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1600" r:id="rId2"/>
    <p:sldId id="1587" r:id="rId3"/>
    <p:sldId id="1592" r:id="rId4"/>
    <p:sldId id="1579" r:id="rId5"/>
    <p:sldId id="1578" r:id="rId6"/>
    <p:sldId id="1576" r:id="rId7"/>
    <p:sldId id="1574" r:id="rId8"/>
    <p:sldId id="1571" r:id="rId9"/>
    <p:sldId id="1554" r:id="rId10"/>
    <p:sldId id="1546" r:id="rId11"/>
    <p:sldId id="1551" r:id="rId12"/>
    <p:sldId id="1560" r:id="rId13"/>
    <p:sldId id="1572" r:id="rId14"/>
    <p:sldId id="1584" r:id="rId15"/>
    <p:sldId id="1585" r:id="rId16"/>
    <p:sldId id="1581" r:id="rId17"/>
    <p:sldId id="1577" r:id="rId18"/>
    <p:sldId id="1568" r:id="rId19"/>
    <p:sldId id="1570" r:id="rId20"/>
    <p:sldId id="1567" r:id="rId21"/>
    <p:sldId id="1566" r:id="rId22"/>
    <p:sldId id="1565" r:id="rId23"/>
    <p:sldId id="1557" r:id="rId24"/>
    <p:sldId id="1564" r:id="rId25"/>
    <p:sldId id="1593" r:id="rId26"/>
    <p:sldId id="1559" r:id="rId27"/>
    <p:sldId id="296" r:id="rId28"/>
    <p:sldId id="282" r:id="rId29"/>
    <p:sldId id="317" r:id="rId30"/>
    <p:sldId id="1598" r:id="rId31"/>
    <p:sldId id="1596" r:id="rId32"/>
    <p:sldId id="323" r:id="rId33"/>
    <p:sldId id="436" r:id="rId34"/>
    <p:sldId id="321" r:id="rId35"/>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C964"/>
    <a:srgbClr val="7F7F7F"/>
    <a:srgbClr val="C6C6C6"/>
    <a:srgbClr val="29A7D0"/>
    <a:srgbClr val="E74F2D"/>
    <a:srgbClr val="F8DD7B"/>
    <a:srgbClr val="D183A1"/>
    <a:srgbClr val="B96D00"/>
    <a:srgbClr val="F4D470"/>
    <a:srgbClr val="E94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735" autoAdjust="0"/>
  </p:normalViewPr>
  <p:slideViewPr>
    <p:cSldViewPr snapToGrid="0">
      <p:cViewPr varScale="1">
        <p:scale>
          <a:sx n="58" d="100"/>
          <a:sy n="58" d="100"/>
        </p:scale>
        <p:origin x="988" y="32"/>
      </p:cViewPr>
      <p:guideLst/>
    </p:cSldViewPr>
  </p:slideViewPr>
  <p:notesTextViewPr>
    <p:cViewPr>
      <p:scale>
        <a:sx n="3" d="2"/>
        <a:sy n="3" d="2"/>
      </p:scale>
      <p:origin x="0" y="0"/>
    </p:cViewPr>
  </p:notesTextViewPr>
  <p:sorterViewPr>
    <p:cViewPr>
      <p:scale>
        <a:sx n="44" d="100"/>
        <a:sy n="44" d="100"/>
      </p:scale>
      <p:origin x="0" y="0"/>
    </p:cViewPr>
  </p:sorter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8/31/2022</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‹Nº›</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8/31/2022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‹Nº›</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1</a:t>
            </a:fld>
            <a:endParaRPr lang="en-US"/>
          </a:p>
        </p:txBody>
      </p:sp>
    </p:spTree>
    <p:extLst>
      <p:ext uri="{BB962C8B-B14F-4D97-AF65-F5344CB8AC3E}">
        <p14:creationId xmlns:p14="http://schemas.microsoft.com/office/powerpoint/2010/main" val="1950911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21</a:t>
            </a:fld>
            <a:endParaRPr lang="en-US"/>
          </a:p>
        </p:txBody>
      </p:sp>
    </p:spTree>
    <p:extLst>
      <p:ext uri="{BB962C8B-B14F-4D97-AF65-F5344CB8AC3E}">
        <p14:creationId xmlns:p14="http://schemas.microsoft.com/office/powerpoint/2010/main" val="289837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23</a:t>
            </a:fld>
            <a:endParaRPr lang="en-US"/>
          </a:p>
        </p:txBody>
      </p:sp>
    </p:spTree>
    <p:extLst>
      <p:ext uri="{BB962C8B-B14F-4D97-AF65-F5344CB8AC3E}">
        <p14:creationId xmlns:p14="http://schemas.microsoft.com/office/powerpoint/2010/main" val="4266683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25</a:t>
            </a:fld>
            <a:endParaRPr lang="en-US"/>
          </a:p>
        </p:txBody>
      </p:sp>
    </p:spTree>
    <p:extLst>
      <p:ext uri="{BB962C8B-B14F-4D97-AF65-F5344CB8AC3E}">
        <p14:creationId xmlns:p14="http://schemas.microsoft.com/office/powerpoint/2010/main" val="1302869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DD8AA786-AD8F-4DF8-8584-6ECC5688770B}" type="slidenum">
              <a:rPr lang="es-ES" smtClean="0"/>
              <a:t>27</a:t>
            </a:fld>
            <a:endParaRPr lang="es-ES"/>
          </a:p>
        </p:txBody>
      </p:sp>
    </p:spTree>
    <p:extLst>
      <p:ext uri="{BB962C8B-B14F-4D97-AF65-F5344CB8AC3E}">
        <p14:creationId xmlns:p14="http://schemas.microsoft.com/office/powerpoint/2010/main" val="2519133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a:solidFill>
                  <a:srgbClr val="143A78"/>
                </a:solidFill>
                <a:latin typeface="Arial" panose="020B0604020202020204" pitchFamily="34" charset="0"/>
                <a:cs typeface="Arial" panose="020B0604020202020204" pitchFamily="34" charset="0"/>
              </a:rPr>
              <a:t>slidesppt.net</a:t>
            </a:r>
            <a:endParaRPr lang="ko-KR" altLang="en-US" sz="1100">
              <a:solidFill>
                <a:srgbClr val="143A78"/>
              </a:solidFill>
              <a:latin typeface="Arial" pitchFamily="34" charset="0"/>
              <a:cs typeface="Arial" pitchFamily="34" charset="0"/>
            </a:endParaRPr>
          </a:p>
          <a:p>
            <a:pPr marL="158750" indent="0">
              <a:buNone/>
            </a:pPr>
            <a:endParaRPr lang="es-PE"/>
          </a:p>
        </p:txBody>
      </p:sp>
    </p:spTree>
    <p:extLst>
      <p:ext uri="{BB962C8B-B14F-4D97-AF65-F5344CB8AC3E}">
        <p14:creationId xmlns:p14="http://schemas.microsoft.com/office/powerpoint/2010/main" val="259314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31</a:t>
            </a:fld>
            <a:endParaRPr lang="en-US"/>
          </a:p>
        </p:txBody>
      </p:sp>
    </p:spTree>
    <p:extLst>
      <p:ext uri="{BB962C8B-B14F-4D97-AF65-F5344CB8AC3E}">
        <p14:creationId xmlns:p14="http://schemas.microsoft.com/office/powerpoint/2010/main" val="1017403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32</a:t>
            </a:fld>
            <a:endParaRPr lang="es-ES"/>
          </a:p>
        </p:txBody>
      </p:sp>
    </p:spTree>
    <p:extLst>
      <p:ext uri="{BB962C8B-B14F-4D97-AF65-F5344CB8AC3E}">
        <p14:creationId xmlns:p14="http://schemas.microsoft.com/office/powerpoint/2010/main" val="2998040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anose="020B0604020202020204" pitchFamily="34" charset="0"/>
                <a:cs typeface="Arial" panose="020B0604020202020204" pitchFamily="34" charset="0"/>
              </a:rPr>
              <a:t>slidesppt.net</a:t>
            </a:r>
            <a:endParaRPr lang="ko-KR" altLang="en-US" sz="1200">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33</a:t>
            </a:fld>
            <a:endParaRPr lang="en-US"/>
          </a:p>
        </p:txBody>
      </p:sp>
    </p:spTree>
    <p:extLst>
      <p:ext uri="{BB962C8B-B14F-4D97-AF65-F5344CB8AC3E}">
        <p14:creationId xmlns:p14="http://schemas.microsoft.com/office/powerpoint/2010/main" val="3066987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34</a:t>
            </a:fld>
            <a:endParaRPr lang="es-ES"/>
          </a:p>
        </p:txBody>
      </p:sp>
    </p:spTree>
    <p:extLst>
      <p:ext uri="{BB962C8B-B14F-4D97-AF65-F5344CB8AC3E}">
        <p14:creationId xmlns:p14="http://schemas.microsoft.com/office/powerpoint/2010/main" val="409897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3</a:t>
            </a:fld>
            <a:endParaRPr lang="en-US"/>
          </a:p>
        </p:txBody>
      </p:sp>
    </p:spTree>
    <p:extLst>
      <p:ext uri="{BB962C8B-B14F-4D97-AF65-F5344CB8AC3E}">
        <p14:creationId xmlns:p14="http://schemas.microsoft.com/office/powerpoint/2010/main" val="186078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5</a:t>
            </a:fld>
            <a:endParaRPr lang="en-US"/>
          </a:p>
        </p:txBody>
      </p:sp>
    </p:spTree>
    <p:extLst>
      <p:ext uri="{BB962C8B-B14F-4D97-AF65-F5344CB8AC3E}">
        <p14:creationId xmlns:p14="http://schemas.microsoft.com/office/powerpoint/2010/main" val="41014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7</a:t>
            </a:fld>
            <a:endParaRPr lang="en-US"/>
          </a:p>
        </p:txBody>
      </p:sp>
    </p:spTree>
    <p:extLst>
      <p:ext uri="{BB962C8B-B14F-4D97-AF65-F5344CB8AC3E}">
        <p14:creationId xmlns:p14="http://schemas.microsoft.com/office/powerpoint/2010/main" val="242028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9</a:t>
            </a:fld>
            <a:endParaRPr lang="en-US"/>
          </a:p>
        </p:txBody>
      </p:sp>
    </p:spTree>
    <p:extLst>
      <p:ext uri="{BB962C8B-B14F-4D97-AF65-F5344CB8AC3E}">
        <p14:creationId xmlns:p14="http://schemas.microsoft.com/office/powerpoint/2010/main" val="3097144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11</a:t>
            </a:fld>
            <a:endParaRPr lang="en-US"/>
          </a:p>
        </p:txBody>
      </p:sp>
    </p:spTree>
    <p:extLst>
      <p:ext uri="{BB962C8B-B14F-4D97-AF65-F5344CB8AC3E}">
        <p14:creationId xmlns:p14="http://schemas.microsoft.com/office/powerpoint/2010/main" val="3900017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13</a:t>
            </a:fld>
            <a:endParaRPr lang="en-US"/>
          </a:p>
        </p:txBody>
      </p:sp>
    </p:spTree>
    <p:extLst>
      <p:ext uri="{BB962C8B-B14F-4D97-AF65-F5344CB8AC3E}">
        <p14:creationId xmlns:p14="http://schemas.microsoft.com/office/powerpoint/2010/main" val="99975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16</a:t>
            </a:fld>
            <a:endParaRPr lang="en-US"/>
          </a:p>
        </p:txBody>
      </p:sp>
    </p:spTree>
    <p:extLst>
      <p:ext uri="{BB962C8B-B14F-4D97-AF65-F5344CB8AC3E}">
        <p14:creationId xmlns:p14="http://schemas.microsoft.com/office/powerpoint/2010/main" val="425475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19</a:t>
            </a:fld>
            <a:endParaRPr lang="en-US"/>
          </a:p>
        </p:txBody>
      </p:sp>
    </p:spTree>
    <p:extLst>
      <p:ext uri="{BB962C8B-B14F-4D97-AF65-F5344CB8AC3E}">
        <p14:creationId xmlns:p14="http://schemas.microsoft.com/office/powerpoint/2010/main" val="88652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A04DE63-C153-4D74-B66F-DE587FB04E38}"/>
              </a:ext>
            </a:extLst>
          </p:cNvPr>
          <p:cNvSpPr>
            <a:spLocks noGrp="1"/>
          </p:cNvSpPr>
          <p:nvPr>
            <p:ph type="pic" sz="quarter" idx="10"/>
          </p:nvPr>
        </p:nvSpPr>
        <p:spPr>
          <a:xfrm>
            <a:off x="0" y="0"/>
            <a:ext cx="6096000" cy="5513696"/>
          </a:xfrm>
          <a:prstGeom prst="rect">
            <a:avLst/>
          </a:prstGeom>
        </p:spPr>
        <p:txBody>
          <a:bodyPr/>
          <a:lstStyle/>
          <a:p>
            <a:endParaRPr lang="en-US"/>
          </a:p>
        </p:txBody>
      </p:sp>
    </p:spTree>
    <p:extLst>
      <p:ext uri="{BB962C8B-B14F-4D97-AF65-F5344CB8AC3E}">
        <p14:creationId xmlns:p14="http://schemas.microsoft.com/office/powerpoint/2010/main" val="18569079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lide blank ">
    <p:spTree>
      <p:nvGrpSpPr>
        <p:cNvPr id="1" name=""/>
        <p:cNvGrpSpPr/>
        <p:nvPr/>
      </p:nvGrpSpPr>
      <p:grpSpPr>
        <a:xfrm>
          <a:off x="0" y="0"/>
          <a:ext cx="0" cy="0"/>
          <a:chOff x="0" y="0"/>
          <a:chExt cx="0" cy="0"/>
        </a:xfrm>
      </p:grpSpPr>
      <p:sp>
        <p:nvSpPr>
          <p:cNvPr id="6" name="Freeform 5"/>
          <p:cNvSpPr/>
          <p:nvPr userDrawn="1"/>
        </p:nvSpPr>
        <p:spPr bwMode="auto">
          <a:xfrm rot="5400000">
            <a:off x="10641806" y="5311325"/>
            <a:ext cx="1590675" cy="1509713"/>
          </a:xfrm>
          <a:custGeom>
            <a:avLst/>
            <a:gdLst>
              <a:gd name="T0" fmla="*/ 103 w 398"/>
              <a:gd name="T1" fmla="*/ 86 h 423"/>
              <a:gd name="T2" fmla="*/ 117 w 398"/>
              <a:gd name="T3" fmla="*/ 120 h 423"/>
              <a:gd name="T4" fmla="*/ 147 w 398"/>
              <a:gd name="T5" fmla="*/ 239 h 423"/>
              <a:gd name="T6" fmla="*/ 261 w 398"/>
              <a:gd name="T7" fmla="*/ 258 h 423"/>
              <a:gd name="T8" fmla="*/ 299 w 398"/>
              <a:gd name="T9" fmla="*/ 269 h 423"/>
              <a:gd name="T10" fmla="*/ 330 w 398"/>
              <a:gd name="T11" fmla="*/ 381 h 423"/>
              <a:gd name="T12" fmla="*/ 392 w 398"/>
              <a:gd name="T13" fmla="*/ 423 h 423"/>
              <a:gd name="T14" fmla="*/ 398 w 398"/>
              <a:gd name="T15" fmla="*/ 423 h 423"/>
              <a:gd name="T16" fmla="*/ 398 w 398"/>
              <a:gd name="T17" fmla="*/ 0 h 423"/>
              <a:gd name="T18" fmla="*/ 0 w 398"/>
              <a:gd name="T19" fmla="*/ 0 h 423"/>
              <a:gd name="T20" fmla="*/ 103 w 398"/>
              <a:gd name="T21" fmla="*/ 8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22">
                <a:moveTo>
                  <a:pt x="103" y="86"/>
                </a:moveTo>
                <a:cubicBezTo>
                  <a:pt x="121" y="84"/>
                  <a:pt x="129" y="109"/>
                  <a:pt x="117" y="120"/>
                </a:cubicBezTo>
                <a:cubicBezTo>
                  <a:pt x="81" y="157"/>
                  <a:pt x="116" y="211"/>
                  <a:pt x="147" y="239"/>
                </a:cubicBezTo>
                <a:cubicBezTo>
                  <a:pt x="173" y="264"/>
                  <a:pt x="232" y="299"/>
                  <a:pt x="261" y="258"/>
                </a:cubicBezTo>
                <a:cubicBezTo>
                  <a:pt x="273" y="243"/>
                  <a:pt x="298" y="248"/>
                  <a:pt x="299" y="269"/>
                </a:cubicBezTo>
                <a:cubicBezTo>
                  <a:pt x="300" y="307"/>
                  <a:pt x="307" y="348"/>
                  <a:pt x="330" y="381"/>
                </a:cubicBezTo>
                <a:cubicBezTo>
                  <a:pt x="345" y="403"/>
                  <a:pt x="367" y="416"/>
                  <a:pt x="392" y="423"/>
                </a:cubicBezTo>
                <a:cubicBezTo>
                  <a:pt x="398" y="423"/>
                  <a:pt x="398" y="423"/>
                  <a:pt x="398" y="423"/>
                </a:cubicBezTo>
                <a:cubicBezTo>
                  <a:pt x="398" y="0"/>
                  <a:pt x="398" y="0"/>
                  <a:pt x="398" y="0"/>
                </a:cubicBezTo>
                <a:cubicBezTo>
                  <a:pt x="0" y="0"/>
                  <a:pt x="0" y="0"/>
                  <a:pt x="0" y="0"/>
                </a:cubicBezTo>
                <a:cubicBezTo>
                  <a:pt x="16" y="47"/>
                  <a:pt x="60" y="91"/>
                  <a:pt x="103" y="86"/>
                </a:cubicBezTo>
                <a:close/>
              </a:path>
            </a:pathLst>
          </a:custGeom>
          <a:solidFill>
            <a:srgbClr val="F8DD7B"/>
          </a:solidFill>
          <a:ln w="47625" cap="flat">
            <a:noFill/>
            <a:prstDash val="solid"/>
            <a:miter lim="800000"/>
          </a:ln>
        </p:spPr>
        <p:txBody>
          <a:bodyPr vert="horz" wrap="square" lIns="91440" tIns="45720" rIns="91440" bIns="45720" numCol="1" anchor="t" anchorCtr="0" compatLnSpc="1">
            <a:prstTxWarp prst="textNoShape">
              <a:avLst/>
            </a:prstTxWarp>
          </a:bodyPr>
          <a:lstStyle/>
          <a:p>
            <a:endParaRPr lang="es-PE"/>
          </a:p>
        </p:txBody>
      </p:sp>
      <p:sp>
        <p:nvSpPr>
          <p:cNvPr id="7" name="Freeform 5"/>
          <p:cNvSpPr/>
          <p:nvPr userDrawn="1"/>
        </p:nvSpPr>
        <p:spPr bwMode="auto">
          <a:xfrm rot="16200000">
            <a:off x="-40481" y="40481"/>
            <a:ext cx="1590675" cy="1509713"/>
          </a:xfrm>
          <a:custGeom>
            <a:avLst/>
            <a:gdLst>
              <a:gd name="T0" fmla="*/ 103 w 398"/>
              <a:gd name="T1" fmla="*/ 86 h 423"/>
              <a:gd name="T2" fmla="*/ 117 w 398"/>
              <a:gd name="T3" fmla="*/ 120 h 423"/>
              <a:gd name="T4" fmla="*/ 147 w 398"/>
              <a:gd name="T5" fmla="*/ 239 h 423"/>
              <a:gd name="T6" fmla="*/ 261 w 398"/>
              <a:gd name="T7" fmla="*/ 258 h 423"/>
              <a:gd name="T8" fmla="*/ 299 w 398"/>
              <a:gd name="T9" fmla="*/ 269 h 423"/>
              <a:gd name="T10" fmla="*/ 330 w 398"/>
              <a:gd name="T11" fmla="*/ 381 h 423"/>
              <a:gd name="T12" fmla="*/ 392 w 398"/>
              <a:gd name="T13" fmla="*/ 423 h 423"/>
              <a:gd name="T14" fmla="*/ 398 w 398"/>
              <a:gd name="T15" fmla="*/ 423 h 423"/>
              <a:gd name="T16" fmla="*/ 398 w 398"/>
              <a:gd name="T17" fmla="*/ 0 h 423"/>
              <a:gd name="T18" fmla="*/ 0 w 398"/>
              <a:gd name="T19" fmla="*/ 0 h 423"/>
              <a:gd name="T20" fmla="*/ 103 w 398"/>
              <a:gd name="T21" fmla="*/ 8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22">
                <a:moveTo>
                  <a:pt x="103" y="86"/>
                </a:moveTo>
                <a:cubicBezTo>
                  <a:pt x="121" y="84"/>
                  <a:pt x="129" y="109"/>
                  <a:pt x="117" y="120"/>
                </a:cubicBezTo>
                <a:cubicBezTo>
                  <a:pt x="81" y="157"/>
                  <a:pt x="116" y="211"/>
                  <a:pt x="147" y="239"/>
                </a:cubicBezTo>
                <a:cubicBezTo>
                  <a:pt x="173" y="264"/>
                  <a:pt x="232" y="299"/>
                  <a:pt x="261" y="258"/>
                </a:cubicBezTo>
                <a:cubicBezTo>
                  <a:pt x="273" y="243"/>
                  <a:pt x="298" y="248"/>
                  <a:pt x="299" y="269"/>
                </a:cubicBezTo>
                <a:cubicBezTo>
                  <a:pt x="300" y="307"/>
                  <a:pt x="307" y="348"/>
                  <a:pt x="330" y="381"/>
                </a:cubicBezTo>
                <a:cubicBezTo>
                  <a:pt x="345" y="403"/>
                  <a:pt x="367" y="416"/>
                  <a:pt x="392" y="423"/>
                </a:cubicBezTo>
                <a:cubicBezTo>
                  <a:pt x="398" y="423"/>
                  <a:pt x="398" y="423"/>
                  <a:pt x="398" y="423"/>
                </a:cubicBezTo>
                <a:cubicBezTo>
                  <a:pt x="398" y="0"/>
                  <a:pt x="398" y="0"/>
                  <a:pt x="398" y="0"/>
                </a:cubicBezTo>
                <a:cubicBezTo>
                  <a:pt x="0" y="0"/>
                  <a:pt x="0" y="0"/>
                  <a:pt x="0" y="0"/>
                </a:cubicBezTo>
                <a:cubicBezTo>
                  <a:pt x="16" y="47"/>
                  <a:pt x="60" y="91"/>
                  <a:pt x="103" y="86"/>
                </a:cubicBezTo>
                <a:close/>
              </a:path>
            </a:pathLst>
          </a:custGeom>
          <a:solidFill>
            <a:srgbClr val="F8DD7B"/>
          </a:solidFill>
          <a:ln w="47625" cap="flat">
            <a:noFill/>
            <a:prstDash val="solid"/>
            <a:miter lim="800000"/>
          </a:ln>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32755768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lide blank ">
    <p:spTree>
      <p:nvGrpSpPr>
        <p:cNvPr id="1" name=""/>
        <p:cNvGrpSpPr/>
        <p:nvPr/>
      </p:nvGrpSpPr>
      <p:grpSpPr>
        <a:xfrm>
          <a:off x="0" y="0"/>
          <a:ext cx="0" cy="0"/>
          <a:chOff x="0" y="0"/>
          <a:chExt cx="0" cy="0"/>
        </a:xfrm>
      </p:grpSpPr>
      <p:sp>
        <p:nvSpPr>
          <p:cNvPr id="6" name="Paralelogramo 5">
            <a:extLst>
              <a:ext uri="{FF2B5EF4-FFF2-40B4-BE49-F238E27FC236}">
                <a16:creationId xmlns:a16="http://schemas.microsoft.com/office/drawing/2014/main" id="{679E1A90-22CF-4EA9-A633-AC6A2F600A2E}"/>
              </a:ext>
            </a:extLst>
          </p:cNvPr>
          <p:cNvSpPr/>
          <p:nvPr userDrawn="1"/>
        </p:nvSpPr>
        <p:spPr>
          <a:xfrm rot="10800000" flipH="1">
            <a:off x="11168624" y="6024281"/>
            <a:ext cx="1023376" cy="833718"/>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a:extLst>
              <a:ext uri="{FF2B5EF4-FFF2-40B4-BE49-F238E27FC236}">
                <a16:creationId xmlns:a16="http://schemas.microsoft.com/office/drawing/2014/main" id="{22FA159C-9D51-43A7-A565-6E50F4E218F8}"/>
              </a:ext>
            </a:extLst>
          </p:cNvPr>
          <p:cNvGrpSpPr/>
          <p:nvPr userDrawn="1"/>
        </p:nvGrpSpPr>
        <p:grpSpPr>
          <a:xfrm>
            <a:off x="-1" y="-70675"/>
            <a:ext cx="1539764" cy="974684"/>
            <a:chOff x="-1" y="-70675"/>
            <a:chExt cx="1539764" cy="974684"/>
          </a:xfrm>
        </p:grpSpPr>
        <p:sp>
          <p:nvSpPr>
            <p:cNvPr id="5" name="Paralelogramo 4">
              <a:extLst>
                <a:ext uri="{FF2B5EF4-FFF2-40B4-BE49-F238E27FC236}">
                  <a16:creationId xmlns:a16="http://schemas.microsoft.com/office/drawing/2014/main" id="{0B90BA83-B86B-463A-A883-8F4A20D502B5}"/>
                </a:ext>
              </a:extLst>
            </p:cNvPr>
            <p:cNvSpPr/>
            <p:nvPr userDrawn="1"/>
          </p:nvSpPr>
          <p:spPr>
            <a:xfrm flipH="1">
              <a:off x="-1" y="0"/>
              <a:ext cx="1023376" cy="904009"/>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aralelogramo 8">
              <a:extLst>
                <a:ext uri="{FF2B5EF4-FFF2-40B4-BE49-F238E27FC236}">
                  <a16:creationId xmlns:a16="http://schemas.microsoft.com/office/drawing/2014/main" id="{D098672B-9423-466E-8D80-396B5D0A9CB3}"/>
                </a:ext>
              </a:extLst>
            </p:cNvPr>
            <p:cNvSpPr/>
            <p:nvPr userDrawn="1"/>
          </p:nvSpPr>
          <p:spPr>
            <a:xfrm rot="17100000" flipH="1">
              <a:off x="1052378" y="-40490"/>
              <a:ext cx="517570" cy="457200"/>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Diagrama de flujo: almacenamiento interno 1">
            <a:extLst>
              <a:ext uri="{FF2B5EF4-FFF2-40B4-BE49-F238E27FC236}">
                <a16:creationId xmlns:a16="http://schemas.microsoft.com/office/drawing/2014/main" id="{ABC315C1-36D7-44E4-A3B1-08D2189F3A51}"/>
              </a:ext>
            </a:extLst>
          </p:cNvPr>
          <p:cNvSpPr/>
          <p:nvPr userDrawn="1"/>
        </p:nvSpPr>
        <p:spPr>
          <a:xfrm rot="16200000">
            <a:off x="2749924" y="-2386855"/>
            <a:ext cx="6494929" cy="11994780"/>
          </a:xfrm>
          <a:prstGeom prst="flowChartInternalStorage">
            <a:avLst/>
          </a:prstGeom>
          <a:noFill/>
          <a:ln>
            <a:solidFill>
              <a:srgbClr val="EFC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83114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slide blank ">
    <p:spTree>
      <p:nvGrpSpPr>
        <p:cNvPr id="1" name=""/>
        <p:cNvGrpSpPr/>
        <p:nvPr/>
      </p:nvGrpSpPr>
      <p:grpSpPr>
        <a:xfrm>
          <a:off x="0" y="0"/>
          <a:ext cx="0" cy="0"/>
          <a:chOff x="0" y="0"/>
          <a:chExt cx="0" cy="0"/>
        </a:xfrm>
      </p:grpSpPr>
      <p:sp>
        <p:nvSpPr>
          <p:cNvPr id="6" name="Paralelogramo 5">
            <a:extLst>
              <a:ext uri="{FF2B5EF4-FFF2-40B4-BE49-F238E27FC236}">
                <a16:creationId xmlns:a16="http://schemas.microsoft.com/office/drawing/2014/main" id="{679E1A90-22CF-4EA9-A633-AC6A2F600A2E}"/>
              </a:ext>
            </a:extLst>
          </p:cNvPr>
          <p:cNvSpPr/>
          <p:nvPr userDrawn="1"/>
        </p:nvSpPr>
        <p:spPr>
          <a:xfrm rot="10800000" flipH="1">
            <a:off x="11168624" y="6024281"/>
            <a:ext cx="1023376" cy="833718"/>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a:extLst>
              <a:ext uri="{FF2B5EF4-FFF2-40B4-BE49-F238E27FC236}">
                <a16:creationId xmlns:a16="http://schemas.microsoft.com/office/drawing/2014/main" id="{22FA159C-9D51-43A7-A565-6E50F4E218F8}"/>
              </a:ext>
            </a:extLst>
          </p:cNvPr>
          <p:cNvGrpSpPr/>
          <p:nvPr userDrawn="1"/>
        </p:nvGrpSpPr>
        <p:grpSpPr>
          <a:xfrm>
            <a:off x="-1" y="-70675"/>
            <a:ext cx="1539764" cy="974684"/>
            <a:chOff x="-1" y="-70675"/>
            <a:chExt cx="1539764" cy="974684"/>
          </a:xfrm>
        </p:grpSpPr>
        <p:sp>
          <p:nvSpPr>
            <p:cNvPr id="5" name="Paralelogramo 4">
              <a:extLst>
                <a:ext uri="{FF2B5EF4-FFF2-40B4-BE49-F238E27FC236}">
                  <a16:creationId xmlns:a16="http://schemas.microsoft.com/office/drawing/2014/main" id="{0B90BA83-B86B-463A-A883-8F4A20D502B5}"/>
                </a:ext>
              </a:extLst>
            </p:cNvPr>
            <p:cNvSpPr/>
            <p:nvPr userDrawn="1"/>
          </p:nvSpPr>
          <p:spPr>
            <a:xfrm flipH="1">
              <a:off x="-1" y="0"/>
              <a:ext cx="1023376" cy="904009"/>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aralelogramo 8">
              <a:extLst>
                <a:ext uri="{FF2B5EF4-FFF2-40B4-BE49-F238E27FC236}">
                  <a16:creationId xmlns:a16="http://schemas.microsoft.com/office/drawing/2014/main" id="{D098672B-9423-466E-8D80-396B5D0A9CB3}"/>
                </a:ext>
              </a:extLst>
            </p:cNvPr>
            <p:cNvSpPr/>
            <p:nvPr userDrawn="1"/>
          </p:nvSpPr>
          <p:spPr>
            <a:xfrm rot="17100000" flipH="1">
              <a:off x="1052378" y="-40490"/>
              <a:ext cx="517570" cy="457200"/>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7883591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lide 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616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slide blank ">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id="{5ED5456C-2A4A-498E-8C64-D6DC12B98A9F}"/>
              </a:ext>
            </a:extLst>
          </p:cNvPr>
          <p:cNvSpPr/>
          <p:nvPr userDrawn="1"/>
        </p:nvSpPr>
        <p:spPr>
          <a:xfrm>
            <a:off x="3649409" y="-15255"/>
            <a:ext cx="5863590" cy="6873255"/>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그림 개체 틀 8">
            <a:extLst>
              <a:ext uri="{FF2B5EF4-FFF2-40B4-BE49-F238E27FC236}">
                <a16:creationId xmlns:a16="http://schemas.microsoft.com/office/drawing/2014/main" id="{731F4A6D-3D2F-4EBD-B668-768C222AECFF}"/>
              </a:ext>
            </a:extLst>
          </p:cNvPr>
          <p:cNvSpPr>
            <a:spLocks noGrp="1"/>
          </p:cNvSpPr>
          <p:nvPr>
            <p:ph type="pic" sz="quarter" idx="10" hasCustomPrompt="1"/>
          </p:nvPr>
        </p:nvSpPr>
        <p:spPr>
          <a:xfrm>
            <a:off x="3206144" y="1131571"/>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ct val="0"/>
              </a:spcAft>
              <a:buClrTx/>
              <a:buSzTx/>
              <a:buFontTx/>
              <a:buNone/>
              <a:defRPr sz="1800"/>
            </a:lvl1pPr>
          </a:lstStyle>
          <a:p>
            <a:r>
              <a:rPr lang="en-US" altLang="ko-KR"/>
              <a:t>Your Picture Here And Send To Back</a:t>
            </a:r>
            <a:endParaRPr lang="ko-KR" altLang="en-US"/>
          </a:p>
        </p:txBody>
      </p:sp>
      <p:sp>
        <p:nvSpPr>
          <p:cNvPr id="9" name="Paralelogramo 8">
            <a:extLst>
              <a:ext uri="{FF2B5EF4-FFF2-40B4-BE49-F238E27FC236}">
                <a16:creationId xmlns:a16="http://schemas.microsoft.com/office/drawing/2014/main" id="{1132B317-D39D-478B-8D1B-D162A0B0F471}"/>
              </a:ext>
            </a:extLst>
          </p:cNvPr>
          <p:cNvSpPr/>
          <p:nvPr userDrawn="1"/>
        </p:nvSpPr>
        <p:spPr>
          <a:xfrm flipH="1">
            <a:off x="-1" y="0"/>
            <a:ext cx="1023376" cy="904009"/>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AF8D6CFD-3C8F-4B8F-A0F0-5E9AEC4133F2}"/>
              </a:ext>
            </a:extLst>
          </p:cNvPr>
          <p:cNvSpPr/>
          <p:nvPr userDrawn="1"/>
        </p:nvSpPr>
        <p:spPr>
          <a:xfrm rot="10800000" flipH="1">
            <a:off x="11168624" y="5953991"/>
            <a:ext cx="1023376" cy="904009"/>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3EAADC7E-E077-441C-AECF-4FE8413C10D9}"/>
              </a:ext>
            </a:extLst>
          </p:cNvPr>
          <p:cNvSpPr/>
          <p:nvPr userDrawn="1"/>
        </p:nvSpPr>
        <p:spPr>
          <a:xfrm>
            <a:off x="190500" y="194310"/>
            <a:ext cx="11784330" cy="6537960"/>
          </a:xfrm>
          <a:prstGeom prst="rect">
            <a:avLst/>
          </a:prstGeom>
          <a:noFill/>
          <a:ln w="28575">
            <a:solidFill>
              <a:srgbClr val="EFC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9091769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slide blank ">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id="{5ED5456C-2A4A-498E-8C64-D6DC12B98A9F}"/>
              </a:ext>
            </a:extLst>
          </p:cNvPr>
          <p:cNvSpPr/>
          <p:nvPr userDrawn="1"/>
        </p:nvSpPr>
        <p:spPr>
          <a:xfrm>
            <a:off x="3649409" y="-60225"/>
            <a:ext cx="5863590" cy="6985681"/>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aralelogramo 8">
            <a:extLst>
              <a:ext uri="{FF2B5EF4-FFF2-40B4-BE49-F238E27FC236}">
                <a16:creationId xmlns:a16="http://schemas.microsoft.com/office/drawing/2014/main" id="{1132B317-D39D-478B-8D1B-D162A0B0F471}"/>
              </a:ext>
            </a:extLst>
          </p:cNvPr>
          <p:cNvSpPr/>
          <p:nvPr userDrawn="1"/>
        </p:nvSpPr>
        <p:spPr>
          <a:xfrm flipH="1">
            <a:off x="-1" y="0"/>
            <a:ext cx="1023376" cy="904009"/>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AF8D6CFD-3C8F-4B8F-A0F0-5E9AEC4133F2}"/>
              </a:ext>
            </a:extLst>
          </p:cNvPr>
          <p:cNvSpPr/>
          <p:nvPr userDrawn="1"/>
        </p:nvSpPr>
        <p:spPr>
          <a:xfrm rot="10800000" flipH="1">
            <a:off x="11168624" y="5953991"/>
            <a:ext cx="1023376" cy="904009"/>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1720857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slide blank ">
    <p:spTree>
      <p:nvGrpSpPr>
        <p:cNvPr id="1" name=""/>
        <p:cNvGrpSpPr/>
        <p:nvPr/>
      </p:nvGrpSpPr>
      <p:grpSpPr>
        <a:xfrm>
          <a:off x="0" y="0"/>
          <a:ext cx="0" cy="0"/>
          <a:chOff x="0" y="0"/>
          <a:chExt cx="0" cy="0"/>
        </a:xfrm>
      </p:grpSpPr>
      <p:sp>
        <p:nvSpPr>
          <p:cNvPr id="9" name="Paralelogramo 8">
            <a:extLst>
              <a:ext uri="{FF2B5EF4-FFF2-40B4-BE49-F238E27FC236}">
                <a16:creationId xmlns:a16="http://schemas.microsoft.com/office/drawing/2014/main" id="{1132B317-D39D-478B-8D1B-D162A0B0F471}"/>
              </a:ext>
            </a:extLst>
          </p:cNvPr>
          <p:cNvSpPr/>
          <p:nvPr userDrawn="1"/>
        </p:nvSpPr>
        <p:spPr>
          <a:xfrm flipH="1">
            <a:off x="-1" y="0"/>
            <a:ext cx="1023376" cy="904009"/>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AF8D6CFD-3C8F-4B8F-A0F0-5E9AEC4133F2}"/>
              </a:ext>
            </a:extLst>
          </p:cNvPr>
          <p:cNvSpPr/>
          <p:nvPr userDrawn="1"/>
        </p:nvSpPr>
        <p:spPr>
          <a:xfrm rot="10800000" flipH="1">
            <a:off x="11168624" y="5953991"/>
            <a:ext cx="1023376" cy="904009"/>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883054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slide blank ">
    <p:spTree>
      <p:nvGrpSpPr>
        <p:cNvPr id="1" name=""/>
        <p:cNvGrpSpPr/>
        <p:nvPr/>
      </p:nvGrpSpPr>
      <p:grpSpPr>
        <a:xfrm>
          <a:off x="0" y="0"/>
          <a:ext cx="0" cy="0"/>
          <a:chOff x="0" y="0"/>
          <a:chExt cx="0" cy="0"/>
        </a:xfrm>
      </p:grpSpPr>
      <p:sp>
        <p:nvSpPr>
          <p:cNvPr id="5" name="그림 개체 틀 8">
            <a:extLst>
              <a:ext uri="{FF2B5EF4-FFF2-40B4-BE49-F238E27FC236}">
                <a16:creationId xmlns:a16="http://schemas.microsoft.com/office/drawing/2014/main" id="{18A0274D-B1B3-42D1-AFE3-99F2EE169499}"/>
              </a:ext>
            </a:extLst>
          </p:cNvPr>
          <p:cNvSpPr>
            <a:spLocks noGrp="1"/>
          </p:cNvSpPr>
          <p:nvPr>
            <p:ph type="pic" sz="quarter" idx="10" hasCustomPrompt="1"/>
          </p:nvPr>
        </p:nvSpPr>
        <p:spPr>
          <a:xfrm rot="5400000">
            <a:off x="3905391" y="142760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ct val="0"/>
              </a:spcAft>
              <a:buClrTx/>
              <a:buSzTx/>
              <a:buFontTx/>
              <a:buNone/>
              <a:defRPr sz="1800"/>
            </a:lvl1pPr>
          </a:lstStyle>
          <a:p>
            <a:r>
              <a:rPr lang="en-US" altLang="ko-KR"/>
              <a:t>Your Picture Here And Send To Back</a:t>
            </a:r>
            <a:endParaRPr lang="ko-KR" altLang="en-US"/>
          </a:p>
        </p:txBody>
      </p:sp>
      <p:sp>
        <p:nvSpPr>
          <p:cNvPr id="8" name="Rectángulo 7">
            <a:extLst>
              <a:ext uri="{FF2B5EF4-FFF2-40B4-BE49-F238E27FC236}">
                <a16:creationId xmlns:a16="http://schemas.microsoft.com/office/drawing/2014/main" id="{E4AA17EA-AA1E-4648-9071-E677A6C93392}"/>
              </a:ext>
            </a:extLst>
          </p:cNvPr>
          <p:cNvSpPr/>
          <p:nvPr userDrawn="1"/>
        </p:nvSpPr>
        <p:spPr>
          <a:xfrm>
            <a:off x="10205334" y="0"/>
            <a:ext cx="1986666" cy="6858000"/>
          </a:xfrm>
          <a:prstGeom prst="rect">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E624C9A0-6C82-4F2B-B799-C5F6C16D07CC}"/>
              </a:ext>
            </a:extLst>
          </p:cNvPr>
          <p:cNvSpPr/>
          <p:nvPr userDrawn="1"/>
        </p:nvSpPr>
        <p:spPr>
          <a:xfrm>
            <a:off x="9303452" y="0"/>
            <a:ext cx="89795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 name="Grupo 9">
            <a:extLst>
              <a:ext uri="{FF2B5EF4-FFF2-40B4-BE49-F238E27FC236}">
                <a16:creationId xmlns:a16="http://schemas.microsoft.com/office/drawing/2014/main" id="{51B23A30-718C-4264-B777-0C65A6A7143F}"/>
              </a:ext>
            </a:extLst>
          </p:cNvPr>
          <p:cNvGrpSpPr/>
          <p:nvPr userDrawn="1"/>
        </p:nvGrpSpPr>
        <p:grpSpPr>
          <a:xfrm>
            <a:off x="-1" y="-70675"/>
            <a:ext cx="1539764" cy="974684"/>
            <a:chOff x="-1" y="-70675"/>
            <a:chExt cx="1539764" cy="974684"/>
          </a:xfrm>
        </p:grpSpPr>
        <p:sp>
          <p:nvSpPr>
            <p:cNvPr id="12" name="Paralelogramo 11">
              <a:extLst>
                <a:ext uri="{FF2B5EF4-FFF2-40B4-BE49-F238E27FC236}">
                  <a16:creationId xmlns:a16="http://schemas.microsoft.com/office/drawing/2014/main" id="{5A5A0624-A0EA-48A1-81CD-7A1DC6DE8AD4}"/>
                </a:ext>
              </a:extLst>
            </p:cNvPr>
            <p:cNvSpPr/>
            <p:nvPr userDrawn="1"/>
          </p:nvSpPr>
          <p:spPr>
            <a:xfrm flipH="1">
              <a:off x="-1" y="0"/>
              <a:ext cx="1023376" cy="904009"/>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Paralelogramo 12">
              <a:extLst>
                <a:ext uri="{FF2B5EF4-FFF2-40B4-BE49-F238E27FC236}">
                  <a16:creationId xmlns:a16="http://schemas.microsoft.com/office/drawing/2014/main" id="{D635BB27-02B0-465A-9950-4B54BC57927C}"/>
                </a:ext>
              </a:extLst>
            </p:cNvPr>
            <p:cNvSpPr/>
            <p:nvPr userDrawn="1"/>
          </p:nvSpPr>
          <p:spPr>
            <a:xfrm rot="17100000" flipH="1">
              <a:off x="1052378" y="-40490"/>
              <a:ext cx="517570" cy="457200"/>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16410441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lide 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3079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1317424" y="131810"/>
            <a:ext cx="9559077" cy="865721"/>
          </a:xfrm>
          <a:prstGeom prst="rect">
            <a:avLst/>
          </a:prstGeom>
        </p:spPr>
        <p:txBody>
          <a:bodyPr spcFirstLastPara="1" wrap="square" lIns="0" tIns="0" rIns="0" bIns="0" anchor="ctr" anchorCtr="0">
            <a:noAutofit/>
          </a:bodyPr>
          <a:lstStyle>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endParaRPr/>
          </a:p>
        </p:txBody>
      </p:sp>
    </p:spTree>
    <p:extLst>
      <p:ext uri="{BB962C8B-B14F-4D97-AF65-F5344CB8AC3E}">
        <p14:creationId xmlns:p14="http://schemas.microsoft.com/office/powerpoint/2010/main" val="13755069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blank ">
    <p:spTree>
      <p:nvGrpSpPr>
        <p:cNvPr id="1" name=""/>
        <p:cNvGrpSpPr/>
        <p:nvPr/>
      </p:nvGrpSpPr>
      <p:grpSpPr>
        <a:xfrm>
          <a:off x="0" y="0"/>
          <a:ext cx="0" cy="0"/>
          <a:chOff x="0" y="0"/>
          <a:chExt cx="0" cy="0"/>
        </a:xfrm>
      </p:grpSpPr>
      <p:sp>
        <p:nvSpPr>
          <p:cNvPr id="8" name="Rectangle 36">
            <a:extLst>
              <a:ext uri="{FF2B5EF4-FFF2-40B4-BE49-F238E27FC236}">
                <a16:creationId xmlns:a16="http://schemas.microsoft.com/office/drawing/2014/main" id="{F27925C7-7C76-4736-88AB-BC8AC8D3DECB}"/>
              </a:ext>
            </a:extLst>
          </p:cNvPr>
          <p:cNvSpPr>
            <a:spLocks noChangeArrowheads="1"/>
          </p:cNvSpPr>
          <p:nvPr userDrawn="1"/>
        </p:nvSpPr>
        <p:spPr bwMode="auto">
          <a:xfrm>
            <a:off x="17462" y="6630701"/>
            <a:ext cx="5107296" cy="226474"/>
          </a:xfrm>
          <a:prstGeom prst="rect">
            <a:avLst/>
          </a:prstGeom>
          <a:solidFill>
            <a:srgbClr val="FFB98B"/>
          </a:solidFill>
          <a:ln>
            <a:noFill/>
          </a:ln>
        </p:spPr>
        <p:txBody>
          <a:bodyPr vert="horz" wrap="square" lIns="91440" tIns="45720" rIns="91440" bIns="45720" numCol="1" anchor="t" anchorCtr="0" compatLnSpc="1">
            <a:prstTxWarp prst="textNoShape">
              <a:avLst/>
            </a:prstTxWarp>
          </a:bodyPr>
          <a:lstStyle/>
          <a:p>
            <a:endParaRPr lang="es-PE"/>
          </a:p>
        </p:txBody>
      </p:sp>
      <p:sp>
        <p:nvSpPr>
          <p:cNvPr id="9" name="Rectangle 37">
            <a:extLst>
              <a:ext uri="{FF2B5EF4-FFF2-40B4-BE49-F238E27FC236}">
                <a16:creationId xmlns:a16="http://schemas.microsoft.com/office/drawing/2014/main" id="{C46C2D2C-BF58-4F96-8D9E-6810BC8D31E7}"/>
              </a:ext>
            </a:extLst>
          </p:cNvPr>
          <p:cNvSpPr>
            <a:spLocks noChangeArrowheads="1"/>
          </p:cNvSpPr>
          <p:nvPr userDrawn="1"/>
        </p:nvSpPr>
        <p:spPr bwMode="auto">
          <a:xfrm>
            <a:off x="5103592" y="6630701"/>
            <a:ext cx="3636275" cy="226474"/>
          </a:xfrm>
          <a:prstGeom prst="rect">
            <a:avLst/>
          </a:prstGeom>
          <a:solidFill>
            <a:srgbClr val="F8C95C"/>
          </a:solidFill>
          <a:ln>
            <a:noFill/>
          </a:ln>
        </p:spPr>
        <p:txBody>
          <a:bodyPr vert="horz" wrap="square" lIns="91440" tIns="45720" rIns="91440" bIns="45720" numCol="1" anchor="t" anchorCtr="0" compatLnSpc="1">
            <a:prstTxWarp prst="textNoShape">
              <a:avLst/>
            </a:prstTxWarp>
          </a:bodyPr>
          <a:lstStyle/>
          <a:p>
            <a:endParaRPr lang="es-PE"/>
          </a:p>
        </p:txBody>
      </p:sp>
      <p:sp>
        <p:nvSpPr>
          <p:cNvPr id="10" name="Rectangle 38">
            <a:extLst>
              <a:ext uri="{FF2B5EF4-FFF2-40B4-BE49-F238E27FC236}">
                <a16:creationId xmlns:a16="http://schemas.microsoft.com/office/drawing/2014/main" id="{98061551-19C8-4CEF-A00E-211D51F4A29C}"/>
              </a:ext>
            </a:extLst>
          </p:cNvPr>
          <p:cNvSpPr>
            <a:spLocks noChangeArrowheads="1"/>
          </p:cNvSpPr>
          <p:nvPr userDrawn="1"/>
        </p:nvSpPr>
        <p:spPr bwMode="auto">
          <a:xfrm>
            <a:off x="8739867" y="6630701"/>
            <a:ext cx="2150440" cy="226474"/>
          </a:xfrm>
          <a:prstGeom prst="rect">
            <a:avLst/>
          </a:prstGeom>
          <a:solidFill>
            <a:srgbClr val="FA8D30"/>
          </a:solidFill>
          <a:ln>
            <a:noFill/>
          </a:ln>
        </p:spPr>
        <p:txBody>
          <a:bodyPr vert="horz" wrap="square" lIns="91440" tIns="45720" rIns="91440" bIns="45720" numCol="1" anchor="t" anchorCtr="0" compatLnSpc="1">
            <a:prstTxWarp prst="textNoShape">
              <a:avLst/>
            </a:prstTxWarp>
          </a:bodyPr>
          <a:lstStyle/>
          <a:p>
            <a:endParaRPr lang="es-PE"/>
          </a:p>
        </p:txBody>
      </p:sp>
      <p:sp>
        <p:nvSpPr>
          <p:cNvPr id="11" name="Rectangle 39">
            <a:extLst>
              <a:ext uri="{FF2B5EF4-FFF2-40B4-BE49-F238E27FC236}">
                <a16:creationId xmlns:a16="http://schemas.microsoft.com/office/drawing/2014/main" id="{1F54899E-E381-4166-82AE-C76395A8B319}"/>
              </a:ext>
            </a:extLst>
          </p:cNvPr>
          <p:cNvSpPr>
            <a:spLocks noChangeArrowheads="1"/>
          </p:cNvSpPr>
          <p:nvPr userDrawn="1"/>
        </p:nvSpPr>
        <p:spPr bwMode="auto">
          <a:xfrm>
            <a:off x="10890307" y="6630701"/>
            <a:ext cx="1288995" cy="226474"/>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a:p>
        </p:txBody>
      </p:sp>
      <p:sp>
        <p:nvSpPr>
          <p:cNvPr id="12" name="Google Shape;7;p1">
            <a:extLst>
              <a:ext uri="{FF2B5EF4-FFF2-40B4-BE49-F238E27FC236}">
                <a16:creationId xmlns:a16="http://schemas.microsoft.com/office/drawing/2014/main" id="{276229D8-0BCE-454A-B84E-9B5A58D0582C}"/>
              </a:ext>
            </a:extLst>
          </p:cNvPr>
          <p:cNvSpPr txBox="1">
            <a:spLocks noGrp="1"/>
          </p:cNvSpPr>
          <p:nvPr>
            <p:ph type="title"/>
          </p:nvPr>
        </p:nvSpPr>
        <p:spPr>
          <a:xfrm>
            <a:off x="441068" y="145221"/>
            <a:ext cx="8474700" cy="708300"/>
          </a:xfrm>
          <a:prstGeom prst="rect">
            <a:avLst/>
          </a:prstGeom>
          <a:noFill/>
          <a:ln>
            <a:noFill/>
          </a:ln>
        </p:spPr>
        <p:txBody>
          <a:bodyPr spcFirstLastPara="1" wrap="square" lIns="0" tIns="0" rIns="0" bIns="0" anchor="ctr" anchorCtr="0">
            <a:noAutofit/>
          </a:bodyPr>
          <a:lstStyle>
            <a:lvl1pPr lvl="0">
              <a:lnSpc>
                <a:spcPct val="90000"/>
              </a:lnSpc>
              <a:spcBef>
                <a:spcPct val="0"/>
              </a:spcBef>
              <a:spcAft>
                <a:spcPct val="0"/>
              </a:spcAft>
              <a:buClr>
                <a:schemeClr val="accent1"/>
              </a:buClr>
              <a:buSzPts val="3000"/>
              <a:buFont typeface="DM Sans"/>
              <a:buNone/>
              <a:defRPr sz="3200" b="1">
                <a:solidFill>
                  <a:srgbClr val="E9475A"/>
                </a:solidFill>
                <a:latin typeface="DM Sans"/>
                <a:ea typeface="DM Sans"/>
                <a:cs typeface="DM Sans"/>
                <a:sym typeface="DM Sans"/>
              </a:defRPr>
            </a:lvl1pPr>
            <a:lvl2pPr lvl="1">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a:p>
        </p:txBody>
      </p:sp>
      <p:sp>
        <p:nvSpPr>
          <p:cNvPr id="13" name="Rectangle 5">
            <a:extLst>
              <a:ext uri="{FF2B5EF4-FFF2-40B4-BE49-F238E27FC236}">
                <a16:creationId xmlns:a16="http://schemas.microsoft.com/office/drawing/2014/main" id="{9BECB99C-A83B-497E-AECA-E3B8981677AA}"/>
              </a:ext>
            </a:extLst>
          </p:cNvPr>
          <p:cNvSpPr>
            <a:spLocks noChangeArrowheads="1"/>
          </p:cNvSpPr>
          <p:nvPr userDrawn="1"/>
        </p:nvSpPr>
        <p:spPr bwMode="auto">
          <a:xfrm>
            <a:off x="-1588" y="7938"/>
            <a:ext cx="345002" cy="982866"/>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355828564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2"/>
            <a:ext cx="11573197" cy="724247"/>
          </a:xfrm>
          <a:prstGeom prst="rect">
            <a:avLst/>
          </a:prstGeom>
        </p:spPr>
        <p:txBody>
          <a:bodyPr anchor="ctr"/>
          <a:lstStyle>
            <a:lvl1pPr marL="0" indent="0" algn="ctr">
              <a:buNone/>
              <a:defRPr sz="5400" b="0" baseline="0">
                <a:solidFill>
                  <a:srgbClr val="000000"/>
                </a:solidFill>
                <a:latin typeface="+mj-lt"/>
                <a:cs typeface="Arial" panose="020B0604020202020204" pitchFamily="34" charset="0"/>
              </a:defRPr>
            </a:lvl1pPr>
          </a:lstStyle>
          <a:p>
            <a:pPr lvl="0"/>
            <a:r>
              <a:rPr lang="en-US" altLang="ko-KR"/>
              <a:t>BASIC LAYOUT</a:t>
            </a:r>
          </a:p>
        </p:txBody>
      </p:sp>
      <p:sp>
        <p:nvSpPr>
          <p:cNvPr id="3" name="Rounded Rectangle 2"/>
          <p:cNvSpPr/>
          <p:nvPr userDrawn="1"/>
        </p:nvSpPr>
        <p:spPr>
          <a:xfrm>
            <a:off x="354013" y="1131594"/>
            <a:ext cx="3560767" cy="5402561"/>
          </a:xfrm>
          <a:prstGeom prst="roundRect">
            <a:avLst>
              <a:gd name="adj" fmla="val 3968"/>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5E4028"/>
              </a:solidFill>
            </a:endParaRPr>
          </a:p>
        </p:txBody>
      </p:sp>
      <p:sp>
        <p:nvSpPr>
          <p:cNvPr id="4" name="Rounded Rectangle 3"/>
          <p:cNvSpPr/>
          <p:nvPr userDrawn="1"/>
        </p:nvSpPr>
        <p:spPr>
          <a:xfrm>
            <a:off x="456477" y="1296675"/>
            <a:ext cx="130875" cy="4265764"/>
          </a:xfrm>
          <a:prstGeom prst="roundRect">
            <a:avLst>
              <a:gd name="adj" fmla="val 50000"/>
            </a:avLst>
          </a:prstGeom>
          <a:solidFill>
            <a:srgbClr val="FFFFFF">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6" name="Grupo 5"/>
          <p:cNvGrpSpPr/>
          <p:nvPr userDrawn="1"/>
        </p:nvGrpSpPr>
        <p:grpSpPr>
          <a:xfrm>
            <a:off x="1396049" y="1837562"/>
            <a:ext cx="2232248" cy="1861364"/>
            <a:chOff x="1476865" y="1876875"/>
            <a:chExt cx="2232248" cy="1316119"/>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76875"/>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74847"/>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Change Fill Color &amp;</a:t>
              </a:r>
            </a:p>
            <a:p>
              <a:pPr algn="r"/>
              <a:r>
                <a:rPr lang="en-US" altLang="ko-KR" sz="2000" b="1">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613193" y="5849288"/>
            <a:ext cx="2232000" cy="369332"/>
          </a:xfrm>
          <a:prstGeom prst="rect">
            <a:avLst/>
          </a:prstGeom>
          <a:noFill/>
        </p:spPr>
        <p:txBody>
          <a:bodyPr wrap="square" rtlCol="0" anchor="ctr">
            <a:spAutoFit/>
          </a:bodyPr>
          <a:lstStyle/>
          <a:p>
            <a:r>
              <a:rPr lang="en-US" altLang="ko-KR" sz="1800">
                <a:solidFill>
                  <a:srgbClr val="FFFFFF"/>
                </a:solidFill>
                <a:latin typeface="Arial" panose="020B0604020202020204" pitchFamily="34" charset="0"/>
                <a:cs typeface="Arial" panose="020B0604020202020204" pitchFamily="34" charset="0"/>
              </a:rPr>
              <a:t>www.slidesppt.net</a:t>
            </a:r>
            <a:endParaRPr lang="ko-KR" altLang="en-US" sz="1800">
              <a:solidFill>
                <a:srgbClr val="FFFFFF"/>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911001" y="4221968"/>
            <a:ext cx="2717296" cy="1569660"/>
          </a:xfrm>
          <a:prstGeom prst="rect">
            <a:avLst/>
          </a:prstGeom>
          <a:noFill/>
        </p:spPr>
        <p:txBody>
          <a:bodyPr wrap="square" rtlCol="0" anchor="ctr">
            <a:spAutoFit/>
          </a:bodyPr>
          <a:lstStyle/>
          <a:p>
            <a:pPr algn="r"/>
            <a:r>
              <a:rPr lang="en-US" altLang="ko-KR" sz="2400" b="1">
                <a:solidFill>
                  <a:srgbClr val="FFFFFF"/>
                </a:solidFill>
                <a:latin typeface="+mn-lt"/>
                <a:ea typeface="+mn-ea"/>
                <a:cs typeface="Arial" panose="020B0604020202020204" pitchFamily="34" charset="0"/>
              </a:rPr>
              <a:t>GOOGLE </a:t>
            </a:r>
            <a:r>
              <a:rPr lang="en-US" altLang="ko-KR" sz="2400" b="1" baseline="0">
                <a:solidFill>
                  <a:srgbClr val="FFFFFF"/>
                </a:solidFill>
                <a:latin typeface="+mn-lt"/>
                <a:ea typeface="+mn-ea"/>
                <a:cs typeface="Arial" panose="020B0604020202020204" pitchFamily="34" charset="0"/>
              </a:rPr>
              <a:t>SLIDES AND </a:t>
            </a:r>
            <a:r>
              <a:rPr lang="en-US" altLang="ko-KR" sz="2400" b="1">
                <a:solidFill>
                  <a:srgbClr val="FFFFFF"/>
                </a:solidFill>
                <a:latin typeface="+mn-lt"/>
                <a:ea typeface="+mn-ea"/>
                <a:cs typeface="Arial" panose="020B0604020202020204" pitchFamily="34" charset="0"/>
              </a:rPr>
              <a:t>FREE </a:t>
            </a:r>
          </a:p>
          <a:p>
            <a:pPr algn="r"/>
            <a:r>
              <a:rPr lang="en-US" altLang="ko-KR" sz="2400" b="1">
                <a:solidFill>
                  <a:srgbClr val="FFFFFF"/>
                </a:solidFill>
                <a:latin typeface="+mn-lt"/>
                <a:ea typeface="+mn-ea"/>
                <a:cs typeface="Arial" panose="020B0604020202020204" pitchFamily="34" charset="0"/>
              </a:rPr>
              <a:t>PPT </a:t>
            </a:r>
          </a:p>
          <a:p>
            <a:pPr algn="r"/>
            <a:r>
              <a:rPr lang="en-US" altLang="ko-KR" sz="2400" b="1">
                <a:solidFill>
                  <a:srgbClr val="FFFFFF"/>
                </a:solidFill>
                <a:latin typeface="+mn-lt"/>
                <a:ea typeface="+mn-ea"/>
                <a:cs typeface="Arial" panose="020B0604020202020204" pitchFamily="34" charset="0"/>
              </a:rPr>
              <a:t>TEMPLATES  </a:t>
            </a:r>
          </a:p>
        </p:txBody>
      </p:sp>
      <p:grpSp>
        <p:nvGrpSpPr>
          <p:cNvPr id="7" name="Grupo 6"/>
          <p:cNvGrpSpPr/>
          <p:nvPr userDrawn="1"/>
        </p:nvGrpSpPr>
        <p:grpSpPr>
          <a:xfrm>
            <a:off x="567161" y="5403427"/>
            <a:ext cx="976455" cy="976455"/>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17" name="Grupo 16"/>
            <p:cNvGrpSpPr/>
            <p:nvPr userDrawn="1"/>
          </p:nvGrpSpPr>
          <p:grpSpPr>
            <a:xfrm>
              <a:off x="958579" y="5110772"/>
              <a:ext cx="887548" cy="859140"/>
              <a:chOff x="5915025" y="2417763"/>
              <a:chExt cx="3471863" cy="3360738"/>
            </a:xfrm>
          </p:grpSpPr>
          <p:sp>
            <p:nvSpPr>
              <p:cNvPr id="19" name="Freeform 14"/>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0" name="Freeform 15"/>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 name="Freeform 16"/>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grpSp>
      </p:grpSp>
      <p:sp>
        <p:nvSpPr>
          <p:cNvPr id="25" name="Rounded Rectangle 3"/>
          <p:cNvSpPr/>
          <p:nvPr userDrawn="1"/>
        </p:nvSpPr>
        <p:spPr>
          <a:xfrm rot="5400000">
            <a:off x="2598575" y="5216746"/>
            <a:ext cx="101647" cy="2224625"/>
          </a:xfrm>
          <a:prstGeom prst="roundRect">
            <a:avLst>
              <a:gd name="adj" fmla="val 50000"/>
            </a:avLst>
          </a:prstGeom>
          <a:solidFill>
            <a:srgbClr val="FFFFF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855936" y="1296676"/>
            <a:ext cx="905777" cy="910369"/>
            <a:chOff x="2844390" y="1337313"/>
            <a:chExt cx="905777" cy="910369"/>
          </a:xfrm>
          <a:solidFill>
            <a:srgbClr val="FFFFFF">
              <a:alpha val="78000"/>
            </a:srgbClr>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627239" y="5458037"/>
            <a:ext cx="849367" cy="849367"/>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EFC964"/>
            </a:solidFill>
            <a:ln w="2285" cap="flat">
              <a:noFill/>
              <a:prstDash val="solid"/>
              <a:miter/>
            </a:ln>
          </p:spPr>
          <p:txBody>
            <a:bodyPr rtlCol="0" anchor="ctr"/>
            <a:lstStyle/>
            <a:p>
              <a:endParaRPr lang="es-PE" sz="140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4436267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2" name="Paralelogramo 1">
            <a:extLst>
              <a:ext uri="{FF2B5EF4-FFF2-40B4-BE49-F238E27FC236}">
                <a16:creationId xmlns:a16="http://schemas.microsoft.com/office/drawing/2014/main" id="{D7D6A602-6649-40D3-ADA6-A400E856CAB1}"/>
              </a:ext>
            </a:extLst>
          </p:cNvPr>
          <p:cNvSpPr/>
          <p:nvPr userDrawn="1"/>
        </p:nvSpPr>
        <p:spPr>
          <a:xfrm rot="20755586">
            <a:off x="-615808" y="1760537"/>
            <a:ext cx="13368206" cy="3247584"/>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ct val="0"/>
              </a:spcAft>
              <a:buClrTx/>
              <a:buSzTx/>
              <a:buFontTx/>
              <a:buNone/>
              <a:defRPr sz="1800"/>
            </a:lvl1pPr>
          </a:lstStyle>
          <a:p>
            <a:r>
              <a:rPr lang="en-US" altLang="ko-KR"/>
              <a:t>Your Picture Here</a:t>
            </a:r>
            <a:endParaRPr lang="ko-KR" altLang="en-US"/>
          </a:p>
        </p:txBody>
      </p:sp>
    </p:spTree>
    <p:extLst>
      <p:ext uri="{BB962C8B-B14F-4D97-AF65-F5344CB8AC3E}">
        <p14:creationId xmlns:p14="http://schemas.microsoft.com/office/powerpoint/2010/main" val="169618604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Contents slide layout">
    <p:spTree>
      <p:nvGrpSpPr>
        <p:cNvPr id="1" name=""/>
        <p:cNvGrpSpPr/>
        <p:nvPr/>
      </p:nvGrpSpPr>
      <p:grpSpPr>
        <a:xfrm>
          <a:off x="0" y="0"/>
          <a:ext cx="0" cy="0"/>
          <a:chOff x="0" y="0"/>
          <a:chExt cx="0" cy="0"/>
        </a:xfrm>
      </p:grpSpPr>
      <p:pic>
        <p:nvPicPr>
          <p:cNvPr id="1026" name="Picture 2" descr="Anatomía, estructura y funcionamiento del sistema nervioso | FisioOnline">
            <a:extLst>
              <a:ext uri="{FF2B5EF4-FFF2-40B4-BE49-F238E27FC236}">
                <a16:creationId xmlns:a16="http://schemas.microsoft.com/office/drawing/2014/main" id="{644667F4-4529-4951-AB25-2C70800BEE90}"/>
              </a:ext>
            </a:extLst>
          </p:cNvPr>
          <p:cNvPicPr>
            <a:picLocks noChangeAspect="1" noChangeArrowheads="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 y="0"/>
            <a:ext cx="12198535" cy="687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4637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 blank ">
    <p:spTree>
      <p:nvGrpSpPr>
        <p:cNvPr id="1" name=""/>
        <p:cNvGrpSpPr/>
        <p:nvPr/>
      </p:nvGrpSpPr>
      <p:grpSpPr>
        <a:xfrm>
          <a:off x="0" y="0"/>
          <a:ext cx="0" cy="0"/>
          <a:chOff x="0" y="0"/>
          <a:chExt cx="0" cy="0"/>
        </a:xfrm>
      </p:grpSpPr>
      <p:sp>
        <p:nvSpPr>
          <p:cNvPr id="4" name="Rectangle 36">
            <a:extLst>
              <a:ext uri="{FF2B5EF4-FFF2-40B4-BE49-F238E27FC236}">
                <a16:creationId xmlns:a16="http://schemas.microsoft.com/office/drawing/2014/main" id="{53C0E963-BBC5-4C1E-AF7C-9083E6506E8B}"/>
              </a:ext>
            </a:extLst>
          </p:cNvPr>
          <p:cNvSpPr>
            <a:spLocks noChangeArrowheads="1"/>
          </p:cNvSpPr>
          <p:nvPr userDrawn="1"/>
        </p:nvSpPr>
        <p:spPr bwMode="auto">
          <a:xfrm>
            <a:off x="17462" y="6630701"/>
            <a:ext cx="5107296" cy="226474"/>
          </a:xfrm>
          <a:prstGeom prst="rect">
            <a:avLst/>
          </a:prstGeom>
          <a:solidFill>
            <a:srgbClr val="FFB98B"/>
          </a:solidFill>
          <a:ln>
            <a:noFill/>
          </a:ln>
        </p:spPr>
        <p:txBody>
          <a:bodyPr vert="horz" wrap="square" lIns="91440" tIns="45720" rIns="91440" bIns="45720" numCol="1" anchor="t" anchorCtr="0" compatLnSpc="1">
            <a:prstTxWarp prst="textNoShape">
              <a:avLst/>
            </a:prstTxWarp>
          </a:bodyPr>
          <a:lstStyle/>
          <a:p>
            <a:endParaRPr lang="es-PE"/>
          </a:p>
        </p:txBody>
      </p:sp>
      <p:sp>
        <p:nvSpPr>
          <p:cNvPr id="5" name="Rectangle 37">
            <a:extLst>
              <a:ext uri="{FF2B5EF4-FFF2-40B4-BE49-F238E27FC236}">
                <a16:creationId xmlns:a16="http://schemas.microsoft.com/office/drawing/2014/main" id="{2883F6BE-7EF8-4865-B2C0-E731C3AA8121}"/>
              </a:ext>
            </a:extLst>
          </p:cNvPr>
          <p:cNvSpPr>
            <a:spLocks noChangeArrowheads="1"/>
          </p:cNvSpPr>
          <p:nvPr userDrawn="1"/>
        </p:nvSpPr>
        <p:spPr bwMode="auto">
          <a:xfrm>
            <a:off x="5103592" y="6630701"/>
            <a:ext cx="3636275" cy="226474"/>
          </a:xfrm>
          <a:prstGeom prst="rect">
            <a:avLst/>
          </a:prstGeom>
          <a:solidFill>
            <a:srgbClr val="F8C95C"/>
          </a:solidFill>
          <a:ln>
            <a:noFill/>
          </a:ln>
        </p:spPr>
        <p:txBody>
          <a:bodyPr vert="horz" wrap="square" lIns="91440" tIns="45720" rIns="91440" bIns="45720" numCol="1" anchor="t" anchorCtr="0" compatLnSpc="1">
            <a:prstTxWarp prst="textNoShape">
              <a:avLst/>
            </a:prstTxWarp>
          </a:bodyPr>
          <a:lstStyle/>
          <a:p>
            <a:endParaRPr lang="es-PE"/>
          </a:p>
        </p:txBody>
      </p:sp>
      <p:sp>
        <p:nvSpPr>
          <p:cNvPr id="6" name="Rectangle 38">
            <a:extLst>
              <a:ext uri="{FF2B5EF4-FFF2-40B4-BE49-F238E27FC236}">
                <a16:creationId xmlns:a16="http://schemas.microsoft.com/office/drawing/2014/main" id="{E30645DA-ECFF-4364-8378-02FB7209F4C9}"/>
              </a:ext>
            </a:extLst>
          </p:cNvPr>
          <p:cNvSpPr>
            <a:spLocks noChangeArrowheads="1"/>
          </p:cNvSpPr>
          <p:nvPr userDrawn="1"/>
        </p:nvSpPr>
        <p:spPr bwMode="auto">
          <a:xfrm>
            <a:off x="8739867" y="6630701"/>
            <a:ext cx="2150440" cy="226474"/>
          </a:xfrm>
          <a:prstGeom prst="rect">
            <a:avLst/>
          </a:prstGeom>
          <a:solidFill>
            <a:srgbClr val="FA8D30"/>
          </a:solidFill>
          <a:ln>
            <a:noFill/>
          </a:ln>
        </p:spPr>
        <p:txBody>
          <a:bodyPr vert="horz" wrap="square" lIns="91440" tIns="45720" rIns="91440" bIns="45720" numCol="1" anchor="t" anchorCtr="0" compatLnSpc="1">
            <a:prstTxWarp prst="textNoShape">
              <a:avLst/>
            </a:prstTxWarp>
          </a:bodyPr>
          <a:lstStyle/>
          <a:p>
            <a:endParaRPr lang="es-PE"/>
          </a:p>
        </p:txBody>
      </p:sp>
      <p:sp>
        <p:nvSpPr>
          <p:cNvPr id="7" name="Rectangle 39">
            <a:extLst>
              <a:ext uri="{FF2B5EF4-FFF2-40B4-BE49-F238E27FC236}">
                <a16:creationId xmlns:a16="http://schemas.microsoft.com/office/drawing/2014/main" id="{52E2F79A-0247-4275-8273-0E86C9E95015}"/>
              </a:ext>
            </a:extLst>
          </p:cNvPr>
          <p:cNvSpPr>
            <a:spLocks noChangeArrowheads="1"/>
          </p:cNvSpPr>
          <p:nvPr userDrawn="1"/>
        </p:nvSpPr>
        <p:spPr bwMode="auto">
          <a:xfrm>
            <a:off x="10890307" y="6630701"/>
            <a:ext cx="1288995" cy="226474"/>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a:p>
        </p:txBody>
      </p:sp>
      <p:sp>
        <p:nvSpPr>
          <p:cNvPr id="16" name="Google Shape;7;p1">
            <a:extLst>
              <a:ext uri="{FF2B5EF4-FFF2-40B4-BE49-F238E27FC236}">
                <a16:creationId xmlns:a16="http://schemas.microsoft.com/office/drawing/2014/main" id="{6B521205-9D36-4B4F-8B48-E8F2A5DDABAB}"/>
              </a:ext>
            </a:extLst>
          </p:cNvPr>
          <p:cNvSpPr txBox="1">
            <a:spLocks noGrp="1"/>
          </p:cNvSpPr>
          <p:nvPr>
            <p:ph type="title"/>
          </p:nvPr>
        </p:nvSpPr>
        <p:spPr>
          <a:xfrm>
            <a:off x="1858650" y="225120"/>
            <a:ext cx="8474700" cy="708300"/>
          </a:xfrm>
          <a:prstGeom prst="rect">
            <a:avLst/>
          </a:prstGeom>
          <a:noFill/>
          <a:ln>
            <a:noFill/>
          </a:ln>
        </p:spPr>
        <p:txBody>
          <a:bodyPr spcFirstLastPara="1" wrap="square" lIns="0" tIns="0" rIns="0" bIns="0" anchor="ctr" anchorCtr="0">
            <a:noAutofit/>
          </a:bodyPr>
          <a:lstStyle>
            <a:lvl1pPr lvl="0" algn="ctr">
              <a:lnSpc>
                <a:spcPct val="90000"/>
              </a:lnSpc>
              <a:spcBef>
                <a:spcPct val="0"/>
              </a:spcBef>
              <a:spcAft>
                <a:spcPct val="0"/>
              </a:spcAft>
              <a:buClr>
                <a:schemeClr val="accent1"/>
              </a:buClr>
              <a:buSzPts val="3000"/>
              <a:buFont typeface="DM Sans"/>
              <a:buNone/>
              <a:defRPr sz="3200" b="1">
                <a:solidFill>
                  <a:srgbClr val="E9475A"/>
                </a:solidFill>
                <a:latin typeface="DM Sans"/>
                <a:ea typeface="DM Sans"/>
                <a:cs typeface="DM Sans"/>
              </a:defRPr>
            </a:lvl1pPr>
            <a:lvl2pPr lvl="1">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9pPr>
          </a:lstStyle>
          <a:p>
            <a:pPr lvl="0">
              <a:spcBef>
                <a:spcPct val="0"/>
              </a:spcBef>
              <a:spcAft>
                <a:spcPct val="0"/>
              </a:spcAft>
              <a:buClr>
                <a:schemeClr val="accent1"/>
              </a:buClr>
              <a:buSzPts val="3000"/>
              <a:buFont typeface="DM Sans"/>
            </a:pPr>
            <a:endParaRPr/>
          </a:p>
        </p:txBody>
      </p:sp>
    </p:spTree>
    <p:extLst>
      <p:ext uri="{BB962C8B-B14F-4D97-AF65-F5344CB8AC3E}">
        <p14:creationId xmlns:p14="http://schemas.microsoft.com/office/powerpoint/2010/main" val="36924986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lide 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200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lide 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582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lide blank ">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4121574-DEC3-4E73-A62D-F2869D83B876}"/>
              </a:ext>
            </a:extLst>
          </p:cNvPr>
          <p:cNvGrpSpPr/>
          <p:nvPr userDrawn="1"/>
        </p:nvGrpSpPr>
        <p:grpSpPr>
          <a:xfrm rot="16200000">
            <a:off x="-349775" y="5600776"/>
            <a:ext cx="1539764" cy="974684"/>
            <a:chOff x="-1" y="-70675"/>
            <a:chExt cx="1539764" cy="974684"/>
          </a:xfrm>
        </p:grpSpPr>
        <p:sp>
          <p:nvSpPr>
            <p:cNvPr id="5" name="Paralelogramo 4">
              <a:extLst>
                <a:ext uri="{FF2B5EF4-FFF2-40B4-BE49-F238E27FC236}">
                  <a16:creationId xmlns:a16="http://schemas.microsoft.com/office/drawing/2014/main" id="{DBB4DB35-9E31-4167-9C1A-426B38DFCBE9}"/>
                </a:ext>
              </a:extLst>
            </p:cNvPr>
            <p:cNvSpPr/>
            <p:nvPr userDrawn="1"/>
          </p:nvSpPr>
          <p:spPr>
            <a:xfrm flipH="1">
              <a:off x="-1" y="0"/>
              <a:ext cx="1023376" cy="904009"/>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Paralelogramo 7">
              <a:extLst>
                <a:ext uri="{FF2B5EF4-FFF2-40B4-BE49-F238E27FC236}">
                  <a16:creationId xmlns:a16="http://schemas.microsoft.com/office/drawing/2014/main" id="{B0621A47-A93D-4FE8-BDD1-05ADD8D3A95E}"/>
                </a:ext>
              </a:extLst>
            </p:cNvPr>
            <p:cNvSpPr/>
            <p:nvPr userDrawn="1"/>
          </p:nvSpPr>
          <p:spPr>
            <a:xfrm rot="17100000" flipH="1">
              <a:off x="1052378" y="-40490"/>
              <a:ext cx="517570" cy="457200"/>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o 8">
            <a:extLst>
              <a:ext uri="{FF2B5EF4-FFF2-40B4-BE49-F238E27FC236}">
                <a16:creationId xmlns:a16="http://schemas.microsoft.com/office/drawing/2014/main" id="{1E5D826E-E30F-4FCD-B87F-FBBF3BCA238D}"/>
              </a:ext>
            </a:extLst>
          </p:cNvPr>
          <p:cNvGrpSpPr/>
          <p:nvPr userDrawn="1"/>
        </p:nvGrpSpPr>
        <p:grpSpPr>
          <a:xfrm rot="5400000">
            <a:off x="11004025" y="282540"/>
            <a:ext cx="1539764" cy="974684"/>
            <a:chOff x="-1" y="-70675"/>
            <a:chExt cx="1539764" cy="974684"/>
          </a:xfrm>
        </p:grpSpPr>
        <p:sp>
          <p:nvSpPr>
            <p:cNvPr id="10" name="Paralelogramo 9">
              <a:extLst>
                <a:ext uri="{FF2B5EF4-FFF2-40B4-BE49-F238E27FC236}">
                  <a16:creationId xmlns:a16="http://schemas.microsoft.com/office/drawing/2014/main" id="{78CF14B0-FB95-41EC-80B1-8952FF1D5C27}"/>
                </a:ext>
              </a:extLst>
            </p:cNvPr>
            <p:cNvSpPr/>
            <p:nvPr userDrawn="1"/>
          </p:nvSpPr>
          <p:spPr>
            <a:xfrm flipH="1">
              <a:off x="-1" y="0"/>
              <a:ext cx="1023376" cy="904009"/>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Paralelogramo 10">
              <a:extLst>
                <a:ext uri="{FF2B5EF4-FFF2-40B4-BE49-F238E27FC236}">
                  <a16:creationId xmlns:a16="http://schemas.microsoft.com/office/drawing/2014/main" id="{991E9D95-EFBE-4FAD-A41D-D4C43E82CE9A}"/>
                </a:ext>
              </a:extLst>
            </p:cNvPr>
            <p:cNvSpPr/>
            <p:nvPr userDrawn="1"/>
          </p:nvSpPr>
          <p:spPr>
            <a:xfrm rot="17100000" flipH="1">
              <a:off x="1052378" y="-40490"/>
              <a:ext cx="517570" cy="457200"/>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600483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slide blank ">
    <p:spTree>
      <p:nvGrpSpPr>
        <p:cNvPr id="1" name=""/>
        <p:cNvGrpSpPr/>
        <p:nvPr/>
      </p:nvGrpSpPr>
      <p:grpSpPr>
        <a:xfrm>
          <a:off x="0" y="0"/>
          <a:ext cx="0" cy="0"/>
          <a:chOff x="0" y="0"/>
          <a:chExt cx="0" cy="0"/>
        </a:xfrm>
      </p:grpSpPr>
      <p:sp>
        <p:nvSpPr>
          <p:cNvPr id="2" name="Rectángulo 1"/>
          <p:cNvSpPr/>
          <p:nvPr userDrawn="1"/>
        </p:nvSpPr>
        <p:spPr>
          <a:xfrm>
            <a:off x="6574971" y="0"/>
            <a:ext cx="5617029" cy="6858000"/>
          </a:xfrm>
          <a:prstGeom prst="rect">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4" name="Grupo 3">
            <a:extLst>
              <a:ext uri="{FF2B5EF4-FFF2-40B4-BE49-F238E27FC236}">
                <a16:creationId xmlns:a16="http://schemas.microsoft.com/office/drawing/2014/main" id="{053488D9-22F3-4C9A-9814-0E627B985CF2}"/>
              </a:ext>
            </a:extLst>
          </p:cNvPr>
          <p:cNvGrpSpPr/>
          <p:nvPr userDrawn="1"/>
        </p:nvGrpSpPr>
        <p:grpSpPr>
          <a:xfrm>
            <a:off x="-1" y="-70675"/>
            <a:ext cx="1539764" cy="974684"/>
            <a:chOff x="-1" y="-70675"/>
            <a:chExt cx="1539764" cy="974684"/>
          </a:xfrm>
        </p:grpSpPr>
        <p:sp>
          <p:nvSpPr>
            <p:cNvPr id="5" name="Paralelogramo 4">
              <a:extLst>
                <a:ext uri="{FF2B5EF4-FFF2-40B4-BE49-F238E27FC236}">
                  <a16:creationId xmlns:a16="http://schemas.microsoft.com/office/drawing/2014/main" id="{0CB18E64-62CD-49FB-9468-C28E894EA63F}"/>
                </a:ext>
              </a:extLst>
            </p:cNvPr>
            <p:cNvSpPr/>
            <p:nvPr userDrawn="1"/>
          </p:nvSpPr>
          <p:spPr>
            <a:xfrm flipH="1">
              <a:off x="-1" y="0"/>
              <a:ext cx="1023376" cy="904009"/>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Paralelogramo 6">
              <a:extLst>
                <a:ext uri="{FF2B5EF4-FFF2-40B4-BE49-F238E27FC236}">
                  <a16:creationId xmlns:a16="http://schemas.microsoft.com/office/drawing/2014/main" id="{2B1D1417-68C2-4A3A-BEC3-122AEB789AD5}"/>
                </a:ext>
              </a:extLst>
            </p:cNvPr>
            <p:cNvSpPr/>
            <p:nvPr userDrawn="1"/>
          </p:nvSpPr>
          <p:spPr>
            <a:xfrm rot="17100000" flipH="1">
              <a:off x="1052378" y="-40490"/>
              <a:ext cx="517570" cy="457200"/>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9708843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slide blank ">
    <p:spTree>
      <p:nvGrpSpPr>
        <p:cNvPr id="1" name=""/>
        <p:cNvGrpSpPr/>
        <p:nvPr/>
      </p:nvGrpSpPr>
      <p:grpSpPr>
        <a:xfrm>
          <a:off x="0" y="0"/>
          <a:ext cx="0" cy="0"/>
          <a:chOff x="0" y="0"/>
          <a:chExt cx="0" cy="0"/>
        </a:xfrm>
      </p:grpSpPr>
      <p:sp>
        <p:nvSpPr>
          <p:cNvPr id="2" name="Rectángulo 1"/>
          <p:cNvSpPr/>
          <p:nvPr userDrawn="1"/>
        </p:nvSpPr>
        <p:spPr>
          <a:xfrm>
            <a:off x="6096001" y="0"/>
            <a:ext cx="6096000" cy="6858000"/>
          </a:xfrm>
          <a:prstGeom prst="rect">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7296666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slide blank ">
    <p:spTree>
      <p:nvGrpSpPr>
        <p:cNvPr id="1" name=""/>
        <p:cNvGrpSpPr/>
        <p:nvPr/>
      </p:nvGrpSpPr>
      <p:grpSpPr>
        <a:xfrm>
          <a:off x="0" y="0"/>
          <a:ext cx="0" cy="0"/>
          <a:chOff x="0" y="0"/>
          <a:chExt cx="0" cy="0"/>
        </a:xfrm>
      </p:grpSpPr>
      <p:sp>
        <p:nvSpPr>
          <p:cNvPr id="6" name="Freeform 5"/>
          <p:cNvSpPr/>
          <p:nvPr userDrawn="1"/>
        </p:nvSpPr>
        <p:spPr bwMode="auto">
          <a:xfrm>
            <a:off x="0" y="5403850"/>
            <a:ext cx="1281113" cy="1454150"/>
          </a:xfrm>
          <a:custGeom>
            <a:avLst/>
            <a:gdLst>
              <a:gd name="T0" fmla="*/ 325 w 339"/>
              <a:gd name="T1" fmla="*/ 369 h 385"/>
              <a:gd name="T2" fmla="*/ 287 w 339"/>
              <a:gd name="T3" fmla="*/ 269 h 385"/>
              <a:gd name="T4" fmla="*/ 93 w 339"/>
              <a:gd name="T5" fmla="*/ 84 h 385"/>
              <a:gd name="T6" fmla="*/ 14 w 339"/>
              <a:gd name="T7" fmla="*/ 23 h 385"/>
              <a:gd name="T8" fmla="*/ 0 w 339"/>
              <a:gd name="T9" fmla="*/ 0 h 385"/>
              <a:gd name="T10" fmla="*/ 0 w 339"/>
              <a:gd name="T11" fmla="*/ 385 h 385"/>
              <a:gd name="T12" fmla="*/ 339 w 339"/>
              <a:gd name="T13" fmla="*/ 385 h 385"/>
              <a:gd name="T14" fmla="*/ 325 w 339"/>
              <a:gd name="T15" fmla="*/ 369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85">
                <a:moveTo>
                  <a:pt x="325" y="369"/>
                </a:moveTo>
                <a:cubicBezTo>
                  <a:pt x="303" y="340"/>
                  <a:pt x="292" y="305"/>
                  <a:pt x="287" y="269"/>
                </a:cubicBezTo>
                <a:cubicBezTo>
                  <a:pt x="197" y="313"/>
                  <a:pt x="54" y="180"/>
                  <a:pt x="93" y="84"/>
                </a:cubicBezTo>
                <a:cubicBezTo>
                  <a:pt x="61" y="75"/>
                  <a:pt x="33" y="49"/>
                  <a:pt x="14" y="23"/>
                </a:cubicBezTo>
                <a:cubicBezTo>
                  <a:pt x="9" y="16"/>
                  <a:pt x="4" y="8"/>
                  <a:pt x="0" y="0"/>
                </a:cubicBezTo>
                <a:cubicBezTo>
                  <a:pt x="0" y="385"/>
                  <a:pt x="0" y="385"/>
                  <a:pt x="0" y="385"/>
                </a:cubicBezTo>
                <a:cubicBezTo>
                  <a:pt x="339" y="385"/>
                  <a:pt x="339" y="385"/>
                  <a:pt x="339" y="385"/>
                </a:cubicBezTo>
                <a:cubicBezTo>
                  <a:pt x="334" y="380"/>
                  <a:pt x="329" y="375"/>
                  <a:pt x="325" y="369"/>
                </a:cubicBezTo>
                <a:close/>
              </a:path>
            </a:pathLst>
          </a:custGeom>
          <a:solidFill>
            <a:srgbClr val="F8DD7B"/>
          </a:solidFill>
          <a:ln w="76200" cap="flat">
            <a:noFill/>
            <a:prstDash val="solid"/>
            <a:miter lim="800000"/>
          </a:ln>
        </p:spPr>
        <p:txBody>
          <a:bodyPr vert="horz" wrap="square" lIns="91440" tIns="45720" rIns="91440" bIns="45720" numCol="1" anchor="t" anchorCtr="0" compatLnSpc="1">
            <a:prstTxWarp prst="textNoShape">
              <a:avLst/>
            </a:prstTxWarp>
          </a:bodyPr>
          <a:lstStyle/>
          <a:p>
            <a:endParaRPr lang="es-PE"/>
          </a:p>
        </p:txBody>
      </p:sp>
      <p:sp>
        <p:nvSpPr>
          <p:cNvPr id="2" name="Rectángulo 1"/>
          <p:cNvSpPr/>
          <p:nvPr userDrawn="1"/>
        </p:nvSpPr>
        <p:spPr>
          <a:xfrm>
            <a:off x="5544457" y="0"/>
            <a:ext cx="6647543" cy="6858000"/>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2768340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51" r:id="rId1"/>
    <p:sldLayoutId id="2147483665" r:id="rId2"/>
    <p:sldLayoutId id="2147483671" r:id="rId3"/>
    <p:sldLayoutId id="2147483673" r:id="rId4"/>
    <p:sldLayoutId id="2147483679" r:id="rId5"/>
    <p:sldLayoutId id="2147483676" r:id="rId6"/>
    <p:sldLayoutId id="2147483682" r:id="rId7"/>
    <p:sldLayoutId id="2147483693" r:id="rId8"/>
    <p:sldLayoutId id="2147483683" r:id="rId9"/>
    <p:sldLayoutId id="2147483677" r:id="rId10"/>
    <p:sldLayoutId id="2147483678" r:id="rId11"/>
    <p:sldLayoutId id="2147483685" r:id="rId12"/>
    <p:sldLayoutId id="2147483684" r:id="rId13"/>
    <p:sldLayoutId id="2147483680" r:id="rId14"/>
    <p:sldLayoutId id="2147483686" r:id="rId15"/>
    <p:sldLayoutId id="2147483687" r:id="rId16"/>
    <p:sldLayoutId id="2147483681" r:id="rId17"/>
    <p:sldLayoutId id="2147483675" r:id="rId18"/>
    <p:sldLayoutId id="2147483689" r:id="rId19"/>
    <p:sldLayoutId id="2147483691" r:id="rId20"/>
    <p:sldLayoutId id="2147483692" r:id="rId21"/>
    <p:sldLayoutId id="2147483694" r:id="rId2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2.emf"/><Relationship Id="rId5" Type="http://schemas.openxmlformats.org/officeDocument/2006/relationships/image" Target="../media/image21.emf"/><Relationship Id="rId10" Type="http://schemas.openxmlformats.org/officeDocument/2006/relationships/image" Target="../media/image26.emf"/><Relationship Id="rId4" Type="http://schemas.openxmlformats.org/officeDocument/2006/relationships/image" Target="../media/image20.emf"/><Relationship Id="rId9" Type="http://schemas.openxmlformats.org/officeDocument/2006/relationships/image" Target="../media/image25.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0">
            <a:extLst>
              <a:ext uri="{FF2B5EF4-FFF2-40B4-BE49-F238E27FC236}">
                <a16:creationId xmlns:a16="http://schemas.microsoft.com/office/drawing/2014/main" id="{F17E3718-1F91-460D-A876-7F82B36B95C6}"/>
              </a:ext>
            </a:extLst>
          </p:cNvPr>
          <p:cNvSpPr txBox="1"/>
          <p:nvPr/>
        </p:nvSpPr>
        <p:spPr>
          <a:xfrm>
            <a:off x="425654" y="3890572"/>
            <a:ext cx="4491120" cy="1692771"/>
          </a:xfrm>
          <a:prstGeom prst="rect">
            <a:avLst/>
          </a:prstGeom>
          <a:noFill/>
        </p:spPr>
        <p:txBody>
          <a:bodyPr wrap="square" rtlCol="0" anchor="ctr">
            <a:spAutoFit/>
          </a:bodyPr>
          <a:lstStyle/>
          <a:p>
            <a:r>
              <a:rPr lang="en-US" altLang="ko-KR" sz="3200" b="1">
                <a:cs typeface="Arial" panose="020B0604020202020204" pitchFamily="34" charset="0"/>
              </a:rPr>
              <a:t>NERVOUS </a:t>
            </a:r>
          </a:p>
          <a:p>
            <a:r>
              <a:rPr lang="en-US" altLang="ko-KR" sz="7200" b="1">
                <a:solidFill>
                  <a:srgbClr val="EFC964"/>
                </a:solidFill>
                <a:cs typeface="Arial" panose="020B0604020202020204" pitchFamily="34" charset="0"/>
              </a:rPr>
              <a:t>SYSTEM</a:t>
            </a:r>
          </a:p>
        </p:txBody>
      </p:sp>
      <p:sp>
        <p:nvSpPr>
          <p:cNvPr id="6" name="TextBox 155">
            <a:extLst>
              <a:ext uri="{FF2B5EF4-FFF2-40B4-BE49-F238E27FC236}">
                <a16:creationId xmlns:a16="http://schemas.microsoft.com/office/drawing/2014/main" id="{D4075151-B1AD-4392-BD96-08D782156E2A}"/>
              </a:ext>
            </a:extLst>
          </p:cNvPr>
          <p:cNvSpPr txBox="1"/>
          <p:nvPr/>
        </p:nvSpPr>
        <p:spPr>
          <a:xfrm>
            <a:off x="192341" y="6332031"/>
            <a:ext cx="4379684" cy="338554"/>
          </a:xfrm>
          <a:prstGeom prst="rect">
            <a:avLst/>
          </a:prstGeom>
          <a:noFill/>
        </p:spPr>
        <p:txBody>
          <a:bodyPr wrap="square" rtlCol="0" anchor="ctr">
            <a:spAutoFit/>
          </a:bodyPr>
          <a:lstStyle/>
          <a:p>
            <a:pPr algn="ctr"/>
            <a:r>
              <a:rPr lang="en-US" altLang="ko-KR" sz="1600" b="1" u="sng">
                <a:solidFill>
                  <a:srgbClr val="EFC964"/>
                </a:solidFill>
                <a:cs typeface="Arial" panose="020B0604020202020204" pitchFamily="34" charset="0"/>
              </a:rPr>
              <a:t>Free Template</a:t>
            </a:r>
            <a:endParaRPr lang="ko-KR" altLang="en-US" sz="1600" b="1" u="sng">
              <a:solidFill>
                <a:srgbClr val="EFC964"/>
              </a:solidFill>
              <a:cs typeface="Arial" pitchFamily="34" charset="0"/>
            </a:endParaRPr>
          </a:p>
        </p:txBody>
      </p:sp>
      <p:sp>
        <p:nvSpPr>
          <p:cNvPr id="7" name="TextBox 13">
            <a:extLst>
              <a:ext uri="{FF2B5EF4-FFF2-40B4-BE49-F238E27FC236}">
                <a16:creationId xmlns:a16="http://schemas.microsoft.com/office/drawing/2014/main" id="{DEBB21C4-7AA7-4C0F-A4FA-8B0596AFA86A}"/>
              </a:ext>
            </a:extLst>
          </p:cNvPr>
          <p:cNvSpPr txBox="1"/>
          <p:nvPr/>
        </p:nvSpPr>
        <p:spPr>
          <a:xfrm>
            <a:off x="425654" y="5664504"/>
            <a:ext cx="4690243" cy="369332"/>
          </a:xfrm>
          <a:prstGeom prst="rect">
            <a:avLst/>
          </a:prstGeom>
          <a:noFill/>
        </p:spPr>
        <p:txBody>
          <a:bodyPr wrap="square" lIns="72000" rIns="108000" rtlCol="0">
            <a:spAutoFit/>
          </a:bodyPr>
          <a:lstStyle/>
          <a:p>
            <a:r>
              <a:rPr lang="en-US" altLang="ko-KR" sz="900">
                <a:solidFill>
                  <a:schemeClr val="bg1">
                    <a:lumMod val="50000"/>
                  </a:schemeClr>
                </a:solidFill>
                <a:ea typeface="FZShuTi" pitchFamily="2" charset="-122"/>
                <a:cs typeface="Arial" panose="020B0604020202020204" pitchFamily="34" charset="0"/>
              </a:rPr>
              <a:t>Get a modern PowerPoint  Presentation that is beautifully designed. I hope and I believe that this Template will your Time, Money and Reputation.  </a:t>
            </a:r>
          </a:p>
        </p:txBody>
      </p:sp>
      <p:sp>
        <p:nvSpPr>
          <p:cNvPr id="8" name="CuadroTexto 7">
            <a:extLst>
              <a:ext uri="{FF2B5EF4-FFF2-40B4-BE49-F238E27FC236}">
                <a16:creationId xmlns:a16="http://schemas.microsoft.com/office/drawing/2014/main" id="{673733DA-3524-4A78-988C-684F75153D7D}"/>
              </a:ext>
            </a:extLst>
          </p:cNvPr>
          <p:cNvSpPr txBox="1"/>
          <p:nvPr/>
        </p:nvSpPr>
        <p:spPr>
          <a:xfrm>
            <a:off x="2179567" y="6195832"/>
            <a:ext cx="1486077" cy="215444"/>
          </a:xfrm>
          <a:prstGeom prst="rect">
            <a:avLst/>
          </a:prstGeom>
          <a:noFill/>
        </p:spPr>
        <p:txBody>
          <a:bodyPr wrap="square">
            <a:spAutoFit/>
          </a:bodyPr>
          <a:lstStyle/>
          <a:p>
            <a:pPr algn="ctr"/>
            <a:r>
              <a:rPr lang="en-US" altLang="ko-KR" sz="800">
                <a:solidFill>
                  <a:schemeClr val="bg1"/>
                </a:solidFill>
                <a:latin typeface="Arial" panose="020B0604020202020204" pitchFamily="34" charset="0"/>
                <a:cs typeface="Arial" panose="020B0604020202020204" pitchFamily="34" charset="0"/>
              </a:rPr>
              <a:t>slidesppt.net</a:t>
            </a:r>
            <a:endParaRPr lang="ko-KR" altLang="en-US" sz="800">
              <a:solidFill>
                <a:schemeClr val="bg1"/>
              </a:solidFill>
              <a:latin typeface="Arial" pitchFamily="34" charset="0"/>
              <a:cs typeface="Arial" pitchFamily="34" charset="0"/>
            </a:endParaRPr>
          </a:p>
        </p:txBody>
      </p:sp>
      <p:grpSp>
        <p:nvGrpSpPr>
          <p:cNvPr id="37" name="Grupo 36">
            <a:extLst>
              <a:ext uri="{FF2B5EF4-FFF2-40B4-BE49-F238E27FC236}">
                <a16:creationId xmlns:a16="http://schemas.microsoft.com/office/drawing/2014/main" id="{874EB859-0BB7-489E-9598-D65E12B0ECF9}"/>
              </a:ext>
            </a:extLst>
          </p:cNvPr>
          <p:cNvGrpSpPr/>
          <p:nvPr/>
        </p:nvGrpSpPr>
        <p:grpSpPr>
          <a:xfrm>
            <a:off x="481643" y="1762993"/>
            <a:ext cx="1900539" cy="1861752"/>
            <a:chOff x="674688" y="1558925"/>
            <a:chExt cx="1322388" cy="1295400"/>
          </a:xfrm>
        </p:grpSpPr>
        <p:sp>
          <p:nvSpPr>
            <p:cNvPr id="18" name="Freeform 5">
              <a:extLst>
                <a:ext uri="{FF2B5EF4-FFF2-40B4-BE49-F238E27FC236}">
                  <a16:creationId xmlns:a16="http://schemas.microsoft.com/office/drawing/2014/main" id="{830E63AB-B364-4912-B466-683DAAA50EF0}"/>
                </a:ext>
              </a:extLst>
            </p:cNvPr>
            <p:cNvSpPr/>
            <p:nvPr/>
          </p:nvSpPr>
          <p:spPr bwMode="auto">
            <a:xfrm>
              <a:off x="700088" y="1558925"/>
              <a:ext cx="579438" cy="442912"/>
            </a:xfrm>
            <a:custGeom>
              <a:avLst/>
              <a:gdLst>
                <a:gd name="T0" fmla="*/ 134 w 139"/>
                <a:gd name="T1" fmla="*/ 0 h 106"/>
                <a:gd name="T2" fmla="*/ 138 w 139"/>
                <a:gd name="T3" fmla="*/ 4 h 106"/>
                <a:gd name="T4" fmla="*/ 134 w 139"/>
                <a:gd name="T5" fmla="*/ 85 h 106"/>
                <a:gd name="T6" fmla="*/ 105 w 139"/>
                <a:gd name="T7" fmla="*/ 96 h 106"/>
                <a:gd name="T8" fmla="*/ 93 w 139"/>
                <a:gd name="T9" fmla="*/ 87 h 106"/>
                <a:gd name="T10" fmla="*/ 36 w 139"/>
                <a:gd name="T11" fmla="*/ 39 h 106"/>
                <a:gd name="T12" fmla="*/ 6 w 139"/>
                <a:gd name="T13" fmla="*/ 13 h 106"/>
                <a:gd name="T14" fmla="*/ 0 w 139"/>
                <a:gd name="T15" fmla="*/ 4 h 106"/>
                <a:gd name="T16" fmla="*/ 3 w 139"/>
                <a:gd name="T17" fmla="*/ 1 h 106"/>
                <a:gd name="T18" fmla="*/ 11 w 139"/>
                <a:gd name="T19" fmla="*/ 5 h 106"/>
                <a:gd name="T20" fmla="*/ 49 w 139"/>
                <a:gd name="T21" fmla="*/ 38 h 106"/>
                <a:gd name="T22" fmla="*/ 98 w 139"/>
                <a:gd name="T23" fmla="*/ 79 h 106"/>
                <a:gd name="T24" fmla="*/ 107 w 139"/>
                <a:gd name="T25" fmla="*/ 89 h 106"/>
                <a:gd name="T26" fmla="*/ 126 w 139"/>
                <a:gd name="T27" fmla="*/ 85 h 106"/>
                <a:gd name="T28" fmla="*/ 130 w 139"/>
                <a:gd name="T29" fmla="*/ 62 h 106"/>
                <a:gd name="T30" fmla="*/ 131 w 139"/>
                <a:gd name="T31" fmla="*/ 13 h 106"/>
                <a:gd name="T32" fmla="*/ 134 w 139"/>
                <a:gd name="T3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105">
                  <a:moveTo>
                    <a:pt x="134" y="0"/>
                  </a:moveTo>
                  <a:cubicBezTo>
                    <a:pt x="137" y="3"/>
                    <a:pt x="138" y="4"/>
                    <a:pt x="138" y="4"/>
                  </a:cubicBezTo>
                  <a:cubicBezTo>
                    <a:pt x="137" y="31"/>
                    <a:pt x="139" y="59"/>
                    <a:pt x="134" y="85"/>
                  </a:cubicBezTo>
                  <a:cubicBezTo>
                    <a:pt x="130" y="106"/>
                    <a:pt x="120" y="103"/>
                    <a:pt x="105" y="96"/>
                  </a:cubicBezTo>
                  <a:cubicBezTo>
                    <a:pt x="101" y="94"/>
                    <a:pt x="97" y="90"/>
                    <a:pt x="93" y="87"/>
                  </a:cubicBezTo>
                  <a:cubicBezTo>
                    <a:pt x="74" y="71"/>
                    <a:pt x="55" y="55"/>
                    <a:pt x="36" y="39"/>
                  </a:cubicBezTo>
                  <a:cubicBezTo>
                    <a:pt x="26" y="31"/>
                    <a:pt x="16" y="22"/>
                    <a:pt x="6" y="13"/>
                  </a:cubicBezTo>
                  <a:cubicBezTo>
                    <a:pt x="4" y="11"/>
                    <a:pt x="2" y="7"/>
                    <a:pt x="0" y="4"/>
                  </a:cubicBezTo>
                  <a:cubicBezTo>
                    <a:pt x="1" y="3"/>
                    <a:pt x="2" y="2"/>
                    <a:pt x="3" y="1"/>
                  </a:cubicBezTo>
                  <a:cubicBezTo>
                    <a:pt x="6" y="2"/>
                    <a:pt x="9" y="3"/>
                    <a:pt x="11" y="5"/>
                  </a:cubicBezTo>
                  <a:cubicBezTo>
                    <a:pt x="24" y="16"/>
                    <a:pt x="37" y="27"/>
                    <a:pt x="49" y="38"/>
                  </a:cubicBezTo>
                  <a:cubicBezTo>
                    <a:pt x="66" y="51"/>
                    <a:pt x="82" y="65"/>
                    <a:pt x="98" y="79"/>
                  </a:cubicBezTo>
                  <a:cubicBezTo>
                    <a:pt x="101" y="82"/>
                    <a:pt x="104" y="86"/>
                    <a:pt x="107" y="89"/>
                  </a:cubicBezTo>
                  <a:cubicBezTo>
                    <a:pt x="116" y="96"/>
                    <a:pt x="122" y="95"/>
                    <a:pt x="126" y="85"/>
                  </a:cubicBezTo>
                  <a:cubicBezTo>
                    <a:pt x="128" y="78"/>
                    <a:pt x="130" y="70"/>
                    <a:pt x="130" y="62"/>
                  </a:cubicBezTo>
                  <a:cubicBezTo>
                    <a:pt x="131" y="46"/>
                    <a:pt x="130" y="29"/>
                    <a:pt x="131" y="13"/>
                  </a:cubicBezTo>
                  <a:cubicBezTo>
                    <a:pt x="131" y="9"/>
                    <a:pt x="133" y="5"/>
                    <a:pt x="134"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19" name="Freeform 6">
              <a:extLst>
                <a:ext uri="{FF2B5EF4-FFF2-40B4-BE49-F238E27FC236}">
                  <a16:creationId xmlns:a16="http://schemas.microsoft.com/office/drawing/2014/main" id="{AFCE6BF3-D443-4862-967A-D93E0A6E794C}"/>
                </a:ext>
              </a:extLst>
            </p:cNvPr>
            <p:cNvSpPr/>
            <p:nvPr/>
          </p:nvSpPr>
          <p:spPr bwMode="auto">
            <a:xfrm>
              <a:off x="1322388" y="1566863"/>
              <a:ext cx="654050" cy="438150"/>
            </a:xfrm>
            <a:custGeom>
              <a:avLst/>
              <a:gdLst>
                <a:gd name="T0" fmla="*/ 6 w 157"/>
                <a:gd name="T1" fmla="*/ 0 h 105"/>
                <a:gd name="T2" fmla="*/ 8 w 157"/>
                <a:gd name="T3" fmla="*/ 11 h 105"/>
                <a:gd name="T4" fmla="*/ 10 w 157"/>
                <a:gd name="T5" fmla="*/ 56 h 105"/>
                <a:gd name="T6" fmla="*/ 36 w 157"/>
                <a:gd name="T7" fmla="*/ 95 h 105"/>
                <a:gd name="T8" fmla="*/ 81 w 157"/>
                <a:gd name="T9" fmla="*/ 87 h 105"/>
                <a:gd name="T10" fmla="*/ 144 w 157"/>
                <a:gd name="T11" fmla="*/ 22 h 105"/>
                <a:gd name="T12" fmla="*/ 156 w 157"/>
                <a:gd name="T13" fmla="*/ 11 h 105"/>
                <a:gd name="T14" fmla="*/ 157 w 157"/>
                <a:gd name="T15" fmla="*/ 18 h 105"/>
                <a:gd name="T16" fmla="*/ 64 w 157"/>
                <a:gd name="T17" fmla="*/ 103 h 105"/>
                <a:gd name="T18" fmla="*/ 47 w 157"/>
                <a:gd name="T19" fmla="*/ 104 h 105"/>
                <a:gd name="T20" fmla="*/ 2 w 157"/>
                <a:gd name="T21" fmla="*/ 55 h 105"/>
                <a:gd name="T22" fmla="*/ 0 w 157"/>
                <a:gd name="T23" fmla="*/ 11 h 105"/>
                <a:gd name="T24" fmla="*/ 1 w 157"/>
                <a:gd name="T25" fmla="*/ 0 h 105"/>
                <a:gd name="T26" fmla="*/ 6 w 157"/>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05">
                  <a:moveTo>
                    <a:pt x="6" y="0"/>
                  </a:moveTo>
                  <a:cubicBezTo>
                    <a:pt x="7" y="3"/>
                    <a:pt x="8" y="7"/>
                    <a:pt x="8" y="11"/>
                  </a:cubicBezTo>
                  <a:cubicBezTo>
                    <a:pt x="9" y="26"/>
                    <a:pt x="10" y="41"/>
                    <a:pt x="10" y="56"/>
                  </a:cubicBezTo>
                  <a:cubicBezTo>
                    <a:pt x="11" y="75"/>
                    <a:pt x="21" y="88"/>
                    <a:pt x="36" y="95"/>
                  </a:cubicBezTo>
                  <a:cubicBezTo>
                    <a:pt x="52" y="103"/>
                    <a:pt x="67" y="96"/>
                    <a:pt x="81" y="87"/>
                  </a:cubicBezTo>
                  <a:cubicBezTo>
                    <a:pt x="107" y="70"/>
                    <a:pt x="126" y="46"/>
                    <a:pt x="144" y="22"/>
                  </a:cubicBezTo>
                  <a:cubicBezTo>
                    <a:pt x="147" y="18"/>
                    <a:pt x="151" y="16"/>
                    <a:pt x="156" y="11"/>
                  </a:cubicBezTo>
                  <a:cubicBezTo>
                    <a:pt x="157" y="16"/>
                    <a:pt x="157" y="18"/>
                    <a:pt x="157" y="18"/>
                  </a:cubicBezTo>
                  <a:cubicBezTo>
                    <a:pt x="133" y="55"/>
                    <a:pt x="106" y="87"/>
                    <a:pt x="64" y="103"/>
                  </a:cubicBezTo>
                  <a:cubicBezTo>
                    <a:pt x="59" y="105"/>
                    <a:pt x="53" y="105"/>
                    <a:pt x="47" y="104"/>
                  </a:cubicBezTo>
                  <a:cubicBezTo>
                    <a:pt x="19" y="100"/>
                    <a:pt x="4" y="83"/>
                    <a:pt x="2" y="55"/>
                  </a:cubicBezTo>
                  <a:cubicBezTo>
                    <a:pt x="2" y="40"/>
                    <a:pt x="1" y="26"/>
                    <a:pt x="0" y="11"/>
                  </a:cubicBezTo>
                  <a:cubicBezTo>
                    <a:pt x="0" y="8"/>
                    <a:pt x="1" y="4"/>
                    <a:pt x="1" y="0"/>
                  </a:cubicBezTo>
                  <a:cubicBezTo>
                    <a:pt x="3" y="0"/>
                    <a:pt x="4" y="0"/>
                    <a:pt x="6"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20" name="Freeform 7">
              <a:extLst>
                <a:ext uri="{FF2B5EF4-FFF2-40B4-BE49-F238E27FC236}">
                  <a16:creationId xmlns:a16="http://schemas.microsoft.com/office/drawing/2014/main" id="{67AF5F92-1678-4756-A32B-9A45BB5E1293}"/>
                </a:ext>
              </a:extLst>
            </p:cNvPr>
            <p:cNvSpPr/>
            <p:nvPr/>
          </p:nvSpPr>
          <p:spPr bwMode="auto">
            <a:xfrm>
              <a:off x="1322388" y="2298700"/>
              <a:ext cx="658813" cy="555625"/>
            </a:xfrm>
            <a:custGeom>
              <a:avLst/>
              <a:gdLst>
                <a:gd name="T0" fmla="*/ 8 w 158"/>
                <a:gd name="T1" fmla="*/ 133 h 133"/>
                <a:gd name="T2" fmla="*/ 4 w 158"/>
                <a:gd name="T3" fmla="*/ 124 h 133"/>
                <a:gd name="T4" fmla="*/ 25 w 158"/>
                <a:gd name="T5" fmla="*/ 26 h 133"/>
                <a:gd name="T6" fmla="*/ 69 w 158"/>
                <a:gd name="T7" fmla="*/ 7 h 133"/>
                <a:gd name="T8" fmla="*/ 153 w 158"/>
                <a:gd name="T9" fmla="*/ 50 h 133"/>
                <a:gd name="T10" fmla="*/ 158 w 158"/>
                <a:gd name="T11" fmla="*/ 56 h 133"/>
                <a:gd name="T12" fmla="*/ 156 w 158"/>
                <a:gd name="T13" fmla="*/ 59 h 133"/>
                <a:gd name="T14" fmla="*/ 145 w 158"/>
                <a:gd name="T15" fmla="*/ 55 h 133"/>
                <a:gd name="T16" fmla="*/ 72 w 158"/>
                <a:gd name="T17" fmla="*/ 16 h 133"/>
                <a:gd name="T18" fmla="*/ 28 w 158"/>
                <a:gd name="T19" fmla="*/ 35 h 133"/>
                <a:gd name="T20" fmla="*/ 12 w 158"/>
                <a:gd name="T21" fmla="*/ 122 h 133"/>
                <a:gd name="T22" fmla="*/ 12 w 158"/>
                <a:gd name="T23" fmla="*/ 132 h 133"/>
                <a:gd name="T24" fmla="*/ 8 w 158"/>
                <a:gd name="T2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33">
                  <a:moveTo>
                    <a:pt x="8" y="133"/>
                  </a:moveTo>
                  <a:cubicBezTo>
                    <a:pt x="7" y="130"/>
                    <a:pt x="5" y="127"/>
                    <a:pt x="4" y="124"/>
                  </a:cubicBezTo>
                  <a:cubicBezTo>
                    <a:pt x="0" y="89"/>
                    <a:pt x="4" y="55"/>
                    <a:pt x="25" y="26"/>
                  </a:cubicBezTo>
                  <a:cubicBezTo>
                    <a:pt x="37" y="10"/>
                    <a:pt x="48" y="0"/>
                    <a:pt x="69" y="7"/>
                  </a:cubicBezTo>
                  <a:cubicBezTo>
                    <a:pt x="99" y="17"/>
                    <a:pt x="128" y="30"/>
                    <a:pt x="153" y="50"/>
                  </a:cubicBezTo>
                  <a:cubicBezTo>
                    <a:pt x="155" y="52"/>
                    <a:pt x="156" y="54"/>
                    <a:pt x="158" y="56"/>
                  </a:cubicBezTo>
                  <a:cubicBezTo>
                    <a:pt x="157" y="57"/>
                    <a:pt x="157" y="58"/>
                    <a:pt x="156" y="59"/>
                  </a:cubicBezTo>
                  <a:cubicBezTo>
                    <a:pt x="152" y="58"/>
                    <a:pt x="148" y="57"/>
                    <a:pt x="145" y="55"/>
                  </a:cubicBezTo>
                  <a:cubicBezTo>
                    <a:pt x="123" y="38"/>
                    <a:pt x="98" y="26"/>
                    <a:pt x="72" y="16"/>
                  </a:cubicBezTo>
                  <a:cubicBezTo>
                    <a:pt x="53" y="9"/>
                    <a:pt x="38" y="19"/>
                    <a:pt x="28" y="35"/>
                  </a:cubicBezTo>
                  <a:cubicBezTo>
                    <a:pt x="12" y="63"/>
                    <a:pt x="11" y="92"/>
                    <a:pt x="12" y="122"/>
                  </a:cubicBezTo>
                  <a:cubicBezTo>
                    <a:pt x="13" y="125"/>
                    <a:pt x="12" y="129"/>
                    <a:pt x="12" y="132"/>
                  </a:cubicBezTo>
                  <a:cubicBezTo>
                    <a:pt x="10" y="132"/>
                    <a:pt x="9" y="133"/>
                    <a:pt x="8" y="13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21" name="Freeform 8">
              <a:extLst>
                <a:ext uri="{FF2B5EF4-FFF2-40B4-BE49-F238E27FC236}">
                  <a16:creationId xmlns:a16="http://schemas.microsoft.com/office/drawing/2014/main" id="{D208ABF0-F3AB-428F-9C6C-BE8F5720BDCC}"/>
                </a:ext>
              </a:extLst>
            </p:cNvPr>
            <p:cNvSpPr/>
            <p:nvPr/>
          </p:nvSpPr>
          <p:spPr bwMode="auto">
            <a:xfrm>
              <a:off x="687388" y="2260600"/>
              <a:ext cx="622300" cy="593725"/>
            </a:xfrm>
            <a:custGeom>
              <a:avLst/>
              <a:gdLst>
                <a:gd name="T0" fmla="*/ 141 w 149"/>
                <a:gd name="T1" fmla="*/ 141 h 142"/>
                <a:gd name="T2" fmla="*/ 138 w 149"/>
                <a:gd name="T3" fmla="*/ 79 h 142"/>
                <a:gd name="T4" fmla="*/ 115 w 149"/>
                <a:gd name="T5" fmla="*/ 28 h 142"/>
                <a:gd name="T6" fmla="*/ 86 w 149"/>
                <a:gd name="T7" fmla="*/ 20 h 142"/>
                <a:gd name="T8" fmla="*/ 10 w 149"/>
                <a:gd name="T9" fmla="*/ 43 h 142"/>
                <a:gd name="T10" fmla="*/ 0 w 149"/>
                <a:gd name="T11" fmla="*/ 43 h 142"/>
                <a:gd name="T12" fmla="*/ 8 w 149"/>
                <a:gd name="T13" fmla="*/ 36 h 142"/>
                <a:gd name="T14" fmla="*/ 70 w 149"/>
                <a:gd name="T15" fmla="*/ 15 h 142"/>
                <a:gd name="T16" fmla="*/ 141 w 149"/>
                <a:gd name="T17" fmla="*/ 52 h 142"/>
                <a:gd name="T18" fmla="*/ 148 w 149"/>
                <a:gd name="T19" fmla="*/ 135 h 142"/>
                <a:gd name="T20" fmla="*/ 145 w 149"/>
                <a:gd name="T21" fmla="*/ 142 h 142"/>
                <a:gd name="T22" fmla="*/ 141 w 149"/>
                <a:gd name="T23"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42">
                  <a:moveTo>
                    <a:pt x="141" y="141"/>
                  </a:moveTo>
                  <a:cubicBezTo>
                    <a:pt x="140" y="120"/>
                    <a:pt x="139" y="99"/>
                    <a:pt x="138" y="79"/>
                  </a:cubicBezTo>
                  <a:cubicBezTo>
                    <a:pt x="137" y="59"/>
                    <a:pt x="131" y="41"/>
                    <a:pt x="115" y="28"/>
                  </a:cubicBezTo>
                  <a:cubicBezTo>
                    <a:pt x="106" y="20"/>
                    <a:pt x="97" y="17"/>
                    <a:pt x="86" y="20"/>
                  </a:cubicBezTo>
                  <a:cubicBezTo>
                    <a:pt x="60" y="27"/>
                    <a:pt x="35" y="35"/>
                    <a:pt x="10" y="43"/>
                  </a:cubicBezTo>
                  <a:cubicBezTo>
                    <a:pt x="7" y="44"/>
                    <a:pt x="3" y="43"/>
                    <a:pt x="0" y="43"/>
                  </a:cubicBezTo>
                  <a:cubicBezTo>
                    <a:pt x="3" y="41"/>
                    <a:pt x="5" y="37"/>
                    <a:pt x="8" y="36"/>
                  </a:cubicBezTo>
                  <a:cubicBezTo>
                    <a:pt x="29" y="29"/>
                    <a:pt x="50" y="23"/>
                    <a:pt x="70" y="15"/>
                  </a:cubicBezTo>
                  <a:cubicBezTo>
                    <a:pt x="106" y="0"/>
                    <a:pt x="133" y="23"/>
                    <a:pt x="141" y="52"/>
                  </a:cubicBezTo>
                  <a:cubicBezTo>
                    <a:pt x="148" y="78"/>
                    <a:pt x="146" y="107"/>
                    <a:pt x="148" y="135"/>
                  </a:cubicBezTo>
                  <a:cubicBezTo>
                    <a:pt x="149" y="137"/>
                    <a:pt x="146" y="140"/>
                    <a:pt x="145" y="142"/>
                  </a:cubicBezTo>
                  <a:cubicBezTo>
                    <a:pt x="144" y="142"/>
                    <a:pt x="142" y="141"/>
                    <a:pt x="141" y="14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22" name="Freeform 9">
              <a:extLst>
                <a:ext uri="{FF2B5EF4-FFF2-40B4-BE49-F238E27FC236}">
                  <a16:creationId xmlns:a16="http://schemas.microsoft.com/office/drawing/2014/main" id="{0954EA43-7C9C-47AB-AC64-A387F6D036B4}"/>
                </a:ext>
              </a:extLst>
            </p:cNvPr>
            <p:cNvSpPr/>
            <p:nvPr/>
          </p:nvSpPr>
          <p:spPr bwMode="auto">
            <a:xfrm>
              <a:off x="1563688" y="1809750"/>
              <a:ext cx="433388" cy="642937"/>
            </a:xfrm>
            <a:custGeom>
              <a:avLst/>
              <a:gdLst>
                <a:gd name="T0" fmla="*/ 0 w 104"/>
                <a:gd name="T1" fmla="*/ 84 h 154"/>
                <a:gd name="T2" fmla="*/ 5 w 104"/>
                <a:gd name="T3" fmla="*/ 71 h 154"/>
                <a:gd name="T4" fmla="*/ 61 w 104"/>
                <a:gd name="T5" fmla="*/ 24 h 154"/>
                <a:gd name="T6" fmla="*/ 95 w 104"/>
                <a:gd name="T7" fmla="*/ 2 h 154"/>
                <a:gd name="T8" fmla="*/ 104 w 104"/>
                <a:gd name="T9" fmla="*/ 0 h 154"/>
                <a:gd name="T10" fmla="*/ 99 w 104"/>
                <a:gd name="T11" fmla="*/ 8 h 154"/>
                <a:gd name="T12" fmla="*/ 46 w 104"/>
                <a:gd name="T13" fmla="*/ 43 h 154"/>
                <a:gd name="T14" fmla="*/ 12 w 104"/>
                <a:gd name="T15" fmla="*/ 73 h 154"/>
                <a:gd name="T16" fmla="*/ 15 w 104"/>
                <a:gd name="T17" fmla="*/ 93 h 154"/>
                <a:gd name="T18" fmla="*/ 97 w 104"/>
                <a:gd name="T19" fmla="*/ 145 h 154"/>
                <a:gd name="T20" fmla="*/ 103 w 104"/>
                <a:gd name="T21" fmla="*/ 152 h 154"/>
                <a:gd name="T22" fmla="*/ 93 w 104"/>
                <a:gd name="T23" fmla="*/ 153 h 154"/>
                <a:gd name="T24" fmla="*/ 52 w 104"/>
                <a:gd name="T25" fmla="*/ 126 h 154"/>
                <a:gd name="T26" fmla="*/ 9 w 104"/>
                <a:gd name="T27" fmla="*/ 95 h 154"/>
                <a:gd name="T28" fmla="*/ 0 w 104"/>
                <a:gd name="T29" fmla="*/ 8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54">
                  <a:moveTo>
                    <a:pt x="0" y="84"/>
                  </a:moveTo>
                  <a:cubicBezTo>
                    <a:pt x="2" y="79"/>
                    <a:pt x="2" y="74"/>
                    <a:pt x="5" y="71"/>
                  </a:cubicBezTo>
                  <a:cubicBezTo>
                    <a:pt x="23" y="55"/>
                    <a:pt x="42" y="39"/>
                    <a:pt x="61" y="24"/>
                  </a:cubicBezTo>
                  <a:cubicBezTo>
                    <a:pt x="71" y="16"/>
                    <a:pt x="83" y="9"/>
                    <a:pt x="95" y="2"/>
                  </a:cubicBezTo>
                  <a:cubicBezTo>
                    <a:pt x="97" y="0"/>
                    <a:pt x="101" y="0"/>
                    <a:pt x="104" y="0"/>
                  </a:cubicBezTo>
                  <a:cubicBezTo>
                    <a:pt x="103" y="3"/>
                    <a:pt x="102" y="7"/>
                    <a:pt x="99" y="8"/>
                  </a:cubicBezTo>
                  <a:cubicBezTo>
                    <a:pt x="81" y="20"/>
                    <a:pt x="63" y="30"/>
                    <a:pt x="46" y="43"/>
                  </a:cubicBezTo>
                  <a:cubicBezTo>
                    <a:pt x="33" y="52"/>
                    <a:pt x="23" y="63"/>
                    <a:pt x="12" y="73"/>
                  </a:cubicBezTo>
                  <a:cubicBezTo>
                    <a:pt x="5" y="81"/>
                    <a:pt x="7" y="88"/>
                    <a:pt x="15" y="93"/>
                  </a:cubicBezTo>
                  <a:cubicBezTo>
                    <a:pt x="43" y="110"/>
                    <a:pt x="70" y="128"/>
                    <a:pt x="97" y="145"/>
                  </a:cubicBezTo>
                  <a:cubicBezTo>
                    <a:pt x="99" y="147"/>
                    <a:pt x="101" y="150"/>
                    <a:pt x="103" y="152"/>
                  </a:cubicBezTo>
                  <a:cubicBezTo>
                    <a:pt x="99" y="152"/>
                    <a:pt x="95" y="154"/>
                    <a:pt x="93" y="153"/>
                  </a:cubicBezTo>
                  <a:cubicBezTo>
                    <a:pt x="79" y="144"/>
                    <a:pt x="65" y="135"/>
                    <a:pt x="52" y="126"/>
                  </a:cubicBezTo>
                  <a:cubicBezTo>
                    <a:pt x="37" y="116"/>
                    <a:pt x="23" y="106"/>
                    <a:pt x="9" y="95"/>
                  </a:cubicBezTo>
                  <a:cubicBezTo>
                    <a:pt x="5" y="92"/>
                    <a:pt x="3" y="88"/>
                    <a:pt x="0" y="8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23" name="Freeform 10">
              <a:extLst>
                <a:ext uri="{FF2B5EF4-FFF2-40B4-BE49-F238E27FC236}">
                  <a16:creationId xmlns:a16="http://schemas.microsoft.com/office/drawing/2014/main" id="{596F661B-2F73-4B07-88F8-E7F0181F0B52}"/>
                </a:ext>
              </a:extLst>
            </p:cNvPr>
            <p:cNvSpPr/>
            <p:nvPr/>
          </p:nvSpPr>
          <p:spPr bwMode="auto">
            <a:xfrm>
              <a:off x="700088" y="2389188"/>
              <a:ext cx="479425" cy="406400"/>
            </a:xfrm>
            <a:custGeom>
              <a:avLst/>
              <a:gdLst>
                <a:gd name="T0" fmla="*/ 91 w 115"/>
                <a:gd name="T1" fmla="*/ 1 h 97"/>
                <a:gd name="T2" fmla="*/ 92 w 115"/>
                <a:gd name="T3" fmla="*/ 15 h 97"/>
                <a:gd name="T4" fmla="*/ 108 w 115"/>
                <a:gd name="T5" fmla="*/ 15 h 97"/>
                <a:gd name="T6" fmla="*/ 115 w 115"/>
                <a:gd name="T7" fmla="*/ 20 h 97"/>
                <a:gd name="T8" fmla="*/ 109 w 115"/>
                <a:gd name="T9" fmla="*/ 24 h 97"/>
                <a:gd name="T10" fmla="*/ 54 w 115"/>
                <a:gd name="T11" fmla="*/ 56 h 97"/>
                <a:gd name="T12" fmla="*/ 32 w 115"/>
                <a:gd name="T13" fmla="*/ 86 h 97"/>
                <a:gd name="T14" fmla="*/ 27 w 115"/>
                <a:gd name="T15" fmla="*/ 97 h 97"/>
                <a:gd name="T16" fmla="*/ 19 w 115"/>
                <a:gd name="T17" fmla="*/ 91 h 97"/>
                <a:gd name="T18" fmla="*/ 40 w 115"/>
                <a:gd name="T19" fmla="*/ 58 h 97"/>
                <a:gd name="T20" fmla="*/ 1 w 115"/>
                <a:gd name="T21" fmla="*/ 66 h 97"/>
                <a:gd name="T22" fmla="*/ 0 w 115"/>
                <a:gd name="T23" fmla="*/ 61 h 97"/>
                <a:gd name="T24" fmla="*/ 18 w 115"/>
                <a:gd name="T25" fmla="*/ 54 h 97"/>
                <a:gd name="T26" fmla="*/ 66 w 115"/>
                <a:gd name="T27" fmla="*/ 31 h 97"/>
                <a:gd name="T28" fmla="*/ 83 w 115"/>
                <a:gd name="T29" fmla="*/ 5 h 97"/>
                <a:gd name="T30" fmla="*/ 87 w 115"/>
                <a:gd name="T31" fmla="*/ 0 h 97"/>
                <a:gd name="T32" fmla="*/ 91 w 115"/>
                <a:gd name="T33"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97">
                  <a:moveTo>
                    <a:pt x="91" y="1"/>
                  </a:moveTo>
                  <a:cubicBezTo>
                    <a:pt x="91" y="5"/>
                    <a:pt x="91" y="10"/>
                    <a:pt x="92" y="15"/>
                  </a:cubicBezTo>
                  <a:cubicBezTo>
                    <a:pt x="97" y="15"/>
                    <a:pt x="103" y="15"/>
                    <a:pt x="108" y="15"/>
                  </a:cubicBezTo>
                  <a:cubicBezTo>
                    <a:pt x="111" y="16"/>
                    <a:pt x="113" y="18"/>
                    <a:pt x="115" y="20"/>
                  </a:cubicBezTo>
                  <a:cubicBezTo>
                    <a:pt x="113" y="21"/>
                    <a:pt x="111" y="24"/>
                    <a:pt x="109" y="24"/>
                  </a:cubicBezTo>
                  <a:cubicBezTo>
                    <a:pt x="83" y="22"/>
                    <a:pt x="68" y="40"/>
                    <a:pt x="54" y="56"/>
                  </a:cubicBezTo>
                  <a:cubicBezTo>
                    <a:pt x="45" y="65"/>
                    <a:pt x="39" y="76"/>
                    <a:pt x="32" y="86"/>
                  </a:cubicBezTo>
                  <a:cubicBezTo>
                    <a:pt x="30" y="89"/>
                    <a:pt x="29" y="94"/>
                    <a:pt x="27" y="97"/>
                  </a:cubicBezTo>
                  <a:cubicBezTo>
                    <a:pt x="25" y="95"/>
                    <a:pt x="22" y="93"/>
                    <a:pt x="19" y="91"/>
                  </a:cubicBezTo>
                  <a:cubicBezTo>
                    <a:pt x="26" y="80"/>
                    <a:pt x="33" y="70"/>
                    <a:pt x="40" y="58"/>
                  </a:cubicBezTo>
                  <a:cubicBezTo>
                    <a:pt x="26" y="58"/>
                    <a:pt x="14" y="69"/>
                    <a:pt x="1" y="66"/>
                  </a:cubicBezTo>
                  <a:cubicBezTo>
                    <a:pt x="1" y="64"/>
                    <a:pt x="0" y="63"/>
                    <a:pt x="0" y="61"/>
                  </a:cubicBezTo>
                  <a:cubicBezTo>
                    <a:pt x="6" y="59"/>
                    <a:pt x="12" y="56"/>
                    <a:pt x="18" y="54"/>
                  </a:cubicBezTo>
                  <a:cubicBezTo>
                    <a:pt x="35" y="49"/>
                    <a:pt x="54" y="46"/>
                    <a:pt x="66" y="31"/>
                  </a:cubicBezTo>
                  <a:cubicBezTo>
                    <a:pt x="73" y="23"/>
                    <a:pt x="78" y="14"/>
                    <a:pt x="83" y="5"/>
                  </a:cubicBezTo>
                  <a:cubicBezTo>
                    <a:pt x="84" y="3"/>
                    <a:pt x="86" y="2"/>
                    <a:pt x="87" y="0"/>
                  </a:cubicBezTo>
                  <a:cubicBezTo>
                    <a:pt x="88" y="0"/>
                    <a:pt x="90" y="0"/>
                    <a:pt x="91" y="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24" name="Freeform 11">
              <a:extLst>
                <a:ext uri="{FF2B5EF4-FFF2-40B4-BE49-F238E27FC236}">
                  <a16:creationId xmlns:a16="http://schemas.microsoft.com/office/drawing/2014/main" id="{9F877563-8E3C-4A76-BDC1-B144157D1C3C}"/>
                </a:ext>
              </a:extLst>
            </p:cNvPr>
            <p:cNvSpPr/>
            <p:nvPr/>
          </p:nvSpPr>
          <p:spPr bwMode="auto">
            <a:xfrm>
              <a:off x="674688" y="1692275"/>
              <a:ext cx="458788" cy="522287"/>
            </a:xfrm>
            <a:custGeom>
              <a:avLst/>
              <a:gdLst>
                <a:gd name="T0" fmla="*/ 89 w 110"/>
                <a:gd name="T1" fmla="*/ 125 h 125"/>
                <a:gd name="T2" fmla="*/ 70 w 110"/>
                <a:gd name="T3" fmla="*/ 59 h 125"/>
                <a:gd name="T4" fmla="*/ 4 w 110"/>
                <a:gd name="T5" fmla="*/ 8 h 125"/>
                <a:gd name="T6" fmla="*/ 0 w 110"/>
                <a:gd name="T7" fmla="*/ 2 h 125"/>
                <a:gd name="T8" fmla="*/ 8 w 110"/>
                <a:gd name="T9" fmla="*/ 1 h 125"/>
                <a:gd name="T10" fmla="*/ 48 w 110"/>
                <a:gd name="T11" fmla="*/ 27 h 125"/>
                <a:gd name="T12" fmla="*/ 96 w 110"/>
                <a:gd name="T13" fmla="*/ 77 h 125"/>
                <a:gd name="T14" fmla="*/ 88 w 110"/>
                <a:gd name="T15" fmla="*/ 124 h 125"/>
                <a:gd name="T16" fmla="*/ 89 w 110"/>
                <a:gd name="T1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25">
                  <a:moveTo>
                    <a:pt x="89" y="125"/>
                  </a:moveTo>
                  <a:cubicBezTo>
                    <a:pt x="102" y="97"/>
                    <a:pt x="92" y="78"/>
                    <a:pt x="70" y="59"/>
                  </a:cubicBezTo>
                  <a:cubicBezTo>
                    <a:pt x="49" y="41"/>
                    <a:pt x="31" y="19"/>
                    <a:pt x="4" y="8"/>
                  </a:cubicBezTo>
                  <a:cubicBezTo>
                    <a:pt x="2" y="8"/>
                    <a:pt x="2" y="4"/>
                    <a:pt x="0" y="2"/>
                  </a:cubicBezTo>
                  <a:cubicBezTo>
                    <a:pt x="3" y="2"/>
                    <a:pt x="6" y="0"/>
                    <a:pt x="8" y="1"/>
                  </a:cubicBezTo>
                  <a:cubicBezTo>
                    <a:pt x="21" y="9"/>
                    <a:pt x="36" y="16"/>
                    <a:pt x="48" y="27"/>
                  </a:cubicBezTo>
                  <a:cubicBezTo>
                    <a:pt x="65" y="42"/>
                    <a:pt x="81" y="59"/>
                    <a:pt x="96" y="77"/>
                  </a:cubicBezTo>
                  <a:cubicBezTo>
                    <a:pt x="110" y="93"/>
                    <a:pt x="106" y="117"/>
                    <a:pt x="88" y="124"/>
                  </a:cubicBezTo>
                  <a:lnTo>
                    <a:pt x="89" y="125"/>
                  </a:ln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26" name="Freeform 12">
              <a:extLst>
                <a:ext uri="{FF2B5EF4-FFF2-40B4-BE49-F238E27FC236}">
                  <a16:creationId xmlns:a16="http://schemas.microsoft.com/office/drawing/2014/main" id="{644CAECF-E53E-47B0-9AB3-C22B88A39D8D}"/>
                </a:ext>
              </a:extLst>
            </p:cNvPr>
            <p:cNvSpPr/>
            <p:nvPr/>
          </p:nvSpPr>
          <p:spPr bwMode="auto">
            <a:xfrm>
              <a:off x="1601788" y="2419350"/>
              <a:ext cx="246063" cy="396875"/>
            </a:xfrm>
            <a:custGeom>
              <a:avLst/>
              <a:gdLst>
                <a:gd name="T0" fmla="*/ 16 w 59"/>
                <a:gd name="T1" fmla="*/ 0 h 95"/>
                <a:gd name="T2" fmla="*/ 21 w 59"/>
                <a:gd name="T3" fmla="*/ 55 h 95"/>
                <a:gd name="T4" fmla="*/ 59 w 59"/>
                <a:gd name="T5" fmla="*/ 95 h 95"/>
                <a:gd name="T6" fmla="*/ 14 w 59"/>
                <a:gd name="T7" fmla="*/ 59 h 95"/>
                <a:gd name="T8" fmla="*/ 16 w 59"/>
                <a:gd name="T9" fmla="*/ 0 h 95"/>
              </a:gdLst>
              <a:ahLst/>
              <a:cxnLst>
                <a:cxn ang="0">
                  <a:pos x="T0" y="T1"/>
                </a:cxn>
                <a:cxn ang="0">
                  <a:pos x="T2" y="T3"/>
                </a:cxn>
                <a:cxn ang="0">
                  <a:pos x="T4" y="T5"/>
                </a:cxn>
                <a:cxn ang="0">
                  <a:pos x="T6" y="T7"/>
                </a:cxn>
                <a:cxn ang="0">
                  <a:pos x="T8" y="T9"/>
                </a:cxn>
              </a:cxnLst>
              <a:rect l="0" t="0" r="r" b="b"/>
              <a:pathLst>
                <a:path w="59" h="95">
                  <a:moveTo>
                    <a:pt x="16" y="0"/>
                  </a:moveTo>
                  <a:cubicBezTo>
                    <a:pt x="12" y="19"/>
                    <a:pt x="9" y="38"/>
                    <a:pt x="21" y="55"/>
                  </a:cubicBezTo>
                  <a:cubicBezTo>
                    <a:pt x="32" y="69"/>
                    <a:pt x="47" y="81"/>
                    <a:pt x="59" y="95"/>
                  </a:cubicBezTo>
                  <a:cubicBezTo>
                    <a:pt x="40" y="89"/>
                    <a:pt x="24" y="77"/>
                    <a:pt x="14" y="59"/>
                  </a:cubicBezTo>
                  <a:cubicBezTo>
                    <a:pt x="0" y="37"/>
                    <a:pt x="1" y="13"/>
                    <a:pt x="16"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27" name="Freeform 13">
              <a:extLst>
                <a:ext uri="{FF2B5EF4-FFF2-40B4-BE49-F238E27FC236}">
                  <a16:creationId xmlns:a16="http://schemas.microsoft.com/office/drawing/2014/main" id="{2B321899-D233-4EEA-8CA9-EE2D9E6D982B}"/>
                </a:ext>
              </a:extLst>
            </p:cNvPr>
            <p:cNvSpPr/>
            <p:nvPr/>
          </p:nvSpPr>
          <p:spPr bwMode="auto">
            <a:xfrm>
              <a:off x="1425576" y="1633538"/>
              <a:ext cx="212725" cy="288925"/>
            </a:xfrm>
            <a:custGeom>
              <a:avLst/>
              <a:gdLst>
                <a:gd name="T0" fmla="*/ 0 w 51"/>
                <a:gd name="T1" fmla="*/ 50 h 69"/>
                <a:gd name="T2" fmla="*/ 45 w 51"/>
                <a:gd name="T3" fmla="*/ 0 h 69"/>
                <a:gd name="T4" fmla="*/ 43 w 51"/>
                <a:gd name="T5" fmla="*/ 32 h 69"/>
                <a:gd name="T6" fmla="*/ 36 w 51"/>
                <a:gd name="T7" fmla="*/ 63 h 69"/>
                <a:gd name="T8" fmla="*/ 32 w 51"/>
                <a:gd name="T9" fmla="*/ 69 h 69"/>
                <a:gd name="T10" fmla="*/ 24 w 51"/>
                <a:gd name="T11" fmla="*/ 54 h 69"/>
                <a:gd name="T12" fmla="*/ 3 w 51"/>
                <a:gd name="T13" fmla="*/ 56 h 69"/>
                <a:gd name="T14" fmla="*/ 0 w 51"/>
                <a:gd name="T15" fmla="*/ 5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9">
                  <a:moveTo>
                    <a:pt x="0" y="50"/>
                  </a:moveTo>
                  <a:cubicBezTo>
                    <a:pt x="32" y="47"/>
                    <a:pt x="39" y="24"/>
                    <a:pt x="45" y="0"/>
                  </a:cubicBezTo>
                  <a:cubicBezTo>
                    <a:pt x="51" y="12"/>
                    <a:pt x="48" y="23"/>
                    <a:pt x="43" y="32"/>
                  </a:cubicBezTo>
                  <a:cubicBezTo>
                    <a:pt x="36" y="42"/>
                    <a:pt x="33" y="51"/>
                    <a:pt x="36" y="63"/>
                  </a:cubicBezTo>
                  <a:cubicBezTo>
                    <a:pt x="37" y="64"/>
                    <a:pt x="36" y="66"/>
                    <a:pt x="32" y="69"/>
                  </a:cubicBezTo>
                  <a:cubicBezTo>
                    <a:pt x="30" y="64"/>
                    <a:pt x="27" y="60"/>
                    <a:pt x="24" y="54"/>
                  </a:cubicBezTo>
                  <a:cubicBezTo>
                    <a:pt x="18" y="54"/>
                    <a:pt x="11" y="55"/>
                    <a:pt x="3" y="56"/>
                  </a:cubicBezTo>
                  <a:cubicBezTo>
                    <a:pt x="2" y="54"/>
                    <a:pt x="1" y="52"/>
                    <a:pt x="0" y="5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28" name="Freeform 14">
              <a:extLst>
                <a:ext uri="{FF2B5EF4-FFF2-40B4-BE49-F238E27FC236}">
                  <a16:creationId xmlns:a16="http://schemas.microsoft.com/office/drawing/2014/main" id="{EA54ECAB-5A47-4AFC-A75A-4545BD4F362A}"/>
                </a:ext>
              </a:extLst>
            </p:cNvPr>
            <p:cNvSpPr/>
            <p:nvPr/>
          </p:nvSpPr>
          <p:spPr bwMode="auto">
            <a:xfrm>
              <a:off x="682626" y="2209800"/>
              <a:ext cx="363538" cy="150812"/>
            </a:xfrm>
            <a:custGeom>
              <a:avLst/>
              <a:gdLst>
                <a:gd name="T0" fmla="*/ 86 w 87"/>
                <a:gd name="T1" fmla="*/ 0 h 36"/>
                <a:gd name="T2" fmla="*/ 79 w 87"/>
                <a:gd name="T3" fmla="*/ 10 h 36"/>
                <a:gd name="T4" fmla="*/ 7 w 87"/>
                <a:gd name="T5" fmla="*/ 36 h 36"/>
                <a:gd name="T6" fmla="*/ 0 w 87"/>
                <a:gd name="T7" fmla="*/ 33 h 36"/>
                <a:gd name="T8" fmla="*/ 4 w 87"/>
                <a:gd name="T9" fmla="*/ 28 h 36"/>
                <a:gd name="T10" fmla="*/ 87 w 87"/>
                <a:gd name="T11" fmla="*/ 1 h 36"/>
                <a:gd name="T12" fmla="*/ 86 w 8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87" h="36">
                  <a:moveTo>
                    <a:pt x="86" y="0"/>
                  </a:moveTo>
                  <a:cubicBezTo>
                    <a:pt x="84" y="4"/>
                    <a:pt x="82" y="9"/>
                    <a:pt x="79" y="10"/>
                  </a:cubicBezTo>
                  <a:cubicBezTo>
                    <a:pt x="55" y="19"/>
                    <a:pt x="31" y="28"/>
                    <a:pt x="7" y="36"/>
                  </a:cubicBezTo>
                  <a:cubicBezTo>
                    <a:pt x="6" y="36"/>
                    <a:pt x="3" y="34"/>
                    <a:pt x="0" y="33"/>
                  </a:cubicBezTo>
                  <a:cubicBezTo>
                    <a:pt x="2" y="32"/>
                    <a:pt x="3" y="29"/>
                    <a:pt x="4" y="28"/>
                  </a:cubicBezTo>
                  <a:cubicBezTo>
                    <a:pt x="32" y="19"/>
                    <a:pt x="59" y="10"/>
                    <a:pt x="87" y="1"/>
                  </a:cubicBezTo>
                  <a:cubicBezTo>
                    <a:pt x="87" y="1"/>
                    <a:pt x="86" y="0"/>
                    <a:pt x="86"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29" name="Freeform 15">
              <a:extLst>
                <a:ext uri="{FF2B5EF4-FFF2-40B4-BE49-F238E27FC236}">
                  <a16:creationId xmlns:a16="http://schemas.microsoft.com/office/drawing/2014/main" id="{D33E18A5-9728-4A10-AC3C-F7DC41F7997E}"/>
                </a:ext>
              </a:extLst>
            </p:cNvPr>
            <p:cNvSpPr/>
            <p:nvPr/>
          </p:nvSpPr>
          <p:spPr bwMode="auto">
            <a:xfrm>
              <a:off x="804863" y="1971675"/>
              <a:ext cx="195263" cy="234950"/>
            </a:xfrm>
            <a:custGeom>
              <a:avLst/>
              <a:gdLst>
                <a:gd name="T0" fmla="*/ 39 w 47"/>
                <a:gd name="T1" fmla="*/ 56 h 56"/>
                <a:gd name="T2" fmla="*/ 36 w 47"/>
                <a:gd name="T3" fmla="*/ 51 h 56"/>
                <a:gd name="T4" fmla="*/ 15 w 47"/>
                <a:gd name="T5" fmla="*/ 15 h 56"/>
                <a:gd name="T6" fmla="*/ 0 w 47"/>
                <a:gd name="T7" fmla="*/ 3 h 56"/>
                <a:gd name="T8" fmla="*/ 2 w 47"/>
                <a:gd name="T9" fmla="*/ 0 h 56"/>
                <a:gd name="T10" fmla="*/ 26 w 47"/>
                <a:gd name="T11" fmla="*/ 14 h 56"/>
                <a:gd name="T12" fmla="*/ 47 w 47"/>
                <a:gd name="T13" fmla="*/ 13 h 56"/>
                <a:gd name="T14" fmla="*/ 39 w 4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6">
                  <a:moveTo>
                    <a:pt x="39" y="56"/>
                  </a:moveTo>
                  <a:cubicBezTo>
                    <a:pt x="37" y="53"/>
                    <a:pt x="35" y="52"/>
                    <a:pt x="36" y="51"/>
                  </a:cubicBezTo>
                  <a:cubicBezTo>
                    <a:pt x="41" y="32"/>
                    <a:pt x="28" y="24"/>
                    <a:pt x="15" y="15"/>
                  </a:cubicBezTo>
                  <a:cubicBezTo>
                    <a:pt x="9" y="12"/>
                    <a:pt x="5" y="7"/>
                    <a:pt x="0" y="3"/>
                  </a:cubicBezTo>
                  <a:cubicBezTo>
                    <a:pt x="1" y="2"/>
                    <a:pt x="2" y="1"/>
                    <a:pt x="2" y="0"/>
                  </a:cubicBezTo>
                  <a:cubicBezTo>
                    <a:pt x="10" y="4"/>
                    <a:pt x="19" y="8"/>
                    <a:pt x="26" y="14"/>
                  </a:cubicBezTo>
                  <a:cubicBezTo>
                    <a:pt x="34" y="22"/>
                    <a:pt x="40" y="23"/>
                    <a:pt x="47" y="13"/>
                  </a:cubicBezTo>
                  <a:cubicBezTo>
                    <a:pt x="45" y="27"/>
                    <a:pt x="42" y="40"/>
                    <a:pt x="39" y="5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30" name="Freeform 16">
              <a:extLst>
                <a:ext uri="{FF2B5EF4-FFF2-40B4-BE49-F238E27FC236}">
                  <a16:creationId xmlns:a16="http://schemas.microsoft.com/office/drawing/2014/main" id="{03B5BA51-0955-4518-AC1A-C771A0325C13}"/>
                </a:ext>
              </a:extLst>
            </p:cNvPr>
            <p:cNvSpPr>
              <a:spLocks noEditPoints="1"/>
            </p:cNvSpPr>
            <p:nvPr/>
          </p:nvSpPr>
          <p:spPr bwMode="auto">
            <a:xfrm>
              <a:off x="1263651" y="2122488"/>
              <a:ext cx="128588" cy="130175"/>
            </a:xfrm>
            <a:custGeom>
              <a:avLst/>
              <a:gdLst>
                <a:gd name="T0" fmla="*/ 17 w 31"/>
                <a:gd name="T1" fmla="*/ 1 h 31"/>
                <a:gd name="T2" fmla="*/ 30 w 31"/>
                <a:gd name="T3" fmla="*/ 13 h 31"/>
                <a:gd name="T4" fmla="*/ 16 w 31"/>
                <a:gd name="T5" fmla="*/ 30 h 31"/>
                <a:gd name="T6" fmla="*/ 1 w 31"/>
                <a:gd name="T7" fmla="*/ 15 h 31"/>
                <a:gd name="T8" fmla="*/ 17 w 31"/>
                <a:gd name="T9" fmla="*/ 1 h 31"/>
                <a:gd name="T10" fmla="*/ 6 w 31"/>
                <a:gd name="T11" fmla="*/ 13 h 31"/>
                <a:gd name="T12" fmla="*/ 17 w 31"/>
                <a:gd name="T13" fmla="*/ 21 h 31"/>
                <a:gd name="T14" fmla="*/ 24 w 31"/>
                <a:gd name="T15" fmla="*/ 16 h 31"/>
                <a:gd name="T16" fmla="*/ 16 w 31"/>
                <a:gd name="T17" fmla="*/ 7 h 31"/>
                <a:gd name="T18" fmla="*/ 6 w 31"/>
                <a:gd name="T1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7" y="1"/>
                  </a:moveTo>
                  <a:cubicBezTo>
                    <a:pt x="27" y="0"/>
                    <a:pt x="30" y="5"/>
                    <a:pt x="30" y="13"/>
                  </a:cubicBezTo>
                  <a:cubicBezTo>
                    <a:pt x="31" y="23"/>
                    <a:pt x="24" y="31"/>
                    <a:pt x="16" y="30"/>
                  </a:cubicBezTo>
                  <a:cubicBezTo>
                    <a:pt x="7" y="29"/>
                    <a:pt x="1" y="24"/>
                    <a:pt x="1" y="15"/>
                  </a:cubicBezTo>
                  <a:cubicBezTo>
                    <a:pt x="0" y="7"/>
                    <a:pt x="8" y="1"/>
                    <a:pt x="17" y="1"/>
                  </a:cubicBezTo>
                  <a:close/>
                  <a:moveTo>
                    <a:pt x="6" y="13"/>
                  </a:moveTo>
                  <a:cubicBezTo>
                    <a:pt x="11" y="17"/>
                    <a:pt x="14" y="21"/>
                    <a:pt x="17" y="21"/>
                  </a:cubicBezTo>
                  <a:cubicBezTo>
                    <a:pt x="19" y="21"/>
                    <a:pt x="22" y="18"/>
                    <a:pt x="24" y="16"/>
                  </a:cubicBezTo>
                  <a:cubicBezTo>
                    <a:pt x="22" y="13"/>
                    <a:pt x="19" y="9"/>
                    <a:pt x="16" y="7"/>
                  </a:cubicBezTo>
                  <a:cubicBezTo>
                    <a:pt x="15" y="6"/>
                    <a:pt x="11" y="10"/>
                    <a:pt x="6" y="1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31" name="Freeform 17">
              <a:extLst>
                <a:ext uri="{FF2B5EF4-FFF2-40B4-BE49-F238E27FC236}">
                  <a16:creationId xmlns:a16="http://schemas.microsoft.com/office/drawing/2014/main" id="{94E03C34-4240-4CD9-98BD-38BAFE3A1447}"/>
                </a:ext>
              </a:extLst>
            </p:cNvPr>
            <p:cNvSpPr/>
            <p:nvPr/>
          </p:nvSpPr>
          <p:spPr bwMode="auto">
            <a:xfrm>
              <a:off x="1738313" y="2051050"/>
              <a:ext cx="38100" cy="158750"/>
            </a:xfrm>
            <a:custGeom>
              <a:avLst/>
              <a:gdLst>
                <a:gd name="T0" fmla="*/ 9 w 9"/>
                <a:gd name="T1" fmla="*/ 0 h 38"/>
                <a:gd name="T2" fmla="*/ 6 w 9"/>
                <a:gd name="T3" fmla="*/ 38 h 38"/>
                <a:gd name="T4" fmla="*/ 0 w 9"/>
                <a:gd name="T5" fmla="*/ 38 h 38"/>
                <a:gd name="T6" fmla="*/ 3 w 9"/>
                <a:gd name="T7" fmla="*/ 0 h 38"/>
                <a:gd name="T8" fmla="*/ 9 w 9"/>
                <a:gd name="T9" fmla="*/ 0 h 38"/>
              </a:gdLst>
              <a:ahLst/>
              <a:cxnLst>
                <a:cxn ang="0">
                  <a:pos x="T0" y="T1"/>
                </a:cxn>
                <a:cxn ang="0">
                  <a:pos x="T2" y="T3"/>
                </a:cxn>
                <a:cxn ang="0">
                  <a:pos x="T4" y="T5"/>
                </a:cxn>
                <a:cxn ang="0">
                  <a:pos x="T6" y="T7"/>
                </a:cxn>
                <a:cxn ang="0">
                  <a:pos x="T8" y="T9"/>
                </a:cxn>
              </a:cxnLst>
              <a:rect l="0" t="0" r="r" b="b"/>
              <a:pathLst>
                <a:path w="9" h="38">
                  <a:moveTo>
                    <a:pt x="9" y="0"/>
                  </a:moveTo>
                  <a:cubicBezTo>
                    <a:pt x="8" y="13"/>
                    <a:pt x="7" y="26"/>
                    <a:pt x="6" y="38"/>
                  </a:cubicBezTo>
                  <a:cubicBezTo>
                    <a:pt x="4" y="38"/>
                    <a:pt x="2" y="38"/>
                    <a:pt x="0" y="38"/>
                  </a:cubicBezTo>
                  <a:cubicBezTo>
                    <a:pt x="1" y="25"/>
                    <a:pt x="2" y="13"/>
                    <a:pt x="3" y="0"/>
                  </a:cubicBezTo>
                  <a:cubicBezTo>
                    <a:pt x="5" y="0"/>
                    <a:pt x="7" y="0"/>
                    <a:pt x="9"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32" name="Freeform 18">
              <a:extLst>
                <a:ext uri="{FF2B5EF4-FFF2-40B4-BE49-F238E27FC236}">
                  <a16:creationId xmlns:a16="http://schemas.microsoft.com/office/drawing/2014/main" id="{BBD0E2E0-7073-4F7B-A0E0-169DA77F15F2}"/>
                </a:ext>
              </a:extLst>
            </p:cNvPr>
            <p:cNvSpPr/>
            <p:nvPr/>
          </p:nvSpPr>
          <p:spPr bwMode="auto">
            <a:xfrm>
              <a:off x="1325563" y="2014538"/>
              <a:ext cx="133350" cy="82550"/>
            </a:xfrm>
            <a:custGeom>
              <a:avLst/>
              <a:gdLst>
                <a:gd name="T0" fmla="*/ 0 w 32"/>
                <a:gd name="T1" fmla="*/ 4 h 20"/>
                <a:gd name="T2" fmla="*/ 32 w 32"/>
                <a:gd name="T3" fmla="*/ 20 h 20"/>
                <a:gd name="T4" fmla="*/ 0 w 32"/>
                <a:gd name="T5" fmla="*/ 4 h 20"/>
              </a:gdLst>
              <a:ahLst/>
              <a:cxnLst>
                <a:cxn ang="0">
                  <a:pos x="T0" y="T1"/>
                </a:cxn>
                <a:cxn ang="0">
                  <a:pos x="T2" y="T3"/>
                </a:cxn>
                <a:cxn ang="0">
                  <a:pos x="T4" y="T5"/>
                </a:cxn>
              </a:cxnLst>
              <a:rect l="0" t="0" r="r" b="b"/>
              <a:pathLst>
                <a:path w="32" h="20">
                  <a:moveTo>
                    <a:pt x="0" y="4"/>
                  </a:moveTo>
                  <a:cubicBezTo>
                    <a:pt x="18" y="0"/>
                    <a:pt x="26" y="4"/>
                    <a:pt x="32" y="20"/>
                  </a:cubicBezTo>
                  <a:cubicBezTo>
                    <a:pt x="20" y="14"/>
                    <a:pt x="11" y="10"/>
                    <a:pt x="0" y="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33" name="Freeform 19">
              <a:extLst>
                <a:ext uri="{FF2B5EF4-FFF2-40B4-BE49-F238E27FC236}">
                  <a16:creationId xmlns:a16="http://schemas.microsoft.com/office/drawing/2014/main" id="{93B09E57-22C2-426B-BD94-08F5974BF61E}"/>
                </a:ext>
              </a:extLst>
            </p:cNvPr>
            <p:cNvSpPr/>
            <p:nvPr/>
          </p:nvSpPr>
          <p:spPr bwMode="auto">
            <a:xfrm>
              <a:off x="1458913" y="2117725"/>
              <a:ext cx="33338" cy="122237"/>
            </a:xfrm>
            <a:custGeom>
              <a:avLst/>
              <a:gdLst>
                <a:gd name="T0" fmla="*/ 4 w 8"/>
                <a:gd name="T1" fmla="*/ 29 h 29"/>
                <a:gd name="T2" fmla="*/ 0 w 8"/>
                <a:gd name="T3" fmla="*/ 4 h 29"/>
                <a:gd name="T4" fmla="*/ 3 w 8"/>
                <a:gd name="T5" fmla="*/ 0 h 29"/>
                <a:gd name="T6" fmla="*/ 8 w 8"/>
                <a:gd name="T7" fmla="*/ 2 h 29"/>
                <a:gd name="T8" fmla="*/ 8 w 8"/>
                <a:gd name="T9" fmla="*/ 29 h 29"/>
                <a:gd name="T10" fmla="*/ 4 w 8"/>
                <a:gd name="T11" fmla="*/ 29 h 29"/>
              </a:gdLst>
              <a:ahLst/>
              <a:cxnLst>
                <a:cxn ang="0">
                  <a:pos x="T0" y="T1"/>
                </a:cxn>
                <a:cxn ang="0">
                  <a:pos x="T2" y="T3"/>
                </a:cxn>
                <a:cxn ang="0">
                  <a:pos x="T4" y="T5"/>
                </a:cxn>
                <a:cxn ang="0">
                  <a:pos x="T6" y="T7"/>
                </a:cxn>
                <a:cxn ang="0">
                  <a:pos x="T8" y="T9"/>
                </a:cxn>
                <a:cxn ang="0">
                  <a:pos x="T10" y="T11"/>
                </a:cxn>
              </a:cxnLst>
              <a:rect l="0" t="0" r="r" b="b"/>
              <a:pathLst>
                <a:path w="8" h="28">
                  <a:moveTo>
                    <a:pt x="4" y="29"/>
                  </a:moveTo>
                  <a:cubicBezTo>
                    <a:pt x="3" y="21"/>
                    <a:pt x="1" y="13"/>
                    <a:pt x="0" y="4"/>
                  </a:cubicBezTo>
                  <a:cubicBezTo>
                    <a:pt x="0" y="3"/>
                    <a:pt x="2" y="0"/>
                    <a:pt x="3" y="0"/>
                  </a:cubicBezTo>
                  <a:cubicBezTo>
                    <a:pt x="4" y="0"/>
                    <a:pt x="8" y="1"/>
                    <a:pt x="8" y="2"/>
                  </a:cubicBezTo>
                  <a:cubicBezTo>
                    <a:pt x="8" y="11"/>
                    <a:pt x="8" y="20"/>
                    <a:pt x="8" y="29"/>
                  </a:cubicBezTo>
                  <a:cubicBezTo>
                    <a:pt x="6" y="29"/>
                    <a:pt x="5" y="29"/>
                    <a:pt x="4" y="29"/>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34" name="Freeform 20">
              <a:extLst>
                <a:ext uri="{FF2B5EF4-FFF2-40B4-BE49-F238E27FC236}">
                  <a16:creationId xmlns:a16="http://schemas.microsoft.com/office/drawing/2014/main" id="{F933CC90-F22F-437B-81C0-361DE85952A4}"/>
                </a:ext>
              </a:extLst>
            </p:cNvPr>
            <p:cNvSpPr/>
            <p:nvPr/>
          </p:nvSpPr>
          <p:spPr bwMode="auto">
            <a:xfrm>
              <a:off x="1312863" y="2309813"/>
              <a:ext cx="92075" cy="46037"/>
            </a:xfrm>
            <a:custGeom>
              <a:avLst/>
              <a:gdLst>
                <a:gd name="T0" fmla="*/ 0 w 22"/>
                <a:gd name="T1" fmla="*/ 5 h 11"/>
                <a:gd name="T2" fmla="*/ 18 w 22"/>
                <a:gd name="T3" fmla="*/ 0 h 11"/>
                <a:gd name="T4" fmla="*/ 22 w 22"/>
                <a:gd name="T5" fmla="*/ 2 h 11"/>
                <a:gd name="T6" fmla="*/ 21 w 22"/>
                <a:gd name="T7" fmla="*/ 7 h 11"/>
                <a:gd name="T8" fmla="*/ 1 w 22"/>
                <a:gd name="T9" fmla="*/ 11 h 11"/>
                <a:gd name="T10" fmla="*/ 0 w 22"/>
                <a:gd name="T11" fmla="*/ 5 h 11"/>
              </a:gdLst>
              <a:ahLst/>
              <a:cxnLst>
                <a:cxn ang="0">
                  <a:pos x="T0" y="T1"/>
                </a:cxn>
                <a:cxn ang="0">
                  <a:pos x="T2" y="T3"/>
                </a:cxn>
                <a:cxn ang="0">
                  <a:pos x="T4" y="T5"/>
                </a:cxn>
                <a:cxn ang="0">
                  <a:pos x="T6" y="T7"/>
                </a:cxn>
                <a:cxn ang="0">
                  <a:pos x="T8" y="T9"/>
                </a:cxn>
                <a:cxn ang="0">
                  <a:pos x="T10" y="T11"/>
                </a:cxn>
              </a:cxnLst>
              <a:rect l="0" t="0" r="r" b="b"/>
              <a:pathLst>
                <a:path w="22" h="11">
                  <a:moveTo>
                    <a:pt x="0" y="5"/>
                  </a:moveTo>
                  <a:cubicBezTo>
                    <a:pt x="6" y="3"/>
                    <a:pt x="12" y="1"/>
                    <a:pt x="18" y="0"/>
                  </a:cubicBezTo>
                  <a:cubicBezTo>
                    <a:pt x="19" y="0"/>
                    <a:pt x="22" y="1"/>
                    <a:pt x="22" y="2"/>
                  </a:cubicBezTo>
                  <a:cubicBezTo>
                    <a:pt x="22" y="4"/>
                    <a:pt x="21" y="7"/>
                    <a:pt x="21" y="7"/>
                  </a:cubicBezTo>
                  <a:cubicBezTo>
                    <a:pt x="14" y="9"/>
                    <a:pt x="8" y="10"/>
                    <a:pt x="1" y="11"/>
                  </a:cubicBezTo>
                  <a:cubicBezTo>
                    <a:pt x="1" y="9"/>
                    <a:pt x="1" y="7"/>
                    <a:pt x="0" y="5"/>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35" name="Freeform 21">
              <a:extLst>
                <a:ext uri="{FF2B5EF4-FFF2-40B4-BE49-F238E27FC236}">
                  <a16:creationId xmlns:a16="http://schemas.microsoft.com/office/drawing/2014/main" id="{DF297E13-39F4-4098-AE8B-E4639E1792C8}"/>
                </a:ext>
              </a:extLst>
            </p:cNvPr>
            <p:cNvSpPr/>
            <p:nvPr/>
          </p:nvSpPr>
          <p:spPr bwMode="auto">
            <a:xfrm>
              <a:off x="1458913" y="2506663"/>
              <a:ext cx="109538" cy="50800"/>
            </a:xfrm>
            <a:custGeom>
              <a:avLst/>
              <a:gdLst>
                <a:gd name="T0" fmla="*/ 25 w 26"/>
                <a:gd name="T1" fmla="*/ 12 h 12"/>
                <a:gd name="T2" fmla="*/ 0 w 26"/>
                <a:gd name="T3" fmla="*/ 7 h 12"/>
                <a:gd name="T4" fmla="*/ 2 w 26"/>
                <a:gd name="T5" fmla="*/ 0 h 12"/>
                <a:gd name="T6" fmla="*/ 26 w 26"/>
                <a:gd name="T7" fmla="*/ 5 h 12"/>
                <a:gd name="T8" fmla="*/ 25 w 26"/>
                <a:gd name="T9" fmla="*/ 12 h 12"/>
              </a:gdLst>
              <a:ahLst/>
              <a:cxnLst>
                <a:cxn ang="0">
                  <a:pos x="T0" y="T1"/>
                </a:cxn>
                <a:cxn ang="0">
                  <a:pos x="T2" y="T3"/>
                </a:cxn>
                <a:cxn ang="0">
                  <a:pos x="T4" y="T5"/>
                </a:cxn>
                <a:cxn ang="0">
                  <a:pos x="T6" y="T7"/>
                </a:cxn>
                <a:cxn ang="0">
                  <a:pos x="T8" y="T9"/>
                </a:cxn>
              </a:cxnLst>
              <a:rect l="0" t="0" r="r" b="b"/>
              <a:pathLst>
                <a:path w="26" h="12">
                  <a:moveTo>
                    <a:pt x="25" y="12"/>
                  </a:moveTo>
                  <a:cubicBezTo>
                    <a:pt x="17" y="10"/>
                    <a:pt x="8" y="9"/>
                    <a:pt x="0" y="7"/>
                  </a:cubicBezTo>
                  <a:cubicBezTo>
                    <a:pt x="1" y="5"/>
                    <a:pt x="1" y="2"/>
                    <a:pt x="2" y="0"/>
                  </a:cubicBezTo>
                  <a:cubicBezTo>
                    <a:pt x="10" y="2"/>
                    <a:pt x="18" y="4"/>
                    <a:pt x="26" y="5"/>
                  </a:cubicBezTo>
                  <a:cubicBezTo>
                    <a:pt x="26" y="8"/>
                    <a:pt x="25" y="10"/>
                    <a:pt x="25" y="12"/>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sp>
          <p:nvSpPr>
            <p:cNvPr id="36" name="Freeform 22">
              <a:extLst>
                <a:ext uri="{FF2B5EF4-FFF2-40B4-BE49-F238E27FC236}">
                  <a16:creationId xmlns:a16="http://schemas.microsoft.com/office/drawing/2014/main" id="{51A2EBAC-B307-4C93-A966-80B42230BCDF}"/>
                </a:ext>
              </a:extLst>
            </p:cNvPr>
            <p:cNvSpPr/>
            <p:nvPr/>
          </p:nvSpPr>
          <p:spPr bwMode="auto">
            <a:xfrm>
              <a:off x="1196976" y="2255838"/>
              <a:ext cx="74613" cy="79375"/>
            </a:xfrm>
            <a:custGeom>
              <a:avLst/>
              <a:gdLst>
                <a:gd name="T0" fmla="*/ 3 w 18"/>
                <a:gd name="T1" fmla="*/ 0 h 19"/>
                <a:gd name="T2" fmla="*/ 18 w 18"/>
                <a:gd name="T3" fmla="*/ 15 h 19"/>
                <a:gd name="T4" fmla="*/ 15 w 18"/>
                <a:gd name="T5" fmla="*/ 19 h 19"/>
                <a:gd name="T6" fmla="*/ 0 w 18"/>
                <a:gd name="T7" fmla="*/ 4 h 19"/>
                <a:gd name="T8" fmla="*/ 3 w 18"/>
                <a:gd name="T9" fmla="*/ 0 h 19"/>
              </a:gdLst>
              <a:ahLst/>
              <a:cxnLst>
                <a:cxn ang="0">
                  <a:pos x="T0" y="T1"/>
                </a:cxn>
                <a:cxn ang="0">
                  <a:pos x="T2" y="T3"/>
                </a:cxn>
                <a:cxn ang="0">
                  <a:pos x="T4" y="T5"/>
                </a:cxn>
                <a:cxn ang="0">
                  <a:pos x="T6" y="T7"/>
                </a:cxn>
                <a:cxn ang="0">
                  <a:pos x="T8" y="T9"/>
                </a:cxn>
              </a:cxnLst>
              <a:rect l="0" t="0" r="r" b="b"/>
              <a:pathLst>
                <a:path w="18" h="19">
                  <a:moveTo>
                    <a:pt x="3" y="0"/>
                  </a:moveTo>
                  <a:cubicBezTo>
                    <a:pt x="8" y="5"/>
                    <a:pt x="13" y="10"/>
                    <a:pt x="18" y="15"/>
                  </a:cubicBezTo>
                  <a:cubicBezTo>
                    <a:pt x="17" y="16"/>
                    <a:pt x="16" y="18"/>
                    <a:pt x="15" y="19"/>
                  </a:cubicBezTo>
                  <a:cubicBezTo>
                    <a:pt x="7" y="16"/>
                    <a:pt x="1" y="13"/>
                    <a:pt x="0" y="4"/>
                  </a:cubicBezTo>
                  <a:cubicBezTo>
                    <a:pt x="1" y="3"/>
                    <a:pt x="2" y="2"/>
                    <a:pt x="3"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solidFill>
                  <a:schemeClr val="accent3">
                    <a:lumMod val="75000"/>
                  </a:schemeClr>
                </a:solidFill>
              </a:endParaRPr>
            </a:p>
          </p:txBody>
        </p:sp>
      </p:grpSp>
      <p:sp>
        <p:nvSpPr>
          <p:cNvPr id="87" name="TextBox 13">
            <a:extLst>
              <a:ext uri="{FF2B5EF4-FFF2-40B4-BE49-F238E27FC236}">
                <a16:creationId xmlns:a16="http://schemas.microsoft.com/office/drawing/2014/main" id="{E43D741F-4A31-4235-8F46-A56B21250975}"/>
              </a:ext>
            </a:extLst>
          </p:cNvPr>
          <p:cNvSpPr txBox="1"/>
          <p:nvPr/>
        </p:nvSpPr>
        <p:spPr>
          <a:xfrm rot="16200000">
            <a:off x="7899794" y="3582618"/>
            <a:ext cx="6655739" cy="246221"/>
          </a:xfrm>
          <a:prstGeom prst="rect">
            <a:avLst/>
          </a:prstGeom>
          <a:noFill/>
        </p:spPr>
        <p:txBody>
          <a:bodyPr wrap="square" lIns="72000" rIns="108000" rtlCol="0">
            <a:spAutoFit/>
          </a:bodyPr>
          <a:lstStyle/>
          <a:p>
            <a:pPr algn="ctr"/>
            <a:r>
              <a:rPr lang="en-US" altLang="ko-KR" sz="1000" dirty="0">
                <a:solidFill>
                  <a:schemeClr val="bg1"/>
                </a:solidFill>
                <a:ea typeface="FZShuTi" pitchFamily="2" charset="-122"/>
                <a:cs typeface="Arial" panose="020B0604020202020204" pitchFamily="34" charset="0"/>
              </a:rPr>
              <a:t>Get a modern PowerPoint  designed. I hope and I will your Time, Money and Reputation.  </a:t>
            </a:r>
          </a:p>
        </p:txBody>
      </p:sp>
      <p:pic>
        <p:nvPicPr>
          <p:cNvPr id="86" name="Marcador de posición de imagen 85">
            <a:extLst>
              <a:ext uri="{FF2B5EF4-FFF2-40B4-BE49-F238E27FC236}">
                <a16:creationId xmlns:a16="http://schemas.microsoft.com/office/drawing/2014/main" id="{A7AC5D6A-5D9A-4BF7-B597-A9B823EC105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4" r="25844"/>
          <a:stretch>
            <a:fillRect/>
          </a:stretch>
        </p:blipFill>
        <p:spPr>
          <a:xfrm>
            <a:off x="5168169" y="2452"/>
            <a:ext cx="4175127" cy="6858000"/>
          </a:xfrm>
        </p:spPr>
      </p:pic>
      <p:sp>
        <p:nvSpPr>
          <p:cNvPr id="93" name="Paralelogramo 92">
            <a:extLst>
              <a:ext uri="{FF2B5EF4-FFF2-40B4-BE49-F238E27FC236}">
                <a16:creationId xmlns:a16="http://schemas.microsoft.com/office/drawing/2014/main" id="{7DB92CB3-824A-47BB-8E62-445689C27703}"/>
              </a:ext>
            </a:extLst>
          </p:cNvPr>
          <p:cNvSpPr/>
          <p:nvPr/>
        </p:nvSpPr>
        <p:spPr>
          <a:xfrm rot="10800000" flipH="1">
            <a:off x="11168624" y="6024281"/>
            <a:ext cx="1023376" cy="833718"/>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TextBox 59">
            <a:extLst>
              <a:ext uri="{FF2B5EF4-FFF2-40B4-BE49-F238E27FC236}">
                <a16:creationId xmlns:a16="http://schemas.microsoft.com/office/drawing/2014/main" id="{6BACE253-C354-4A6C-85AE-76CC57C28B9E}"/>
              </a:ext>
            </a:extLst>
          </p:cNvPr>
          <p:cNvSpPr txBox="1"/>
          <p:nvPr/>
        </p:nvSpPr>
        <p:spPr>
          <a:xfrm>
            <a:off x="9897283" y="6480141"/>
            <a:ext cx="2232000" cy="307777"/>
          </a:xfrm>
          <a:prstGeom prst="rect">
            <a:avLst/>
          </a:prstGeom>
          <a:noFill/>
        </p:spPr>
        <p:txBody>
          <a:bodyPr wrap="square" rtlCol="0" anchor="ctr">
            <a:spAutoFit/>
          </a:bodyPr>
          <a:lstStyle/>
          <a:p>
            <a:pPr algn="r"/>
            <a:r>
              <a:rPr lang="en-US" altLang="ko-KR" sz="1400">
                <a:solidFill>
                  <a:schemeClr val="bg1"/>
                </a:solidFill>
                <a:latin typeface="Arial" panose="020B0604020202020204" pitchFamily="34" charset="0"/>
                <a:cs typeface="Arial" panose="020B0604020202020204" pitchFamily="34" charset="0"/>
              </a:rPr>
              <a:t>slidesppt.net</a:t>
            </a:r>
            <a:endParaRPr lang="ko-KR" altLang="en-US" sz="1400">
              <a:solidFill>
                <a:schemeClr val="bg1"/>
              </a:solidFill>
              <a:latin typeface="Arial" pitchFamily="34" charset="0"/>
              <a:cs typeface="Arial" pitchFamily="34" charset="0"/>
            </a:endParaRPr>
          </a:p>
        </p:txBody>
      </p:sp>
      <p:cxnSp>
        <p:nvCxnSpPr>
          <p:cNvPr id="3" name="Conector: angular 2">
            <a:extLst>
              <a:ext uri="{FF2B5EF4-FFF2-40B4-BE49-F238E27FC236}">
                <a16:creationId xmlns:a16="http://schemas.microsoft.com/office/drawing/2014/main" id="{7117DD00-F3EE-4FD9-9C01-A21464DE569B}"/>
              </a:ext>
            </a:extLst>
          </p:cNvPr>
          <p:cNvCxnSpPr/>
          <p:nvPr/>
        </p:nvCxnSpPr>
        <p:spPr>
          <a:xfrm>
            <a:off x="602849" y="885427"/>
            <a:ext cx="5213335" cy="3609037"/>
          </a:xfrm>
          <a:prstGeom prst="bentConnector3">
            <a:avLst>
              <a:gd name="adj1" fmla="val 77028"/>
            </a:avLst>
          </a:prstGeom>
          <a:ln w="38100">
            <a:solidFill>
              <a:srgbClr val="EFC9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9190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F7D4C5DF-0F7B-4D09-92E5-604072AF6806}"/>
              </a:ext>
            </a:extLst>
          </p:cNvPr>
          <p:cNvSpPr/>
          <p:nvPr/>
        </p:nvSpPr>
        <p:spPr>
          <a:xfrm>
            <a:off x="1" y="2462553"/>
            <a:ext cx="4231532" cy="46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8" name="Group 5">
            <a:extLst>
              <a:ext uri="{FF2B5EF4-FFF2-40B4-BE49-F238E27FC236}">
                <a16:creationId xmlns:a16="http://schemas.microsoft.com/office/drawing/2014/main" id="{6F67DC44-508B-4159-806C-3975A77322F6}"/>
              </a:ext>
            </a:extLst>
          </p:cNvPr>
          <p:cNvGrpSpPr/>
          <p:nvPr/>
        </p:nvGrpSpPr>
        <p:grpSpPr>
          <a:xfrm>
            <a:off x="713379" y="2542667"/>
            <a:ext cx="3333328" cy="3220089"/>
            <a:chOff x="720001" y="2446968"/>
            <a:chExt cx="3401927" cy="3220089"/>
          </a:xfrm>
        </p:grpSpPr>
        <p:sp>
          <p:nvSpPr>
            <p:cNvPr id="12" name="TextBox 6">
              <a:extLst>
                <a:ext uri="{FF2B5EF4-FFF2-40B4-BE49-F238E27FC236}">
                  <a16:creationId xmlns:a16="http://schemas.microsoft.com/office/drawing/2014/main" id="{FE67604E-F7A1-4104-A0B4-AC6DC23C8306}"/>
                </a:ext>
              </a:extLst>
            </p:cNvPr>
            <p:cNvSpPr txBox="1"/>
            <p:nvPr/>
          </p:nvSpPr>
          <p:spPr>
            <a:xfrm>
              <a:off x="720002" y="2446968"/>
              <a:ext cx="3401926" cy="307777"/>
            </a:xfrm>
            <a:prstGeom prst="rect">
              <a:avLst/>
            </a:prstGeom>
            <a:noFill/>
          </p:spPr>
          <p:txBody>
            <a:bodyPr wrap="square" rtlCol="0" anchor="ctr">
              <a:spAutoFit/>
            </a:bodyPr>
            <a:lstStyle/>
            <a:p>
              <a:r>
                <a:rPr lang="en-US" altLang="ko-KR" sz="1400" b="1">
                  <a:solidFill>
                    <a:schemeClr val="bg1"/>
                  </a:solidFill>
                  <a:cs typeface="Arial" panose="020B0604020202020204" pitchFamily="34" charset="0"/>
                </a:rPr>
                <a:t>Simple PowerPoint Presentation</a:t>
              </a:r>
              <a:endParaRPr lang="ko-KR" altLang="en-US" sz="1400" b="1">
                <a:solidFill>
                  <a:schemeClr val="bg1"/>
                </a:solidFill>
                <a:cs typeface="Arial" pitchFamily="34" charset="0"/>
              </a:endParaRPr>
            </a:p>
          </p:txBody>
        </p:sp>
        <p:sp>
          <p:nvSpPr>
            <p:cNvPr id="13" name="TextBox 7">
              <a:extLst>
                <a:ext uri="{FF2B5EF4-FFF2-40B4-BE49-F238E27FC236}">
                  <a16:creationId xmlns:a16="http://schemas.microsoft.com/office/drawing/2014/main" id="{AD499E1B-5816-4356-8D70-AE728DCAD466}"/>
                </a:ext>
              </a:extLst>
            </p:cNvPr>
            <p:cNvSpPr txBox="1"/>
            <p:nvPr/>
          </p:nvSpPr>
          <p:spPr>
            <a:xfrm>
              <a:off x="720001" y="2989401"/>
              <a:ext cx="3401927" cy="2677656"/>
            </a:xfrm>
            <a:prstGeom prst="rect">
              <a:avLst/>
            </a:prstGeom>
            <a:noFill/>
          </p:spPr>
          <p:txBody>
            <a:bodyPr wrap="square" rtlCol="0">
              <a:spAutoFit/>
            </a:bodyPr>
            <a:lstStyle/>
            <a:p>
              <a:r>
                <a:rPr lang="en-US" altLang="ko-KR" sz="1200">
                  <a:cs typeface="Arial" panose="020B0604020202020204" pitchFamily="34" charset="0"/>
                </a:rPr>
                <a:t>Get a modern PowerPoint  Presentation that is beautifully designed. I hope and I believe that this Template will your Time, Money and Reputation. Easy to change colors, photos and Text. Get a modern PowerPoint  Presentation that is beautifully designed. You can simply impress your audience and add a unique zing and appeal to your Presentations. </a:t>
              </a:r>
            </a:p>
            <a:p>
              <a:endParaRPr lang="en-US" altLang="ko-KR" sz="1200">
                <a:cs typeface="Arial" panose="020B0604020202020204" pitchFamily="34" charset="0"/>
              </a:endParaRPr>
            </a:p>
            <a:p>
              <a:r>
                <a:rPr lang="en-US" altLang="ko-KR" sz="1200">
                  <a:cs typeface="Arial" panose="020B0604020202020204" pitchFamily="34" charset="0"/>
                </a:rPr>
                <a:t>You can simply impress your audience and add a unique zing and appeal to your Presentations. Get a modern PowerPoint  Presentation that is beautifully designed. Easy to change colors, photos and Text.</a:t>
              </a:r>
            </a:p>
          </p:txBody>
        </p:sp>
      </p:grpSp>
      <p:grpSp>
        <p:nvGrpSpPr>
          <p:cNvPr id="9" name="Group 8">
            <a:extLst>
              <a:ext uri="{FF2B5EF4-FFF2-40B4-BE49-F238E27FC236}">
                <a16:creationId xmlns:a16="http://schemas.microsoft.com/office/drawing/2014/main" id="{16437793-B320-49F4-A0F4-B0ACA3F86F92}"/>
              </a:ext>
            </a:extLst>
          </p:cNvPr>
          <p:cNvGrpSpPr/>
          <p:nvPr/>
        </p:nvGrpSpPr>
        <p:grpSpPr>
          <a:xfrm>
            <a:off x="713378" y="1788840"/>
            <a:ext cx="3131919" cy="567656"/>
            <a:chOff x="6324699" y="2356411"/>
            <a:chExt cx="2736305" cy="567656"/>
          </a:xfrm>
        </p:grpSpPr>
        <p:sp>
          <p:nvSpPr>
            <p:cNvPr id="10" name="TextBox 9">
              <a:extLst>
                <a:ext uri="{FF2B5EF4-FFF2-40B4-BE49-F238E27FC236}">
                  <a16:creationId xmlns:a16="http://schemas.microsoft.com/office/drawing/2014/main" id="{5B5884C0-0E05-47B3-BF95-5F6F7CAB4206}"/>
                </a:ext>
              </a:extLst>
            </p:cNvPr>
            <p:cNvSpPr txBox="1"/>
            <p:nvPr/>
          </p:nvSpPr>
          <p:spPr>
            <a:xfrm>
              <a:off x="6324700" y="2616290"/>
              <a:ext cx="2736304" cy="307777"/>
            </a:xfrm>
            <a:prstGeom prst="rect">
              <a:avLst/>
            </a:prstGeom>
            <a:noFill/>
          </p:spPr>
          <p:txBody>
            <a:bodyPr wrap="square" rtlCol="0">
              <a:spAutoFit/>
            </a:bodyPr>
            <a:lstStyle/>
            <a:p>
              <a:r>
                <a:rPr lang="en-US" altLang="ko-KR" sz="1400" b="1">
                  <a:solidFill>
                    <a:schemeClr val="tx1">
                      <a:lumMod val="65000"/>
                      <a:lumOff val="35000"/>
                    </a:schemeClr>
                  </a:solidFill>
                  <a:cs typeface="Arial" panose="020B0604020202020204" pitchFamily="34" charset="0"/>
                </a:rPr>
                <a:t>Simple PowerPoint Presentation </a:t>
              </a:r>
            </a:p>
          </p:txBody>
        </p:sp>
        <p:sp>
          <p:nvSpPr>
            <p:cNvPr id="11" name="TextBox 10">
              <a:extLst>
                <a:ext uri="{FF2B5EF4-FFF2-40B4-BE49-F238E27FC236}">
                  <a16:creationId xmlns:a16="http://schemas.microsoft.com/office/drawing/2014/main" id="{B316826C-9F44-40AA-A929-1F704A613363}"/>
                </a:ext>
              </a:extLst>
            </p:cNvPr>
            <p:cNvSpPr txBox="1"/>
            <p:nvPr/>
          </p:nvSpPr>
          <p:spPr>
            <a:xfrm>
              <a:off x="6324699" y="2356411"/>
              <a:ext cx="2736304" cy="307777"/>
            </a:xfrm>
            <a:prstGeom prst="rect">
              <a:avLst/>
            </a:prstGeom>
            <a:noFill/>
          </p:spPr>
          <p:txBody>
            <a:bodyPr wrap="square" rtlCol="0">
              <a:spAutoFit/>
            </a:bodyPr>
            <a:lstStyle/>
            <a:p>
              <a:r>
                <a:rPr lang="en-US" altLang="ko-KR" sz="1400" b="1">
                  <a:solidFill>
                    <a:schemeClr val="tx1">
                      <a:lumMod val="65000"/>
                      <a:lumOff val="35000"/>
                    </a:schemeClr>
                  </a:solidFill>
                  <a:cs typeface="Arial" panose="020B0604020202020204" pitchFamily="34" charset="0"/>
                </a:rPr>
                <a:t>Add Contents Title</a:t>
              </a:r>
              <a:endParaRPr lang="ko-KR" altLang="en-US" sz="1400" b="1">
                <a:solidFill>
                  <a:schemeClr val="tx1">
                    <a:lumMod val="65000"/>
                    <a:lumOff val="35000"/>
                  </a:schemeClr>
                </a:solidFill>
                <a:cs typeface="Arial" pitchFamily="34" charset="0"/>
              </a:endParaRPr>
            </a:p>
          </p:txBody>
        </p:sp>
      </p:grpSp>
      <p:sp>
        <p:nvSpPr>
          <p:cNvPr id="14" name="Rectangle 14">
            <a:extLst>
              <a:ext uri="{FF2B5EF4-FFF2-40B4-BE49-F238E27FC236}">
                <a16:creationId xmlns:a16="http://schemas.microsoft.com/office/drawing/2014/main" id="{A69E99DC-EE3E-493B-B259-FBD10C0C469F}"/>
              </a:ext>
            </a:extLst>
          </p:cNvPr>
          <p:cNvSpPr/>
          <p:nvPr/>
        </p:nvSpPr>
        <p:spPr>
          <a:xfrm>
            <a:off x="7960468" y="2462553"/>
            <a:ext cx="4231532" cy="46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a:p>
        </p:txBody>
      </p:sp>
      <p:grpSp>
        <p:nvGrpSpPr>
          <p:cNvPr id="15" name="Group 15">
            <a:extLst>
              <a:ext uri="{FF2B5EF4-FFF2-40B4-BE49-F238E27FC236}">
                <a16:creationId xmlns:a16="http://schemas.microsoft.com/office/drawing/2014/main" id="{0F380D15-400C-42AA-B24E-FD4C9983BF1D}"/>
              </a:ext>
            </a:extLst>
          </p:cNvPr>
          <p:cNvGrpSpPr/>
          <p:nvPr/>
        </p:nvGrpSpPr>
        <p:grpSpPr>
          <a:xfrm>
            <a:off x="8158279" y="2542667"/>
            <a:ext cx="3333328" cy="3220089"/>
            <a:chOff x="193825" y="2446968"/>
            <a:chExt cx="3401927" cy="3220089"/>
          </a:xfrm>
        </p:grpSpPr>
        <p:sp>
          <p:nvSpPr>
            <p:cNvPr id="16" name="TextBox 19">
              <a:extLst>
                <a:ext uri="{FF2B5EF4-FFF2-40B4-BE49-F238E27FC236}">
                  <a16:creationId xmlns:a16="http://schemas.microsoft.com/office/drawing/2014/main" id="{06E6E326-0BB3-47FD-BA16-BDFC1489C736}"/>
                </a:ext>
              </a:extLst>
            </p:cNvPr>
            <p:cNvSpPr txBox="1"/>
            <p:nvPr/>
          </p:nvSpPr>
          <p:spPr>
            <a:xfrm>
              <a:off x="193826" y="2446968"/>
              <a:ext cx="3401926" cy="307777"/>
            </a:xfrm>
            <a:prstGeom prst="rect">
              <a:avLst/>
            </a:prstGeom>
            <a:noFill/>
          </p:spPr>
          <p:txBody>
            <a:bodyPr wrap="square" rtlCol="0" anchor="ctr">
              <a:spAutoFit/>
            </a:bodyPr>
            <a:lstStyle/>
            <a:p>
              <a:pPr algn="r"/>
              <a:r>
                <a:rPr lang="en-US" altLang="ko-KR" sz="1400" b="1">
                  <a:solidFill>
                    <a:schemeClr val="bg1"/>
                  </a:solidFill>
                  <a:cs typeface="Arial" panose="020B0604020202020204" pitchFamily="34" charset="0"/>
                </a:rPr>
                <a:t>Simple PowerPoint Presentation</a:t>
              </a:r>
              <a:endParaRPr lang="ko-KR" altLang="en-US" sz="1400" b="1">
                <a:solidFill>
                  <a:schemeClr val="bg1"/>
                </a:solidFill>
                <a:cs typeface="Arial" panose="020B0604020202020204" pitchFamily="34" charset="0"/>
              </a:endParaRPr>
            </a:p>
          </p:txBody>
        </p:sp>
        <p:sp>
          <p:nvSpPr>
            <p:cNvPr id="17" name="TextBox 20">
              <a:extLst>
                <a:ext uri="{FF2B5EF4-FFF2-40B4-BE49-F238E27FC236}">
                  <a16:creationId xmlns:a16="http://schemas.microsoft.com/office/drawing/2014/main" id="{B61AD066-8938-49BB-A8D0-8BD17DA54D83}"/>
                </a:ext>
              </a:extLst>
            </p:cNvPr>
            <p:cNvSpPr txBox="1"/>
            <p:nvPr/>
          </p:nvSpPr>
          <p:spPr>
            <a:xfrm>
              <a:off x="193825" y="2989401"/>
              <a:ext cx="3401927" cy="2677656"/>
            </a:xfrm>
            <a:prstGeom prst="rect">
              <a:avLst/>
            </a:prstGeom>
            <a:noFill/>
          </p:spPr>
          <p:txBody>
            <a:bodyPr wrap="square" rtlCol="0">
              <a:spAutoFit/>
            </a:bodyPr>
            <a:lstStyle/>
            <a:p>
              <a:pPr algn="r"/>
              <a:r>
                <a:rPr lang="en-US" altLang="ko-KR" sz="1200">
                  <a:cs typeface="Arial" panose="020B0604020202020204" pitchFamily="34" charset="0"/>
                </a:rPr>
                <a:t>Get a modern PowerPoint  Presentation that is beautifully designed. I hope and I believe that this Template will your Time, Money and Reputation. Easy to change colors, photos and Text. Get a modern PowerPoint  Presentation that is beautifully designed. You can simply impress your audience and add a unique zing and appeal to your Presentations. </a:t>
              </a:r>
            </a:p>
            <a:p>
              <a:pPr algn="r"/>
              <a:endParaRPr lang="en-US" altLang="ko-KR" sz="1200">
                <a:cs typeface="Arial" panose="020B0604020202020204" pitchFamily="34" charset="0"/>
              </a:endParaRPr>
            </a:p>
            <a:p>
              <a:pPr algn="r"/>
              <a:r>
                <a:rPr lang="en-US" altLang="ko-KR" sz="1200">
                  <a:cs typeface="Arial" panose="020B0604020202020204" pitchFamily="34" charset="0"/>
                </a:rPr>
                <a:t>You can simply impress your audience and add a unique zing and appeal to your Presentations. Get a modern PowerPoint  Presentation that is beautifully designed. Easy to change colors, photos and Text.</a:t>
              </a:r>
            </a:p>
          </p:txBody>
        </p:sp>
      </p:grpSp>
      <p:grpSp>
        <p:nvGrpSpPr>
          <p:cNvPr id="18" name="Group 16">
            <a:extLst>
              <a:ext uri="{FF2B5EF4-FFF2-40B4-BE49-F238E27FC236}">
                <a16:creationId xmlns:a16="http://schemas.microsoft.com/office/drawing/2014/main" id="{68CFB1DD-3BB0-4756-AA27-187515B62DD9}"/>
              </a:ext>
            </a:extLst>
          </p:cNvPr>
          <p:cNvGrpSpPr/>
          <p:nvPr/>
        </p:nvGrpSpPr>
        <p:grpSpPr>
          <a:xfrm>
            <a:off x="8359691" y="1788840"/>
            <a:ext cx="3131917" cy="567656"/>
            <a:chOff x="6050230" y="2356411"/>
            <a:chExt cx="2736304" cy="567656"/>
          </a:xfrm>
        </p:grpSpPr>
        <p:sp>
          <p:nvSpPr>
            <p:cNvPr id="19" name="TextBox 17">
              <a:extLst>
                <a:ext uri="{FF2B5EF4-FFF2-40B4-BE49-F238E27FC236}">
                  <a16:creationId xmlns:a16="http://schemas.microsoft.com/office/drawing/2014/main" id="{7875A721-B269-43FD-B443-98AC443DF497}"/>
                </a:ext>
              </a:extLst>
            </p:cNvPr>
            <p:cNvSpPr txBox="1"/>
            <p:nvPr/>
          </p:nvSpPr>
          <p:spPr>
            <a:xfrm>
              <a:off x="6050230" y="2616290"/>
              <a:ext cx="2736304" cy="307777"/>
            </a:xfrm>
            <a:prstGeom prst="rect">
              <a:avLst/>
            </a:prstGeom>
            <a:noFill/>
          </p:spPr>
          <p:txBody>
            <a:bodyPr wrap="square" rtlCol="0">
              <a:spAutoFit/>
            </a:bodyPr>
            <a:lstStyle/>
            <a:p>
              <a:pPr algn="r"/>
              <a:r>
                <a:rPr lang="en-US" altLang="ko-KR" sz="1400" b="1">
                  <a:solidFill>
                    <a:schemeClr val="tx1">
                      <a:lumMod val="65000"/>
                      <a:lumOff val="35000"/>
                    </a:schemeClr>
                  </a:solidFill>
                  <a:cs typeface="Arial" panose="020B0604020202020204" pitchFamily="34" charset="0"/>
                </a:rPr>
                <a:t>Simple PowerPoint Presentation </a:t>
              </a:r>
            </a:p>
          </p:txBody>
        </p:sp>
        <p:sp>
          <p:nvSpPr>
            <p:cNvPr id="20" name="TextBox 18">
              <a:extLst>
                <a:ext uri="{FF2B5EF4-FFF2-40B4-BE49-F238E27FC236}">
                  <a16:creationId xmlns:a16="http://schemas.microsoft.com/office/drawing/2014/main" id="{9A8BD376-1AA5-4B37-BA9B-45377FB1E099}"/>
                </a:ext>
              </a:extLst>
            </p:cNvPr>
            <p:cNvSpPr txBox="1"/>
            <p:nvPr/>
          </p:nvSpPr>
          <p:spPr>
            <a:xfrm>
              <a:off x="6050230" y="2356411"/>
              <a:ext cx="2736304" cy="307777"/>
            </a:xfrm>
            <a:prstGeom prst="rect">
              <a:avLst/>
            </a:prstGeom>
            <a:noFill/>
          </p:spPr>
          <p:txBody>
            <a:bodyPr wrap="square" rtlCol="0">
              <a:spAutoFit/>
            </a:bodyPr>
            <a:lstStyle/>
            <a:p>
              <a:pPr algn="r"/>
              <a:r>
                <a:rPr lang="en-US" altLang="ko-KR" sz="1400" b="1">
                  <a:solidFill>
                    <a:schemeClr val="tx1">
                      <a:lumMod val="65000"/>
                      <a:lumOff val="35000"/>
                    </a:schemeClr>
                  </a:solidFill>
                  <a:cs typeface="Arial" panose="020B0604020202020204" pitchFamily="34" charset="0"/>
                </a:rPr>
                <a:t>Add Contents Title</a:t>
              </a:r>
              <a:endParaRPr lang="ko-KR" altLang="en-US" sz="1400" b="1">
                <a:solidFill>
                  <a:schemeClr val="tx1">
                    <a:lumMod val="65000"/>
                    <a:lumOff val="35000"/>
                  </a:schemeClr>
                </a:solidFill>
                <a:cs typeface="Arial" panose="020B0604020202020204" pitchFamily="34" charset="0"/>
              </a:endParaRPr>
            </a:p>
          </p:txBody>
        </p:sp>
      </p:grpSp>
      <p:pic>
        <p:nvPicPr>
          <p:cNvPr id="3" name="Imagen 2"/>
          <p:cNvPicPr>
            <a:picLocks noChangeAspect="1"/>
          </p:cNvPicPr>
          <p:nvPr/>
        </p:nvPicPr>
        <p:blipFill>
          <a:blip r:embed="rId2"/>
          <a:stretch>
            <a:fillRect/>
          </a:stretch>
        </p:blipFill>
        <p:spPr>
          <a:xfrm>
            <a:off x="4944912" y="850829"/>
            <a:ext cx="2119589" cy="5753172"/>
          </a:xfrm>
          <a:prstGeom prst="rect">
            <a:avLst/>
          </a:prstGeom>
        </p:spPr>
      </p:pic>
      <p:sp>
        <p:nvSpPr>
          <p:cNvPr id="21" name="Título 1">
            <a:extLst>
              <a:ext uri="{FF2B5EF4-FFF2-40B4-BE49-F238E27FC236}">
                <a16:creationId xmlns:a16="http://schemas.microsoft.com/office/drawing/2014/main" id="{6FC92E05-C567-422E-96BE-957A89600280}"/>
              </a:ext>
            </a:extLst>
          </p:cNvPr>
          <p:cNvSpPr txBox="1"/>
          <p:nvPr/>
        </p:nvSpPr>
        <p:spPr>
          <a:xfrm>
            <a:off x="691459" y="346374"/>
            <a:ext cx="8474075" cy="708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a:solidFill>
                  <a:srgbClr val="FFC000"/>
                </a:solidFill>
              </a:rPr>
              <a:t>Hemisferios</a:t>
            </a:r>
          </a:p>
        </p:txBody>
      </p:sp>
    </p:spTree>
    <p:extLst>
      <p:ext uri="{BB962C8B-B14F-4D97-AF65-F5344CB8AC3E}">
        <p14:creationId xmlns:p14="http://schemas.microsoft.com/office/powerpoint/2010/main" val="22187082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E5D9CD9-2484-4A02-82A0-A7580BCB4173}"/>
              </a:ext>
            </a:extLst>
          </p:cNvPr>
          <p:cNvSpPr/>
          <p:nvPr/>
        </p:nvSpPr>
        <p:spPr>
          <a:xfrm>
            <a:off x="6296521" y="0"/>
            <a:ext cx="4242216" cy="6858000"/>
          </a:xfrm>
          <a:prstGeom prst="rect">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 name="Group 43">
            <a:extLst>
              <a:ext uri="{FF2B5EF4-FFF2-40B4-BE49-F238E27FC236}">
                <a16:creationId xmlns:a16="http://schemas.microsoft.com/office/drawing/2014/main" id="{76049133-5EAD-40DC-8507-6688D377A018}"/>
              </a:ext>
            </a:extLst>
          </p:cNvPr>
          <p:cNvGrpSpPr/>
          <p:nvPr/>
        </p:nvGrpSpPr>
        <p:grpSpPr>
          <a:xfrm>
            <a:off x="2237945" y="2108848"/>
            <a:ext cx="3578911" cy="711368"/>
            <a:chOff x="3017859" y="4310610"/>
            <a:chExt cx="1870812" cy="711368"/>
          </a:xfrm>
        </p:grpSpPr>
        <p:sp>
          <p:nvSpPr>
            <p:cNvPr id="5" name="TextBox 44">
              <a:extLst>
                <a:ext uri="{FF2B5EF4-FFF2-40B4-BE49-F238E27FC236}">
                  <a16:creationId xmlns:a16="http://schemas.microsoft.com/office/drawing/2014/main" id="{EE61D7CD-CAE0-466A-A6CE-A047558FC243}"/>
                </a:ext>
              </a:extLst>
            </p:cNvPr>
            <p:cNvSpPr txBox="1"/>
            <p:nvPr/>
          </p:nvSpPr>
          <p:spPr>
            <a:xfrm>
              <a:off x="3021856" y="4560313"/>
              <a:ext cx="1866815" cy="461665"/>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p>
          </p:txBody>
        </p:sp>
        <p:sp>
          <p:nvSpPr>
            <p:cNvPr id="6" name="TextBox 45">
              <a:extLst>
                <a:ext uri="{FF2B5EF4-FFF2-40B4-BE49-F238E27FC236}">
                  <a16:creationId xmlns:a16="http://schemas.microsoft.com/office/drawing/2014/main" id="{E4CD0CC3-EC3C-4BCE-B323-55C530B7B2B4}"/>
                </a:ext>
              </a:extLst>
            </p:cNvPr>
            <p:cNvSpPr txBox="1"/>
            <p:nvPr/>
          </p:nvSpPr>
          <p:spPr>
            <a:xfrm>
              <a:off x="3017859" y="4310610"/>
              <a:ext cx="1870812"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itchFamily="34" charset="0"/>
              </a:endParaRPr>
            </a:p>
          </p:txBody>
        </p:sp>
      </p:grpSp>
      <p:grpSp>
        <p:nvGrpSpPr>
          <p:cNvPr id="7" name="Group 46">
            <a:extLst>
              <a:ext uri="{FF2B5EF4-FFF2-40B4-BE49-F238E27FC236}">
                <a16:creationId xmlns:a16="http://schemas.microsoft.com/office/drawing/2014/main" id="{B995097C-00CA-4672-9449-06504E751314}"/>
              </a:ext>
            </a:extLst>
          </p:cNvPr>
          <p:cNvGrpSpPr/>
          <p:nvPr/>
        </p:nvGrpSpPr>
        <p:grpSpPr>
          <a:xfrm>
            <a:off x="2237945" y="2994042"/>
            <a:ext cx="3578911" cy="711368"/>
            <a:chOff x="3017859" y="4310610"/>
            <a:chExt cx="1870812" cy="711368"/>
          </a:xfrm>
        </p:grpSpPr>
        <p:sp>
          <p:nvSpPr>
            <p:cNvPr id="8" name="TextBox 47">
              <a:extLst>
                <a:ext uri="{FF2B5EF4-FFF2-40B4-BE49-F238E27FC236}">
                  <a16:creationId xmlns:a16="http://schemas.microsoft.com/office/drawing/2014/main" id="{DE42D73F-6030-467F-A574-0B86D20743A2}"/>
                </a:ext>
              </a:extLst>
            </p:cNvPr>
            <p:cNvSpPr txBox="1"/>
            <p:nvPr/>
          </p:nvSpPr>
          <p:spPr>
            <a:xfrm>
              <a:off x="3021856" y="4560313"/>
              <a:ext cx="1866815" cy="461665"/>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p>
          </p:txBody>
        </p:sp>
        <p:sp>
          <p:nvSpPr>
            <p:cNvPr id="9" name="TextBox 48">
              <a:extLst>
                <a:ext uri="{FF2B5EF4-FFF2-40B4-BE49-F238E27FC236}">
                  <a16:creationId xmlns:a16="http://schemas.microsoft.com/office/drawing/2014/main" id="{122CB5E5-1561-4DDD-9412-A189A4E4CB6B}"/>
                </a:ext>
              </a:extLst>
            </p:cNvPr>
            <p:cNvSpPr txBox="1"/>
            <p:nvPr/>
          </p:nvSpPr>
          <p:spPr>
            <a:xfrm>
              <a:off x="3017859" y="4310610"/>
              <a:ext cx="1870812"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grpSp>
      <p:grpSp>
        <p:nvGrpSpPr>
          <p:cNvPr id="10" name="Group 49">
            <a:extLst>
              <a:ext uri="{FF2B5EF4-FFF2-40B4-BE49-F238E27FC236}">
                <a16:creationId xmlns:a16="http://schemas.microsoft.com/office/drawing/2014/main" id="{545A55D2-37CF-4E6B-8C89-BF8E35BB0B2C}"/>
              </a:ext>
            </a:extLst>
          </p:cNvPr>
          <p:cNvGrpSpPr/>
          <p:nvPr/>
        </p:nvGrpSpPr>
        <p:grpSpPr>
          <a:xfrm>
            <a:off x="2237945" y="3879238"/>
            <a:ext cx="3578911" cy="711368"/>
            <a:chOff x="3017859" y="4310610"/>
            <a:chExt cx="1870812" cy="711368"/>
          </a:xfrm>
        </p:grpSpPr>
        <p:sp>
          <p:nvSpPr>
            <p:cNvPr id="11" name="TextBox 50">
              <a:extLst>
                <a:ext uri="{FF2B5EF4-FFF2-40B4-BE49-F238E27FC236}">
                  <a16:creationId xmlns:a16="http://schemas.microsoft.com/office/drawing/2014/main" id="{925CD4BC-4C38-462D-B541-CF876868BA99}"/>
                </a:ext>
              </a:extLst>
            </p:cNvPr>
            <p:cNvSpPr txBox="1"/>
            <p:nvPr/>
          </p:nvSpPr>
          <p:spPr>
            <a:xfrm>
              <a:off x="3021856" y="4560313"/>
              <a:ext cx="1866815" cy="461665"/>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p>
          </p:txBody>
        </p:sp>
        <p:sp>
          <p:nvSpPr>
            <p:cNvPr id="12" name="TextBox 51">
              <a:extLst>
                <a:ext uri="{FF2B5EF4-FFF2-40B4-BE49-F238E27FC236}">
                  <a16:creationId xmlns:a16="http://schemas.microsoft.com/office/drawing/2014/main" id="{979F8AE3-FEAD-4A6B-B16F-34F546C45F6C}"/>
                </a:ext>
              </a:extLst>
            </p:cNvPr>
            <p:cNvSpPr txBox="1"/>
            <p:nvPr/>
          </p:nvSpPr>
          <p:spPr>
            <a:xfrm>
              <a:off x="3017859" y="4310610"/>
              <a:ext cx="1870812"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grpSp>
      <p:sp>
        <p:nvSpPr>
          <p:cNvPr id="13" name="Oval 52">
            <a:extLst>
              <a:ext uri="{FF2B5EF4-FFF2-40B4-BE49-F238E27FC236}">
                <a16:creationId xmlns:a16="http://schemas.microsoft.com/office/drawing/2014/main" id="{97236F3C-49DB-4162-BCF3-127C4A85D091}"/>
              </a:ext>
            </a:extLst>
          </p:cNvPr>
          <p:cNvSpPr/>
          <p:nvPr/>
        </p:nvSpPr>
        <p:spPr>
          <a:xfrm>
            <a:off x="1318874" y="2140498"/>
            <a:ext cx="682337" cy="648072"/>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Oval 53">
            <a:extLst>
              <a:ext uri="{FF2B5EF4-FFF2-40B4-BE49-F238E27FC236}">
                <a16:creationId xmlns:a16="http://schemas.microsoft.com/office/drawing/2014/main" id="{30EF93D5-5A66-4D40-AE8E-10529A0CC25D}"/>
              </a:ext>
            </a:extLst>
          </p:cNvPr>
          <p:cNvSpPr/>
          <p:nvPr/>
        </p:nvSpPr>
        <p:spPr>
          <a:xfrm>
            <a:off x="1317868" y="3870775"/>
            <a:ext cx="682337" cy="64807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Oval 54">
            <a:extLst>
              <a:ext uri="{FF2B5EF4-FFF2-40B4-BE49-F238E27FC236}">
                <a16:creationId xmlns:a16="http://schemas.microsoft.com/office/drawing/2014/main" id="{BD6983FC-DF57-4D9F-AC15-4260C2252AAF}"/>
              </a:ext>
            </a:extLst>
          </p:cNvPr>
          <p:cNvSpPr/>
          <p:nvPr/>
        </p:nvSpPr>
        <p:spPr>
          <a:xfrm>
            <a:off x="1317868" y="4755970"/>
            <a:ext cx="682337" cy="648072"/>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6" name="Group 55">
            <a:extLst>
              <a:ext uri="{FF2B5EF4-FFF2-40B4-BE49-F238E27FC236}">
                <a16:creationId xmlns:a16="http://schemas.microsoft.com/office/drawing/2014/main" id="{387CD857-5EFC-45F7-9F71-6E0869F1619A}"/>
              </a:ext>
            </a:extLst>
          </p:cNvPr>
          <p:cNvGrpSpPr/>
          <p:nvPr/>
        </p:nvGrpSpPr>
        <p:grpSpPr>
          <a:xfrm>
            <a:off x="2237945" y="4764432"/>
            <a:ext cx="3578911" cy="711368"/>
            <a:chOff x="3017859" y="4310610"/>
            <a:chExt cx="1870812" cy="711368"/>
          </a:xfrm>
        </p:grpSpPr>
        <p:sp>
          <p:nvSpPr>
            <p:cNvPr id="17" name="TextBox 56">
              <a:extLst>
                <a:ext uri="{FF2B5EF4-FFF2-40B4-BE49-F238E27FC236}">
                  <a16:creationId xmlns:a16="http://schemas.microsoft.com/office/drawing/2014/main" id="{7C2A9E03-4014-45C9-A176-78ED1C24DFAB}"/>
                </a:ext>
              </a:extLst>
            </p:cNvPr>
            <p:cNvSpPr txBox="1"/>
            <p:nvPr/>
          </p:nvSpPr>
          <p:spPr>
            <a:xfrm>
              <a:off x="3021856" y="4560313"/>
              <a:ext cx="1866815" cy="461665"/>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p>
          </p:txBody>
        </p:sp>
        <p:sp>
          <p:nvSpPr>
            <p:cNvPr id="18" name="TextBox 57">
              <a:extLst>
                <a:ext uri="{FF2B5EF4-FFF2-40B4-BE49-F238E27FC236}">
                  <a16:creationId xmlns:a16="http://schemas.microsoft.com/office/drawing/2014/main" id="{499B08DD-3F73-43EA-BFFB-0894896C9E3A}"/>
                </a:ext>
              </a:extLst>
            </p:cNvPr>
            <p:cNvSpPr txBox="1"/>
            <p:nvPr/>
          </p:nvSpPr>
          <p:spPr>
            <a:xfrm>
              <a:off x="3017859" y="4310610"/>
              <a:ext cx="1870812"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grpSp>
      <p:sp>
        <p:nvSpPr>
          <p:cNvPr id="19" name="Freeform 9">
            <a:extLst>
              <a:ext uri="{FF2B5EF4-FFF2-40B4-BE49-F238E27FC236}">
                <a16:creationId xmlns:a16="http://schemas.microsoft.com/office/drawing/2014/main" id="{278643EC-64FC-4782-8A6D-799D0214B75A}"/>
              </a:ext>
            </a:extLst>
          </p:cNvPr>
          <p:cNvSpPr>
            <a:spLocks noEditPoints="1"/>
          </p:cNvSpPr>
          <p:nvPr/>
        </p:nvSpPr>
        <p:spPr bwMode="auto">
          <a:xfrm>
            <a:off x="1501934" y="4011585"/>
            <a:ext cx="294743" cy="393830"/>
          </a:xfrm>
          <a:custGeom>
            <a:avLst/>
            <a:gdLst>
              <a:gd name="T0" fmla="*/ 2311 w 2753"/>
              <a:gd name="T1" fmla="*/ 580 h 3873"/>
              <a:gd name="T2" fmla="*/ 2433 w 2753"/>
              <a:gd name="T3" fmla="*/ 735 h 3873"/>
              <a:gd name="T4" fmla="*/ 2415 w 2753"/>
              <a:gd name="T5" fmla="*/ 948 h 3873"/>
              <a:gd name="T6" fmla="*/ 2253 w 2753"/>
              <a:gd name="T7" fmla="*/ 1073 h 3873"/>
              <a:gd name="T8" fmla="*/ 2037 w 2753"/>
              <a:gd name="T9" fmla="*/ 1138 h 3873"/>
              <a:gd name="T10" fmla="*/ 1946 w 2753"/>
              <a:gd name="T11" fmla="*/ 1260 h 3873"/>
              <a:gd name="T12" fmla="*/ 2039 w 2753"/>
              <a:gd name="T13" fmla="*/ 1346 h 3873"/>
              <a:gd name="T14" fmla="*/ 2400 w 2753"/>
              <a:gd name="T15" fmla="*/ 1671 h 3873"/>
              <a:gd name="T16" fmla="*/ 2649 w 2753"/>
              <a:gd name="T17" fmla="*/ 2118 h 3873"/>
              <a:gd name="T18" fmla="*/ 2746 w 2753"/>
              <a:gd name="T19" fmla="*/ 2586 h 3873"/>
              <a:gd name="T20" fmla="*/ 2739 w 2753"/>
              <a:gd name="T21" fmla="*/ 3028 h 3873"/>
              <a:gd name="T22" fmla="*/ 2671 w 2753"/>
              <a:gd name="T23" fmla="*/ 3397 h 3873"/>
              <a:gd name="T24" fmla="*/ 2597 w 2753"/>
              <a:gd name="T25" fmla="*/ 3648 h 3873"/>
              <a:gd name="T26" fmla="*/ 2533 w 2753"/>
              <a:gd name="T27" fmla="*/ 3764 h 3873"/>
              <a:gd name="T28" fmla="*/ 2319 w 2753"/>
              <a:gd name="T29" fmla="*/ 3855 h 3873"/>
              <a:gd name="T30" fmla="*/ 1959 w 2753"/>
              <a:gd name="T31" fmla="*/ 3868 h 3873"/>
              <a:gd name="T32" fmla="*/ 1531 w 2753"/>
              <a:gd name="T33" fmla="*/ 3768 h 3873"/>
              <a:gd name="T34" fmla="*/ 1146 w 2753"/>
              <a:gd name="T35" fmla="*/ 3597 h 3873"/>
              <a:gd name="T36" fmla="*/ 846 w 2753"/>
              <a:gd name="T37" fmla="*/ 3420 h 3873"/>
              <a:gd name="T38" fmla="*/ 669 w 2753"/>
              <a:gd name="T39" fmla="*/ 3297 h 3873"/>
              <a:gd name="T40" fmla="*/ 562 w 2753"/>
              <a:gd name="T41" fmla="*/ 3206 h 3873"/>
              <a:gd name="T42" fmla="*/ 189 w 2753"/>
              <a:gd name="T43" fmla="*/ 2718 h 3873"/>
              <a:gd name="T44" fmla="*/ 0 w 2753"/>
              <a:gd name="T45" fmla="*/ 2148 h 3873"/>
              <a:gd name="T46" fmla="*/ 79 w 2753"/>
              <a:gd name="T47" fmla="*/ 1729 h 3873"/>
              <a:gd name="T48" fmla="*/ 217 w 2753"/>
              <a:gd name="T49" fmla="*/ 1491 h 3873"/>
              <a:gd name="T50" fmla="*/ 319 w 2753"/>
              <a:gd name="T51" fmla="*/ 1380 h 3873"/>
              <a:gd name="T52" fmla="*/ 368 w 2753"/>
              <a:gd name="T53" fmla="*/ 1135 h 3873"/>
              <a:gd name="T54" fmla="*/ 353 w 2753"/>
              <a:gd name="T55" fmla="*/ 831 h 3873"/>
              <a:gd name="T56" fmla="*/ 384 w 2753"/>
              <a:gd name="T57" fmla="*/ 675 h 3873"/>
              <a:gd name="T58" fmla="*/ 559 w 2753"/>
              <a:gd name="T59" fmla="*/ 591 h 3873"/>
              <a:gd name="T60" fmla="*/ 699 w 2753"/>
              <a:gd name="T61" fmla="*/ 664 h 3873"/>
              <a:gd name="T62" fmla="*/ 769 w 2753"/>
              <a:gd name="T63" fmla="*/ 866 h 3873"/>
              <a:gd name="T64" fmla="*/ 791 w 2753"/>
              <a:gd name="T65" fmla="*/ 1115 h 3873"/>
              <a:gd name="T66" fmla="*/ 1008 w 2753"/>
              <a:gd name="T67" fmla="*/ 1053 h 3873"/>
              <a:gd name="T68" fmla="*/ 1433 w 2753"/>
              <a:gd name="T69" fmla="*/ 700 h 3873"/>
              <a:gd name="T70" fmla="*/ 1737 w 2753"/>
              <a:gd name="T71" fmla="*/ 600 h 3873"/>
              <a:gd name="T72" fmla="*/ 2062 w 2753"/>
              <a:gd name="T73" fmla="*/ 557 h 3873"/>
              <a:gd name="T74" fmla="*/ 1277 w 2753"/>
              <a:gd name="T75" fmla="*/ 18 h 3873"/>
              <a:gd name="T76" fmla="*/ 1315 w 2753"/>
              <a:gd name="T77" fmla="*/ 111 h 3873"/>
              <a:gd name="T78" fmla="*/ 1329 w 2753"/>
              <a:gd name="T79" fmla="*/ 229 h 3873"/>
              <a:gd name="T80" fmla="*/ 1389 w 2753"/>
              <a:gd name="T81" fmla="*/ 278 h 3873"/>
              <a:gd name="T82" fmla="*/ 1471 w 2753"/>
              <a:gd name="T83" fmla="*/ 138 h 3873"/>
              <a:gd name="T84" fmla="*/ 1600 w 2753"/>
              <a:gd name="T85" fmla="*/ 22 h 3873"/>
              <a:gd name="T86" fmla="*/ 1671 w 2753"/>
              <a:gd name="T87" fmla="*/ 108 h 3873"/>
              <a:gd name="T88" fmla="*/ 1649 w 2753"/>
              <a:gd name="T89" fmla="*/ 249 h 3873"/>
              <a:gd name="T90" fmla="*/ 1666 w 2753"/>
              <a:gd name="T91" fmla="*/ 408 h 3873"/>
              <a:gd name="T92" fmla="*/ 1775 w 2753"/>
              <a:gd name="T93" fmla="*/ 511 h 3873"/>
              <a:gd name="T94" fmla="*/ 1529 w 2753"/>
              <a:gd name="T95" fmla="*/ 580 h 3873"/>
              <a:gd name="T96" fmla="*/ 1239 w 2753"/>
              <a:gd name="T97" fmla="*/ 735 h 3873"/>
              <a:gd name="T98" fmla="*/ 995 w 2753"/>
              <a:gd name="T99" fmla="*/ 958 h 3873"/>
              <a:gd name="T100" fmla="*/ 871 w 2753"/>
              <a:gd name="T101" fmla="*/ 1124 h 3873"/>
              <a:gd name="T102" fmla="*/ 855 w 2753"/>
              <a:gd name="T103" fmla="*/ 1100 h 3873"/>
              <a:gd name="T104" fmla="*/ 826 w 2753"/>
              <a:gd name="T105" fmla="*/ 798 h 3873"/>
              <a:gd name="T106" fmla="*/ 837 w 2753"/>
              <a:gd name="T107" fmla="*/ 658 h 3873"/>
              <a:gd name="T108" fmla="*/ 897 w 2753"/>
              <a:gd name="T109" fmla="*/ 555 h 3873"/>
              <a:gd name="T110" fmla="*/ 704 w 2753"/>
              <a:gd name="T111" fmla="*/ 437 h 3873"/>
              <a:gd name="T112" fmla="*/ 609 w 2753"/>
              <a:gd name="T113" fmla="*/ 320 h 3873"/>
              <a:gd name="T114" fmla="*/ 691 w 2753"/>
              <a:gd name="T115" fmla="*/ 206 h 3873"/>
              <a:gd name="T116" fmla="*/ 886 w 2753"/>
              <a:gd name="T117" fmla="*/ 251 h 3873"/>
              <a:gd name="T118" fmla="*/ 1144 w 2753"/>
              <a:gd name="T119" fmla="*/ 375 h 3873"/>
              <a:gd name="T120" fmla="*/ 1115 w 2753"/>
              <a:gd name="T121" fmla="*/ 189 h 3873"/>
              <a:gd name="T122" fmla="*/ 1120 w 2753"/>
              <a:gd name="T123" fmla="*/ 38 h 3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3" h="3873">
                <a:moveTo>
                  <a:pt x="2122" y="555"/>
                </a:moveTo>
                <a:lnTo>
                  <a:pt x="2180" y="557"/>
                </a:lnTo>
                <a:lnTo>
                  <a:pt x="2231" y="560"/>
                </a:lnTo>
                <a:lnTo>
                  <a:pt x="2275" y="568"/>
                </a:lnTo>
                <a:lnTo>
                  <a:pt x="2311" y="580"/>
                </a:lnTo>
                <a:lnTo>
                  <a:pt x="2346" y="598"/>
                </a:lnTo>
                <a:lnTo>
                  <a:pt x="2375" y="626"/>
                </a:lnTo>
                <a:lnTo>
                  <a:pt x="2399" y="658"/>
                </a:lnTo>
                <a:lnTo>
                  <a:pt x="2419" y="695"/>
                </a:lnTo>
                <a:lnTo>
                  <a:pt x="2433" y="735"/>
                </a:lnTo>
                <a:lnTo>
                  <a:pt x="2442" y="777"/>
                </a:lnTo>
                <a:lnTo>
                  <a:pt x="2444" y="820"/>
                </a:lnTo>
                <a:lnTo>
                  <a:pt x="2440" y="864"/>
                </a:lnTo>
                <a:lnTo>
                  <a:pt x="2431" y="908"/>
                </a:lnTo>
                <a:lnTo>
                  <a:pt x="2415" y="948"/>
                </a:lnTo>
                <a:lnTo>
                  <a:pt x="2391" y="984"/>
                </a:lnTo>
                <a:lnTo>
                  <a:pt x="2364" y="1013"/>
                </a:lnTo>
                <a:lnTo>
                  <a:pt x="2331" y="1037"/>
                </a:lnTo>
                <a:lnTo>
                  <a:pt x="2293" y="1057"/>
                </a:lnTo>
                <a:lnTo>
                  <a:pt x="2253" y="1073"/>
                </a:lnTo>
                <a:lnTo>
                  <a:pt x="2211" y="1086"/>
                </a:lnTo>
                <a:lnTo>
                  <a:pt x="2166" y="1098"/>
                </a:lnTo>
                <a:lnTo>
                  <a:pt x="2122" y="1111"/>
                </a:lnTo>
                <a:lnTo>
                  <a:pt x="2079" y="1124"/>
                </a:lnTo>
                <a:lnTo>
                  <a:pt x="2037" y="1138"/>
                </a:lnTo>
                <a:lnTo>
                  <a:pt x="1999" y="1157"/>
                </a:lnTo>
                <a:lnTo>
                  <a:pt x="1962" y="1178"/>
                </a:lnTo>
                <a:lnTo>
                  <a:pt x="1931" y="1204"/>
                </a:lnTo>
                <a:lnTo>
                  <a:pt x="1935" y="1235"/>
                </a:lnTo>
                <a:lnTo>
                  <a:pt x="1946" y="1260"/>
                </a:lnTo>
                <a:lnTo>
                  <a:pt x="1959" y="1282"/>
                </a:lnTo>
                <a:lnTo>
                  <a:pt x="1977" y="1302"/>
                </a:lnTo>
                <a:lnTo>
                  <a:pt x="1997" y="1318"/>
                </a:lnTo>
                <a:lnTo>
                  <a:pt x="2019" y="1333"/>
                </a:lnTo>
                <a:lnTo>
                  <a:pt x="2039" y="1346"/>
                </a:lnTo>
                <a:lnTo>
                  <a:pt x="2060" y="1360"/>
                </a:lnTo>
                <a:lnTo>
                  <a:pt x="2159" y="1433"/>
                </a:lnTo>
                <a:lnTo>
                  <a:pt x="2248" y="1509"/>
                </a:lnTo>
                <a:lnTo>
                  <a:pt x="2328" y="1588"/>
                </a:lnTo>
                <a:lnTo>
                  <a:pt x="2400" y="1671"/>
                </a:lnTo>
                <a:lnTo>
                  <a:pt x="2464" y="1757"/>
                </a:lnTo>
                <a:lnTo>
                  <a:pt x="2522" y="1844"/>
                </a:lnTo>
                <a:lnTo>
                  <a:pt x="2571" y="1933"/>
                </a:lnTo>
                <a:lnTo>
                  <a:pt x="2613" y="2026"/>
                </a:lnTo>
                <a:lnTo>
                  <a:pt x="2649" y="2118"/>
                </a:lnTo>
                <a:lnTo>
                  <a:pt x="2679" y="2211"/>
                </a:lnTo>
                <a:lnTo>
                  <a:pt x="2704" y="2304"/>
                </a:lnTo>
                <a:lnTo>
                  <a:pt x="2722" y="2398"/>
                </a:lnTo>
                <a:lnTo>
                  <a:pt x="2737" y="2493"/>
                </a:lnTo>
                <a:lnTo>
                  <a:pt x="2746" y="2586"/>
                </a:lnTo>
                <a:lnTo>
                  <a:pt x="2751" y="2677"/>
                </a:lnTo>
                <a:lnTo>
                  <a:pt x="2753" y="2768"/>
                </a:lnTo>
                <a:lnTo>
                  <a:pt x="2751" y="2857"/>
                </a:lnTo>
                <a:lnTo>
                  <a:pt x="2746" y="2942"/>
                </a:lnTo>
                <a:lnTo>
                  <a:pt x="2739" y="3028"/>
                </a:lnTo>
                <a:lnTo>
                  <a:pt x="2728" y="3108"/>
                </a:lnTo>
                <a:lnTo>
                  <a:pt x="2715" y="3186"/>
                </a:lnTo>
                <a:lnTo>
                  <a:pt x="2702" y="3260"/>
                </a:lnTo>
                <a:lnTo>
                  <a:pt x="2688" y="3331"/>
                </a:lnTo>
                <a:lnTo>
                  <a:pt x="2671" y="3397"/>
                </a:lnTo>
                <a:lnTo>
                  <a:pt x="2657" y="3458"/>
                </a:lnTo>
                <a:lnTo>
                  <a:pt x="2640" y="3515"/>
                </a:lnTo>
                <a:lnTo>
                  <a:pt x="2624" y="3564"/>
                </a:lnTo>
                <a:lnTo>
                  <a:pt x="2609" y="3609"/>
                </a:lnTo>
                <a:lnTo>
                  <a:pt x="2597" y="3648"/>
                </a:lnTo>
                <a:lnTo>
                  <a:pt x="2584" y="3680"/>
                </a:lnTo>
                <a:lnTo>
                  <a:pt x="2573" y="3704"/>
                </a:lnTo>
                <a:lnTo>
                  <a:pt x="2566" y="3722"/>
                </a:lnTo>
                <a:lnTo>
                  <a:pt x="2560" y="3733"/>
                </a:lnTo>
                <a:lnTo>
                  <a:pt x="2533" y="3764"/>
                </a:lnTo>
                <a:lnTo>
                  <a:pt x="2499" y="3789"/>
                </a:lnTo>
                <a:lnTo>
                  <a:pt x="2459" y="3811"/>
                </a:lnTo>
                <a:lnTo>
                  <a:pt x="2415" y="3829"/>
                </a:lnTo>
                <a:lnTo>
                  <a:pt x="2368" y="3844"/>
                </a:lnTo>
                <a:lnTo>
                  <a:pt x="2319" y="3855"/>
                </a:lnTo>
                <a:lnTo>
                  <a:pt x="2269" y="3862"/>
                </a:lnTo>
                <a:lnTo>
                  <a:pt x="2220" y="3868"/>
                </a:lnTo>
                <a:lnTo>
                  <a:pt x="2133" y="3873"/>
                </a:lnTo>
                <a:lnTo>
                  <a:pt x="2046" y="3873"/>
                </a:lnTo>
                <a:lnTo>
                  <a:pt x="1959" y="3868"/>
                </a:lnTo>
                <a:lnTo>
                  <a:pt x="1871" y="3855"/>
                </a:lnTo>
                <a:lnTo>
                  <a:pt x="1784" y="3838"/>
                </a:lnTo>
                <a:lnTo>
                  <a:pt x="1699" y="3818"/>
                </a:lnTo>
                <a:lnTo>
                  <a:pt x="1613" y="3795"/>
                </a:lnTo>
                <a:lnTo>
                  <a:pt x="1531" y="3768"/>
                </a:lnTo>
                <a:lnTo>
                  <a:pt x="1449" y="3737"/>
                </a:lnTo>
                <a:lnTo>
                  <a:pt x="1369" y="3704"/>
                </a:lnTo>
                <a:lnTo>
                  <a:pt x="1293" y="3669"/>
                </a:lnTo>
                <a:lnTo>
                  <a:pt x="1219" y="3635"/>
                </a:lnTo>
                <a:lnTo>
                  <a:pt x="1146" y="3597"/>
                </a:lnTo>
                <a:lnTo>
                  <a:pt x="1079" y="3560"/>
                </a:lnTo>
                <a:lnTo>
                  <a:pt x="1015" y="3524"/>
                </a:lnTo>
                <a:lnTo>
                  <a:pt x="953" y="3488"/>
                </a:lnTo>
                <a:lnTo>
                  <a:pt x="899" y="3453"/>
                </a:lnTo>
                <a:lnTo>
                  <a:pt x="846" y="3420"/>
                </a:lnTo>
                <a:lnTo>
                  <a:pt x="800" y="3389"/>
                </a:lnTo>
                <a:lnTo>
                  <a:pt x="759" y="3360"/>
                </a:lnTo>
                <a:lnTo>
                  <a:pt x="722" y="3335"/>
                </a:lnTo>
                <a:lnTo>
                  <a:pt x="693" y="3313"/>
                </a:lnTo>
                <a:lnTo>
                  <a:pt x="669" y="3297"/>
                </a:lnTo>
                <a:lnTo>
                  <a:pt x="653" y="3284"/>
                </a:lnTo>
                <a:lnTo>
                  <a:pt x="642" y="3275"/>
                </a:lnTo>
                <a:lnTo>
                  <a:pt x="640" y="3273"/>
                </a:lnTo>
                <a:lnTo>
                  <a:pt x="644" y="3277"/>
                </a:lnTo>
                <a:lnTo>
                  <a:pt x="562" y="3206"/>
                </a:lnTo>
                <a:lnTo>
                  <a:pt x="482" y="3124"/>
                </a:lnTo>
                <a:lnTo>
                  <a:pt x="402" y="3033"/>
                </a:lnTo>
                <a:lnTo>
                  <a:pt x="326" y="2935"/>
                </a:lnTo>
                <a:lnTo>
                  <a:pt x="255" y="2829"/>
                </a:lnTo>
                <a:lnTo>
                  <a:pt x="189" y="2718"/>
                </a:lnTo>
                <a:lnTo>
                  <a:pt x="131" y="2604"/>
                </a:lnTo>
                <a:lnTo>
                  <a:pt x="82" y="2484"/>
                </a:lnTo>
                <a:lnTo>
                  <a:pt x="40" y="2362"/>
                </a:lnTo>
                <a:lnTo>
                  <a:pt x="11" y="2240"/>
                </a:lnTo>
                <a:lnTo>
                  <a:pt x="0" y="2148"/>
                </a:lnTo>
                <a:lnTo>
                  <a:pt x="0" y="2057"/>
                </a:lnTo>
                <a:lnTo>
                  <a:pt x="9" y="1969"/>
                </a:lnTo>
                <a:lnTo>
                  <a:pt x="26" y="1886"/>
                </a:lnTo>
                <a:lnTo>
                  <a:pt x="51" y="1804"/>
                </a:lnTo>
                <a:lnTo>
                  <a:pt x="79" y="1729"/>
                </a:lnTo>
                <a:lnTo>
                  <a:pt x="111" y="1658"/>
                </a:lnTo>
                <a:lnTo>
                  <a:pt x="146" y="1595"/>
                </a:lnTo>
                <a:lnTo>
                  <a:pt x="180" y="1537"/>
                </a:lnTo>
                <a:lnTo>
                  <a:pt x="197" y="1513"/>
                </a:lnTo>
                <a:lnTo>
                  <a:pt x="217" y="1491"/>
                </a:lnTo>
                <a:lnTo>
                  <a:pt x="237" y="1471"/>
                </a:lnTo>
                <a:lnTo>
                  <a:pt x="259" y="1451"/>
                </a:lnTo>
                <a:lnTo>
                  <a:pt x="279" y="1429"/>
                </a:lnTo>
                <a:lnTo>
                  <a:pt x="300" y="1406"/>
                </a:lnTo>
                <a:lnTo>
                  <a:pt x="319" y="1380"/>
                </a:lnTo>
                <a:lnTo>
                  <a:pt x="335" y="1349"/>
                </a:lnTo>
                <a:lnTo>
                  <a:pt x="349" y="1313"/>
                </a:lnTo>
                <a:lnTo>
                  <a:pt x="359" y="1269"/>
                </a:lnTo>
                <a:lnTo>
                  <a:pt x="364" y="1220"/>
                </a:lnTo>
                <a:lnTo>
                  <a:pt x="368" y="1135"/>
                </a:lnTo>
                <a:lnTo>
                  <a:pt x="366" y="1058"/>
                </a:lnTo>
                <a:lnTo>
                  <a:pt x="364" y="989"/>
                </a:lnTo>
                <a:lnTo>
                  <a:pt x="360" y="929"/>
                </a:lnTo>
                <a:lnTo>
                  <a:pt x="357" y="877"/>
                </a:lnTo>
                <a:lnTo>
                  <a:pt x="353" y="831"/>
                </a:lnTo>
                <a:lnTo>
                  <a:pt x="353" y="789"/>
                </a:lnTo>
                <a:lnTo>
                  <a:pt x="355" y="755"/>
                </a:lnTo>
                <a:lnTo>
                  <a:pt x="359" y="724"/>
                </a:lnTo>
                <a:lnTo>
                  <a:pt x="369" y="698"/>
                </a:lnTo>
                <a:lnTo>
                  <a:pt x="384" y="675"/>
                </a:lnTo>
                <a:lnTo>
                  <a:pt x="406" y="653"/>
                </a:lnTo>
                <a:lnTo>
                  <a:pt x="435" y="635"/>
                </a:lnTo>
                <a:lnTo>
                  <a:pt x="473" y="617"/>
                </a:lnTo>
                <a:lnTo>
                  <a:pt x="520" y="600"/>
                </a:lnTo>
                <a:lnTo>
                  <a:pt x="559" y="591"/>
                </a:lnTo>
                <a:lnTo>
                  <a:pt x="593" y="591"/>
                </a:lnTo>
                <a:lnTo>
                  <a:pt x="624" y="598"/>
                </a:lnTo>
                <a:lnTo>
                  <a:pt x="651" y="615"/>
                </a:lnTo>
                <a:lnTo>
                  <a:pt x="677" y="635"/>
                </a:lnTo>
                <a:lnTo>
                  <a:pt x="699" y="664"/>
                </a:lnTo>
                <a:lnTo>
                  <a:pt x="717" y="697"/>
                </a:lnTo>
                <a:lnTo>
                  <a:pt x="733" y="733"/>
                </a:lnTo>
                <a:lnTo>
                  <a:pt x="748" y="775"/>
                </a:lnTo>
                <a:lnTo>
                  <a:pt x="760" y="818"/>
                </a:lnTo>
                <a:lnTo>
                  <a:pt x="769" y="866"/>
                </a:lnTo>
                <a:lnTo>
                  <a:pt x="777" y="915"/>
                </a:lnTo>
                <a:lnTo>
                  <a:pt x="782" y="964"/>
                </a:lnTo>
                <a:lnTo>
                  <a:pt x="788" y="1015"/>
                </a:lnTo>
                <a:lnTo>
                  <a:pt x="789" y="1066"/>
                </a:lnTo>
                <a:lnTo>
                  <a:pt x="791" y="1115"/>
                </a:lnTo>
                <a:lnTo>
                  <a:pt x="791" y="1164"/>
                </a:lnTo>
                <a:lnTo>
                  <a:pt x="791" y="1420"/>
                </a:lnTo>
                <a:lnTo>
                  <a:pt x="884" y="1224"/>
                </a:lnTo>
                <a:lnTo>
                  <a:pt x="942" y="1137"/>
                </a:lnTo>
                <a:lnTo>
                  <a:pt x="1008" y="1053"/>
                </a:lnTo>
                <a:lnTo>
                  <a:pt x="1080" y="969"/>
                </a:lnTo>
                <a:lnTo>
                  <a:pt x="1160" y="893"/>
                </a:lnTo>
                <a:lnTo>
                  <a:pt x="1248" y="820"/>
                </a:lnTo>
                <a:lnTo>
                  <a:pt x="1339" y="757"/>
                </a:lnTo>
                <a:lnTo>
                  <a:pt x="1433" y="700"/>
                </a:lnTo>
                <a:lnTo>
                  <a:pt x="1531" y="657"/>
                </a:lnTo>
                <a:lnTo>
                  <a:pt x="1573" y="642"/>
                </a:lnTo>
                <a:lnTo>
                  <a:pt x="1622" y="628"/>
                </a:lnTo>
                <a:lnTo>
                  <a:pt x="1679" y="613"/>
                </a:lnTo>
                <a:lnTo>
                  <a:pt x="1737" y="600"/>
                </a:lnTo>
                <a:lnTo>
                  <a:pt x="1800" y="588"/>
                </a:lnTo>
                <a:lnTo>
                  <a:pt x="1866" y="577"/>
                </a:lnTo>
                <a:lnTo>
                  <a:pt x="1931" y="568"/>
                </a:lnTo>
                <a:lnTo>
                  <a:pt x="1999" y="562"/>
                </a:lnTo>
                <a:lnTo>
                  <a:pt x="2062" y="557"/>
                </a:lnTo>
                <a:lnTo>
                  <a:pt x="2122" y="555"/>
                </a:lnTo>
                <a:close/>
                <a:moveTo>
                  <a:pt x="1200" y="0"/>
                </a:moveTo>
                <a:lnTo>
                  <a:pt x="1231" y="2"/>
                </a:lnTo>
                <a:lnTo>
                  <a:pt x="1257" y="8"/>
                </a:lnTo>
                <a:lnTo>
                  <a:pt x="1277" y="18"/>
                </a:lnTo>
                <a:lnTo>
                  <a:pt x="1291" y="31"/>
                </a:lnTo>
                <a:lnTo>
                  <a:pt x="1300" y="48"/>
                </a:lnTo>
                <a:lnTo>
                  <a:pt x="1308" y="68"/>
                </a:lnTo>
                <a:lnTo>
                  <a:pt x="1311" y="89"/>
                </a:lnTo>
                <a:lnTo>
                  <a:pt x="1315" y="111"/>
                </a:lnTo>
                <a:lnTo>
                  <a:pt x="1315" y="137"/>
                </a:lnTo>
                <a:lnTo>
                  <a:pt x="1317" y="160"/>
                </a:lnTo>
                <a:lnTo>
                  <a:pt x="1320" y="186"/>
                </a:lnTo>
                <a:lnTo>
                  <a:pt x="1324" y="208"/>
                </a:lnTo>
                <a:lnTo>
                  <a:pt x="1329" y="229"/>
                </a:lnTo>
                <a:lnTo>
                  <a:pt x="1339" y="249"/>
                </a:lnTo>
                <a:lnTo>
                  <a:pt x="1349" y="266"/>
                </a:lnTo>
                <a:lnTo>
                  <a:pt x="1364" y="278"/>
                </a:lnTo>
                <a:lnTo>
                  <a:pt x="1375" y="278"/>
                </a:lnTo>
                <a:lnTo>
                  <a:pt x="1389" y="278"/>
                </a:lnTo>
                <a:lnTo>
                  <a:pt x="1400" y="280"/>
                </a:lnTo>
                <a:lnTo>
                  <a:pt x="1420" y="246"/>
                </a:lnTo>
                <a:lnTo>
                  <a:pt x="1439" y="209"/>
                </a:lnTo>
                <a:lnTo>
                  <a:pt x="1455" y="173"/>
                </a:lnTo>
                <a:lnTo>
                  <a:pt x="1471" y="138"/>
                </a:lnTo>
                <a:lnTo>
                  <a:pt x="1489" y="104"/>
                </a:lnTo>
                <a:lnTo>
                  <a:pt x="1511" y="71"/>
                </a:lnTo>
                <a:lnTo>
                  <a:pt x="1537" y="42"/>
                </a:lnTo>
                <a:lnTo>
                  <a:pt x="1568" y="18"/>
                </a:lnTo>
                <a:lnTo>
                  <a:pt x="1600" y="22"/>
                </a:lnTo>
                <a:lnTo>
                  <a:pt x="1626" y="29"/>
                </a:lnTo>
                <a:lnTo>
                  <a:pt x="1646" y="44"/>
                </a:lnTo>
                <a:lnTo>
                  <a:pt x="1659" y="62"/>
                </a:lnTo>
                <a:lnTo>
                  <a:pt x="1668" y="82"/>
                </a:lnTo>
                <a:lnTo>
                  <a:pt x="1671" y="108"/>
                </a:lnTo>
                <a:lnTo>
                  <a:pt x="1673" y="133"/>
                </a:lnTo>
                <a:lnTo>
                  <a:pt x="1669" y="162"/>
                </a:lnTo>
                <a:lnTo>
                  <a:pt x="1664" y="191"/>
                </a:lnTo>
                <a:lnTo>
                  <a:pt x="1657" y="220"/>
                </a:lnTo>
                <a:lnTo>
                  <a:pt x="1649" y="249"/>
                </a:lnTo>
                <a:lnTo>
                  <a:pt x="1640" y="278"/>
                </a:lnTo>
                <a:lnTo>
                  <a:pt x="1633" y="304"/>
                </a:lnTo>
                <a:lnTo>
                  <a:pt x="1626" y="329"/>
                </a:lnTo>
                <a:lnTo>
                  <a:pt x="1620" y="349"/>
                </a:lnTo>
                <a:lnTo>
                  <a:pt x="1666" y="408"/>
                </a:lnTo>
                <a:lnTo>
                  <a:pt x="1717" y="458"/>
                </a:lnTo>
                <a:lnTo>
                  <a:pt x="1771" y="502"/>
                </a:lnTo>
                <a:lnTo>
                  <a:pt x="1773" y="504"/>
                </a:lnTo>
                <a:lnTo>
                  <a:pt x="1773" y="508"/>
                </a:lnTo>
                <a:lnTo>
                  <a:pt x="1775" y="511"/>
                </a:lnTo>
                <a:lnTo>
                  <a:pt x="1775" y="515"/>
                </a:lnTo>
                <a:lnTo>
                  <a:pt x="1777" y="517"/>
                </a:lnTo>
                <a:lnTo>
                  <a:pt x="1686" y="535"/>
                </a:lnTo>
                <a:lnTo>
                  <a:pt x="1604" y="557"/>
                </a:lnTo>
                <a:lnTo>
                  <a:pt x="1529" y="580"/>
                </a:lnTo>
                <a:lnTo>
                  <a:pt x="1462" y="606"/>
                </a:lnTo>
                <a:lnTo>
                  <a:pt x="1400" y="635"/>
                </a:lnTo>
                <a:lnTo>
                  <a:pt x="1342" y="666"/>
                </a:lnTo>
                <a:lnTo>
                  <a:pt x="1289" y="700"/>
                </a:lnTo>
                <a:lnTo>
                  <a:pt x="1239" y="735"/>
                </a:lnTo>
                <a:lnTo>
                  <a:pt x="1189" y="773"/>
                </a:lnTo>
                <a:lnTo>
                  <a:pt x="1140" y="813"/>
                </a:lnTo>
                <a:lnTo>
                  <a:pt x="1091" y="857"/>
                </a:lnTo>
                <a:lnTo>
                  <a:pt x="1039" y="908"/>
                </a:lnTo>
                <a:lnTo>
                  <a:pt x="995" y="958"/>
                </a:lnTo>
                <a:lnTo>
                  <a:pt x="955" y="1009"/>
                </a:lnTo>
                <a:lnTo>
                  <a:pt x="919" y="1060"/>
                </a:lnTo>
                <a:lnTo>
                  <a:pt x="880" y="1111"/>
                </a:lnTo>
                <a:lnTo>
                  <a:pt x="877" y="1115"/>
                </a:lnTo>
                <a:lnTo>
                  <a:pt x="871" y="1124"/>
                </a:lnTo>
                <a:lnTo>
                  <a:pt x="866" y="1135"/>
                </a:lnTo>
                <a:lnTo>
                  <a:pt x="860" y="1146"/>
                </a:lnTo>
                <a:lnTo>
                  <a:pt x="855" y="1153"/>
                </a:lnTo>
                <a:lnTo>
                  <a:pt x="851" y="1157"/>
                </a:lnTo>
                <a:lnTo>
                  <a:pt x="855" y="1100"/>
                </a:lnTo>
                <a:lnTo>
                  <a:pt x="855" y="1038"/>
                </a:lnTo>
                <a:lnTo>
                  <a:pt x="851" y="977"/>
                </a:lnTo>
                <a:lnTo>
                  <a:pt x="844" y="913"/>
                </a:lnTo>
                <a:lnTo>
                  <a:pt x="835" y="853"/>
                </a:lnTo>
                <a:lnTo>
                  <a:pt x="826" y="798"/>
                </a:lnTo>
                <a:lnTo>
                  <a:pt x="813" y="751"/>
                </a:lnTo>
                <a:lnTo>
                  <a:pt x="800" y="713"/>
                </a:lnTo>
                <a:lnTo>
                  <a:pt x="809" y="698"/>
                </a:lnTo>
                <a:lnTo>
                  <a:pt x="822" y="678"/>
                </a:lnTo>
                <a:lnTo>
                  <a:pt x="837" y="658"/>
                </a:lnTo>
                <a:lnTo>
                  <a:pt x="853" y="637"/>
                </a:lnTo>
                <a:lnTo>
                  <a:pt x="869" y="615"/>
                </a:lnTo>
                <a:lnTo>
                  <a:pt x="882" y="593"/>
                </a:lnTo>
                <a:lnTo>
                  <a:pt x="891" y="573"/>
                </a:lnTo>
                <a:lnTo>
                  <a:pt x="897" y="555"/>
                </a:lnTo>
                <a:lnTo>
                  <a:pt x="897" y="540"/>
                </a:lnTo>
                <a:lnTo>
                  <a:pt x="840" y="511"/>
                </a:lnTo>
                <a:lnTo>
                  <a:pt x="788" y="484"/>
                </a:lnTo>
                <a:lnTo>
                  <a:pt x="742" y="460"/>
                </a:lnTo>
                <a:lnTo>
                  <a:pt x="704" y="437"/>
                </a:lnTo>
                <a:lnTo>
                  <a:pt x="669" y="415"/>
                </a:lnTo>
                <a:lnTo>
                  <a:pt x="644" y="393"/>
                </a:lnTo>
                <a:lnTo>
                  <a:pt x="624" y="371"/>
                </a:lnTo>
                <a:lnTo>
                  <a:pt x="613" y="348"/>
                </a:lnTo>
                <a:lnTo>
                  <a:pt x="609" y="320"/>
                </a:lnTo>
                <a:lnTo>
                  <a:pt x="615" y="291"/>
                </a:lnTo>
                <a:lnTo>
                  <a:pt x="628" y="258"/>
                </a:lnTo>
                <a:lnTo>
                  <a:pt x="646" y="233"/>
                </a:lnTo>
                <a:lnTo>
                  <a:pt x="666" y="215"/>
                </a:lnTo>
                <a:lnTo>
                  <a:pt x="691" y="206"/>
                </a:lnTo>
                <a:lnTo>
                  <a:pt x="720" y="202"/>
                </a:lnTo>
                <a:lnTo>
                  <a:pt x="755" y="206"/>
                </a:lnTo>
                <a:lnTo>
                  <a:pt x="793" y="215"/>
                </a:lnTo>
                <a:lnTo>
                  <a:pt x="837" y="231"/>
                </a:lnTo>
                <a:lnTo>
                  <a:pt x="886" y="251"/>
                </a:lnTo>
                <a:lnTo>
                  <a:pt x="940" y="277"/>
                </a:lnTo>
                <a:lnTo>
                  <a:pt x="1000" y="308"/>
                </a:lnTo>
                <a:lnTo>
                  <a:pt x="1066" y="340"/>
                </a:lnTo>
                <a:lnTo>
                  <a:pt x="1137" y="378"/>
                </a:lnTo>
                <a:lnTo>
                  <a:pt x="1144" y="375"/>
                </a:lnTo>
                <a:lnTo>
                  <a:pt x="1142" y="338"/>
                </a:lnTo>
                <a:lnTo>
                  <a:pt x="1137" y="302"/>
                </a:lnTo>
                <a:lnTo>
                  <a:pt x="1129" y="264"/>
                </a:lnTo>
                <a:lnTo>
                  <a:pt x="1122" y="228"/>
                </a:lnTo>
                <a:lnTo>
                  <a:pt x="1115" y="189"/>
                </a:lnTo>
                <a:lnTo>
                  <a:pt x="1109" y="155"/>
                </a:lnTo>
                <a:lnTo>
                  <a:pt x="1106" y="120"/>
                </a:lnTo>
                <a:lnTo>
                  <a:pt x="1106" y="89"/>
                </a:lnTo>
                <a:lnTo>
                  <a:pt x="1111" y="62"/>
                </a:lnTo>
                <a:lnTo>
                  <a:pt x="1120" y="38"/>
                </a:lnTo>
                <a:lnTo>
                  <a:pt x="1137" y="18"/>
                </a:lnTo>
                <a:lnTo>
                  <a:pt x="1160" y="4"/>
                </a:lnTo>
                <a:lnTo>
                  <a:pt x="120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0" name="Freeform 9">
            <a:extLst>
              <a:ext uri="{FF2B5EF4-FFF2-40B4-BE49-F238E27FC236}">
                <a16:creationId xmlns:a16="http://schemas.microsoft.com/office/drawing/2014/main" id="{9DBDA35E-55A0-479D-B44B-2D1D3E40EF6B}"/>
              </a:ext>
            </a:extLst>
          </p:cNvPr>
          <p:cNvSpPr>
            <a:spLocks noEditPoints="1"/>
          </p:cNvSpPr>
          <p:nvPr/>
        </p:nvSpPr>
        <p:spPr bwMode="auto">
          <a:xfrm>
            <a:off x="1388538" y="2311150"/>
            <a:ext cx="535648" cy="356790"/>
          </a:xfrm>
          <a:custGeom>
            <a:avLst/>
            <a:gdLst>
              <a:gd name="T0" fmla="*/ 1182 w 4436"/>
              <a:gd name="T1" fmla="*/ 1064 h 3111"/>
              <a:gd name="T2" fmla="*/ 1302 w 4436"/>
              <a:gd name="T3" fmla="*/ 1351 h 3111"/>
              <a:gd name="T4" fmla="*/ 1236 w 4436"/>
              <a:gd name="T5" fmla="*/ 1649 h 3111"/>
              <a:gd name="T6" fmla="*/ 976 w 4436"/>
              <a:gd name="T7" fmla="*/ 1793 h 3111"/>
              <a:gd name="T8" fmla="*/ 702 w 4436"/>
              <a:gd name="T9" fmla="*/ 1633 h 3111"/>
              <a:gd name="T10" fmla="*/ 611 w 4436"/>
              <a:gd name="T11" fmla="*/ 1300 h 3111"/>
              <a:gd name="T12" fmla="*/ 744 w 4436"/>
              <a:gd name="T13" fmla="*/ 1027 h 3111"/>
              <a:gd name="T14" fmla="*/ 3564 w 4436"/>
              <a:gd name="T15" fmla="*/ 958 h 3111"/>
              <a:gd name="T16" fmla="*/ 3798 w 4436"/>
              <a:gd name="T17" fmla="*/ 1113 h 3111"/>
              <a:gd name="T18" fmla="*/ 3851 w 4436"/>
              <a:gd name="T19" fmla="*/ 1396 h 3111"/>
              <a:gd name="T20" fmla="*/ 3749 w 4436"/>
              <a:gd name="T21" fmla="*/ 1671 h 3111"/>
              <a:gd name="T22" fmla="*/ 3520 w 4436"/>
              <a:gd name="T23" fmla="*/ 1795 h 3111"/>
              <a:gd name="T24" fmla="*/ 3235 w 4436"/>
              <a:gd name="T25" fmla="*/ 1644 h 3111"/>
              <a:gd name="T26" fmla="*/ 3167 w 4436"/>
              <a:gd name="T27" fmla="*/ 1302 h 3111"/>
              <a:gd name="T28" fmla="*/ 3325 w 4436"/>
              <a:gd name="T29" fmla="*/ 1027 h 3111"/>
              <a:gd name="T30" fmla="*/ 2318 w 4436"/>
              <a:gd name="T31" fmla="*/ 2 h 3111"/>
              <a:gd name="T32" fmla="*/ 2613 w 4436"/>
              <a:gd name="T33" fmla="*/ 102 h 3111"/>
              <a:gd name="T34" fmla="*/ 2871 w 4436"/>
              <a:gd name="T35" fmla="*/ 233 h 3111"/>
              <a:gd name="T36" fmla="*/ 3215 w 4436"/>
              <a:gd name="T37" fmla="*/ 218 h 3111"/>
              <a:gd name="T38" fmla="*/ 3642 w 4436"/>
              <a:gd name="T39" fmla="*/ 153 h 3111"/>
              <a:gd name="T40" fmla="*/ 4082 w 4436"/>
              <a:gd name="T41" fmla="*/ 240 h 3111"/>
              <a:gd name="T42" fmla="*/ 4364 w 4436"/>
              <a:gd name="T43" fmla="*/ 467 h 3111"/>
              <a:gd name="T44" fmla="*/ 4418 w 4436"/>
              <a:gd name="T45" fmla="*/ 884 h 3111"/>
              <a:gd name="T46" fmla="*/ 4222 w 4436"/>
              <a:gd name="T47" fmla="*/ 1284 h 3111"/>
              <a:gd name="T48" fmla="*/ 3955 w 4436"/>
              <a:gd name="T49" fmla="*/ 1565 h 3111"/>
              <a:gd name="T50" fmla="*/ 3944 w 4436"/>
              <a:gd name="T51" fmla="*/ 1400 h 3111"/>
              <a:gd name="T52" fmla="*/ 3880 w 4436"/>
              <a:gd name="T53" fmla="*/ 1027 h 3111"/>
              <a:gd name="T54" fmla="*/ 4071 w 4436"/>
              <a:gd name="T55" fmla="*/ 1022 h 3111"/>
              <a:gd name="T56" fmla="*/ 4236 w 4436"/>
              <a:gd name="T57" fmla="*/ 831 h 3111"/>
              <a:gd name="T58" fmla="*/ 4167 w 4436"/>
              <a:gd name="T59" fmla="*/ 562 h 3111"/>
              <a:gd name="T60" fmla="*/ 3938 w 4436"/>
              <a:gd name="T61" fmla="*/ 438 h 3111"/>
              <a:gd name="T62" fmla="*/ 3584 w 4436"/>
              <a:gd name="T63" fmla="*/ 431 h 3111"/>
              <a:gd name="T64" fmla="*/ 3165 w 4436"/>
              <a:gd name="T65" fmla="*/ 582 h 3111"/>
              <a:gd name="T66" fmla="*/ 2933 w 4436"/>
              <a:gd name="T67" fmla="*/ 918 h 3111"/>
              <a:gd name="T68" fmla="*/ 2865 w 4436"/>
              <a:gd name="T69" fmla="*/ 1396 h 3111"/>
              <a:gd name="T70" fmla="*/ 2738 w 4436"/>
              <a:gd name="T71" fmla="*/ 1847 h 3111"/>
              <a:gd name="T72" fmla="*/ 2513 w 4436"/>
              <a:gd name="T73" fmla="*/ 2264 h 3111"/>
              <a:gd name="T74" fmla="*/ 2347 w 4436"/>
              <a:gd name="T75" fmla="*/ 2738 h 3111"/>
              <a:gd name="T76" fmla="*/ 2309 w 4436"/>
              <a:gd name="T77" fmla="*/ 3084 h 3111"/>
              <a:gd name="T78" fmla="*/ 2198 w 4436"/>
              <a:gd name="T79" fmla="*/ 3104 h 3111"/>
              <a:gd name="T80" fmla="*/ 2155 w 4436"/>
              <a:gd name="T81" fmla="*/ 2942 h 3111"/>
              <a:gd name="T82" fmla="*/ 2029 w 4436"/>
              <a:gd name="T83" fmla="*/ 2424 h 3111"/>
              <a:gd name="T84" fmla="*/ 1798 w 4436"/>
              <a:gd name="T85" fmla="*/ 2005 h 3111"/>
              <a:gd name="T86" fmla="*/ 1615 w 4436"/>
              <a:gd name="T87" fmla="*/ 1584 h 3111"/>
              <a:gd name="T88" fmla="*/ 1542 w 4436"/>
              <a:gd name="T89" fmla="*/ 1105 h 3111"/>
              <a:gd name="T90" fmla="*/ 1407 w 4436"/>
              <a:gd name="T91" fmla="*/ 691 h 3111"/>
              <a:gd name="T92" fmla="*/ 1093 w 4436"/>
              <a:gd name="T93" fmla="*/ 475 h 3111"/>
              <a:gd name="T94" fmla="*/ 640 w 4436"/>
              <a:gd name="T95" fmla="*/ 424 h 3111"/>
              <a:gd name="T96" fmla="*/ 360 w 4436"/>
              <a:gd name="T97" fmla="*/ 509 h 3111"/>
              <a:gd name="T98" fmla="*/ 191 w 4436"/>
              <a:gd name="T99" fmla="*/ 715 h 3111"/>
              <a:gd name="T100" fmla="*/ 260 w 4436"/>
              <a:gd name="T101" fmla="*/ 965 h 3111"/>
              <a:gd name="T102" fmla="*/ 451 w 4436"/>
              <a:gd name="T103" fmla="*/ 1044 h 3111"/>
              <a:gd name="T104" fmla="*/ 513 w 4436"/>
              <a:gd name="T105" fmla="*/ 1213 h 3111"/>
              <a:gd name="T106" fmla="*/ 547 w 4436"/>
              <a:gd name="T107" fmla="*/ 1607 h 3111"/>
              <a:gd name="T108" fmla="*/ 204 w 4436"/>
              <a:gd name="T109" fmla="*/ 1264 h 3111"/>
              <a:gd name="T110" fmla="*/ 16 w 4436"/>
              <a:gd name="T111" fmla="*/ 889 h 3111"/>
              <a:gd name="T112" fmla="*/ 69 w 4436"/>
              <a:gd name="T113" fmla="*/ 493 h 3111"/>
              <a:gd name="T114" fmla="*/ 371 w 4436"/>
              <a:gd name="T115" fmla="*/ 240 h 3111"/>
              <a:gd name="T116" fmla="*/ 815 w 4436"/>
              <a:gd name="T117" fmla="*/ 145 h 3111"/>
              <a:gd name="T118" fmla="*/ 1333 w 4436"/>
              <a:gd name="T119" fmla="*/ 215 h 3111"/>
              <a:gd name="T120" fmla="*/ 1669 w 4436"/>
              <a:gd name="T121" fmla="*/ 235 h 3111"/>
              <a:gd name="T122" fmla="*/ 1876 w 4436"/>
              <a:gd name="T123" fmla="*/ 115 h 3111"/>
              <a:gd name="T124" fmla="*/ 2125 w 4436"/>
              <a:gd name="T125" fmla="*/ 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36" h="3111">
                <a:moveTo>
                  <a:pt x="951" y="956"/>
                </a:moveTo>
                <a:lnTo>
                  <a:pt x="1005" y="964"/>
                </a:lnTo>
                <a:lnTo>
                  <a:pt x="1056" y="978"/>
                </a:lnTo>
                <a:lnTo>
                  <a:pt x="1104" y="1002"/>
                </a:lnTo>
                <a:lnTo>
                  <a:pt x="1144" y="1029"/>
                </a:lnTo>
                <a:lnTo>
                  <a:pt x="1182" y="1064"/>
                </a:lnTo>
                <a:lnTo>
                  <a:pt x="1213" y="1104"/>
                </a:lnTo>
                <a:lnTo>
                  <a:pt x="1240" y="1147"/>
                </a:lnTo>
                <a:lnTo>
                  <a:pt x="1264" y="1196"/>
                </a:lnTo>
                <a:lnTo>
                  <a:pt x="1282" y="1245"/>
                </a:lnTo>
                <a:lnTo>
                  <a:pt x="1295" y="1298"/>
                </a:lnTo>
                <a:lnTo>
                  <a:pt x="1302" y="1351"/>
                </a:lnTo>
                <a:lnTo>
                  <a:pt x="1304" y="1404"/>
                </a:lnTo>
                <a:lnTo>
                  <a:pt x="1302" y="1458"/>
                </a:lnTo>
                <a:lnTo>
                  <a:pt x="1293" y="1509"/>
                </a:lnTo>
                <a:lnTo>
                  <a:pt x="1280" y="1560"/>
                </a:lnTo>
                <a:lnTo>
                  <a:pt x="1262" y="1605"/>
                </a:lnTo>
                <a:lnTo>
                  <a:pt x="1236" y="1649"/>
                </a:lnTo>
                <a:lnTo>
                  <a:pt x="1207" y="1689"/>
                </a:lnTo>
                <a:lnTo>
                  <a:pt x="1173" y="1724"/>
                </a:lnTo>
                <a:lnTo>
                  <a:pt x="1131" y="1751"/>
                </a:lnTo>
                <a:lnTo>
                  <a:pt x="1084" y="1773"/>
                </a:lnTo>
                <a:lnTo>
                  <a:pt x="1033" y="1787"/>
                </a:lnTo>
                <a:lnTo>
                  <a:pt x="976" y="1793"/>
                </a:lnTo>
                <a:lnTo>
                  <a:pt x="922" y="1785"/>
                </a:lnTo>
                <a:lnTo>
                  <a:pt x="871" y="1771"/>
                </a:lnTo>
                <a:lnTo>
                  <a:pt x="822" y="1747"/>
                </a:lnTo>
                <a:lnTo>
                  <a:pt x="778" y="1715"/>
                </a:lnTo>
                <a:lnTo>
                  <a:pt x="738" y="1676"/>
                </a:lnTo>
                <a:lnTo>
                  <a:pt x="702" y="1633"/>
                </a:lnTo>
                <a:lnTo>
                  <a:pt x="671" y="1584"/>
                </a:lnTo>
                <a:lnTo>
                  <a:pt x="645" y="1531"/>
                </a:lnTo>
                <a:lnTo>
                  <a:pt x="627" y="1475"/>
                </a:lnTo>
                <a:lnTo>
                  <a:pt x="615" y="1418"/>
                </a:lnTo>
                <a:lnTo>
                  <a:pt x="609" y="1360"/>
                </a:lnTo>
                <a:lnTo>
                  <a:pt x="611" y="1300"/>
                </a:lnTo>
                <a:lnTo>
                  <a:pt x="620" y="1244"/>
                </a:lnTo>
                <a:lnTo>
                  <a:pt x="636" y="1185"/>
                </a:lnTo>
                <a:lnTo>
                  <a:pt x="656" y="1135"/>
                </a:lnTo>
                <a:lnTo>
                  <a:pt x="680" y="1093"/>
                </a:lnTo>
                <a:lnTo>
                  <a:pt x="709" y="1056"/>
                </a:lnTo>
                <a:lnTo>
                  <a:pt x="744" y="1027"/>
                </a:lnTo>
                <a:lnTo>
                  <a:pt x="785" y="1002"/>
                </a:lnTo>
                <a:lnTo>
                  <a:pt x="835" y="978"/>
                </a:lnTo>
                <a:lnTo>
                  <a:pt x="893" y="960"/>
                </a:lnTo>
                <a:lnTo>
                  <a:pt x="951" y="956"/>
                </a:lnTo>
                <a:close/>
                <a:moveTo>
                  <a:pt x="3504" y="955"/>
                </a:moveTo>
                <a:lnTo>
                  <a:pt x="3564" y="958"/>
                </a:lnTo>
                <a:lnTo>
                  <a:pt x="3616" y="969"/>
                </a:lnTo>
                <a:lnTo>
                  <a:pt x="3664" y="987"/>
                </a:lnTo>
                <a:lnTo>
                  <a:pt x="3705" y="1011"/>
                </a:lnTo>
                <a:lnTo>
                  <a:pt x="3742" y="1040"/>
                </a:lnTo>
                <a:lnTo>
                  <a:pt x="3773" y="1075"/>
                </a:lnTo>
                <a:lnTo>
                  <a:pt x="3798" y="1113"/>
                </a:lnTo>
                <a:lnTo>
                  <a:pt x="3818" y="1155"/>
                </a:lnTo>
                <a:lnTo>
                  <a:pt x="3835" y="1200"/>
                </a:lnTo>
                <a:lnTo>
                  <a:pt x="3845" y="1247"/>
                </a:lnTo>
                <a:lnTo>
                  <a:pt x="3853" y="1296"/>
                </a:lnTo>
                <a:lnTo>
                  <a:pt x="3853" y="1347"/>
                </a:lnTo>
                <a:lnTo>
                  <a:pt x="3851" y="1396"/>
                </a:lnTo>
                <a:lnTo>
                  <a:pt x="3844" y="1447"/>
                </a:lnTo>
                <a:lnTo>
                  <a:pt x="3833" y="1496"/>
                </a:lnTo>
                <a:lnTo>
                  <a:pt x="3818" y="1544"/>
                </a:lnTo>
                <a:lnTo>
                  <a:pt x="3798" y="1589"/>
                </a:lnTo>
                <a:lnTo>
                  <a:pt x="3775" y="1633"/>
                </a:lnTo>
                <a:lnTo>
                  <a:pt x="3749" y="1671"/>
                </a:lnTo>
                <a:lnTo>
                  <a:pt x="3718" y="1705"/>
                </a:lnTo>
                <a:lnTo>
                  <a:pt x="3685" y="1736"/>
                </a:lnTo>
                <a:lnTo>
                  <a:pt x="3649" y="1760"/>
                </a:lnTo>
                <a:lnTo>
                  <a:pt x="3609" y="1778"/>
                </a:lnTo>
                <a:lnTo>
                  <a:pt x="3565" y="1791"/>
                </a:lnTo>
                <a:lnTo>
                  <a:pt x="3520" y="1795"/>
                </a:lnTo>
                <a:lnTo>
                  <a:pt x="3473" y="1791"/>
                </a:lnTo>
                <a:lnTo>
                  <a:pt x="3413" y="1776"/>
                </a:lnTo>
                <a:lnTo>
                  <a:pt x="3360" y="1755"/>
                </a:lnTo>
                <a:lnTo>
                  <a:pt x="3313" y="1724"/>
                </a:lnTo>
                <a:lnTo>
                  <a:pt x="3271" y="1687"/>
                </a:lnTo>
                <a:lnTo>
                  <a:pt x="3235" y="1644"/>
                </a:lnTo>
                <a:lnTo>
                  <a:pt x="3205" y="1596"/>
                </a:lnTo>
                <a:lnTo>
                  <a:pt x="3184" y="1544"/>
                </a:lnTo>
                <a:lnTo>
                  <a:pt x="3169" y="1487"/>
                </a:lnTo>
                <a:lnTo>
                  <a:pt x="3160" y="1427"/>
                </a:lnTo>
                <a:lnTo>
                  <a:pt x="3160" y="1365"/>
                </a:lnTo>
                <a:lnTo>
                  <a:pt x="3167" y="1302"/>
                </a:lnTo>
                <a:lnTo>
                  <a:pt x="3184" y="1238"/>
                </a:lnTo>
                <a:lnTo>
                  <a:pt x="3207" y="1175"/>
                </a:lnTo>
                <a:lnTo>
                  <a:pt x="3233" y="1127"/>
                </a:lnTo>
                <a:lnTo>
                  <a:pt x="3260" y="1087"/>
                </a:lnTo>
                <a:lnTo>
                  <a:pt x="3291" y="1053"/>
                </a:lnTo>
                <a:lnTo>
                  <a:pt x="3325" y="1027"/>
                </a:lnTo>
                <a:lnTo>
                  <a:pt x="3362" y="1004"/>
                </a:lnTo>
                <a:lnTo>
                  <a:pt x="3405" y="985"/>
                </a:lnTo>
                <a:lnTo>
                  <a:pt x="3451" y="969"/>
                </a:lnTo>
                <a:lnTo>
                  <a:pt x="3504" y="955"/>
                </a:lnTo>
                <a:close/>
                <a:moveTo>
                  <a:pt x="2253" y="0"/>
                </a:moveTo>
                <a:lnTo>
                  <a:pt x="2318" y="2"/>
                </a:lnTo>
                <a:lnTo>
                  <a:pt x="2378" y="9"/>
                </a:lnTo>
                <a:lnTo>
                  <a:pt x="2433" y="22"/>
                </a:lnTo>
                <a:lnTo>
                  <a:pt x="2482" y="38"/>
                </a:lnTo>
                <a:lnTo>
                  <a:pt x="2529" y="58"/>
                </a:lnTo>
                <a:lnTo>
                  <a:pt x="2571" y="80"/>
                </a:lnTo>
                <a:lnTo>
                  <a:pt x="2613" y="102"/>
                </a:lnTo>
                <a:lnTo>
                  <a:pt x="2653" y="127"/>
                </a:lnTo>
                <a:lnTo>
                  <a:pt x="2693" y="151"/>
                </a:lnTo>
                <a:lnTo>
                  <a:pt x="2735" y="175"/>
                </a:lnTo>
                <a:lnTo>
                  <a:pt x="2776" y="196"/>
                </a:lnTo>
                <a:lnTo>
                  <a:pt x="2822" y="216"/>
                </a:lnTo>
                <a:lnTo>
                  <a:pt x="2871" y="233"/>
                </a:lnTo>
                <a:lnTo>
                  <a:pt x="2924" y="247"/>
                </a:lnTo>
                <a:lnTo>
                  <a:pt x="2982" y="255"/>
                </a:lnTo>
                <a:lnTo>
                  <a:pt x="3042" y="253"/>
                </a:lnTo>
                <a:lnTo>
                  <a:pt x="3100" y="245"/>
                </a:lnTo>
                <a:lnTo>
                  <a:pt x="3158" y="233"/>
                </a:lnTo>
                <a:lnTo>
                  <a:pt x="3215" y="218"/>
                </a:lnTo>
                <a:lnTo>
                  <a:pt x="3267" y="204"/>
                </a:lnTo>
                <a:lnTo>
                  <a:pt x="3316" y="191"/>
                </a:lnTo>
                <a:lnTo>
                  <a:pt x="3393" y="175"/>
                </a:lnTo>
                <a:lnTo>
                  <a:pt x="3473" y="162"/>
                </a:lnTo>
                <a:lnTo>
                  <a:pt x="3556" y="155"/>
                </a:lnTo>
                <a:lnTo>
                  <a:pt x="3642" y="153"/>
                </a:lnTo>
                <a:lnTo>
                  <a:pt x="3727" y="156"/>
                </a:lnTo>
                <a:lnTo>
                  <a:pt x="3809" y="164"/>
                </a:lnTo>
                <a:lnTo>
                  <a:pt x="3887" y="176"/>
                </a:lnTo>
                <a:lnTo>
                  <a:pt x="3960" y="195"/>
                </a:lnTo>
                <a:lnTo>
                  <a:pt x="4022" y="216"/>
                </a:lnTo>
                <a:lnTo>
                  <a:pt x="4082" y="240"/>
                </a:lnTo>
                <a:lnTo>
                  <a:pt x="4138" y="269"/>
                </a:lnTo>
                <a:lnTo>
                  <a:pt x="4193" y="300"/>
                </a:lnTo>
                <a:lnTo>
                  <a:pt x="4244" y="335"/>
                </a:lnTo>
                <a:lnTo>
                  <a:pt x="4289" y="375"/>
                </a:lnTo>
                <a:lnTo>
                  <a:pt x="4329" y="418"/>
                </a:lnTo>
                <a:lnTo>
                  <a:pt x="4364" y="467"/>
                </a:lnTo>
                <a:lnTo>
                  <a:pt x="4398" y="533"/>
                </a:lnTo>
                <a:lnTo>
                  <a:pt x="4420" y="602"/>
                </a:lnTo>
                <a:lnTo>
                  <a:pt x="4433" y="671"/>
                </a:lnTo>
                <a:lnTo>
                  <a:pt x="4436" y="742"/>
                </a:lnTo>
                <a:lnTo>
                  <a:pt x="4431" y="813"/>
                </a:lnTo>
                <a:lnTo>
                  <a:pt x="4418" y="884"/>
                </a:lnTo>
                <a:lnTo>
                  <a:pt x="4398" y="955"/>
                </a:lnTo>
                <a:lnTo>
                  <a:pt x="4371" y="1024"/>
                </a:lnTo>
                <a:lnTo>
                  <a:pt x="4340" y="1091"/>
                </a:lnTo>
                <a:lnTo>
                  <a:pt x="4304" y="1158"/>
                </a:lnTo>
                <a:lnTo>
                  <a:pt x="4265" y="1222"/>
                </a:lnTo>
                <a:lnTo>
                  <a:pt x="4222" y="1284"/>
                </a:lnTo>
                <a:lnTo>
                  <a:pt x="4178" y="1342"/>
                </a:lnTo>
                <a:lnTo>
                  <a:pt x="4133" y="1396"/>
                </a:lnTo>
                <a:lnTo>
                  <a:pt x="4087" y="1445"/>
                </a:lnTo>
                <a:lnTo>
                  <a:pt x="4042" y="1491"/>
                </a:lnTo>
                <a:lnTo>
                  <a:pt x="3996" y="1531"/>
                </a:lnTo>
                <a:lnTo>
                  <a:pt x="3955" y="1565"/>
                </a:lnTo>
                <a:lnTo>
                  <a:pt x="3916" y="1595"/>
                </a:lnTo>
                <a:lnTo>
                  <a:pt x="3904" y="1595"/>
                </a:lnTo>
                <a:lnTo>
                  <a:pt x="3904" y="1591"/>
                </a:lnTo>
                <a:lnTo>
                  <a:pt x="3924" y="1531"/>
                </a:lnTo>
                <a:lnTo>
                  <a:pt x="3936" y="1467"/>
                </a:lnTo>
                <a:lnTo>
                  <a:pt x="3944" y="1400"/>
                </a:lnTo>
                <a:lnTo>
                  <a:pt x="3944" y="1333"/>
                </a:lnTo>
                <a:lnTo>
                  <a:pt x="3940" y="1265"/>
                </a:lnTo>
                <a:lnTo>
                  <a:pt x="3933" y="1200"/>
                </a:lnTo>
                <a:lnTo>
                  <a:pt x="3918" y="1138"/>
                </a:lnTo>
                <a:lnTo>
                  <a:pt x="3902" y="1080"/>
                </a:lnTo>
                <a:lnTo>
                  <a:pt x="3880" y="1027"/>
                </a:lnTo>
                <a:lnTo>
                  <a:pt x="3880" y="1024"/>
                </a:lnTo>
                <a:lnTo>
                  <a:pt x="3916" y="1025"/>
                </a:lnTo>
                <a:lnTo>
                  <a:pt x="3955" y="1027"/>
                </a:lnTo>
                <a:lnTo>
                  <a:pt x="3993" y="1027"/>
                </a:lnTo>
                <a:lnTo>
                  <a:pt x="4033" y="1025"/>
                </a:lnTo>
                <a:lnTo>
                  <a:pt x="4071" y="1022"/>
                </a:lnTo>
                <a:lnTo>
                  <a:pt x="4107" y="1016"/>
                </a:lnTo>
                <a:lnTo>
                  <a:pt x="4140" y="1005"/>
                </a:lnTo>
                <a:lnTo>
                  <a:pt x="4171" y="993"/>
                </a:lnTo>
                <a:lnTo>
                  <a:pt x="4195" y="976"/>
                </a:lnTo>
                <a:lnTo>
                  <a:pt x="4213" y="955"/>
                </a:lnTo>
                <a:lnTo>
                  <a:pt x="4236" y="831"/>
                </a:lnTo>
                <a:lnTo>
                  <a:pt x="4242" y="775"/>
                </a:lnTo>
                <a:lnTo>
                  <a:pt x="4240" y="724"/>
                </a:lnTo>
                <a:lnTo>
                  <a:pt x="4231" y="676"/>
                </a:lnTo>
                <a:lnTo>
                  <a:pt x="4215" y="635"/>
                </a:lnTo>
                <a:lnTo>
                  <a:pt x="4193" y="596"/>
                </a:lnTo>
                <a:lnTo>
                  <a:pt x="4167" y="562"/>
                </a:lnTo>
                <a:lnTo>
                  <a:pt x="4136" y="533"/>
                </a:lnTo>
                <a:lnTo>
                  <a:pt x="4102" y="505"/>
                </a:lnTo>
                <a:lnTo>
                  <a:pt x="4065" y="484"/>
                </a:lnTo>
                <a:lnTo>
                  <a:pt x="4027" y="465"/>
                </a:lnTo>
                <a:lnTo>
                  <a:pt x="3987" y="451"/>
                </a:lnTo>
                <a:lnTo>
                  <a:pt x="3938" y="438"/>
                </a:lnTo>
                <a:lnTo>
                  <a:pt x="3884" y="427"/>
                </a:lnTo>
                <a:lnTo>
                  <a:pt x="3824" y="422"/>
                </a:lnTo>
                <a:lnTo>
                  <a:pt x="3762" y="418"/>
                </a:lnTo>
                <a:lnTo>
                  <a:pt x="3700" y="418"/>
                </a:lnTo>
                <a:lnTo>
                  <a:pt x="3640" y="424"/>
                </a:lnTo>
                <a:lnTo>
                  <a:pt x="3584" y="431"/>
                </a:lnTo>
                <a:lnTo>
                  <a:pt x="3500" y="449"/>
                </a:lnTo>
                <a:lnTo>
                  <a:pt x="3424" y="467"/>
                </a:lnTo>
                <a:lnTo>
                  <a:pt x="3351" y="491"/>
                </a:lnTo>
                <a:lnTo>
                  <a:pt x="3284" y="516"/>
                </a:lnTo>
                <a:lnTo>
                  <a:pt x="3222" y="547"/>
                </a:lnTo>
                <a:lnTo>
                  <a:pt x="3165" y="582"/>
                </a:lnTo>
                <a:lnTo>
                  <a:pt x="3113" y="622"/>
                </a:lnTo>
                <a:lnTo>
                  <a:pt x="3067" y="669"/>
                </a:lnTo>
                <a:lnTo>
                  <a:pt x="3025" y="720"/>
                </a:lnTo>
                <a:lnTo>
                  <a:pt x="2989" y="780"/>
                </a:lnTo>
                <a:lnTo>
                  <a:pt x="2958" y="845"/>
                </a:lnTo>
                <a:lnTo>
                  <a:pt x="2933" y="918"/>
                </a:lnTo>
                <a:lnTo>
                  <a:pt x="2913" y="993"/>
                </a:lnTo>
                <a:lnTo>
                  <a:pt x="2900" y="1069"/>
                </a:lnTo>
                <a:lnTo>
                  <a:pt x="2889" y="1151"/>
                </a:lnTo>
                <a:lnTo>
                  <a:pt x="2882" y="1231"/>
                </a:lnTo>
                <a:lnTo>
                  <a:pt x="2875" y="1315"/>
                </a:lnTo>
                <a:lnTo>
                  <a:pt x="2865" y="1396"/>
                </a:lnTo>
                <a:lnTo>
                  <a:pt x="2856" y="1476"/>
                </a:lnTo>
                <a:lnTo>
                  <a:pt x="2844" y="1555"/>
                </a:lnTo>
                <a:lnTo>
                  <a:pt x="2827" y="1629"/>
                </a:lnTo>
                <a:lnTo>
                  <a:pt x="2804" y="1698"/>
                </a:lnTo>
                <a:lnTo>
                  <a:pt x="2773" y="1775"/>
                </a:lnTo>
                <a:lnTo>
                  <a:pt x="2738" y="1847"/>
                </a:lnTo>
                <a:lnTo>
                  <a:pt x="2702" y="1918"/>
                </a:lnTo>
                <a:lnTo>
                  <a:pt x="2664" y="1987"/>
                </a:lnTo>
                <a:lnTo>
                  <a:pt x="2625" y="2056"/>
                </a:lnTo>
                <a:lnTo>
                  <a:pt x="2587" y="2124"/>
                </a:lnTo>
                <a:lnTo>
                  <a:pt x="2549" y="2193"/>
                </a:lnTo>
                <a:lnTo>
                  <a:pt x="2513" y="2264"/>
                </a:lnTo>
                <a:lnTo>
                  <a:pt x="2476" y="2335"/>
                </a:lnTo>
                <a:lnTo>
                  <a:pt x="2444" y="2409"/>
                </a:lnTo>
                <a:lnTo>
                  <a:pt x="2415" y="2485"/>
                </a:lnTo>
                <a:lnTo>
                  <a:pt x="2387" y="2565"/>
                </a:lnTo>
                <a:lnTo>
                  <a:pt x="2365" y="2649"/>
                </a:lnTo>
                <a:lnTo>
                  <a:pt x="2347" y="2738"/>
                </a:lnTo>
                <a:lnTo>
                  <a:pt x="2336" y="2833"/>
                </a:lnTo>
                <a:lnTo>
                  <a:pt x="2331" y="2933"/>
                </a:lnTo>
                <a:lnTo>
                  <a:pt x="2333" y="3038"/>
                </a:lnTo>
                <a:lnTo>
                  <a:pt x="2324" y="3056"/>
                </a:lnTo>
                <a:lnTo>
                  <a:pt x="2316" y="3071"/>
                </a:lnTo>
                <a:lnTo>
                  <a:pt x="2309" y="3084"/>
                </a:lnTo>
                <a:lnTo>
                  <a:pt x="2300" y="3095"/>
                </a:lnTo>
                <a:lnTo>
                  <a:pt x="2287" y="3104"/>
                </a:lnTo>
                <a:lnTo>
                  <a:pt x="2269" y="3109"/>
                </a:lnTo>
                <a:lnTo>
                  <a:pt x="2244" y="3111"/>
                </a:lnTo>
                <a:lnTo>
                  <a:pt x="2218" y="3109"/>
                </a:lnTo>
                <a:lnTo>
                  <a:pt x="2198" y="3104"/>
                </a:lnTo>
                <a:lnTo>
                  <a:pt x="2184" y="3096"/>
                </a:lnTo>
                <a:lnTo>
                  <a:pt x="2173" y="3085"/>
                </a:lnTo>
                <a:lnTo>
                  <a:pt x="2165" y="3073"/>
                </a:lnTo>
                <a:lnTo>
                  <a:pt x="2160" y="3060"/>
                </a:lnTo>
                <a:lnTo>
                  <a:pt x="2156" y="3047"/>
                </a:lnTo>
                <a:lnTo>
                  <a:pt x="2155" y="2942"/>
                </a:lnTo>
                <a:lnTo>
                  <a:pt x="2147" y="2844"/>
                </a:lnTo>
                <a:lnTo>
                  <a:pt x="2133" y="2749"/>
                </a:lnTo>
                <a:lnTo>
                  <a:pt x="2115" y="2662"/>
                </a:lnTo>
                <a:lnTo>
                  <a:pt x="2089" y="2578"/>
                </a:lnTo>
                <a:lnTo>
                  <a:pt x="2062" y="2498"/>
                </a:lnTo>
                <a:lnTo>
                  <a:pt x="2029" y="2424"/>
                </a:lnTo>
                <a:lnTo>
                  <a:pt x="1995" y="2349"/>
                </a:lnTo>
                <a:lnTo>
                  <a:pt x="1956" y="2278"/>
                </a:lnTo>
                <a:lnTo>
                  <a:pt x="1918" y="2209"/>
                </a:lnTo>
                <a:lnTo>
                  <a:pt x="1878" y="2142"/>
                </a:lnTo>
                <a:lnTo>
                  <a:pt x="1838" y="2073"/>
                </a:lnTo>
                <a:lnTo>
                  <a:pt x="1798" y="2005"/>
                </a:lnTo>
                <a:lnTo>
                  <a:pt x="1760" y="1936"/>
                </a:lnTo>
                <a:lnTo>
                  <a:pt x="1724" y="1865"/>
                </a:lnTo>
                <a:lnTo>
                  <a:pt x="1687" y="1795"/>
                </a:lnTo>
                <a:lnTo>
                  <a:pt x="1656" y="1720"/>
                </a:lnTo>
                <a:lnTo>
                  <a:pt x="1633" y="1653"/>
                </a:lnTo>
                <a:lnTo>
                  <a:pt x="1615" y="1584"/>
                </a:lnTo>
                <a:lnTo>
                  <a:pt x="1600" y="1507"/>
                </a:lnTo>
                <a:lnTo>
                  <a:pt x="1587" y="1429"/>
                </a:lnTo>
                <a:lnTo>
                  <a:pt x="1575" y="1349"/>
                </a:lnTo>
                <a:lnTo>
                  <a:pt x="1565" y="1267"/>
                </a:lnTo>
                <a:lnTo>
                  <a:pt x="1555" y="1185"/>
                </a:lnTo>
                <a:lnTo>
                  <a:pt x="1542" y="1105"/>
                </a:lnTo>
                <a:lnTo>
                  <a:pt x="1529" y="1025"/>
                </a:lnTo>
                <a:lnTo>
                  <a:pt x="1515" y="949"/>
                </a:lnTo>
                <a:lnTo>
                  <a:pt x="1495" y="876"/>
                </a:lnTo>
                <a:lnTo>
                  <a:pt x="1471" y="809"/>
                </a:lnTo>
                <a:lnTo>
                  <a:pt x="1442" y="745"/>
                </a:lnTo>
                <a:lnTo>
                  <a:pt x="1407" y="691"/>
                </a:lnTo>
                <a:lnTo>
                  <a:pt x="1369" y="644"/>
                </a:lnTo>
                <a:lnTo>
                  <a:pt x="1324" y="602"/>
                </a:lnTo>
                <a:lnTo>
                  <a:pt x="1273" y="562"/>
                </a:lnTo>
                <a:lnTo>
                  <a:pt x="1216" y="529"/>
                </a:lnTo>
                <a:lnTo>
                  <a:pt x="1156" y="500"/>
                </a:lnTo>
                <a:lnTo>
                  <a:pt x="1093" y="475"/>
                </a:lnTo>
                <a:lnTo>
                  <a:pt x="1025" y="453"/>
                </a:lnTo>
                <a:lnTo>
                  <a:pt x="956" y="435"/>
                </a:lnTo>
                <a:lnTo>
                  <a:pt x="800" y="424"/>
                </a:lnTo>
                <a:lnTo>
                  <a:pt x="749" y="418"/>
                </a:lnTo>
                <a:lnTo>
                  <a:pt x="695" y="418"/>
                </a:lnTo>
                <a:lnTo>
                  <a:pt x="640" y="424"/>
                </a:lnTo>
                <a:lnTo>
                  <a:pt x="585" y="433"/>
                </a:lnTo>
                <a:lnTo>
                  <a:pt x="536" y="444"/>
                </a:lnTo>
                <a:lnTo>
                  <a:pt x="493" y="455"/>
                </a:lnTo>
                <a:lnTo>
                  <a:pt x="447" y="471"/>
                </a:lnTo>
                <a:lnTo>
                  <a:pt x="402" y="489"/>
                </a:lnTo>
                <a:lnTo>
                  <a:pt x="360" y="509"/>
                </a:lnTo>
                <a:lnTo>
                  <a:pt x="320" y="535"/>
                </a:lnTo>
                <a:lnTo>
                  <a:pt x="284" y="562"/>
                </a:lnTo>
                <a:lnTo>
                  <a:pt x="251" y="595"/>
                </a:lnTo>
                <a:lnTo>
                  <a:pt x="224" y="631"/>
                </a:lnTo>
                <a:lnTo>
                  <a:pt x="204" y="671"/>
                </a:lnTo>
                <a:lnTo>
                  <a:pt x="191" y="715"/>
                </a:lnTo>
                <a:lnTo>
                  <a:pt x="187" y="760"/>
                </a:lnTo>
                <a:lnTo>
                  <a:pt x="191" y="805"/>
                </a:lnTo>
                <a:lnTo>
                  <a:pt x="202" y="849"/>
                </a:lnTo>
                <a:lnTo>
                  <a:pt x="216" y="893"/>
                </a:lnTo>
                <a:lnTo>
                  <a:pt x="236" y="931"/>
                </a:lnTo>
                <a:lnTo>
                  <a:pt x="260" y="965"/>
                </a:lnTo>
                <a:lnTo>
                  <a:pt x="285" y="996"/>
                </a:lnTo>
                <a:lnTo>
                  <a:pt x="313" y="1020"/>
                </a:lnTo>
                <a:lnTo>
                  <a:pt x="340" y="1035"/>
                </a:lnTo>
                <a:lnTo>
                  <a:pt x="378" y="1045"/>
                </a:lnTo>
                <a:lnTo>
                  <a:pt x="415" y="1047"/>
                </a:lnTo>
                <a:lnTo>
                  <a:pt x="451" y="1044"/>
                </a:lnTo>
                <a:lnTo>
                  <a:pt x="487" y="1036"/>
                </a:lnTo>
                <a:lnTo>
                  <a:pt x="522" y="1027"/>
                </a:lnTo>
                <a:lnTo>
                  <a:pt x="555" y="1018"/>
                </a:lnTo>
                <a:lnTo>
                  <a:pt x="587" y="1011"/>
                </a:lnTo>
                <a:lnTo>
                  <a:pt x="527" y="1147"/>
                </a:lnTo>
                <a:lnTo>
                  <a:pt x="513" y="1213"/>
                </a:lnTo>
                <a:lnTo>
                  <a:pt x="505" y="1280"/>
                </a:lnTo>
                <a:lnTo>
                  <a:pt x="505" y="1349"/>
                </a:lnTo>
                <a:lnTo>
                  <a:pt x="511" y="1416"/>
                </a:lnTo>
                <a:lnTo>
                  <a:pt x="520" y="1484"/>
                </a:lnTo>
                <a:lnTo>
                  <a:pt x="533" y="1547"/>
                </a:lnTo>
                <a:lnTo>
                  <a:pt x="547" y="1607"/>
                </a:lnTo>
                <a:lnTo>
                  <a:pt x="482" y="1560"/>
                </a:lnTo>
                <a:lnTo>
                  <a:pt x="420" y="1507"/>
                </a:lnTo>
                <a:lnTo>
                  <a:pt x="360" y="1451"/>
                </a:lnTo>
                <a:lnTo>
                  <a:pt x="305" y="1391"/>
                </a:lnTo>
                <a:lnTo>
                  <a:pt x="253" y="1327"/>
                </a:lnTo>
                <a:lnTo>
                  <a:pt x="204" y="1264"/>
                </a:lnTo>
                <a:lnTo>
                  <a:pt x="165" y="1209"/>
                </a:lnTo>
                <a:lnTo>
                  <a:pt x="129" y="1155"/>
                </a:lnTo>
                <a:lnTo>
                  <a:pt x="96" y="1095"/>
                </a:lnTo>
                <a:lnTo>
                  <a:pt x="65" y="1033"/>
                </a:lnTo>
                <a:lnTo>
                  <a:pt x="40" y="967"/>
                </a:lnTo>
                <a:lnTo>
                  <a:pt x="16" y="889"/>
                </a:lnTo>
                <a:lnTo>
                  <a:pt x="4" y="813"/>
                </a:lnTo>
                <a:lnTo>
                  <a:pt x="0" y="742"/>
                </a:lnTo>
                <a:lnTo>
                  <a:pt x="5" y="675"/>
                </a:lnTo>
                <a:lnTo>
                  <a:pt x="18" y="609"/>
                </a:lnTo>
                <a:lnTo>
                  <a:pt x="40" y="549"/>
                </a:lnTo>
                <a:lnTo>
                  <a:pt x="69" y="493"/>
                </a:lnTo>
                <a:lnTo>
                  <a:pt x="105" y="440"/>
                </a:lnTo>
                <a:lnTo>
                  <a:pt x="147" y="393"/>
                </a:lnTo>
                <a:lnTo>
                  <a:pt x="195" y="347"/>
                </a:lnTo>
                <a:lnTo>
                  <a:pt x="249" y="307"/>
                </a:lnTo>
                <a:lnTo>
                  <a:pt x="307" y="273"/>
                </a:lnTo>
                <a:lnTo>
                  <a:pt x="371" y="240"/>
                </a:lnTo>
                <a:lnTo>
                  <a:pt x="436" y="213"/>
                </a:lnTo>
                <a:lnTo>
                  <a:pt x="507" y="191"/>
                </a:lnTo>
                <a:lnTo>
                  <a:pt x="580" y="173"/>
                </a:lnTo>
                <a:lnTo>
                  <a:pt x="656" y="158"/>
                </a:lnTo>
                <a:lnTo>
                  <a:pt x="735" y="151"/>
                </a:lnTo>
                <a:lnTo>
                  <a:pt x="815" y="145"/>
                </a:lnTo>
                <a:lnTo>
                  <a:pt x="895" y="147"/>
                </a:lnTo>
                <a:lnTo>
                  <a:pt x="975" y="153"/>
                </a:lnTo>
                <a:lnTo>
                  <a:pt x="1056" y="164"/>
                </a:lnTo>
                <a:lnTo>
                  <a:pt x="1236" y="187"/>
                </a:lnTo>
                <a:lnTo>
                  <a:pt x="1282" y="200"/>
                </a:lnTo>
                <a:lnTo>
                  <a:pt x="1333" y="215"/>
                </a:lnTo>
                <a:lnTo>
                  <a:pt x="1385" y="231"/>
                </a:lnTo>
                <a:lnTo>
                  <a:pt x="1444" y="244"/>
                </a:lnTo>
                <a:lnTo>
                  <a:pt x="1502" y="253"/>
                </a:lnTo>
                <a:lnTo>
                  <a:pt x="1562" y="255"/>
                </a:lnTo>
                <a:lnTo>
                  <a:pt x="1624" y="247"/>
                </a:lnTo>
                <a:lnTo>
                  <a:pt x="1669" y="235"/>
                </a:lnTo>
                <a:lnTo>
                  <a:pt x="1709" y="220"/>
                </a:lnTo>
                <a:lnTo>
                  <a:pt x="1745" y="202"/>
                </a:lnTo>
                <a:lnTo>
                  <a:pt x="1780" y="182"/>
                </a:lnTo>
                <a:lnTo>
                  <a:pt x="1813" y="160"/>
                </a:lnTo>
                <a:lnTo>
                  <a:pt x="1844" y="136"/>
                </a:lnTo>
                <a:lnTo>
                  <a:pt x="1876" y="115"/>
                </a:lnTo>
                <a:lnTo>
                  <a:pt x="1909" y="93"/>
                </a:lnTo>
                <a:lnTo>
                  <a:pt x="1944" y="71"/>
                </a:lnTo>
                <a:lnTo>
                  <a:pt x="1982" y="51"/>
                </a:lnTo>
                <a:lnTo>
                  <a:pt x="2025" y="35"/>
                </a:lnTo>
                <a:lnTo>
                  <a:pt x="2073" y="20"/>
                </a:lnTo>
                <a:lnTo>
                  <a:pt x="2125" y="9"/>
                </a:lnTo>
                <a:lnTo>
                  <a:pt x="2185" y="2"/>
                </a:lnTo>
                <a:lnTo>
                  <a:pt x="225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nvGrpSpPr>
          <p:cNvPr id="957" name="Grupo 956">
            <a:extLst>
              <a:ext uri="{FF2B5EF4-FFF2-40B4-BE49-F238E27FC236}">
                <a16:creationId xmlns:a16="http://schemas.microsoft.com/office/drawing/2014/main" id="{3A04A14F-7665-3903-E456-7032B0DE65C3}"/>
              </a:ext>
            </a:extLst>
          </p:cNvPr>
          <p:cNvGrpSpPr/>
          <p:nvPr/>
        </p:nvGrpSpPr>
        <p:grpSpPr>
          <a:xfrm>
            <a:off x="1382832" y="4904230"/>
            <a:ext cx="537064" cy="414850"/>
            <a:chOff x="1382832" y="4904230"/>
            <a:chExt cx="537064" cy="414850"/>
          </a:xfrm>
        </p:grpSpPr>
        <p:sp>
          <p:nvSpPr>
            <p:cNvPr id="21" name="Freeform 9">
              <a:extLst>
                <a:ext uri="{FF2B5EF4-FFF2-40B4-BE49-F238E27FC236}">
                  <a16:creationId xmlns:a16="http://schemas.microsoft.com/office/drawing/2014/main" id="{2DF11627-EC6A-4DAF-85FA-35D2A10AE7D7}"/>
                </a:ext>
              </a:extLst>
            </p:cNvPr>
            <p:cNvSpPr>
              <a:spLocks noEditPoints="1"/>
            </p:cNvSpPr>
            <p:nvPr/>
          </p:nvSpPr>
          <p:spPr bwMode="auto">
            <a:xfrm>
              <a:off x="1449507" y="4952545"/>
              <a:ext cx="470389" cy="324307"/>
            </a:xfrm>
            <a:custGeom>
              <a:avLst/>
              <a:gdLst>
                <a:gd name="T0" fmla="*/ 1418 w 1846"/>
                <a:gd name="T1" fmla="*/ 21 h 1340"/>
                <a:gd name="T2" fmla="*/ 1609 w 1846"/>
                <a:gd name="T3" fmla="*/ 47 h 1340"/>
                <a:gd name="T4" fmla="*/ 1771 w 1846"/>
                <a:gd name="T5" fmla="*/ 100 h 1340"/>
                <a:gd name="T6" fmla="*/ 1840 w 1846"/>
                <a:gd name="T7" fmla="*/ 191 h 1340"/>
                <a:gd name="T8" fmla="*/ 1787 w 1846"/>
                <a:gd name="T9" fmla="*/ 294 h 1340"/>
                <a:gd name="T10" fmla="*/ 1673 w 1846"/>
                <a:gd name="T11" fmla="*/ 385 h 1340"/>
                <a:gd name="T12" fmla="*/ 1560 w 1846"/>
                <a:gd name="T13" fmla="*/ 447 h 1340"/>
                <a:gd name="T14" fmla="*/ 1462 w 1846"/>
                <a:gd name="T15" fmla="*/ 498 h 1340"/>
                <a:gd name="T16" fmla="*/ 1380 w 1846"/>
                <a:gd name="T17" fmla="*/ 565 h 1340"/>
                <a:gd name="T18" fmla="*/ 1289 w 1846"/>
                <a:gd name="T19" fmla="*/ 605 h 1340"/>
                <a:gd name="T20" fmla="*/ 1198 w 1846"/>
                <a:gd name="T21" fmla="*/ 596 h 1340"/>
                <a:gd name="T22" fmla="*/ 1140 w 1846"/>
                <a:gd name="T23" fmla="*/ 527 h 1340"/>
                <a:gd name="T24" fmla="*/ 1107 w 1846"/>
                <a:gd name="T25" fmla="*/ 447 h 1340"/>
                <a:gd name="T26" fmla="*/ 1091 w 1846"/>
                <a:gd name="T27" fmla="*/ 371 h 1340"/>
                <a:gd name="T28" fmla="*/ 1091 w 1846"/>
                <a:gd name="T29" fmla="*/ 232 h 1340"/>
                <a:gd name="T30" fmla="*/ 1106 w 1846"/>
                <a:gd name="T31" fmla="*/ 129 h 1340"/>
                <a:gd name="T32" fmla="*/ 1138 w 1846"/>
                <a:gd name="T33" fmla="*/ 80 h 1340"/>
                <a:gd name="T34" fmla="*/ 1213 w 1846"/>
                <a:gd name="T35" fmla="*/ 32 h 1340"/>
                <a:gd name="T36" fmla="*/ 606 w 1846"/>
                <a:gd name="T37" fmla="*/ 0 h 1340"/>
                <a:gd name="T38" fmla="*/ 749 w 1846"/>
                <a:gd name="T39" fmla="*/ 9 h 1340"/>
                <a:gd name="T40" fmla="*/ 882 w 1846"/>
                <a:gd name="T41" fmla="*/ 45 h 1340"/>
                <a:gd name="T42" fmla="*/ 978 w 1846"/>
                <a:gd name="T43" fmla="*/ 111 h 1340"/>
                <a:gd name="T44" fmla="*/ 1018 w 1846"/>
                <a:gd name="T45" fmla="*/ 229 h 1340"/>
                <a:gd name="T46" fmla="*/ 1018 w 1846"/>
                <a:gd name="T47" fmla="*/ 401 h 1340"/>
                <a:gd name="T48" fmla="*/ 1049 w 1846"/>
                <a:gd name="T49" fmla="*/ 511 h 1340"/>
                <a:gd name="T50" fmla="*/ 1086 w 1846"/>
                <a:gd name="T51" fmla="*/ 600 h 1340"/>
                <a:gd name="T52" fmla="*/ 1071 w 1846"/>
                <a:gd name="T53" fmla="*/ 678 h 1340"/>
                <a:gd name="T54" fmla="*/ 1029 w 1846"/>
                <a:gd name="T55" fmla="*/ 731 h 1340"/>
                <a:gd name="T56" fmla="*/ 940 w 1846"/>
                <a:gd name="T57" fmla="*/ 807 h 1340"/>
                <a:gd name="T58" fmla="*/ 780 w 1846"/>
                <a:gd name="T59" fmla="*/ 907 h 1340"/>
                <a:gd name="T60" fmla="*/ 658 w 1846"/>
                <a:gd name="T61" fmla="*/ 1016 h 1340"/>
                <a:gd name="T62" fmla="*/ 564 w 1846"/>
                <a:gd name="T63" fmla="*/ 1147 h 1340"/>
                <a:gd name="T64" fmla="*/ 458 w 1846"/>
                <a:gd name="T65" fmla="*/ 1252 h 1340"/>
                <a:gd name="T66" fmla="*/ 344 w 1846"/>
                <a:gd name="T67" fmla="*/ 1320 h 1340"/>
                <a:gd name="T68" fmla="*/ 246 w 1846"/>
                <a:gd name="T69" fmla="*/ 1340 h 1340"/>
                <a:gd name="T70" fmla="*/ 169 w 1846"/>
                <a:gd name="T71" fmla="*/ 1287 h 1340"/>
                <a:gd name="T72" fmla="*/ 93 w 1846"/>
                <a:gd name="T73" fmla="*/ 1156 h 1340"/>
                <a:gd name="T74" fmla="*/ 33 w 1846"/>
                <a:gd name="T75" fmla="*/ 974 h 1340"/>
                <a:gd name="T76" fmla="*/ 2 w 1846"/>
                <a:gd name="T77" fmla="*/ 760 h 1340"/>
                <a:gd name="T78" fmla="*/ 11 w 1846"/>
                <a:gd name="T79" fmla="*/ 540 h 1340"/>
                <a:gd name="T80" fmla="*/ 77 w 1846"/>
                <a:gd name="T81" fmla="*/ 332 h 1340"/>
                <a:gd name="T82" fmla="*/ 211 w 1846"/>
                <a:gd name="T83" fmla="*/ 161 h 1340"/>
                <a:gd name="T84" fmla="*/ 364 w 1846"/>
                <a:gd name="T85" fmla="*/ 60 h 1340"/>
                <a:gd name="T86" fmla="*/ 509 w 1846"/>
                <a:gd name="T87" fmla="*/ 1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6" h="134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2" name="Freeform 9">
              <a:extLst>
                <a:ext uri="{FF2B5EF4-FFF2-40B4-BE49-F238E27FC236}">
                  <a16:creationId xmlns:a16="http://schemas.microsoft.com/office/drawing/2014/main" id="{AF3EED7C-C8A9-4118-9BA8-245FEDB08369}"/>
                </a:ext>
              </a:extLst>
            </p:cNvPr>
            <p:cNvSpPr/>
            <p:nvPr/>
          </p:nvSpPr>
          <p:spPr bwMode="auto">
            <a:xfrm>
              <a:off x="1382832" y="4904230"/>
              <a:ext cx="426528" cy="414850"/>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sp>
        <p:nvSpPr>
          <p:cNvPr id="23" name="Oval 34">
            <a:extLst>
              <a:ext uri="{FF2B5EF4-FFF2-40B4-BE49-F238E27FC236}">
                <a16:creationId xmlns:a16="http://schemas.microsoft.com/office/drawing/2014/main" id="{D1FBCE97-544D-41ED-9AC1-5EB149A84FDD}"/>
              </a:ext>
            </a:extLst>
          </p:cNvPr>
          <p:cNvSpPr>
            <a:spLocks noChangeArrowheads="1"/>
          </p:cNvSpPr>
          <p:nvPr/>
        </p:nvSpPr>
        <p:spPr bwMode="auto">
          <a:xfrm>
            <a:off x="1344886" y="2992591"/>
            <a:ext cx="679450" cy="682625"/>
          </a:xfrm>
          <a:prstGeom prst="ellipse">
            <a:avLst/>
          </a:prstGeom>
          <a:solidFill>
            <a:srgbClr val="28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nvGrpSpPr>
          <p:cNvPr id="24" name="Grupo 23">
            <a:extLst>
              <a:ext uri="{FF2B5EF4-FFF2-40B4-BE49-F238E27FC236}">
                <a16:creationId xmlns:a16="http://schemas.microsoft.com/office/drawing/2014/main" id="{BB2B27FB-BBA2-49F8-B70B-118B3F342F85}"/>
              </a:ext>
            </a:extLst>
          </p:cNvPr>
          <p:cNvGrpSpPr/>
          <p:nvPr/>
        </p:nvGrpSpPr>
        <p:grpSpPr>
          <a:xfrm>
            <a:off x="1430982" y="3088546"/>
            <a:ext cx="507257" cy="455961"/>
            <a:chOff x="6403975" y="3382963"/>
            <a:chExt cx="282575" cy="254000"/>
          </a:xfrm>
        </p:grpSpPr>
        <p:sp>
          <p:nvSpPr>
            <p:cNvPr id="25" name="Freeform 809">
              <a:extLst>
                <a:ext uri="{FF2B5EF4-FFF2-40B4-BE49-F238E27FC236}">
                  <a16:creationId xmlns:a16="http://schemas.microsoft.com/office/drawing/2014/main" id="{59D0697F-8704-47A1-9816-C1032B2680FC}"/>
                </a:ext>
              </a:extLst>
            </p:cNvPr>
            <p:cNvSpPr/>
            <p:nvPr/>
          </p:nvSpPr>
          <p:spPr bwMode="auto">
            <a:xfrm>
              <a:off x="6403975" y="3424238"/>
              <a:ext cx="282575" cy="212725"/>
            </a:xfrm>
            <a:custGeom>
              <a:avLst/>
              <a:gdLst>
                <a:gd name="T0" fmla="*/ 340 w 400"/>
                <a:gd name="T1" fmla="*/ 299 h 299"/>
                <a:gd name="T2" fmla="*/ 60 w 400"/>
                <a:gd name="T3" fmla="*/ 299 h 299"/>
                <a:gd name="T4" fmla="*/ 0 w 400"/>
                <a:gd name="T5" fmla="*/ 239 h 299"/>
                <a:gd name="T6" fmla="*/ 0 w 400"/>
                <a:gd name="T7" fmla="*/ 60 h 299"/>
                <a:gd name="T8" fmla="*/ 60 w 400"/>
                <a:gd name="T9" fmla="*/ 0 h 299"/>
                <a:gd name="T10" fmla="*/ 340 w 400"/>
                <a:gd name="T11" fmla="*/ 0 h 299"/>
                <a:gd name="T12" fmla="*/ 400 w 400"/>
                <a:gd name="T13" fmla="*/ 60 h 299"/>
                <a:gd name="T14" fmla="*/ 400 w 400"/>
                <a:gd name="T15" fmla="*/ 239 h 299"/>
                <a:gd name="T16" fmla="*/ 340 w 400"/>
                <a:gd name="T1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299">
                  <a:moveTo>
                    <a:pt x="340" y="299"/>
                  </a:moveTo>
                  <a:cubicBezTo>
                    <a:pt x="60" y="299"/>
                    <a:pt x="60" y="299"/>
                    <a:pt x="60" y="299"/>
                  </a:cubicBezTo>
                  <a:cubicBezTo>
                    <a:pt x="27" y="299"/>
                    <a:pt x="0" y="272"/>
                    <a:pt x="0" y="239"/>
                  </a:cubicBezTo>
                  <a:cubicBezTo>
                    <a:pt x="0" y="60"/>
                    <a:pt x="0" y="60"/>
                    <a:pt x="0" y="60"/>
                  </a:cubicBezTo>
                  <a:cubicBezTo>
                    <a:pt x="0" y="27"/>
                    <a:pt x="27" y="0"/>
                    <a:pt x="60" y="0"/>
                  </a:cubicBezTo>
                  <a:cubicBezTo>
                    <a:pt x="340" y="0"/>
                    <a:pt x="340" y="0"/>
                    <a:pt x="340" y="0"/>
                  </a:cubicBezTo>
                  <a:cubicBezTo>
                    <a:pt x="373" y="0"/>
                    <a:pt x="400" y="27"/>
                    <a:pt x="400" y="60"/>
                  </a:cubicBezTo>
                  <a:cubicBezTo>
                    <a:pt x="400" y="239"/>
                    <a:pt x="400" y="239"/>
                    <a:pt x="400" y="239"/>
                  </a:cubicBezTo>
                  <a:cubicBezTo>
                    <a:pt x="400" y="272"/>
                    <a:pt x="373" y="299"/>
                    <a:pt x="340" y="29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810">
              <a:extLst>
                <a:ext uri="{FF2B5EF4-FFF2-40B4-BE49-F238E27FC236}">
                  <a16:creationId xmlns:a16="http://schemas.microsoft.com/office/drawing/2014/main" id="{57F7FDE7-1E61-433B-ABD6-40F168976B9A}"/>
                </a:ext>
              </a:extLst>
            </p:cNvPr>
            <p:cNvSpPr/>
            <p:nvPr/>
          </p:nvSpPr>
          <p:spPr bwMode="auto">
            <a:xfrm>
              <a:off x="6483350" y="3382963"/>
              <a:ext cx="123825" cy="47625"/>
            </a:xfrm>
            <a:custGeom>
              <a:avLst/>
              <a:gdLst>
                <a:gd name="T0" fmla="*/ 0 w 175"/>
                <a:gd name="T1" fmla="*/ 68 h 68"/>
                <a:gd name="T2" fmla="*/ 1 w 175"/>
                <a:gd name="T3" fmla="*/ 56 h 68"/>
                <a:gd name="T4" fmla="*/ 16 w 175"/>
                <a:gd name="T5" fmla="*/ 25 h 68"/>
                <a:gd name="T6" fmla="*/ 48 w 175"/>
                <a:gd name="T7" fmla="*/ 4 h 68"/>
                <a:gd name="T8" fmla="*/ 75 w 175"/>
                <a:gd name="T9" fmla="*/ 2 h 68"/>
                <a:gd name="T10" fmla="*/ 119 w 175"/>
                <a:gd name="T11" fmla="*/ 2 h 68"/>
                <a:gd name="T12" fmla="*/ 139 w 175"/>
                <a:gd name="T13" fmla="*/ 9 h 68"/>
                <a:gd name="T14" fmla="*/ 157 w 175"/>
                <a:gd name="T15" fmla="*/ 22 h 68"/>
                <a:gd name="T16" fmla="*/ 172 w 175"/>
                <a:gd name="T17" fmla="*/ 46 h 68"/>
                <a:gd name="T18" fmla="*/ 175 w 175"/>
                <a:gd name="T19" fmla="*/ 66 h 68"/>
                <a:gd name="T20" fmla="*/ 154 w 175"/>
                <a:gd name="T21" fmla="*/ 67 h 68"/>
                <a:gd name="T22" fmla="*/ 151 w 175"/>
                <a:gd name="T23" fmla="*/ 52 h 68"/>
                <a:gd name="T24" fmla="*/ 135 w 175"/>
                <a:gd name="T25" fmla="*/ 32 h 68"/>
                <a:gd name="T26" fmla="*/ 118 w 175"/>
                <a:gd name="T27" fmla="*/ 25 h 68"/>
                <a:gd name="T28" fmla="*/ 99 w 175"/>
                <a:gd name="T29" fmla="*/ 23 h 68"/>
                <a:gd name="T30" fmla="*/ 58 w 175"/>
                <a:gd name="T31" fmla="*/ 24 h 68"/>
                <a:gd name="T32" fmla="*/ 40 w 175"/>
                <a:gd name="T33" fmla="*/ 32 h 68"/>
                <a:gd name="T34" fmla="*/ 25 w 175"/>
                <a:gd name="T35" fmla="*/ 53 h 68"/>
                <a:gd name="T36" fmla="*/ 23 w 175"/>
                <a:gd name="T37" fmla="*/ 68 h 68"/>
                <a:gd name="T38" fmla="*/ 0 w 175"/>
                <a:gd name="T3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68">
                  <a:moveTo>
                    <a:pt x="0" y="68"/>
                  </a:moveTo>
                  <a:cubicBezTo>
                    <a:pt x="0" y="65"/>
                    <a:pt x="0" y="61"/>
                    <a:pt x="1" y="56"/>
                  </a:cubicBezTo>
                  <a:cubicBezTo>
                    <a:pt x="3" y="40"/>
                    <a:pt x="12" y="29"/>
                    <a:pt x="16" y="25"/>
                  </a:cubicBezTo>
                  <a:cubicBezTo>
                    <a:pt x="28" y="12"/>
                    <a:pt x="42" y="6"/>
                    <a:pt x="48" y="4"/>
                  </a:cubicBezTo>
                  <a:cubicBezTo>
                    <a:pt x="59" y="3"/>
                    <a:pt x="68" y="2"/>
                    <a:pt x="75" y="2"/>
                  </a:cubicBezTo>
                  <a:cubicBezTo>
                    <a:pt x="103" y="0"/>
                    <a:pt x="115" y="2"/>
                    <a:pt x="119" y="2"/>
                  </a:cubicBezTo>
                  <a:cubicBezTo>
                    <a:pt x="131" y="5"/>
                    <a:pt x="137" y="8"/>
                    <a:pt x="139" y="9"/>
                  </a:cubicBezTo>
                  <a:cubicBezTo>
                    <a:pt x="143" y="11"/>
                    <a:pt x="150" y="15"/>
                    <a:pt x="157" y="22"/>
                  </a:cubicBezTo>
                  <a:cubicBezTo>
                    <a:pt x="167" y="33"/>
                    <a:pt x="171" y="43"/>
                    <a:pt x="172" y="46"/>
                  </a:cubicBezTo>
                  <a:cubicBezTo>
                    <a:pt x="174" y="54"/>
                    <a:pt x="175" y="61"/>
                    <a:pt x="175" y="66"/>
                  </a:cubicBezTo>
                  <a:cubicBezTo>
                    <a:pt x="168" y="66"/>
                    <a:pt x="161" y="66"/>
                    <a:pt x="154" y="67"/>
                  </a:cubicBezTo>
                  <a:cubicBezTo>
                    <a:pt x="154" y="63"/>
                    <a:pt x="153" y="58"/>
                    <a:pt x="151" y="52"/>
                  </a:cubicBezTo>
                  <a:cubicBezTo>
                    <a:pt x="146" y="41"/>
                    <a:pt x="138" y="34"/>
                    <a:pt x="135" y="32"/>
                  </a:cubicBezTo>
                  <a:cubicBezTo>
                    <a:pt x="129" y="28"/>
                    <a:pt x="123" y="26"/>
                    <a:pt x="118" y="25"/>
                  </a:cubicBezTo>
                  <a:cubicBezTo>
                    <a:pt x="112" y="24"/>
                    <a:pt x="106" y="24"/>
                    <a:pt x="99" y="23"/>
                  </a:cubicBezTo>
                  <a:cubicBezTo>
                    <a:pt x="85" y="23"/>
                    <a:pt x="71" y="23"/>
                    <a:pt x="58" y="24"/>
                  </a:cubicBezTo>
                  <a:cubicBezTo>
                    <a:pt x="54" y="25"/>
                    <a:pt x="47" y="27"/>
                    <a:pt x="40" y="32"/>
                  </a:cubicBezTo>
                  <a:cubicBezTo>
                    <a:pt x="38" y="34"/>
                    <a:pt x="29" y="41"/>
                    <a:pt x="25" y="53"/>
                  </a:cubicBezTo>
                  <a:cubicBezTo>
                    <a:pt x="23" y="59"/>
                    <a:pt x="23" y="64"/>
                    <a:pt x="23" y="68"/>
                  </a:cubicBezTo>
                  <a:cubicBezTo>
                    <a:pt x="15" y="68"/>
                    <a:pt x="8" y="68"/>
                    <a:pt x="0" y="6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Oval 811">
              <a:extLst>
                <a:ext uri="{FF2B5EF4-FFF2-40B4-BE49-F238E27FC236}">
                  <a16:creationId xmlns:a16="http://schemas.microsoft.com/office/drawing/2014/main" id="{FC737046-81D0-4183-BC52-74317B089861}"/>
                </a:ext>
              </a:extLst>
            </p:cNvPr>
            <p:cNvSpPr>
              <a:spLocks noChangeArrowheads="1"/>
            </p:cNvSpPr>
            <p:nvPr/>
          </p:nvSpPr>
          <p:spPr bwMode="auto">
            <a:xfrm>
              <a:off x="6472238" y="3459163"/>
              <a:ext cx="146050" cy="146050"/>
            </a:xfrm>
            <a:prstGeom prst="ellipse">
              <a:avLst/>
            </a:prstGeom>
            <a:solidFill>
              <a:srgbClr val="28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812">
              <a:extLst>
                <a:ext uri="{FF2B5EF4-FFF2-40B4-BE49-F238E27FC236}">
                  <a16:creationId xmlns:a16="http://schemas.microsoft.com/office/drawing/2014/main" id="{17D73ADC-BF31-49D8-82E8-F85FD8AEEA48}"/>
                </a:ext>
              </a:extLst>
            </p:cNvPr>
            <p:cNvSpPr/>
            <p:nvPr/>
          </p:nvSpPr>
          <p:spPr bwMode="auto">
            <a:xfrm>
              <a:off x="6527800" y="3484563"/>
              <a:ext cx="33338" cy="95250"/>
            </a:xfrm>
            <a:custGeom>
              <a:avLst/>
              <a:gdLst>
                <a:gd name="T0" fmla="*/ 40 w 46"/>
                <a:gd name="T1" fmla="*/ 136 h 136"/>
                <a:gd name="T2" fmla="*/ 7 w 46"/>
                <a:gd name="T3" fmla="*/ 136 h 136"/>
                <a:gd name="T4" fmla="*/ 0 w 46"/>
                <a:gd name="T5" fmla="*/ 130 h 136"/>
                <a:gd name="T6" fmla="*/ 0 w 46"/>
                <a:gd name="T7" fmla="*/ 6 h 136"/>
                <a:gd name="T8" fmla="*/ 7 w 46"/>
                <a:gd name="T9" fmla="*/ 0 h 136"/>
                <a:gd name="T10" fmla="*/ 40 w 46"/>
                <a:gd name="T11" fmla="*/ 0 h 136"/>
                <a:gd name="T12" fmla="*/ 46 w 46"/>
                <a:gd name="T13" fmla="*/ 6 h 136"/>
                <a:gd name="T14" fmla="*/ 46 w 46"/>
                <a:gd name="T15" fmla="*/ 130 h 136"/>
                <a:gd name="T16" fmla="*/ 40 w 46"/>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6">
                  <a:moveTo>
                    <a:pt x="40" y="136"/>
                  </a:moveTo>
                  <a:cubicBezTo>
                    <a:pt x="7" y="136"/>
                    <a:pt x="7" y="136"/>
                    <a:pt x="7" y="136"/>
                  </a:cubicBezTo>
                  <a:cubicBezTo>
                    <a:pt x="3" y="136"/>
                    <a:pt x="0" y="133"/>
                    <a:pt x="0" y="130"/>
                  </a:cubicBezTo>
                  <a:cubicBezTo>
                    <a:pt x="0" y="6"/>
                    <a:pt x="0" y="6"/>
                    <a:pt x="0" y="6"/>
                  </a:cubicBezTo>
                  <a:cubicBezTo>
                    <a:pt x="0" y="3"/>
                    <a:pt x="3" y="0"/>
                    <a:pt x="7" y="0"/>
                  </a:cubicBezTo>
                  <a:cubicBezTo>
                    <a:pt x="40" y="0"/>
                    <a:pt x="40" y="0"/>
                    <a:pt x="40" y="0"/>
                  </a:cubicBezTo>
                  <a:cubicBezTo>
                    <a:pt x="44" y="0"/>
                    <a:pt x="46" y="3"/>
                    <a:pt x="46" y="6"/>
                  </a:cubicBezTo>
                  <a:cubicBezTo>
                    <a:pt x="46" y="130"/>
                    <a:pt x="46" y="130"/>
                    <a:pt x="46" y="130"/>
                  </a:cubicBezTo>
                  <a:cubicBezTo>
                    <a:pt x="46" y="133"/>
                    <a:pt x="44" y="136"/>
                    <a:pt x="40" y="1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813">
              <a:extLst>
                <a:ext uri="{FF2B5EF4-FFF2-40B4-BE49-F238E27FC236}">
                  <a16:creationId xmlns:a16="http://schemas.microsoft.com/office/drawing/2014/main" id="{83E97FA2-91BE-4D89-AE8A-4090D504E2D8}"/>
                </a:ext>
              </a:extLst>
            </p:cNvPr>
            <p:cNvSpPr/>
            <p:nvPr/>
          </p:nvSpPr>
          <p:spPr bwMode="auto">
            <a:xfrm>
              <a:off x="6497638" y="3516313"/>
              <a:ext cx="95250" cy="31750"/>
            </a:xfrm>
            <a:custGeom>
              <a:avLst/>
              <a:gdLst>
                <a:gd name="T0" fmla="*/ 135 w 135"/>
                <a:gd name="T1" fmla="*/ 6 h 46"/>
                <a:gd name="T2" fmla="*/ 135 w 135"/>
                <a:gd name="T3" fmla="*/ 40 h 46"/>
                <a:gd name="T4" fmla="*/ 129 w 135"/>
                <a:gd name="T5" fmla="*/ 46 h 46"/>
                <a:gd name="T6" fmla="*/ 6 w 135"/>
                <a:gd name="T7" fmla="*/ 46 h 46"/>
                <a:gd name="T8" fmla="*/ 0 w 135"/>
                <a:gd name="T9" fmla="*/ 40 h 46"/>
                <a:gd name="T10" fmla="*/ 0 w 135"/>
                <a:gd name="T11" fmla="*/ 6 h 46"/>
                <a:gd name="T12" fmla="*/ 6 w 135"/>
                <a:gd name="T13" fmla="*/ 0 h 46"/>
                <a:gd name="T14" fmla="*/ 129 w 135"/>
                <a:gd name="T15" fmla="*/ 0 h 46"/>
                <a:gd name="T16" fmla="*/ 135 w 135"/>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46">
                  <a:moveTo>
                    <a:pt x="135" y="6"/>
                  </a:moveTo>
                  <a:cubicBezTo>
                    <a:pt x="135" y="40"/>
                    <a:pt x="135" y="40"/>
                    <a:pt x="135" y="40"/>
                  </a:cubicBezTo>
                  <a:cubicBezTo>
                    <a:pt x="135" y="43"/>
                    <a:pt x="133" y="46"/>
                    <a:pt x="129" y="46"/>
                  </a:cubicBezTo>
                  <a:cubicBezTo>
                    <a:pt x="6" y="46"/>
                    <a:pt x="6" y="46"/>
                    <a:pt x="6" y="46"/>
                  </a:cubicBezTo>
                  <a:cubicBezTo>
                    <a:pt x="3" y="46"/>
                    <a:pt x="0" y="43"/>
                    <a:pt x="0" y="40"/>
                  </a:cubicBezTo>
                  <a:cubicBezTo>
                    <a:pt x="0" y="6"/>
                    <a:pt x="0" y="6"/>
                    <a:pt x="0" y="6"/>
                  </a:cubicBezTo>
                  <a:cubicBezTo>
                    <a:pt x="0" y="2"/>
                    <a:pt x="3" y="0"/>
                    <a:pt x="6" y="0"/>
                  </a:cubicBezTo>
                  <a:cubicBezTo>
                    <a:pt x="129" y="0"/>
                    <a:pt x="129" y="0"/>
                    <a:pt x="129" y="0"/>
                  </a:cubicBezTo>
                  <a:cubicBezTo>
                    <a:pt x="133" y="0"/>
                    <a:pt x="135" y="2"/>
                    <a:pt x="135"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30" name="Grupo 29">
            <a:extLst>
              <a:ext uri="{FF2B5EF4-FFF2-40B4-BE49-F238E27FC236}">
                <a16:creationId xmlns:a16="http://schemas.microsoft.com/office/drawing/2014/main" id="{F53DDFD9-43DF-2634-4D2A-D1A2EC7537B8}"/>
              </a:ext>
            </a:extLst>
          </p:cNvPr>
          <p:cNvGrpSpPr/>
          <p:nvPr/>
        </p:nvGrpSpPr>
        <p:grpSpPr>
          <a:xfrm>
            <a:off x="6967231" y="605208"/>
            <a:ext cx="2159000" cy="5559426"/>
            <a:chOff x="10545087" y="617114"/>
            <a:chExt cx="2159000" cy="5559426"/>
          </a:xfrm>
        </p:grpSpPr>
        <p:grpSp>
          <p:nvGrpSpPr>
            <p:cNvPr id="33" name="Group 205"/>
            <p:cNvGrpSpPr/>
            <p:nvPr/>
          </p:nvGrpSpPr>
          <p:grpSpPr>
            <a:xfrm>
              <a:off x="10545087" y="617114"/>
              <a:ext cx="2159000" cy="5559426"/>
              <a:chOff x="4734" y="572"/>
              <a:chExt cx="1360" cy="3502"/>
            </a:xfrm>
          </p:grpSpPr>
          <p:sp>
            <p:nvSpPr>
              <p:cNvPr id="756" name="Freeform 5"/>
              <p:cNvSpPr/>
              <p:nvPr/>
            </p:nvSpPr>
            <p:spPr bwMode="auto">
              <a:xfrm>
                <a:off x="4734" y="2383"/>
                <a:ext cx="39" cy="57"/>
              </a:xfrm>
              <a:custGeom>
                <a:avLst/>
                <a:gdLst>
                  <a:gd name="T0" fmla="*/ 0 w 11"/>
                  <a:gd name="T1" fmla="*/ 10 h 16"/>
                  <a:gd name="T2" fmla="*/ 8 w 11"/>
                  <a:gd name="T3" fmla="*/ 0 h 16"/>
                  <a:gd name="T4" fmla="*/ 11 w 11"/>
                  <a:gd name="T5" fmla="*/ 6 h 16"/>
                  <a:gd name="T6" fmla="*/ 8 w 11"/>
                  <a:gd name="T7" fmla="*/ 12 h 16"/>
                  <a:gd name="T8" fmla="*/ 0 w 11"/>
                  <a:gd name="T9" fmla="*/ 14 h 16"/>
                  <a:gd name="T10" fmla="*/ 0 w 11"/>
                  <a:gd name="T11" fmla="*/ 10 h 16"/>
                </a:gdLst>
                <a:ahLst/>
                <a:cxnLst>
                  <a:cxn ang="0">
                    <a:pos x="T0" y="T1"/>
                  </a:cxn>
                  <a:cxn ang="0">
                    <a:pos x="T2" y="T3"/>
                  </a:cxn>
                  <a:cxn ang="0">
                    <a:pos x="T4" y="T5"/>
                  </a:cxn>
                  <a:cxn ang="0">
                    <a:pos x="T6" y="T7"/>
                  </a:cxn>
                  <a:cxn ang="0">
                    <a:pos x="T8" y="T9"/>
                  </a:cxn>
                  <a:cxn ang="0">
                    <a:pos x="T10" y="T11"/>
                  </a:cxn>
                </a:cxnLst>
                <a:rect l="0" t="0" r="r" b="b"/>
                <a:pathLst>
                  <a:path w="11" h="16">
                    <a:moveTo>
                      <a:pt x="0" y="10"/>
                    </a:moveTo>
                    <a:cubicBezTo>
                      <a:pt x="3" y="7"/>
                      <a:pt x="5" y="3"/>
                      <a:pt x="8" y="0"/>
                    </a:cubicBezTo>
                    <a:cubicBezTo>
                      <a:pt x="10" y="1"/>
                      <a:pt x="10" y="4"/>
                      <a:pt x="11" y="6"/>
                    </a:cubicBezTo>
                    <a:cubicBezTo>
                      <a:pt x="11" y="9"/>
                      <a:pt x="11" y="11"/>
                      <a:pt x="8" y="12"/>
                    </a:cubicBezTo>
                    <a:cubicBezTo>
                      <a:pt x="6" y="16"/>
                      <a:pt x="3" y="16"/>
                      <a:pt x="0" y="14"/>
                    </a:cubicBezTo>
                    <a:cubicBezTo>
                      <a:pt x="0" y="13"/>
                      <a:pt x="0" y="12"/>
                      <a:pt x="0" y="10"/>
                    </a:cubicBezTo>
                    <a:close/>
                  </a:path>
                </a:pathLst>
              </a:custGeom>
              <a:solidFill>
                <a:srgbClr val="4584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7" name="Freeform 6"/>
              <p:cNvSpPr/>
              <p:nvPr/>
            </p:nvSpPr>
            <p:spPr bwMode="auto">
              <a:xfrm>
                <a:off x="6036" y="2390"/>
                <a:ext cx="58" cy="54"/>
              </a:xfrm>
              <a:custGeom>
                <a:avLst/>
                <a:gdLst>
                  <a:gd name="T0" fmla="*/ 11 w 16"/>
                  <a:gd name="T1" fmla="*/ 0 h 15"/>
                  <a:gd name="T2" fmla="*/ 16 w 16"/>
                  <a:gd name="T3" fmla="*/ 6 h 15"/>
                  <a:gd name="T4" fmla="*/ 16 w 16"/>
                  <a:gd name="T5" fmla="*/ 10 h 15"/>
                  <a:gd name="T6" fmla="*/ 0 w 16"/>
                  <a:gd name="T7" fmla="*/ 5 h 15"/>
                  <a:gd name="T8" fmla="*/ 1 w 16"/>
                  <a:gd name="T9" fmla="*/ 3 h 15"/>
                  <a:gd name="T10" fmla="*/ 8 w 16"/>
                  <a:gd name="T11" fmla="*/ 5 h 15"/>
                  <a:gd name="T12" fmla="*/ 11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11" y="0"/>
                    </a:moveTo>
                    <a:cubicBezTo>
                      <a:pt x="12" y="2"/>
                      <a:pt x="14" y="4"/>
                      <a:pt x="16" y="6"/>
                    </a:cubicBezTo>
                    <a:cubicBezTo>
                      <a:pt x="16" y="8"/>
                      <a:pt x="16" y="9"/>
                      <a:pt x="16" y="10"/>
                    </a:cubicBezTo>
                    <a:cubicBezTo>
                      <a:pt x="9" y="15"/>
                      <a:pt x="4" y="11"/>
                      <a:pt x="0" y="5"/>
                    </a:cubicBezTo>
                    <a:cubicBezTo>
                      <a:pt x="0" y="4"/>
                      <a:pt x="0" y="3"/>
                      <a:pt x="1" y="3"/>
                    </a:cubicBezTo>
                    <a:cubicBezTo>
                      <a:pt x="4" y="0"/>
                      <a:pt x="6" y="4"/>
                      <a:pt x="8" y="5"/>
                    </a:cubicBezTo>
                    <a:cubicBezTo>
                      <a:pt x="11" y="4"/>
                      <a:pt x="8" y="1"/>
                      <a:pt x="11" y="0"/>
                    </a:cubicBezTo>
                    <a:close/>
                  </a:path>
                </a:pathLst>
              </a:custGeom>
              <a:solidFill>
                <a:srgbClr val="66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8" name="Freeform 7"/>
              <p:cNvSpPr/>
              <p:nvPr/>
            </p:nvSpPr>
            <p:spPr bwMode="auto">
              <a:xfrm>
                <a:off x="5358" y="572"/>
                <a:ext cx="89" cy="21"/>
              </a:xfrm>
              <a:custGeom>
                <a:avLst/>
                <a:gdLst>
                  <a:gd name="T0" fmla="*/ 0 w 25"/>
                  <a:gd name="T1" fmla="*/ 2 h 6"/>
                  <a:gd name="T2" fmla="*/ 1 w 25"/>
                  <a:gd name="T3" fmla="*/ 0 h 6"/>
                  <a:gd name="T4" fmla="*/ 24 w 25"/>
                  <a:gd name="T5" fmla="*/ 0 h 6"/>
                  <a:gd name="T6" fmla="*/ 25 w 25"/>
                  <a:gd name="T7" fmla="*/ 2 h 6"/>
                  <a:gd name="T8" fmla="*/ 0 w 25"/>
                  <a:gd name="T9" fmla="*/ 2 h 6"/>
                </a:gdLst>
                <a:ahLst/>
                <a:cxnLst>
                  <a:cxn ang="0">
                    <a:pos x="T0" y="T1"/>
                  </a:cxn>
                  <a:cxn ang="0">
                    <a:pos x="T2" y="T3"/>
                  </a:cxn>
                  <a:cxn ang="0">
                    <a:pos x="T4" y="T5"/>
                  </a:cxn>
                  <a:cxn ang="0">
                    <a:pos x="T6" y="T7"/>
                  </a:cxn>
                  <a:cxn ang="0">
                    <a:pos x="T8" y="T9"/>
                  </a:cxn>
                </a:cxnLst>
                <a:rect l="0" t="0" r="r" b="b"/>
                <a:pathLst>
                  <a:path w="25" h="6">
                    <a:moveTo>
                      <a:pt x="0" y="2"/>
                    </a:moveTo>
                    <a:cubicBezTo>
                      <a:pt x="1" y="1"/>
                      <a:pt x="1" y="1"/>
                      <a:pt x="1" y="0"/>
                    </a:cubicBezTo>
                    <a:cubicBezTo>
                      <a:pt x="9" y="0"/>
                      <a:pt x="17" y="0"/>
                      <a:pt x="24" y="0"/>
                    </a:cubicBezTo>
                    <a:cubicBezTo>
                      <a:pt x="24" y="1"/>
                      <a:pt x="25" y="1"/>
                      <a:pt x="25" y="2"/>
                    </a:cubicBezTo>
                    <a:cubicBezTo>
                      <a:pt x="17" y="6"/>
                      <a:pt x="9" y="6"/>
                      <a:pt x="0" y="2"/>
                    </a:cubicBezTo>
                    <a:close/>
                  </a:path>
                </a:pathLst>
              </a:custGeom>
              <a:solidFill>
                <a:srgbClr val="6AA0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9" name="Freeform 8"/>
              <p:cNvSpPr/>
              <p:nvPr/>
            </p:nvSpPr>
            <p:spPr bwMode="auto">
              <a:xfrm>
                <a:off x="5301" y="2436"/>
                <a:ext cx="346" cy="871"/>
              </a:xfrm>
              <a:custGeom>
                <a:avLst/>
                <a:gdLst>
                  <a:gd name="T0" fmla="*/ 80 w 97"/>
                  <a:gd name="T1" fmla="*/ 245 h 245"/>
                  <a:gd name="T2" fmla="*/ 79 w 97"/>
                  <a:gd name="T3" fmla="*/ 194 h 245"/>
                  <a:gd name="T4" fmla="*/ 76 w 97"/>
                  <a:gd name="T5" fmla="*/ 170 h 245"/>
                  <a:gd name="T6" fmla="*/ 70 w 97"/>
                  <a:gd name="T7" fmla="*/ 133 h 245"/>
                  <a:gd name="T8" fmla="*/ 68 w 97"/>
                  <a:gd name="T9" fmla="*/ 124 h 245"/>
                  <a:gd name="T10" fmla="*/ 39 w 97"/>
                  <a:gd name="T11" fmla="*/ 33 h 245"/>
                  <a:gd name="T12" fmla="*/ 36 w 97"/>
                  <a:gd name="T13" fmla="*/ 26 h 245"/>
                  <a:gd name="T14" fmla="*/ 34 w 97"/>
                  <a:gd name="T15" fmla="*/ 22 h 245"/>
                  <a:gd name="T16" fmla="*/ 9 w 97"/>
                  <a:gd name="T17" fmla="*/ 110 h 245"/>
                  <a:gd name="T18" fmla="*/ 1 w 97"/>
                  <a:gd name="T19" fmla="*/ 105 h 245"/>
                  <a:gd name="T20" fmla="*/ 1 w 97"/>
                  <a:gd name="T21" fmla="*/ 103 h 245"/>
                  <a:gd name="T22" fmla="*/ 2 w 97"/>
                  <a:gd name="T23" fmla="*/ 88 h 245"/>
                  <a:gd name="T24" fmla="*/ 8 w 97"/>
                  <a:gd name="T25" fmla="*/ 77 h 245"/>
                  <a:gd name="T26" fmla="*/ 16 w 97"/>
                  <a:gd name="T27" fmla="*/ 44 h 245"/>
                  <a:gd name="T28" fmla="*/ 21 w 97"/>
                  <a:gd name="T29" fmla="*/ 17 h 245"/>
                  <a:gd name="T30" fmla="*/ 28 w 97"/>
                  <a:gd name="T31" fmla="*/ 10 h 245"/>
                  <a:gd name="T32" fmla="*/ 43 w 97"/>
                  <a:gd name="T33" fmla="*/ 7 h 245"/>
                  <a:gd name="T34" fmla="*/ 45 w 97"/>
                  <a:gd name="T35" fmla="*/ 4 h 245"/>
                  <a:gd name="T36" fmla="*/ 50 w 97"/>
                  <a:gd name="T37" fmla="*/ 2 h 245"/>
                  <a:gd name="T38" fmla="*/ 52 w 97"/>
                  <a:gd name="T39" fmla="*/ 7 h 245"/>
                  <a:gd name="T40" fmla="*/ 58 w 97"/>
                  <a:gd name="T41" fmla="*/ 60 h 245"/>
                  <a:gd name="T42" fmla="*/ 58 w 97"/>
                  <a:gd name="T43" fmla="*/ 64 h 245"/>
                  <a:gd name="T44" fmla="*/ 66 w 97"/>
                  <a:gd name="T45" fmla="*/ 80 h 245"/>
                  <a:gd name="T46" fmla="*/ 70 w 97"/>
                  <a:gd name="T47" fmla="*/ 87 h 245"/>
                  <a:gd name="T48" fmla="*/ 76 w 97"/>
                  <a:gd name="T49" fmla="*/ 114 h 245"/>
                  <a:gd name="T50" fmla="*/ 77 w 97"/>
                  <a:gd name="T51" fmla="*/ 120 h 245"/>
                  <a:gd name="T52" fmla="*/ 81 w 97"/>
                  <a:gd name="T53" fmla="*/ 140 h 245"/>
                  <a:gd name="T54" fmla="*/ 85 w 97"/>
                  <a:gd name="T55" fmla="*/ 170 h 245"/>
                  <a:gd name="T56" fmla="*/ 92 w 97"/>
                  <a:gd name="T57" fmla="*/ 180 h 245"/>
                  <a:gd name="T58" fmla="*/ 93 w 97"/>
                  <a:gd name="T59" fmla="*/ 191 h 245"/>
                  <a:gd name="T60" fmla="*/ 87 w 97"/>
                  <a:gd name="T61" fmla="*/ 211 h 245"/>
                  <a:gd name="T62" fmla="*/ 84 w 97"/>
                  <a:gd name="T63" fmla="*/ 234 h 245"/>
                  <a:gd name="T64" fmla="*/ 80 w 97"/>
                  <a:gd name="T6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245">
                    <a:moveTo>
                      <a:pt x="80" y="245"/>
                    </a:moveTo>
                    <a:cubicBezTo>
                      <a:pt x="75" y="228"/>
                      <a:pt x="76" y="211"/>
                      <a:pt x="79" y="194"/>
                    </a:cubicBezTo>
                    <a:cubicBezTo>
                      <a:pt x="80" y="186"/>
                      <a:pt x="80" y="178"/>
                      <a:pt x="76" y="170"/>
                    </a:cubicBezTo>
                    <a:cubicBezTo>
                      <a:pt x="70" y="158"/>
                      <a:pt x="72" y="145"/>
                      <a:pt x="70" y="133"/>
                    </a:cubicBezTo>
                    <a:cubicBezTo>
                      <a:pt x="70" y="130"/>
                      <a:pt x="70" y="126"/>
                      <a:pt x="68" y="124"/>
                    </a:cubicBezTo>
                    <a:cubicBezTo>
                      <a:pt x="53" y="96"/>
                      <a:pt x="46" y="64"/>
                      <a:pt x="39" y="33"/>
                    </a:cubicBezTo>
                    <a:cubicBezTo>
                      <a:pt x="38" y="31"/>
                      <a:pt x="37" y="28"/>
                      <a:pt x="36" y="26"/>
                    </a:cubicBezTo>
                    <a:cubicBezTo>
                      <a:pt x="36" y="25"/>
                      <a:pt x="35" y="24"/>
                      <a:pt x="34" y="22"/>
                    </a:cubicBezTo>
                    <a:cubicBezTo>
                      <a:pt x="24" y="52"/>
                      <a:pt x="26" y="84"/>
                      <a:pt x="9" y="110"/>
                    </a:cubicBezTo>
                    <a:cubicBezTo>
                      <a:pt x="5" y="111"/>
                      <a:pt x="3" y="109"/>
                      <a:pt x="1" y="105"/>
                    </a:cubicBezTo>
                    <a:cubicBezTo>
                      <a:pt x="1" y="104"/>
                      <a:pt x="1" y="104"/>
                      <a:pt x="1" y="103"/>
                    </a:cubicBezTo>
                    <a:cubicBezTo>
                      <a:pt x="0" y="97"/>
                      <a:pt x="1" y="93"/>
                      <a:pt x="2" y="88"/>
                    </a:cubicBezTo>
                    <a:cubicBezTo>
                      <a:pt x="3" y="84"/>
                      <a:pt x="5" y="80"/>
                      <a:pt x="8" y="77"/>
                    </a:cubicBezTo>
                    <a:cubicBezTo>
                      <a:pt x="13" y="67"/>
                      <a:pt x="18" y="56"/>
                      <a:pt x="16" y="44"/>
                    </a:cubicBezTo>
                    <a:cubicBezTo>
                      <a:pt x="18" y="35"/>
                      <a:pt x="23" y="27"/>
                      <a:pt x="21" y="17"/>
                    </a:cubicBezTo>
                    <a:cubicBezTo>
                      <a:pt x="19" y="12"/>
                      <a:pt x="23" y="10"/>
                      <a:pt x="28" y="10"/>
                    </a:cubicBezTo>
                    <a:cubicBezTo>
                      <a:pt x="33" y="10"/>
                      <a:pt x="39" y="12"/>
                      <a:pt x="43" y="7"/>
                    </a:cubicBezTo>
                    <a:cubicBezTo>
                      <a:pt x="43" y="6"/>
                      <a:pt x="44" y="5"/>
                      <a:pt x="45" y="4"/>
                    </a:cubicBezTo>
                    <a:cubicBezTo>
                      <a:pt x="47" y="2"/>
                      <a:pt x="48" y="0"/>
                      <a:pt x="50" y="2"/>
                    </a:cubicBezTo>
                    <a:cubicBezTo>
                      <a:pt x="52" y="3"/>
                      <a:pt x="52" y="5"/>
                      <a:pt x="52" y="7"/>
                    </a:cubicBezTo>
                    <a:cubicBezTo>
                      <a:pt x="50" y="25"/>
                      <a:pt x="55" y="42"/>
                      <a:pt x="58" y="60"/>
                    </a:cubicBezTo>
                    <a:cubicBezTo>
                      <a:pt x="58" y="61"/>
                      <a:pt x="58" y="62"/>
                      <a:pt x="58" y="64"/>
                    </a:cubicBezTo>
                    <a:cubicBezTo>
                      <a:pt x="59" y="70"/>
                      <a:pt x="63" y="74"/>
                      <a:pt x="66" y="80"/>
                    </a:cubicBezTo>
                    <a:cubicBezTo>
                      <a:pt x="67" y="82"/>
                      <a:pt x="68" y="84"/>
                      <a:pt x="70" y="87"/>
                    </a:cubicBezTo>
                    <a:cubicBezTo>
                      <a:pt x="77" y="95"/>
                      <a:pt x="72" y="105"/>
                      <a:pt x="76" y="114"/>
                    </a:cubicBezTo>
                    <a:cubicBezTo>
                      <a:pt x="76" y="116"/>
                      <a:pt x="77" y="118"/>
                      <a:pt x="77" y="120"/>
                    </a:cubicBezTo>
                    <a:cubicBezTo>
                      <a:pt x="79" y="126"/>
                      <a:pt x="81" y="133"/>
                      <a:pt x="81" y="140"/>
                    </a:cubicBezTo>
                    <a:cubicBezTo>
                      <a:pt x="80" y="150"/>
                      <a:pt x="81" y="160"/>
                      <a:pt x="85" y="170"/>
                    </a:cubicBezTo>
                    <a:cubicBezTo>
                      <a:pt x="85" y="175"/>
                      <a:pt x="90" y="177"/>
                      <a:pt x="92" y="180"/>
                    </a:cubicBezTo>
                    <a:cubicBezTo>
                      <a:pt x="96" y="184"/>
                      <a:pt x="97" y="187"/>
                      <a:pt x="93" y="191"/>
                    </a:cubicBezTo>
                    <a:cubicBezTo>
                      <a:pt x="89" y="197"/>
                      <a:pt x="89" y="204"/>
                      <a:pt x="87" y="211"/>
                    </a:cubicBezTo>
                    <a:cubicBezTo>
                      <a:pt x="86" y="218"/>
                      <a:pt x="84" y="226"/>
                      <a:pt x="84" y="234"/>
                    </a:cubicBezTo>
                    <a:cubicBezTo>
                      <a:pt x="85" y="238"/>
                      <a:pt x="85" y="243"/>
                      <a:pt x="80" y="245"/>
                    </a:cubicBezTo>
                    <a:close/>
                  </a:path>
                </a:pathLst>
              </a:custGeom>
              <a:solidFill>
                <a:srgbClr val="388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0" name="Freeform 9"/>
              <p:cNvSpPr/>
              <p:nvPr/>
            </p:nvSpPr>
            <p:spPr bwMode="auto">
              <a:xfrm>
                <a:off x="4966" y="3193"/>
                <a:ext cx="135" cy="693"/>
              </a:xfrm>
              <a:custGeom>
                <a:avLst/>
                <a:gdLst>
                  <a:gd name="T0" fmla="*/ 0 w 38"/>
                  <a:gd name="T1" fmla="*/ 192 h 195"/>
                  <a:gd name="T2" fmla="*/ 25 w 38"/>
                  <a:gd name="T3" fmla="*/ 99 h 195"/>
                  <a:gd name="T4" fmla="*/ 24 w 38"/>
                  <a:gd name="T5" fmla="*/ 2 h 195"/>
                  <a:gd name="T6" fmla="*/ 30 w 38"/>
                  <a:gd name="T7" fmla="*/ 1 h 195"/>
                  <a:gd name="T8" fmla="*/ 32 w 38"/>
                  <a:gd name="T9" fmla="*/ 9 h 195"/>
                  <a:gd name="T10" fmla="*/ 33 w 38"/>
                  <a:gd name="T11" fmla="*/ 35 h 195"/>
                  <a:gd name="T12" fmla="*/ 32 w 38"/>
                  <a:gd name="T13" fmla="*/ 50 h 195"/>
                  <a:gd name="T14" fmla="*/ 34 w 38"/>
                  <a:gd name="T15" fmla="*/ 76 h 195"/>
                  <a:gd name="T16" fmla="*/ 34 w 38"/>
                  <a:gd name="T17" fmla="*/ 148 h 195"/>
                  <a:gd name="T18" fmla="*/ 23 w 38"/>
                  <a:gd name="T19" fmla="*/ 174 h 195"/>
                  <a:gd name="T20" fmla="*/ 16 w 38"/>
                  <a:gd name="T21" fmla="*/ 182 h 195"/>
                  <a:gd name="T22" fmla="*/ 12 w 38"/>
                  <a:gd name="T23" fmla="*/ 188 h 195"/>
                  <a:gd name="T24" fmla="*/ 4 w 38"/>
                  <a:gd name="T25" fmla="*/ 194 h 195"/>
                  <a:gd name="T26" fmla="*/ 0 w 38"/>
                  <a:gd name="T27" fmla="*/ 19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95">
                    <a:moveTo>
                      <a:pt x="0" y="192"/>
                    </a:moveTo>
                    <a:cubicBezTo>
                      <a:pt x="24" y="165"/>
                      <a:pt x="28" y="134"/>
                      <a:pt x="25" y="99"/>
                    </a:cubicBezTo>
                    <a:cubicBezTo>
                      <a:pt x="21" y="67"/>
                      <a:pt x="20" y="34"/>
                      <a:pt x="24" y="2"/>
                    </a:cubicBezTo>
                    <a:cubicBezTo>
                      <a:pt x="26" y="0"/>
                      <a:pt x="28" y="0"/>
                      <a:pt x="30" y="1"/>
                    </a:cubicBezTo>
                    <a:cubicBezTo>
                      <a:pt x="32" y="4"/>
                      <a:pt x="32" y="7"/>
                      <a:pt x="32" y="9"/>
                    </a:cubicBezTo>
                    <a:cubicBezTo>
                      <a:pt x="29" y="18"/>
                      <a:pt x="33" y="27"/>
                      <a:pt x="33" y="35"/>
                    </a:cubicBezTo>
                    <a:cubicBezTo>
                      <a:pt x="35" y="40"/>
                      <a:pt x="32" y="45"/>
                      <a:pt x="32" y="50"/>
                    </a:cubicBezTo>
                    <a:cubicBezTo>
                      <a:pt x="30" y="58"/>
                      <a:pt x="32" y="67"/>
                      <a:pt x="34" y="76"/>
                    </a:cubicBezTo>
                    <a:cubicBezTo>
                      <a:pt x="37" y="100"/>
                      <a:pt x="38" y="124"/>
                      <a:pt x="34" y="148"/>
                    </a:cubicBezTo>
                    <a:cubicBezTo>
                      <a:pt x="33" y="158"/>
                      <a:pt x="30" y="167"/>
                      <a:pt x="23" y="174"/>
                    </a:cubicBezTo>
                    <a:cubicBezTo>
                      <a:pt x="20" y="176"/>
                      <a:pt x="18" y="178"/>
                      <a:pt x="16" y="182"/>
                    </a:cubicBezTo>
                    <a:cubicBezTo>
                      <a:pt x="15" y="184"/>
                      <a:pt x="14" y="187"/>
                      <a:pt x="12" y="188"/>
                    </a:cubicBezTo>
                    <a:cubicBezTo>
                      <a:pt x="10" y="190"/>
                      <a:pt x="7" y="193"/>
                      <a:pt x="4" y="194"/>
                    </a:cubicBezTo>
                    <a:cubicBezTo>
                      <a:pt x="2" y="195"/>
                      <a:pt x="1" y="194"/>
                      <a:pt x="0" y="192"/>
                    </a:cubicBezTo>
                    <a:close/>
                  </a:path>
                </a:pathLst>
              </a:custGeom>
              <a:solidFill>
                <a:srgbClr val="2E7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1" name="Freeform 10"/>
              <p:cNvSpPr/>
              <p:nvPr/>
            </p:nvSpPr>
            <p:spPr bwMode="auto">
              <a:xfrm>
                <a:off x="5051" y="1978"/>
                <a:ext cx="172" cy="604"/>
              </a:xfrm>
              <a:custGeom>
                <a:avLst/>
                <a:gdLst>
                  <a:gd name="T0" fmla="*/ 4 w 48"/>
                  <a:gd name="T1" fmla="*/ 170 h 170"/>
                  <a:gd name="T2" fmla="*/ 11 w 48"/>
                  <a:gd name="T3" fmla="*/ 82 h 170"/>
                  <a:gd name="T4" fmla="*/ 20 w 48"/>
                  <a:gd name="T5" fmla="*/ 24 h 170"/>
                  <a:gd name="T6" fmla="*/ 22 w 48"/>
                  <a:gd name="T7" fmla="*/ 12 h 170"/>
                  <a:gd name="T8" fmla="*/ 26 w 48"/>
                  <a:gd name="T9" fmla="*/ 16 h 170"/>
                  <a:gd name="T10" fmla="*/ 31 w 48"/>
                  <a:gd name="T11" fmla="*/ 20 h 170"/>
                  <a:gd name="T12" fmla="*/ 35 w 48"/>
                  <a:gd name="T13" fmla="*/ 14 h 170"/>
                  <a:gd name="T14" fmla="*/ 35 w 48"/>
                  <a:gd name="T15" fmla="*/ 11 h 170"/>
                  <a:gd name="T16" fmla="*/ 38 w 48"/>
                  <a:gd name="T17" fmla="*/ 2 h 170"/>
                  <a:gd name="T18" fmla="*/ 48 w 48"/>
                  <a:gd name="T19" fmla="*/ 7 h 170"/>
                  <a:gd name="T20" fmla="*/ 45 w 48"/>
                  <a:gd name="T21" fmla="*/ 23 h 170"/>
                  <a:gd name="T22" fmla="*/ 42 w 48"/>
                  <a:gd name="T23" fmla="*/ 31 h 170"/>
                  <a:gd name="T24" fmla="*/ 32 w 48"/>
                  <a:gd name="T25" fmla="*/ 31 h 170"/>
                  <a:gd name="T26" fmla="*/ 29 w 48"/>
                  <a:gd name="T27" fmla="*/ 38 h 170"/>
                  <a:gd name="T28" fmla="*/ 34 w 48"/>
                  <a:gd name="T29" fmla="*/ 48 h 170"/>
                  <a:gd name="T30" fmla="*/ 29 w 48"/>
                  <a:gd name="T31" fmla="*/ 55 h 170"/>
                  <a:gd name="T32" fmla="*/ 30 w 48"/>
                  <a:gd name="T33" fmla="*/ 62 h 170"/>
                  <a:gd name="T34" fmla="*/ 22 w 48"/>
                  <a:gd name="T35" fmla="*/ 77 h 170"/>
                  <a:gd name="T36" fmla="*/ 15 w 48"/>
                  <a:gd name="T37" fmla="*/ 106 h 170"/>
                  <a:gd name="T38" fmla="*/ 14 w 48"/>
                  <a:gd name="T39" fmla="*/ 126 h 170"/>
                  <a:gd name="T40" fmla="*/ 15 w 48"/>
                  <a:gd name="T41" fmla="*/ 136 h 170"/>
                  <a:gd name="T42" fmla="*/ 13 w 48"/>
                  <a:gd name="T43" fmla="*/ 150 h 170"/>
                  <a:gd name="T44" fmla="*/ 13 w 48"/>
                  <a:gd name="T45" fmla="*/ 154 h 170"/>
                  <a:gd name="T46" fmla="*/ 11 w 48"/>
                  <a:gd name="T47" fmla="*/ 161 h 170"/>
                  <a:gd name="T48" fmla="*/ 4 w 48"/>
                  <a:gd name="T4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170">
                    <a:moveTo>
                      <a:pt x="4" y="170"/>
                    </a:moveTo>
                    <a:cubicBezTo>
                      <a:pt x="0" y="140"/>
                      <a:pt x="4" y="111"/>
                      <a:pt x="11" y="82"/>
                    </a:cubicBezTo>
                    <a:cubicBezTo>
                      <a:pt x="16" y="63"/>
                      <a:pt x="22" y="44"/>
                      <a:pt x="20" y="24"/>
                    </a:cubicBezTo>
                    <a:cubicBezTo>
                      <a:pt x="20" y="20"/>
                      <a:pt x="21" y="16"/>
                      <a:pt x="22" y="12"/>
                    </a:cubicBezTo>
                    <a:cubicBezTo>
                      <a:pt x="25" y="11"/>
                      <a:pt x="25" y="14"/>
                      <a:pt x="26" y="16"/>
                    </a:cubicBezTo>
                    <a:cubicBezTo>
                      <a:pt x="27" y="19"/>
                      <a:pt x="28" y="20"/>
                      <a:pt x="31" y="20"/>
                    </a:cubicBezTo>
                    <a:cubicBezTo>
                      <a:pt x="34" y="19"/>
                      <a:pt x="35" y="17"/>
                      <a:pt x="35" y="14"/>
                    </a:cubicBezTo>
                    <a:cubicBezTo>
                      <a:pt x="35" y="13"/>
                      <a:pt x="35" y="12"/>
                      <a:pt x="35" y="11"/>
                    </a:cubicBezTo>
                    <a:cubicBezTo>
                      <a:pt x="35" y="8"/>
                      <a:pt x="34" y="3"/>
                      <a:pt x="38" y="2"/>
                    </a:cubicBezTo>
                    <a:cubicBezTo>
                      <a:pt x="42" y="0"/>
                      <a:pt x="46" y="3"/>
                      <a:pt x="48" y="7"/>
                    </a:cubicBezTo>
                    <a:cubicBezTo>
                      <a:pt x="46" y="12"/>
                      <a:pt x="43" y="17"/>
                      <a:pt x="45" y="23"/>
                    </a:cubicBezTo>
                    <a:cubicBezTo>
                      <a:pt x="44" y="26"/>
                      <a:pt x="44" y="29"/>
                      <a:pt x="42" y="31"/>
                    </a:cubicBezTo>
                    <a:cubicBezTo>
                      <a:pt x="38" y="33"/>
                      <a:pt x="35" y="30"/>
                      <a:pt x="32" y="31"/>
                    </a:cubicBezTo>
                    <a:cubicBezTo>
                      <a:pt x="26" y="33"/>
                      <a:pt x="27" y="35"/>
                      <a:pt x="29" y="38"/>
                    </a:cubicBezTo>
                    <a:cubicBezTo>
                      <a:pt x="31" y="42"/>
                      <a:pt x="32" y="45"/>
                      <a:pt x="34" y="48"/>
                    </a:cubicBezTo>
                    <a:cubicBezTo>
                      <a:pt x="36" y="53"/>
                      <a:pt x="31" y="54"/>
                      <a:pt x="29" y="55"/>
                    </a:cubicBezTo>
                    <a:cubicBezTo>
                      <a:pt x="26" y="58"/>
                      <a:pt x="32" y="59"/>
                      <a:pt x="30" y="62"/>
                    </a:cubicBezTo>
                    <a:cubicBezTo>
                      <a:pt x="27" y="66"/>
                      <a:pt x="24" y="71"/>
                      <a:pt x="22" y="77"/>
                    </a:cubicBezTo>
                    <a:cubicBezTo>
                      <a:pt x="18" y="86"/>
                      <a:pt x="16" y="96"/>
                      <a:pt x="15" y="106"/>
                    </a:cubicBezTo>
                    <a:cubicBezTo>
                      <a:pt x="14" y="113"/>
                      <a:pt x="13" y="119"/>
                      <a:pt x="14" y="126"/>
                    </a:cubicBezTo>
                    <a:cubicBezTo>
                      <a:pt x="16" y="130"/>
                      <a:pt x="14" y="133"/>
                      <a:pt x="15" y="136"/>
                    </a:cubicBezTo>
                    <a:cubicBezTo>
                      <a:pt x="15" y="141"/>
                      <a:pt x="12" y="145"/>
                      <a:pt x="13" y="150"/>
                    </a:cubicBezTo>
                    <a:cubicBezTo>
                      <a:pt x="13" y="152"/>
                      <a:pt x="13" y="153"/>
                      <a:pt x="13" y="154"/>
                    </a:cubicBezTo>
                    <a:cubicBezTo>
                      <a:pt x="13" y="156"/>
                      <a:pt x="12" y="159"/>
                      <a:pt x="11" y="161"/>
                    </a:cubicBezTo>
                    <a:cubicBezTo>
                      <a:pt x="8" y="164"/>
                      <a:pt x="9" y="169"/>
                      <a:pt x="4" y="170"/>
                    </a:cubicBezTo>
                    <a:close/>
                  </a:path>
                </a:pathLst>
              </a:custGeom>
              <a:solidFill>
                <a:srgbClr val="347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2" name="Freeform 11"/>
              <p:cNvSpPr/>
              <p:nvPr/>
            </p:nvSpPr>
            <p:spPr bwMode="auto">
              <a:xfrm>
                <a:off x="5712" y="2362"/>
                <a:ext cx="96" cy="554"/>
              </a:xfrm>
              <a:custGeom>
                <a:avLst/>
                <a:gdLst>
                  <a:gd name="T0" fmla="*/ 22 w 27"/>
                  <a:gd name="T1" fmla="*/ 10 h 156"/>
                  <a:gd name="T2" fmla="*/ 17 w 27"/>
                  <a:gd name="T3" fmla="*/ 116 h 156"/>
                  <a:gd name="T4" fmla="*/ 16 w 27"/>
                  <a:gd name="T5" fmla="*/ 155 h 156"/>
                  <a:gd name="T6" fmla="*/ 9 w 27"/>
                  <a:gd name="T7" fmla="*/ 150 h 156"/>
                  <a:gd name="T8" fmla="*/ 0 w 27"/>
                  <a:gd name="T9" fmla="*/ 143 h 156"/>
                  <a:gd name="T10" fmla="*/ 8 w 27"/>
                  <a:gd name="T11" fmla="*/ 130 h 156"/>
                  <a:gd name="T12" fmla="*/ 11 w 27"/>
                  <a:gd name="T13" fmla="*/ 113 h 156"/>
                  <a:gd name="T14" fmla="*/ 10 w 27"/>
                  <a:gd name="T15" fmla="*/ 96 h 156"/>
                  <a:gd name="T16" fmla="*/ 11 w 27"/>
                  <a:gd name="T17" fmla="*/ 91 h 156"/>
                  <a:gd name="T18" fmla="*/ 11 w 27"/>
                  <a:gd name="T19" fmla="*/ 46 h 156"/>
                  <a:gd name="T20" fmla="*/ 13 w 27"/>
                  <a:gd name="T21" fmla="*/ 34 h 156"/>
                  <a:gd name="T22" fmla="*/ 10 w 27"/>
                  <a:gd name="T23" fmla="*/ 25 h 156"/>
                  <a:gd name="T24" fmla="*/ 10 w 27"/>
                  <a:gd name="T25" fmla="*/ 18 h 156"/>
                  <a:gd name="T26" fmla="*/ 11 w 27"/>
                  <a:gd name="T27" fmla="*/ 4 h 156"/>
                  <a:gd name="T28" fmla="*/ 20 w 27"/>
                  <a:gd name="T29" fmla="*/ 5 h 156"/>
                  <a:gd name="T30" fmla="*/ 22 w 27"/>
                  <a:gd name="T31" fmla="*/ 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156">
                    <a:moveTo>
                      <a:pt x="22" y="10"/>
                    </a:moveTo>
                    <a:cubicBezTo>
                      <a:pt x="27" y="46"/>
                      <a:pt x="22" y="81"/>
                      <a:pt x="17" y="116"/>
                    </a:cubicBezTo>
                    <a:cubicBezTo>
                      <a:pt x="16" y="129"/>
                      <a:pt x="17" y="142"/>
                      <a:pt x="16" y="155"/>
                    </a:cubicBezTo>
                    <a:cubicBezTo>
                      <a:pt x="12" y="156"/>
                      <a:pt x="11" y="151"/>
                      <a:pt x="9" y="150"/>
                    </a:cubicBezTo>
                    <a:cubicBezTo>
                      <a:pt x="6" y="148"/>
                      <a:pt x="1" y="148"/>
                      <a:pt x="0" y="143"/>
                    </a:cubicBezTo>
                    <a:cubicBezTo>
                      <a:pt x="1" y="138"/>
                      <a:pt x="9" y="136"/>
                      <a:pt x="8" y="130"/>
                    </a:cubicBezTo>
                    <a:cubicBezTo>
                      <a:pt x="9" y="124"/>
                      <a:pt x="10" y="119"/>
                      <a:pt x="11" y="113"/>
                    </a:cubicBezTo>
                    <a:cubicBezTo>
                      <a:pt x="13" y="108"/>
                      <a:pt x="11" y="102"/>
                      <a:pt x="10" y="96"/>
                    </a:cubicBezTo>
                    <a:cubicBezTo>
                      <a:pt x="10" y="94"/>
                      <a:pt x="10" y="93"/>
                      <a:pt x="11" y="91"/>
                    </a:cubicBezTo>
                    <a:cubicBezTo>
                      <a:pt x="16" y="76"/>
                      <a:pt x="17" y="61"/>
                      <a:pt x="11" y="46"/>
                    </a:cubicBezTo>
                    <a:cubicBezTo>
                      <a:pt x="11" y="42"/>
                      <a:pt x="5" y="37"/>
                      <a:pt x="13" y="34"/>
                    </a:cubicBezTo>
                    <a:cubicBezTo>
                      <a:pt x="12" y="31"/>
                      <a:pt x="10" y="29"/>
                      <a:pt x="10" y="25"/>
                    </a:cubicBezTo>
                    <a:cubicBezTo>
                      <a:pt x="10" y="23"/>
                      <a:pt x="10" y="20"/>
                      <a:pt x="10" y="18"/>
                    </a:cubicBezTo>
                    <a:cubicBezTo>
                      <a:pt x="10" y="13"/>
                      <a:pt x="9" y="8"/>
                      <a:pt x="11" y="4"/>
                    </a:cubicBezTo>
                    <a:cubicBezTo>
                      <a:pt x="15" y="0"/>
                      <a:pt x="17" y="3"/>
                      <a:pt x="20" y="5"/>
                    </a:cubicBezTo>
                    <a:cubicBezTo>
                      <a:pt x="22" y="6"/>
                      <a:pt x="22" y="8"/>
                      <a:pt x="22" y="10"/>
                    </a:cubicBezTo>
                    <a:close/>
                  </a:path>
                </a:pathLst>
              </a:custGeom>
              <a:solidFill>
                <a:srgbClr val="3079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3" name="Freeform 12"/>
              <p:cNvSpPr/>
              <p:nvPr/>
            </p:nvSpPr>
            <p:spPr bwMode="auto">
              <a:xfrm>
                <a:off x="5587" y="3179"/>
                <a:ext cx="139" cy="579"/>
              </a:xfrm>
              <a:custGeom>
                <a:avLst/>
                <a:gdLst>
                  <a:gd name="T0" fmla="*/ 0 w 39"/>
                  <a:gd name="T1" fmla="*/ 36 h 163"/>
                  <a:gd name="T2" fmla="*/ 4 w 39"/>
                  <a:gd name="T3" fmla="*/ 4 h 163"/>
                  <a:gd name="T4" fmla="*/ 6 w 39"/>
                  <a:gd name="T5" fmla="*/ 0 h 163"/>
                  <a:gd name="T6" fmla="*/ 8 w 39"/>
                  <a:gd name="T7" fmla="*/ 9 h 163"/>
                  <a:gd name="T8" fmla="*/ 17 w 39"/>
                  <a:gd name="T9" fmla="*/ 58 h 163"/>
                  <a:gd name="T10" fmla="*/ 26 w 39"/>
                  <a:gd name="T11" fmla="*/ 83 h 163"/>
                  <a:gd name="T12" fmla="*/ 35 w 39"/>
                  <a:gd name="T13" fmla="*/ 100 h 163"/>
                  <a:gd name="T14" fmla="*/ 37 w 39"/>
                  <a:gd name="T15" fmla="*/ 112 h 163"/>
                  <a:gd name="T16" fmla="*/ 37 w 39"/>
                  <a:gd name="T17" fmla="*/ 121 h 163"/>
                  <a:gd name="T18" fmla="*/ 33 w 39"/>
                  <a:gd name="T19" fmla="*/ 135 h 163"/>
                  <a:gd name="T20" fmla="*/ 35 w 39"/>
                  <a:gd name="T21" fmla="*/ 136 h 163"/>
                  <a:gd name="T22" fmla="*/ 37 w 39"/>
                  <a:gd name="T23" fmla="*/ 141 h 163"/>
                  <a:gd name="T24" fmla="*/ 27 w 39"/>
                  <a:gd name="T25" fmla="*/ 163 h 163"/>
                  <a:gd name="T26" fmla="*/ 25 w 39"/>
                  <a:gd name="T27" fmla="*/ 155 h 163"/>
                  <a:gd name="T28" fmla="*/ 6 w 39"/>
                  <a:gd name="T29" fmla="*/ 52 h 163"/>
                  <a:gd name="T30" fmla="*/ 0 w 39"/>
                  <a:gd name="T31" fmla="*/ 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63">
                    <a:moveTo>
                      <a:pt x="0" y="36"/>
                    </a:moveTo>
                    <a:cubicBezTo>
                      <a:pt x="4" y="26"/>
                      <a:pt x="0" y="14"/>
                      <a:pt x="4" y="4"/>
                    </a:cubicBezTo>
                    <a:cubicBezTo>
                      <a:pt x="5" y="3"/>
                      <a:pt x="5" y="1"/>
                      <a:pt x="6" y="0"/>
                    </a:cubicBezTo>
                    <a:cubicBezTo>
                      <a:pt x="9" y="2"/>
                      <a:pt x="8" y="6"/>
                      <a:pt x="8" y="9"/>
                    </a:cubicBezTo>
                    <a:cubicBezTo>
                      <a:pt x="3" y="27"/>
                      <a:pt x="11" y="42"/>
                      <a:pt x="17" y="58"/>
                    </a:cubicBezTo>
                    <a:cubicBezTo>
                      <a:pt x="21" y="66"/>
                      <a:pt x="26" y="74"/>
                      <a:pt x="26" y="83"/>
                    </a:cubicBezTo>
                    <a:cubicBezTo>
                      <a:pt x="27" y="90"/>
                      <a:pt x="29" y="96"/>
                      <a:pt x="35" y="100"/>
                    </a:cubicBezTo>
                    <a:cubicBezTo>
                      <a:pt x="39" y="103"/>
                      <a:pt x="38" y="107"/>
                      <a:pt x="37" y="112"/>
                    </a:cubicBezTo>
                    <a:cubicBezTo>
                      <a:pt x="36" y="115"/>
                      <a:pt x="34" y="118"/>
                      <a:pt x="37" y="121"/>
                    </a:cubicBezTo>
                    <a:cubicBezTo>
                      <a:pt x="38" y="126"/>
                      <a:pt x="35" y="130"/>
                      <a:pt x="33" y="135"/>
                    </a:cubicBezTo>
                    <a:cubicBezTo>
                      <a:pt x="32" y="139"/>
                      <a:pt x="34" y="136"/>
                      <a:pt x="35" y="136"/>
                    </a:cubicBezTo>
                    <a:cubicBezTo>
                      <a:pt x="37" y="137"/>
                      <a:pt x="37" y="139"/>
                      <a:pt x="37" y="141"/>
                    </a:cubicBezTo>
                    <a:cubicBezTo>
                      <a:pt x="34" y="149"/>
                      <a:pt x="36" y="158"/>
                      <a:pt x="27" y="163"/>
                    </a:cubicBezTo>
                    <a:cubicBezTo>
                      <a:pt x="24" y="161"/>
                      <a:pt x="25" y="159"/>
                      <a:pt x="25" y="155"/>
                    </a:cubicBezTo>
                    <a:cubicBezTo>
                      <a:pt x="26" y="120"/>
                      <a:pt x="20" y="85"/>
                      <a:pt x="6" y="52"/>
                    </a:cubicBezTo>
                    <a:cubicBezTo>
                      <a:pt x="3" y="47"/>
                      <a:pt x="0" y="42"/>
                      <a:pt x="0" y="36"/>
                    </a:cubicBezTo>
                    <a:close/>
                  </a:path>
                </a:pathLst>
              </a:custGeom>
              <a:solidFill>
                <a:srgbClr val="378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4" name="Freeform 13"/>
              <p:cNvSpPr/>
              <p:nvPr/>
            </p:nvSpPr>
            <p:spPr bwMode="auto">
              <a:xfrm>
                <a:off x="5747" y="3037"/>
                <a:ext cx="86" cy="689"/>
              </a:xfrm>
              <a:custGeom>
                <a:avLst/>
                <a:gdLst>
                  <a:gd name="T0" fmla="*/ 9 w 24"/>
                  <a:gd name="T1" fmla="*/ 0 h 194"/>
                  <a:gd name="T2" fmla="*/ 21 w 24"/>
                  <a:gd name="T3" fmla="*/ 51 h 194"/>
                  <a:gd name="T4" fmla="*/ 20 w 24"/>
                  <a:gd name="T5" fmla="*/ 133 h 194"/>
                  <a:gd name="T6" fmla="*/ 19 w 24"/>
                  <a:gd name="T7" fmla="*/ 115 h 194"/>
                  <a:gd name="T8" fmla="*/ 20 w 24"/>
                  <a:gd name="T9" fmla="*/ 143 h 194"/>
                  <a:gd name="T10" fmla="*/ 20 w 24"/>
                  <a:gd name="T11" fmla="*/ 190 h 194"/>
                  <a:gd name="T12" fmla="*/ 17 w 24"/>
                  <a:gd name="T13" fmla="*/ 194 h 194"/>
                  <a:gd name="T14" fmla="*/ 14 w 24"/>
                  <a:gd name="T15" fmla="*/ 189 h 194"/>
                  <a:gd name="T16" fmla="*/ 13 w 24"/>
                  <a:gd name="T17" fmla="*/ 154 h 194"/>
                  <a:gd name="T18" fmla="*/ 12 w 24"/>
                  <a:gd name="T19" fmla="*/ 128 h 194"/>
                  <a:gd name="T20" fmla="*/ 12 w 24"/>
                  <a:gd name="T21" fmla="*/ 114 h 194"/>
                  <a:gd name="T22" fmla="*/ 14 w 24"/>
                  <a:gd name="T23" fmla="*/ 93 h 194"/>
                  <a:gd name="T24" fmla="*/ 12 w 24"/>
                  <a:gd name="T25" fmla="*/ 77 h 194"/>
                  <a:gd name="T26" fmla="*/ 14 w 24"/>
                  <a:gd name="T27" fmla="*/ 55 h 194"/>
                  <a:gd name="T28" fmla="*/ 13 w 24"/>
                  <a:gd name="T29" fmla="*/ 52 h 194"/>
                  <a:gd name="T30" fmla="*/ 10 w 24"/>
                  <a:gd name="T31" fmla="*/ 35 h 194"/>
                  <a:gd name="T32" fmla="*/ 1 w 24"/>
                  <a:gd name="T33" fmla="*/ 7 h 194"/>
                  <a:gd name="T34" fmla="*/ 9 w 24"/>
                  <a:gd name="T3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94">
                    <a:moveTo>
                      <a:pt x="9" y="0"/>
                    </a:moveTo>
                    <a:cubicBezTo>
                      <a:pt x="15" y="16"/>
                      <a:pt x="20" y="33"/>
                      <a:pt x="21" y="51"/>
                    </a:cubicBezTo>
                    <a:cubicBezTo>
                      <a:pt x="23" y="78"/>
                      <a:pt x="24" y="106"/>
                      <a:pt x="20" y="133"/>
                    </a:cubicBezTo>
                    <a:cubicBezTo>
                      <a:pt x="18" y="126"/>
                      <a:pt x="20" y="119"/>
                      <a:pt x="19" y="115"/>
                    </a:cubicBezTo>
                    <a:cubicBezTo>
                      <a:pt x="19" y="122"/>
                      <a:pt x="18" y="133"/>
                      <a:pt x="20" y="143"/>
                    </a:cubicBezTo>
                    <a:cubicBezTo>
                      <a:pt x="20" y="158"/>
                      <a:pt x="20" y="174"/>
                      <a:pt x="20" y="190"/>
                    </a:cubicBezTo>
                    <a:cubicBezTo>
                      <a:pt x="19" y="192"/>
                      <a:pt x="19" y="194"/>
                      <a:pt x="17" y="194"/>
                    </a:cubicBezTo>
                    <a:cubicBezTo>
                      <a:pt x="14" y="194"/>
                      <a:pt x="14" y="191"/>
                      <a:pt x="14" y="189"/>
                    </a:cubicBezTo>
                    <a:cubicBezTo>
                      <a:pt x="17" y="177"/>
                      <a:pt x="13" y="166"/>
                      <a:pt x="13" y="154"/>
                    </a:cubicBezTo>
                    <a:cubicBezTo>
                      <a:pt x="14" y="145"/>
                      <a:pt x="14" y="136"/>
                      <a:pt x="12" y="128"/>
                    </a:cubicBezTo>
                    <a:cubicBezTo>
                      <a:pt x="11" y="123"/>
                      <a:pt x="11" y="119"/>
                      <a:pt x="12" y="114"/>
                    </a:cubicBezTo>
                    <a:cubicBezTo>
                      <a:pt x="14" y="107"/>
                      <a:pt x="15" y="100"/>
                      <a:pt x="14" y="93"/>
                    </a:cubicBezTo>
                    <a:cubicBezTo>
                      <a:pt x="13" y="88"/>
                      <a:pt x="11" y="83"/>
                      <a:pt x="12" y="77"/>
                    </a:cubicBezTo>
                    <a:cubicBezTo>
                      <a:pt x="14" y="70"/>
                      <a:pt x="13" y="63"/>
                      <a:pt x="14" y="55"/>
                    </a:cubicBezTo>
                    <a:cubicBezTo>
                      <a:pt x="13" y="54"/>
                      <a:pt x="13" y="53"/>
                      <a:pt x="13" y="52"/>
                    </a:cubicBezTo>
                    <a:cubicBezTo>
                      <a:pt x="13" y="46"/>
                      <a:pt x="12" y="41"/>
                      <a:pt x="10" y="35"/>
                    </a:cubicBezTo>
                    <a:cubicBezTo>
                      <a:pt x="7" y="26"/>
                      <a:pt x="7" y="16"/>
                      <a:pt x="1" y="7"/>
                    </a:cubicBezTo>
                    <a:cubicBezTo>
                      <a:pt x="0" y="1"/>
                      <a:pt x="5" y="1"/>
                      <a:pt x="9" y="0"/>
                    </a:cubicBezTo>
                    <a:close/>
                  </a:path>
                </a:pathLst>
              </a:custGeom>
              <a:solidFill>
                <a:srgbClr val="347B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5" name="Freeform 14"/>
              <p:cNvSpPr/>
              <p:nvPr/>
            </p:nvSpPr>
            <p:spPr bwMode="auto">
              <a:xfrm>
                <a:off x="5230" y="2813"/>
                <a:ext cx="103" cy="479"/>
              </a:xfrm>
              <a:custGeom>
                <a:avLst/>
                <a:gdLst>
                  <a:gd name="T0" fmla="*/ 23 w 29"/>
                  <a:gd name="T1" fmla="*/ 0 h 135"/>
                  <a:gd name="T2" fmla="*/ 29 w 29"/>
                  <a:gd name="T3" fmla="*/ 4 h 135"/>
                  <a:gd name="T4" fmla="*/ 20 w 29"/>
                  <a:gd name="T5" fmla="*/ 43 h 135"/>
                  <a:gd name="T6" fmla="*/ 17 w 29"/>
                  <a:gd name="T7" fmla="*/ 114 h 135"/>
                  <a:gd name="T8" fmla="*/ 15 w 29"/>
                  <a:gd name="T9" fmla="*/ 135 h 135"/>
                  <a:gd name="T10" fmla="*/ 9 w 29"/>
                  <a:gd name="T11" fmla="*/ 116 h 135"/>
                  <a:gd name="T12" fmla="*/ 0 w 29"/>
                  <a:gd name="T13" fmla="*/ 76 h 135"/>
                  <a:gd name="T14" fmla="*/ 0 w 29"/>
                  <a:gd name="T15" fmla="*/ 73 h 135"/>
                  <a:gd name="T16" fmla="*/ 12 w 29"/>
                  <a:gd name="T17" fmla="*/ 34 h 135"/>
                  <a:gd name="T18" fmla="*/ 16 w 29"/>
                  <a:gd name="T19" fmla="*/ 13 h 135"/>
                  <a:gd name="T20" fmla="*/ 23 w 29"/>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35">
                    <a:moveTo>
                      <a:pt x="23" y="0"/>
                    </a:moveTo>
                    <a:cubicBezTo>
                      <a:pt x="25" y="1"/>
                      <a:pt x="27" y="3"/>
                      <a:pt x="29" y="4"/>
                    </a:cubicBezTo>
                    <a:cubicBezTo>
                      <a:pt x="22" y="16"/>
                      <a:pt x="23" y="30"/>
                      <a:pt x="20" y="43"/>
                    </a:cubicBezTo>
                    <a:cubicBezTo>
                      <a:pt x="14" y="67"/>
                      <a:pt x="14" y="90"/>
                      <a:pt x="17" y="114"/>
                    </a:cubicBezTo>
                    <a:cubicBezTo>
                      <a:pt x="18" y="121"/>
                      <a:pt x="19" y="128"/>
                      <a:pt x="15" y="135"/>
                    </a:cubicBezTo>
                    <a:cubicBezTo>
                      <a:pt x="9" y="130"/>
                      <a:pt x="11" y="122"/>
                      <a:pt x="9" y="116"/>
                    </a:cubicBezTo>
                    <a:cubicBezTo>
                      <a:pt x="9" y="102"/>
                      <a:pt x="2" y="89"/>
                      <a:pt x="0" y="76"/>
                    </a:cubicBezTo>
                    <a:cubicBezTo>
                      <a:pt x="0" y="75"/>
                      <a:pt x="0" y="74"/>
                      <a:pt x="0" y="73"/>
                    </a:cubicBezTo>
                    <a:cubicBezTo>
                      <a:pt x="11" y="62"/>
                      <a:pt x="9" y="47"/>
                      <a:pt x="12" y="34"/>
                    </a:cubicBezTo>
                    <a:cubicBezTo>
                      <a:pt x="12" y="27"/>
                      <a:pt x="14" y="20"/>
                      <a:pt x="16" y="13"/>
                    </a:cubicBezTo>
                    <a:cubicBezTo>
                      <a:pt x="17" y="8"/>
                      <a:pt x="16" y="2"/>
                      <a:pt x="23" y="0"/>
                    </a:cubicBezTo>
                    <a:close/>
                  </a:path>
                </a:pathLst>
              </a:custGeom>
              <a:solidFill>
                <a:srgbClr val="43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6" name="Freeform 15"/>
              <p:cNvSpPr/>
              <p:nvPr/>
            </p:nvSpPr>
            <p:spPr bwMode="auto">
              <a:xfrm>
                <a:off x="5622" y="1687"/>
                <a:ext cx="97" cy="369"/>
              </a:xfrm>
              <a:custGeom>
                <a:avLst/>
                <a:gdLst>
                  <a:gd name="T0" fmla="*/ 25 w 27"/>
                  <a:gd name="T1" fmla="*/ 6 h 104"/>
                  <a:gd name="T2" fmla="*/ 22 w 27"/>
                  <a:gd name="T3" fmla="*/ 77 h 104"/>
                  <a:gd name="T4" fmla="*/ 23 w 27"/>
                  <a:gd name="T5" fmla="*/ 86 h 104"/>
                  <a:gd name="T6" fmla="*/ 23 w 27"/>
                  <a:gd name="T7" fmla="*/ 104 h 104"/>
                  <a:gd name="T8" fmla="*/ 3 w 27"/>
                  <a:gd name="T9" fmla="*/ 95 h 104"/>
                  <a:gd name="T10" fmla="*/ 7 w 27"/>
                  <a:gd name="T11" fmla="*/ 76 h 104"/>
                  <a:gd name="T12" fmla="*/ 12 w 27"/>
                  <a:gd name="T13" fmla="*/ 66 h 104"/>
                  <a:gd name="T14" fmla="*/ 15 w 27"/>
                  <a:gd name="T15" fmla="*/ 52 h 104"/>
                  <a:gd name="T16" fmla="*/ 13 w 27"/>
                  <a:gd name="T17" fmla="*/ 42 h 104"/>
                  <a:gd name="T18" fmla="*/ 14 w 27"/>
                  <a:gd name="T19" fmla="*/ 30 h 104"/>
                  <a:gd name="T20" fmla="*/ 18 w 27"/>
                  <a:gd name="T21" fmla="*/ 5 h 104"/>
                  <a:gd name="T22" fmla="*/ 25 w 27"/>
                  <a:gd name="T23" fmla="*/ 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04">
                    <a:moveTo>
                      <a:pt x="25" y="6"/>
                    </a:moveTo>
                    <a:cubicBezTo>
                      <a:pt x="22" y="30"/>
                      <a:pt x="25" y="54"/>
                      <a:pt x="22" y="77"/>
                    </a:cubicBezTo>
                    <a:cubicBezTo>
                      <a:pt x="22" y="80"/>
                      <a:pt x="23" y="83"/>
                      <a:pt x="23" y="86"/>
                    </a:cubicBezTo>
                    <a:cubicBezTo>
                      <a:pt x="21" y="92"/>
                      <a:pt x="27" y="97"/>
                      <a:pt x="23" y="104"/>
                    </a:cubicBezTo>
                    <a:cubicBezTo>
                      <a:pt x="18" y="97"/>
                      <a:pt x="8" y="103"/>
                      <a:pt x="3" y="95"/>
                    </a:cubicBezTo>
                    <a:cubicBezTo>
                      <a:pt x="0" y="88"/>
                      <a:pt x="0" y="81"/>
                      <a:pt x="7" y="76"/>
                    </a:cubicBezTo>
                    <a:cubicBezTo>
                      <a:pt x="10" y="74"/>
                      <a:pt x="10" y="69"/>
                      <a:pt x="12" y="66"/>
                    </a:cubicBezTo>
                    <a:cubicBezTo>
                      <a:pt x="14" y="62"/>
                      <a:pt x="16" y="57"/>
                      <a:pt x="15" y="52"/>
                    </a:cubicBezTo>
                    <a:cubicBezTo>
                      <a:pt x="15" y="48"/>
                      <a:pt x="13" y="45"/>
                      <a:pt x="13" y="42"/>
                    </a:cubicBezTo>
                    <a:cubicBezTo>
                      <a:pt x="13" y="38"/>
                      <a:pt x="13" y="34"/>
                      <a:pt x="14" y="30"/>
                    </a:cubicBezTo>
                    <a:cubicBezTo>
                      <a:pt x="17" y="22"/>
                      <a:pt x="17" y="13"/>
                      <a:pt x="18" y="5"/>
                    </a:cubicBezTo>
                    <a:cubicBezTo>
                      <a:pt x="21" y="0"/>
                      <a:pt x="24" y="1"/>
                      <a:pt x="25" y="6"/>
                    </a:cubicBezTo>
                    <a:close/>
                  </a:path>
                </a:pathLst>
              </a:custGeom>
              <a:solidFill>
                <a:srgbClr val="3C8F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7" name="Freeform 16"/>
              <p:cNvSpPr/>
              <p:nvPr/>
            </p:nvSpPr>
            <p:spPr bwMode="auto">
              <a:xfrm>
                <a:off x="5162" y="3221"/>
                <a:ext cx="121" cy="430"/>
              </a:xfrm>
              <a:custGeom>
                <a:avLst/>
                <a:gdLst>
                  <a:gd name="T0" fmla="*/ 30 w 34"/>
                  <a:gd name="T1" fmla="*/ 0 h 121"/>
                  <a:gd name="T2" fmla="*/ 34 w 34"/>
                  <a:gd name="T3" fmla="*/ 20 h 121"/>
                  <a:gd name="T4" fmla="*/ 31 w 34"/>
                  <a:gd name="T5" fmla="*/ 33 h 121"/>
                  <a:gd name="T6" fmla="*/ 10 w 34"/>
                  <a:gd name="T7" fmla="*/ 115 h 121"/>
                  <a:gd name="T8" fmla="*/ 9 w 34"/>
                  <a:gd name="T9" fmla="*/ 121 h 121"/>
                  <a:gd name="T10" fmla="*/ 3 w 34"/>
                  <a:gd name="T11" fmla="*/ 113 h 121"/>
                  <a:gd name="T12" fmla="*/ 1 w 34"/>
                  <a:gd name="T13" fmla="*/ 85 h 121"/>
                  <a:gd name="T14" fmla="*/ 1 w 34"/>
                  <a:gd name="T15" fmla="*/ 80 h 121"/>
                  <a:gd name="T16" fmla="*/ 5 w 34"/>
                  <a:gd name="T17" fmla="*/ 74 h 121"/>
                  <a:gd name="T18" fmla="*/ 8 w 34"/>
                  <a:gd name="T19" fmla="*/ 67 h 121"/>
                  <a:gd name="T20" fmla="*/ 11 w 34"/>
                  <a:gd name="T21" fmla="*/ 62 h 121"/>
                  <a:gd name="T22" fmla="*/ 17 w 34"/>
                  <a:gd name="T23" fmla="*/ 44 h 121"/>
                  <a:gd name="T24" fmla="*/ 23 w 34"/>
                  <a:gd name="T25" fmla="*/ 33 h 121"/>
                  <a:gd name="T26" fmla="*/ 25 w 34"/>
                  <a:gd name="T27" fmla="*/ 28 h 121"/>
                  <a:gd name="T28" fmla="*/ 27 w 34"/>
                  <a:gd name="T29" fmla="*/ 5 h 121"/>
                  <a:gd name="T30" fmla="*/ 30 w 34"/>
                  <a:gd name="T3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20">
                    <a:moveTo>
                      <a:pt x="30" y="0"/>
                    </a:moveTo>
                    <a:cubicBezTo>
                      <a:pt x="33" y="6"/>
                      <a:pt x="32" y="13"/>
                      <a:pt x="34" y="20"/>
                    </a:cubicBezTo>
                    <a:cubicBezTo>
                      <a:pt x="34" y="25"/>
                      <a:pt x="33" y="29"/>
                      <a:pt x="31" y="33"/>
                    </a:cubicBezTo>
                    <a:cubicBezTo>
                      <a:pt x="17" y="59"/>
                      <a:pt x="13" y="87"/>
                      <a:pt x="10" y="115"/>
                    </a:cubicBezTo>
                    <a:cubicBezTo>
                      <a:pt x="10" y="117"/>
                      <a:pt x="9" y="119"/>
                      <a:pt x="9" y="121"/>
                    </a:cubicBezTo>
                    <a:cubicBezTo>
                      <a:pt x="3" y="120"/>
                      <a:pt x="3" y="117"/>
                      <a:pt x="3" y="113"/>
                    </a:cubicBezTo>
                    <a:cubicBezTo>
                      <a:pt x="4" y="103"/>
                      <a:pt x="1" y="95"/>
                      <a:pt x="1" y="85"/>
                    </a:cubicBezTo>
                    <a:cubicBezTo>
                      <a:pt x="0" y="84"/>
                      <a:pt x="0" y="82"/>
                      <a:pt x="1" y="80"/>
                    </a:cubicBezTo>
                    <a:cubicBezTo>
                      <a:pt x="2" y="77"/>
                      <a:pt x="3" y="74"/>
                      <a:pt x="5" y="74"/>
                    </a:cubicBezTo>
                    <a:cubicBezTo>
                      <a:pt x="10" y="73"/>
                      <a:pt x="8" y="69"/>
                      <a:pt x="8" y="67"/>
                    </a:cubicBezTo>
                    <a:cubicBezTo>
                      <a:pt x="8" y="65"/>
                      <a:pt x="9" y="64"/>
                      <a:pt x="11" y="62"/>
                    </a:cubicBezTo>
                    <a:cubicBezTo>
                      <a:pt x="13" y="57"/>
                      <a:pt x="12" y="49"/>
                      <a:pt x="17" y="44"/>
                    </a:cubicBezTo>
                    <a:cubicBezTo>
                      <a:pt x="21" y="42"/>
                      <a:pt x="18" y="35"/>
                      <a:pt x="23" y="33"/>
                    </a:cubicBezTo>
                    <a:cubicBezTo>
                      <a:pt x="29" y="33"/>
                      <a:pt x="22" y="29"/>
                      <a:pt x="25" y="28"/>
                    </a:cubicBezTo>
                    <a:cubicBezTo>
                      <a:pt x="26" y="21"/>
                      <a:pt x="28" y="13"/>
                      <a:pt x="27" y="5"/>
                    </a:cubicBezTo>
                    <a:cubicBezTo>
                      <a:pt x="28" y="3"/>
                      <a:pt x="28" y="1"/>
                      <a:pt x="30" y="0"/>
                    </a:cubicBezTo>
                    <a:close/>
                  </a:path>
                </a:pathLst>
              </a:custGeom>
              <a:solidFill>
                <a:srgbClr val="367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8" name="Freeform 17"/>
              <p:cNvSpPr/>
              <p:nvPr/>
            </p:nvSpPr>
            <p:spPr bwMode="auto">
              <a:xfrm>
                <a:off x="5919" y="2355"/>
                <a:ext cx="121" cy="209"/>
              </a:xfrm>
              <a:custGeom>
                <a:avLst/>
                <a:gdLst>
                  <a:gd name="T0" fmla="*/ 30 w 34"/>
                  <a:gd name="T1" fmla="*/ 15 h 59"/>
                  <a:gd name="T2" fmla="*/ 30 w 34"/>
                  <a:gd name="T3" fmla="*/ 18 h 59"/>
                  <a:gd name="T4" fmla="*/ 28 w 34"/>
                  <a:gd name="T5" fmla="*/ 36 h 59"/>
                  <a:gd name="T6" fmla="*/ 29 w 34"/>
                  <a:gd name="T7" fmla="*/ 36 h 59"/>
                  <a:gd name="T8" fmla="*/ 28 w 34"/>
                  <a:gd name="T9" fmla="*/ 35 h 59"/>
                  <a:gd name="T10" fmla="*/ 31 w 34"/>
                  <a:gd name="T11" fmla="*/ 32 h 59"/>
                  <a:gd name="T12" fmla="*/ 33 w 34"/>
                  <a:gd name="T13" fmla="*/ 59 h 59"/>
                  <a:gd name="T14" fmla="*/ 19 w 34"/>
                  <a:gd name="T15" fmla="*/ 22 h 59"/>
                  <a:gd name="T16" fmla="*/ 16 w 34"/>
                  <a:gd name="T17" fmla="*/ 28 h 59"/>
                  <a:gd name="T18" fmla="*/ 13 w 34"/>
                  <a:gd name="T19" fmla="*/ 30 h 59"/>
                  <a:gd name="T20" fmla="*/ 9 w 34"/>
                  <a:gd name="T21" fmla="*/ 33 h 59"/>
                  <a:gd name="T22" fmla="*/ 7 w 34"/>
                  <a:gd name="T23" fmla="*/ 32 h 59"/>
                  <a:gd name="T24" fmla="*/ 3 w 34"/>
                  <a:gd name="T25" fmla="*/ 27 h 59"/>
                  <a:gd name="T26" fmla="*/ 2 w 34"/>
                  <a:gd name="T27" fmla="*/ 23 h 59"/>
                  <a:gd name="T28" fmla="*/ 1 w 34"/>
                  <a:gd name="T29" fmla="*/ 17 h 59"/>
                  <a:gd name="T30" fmla="*/ 0 w 34"/>
                  <a:gd name="T31" fmla="*/ 11 h 59"/>
                  <a:gd name="T32" fmla="*/ 15 w 34"/>
                  <a:gd name="T33" fmla="*/ 2 h 59"/>
                  <a:gd name="T34" fmla="*/ 30 w 34"/>
                  <a:gd name="T35" fmla="*/ 1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9">
                    <a:moveTo>
                      <a:pt x="30" y="15"/>
                    </a:moveTo>
                    <a:cubicBezTo>
                      <a:pt x="30" y="16"/>
                      <a:pt x="30" y="17"/>
                      <a:pt x="30" y="18"/>
                    </a:cubicBezTo>
                    <a:cubicBezTo>
                      <a:pt x="33" y="25"/>
                      <a:pt x="24" y="30"/>
                      <a:pt x="28" y="36"/>
                    </a:cubicBezTo>
                    <a:cubicBezTo>
                      <a:pt x="28" y="37"/>
                      <a:pt x="30" y="37"/>
                      <a:pt x="29" y="36"/>
                    </a:cubicBezTo>
                    <a:cubicBezTo>
                      <a:pt x="28" y="36"/>
                      <a:pt x="28" y="36"/>
                      <a:pt x="28" y="35"/>
                    </a:cubicBezTo>
                    <a:cubicBezTo>
                      <a:pt x="29" y="34"/>
                      <a:pt x="29" y="31"/>
                      <a:pt x="31" y="32"/>
                    </a:cubicBezTo>
                    <a:cubicBezTo>
                      <a:pt x="33" y="40"/>
                      <a:pt x="34" y="48"/>
                      <a:pt x="33" y="59"/>
                    </a:cubicBezTo>
                    <a:cubicBezTo>
                      <a:pt x="21" y="48"/>
                      <a:pt x="25" y="33"/>
                      <a:pt x="19" y="22"/>
                    </a:cubicBezTo>
                    <a:cubicBezTo>
                      <a:pt x="16" y="23"/>
                      <a:pt x="19" y="28"/>
                      <a:pt x="16" y="28"/>
                    </a:cubicBezTo>
                    <a:cubicBezTo>
                      <a:pt x="14" y="28"/>
                      <a:pt x="14" y="29"/>
                      <a:pt x="13" y="30"/>
                    </a:cubicBezTo>
                    <a:cubicBezTo>
                      <a:pt x="12" y="31"/>
                      <a:pt x="11" y="32"/>
                      <a:pt x="9" y="33"/>
                    </a:cubicBezTo>
                    <a:cubicBezTo>
                      <a:pt x="8" y="33"/>
                      <a:pt x="7" y="33"/>
                      <a:pt x="7" y="32"/>
                    </a:cubicBezTo>
                    <a:cubicBezTo>
                      <a:pt x="5" y="31"/>
                      <a:pt x="4" y="29"/>
                      <a:pt x="3" y="27"/>
                    </a:cubicBezTo>
                    <a:cubicBezTo>
                      <a:pt x="3" y="26"/>
                      <a:pt x="3" y="24"/>
                      <a:pt x="2" y="23"/>
                    </a:cubicBezTo>
                    <a:cubicBezTo>
                      <a:pt x="2" y="21"/>
                      <a:pt x="2" y="19"/>
                      <a:pt x="1" y="17"/>
                    </a:cubicBezTo>
                    <a:cubicBezTo>
                      <a:pt x="1" y="15"/>
                      <a:pt x="1" y="13"/>
                      <a:pt x="0" y="11"/>
                    </a:cubicBezTo>
                    <a:cubicBezTo>
                      <a:pt x="4" y="0"/>
                      <a:pt x="5" y="0"/>
                      <a:pt x="15" y="2"/>
                    </a:cubicBezTo>
                    <a:cubicBezTo>
                      <a:pt x="20" y="6"/>
                      <a:pt x="29" y="5"/>
                      <a:pt x="30" y="15"/>
                    </a:cubicBezTo>
                    <a:close/>
                  </a:path>
                </a:pathLst>
              </a:custGeom>
              <a:solidFill>
                <a:srgbClr val="1A2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9" name="Freeform 18"/>
              <p:cNvSpPr/>
              <p:nvPr/>
            </p:nvSpPr>
            <p:spPr bwMode="auto">
              <a:xfrm>
                <a:off x="5123" y="1794"/>
                <a:ext cx="117" cy="273"/>
              </a:xfrm>
              <a:custGeom>
                <a:avLst/>
                <a:gdLst>
                  <a:gd name="T0" fmla="*/ 27 w 33"/>
                  <a:gd name="T1" fmla="*/ 60 h 77"/>
                  <a:gd name="T2" fmla="*/ 18 w 33"/>
                  <a:gd name="T3" fmla="*/ 55 h 77"/>
                  <a:gd name="T4" fmla="*/ 18 w 33"/>
                  <a:gd name="T5" fmla="*/ 66 h 77"/>
                  <a:gd name="T6" fmla="*/ 14 w 33"/>
                  <a:gd name="T7" fmla="*/ 73 h 77"/>
                  <a:gd name="T8" fmla="*/ 3 w 33"/>
                  <a:gd name="T9" fmla="*/ 67 h 77"/>
                  <a:gd name="T10" fmla="*/ 2 w 33"/>
                  <a:gd name="T11" fmla="*/ 64 h 77"/>
                  <a:gd name="T12" fmla="*/ 2 w 33"/>
                  <a:gd name="T13" fmla="*/ 11 h 77"/>
                  <a:gd name="T14" fmla="*/ 2 w 33"/>
                  <a:gd name="T15" fmla="*/ 0 h 77"/>
                  <a:gd name="T16" fmla="*/ 7 w 33"/>
                  <a:gd name="T17" fmla="*/ 5 h 77"/>
                  <a:gd name="T18" fmla="*/ 7 w 33"/>
                  <a:gd name="T19" fmla="*/ 12 h 77"/>
                  <a:gd name="T20" fmla="*/ 23 w 33"/>
                  <a:gd name="T21" fmla="*/ 48 h 77"/>
                  <a:gd name="T22" fmla="*/ 32 w 33"/>
                  <a:gd name="T23" fmla="*/ 56 h 77"/>
                  <a:gd name="T24" fmla="*/ 32 w 33"/>
                  <a:gd name="T25" fmla="*/ 62 h 77"/>
                  <a:gd name="T26" fmla="*/ 27 w 33"/>
                  <a:gd name="T27"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77">
                    <a:moveTo>
                      <a:pt x="27" y="60"/>
                    </a:moveTo>
                    <a:cubicBezTo>
                      <a:pt x="25" y="57"/>
                      <a:pt x="22" y="56"/>
                      <a:pt x="18" y="55"/>
                    </a:cubicBezTo>
                    <a:cubicBezTo>
                      <a:pt x="17" y="59"/>
                      <a:pt x="17" y="62"/>
                      <a:pt x="18" y="66"/>
                    </a:cubicBezTo>
                    <a:cubicBezTo>
                      <a:pt x="20" y="70"/>
                      <a:pt x="18" y="72"/>
                      <a:pt x="14" y="73"/>
                    </a:cubicBezTo>
                    <a:cubicBezTo>
                      <a:pt x="8" y="76"/>
                      <a:pt x="3" y="77"/>
                      <a:pt x="3" y="67"/>
                    </a:cubicBezTo>
                    <a:cubicBezTo>
                      <a:pt x="3" y="66"/>
                      <a:pt x="2" y="65"/>
                      <a:pt x="2" y="64"/>
                    </a:cubicBezTo>
                    <a:cubicBezTo>
                      <a:pt x="6" y="46"/>
                      <a:pt x="0" y="29"/>
                      <a:pt x="2" y="11"/>
                    </a:cubicBezTo>
                    <a:cubicBezTo>
                      <a:pt x="2" y="7"/>
                      <a:pt x="2" y="4"/>
                      <a:pt x="2" y="0"/>
                    </a:cubicBezTo>
                    <a:cubicBezTo>
                      <a:pt x="5" y="0"/>
                      <a:pt x="6" y="3"/>
                      <a:pt x="7" y="5"/>
                    </a:cubicBezTo>
                    <a:cubicBezTo>
                      <a:pt x="8" y="7"/>
                      <a:pt x="8" y="10"/>
                      <a:pt x="7" y="12"/>
                    </a:cubicBezTo>
                    <a:cubicBezTo>
                      <a:pt x="3" y="28"/>
                      <a:pt x="14" y="38"/>
                      <a:pt x="23" y="48"/>
                    </a:cubicBezTo>
                    <a:cubicBezTo>
                      <a:pt x="26" y="51"/>
                      <a:pt x="30" y="52"/>
                      <a:pt x="32" y="56"/>
                    </a:cubicBezTo>
                    <a:cubicBezTo>
                      <a:pt x="33" y="58"/>
                      <a:pt x="33" y="60"/>
                      <a:pt x="32" y="62"/>
                    </a:cubicBezTo>
                    <a:cubicBezTo>
                      <a:pt x="29" y="63"/>
                      <a:pt x="28" y="63"/>
                      <a:pt x="27" y="60"/>
                    </a:cubicBezTo>
                    <a:close/>
                  </a:path>
                </a:pathLst>
              </a:custGeom>
              <a:solidFill>
                <a:srgbClr val="3A8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0" name="Freeform 19"/>
              <p:cNvSpPr/>
              <p:nvPr/>
            </p:nvSpPr>
            <p:spPr bwMode="auto">
              <a:xfrm>
                <a:off x="5822" y="3807"/>
                <a:ext cx="204" cy="231"/>
              </a:xfrm>
              <a:custGeom>
                <a:avLst/>
                <a:gdLst>
                  <a:gd name="T0" fmla="*/ 49 w 57"/>
                  <a:gd name="T1" fmla="*/ 47 h 65"/>
                  <a:gd name="T2" fmla="*/ 57 w 57"/>
                  <a:gd name="T3" fmla="*/ 54 h 65"/>
                  <a:gd name="T4" fmla="*/ 42 w 57"/>
                  <a:gd name="T5" fmla="*/ 60 h 65"/>
                  <a:gd name="T6" fmla="*/ 30 w 57"/>
                  <a:gd name="T7" fmla="*/ 52 h 65"/>
                  <a:gd name="T8" fmla="*/ 25 w 57"/>
                  <a:gd name="T9" fmla="*/ 47 h 65"/>
                  <a:gd name="T10" fmla="*/ 19 w 57"/>
                  <a:gd name="T11" fmla="*/ 28 h 65"/>
                  <a:gd name="T12" fmla="*/ 19 w 57"/>
                  <a:gd name="T13" fmla="*/ 36 h 65"/>
                  <a:gd name="T14" fmla="*/ 12 w 57"/>
                  <a:gd name="T15" fmla="*/ 33 h 65"/>
                  <a:gd name="T16" fmla="*/ 7 w 57"/>
                  <a:gd name="T17" fmla="*/ 28 h 65"/>
                  <a:gd name="T18" fmla="*/ 4 w 57"/>
                  <a:gd name="T19" fmla="*/ 25 h 65"/>
                  <a:gd name="T20" fmla="*/ 5 w 57"/>
                  <a:gd name="T21" fmla="*/ 20 h 65"/>
                  <a:gd name="T22" fmla="*/ 2 w 57"/>
                  <a:gd name="T23" fmla="*/ 8 h 65"/>
                  <a:gd name="T24" fmla="*/ 4 w 57"/>
                  <a:gd name="T25" fmla="*/ 0 h 65"/>
                  <a:gd name="T26" fmla="*/ 17 w 57"/>
                  <a:gd name="T27" fmla="*/ 11 h 65"/>
                  <a:gd name="T28" fmla="*/ 24 w 57"/>
                  <a:gd name="T29" fmla="*/ 26 h 65"/>
                  <a:gd name="T30" fmla="*/ 32 w 57"/>
                  <a:gd name="T31" fmla="*/ 33 h 65"/>
                  <a:gd name="T32" fmla="*/ 34 w 57"/>
                  <a:gd name="T33" fmla="*/ 39 h 65"/>
                  <a:gd name="T34" fmla="*/ 42 w 57"/>
                  <a:gd name="T35" fmla="*/ 46 h 65"/>
                  <a:gd name="T36" fmla="*/ 49 w 57"/>
                  <a:gd name="T37"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65">
                    <a:moveTo>
                      <a:pt x="49" y="47"/>
                    </a:moveTo>
                    <a:cubicBezTo>
                      <a:pt x="53" y="47"/>
                      <a:pt x="55" y="50"/>
                      <a:pt x="57" y="54"/>
                    </a:cubicBezTo>
                    <a:cubicBezTo>
                      <a:pt x="56" y="64"/>
                      <a:pt x="53" y="65"/>
                      <a:pt x="42" y="60"/>
                    </a:cubicBezTo>
                    <a:cubicBezTo>
                      <a:pt x="37" y="58"/>
                      <a:pt x="35" y="53"/>
                      <a:pt x="30" y="52"/>
                    </a:cubicBezTo>
                    <a:cubicBezTo>
                      <a:pt x="28" y="51"/>
                      <a:pt x="26" y="49"/>
                      <a:pt x="25" y="47"/>
                    </a:cubicBezTo>
                    <a:cubicBezTo>
                      <a:pt x="20" y="42"/>
                      <a:pt x="21" y="35"/>
                      <a:pt x="19" y="28"/>
                    </a:cubicBezTo>
                    <a:cubicBezTo>
                      <a:pt x="19" y="31"/>
                      <a:pt x="22" y="34"/>
                      <a:pt x="19" y="36"/>
                    </a:cubicBezTo>
                    <a:cubicBezTo>
                      <a:pt x="16" y="38"/>
                      <a:pt x="14" y="35"/>
                      <a:pt x="12" y="33"/>
                    </a:cubicBezTo>
                    <a:cubicBezTo>
                      <a:pt x="11" y="31"/>
                      <a:pt x="9" y="30"/>
                      <a:pt x="7" y="28"/>
                    </a:cubicBezTo>
                    <a:cubicBezTo>
                      <a:pt x="6" y="28"/>
                      <a:pt x="5" y="27"/>
                      <a:pt x="4" y="25"/>
                    </a:cubicBezTo>
                    <a:cubicBezTo>
                      <a:pt x="4" y="23"/>
                      <a:pt x="5" y="22"/>
                      <a:pt x="5" y="20"/>
                    </a:cubicBezTo>
                    <a:cubicBezTo>
                      <a:pt x="6" y="15"/>
                      <a:pt x="5" y="12"/>
                      <a:pt x="2" y="8"/>
                    </a:cubicBezTo>
                    <a:cubicBezTo>
                      <a:pt x="0" y="5"/>
                      <a:pt x="0" y="2"/>
                      <a:pt x="4" y="0"/>
                    </a:cubicBezTo>
                    <a:cubicBezTo>
                      <a:pt x="12" y="0"/>
                      <a:pt x="14" y="6"/>
                      <a:pt x="17" y="11"/>
                    </a:cubicBezTo>
                    <a:cubicBezTo>
                      <a:pt x="19" y="16"/>
                      <a:pt x="22" y="21"/>
                      <a:pt x="24" y="26"/>
                    </a:cubicBezTo>
                    <a:cubicBezTo>
                      <a:pt x="26" y="29"/>
                      <a:pt x="25" y="34"/>
                      <a:pt x="32" y="33"/>
                    </a:cubicBezTo>
                    <a:cubicBezTo>
                      <a:pt x="33" y="33"/>
                      <a:pt x="34" y="37"/>
                      <a:pt x="34" y="39"/>
                    </a:cubicBezTo>
                    <a:cubicBezTo>
                      <a:pt x="34" y="44"/>
                      <a:pt x="40" y="43"/>
                      <a:pt x="42" y="46"/>
                    </a:cubicBezTo>
                    <a:cubicBezTo>
                      <a:pt x="44" y="47"/>
                      <a:pt x="46" y="48"/>
                      <a:pt x="49" y="47"/>
                    </a:cubicBezTo>
                    <a:close/>
                  </a:path>
                </a:pathLst>
              </a:custGeom>
              <a:solidFill>
                <a:srgbClr val="2B5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1" name="Freeform 20"/>
              <p:cNvSpPr/>
              <p:nvPr/>
            </p:nvSpPr>
            <p:spPr bwMode="auto">
              <a:xfrm>
                <a:off x="5772" y="3488"/>
                <a:ext cx="132" cy="383"/>
              </a:xfrm>
              <a:custGeom>
                <a:avLst/>
                <a:gdLst>
                  <a:gd name="T0" fmla="*/ 30 w 37"/>
                  <a:gd name="T1" fmla="*/ 103 h 108"/>
                  <a:gd name="T2" fmla="*/ 18 w 37"/>
                  <a:gd name="T3" fmla="*/ 91 h 108"/>
                  <a:gd name="T4" fmla="*/ 8 w 37"/>
                  <a:gd name="T5" fmla="*/ 84 h 108"/>
                  <a:gd name="T6" fmla="*/ 7 w 37"/>
                  <a:gd name="T7" fmla="*/ 77 h 108"/>
                  <a:gd name="T8" fmla="*/ 1 w 37"/>
                  <a:gd name="T9" fmla="*/ 11 h 108"/>
                  <a:gd name="T10" fmla="*/ 3 w 37"/>
                  <a:gd name="T11" fmla="*/ 2 h 108"/>
                  <a:gd name="T12" fmla="*/ 7 w 37"/>
                  <a:gd name="T13" fmla="*/ 0 h 108"/>
                  <a:gd name="T14" fmla="*/ 9 w 37"/>
                  <a:gd name="T15" fmla="*/ 10 h 108"/>
                  <a:gd name="T16" fmla="*/ 10 w 37"/>
                  <a:gd name="T17" fmla="*/ 64 h 108"/>
                  <a:gd name="T18" fmla="*/ 13 w 37"/>
                  <a:gd name="T19" fmla="*/ 63 h 108"/>
                  <a:gd name="T20" fmla="*/ 37 w 37"/>
                  <a:gd name="T21" fmla="*/ 105 h 108"/>
                  <a:gd name="T22" fmla="*/ 30 w 37"/>
                  <a:gd name="T23"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8">
                    <a:moveTo>
                      <a:pt x="30" y="103"/>
                    </a:moveTo>
                    <a:cubicBezTo>
                      <a:pt x="26" y="98"/>
                      <a:pt x="25" y="92"/>
                      <a:pt x="18" y="91"/>
                    </a:cubicBezTo>
                    <a:cubicBezTo>
                      <a:pt x="13" y="91"/>
                      <a:pt x="11" y="87"/>
                      <a:pt x="8" y="84"/>
                    </a:cubicBezTo>
                    <a:cubicBezTo>
                      <a:pt x="7" y="81"/>
                      <a:pt x="6" y="79"/>
                      <a:pt x="7" y="77"/>
                    </a:cubicBezTo>
                    <a:cubicBezTo>
                      <a:pt x="2" y="55"/>
                      <a:pt x="4" y="33"/>
                      <a:pt x="1" y="11"/>
                    </a:cubicBezTo>
                    <a:cubicBezTo>
                      <a:pt x="0" y="8"/>
                      <a:pt x="1" y="5"/>
                      <a:pt x="3" y="2"/>
                    </a:cubicBezTo>
                    <a:cubicBezTo>
                      <a:pt x="4" y="1"/>
                      <a:pt x="5" y="0"/>
                      <a:pt x="7" y="0"/>
                    </a:cubicBezTo>
                    <a:cubicBezTo>
                      <a:pt x="11" y="3"/>
                      <a:pt x="9" y="7"/>
                      <a:pt x="9" y="10"/>
                    </a:cubicBezTo>
                    <a:cubicBezTo>
                      <a:pt x="7" y="28"/>
                      <a:pt x="13" y="46"/>
                      <a:pt x="10" y="64"/>
                    </a:cubicBezTo>
                    <a:cubicBezTo>
                      <a:pt x="9" y="67"/>
                      <a:pt x="12" y="63"/>
                      <a:pt x="13" y="63"/>
                    </a:cubicBezTo>
                    <a:cubicBezTo>
                      <a:pt x="17" y="79"/>
                      <a:pt x="29" y="91"/>
                      <a:pt x="37" y="105"/>
                    </a:cubicBezTo>
                    <a:cubicBezTo>
                      <a:pt x="34" y="108"/>
                      <a:pt x="34" y="108"/>
                      <a:pt x="30" y="103"/>
                    </a:cubicBezTo>
                    <a:close/>
                  </a:path>
                </a:pathLst>
              </a:custGeom>
              <a:solidFill>
                <a:srgbClr val="2C7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2" name="Freeform 21"/>
              <p:cNvSpPr/>
              <p:nvPr/>
            </p:nvSpPr>
            <p:spPr bwMode="auto">
              <a:xfrm>
                <a:off x="4980" y="3822"/>
                <a:ext cx="218" cy="188"/>
              </a:xfrm>
              <a:custGeom>
                <a:avLst/>
                <a:gdLst>
                  <a:gd name="T0" fmla="*/ 53 w 61"/>
                  <a:gd name="T1" fmla="*/ 19 h 53"/>
                  <a:gd name="T2" fmla="*/ 20 w 61"/>
                  <a:gd name="T3" fmla="*/ 53 h 53"/>
                  <a:gd name="T4" fmla="*/ 2 w 61"/>
                  <a:gd name="T5" fmla="*/ 49 h 53"/>
                  <a:gd name="T6" fmla="*/ 13 w 61"/>
                  <a:gd name="T7" fmla="*/ 25 h 53"/>
                  <a:gd name="T8" fmla="*/ 16 w 61"/>
                  <a:gd name="T9" fmla="*/ 24 h 53"/>
                  <a:gd name="T10" fmla="*/ 21 w 61"/>
                  <a:gd name="T11" fmla="*/ 32 h 53"/>
                  <a:gd name="T12" fmla="*/ 16 w 61"/>
                  <a:gd name="T13" fmla="*/ 44 h 53"/>
                  <a:gd name="T14" fmla="*/ 26 w 61"/>
                  <a:gd name="T15" fmla="*/ 31 h 53"/>
                  <a:gd name="T16" fmla="*/ 30 w 61"/>
                  <a:gd name="T17" fmla="*/ 20 h 53"/>
                  <a:gd name="T18" fmla="*/ 35 w 61"/>
                  <a:gd name="T19" fmla="*/ 17 h 53"/>
                  <a:gd name="T20" fmla="*/ 36 w 61"/>
                  <a:gd name="T21" fmla="*/ 24 h 53"/>
                  <a:gd name="T22" fmla="*/ 44 w 61"/>
                  <a:gd name="T23" fmla="*/ 7 h 53"/>
                  <a:gd name="T24" fmla="*/ 47 w 61"/>
                  <a:gd name="T25" fmla="*/ 6 h 53"/>
                  <a:gd name="T26" fmla="*/ 58 w 61"/>
                  <a:gd name="T27" fmla="*/ 0 h 53"/>
                  <a:gd name="T28" fmla="*/ 60 w 61"/>
                  <a:gd name="T29" fmla="*/ 3 h 53"/>
                  <a:gd name="T30" fmla="*/ 54 w 61"/>
                  <a:gd name="T31" fmla="*/ 15 h 53"/>
                  <a:gd name="T32" fmla="*/ 53 w 61"/>
                  <a:gd name="T33"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2">
                    <a:moveTo>
                      <a:pt x="53" y="19"/>
                    </a:moveTo>
                    <a:cubicBezTo>
                      <a:pt x="39" y="27"/>
                      <a:pt x="32" y="42"/>
                      <a:pt x="20" y="53"/>
                    </a:cubicBezTo>
                    <a:cubicBezTo>
                      <a:pt x="14" y="53"/>
                      <a:pt x="8" y="49"/>
                      <a:pt x="2" y="49"/>
                    </a:cubicBezTo>
                    <a:cubicBezTo>
                      <a:pt x="0" y="38"/>
                      <a:pt x="8" y="32"/>
                      <a:pt x="13" y="25"/>
                    </a:cubicBezTo>
                    <a:cubicBezTo>
                      <a:pt x="14" y="24"/>
                      <a:pt x="15" y="24"/>
                      <a:pt x="16" y="24"/>
                    </a:cubicBezTo>
                    <a:cubicBezTo>
                      <a:pt x="19" y="26"/>
                      <a:pt x="20" y="29"/>
                      <a:pt x="21" y="32"/>
                    </a:cubicBezTo>
                    <a:cubicBezTo>
                      <a:pt x="21" y="37"/>
                      <a:pt x="18" y="39"/>
                      <a:pt x="16" y="44"/>
                    </a:cubicBezTo>
                    <a:cubicBezTo>
                      <a:pt x="23" y="41"/>
                      <a:pt x="26" y="37"/>
                      <a:pt x="26" y="31"/>
                    </a:cubicBezTo>
                    <a:cubicBezTo>
                      <a:pt x="26" y="27"/>
                      <a:pt x="27" y="23"/>
                      <a:pt x="30" y="20"/>
                    </a:cubicBezTo>
                    <a:cubicBezTo>
                      <a:pt x="32" y="20"/>
                      <a:pt x="33" y="16"/>
                      <a:pt x="35" y="17"/>
                    </a:cubicBezTo>
                    <a:cubicBezTo>
                      <a:pt x="39" y="19"/>
                      <a:pt x="37" y="22"/>
                      <a:pt x="36" y="24"/>
                    </a:cubicBezTo>
                    <a:cubicBezTo>
                      <a:pt x="39" y="19"/>
                      <a:pt x="42" y="13"/>
                      <a:pt x="44" y="7"/>
                    </a:cubicBezTo>
                    <a:cubicBezTo>
                      <a:pt x="45" y="7"/>
                      <a:pt x="46" y="6"/>
                      <a:pt x="47" y="6"/>
                    </a:cubicBezTo>
                    <a:cubicBezTo>
                      <a:pt x="51" y="6"/>
                      <a:pt x="53" y="0"/>
                      <a:pt x="58" y="0"/>
                    </a:cubicBezTo>
                    <a:cubicBezTo>
                      <a:pt x="59" y="1"/>
                      <a:pt x="60" y="2"/>
                      <a:pt x="60" y="3"/>
                    </a:cubicBezTo>
                    <a:cubicBezTo>
                      <a:pt x="61" y="8"/>
                      <a:pt x="58" y="12"/>
                      <a:pt x="54" y="15"/>
                    </a:cubicBezTo>
                    <a:cubicBezTo>
                      <a:pt x="52" y="16"/>
                      <a:pt x="51" y="17"/>
                      <a:pt x="53" y="19"/>
                    </a:cubicBezTo>
                    <a:close/>
                  </a:path>
                </a:pathLst>
              </a:custGeom>
              <a:solidFill>
                <a:srgbClr val="2C5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3" name="Freeform 22"/>
              <p:cNvSpPr/>
              <p:nvPr/>
            </p:nvSpPr>
            <p:spPr bwMode="auto">
              <a:xfrm>
                <a:off x="5012" y="1485"/>
                <a:ext cx="111" cy="394"/>
              </a:xfrm>
              <a:custGeom>
                <a:avLst/>
                <a:gdLst>
                  <a:gd name="T0" fmla="*/ 27 w 31"/>
                  <a:gd name="T1" fmla="*/ 40 h 111"/>
                  <a:gd name="T2" fmla="*/ 24 w 31"/>
                  <a:gd name="T3" fmla="*/ 40 h 111"/>
                  <a:gd name="T4" fmla="*/ 9 w 31"/>
                  <a:gd name="T5" fmla="*/ 104 h 111"/>
                  <a:gd name="T6" fmla="*/ 7 w 31"/>
                  <a:gd name="T7" fmla="*/ 111 h 111"/>
                  <a:gd name="T8" fmla="*/ 3 w 31"/>
                  <a:gd name="T9" fmla="*/ 108 h 111"/>
                  <a:gd name="T10" fmla="*/ 5 w 31"/>
                  <a:gd name="T11" fmla="*/ 69 h 111"/>
                  <a:gd name="T12" fmla="*/ 17 w 31"/>
                  <a:gd name="T13" fmla="*/ 29 h 111"/>
                  <a:gd name="T14" fmla="*/ 15 w 31"/>
                  <a:gd name="T15" fmla="*/ 17 h 111"/>
                  <a:gd name="T16" fmla="*/ 15 w 31"/>
                  <a:gd name="T17" fmla="*/ 10 h 111"/>
                  <a:gd name="T18" fmla="*/ 16 w 31"/>
                  <a:gd name="T19" fmla="*/ 7 h 111"/>
                  <a:gd name="T20" fmla="*/ 25 w 31"/>
                  <a:gd name="T21" fmla="*/ 10 h 111"/>
                  <a:gd name="T22" fmla="*/ 30 w 31"/>
                  <a:gd name="T23" fmla="*/ 34 h 111"/>
                  <a:gd name="T24" fmla="*/ 27 w 31"/>
                  <a:gd name="T25" fmla="*/ 4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10">
                    <a:moveTo>
                      <a:pt x="27" y="40"/>
                    </a:moveTo>
                    <a:cubicBezTo>
                      <a:pt x="26" y="39"/>
                      <a:pt x="24" y="39"/>
                      <a:pt x="24" y="40"/>
                    </a:cubicBezTo>
                    <a:cubicBezTo>
                      <a:pt x="20" y="62"/>
                      <a:pt x="5" y="81"/>
                      <a:pt x="9" y="104"/>
                    </a:cubicBezTo>
                    <a:cubicBezTo>
                      <a:pt x="9" y="106"/>
                      <a:pt x="10" y="109"/>
                      <a:pt x="7" y="111"/>
                    </a:cubicBezTo>
                    <a:cubicBezTo>
                      <a:pt x="5" y="111"/>
                      <a:pt x="4" y="110"/>
                      <a:pt x="3" y="108"/>
                    </a:cubicBezTo>
                    <a:cubicBezTo>
                      <a:pt x="2" y="95"/>
                      <a:pt x="0" y="82"/>
                      <a:pt x="5" y="69"/>
                    </a:cubicBezTo>
                    <a:cubicBezTo>
                      <a:pt x="12" y="56"/>
                      <a:pt x="15" y="43"/>
                      <a:pt x="17" y="29"/>
                    </a:cubicBezTo>
                    <a:cubicBezTo>
                      <a:pt x="18" y="24"/>
                      <a:pt x="16" y="21"/>
                      <a:pt x="15" y="17"/>
                    </a:cubicBezTo>
                    <a:cubicBezTo>
                      <a:pt x="15" y="14"/>
                      <a:pt x="14" y="12"/>
                      <a:pt x="15" y="10"/>
                    </a:cubicBezTo>
                    <a:cubicBezTo>
                      <a:pt x="15" y="9"/>
                      <a:pt x="15" y="8"/>
                      <a:pt x="16" y="7"/>
                    </a:cubicBezTo>
                    <a:cubicBezTo>
                      <a:pt x="21" y="0"/>
                      <a:pt x="24" y="5"/>
                      <a:pt x="25" y="10"/>
                    </a:cubicBezTo>
                    <a:cubicBezTo>
                      <a:pt x="26" y="18"/>
                      <a:pt x="28" y="26"/>
                      <a:pt x="30" y="34"/>
                    </a:cubicBezTo>
                    <a:cubicBezTo>
                      <a:pt x="30" y="36"/>
                      <a:pt x="31" y="40"/>
                      <a:pt x="27" y="40"/>
                    </a:cubicBezTo>
                    <a:close/>
                  </a:path>
                </a:pathLst>
              </a:custGeom>
              <a:solidFill>
                <a:srgbClr val="3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4" name="Freeform 23"/>
              <p:cNvSpPr/>
              <p:nvPr/>
            </p:nvSpPr>
            <p:spPr bwMode="auto">
              <a:xfrm>
                <a:off x="5108" y="1520"/>
                <a:ext cx="140" cy="163"/>
              </a:xfrm>
              <a:custGeom>
                <a:avLst/>
                <a:gdLst>
                  <a:gd name="T0" fmla="*/ 0 w 39"/>
                  <a:gd name="T1" fmla="*/ 30 h 46"/>
                  <a:gd name="T2" fmla="*/ 2 w 39"/>
                  <a:gd name="T3" fmla="*/ 24 h 46"/>
                  <a:gd name="T4" fmla="*/ 4 w 39"/>
                  <a:gd name="T5" fmla="*/ 12 h 46"/>
                  <a:gd name="T6" fmla="*/ 22 w 39"/>
                  <a:gd name="T7" fmla="*/ 1 h 46"/>
                  <a:gd name="T8" fmla="*/ 24 w 39"/>
                  <a:gd name="T9" fmla="*/ 1 h 46"/>
                  <a:gd name="T10" fmla="*/ 37 w 39"/>
                  <a:gd name="T11" fmla="*/ 2 h 46"/>
                  <a:gd name="T12" fmla="*/ 38 w 39"/>
                  <a:gd name="T13" fmla="*/ 9 h 46"/>
                  <a:gd name="T14" fmla="*/ 35 w 39"/>
                  <a:gd name="T15" fmla="*/ 15 h 46"/>
                  <a:gd name="T16" fmla="*/ 33 w 39"/>
                  <a:gd name="T17" fmla="*/ 17 h 46"/>
                  <a:gd name="T18" fmla="*/ 27 w 39"/>
                  <a:gd name="T19" fmla="*/ 18 h 46"/>
                  <a:gd name="T20" fmla="*/ 26 w 39"/>
                  <a:gd name="T21" fmla="*/ 14 h 46"/>
                  <a:gd name="T22" fmla="*/ 27 w 39"/>
                  <a:gd name="T23" fmla="*/ 11 h 46"/>
                  <a:gd name="T24" fmla="*/ 21 w 39"/>
                  <a:gd name="T25" fmla="*/ 15 h 46"/>
                  <a:gd name="T26" fmla="*/ 16 w 39"/>
                  <a:gd name="T27" fmla="*/ 26 h 46"/>
                  <a:gd name="T28" fmla="*/ 17 w 39"/>
                  <a:gd name="T29" fmla="*/ 29 h 46"/>
                  <a:gd name="T30" fmla="*/ 15 w 39"/>
                  <a:gd name="T31" fmla="*/ 38 h 46"/>
                  <a:gd name="T32" fmla="*/ 3 w 39"/>
                  <a:gd name="T33" fmla="*/ 46 h 46"/>
                  <a:gd name="T34" fmla="*/ 0 w 39"/>
                  <a:gd name="T35"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6">
                    <a:moveTo>
                      <a:pt x="0" y="30"/>
                    </a:moveTo>
                    <a:cubicBezTo>
                      <a:pt x="2" y="28"/>
                      <a:pt x="1" y="26"/>
                      <a:pt x="2" y="24"/>
                    </a:cubicBezTo>
                    <a:cubicBezTo>
                      <a:pt x="2" y="20"/>
                      <a:pt x="2" y="16"/>
                      <a:pt x="4" y="12"/>
                    </a:cubicBezTo>
                    <a:cubicBezTo>
                      <a:pt x="9" y="7"/>
                      <a:pt x="14" y="1"/>
                      <a:pt x="22" y="1"/>
                    </a:cubicBezTo>
                    <a:cubicBezTo>
                      <a:pt x="22" y="1"/>
                      <a:pt x="23" y="1"/>
                      <a:pt x="24" y="1"/>
                    </a:cubicBezTo>
                    <a:cubicBezTo>
                      <a:pt x="28" y="3"/>
                      <a:pt x="33" y="0"/>
                      <a:pt x="37" y="2"/>
                    </a:cubicBezTo>
                    <a:cubicBezTo>
                      <a:pt x="39" y="4"/>
                      <a:pt x="34" y="7"/>
                      <a:pt x="38" y="9"/>
                    </a:cubicBezTo>
                    <a:cubicBezTo>
                      <a:pt x="38" y="12"/>
                      <a:pt x="37" y="13"/>
                      <a:pt x="35" y="15"/>
                    </a:cubicBezTo>
                    <a:cubicBezTo>
                      <a:pt x="35" y="16"/>
                      <a:pt x="34" y="16"/>
                      <a:pt x="33" y="17"/>
                    </a:cubicBezTo>
                    <a:cubicBezTo>
                      <a:pt x="31" y="18"/>
                      <a:pt x="29" y="19"/>
                      <a:pt x="27" y="18"/>
                    </a:cubicBezTo>
                    <a:cubicBezTo>
                      <a:pt x="26" y="17"/>
                      <a:pt x="26" y="15"/>
                      <a:pt x="26" y="14"/>
                    </a:cubicBezTo>
                    <a:cubicBezTo>
                      <a:pt x="26" y="13"/>
                      <a:pt x="27" y="12"/>
                      <a:pt x="27" y="11"/>
                    </a:cubicBezTo>
                    <a:cubicBezTo>
                      <a:pt x="24" y="12"/>
                      <a:pt x="23" y="13"/>
                      <a:pt x="21" y="15"/>
                    </a:cubicBezTo>
                    <a:cubicBezTo>
                      <a:pt x="17" y="17"/>
                      <a:pt x="11" y="19"/>
                      <a:pt x="16" y="26"/>
                    </a:cubicBezTo>
                    <a:cubicBezTo>
                      <a:pt x="17" y="27"/>
                      <a:pt x="17" y="28"/>
                      <a:pt x="17" y="29"/>
                    </a:cubicBezTo>
                    <a:cubicBezTo>
                      <a:pt x="16" y="32"/>
                      <a:pt x="17" y="36"/>
                      <a:pt x="15" y="38"/>
                    </a:cubicBezTo>
                    <a:cubicBezTo>
                      <a:pt x="10" y="39"/>
                      <a:pt x="8" y="46"/>
                      <a:pt x="3" y="46"/>
                    </a:cubicBezTo>
                    <a:cubicBezTo>
                      <a:pt x="2" y="40"/>
                      <a:pt x="1" y="35"/>
                      <a:pt x="0" y="30"/>
                    </a:cubicBezTo>
                    <a:close/>
                  </a:path>
                </a:pathLst>
              </a:custGeom>
              <a:solidFill>
                <a:srgbClr val="4F8F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5" name="Freeform 24"/>
              <p:cNvSpPr/>
              <p:nvPr/>
            </p:nvSpPr>
            <p:spPr bwMode="auto">
              <a:xfrm>
                <a:off x="5066" y="2639"/>
                <a:ext cx="100" cy="288"/>
              </a:xfrm>
              <a:custGeom>
                <a:avLst/>
                <a:gdLst>
                  <a:gd name="T0" fmla="*/ 6 w 28"/>
                  <a:gd name="T1" fmla="*/ 81 h 81"/>
                  <a:gd name="T2" fmla="*/ 1 w 28"/>
                  <a:gd name="T3" fmla="*/ 10 h 81"/>
                  <a:gd name="T4" fmla="*/ 0 w 28"/>
                  <a:gd name="T5" fmla="*/ 0 h 81"/>
                  <a:gd name="T6" fmla="*/ 9 w 28"/>
                  <a:gd name="T7" fmla="*/ 19 h 81"/>
                  <a:gd name="T8" fmla="*/ 11 w 28"/>
                  <a:gd name="T9" fmla="*/ 24 h 81"/>
                  <a:gd name="T10" fmla="*/ 12 w 28"/>
                  <a:gd name="T11" fmla="*/ 35 h 81"/>
                  <a:gd name="T12" fmla="*/ 26 w 28"/>
                  <a:gd name="T13" fmla="*/ 63 h 81"/>
                  <a:gd name="T14" fmla="*/ 26 w 28"/>
                  <a:gd name="T15" fmla="*/ 68 h 81"/>
                  <a:gd name="T16" fmla="*/ 21 w 28"/>
                  <a:gd name="T17" fmla="*/ 69 h 81"/>
                  <a:gd name="T18" fmla="*/ 12 w 28"/>
                  <a:gd name="T19" fmla="*/ 75 h 81"/>
                  <a:gd name="T20" fmla="*/ 6 w 28"/>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81">
                    <a:moveTo>
                      <a:pt x="6" y="81"/>
                    </a:moveTo>
                    <a:cubicBezTo>
                      <a:pt x="9" y="57"/>
                      <a:pt x="3" y="34"/>
                      <a:pt x="1" y="10"/>
                    </a:cubicBezTo>
                    <a:cubicBezTo>
                      <a:pt x="0" y="7"/>
                      <a:pt x="0" y="3"/>
                      <a:pt x="0" y="0"/>
                    </a:cubicBezTo>
                    <a:cubicBezTo>
                      <a:pt x="7" y="4"/>
                      <a:pt x="7" y="12"/>
                      <a:pt x="9" y="19"/>
                    </a:cubicBezTo>
                    <a:cubicBezTo>
                      <a:pt x="10" y="20"/>
                      <a:pt x="11" y="22"/>
                      <a:pt x="11" y="24"/>
                    </a:cubicBezTo>
                    <a:cubicBezTo>
                      <a:pt x="12" y="28"/>
                      <a:pt x="12" y="31"/>
                      <a:pt x="12" y="35"/>
                    </a:cubicBezTo>
                    <a:cubicBezTo>
                      <a:pt x="16" y="45"/>
                      <a:pt x="13" y="57"/>
                      <a:pt x="26" y="63"/>
                    </a:cubicBezTo>
                    <a:cubicBezTo>
                      <a:pt x="28" y="64"/>
                      <a:pt x="28" y="66"/>
                      <a:pt x="26" y="68"/>
                    </a:cubicBezTo>
                    <a:cubicBezTo>
                      <a:pt x="25" y="69"/>
                      <a:pt x="23" y="69"/>
                      <a:pt x="21" y="69"/>
                    </a:cubicBezTo>
                    <a:cubicBezTo>
                      <a:pt x="17" y="70"/>
                      <a:pt x="14" y="72"/>
                      <a:pt x="12" y="75"/>
                    </a:cubicBezTo>
                    <a:cubicBezTo>
                      <a:pt x="10" y="78"/>
                      <a:pt x="10" y="81"/>
                      <a:pt x="6" y="81"/>
                    </a:cubicBezTo>
                    <a:close/>
                  </a:path>
                </a:pathLst>
              </a:custGeom>
              <a:solidFill>
                <a:srgbClr val="3F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6" name="Freeform 25"/>
              <p:cNvSpPr/>
              <p:nvPr/>
            </p:nvSpPr>
            <p:spPr bwMode="auto">
              <a:xfrm>
                <a:off x="5676" y="3669"/>
                <a:ext cx="68" cy="188"/>
              </a:xfrm>
              <a:custGeom>
                <a:avLst/>
                <a:gdLst>
                  <a:gd name="T0" fmla="*/ 2 w 19"/>
                  <a:gd name="T1" fmla="*/ 25 h 53"/>
                  <a:gd name="T2" fmla="*/ 11 w 19"/>
                  <a:gd name="T3" fmla="*/ 2 h 53"/>
                  <a:gd name="T4" fmla="*/ 19 w 19"/>
                  <a:gd name="T5" fmla="*/ 10 h 53"/>
                  <a:gd name="T6" fmla="*/ 17 w 19"/>
                  <a:gd name="T7" fmla="*/ 39 h 53"/>
                  <a:gd name="T8" fmla="*/ 19 w 19"/>
                  <a:gd name="T9" fmla="*/ 48 h 53"/>
                  <a:gd name="T10" fmla="*/ 11 w 19"/>
                  <a:gd name="T11" fmla="*/ 53 h 53"/>
                  <a:gd name="T12" fmla="*/ 3 w 19"/>
                  <a:gd name="T13" fmla="*/ 29 h 53"/>
                  <a:gd name="T14" fmla="*/ 2 w 19"/>
                  <a:gd name="T15" fmla="*/ 2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52">
                    <a:moveTo>
                      <a:pt x="2" y="25"/>
                    </a:moveTo>
                    <a:cubicBezTo>
                      <a:pt x="7" y="18"/>
                      <a:pt x="6" y="9"/>
                      <a:pt x="11" y="2"/>
                    </a:cubicBezTo>
                    <a:cubicBezTo>
                      <a:pt x="18" y="0"/>
                      <a:pt x="17" y="6"/>
                      <a:pt x="19" y="10"/>
                    </a:cubicBezTo>
                    <a:cubicBezTo>
                      <a:pt x="19" y="20"/>
                      <a:pt x="16" y="29"/>
                      <a:pt x="17" y="39"/>
                    </a:cubicBezTo>
                    <a:cubicBezTo>
                      <a:pt x="17" y="42"/>
                      <a:pt x="19" y="45"/>
                      <a:pt x="19" y="48"/>
                    </a:cubicBezTo>
                    <a:cubicBezTo>
                      <a:pt x="18" y="53"/>
                      <a:pt x="15" y="53"/>
                      <a:pt x="11" y="53"/>
                    </a:cubicBezTo>
                    <a:cubicBezTo>
                      <a:pt x="2" y="48"/>
                      <a:pt x="0" y="43"/>
                      <a:pt x="3" y="29"/>
                    </a:cubicBezTo>
                    <a:cubicBezTo>
                      <a:pt x="2" y="28"/>
                      <a:pt x="2" y="26"/>
                      <a:pt x="2" y="25"/>
                    </a:cubicBezTo>
                    <a:close/>
                  </a:path>
                </a:pathLst>
              </a:custGeom>
              <a:solidFill>
                <a:srgbClr val="2753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7" name="Freeform 26"/>
              <p:cNvSpPr/>
              <p:nvPr/>
            </p:nvSpPr>
            <p:spPr bwMode="auto">
              <a:xfrm>
                <a:off x="4934" y="1900"/>
                <a:ext cx="107" cy="295"/>
              </a:xfrm>
              <a:custGeom>
                <a:avLst/>
                <a:gdLst>
                  <a:gd name="T0" fmla="*/ 27 w 30"/>
                  <a:gd name="T1" fmla="*/ 0 h 83"/>
                  <a:gd name="T2" fmla="*/ 29 w 30"/>
                  <a:gd name="T3" fmla="*/ 9 h 83"/>
                  <a:gd name="T4" fmla="*/ 7 w 30"/>
                  <a:gd name="T5" fmla="*/ 79 h 83"/>
                  <a:gd name="T6" fmla="*/ 3 w 30"/>
                  <a:gd name="T7" fmla="*/ 83 h 83"/>
                  <a:gd name="T8" fmla="*/ 0 w 30"/>
                  <a:gd name="T9" fmla="*/ 79 h 83"/>
                  <a:gd name="T10" fmla="*/ 4 w 30"/>
                  <a:gd name="T11" fmla="*/ 62 h 83"/>
                  <a:gd name="T12" fmla="*/ 15 w 30"/>
                  <a:gd name="T13" fmla="*/ 25 h 83"/>
                  <a:gd name="T14" fmla="*/ 15 w 30"/>
                  <a:gd name="T15" fmla="*/ 22 h 83"/>
                  <a:gd name="T16" fmla="*/ 20 w 30"/>
                  <a:gd name="T17" fmla="*/ 7 h 83"/>
                  <a:gd name="T18" fmla="*/ 27 w 30"/>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83">
                    <a:moveTo>
                      <a:pt x="27" y="0"/>
                    </a:moveTo>
                    <a:cubicBezTo>
                      <a:pt x="29" y="2"/>
                      <a:pt x="30" y="6"/>
                      <a:pt x="29" y="9"/>
                    </a:cubicBezTo>
                    <a:cubicBezTo>
                      <a:pt x="21" y="32"/>
                      <a:pt x="14" y="56"/>
                      <a:pt x="7" y="79"/>
                    </a:cubicBezTo>
                    <a:cubicBezTo>
                      <a:pt x="6" y="81"/>
                      <a:pt x="5" y="82"/>
                      <a:pt x="3" y="83"/>
                    </a:cubicBezTo>
                    <a:cubicBezTo>
                      <a:pt x="1" y="83"/>
                      <a:pt x="0" y="81"/>
                      <a:pt x="0" y="79"/>
                    </a:cubicBezTo>
                    <a:cubicBezTo>
                      <a:pt x="0" y="73"/>
                      <a:pt x="2" y="67"/>
                      <a:pt x="4" y="62"/>
                    </a:cubicBezTo>
                    <a:cubicBezTo>
                      <a:pt x="8" y="50"/>
                      <a:pt x="11" y="37"/>
                      <a:pt x="15" y="25"/>
                    </a:cubicBezTo>
                    <a:cubicBezTo>
                      <a:pt x="15" y="24"/>
                      <a:pt x="15" y="23"/>
                      <a:pt x="15" y="22"/>
                    </a:cubicBezTo>
                    <a:cubicBezTo>
                      <a:pt x="18" y="17"/>
                      <a:pt x="19" y="12"/>
                      <a:pt x="20" y="7"/>
                    </a:cubicBezTo>
                    <a:cubicBezTo>
                      <a:pt x="23" y="5"/>
                      <a:pt x="22" y="0"/>
                      <a:pt x="27" y="0"/>
                    </a:cubicBezTo>
                    <a:close/>
                  </a:path>
                </a:pathLst>
              </a:custGeom>
              <a:solidFill>
                <a:srgbClr val="4A9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8" name="Freeform 27"/>
              <p:cNvSpPr/>
              <p:nvPr/>
            </p:nvSpPr>
            <p:spPr bwMode="auto">
              <a:xfrm>
                <a:off x="5729" y="1602"/>
                <a:ext cx="90" cy="341"/>
              </a:xfrm>
              <a:custGeom>
                <a:avLst/>
                <a:gdLst>
                  <a:gd name="T0" fmla="*/ 19 w 25"/>
                  <a:gd name="T1" fmla="*/ 96 h 96"/>
                  <a:gd name="T2" fmla="*/ 15 w 25"/>
                  <a:gd name="T3" fmla="*/ 62 h 96"/>
                  <a:gd name="T4" fmla="*/ 9 w 25"/>
                  <a:gd name="T5" fmla="*/ 31 h 96"/>
                  <a:gd name="T6" fmla="*/ 1 w 25"/>
                  <a:gd name="T7" fmla="*/ 7 h 96"/>
                  <a:gd name="T8" fmla="*/ 4 w 25"/>
                  <a:gd name="T9" fmla="*/ 0 h 96"/>
                  <a:gd name="T10" fmla="*/ 9 w 25"/>
                  <a:gd name="T11" fmla="*/ 9 h 96"/>
                  <a:gd name="T12" fmla="*/ 18 w 25"/>
                  <a:gd name="T13" fmla="*/ 35 h 96"/>
                  <a:gd name="T14" fmla="*/ 22 w 25"/>
                  <a:gd name="T15" fmla="*/ 39 h 96"/>
                  <a:gd name="T16" fmla="*/ 23 w 25"/>
                  <a:gd name="T17" fmla="*/ 54 h 96"/>
                  <a:gd name="T18" fmla="*/ 24 w 25"/>
                  <a:gd name="T19" fmla="*/ 85 h 96"/>
                  <a:gd name="T20" fmla="*/ 25 w 25"/>
                  <a:gd name="T21" fmla="*/ 87 h 96"/>
                  <a:gd name="T22" fmla="*/ 24 w 25"/>
                  <a:gd name="T23" fmla="*/ 92 h 96"/>
                  <a:gd name="T24" fmla="*/ 19 w 25"/>
                  <a:gd name="T2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96">
                    <a:moveTo>
                      <a:pt x="19" y="96"/>
                    </a:moveTo>
                    <a:cubicBezTo>
                      <a:pt x="16" y="85"/>
                      <a:pt x="15" y="73"/>
                      <a:pt x="15" y="62"/>
                    </a:cubicBezTo>
                    <a:cubicBezTo>
                      <a:pt x="16" y="51"/>
                      <a:pt x="14" y="41"/>
                      <a:pt x="9" y="31"/>
                    </a:cubicBezTo>
                    <a:cubicBezTo>
                      <a:pt x="5" y="24"/>
                      <a:pt x="2" y="16"/>
                      <a:pt x="1" y="7"/>
                    </a:cubicBezTo>
                    <a:cubicBezTo>
                      <a:pt x="0" y="4"/>
                      <a:pt x="1" y="2"/>
                      <a:pt x="4" y="0"/>
                    </a:cubicBezTo>
                    <a:cubicBezTo>
                      <a:pt x="8" y="1"/>
                      <a:pt x="8" y="6"/>
                      <a:pt x="9" y="9"/>
                    </a:cubicBezTo>
                    <a:cubicBezTo>
                      <a:pt x="12" y="18"/>
                      <a:pt x="13" y="27"/>
                      <a:pt x="18" y="35"/>
                    </a:cubicBezTo>
                    <a:cubicBezTo>
                      <a:pt x="18" y="37"/>
                      <a:pt x="19" y="39"/>
                      <a:pt x="22" y="39"/>
                    </a:cubicBezTo>
                    <a:cubicBezTo>
                      <a:pt x="25" y="44"/>
                      <a:pt x="24" y="49"/>
                      <a:pt x="23" y="54"/>
                    </a:cubicBezTo>
                    <a:cubicBezTo>
                      <a:pt x="21" y="64"/>
                      <a:pt x="21" y="74"/>
                      <a:pt x="24" y="85"/>
                    </a:cubicBezTo>
                    <a:cubicBezTo>
                      <a:pt x="24" y="86"/>
                      <a:pt x="24" y="87"/>
                      <a:pt x="25" y="87"/>
                    </a:cubicBezTo>
                    <a:cubicBezTo>
                      <a:pt x="25" y="89"/>
                      <a:pt x="25" y="90"/>
                      <a:pt x="24" y="92"/>
                    </a:cubicBezTo>
                    <a:cubicBezTo>
                      <a:pt x="23" y="94"/>
                      <a:pt x="23" y="96"/>
                      <a:pt x="19" y="96"/>
                    </a:cubicBezTo>
                    <a:close/>
                  </a:path>
                </a:pathLst>
              </a:custGeom>
              <a:solidFill>
                <a:srgbClr val="2A7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9" name="Freeform 28"/>
              <p:cNvSpPr/>
              <p:nvPr/>
            </p:nvSpPr>
            <p:spPr bwMode="auto">
              <a:xfrm>
                <a:off x="4819" y="2362"/>
                <a:ext cx="79" cy="216"/>
              </a:xfrm>
              <a:custGeom>
                <a:avLst/>
                <a:gdLst>
                  <a:gd name="T0" fmla="*/ 19 w 22"/>
                  <a:gd name="T1" fmla="*/ 30 h 61"/>
                  <a:gd name="T2" fmla="*/ 15 w 22"/>
                  <a:gd name="T3" fmla="*/ 48 h 61"/>
                  <a:gd name="T4" fmla="*/ 11 w 22"/>
                  <a:gd name="T5" fmla="*/ 60 h 61"/>
                  <a:gd name="T6" fmla="*/ 6 w 22"/>
                  <a:gd name="T7" fmla="*/ 56 h 61"/>
                  <a:gd name="T8" fmla="*/ 5 w 22"/>
                  <a:gd name="T9" fmla="*/ 26 h 61"/>
                  <a:gd name="T10" fmla="*/ 0 w 22"/>
                  <a:gd name="T11" fmla="*/ 16 h 61"/>
                  <a:gd name="T12" fmla="*/ 4 w 22"/>
                  <a:gd name="T13" fmla="*/ 7 h 61"/>
                  <a:gd name="T14" fmla="*/ 7 w 22"/>
                  <a:gd name="T15" fmla="*/ 4 h 61"/>
                  <a:gd name="T16" fmla="*/ 16 w 22"/>
                  <a:gd name="T17" fmla="*/ 3 h 61"/>
                  <a:gd name="T18" fmla="*/ 16 w 22"/>
                  <a:gd name="T19" fmla="*/ 18 h 61"/>
                  <a:gd name="T20" fmla="*/ 18 w 22"/>
                  <a:gd name="T21" fmla="*/ 23 h 61"/>
                  <a:gd name="T22" fmla="*/ 19 w 22"/>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61">
                    <a:moveTo>
                      <a:pt x="19" y="30"/>
                    </a:moveTo>
                    <a:cubicBezTo>
                      <a:pt x="15" y="35"/>
                      <a:pt x="16" y="42"/>
                      <a:pt x="15" y="48"/>
                    </a:cubicBezTo>
                    <a:cubicBezTo>
                      <a:pt x="14" y="52"/>
                      <a:pt x="13" y="56"/>
                      <a:pt x="11" y="60"/>
                    </a:cubicBezTo>
                    <a:cubicBezTo>
                      <a:pt x="7" y="61"/>
                      <a:pt x="7" y="59"/>
                      <a:pt x="6" y="56"/>
                    </a:cubicBezTo>
                    <a:cubicBezTo>
                      <a:pt x="6" y="46"/>
                      <a:pt x="4" y="36"/>
                      <a:pt x="5" y="26"/>
                    </a:cubicBezTo>
                    <a:cubicBezTo>
                      <a:pt x="7" y="21"/>
                      <a:pt x="1" y="20"/>
                      <a:pt x="0" y="16"/>
                    </a:cubicBezTo>
                    <a:cubicBezTo>
                      <a:pt x="0" y="12"/>
                      <a:pt x="3" y="10"/>
                      <a:pt x="4" y="7"/>
                    </a:cubicBezTo>
                    <a:cubicBezTo>
                      <a:pt x="5" y="5"/>
                      <a:pt x="6" y="5"/>
                      <a:pt x="7" y="4"/>
                    </a:cubicBezTo>
                    <a:cubicBezTo>
                      <a:pt x="10" y="3"/>
                      <a:pt x="13" y="0"/>
                      <a:pt x="16" y="3"/>
                    </a:cubicBezTo>
                    <a:cubicBezTo>
                      <a:pt x="19" y="8"/>
                      <a:pt x="12" y="13"/>
                      <a:pt x="16" y="18"/>
                    </a:cubicBezTo>
                    <a:cubicBezTo>
                      <a:pt x="16" y="20"/>
                      <a:pt x="16" y="22"/>
                      <a:pt x="18" y="23"/>
                    </a:cubicBezTo>
                    <a:cubicBezTo>
                      <a:pt x="21" y="25"/>
                      <a:pt x="22" y="28"/>
                      <a:pt x="19" y="30"/>
                    </a:cubicBezTo>
                    <a:close/>
                  </a:path>
                </a:pathLst>
              </a:custGeom>
              <a:solidFill>
                <a:srgbClr val="2D4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0" name="Freeform 29"/>
              <p:cNvSpPr/>
              <p:nvPr/>
            </p:nvSpPr>
            <p:spPr bwMode="auto">
              <a:xfrm>
                <a:off x="5644" y="1516"/>
                <a:ext cx="121" cy="192"/>
              </a:xfrm>
              <a:custGeom>
                <a:avLst/>
                <a:gdLst>
                  <a:gd name="T0" fmla="*/ 27 w 34"/>
                  <a:gd name="T1" fmla="*/ 25 h 54"/>
                  <a:gd name="T2" fmla="*/ 25 w 34"/>
                  <a:gd name="T3" fmla="*/ 31 h 54"/>
                  <a:gd name="T4" fmla="*/ 20 w 34"/>
                  <a:gd name="T5" fmla="*/ 42 h 54"/>
                  <a:gd name="T6" fmla="*/ 19 w 34"/>
                  <a:gd name="T7" fmla="*/ 54 h 54"/>
                  <a:gd name="T8" fmla="*/ 13 w 34"/>
                  <a:gd name="T9" fmla="*/ 52 h 54"/>
                  <a:gd name="T10" fmla="*/ 1 w 34"/>
                  <a:gd name="T11" fmla="*/ 44 h 54"/>
                  <a:gd name="T12" fmla="*/ 7 w 34"/>
                  <a:gd name="T13" fmla="*/ 36 h 54"/>
                  <a:gd name="T14" fmla="*/ 15 w 34"/>
                  <a:gd name="T15" fmla="*/ 23 h 54"/>
                  <a:gd name="T16" fmla="*/ 22 w 34"/>
                  <a:gd name="T17" fmla="*/ 10 h 54"/>
                  <a:gd name="T18" fmla="*/ 29 w 34"/>
                  <a:gd name="T19" fmla="*/ 0 h 54"/>
                  <a:gd name="T20" fmla="*/ 32 w 34"/>
                  <a:gd name="T21" fmla="*/ 1 h 54"/>
                  <a:gd name="T22" fmla="*/ 34 w 34"/>
                  <a:gd name="T23" fmla="*/ 7 h 54"/>
                  <a:gd name="T24" fmla="*/ 27 w 34"/>
                  <a:gd name="T2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27" y="25"/>
                    </a:moveTo>
                    <a:cubicBezTo>
                      <a:pt x="27" y="27"/>
                      <a:pt x="26" y="29"/>
                      <a:pt x="25" y="31"/>
                    </a:cubicBezTo>
                    <a:cubicBezTo>
                      <a:pt x="19" y="33"/>
                      <a:pt x="21" y="38"/>
                      <a:pt x="20" y="42"/>
                    </a:cubicBezTo>
                    <a:cubicBezTo>
                      <a:pt x="19" y="46"/>
                      <a:pt x="19" y="50"/>
                      <a:pt x="19" y="54"/>
                    </a:cubicBezTo>
                    <a:cubicBezTo>
                      <a:pt x="17" y="54"/>
                      <a:pt x="17" y="49"/>
                      <a:pt x="13" y="52"/>
                    </a:cubicBezTo>
                    <a:cubicBezTo>
                      <a:pt x="8" y="52"/>
                      <a:pt x="4" y="49"/>
                      <a:pt x="1" y="44"/>
                    </a:cubicBezTo>
                    <a:cubicBezTo>
                      <a:pt x="0" y="39"/>
                      <a:pt x="4" y="38"/>
                      <a:pt x="7" y="36"/>
                    </a:cubicBezTo>
                    <a:cubicBezTo>
                      <a:pt x="12" y="33"/>
                      <a:pt x="9" y="25"/>
                      <a:pt x="15" y="23"/>
                    </a:cubicBezTo>
                    <a:cubicBezTo>
                      <a:pt x="19" y="19"/>
                      <a:pt x="20" y="15"/>
                      <a:pt x="22" y="10"/>
                    </a:cubicBezTo>
                    <a:cubicBezTo>
                      <a:pt x="24" y="7"/>
                      <a:pt x="25" y="2"/>
                      <a:pt x="29" y="0"/>
                    </a:cubicBezTo>
                    <a:cubicBezTo>
                      <a:pt x="30" y="0"/>
                      <a:pt x="31" y="0"/>
                      <a:pt x="32" y="1"/>
                    </a:cubicBezTo>
                    <a:cubicBezTo>
                      <a:pt x="34" y="2"/>
                      <a:pt x="34" y="4"/>
                      <a:pt x="34" y="7"/>
                    </a:cubicBezTo>
                    <a:cubicBezTo>
                      <a:pt x="31" y="13"/>
                      <a:pt x="28" y="18"/>
                      <a:pt x="27" y="25"/>
                    </a:cubicBezTo>
                    <a:close/>
                  </a:path>
                </a:pathLst>
              </a:custGeom>
              <a:solidFill>
                <a:srgbClr val="408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1" name="Freeform 30"/>
              <p:cNvSpPr/>
              <p:nvPr/>
            </p:nvSpPr>
            <p:spPr bwMode="auto">
              <a:xfrm>
                <a:off x="5615" y="1992"/>
                <a:ext cx="111" cy="178"/>
              </a:xfrm>
              <a:custGeom>
                <a:avLst/>
                <a:gdLst>
                  <a:gd name="T0" fmla="*/ 6 w 31"/>
                  <a:gd name="T1" fmla="*/ 9 h 50"/>
                  <a:gd name="T2" fmla="*/ 14 w 31"/>
                  <a:gd name="T3" fmla="*/ 11 h 50"/>
                  <a:gd name="T4" fmla="*/ 25 w 31"/>
                  <a:gd name="T5" fmla="*/ 17 h 50"/>
                  <a:gd name="T6" fmla="*/ 25 w 31"/>
                  <a:gd name="T7" fmla="*/ 0 h 50"/>
                  <a:gd name="T8" fmla="*/ 31 w 31"/>
                  <a:gd name="T9" fmla="*/ 49 h 50"/>
                  <a:gd name="T10" fmla="*/ 29 w 31"/>
                  <a:gd name="T11" fmla="*/ 50 h 50"/>
                  <a:gd name="T12" fmla="*/ 18 w 31"/>
                  <a:gd name="T13" fmla="*/ 41 h 50"/>
                  <a:gd name="T14" fmla="*/ 18 w 31"/>
                  <a:gd name="T15" fmla="*/ 39 h 50"/>
                  <a:gd name="T16" fmla="*/ 15 w 31"/>
                  <a:gd name="T17" fmla="*/ 27 h 50"/>
                  <a:gd name="T18" fmla="*/ 11 w 31"/>
                  <a:gd name="T19" fmla="*/ 23 h 50"/>
                  <a:gd name="T20" fmla="*/ 3 w 31"/>
                  <a:gd name="T21" fmla="*/ 14 h 50"/>
                  <a:gd name="T22" fmla="*/ 6 w 31"/>
                  <a:gd name="T23"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50">
                    <a:moveTo>
                      <a:pt x="6" y="9"/>
                    </a:moveTo>
                    <a:cubicBezTo>
                      <a:pt x="8" y="11"/>
                      <a:pt x="11" y="12"/>
                      <a:pt x="14" y="11"/>
                    </a:cubicBezTo>
                    <a:cubicBezTo>
                      <a:pt x="19" y="9"/>
                      <a:pt x="22" y="12"/>
                      <a:pt x="25" y="17"/>
                    </a:cubicBezTo>
                    <a:cubicBezTo>
                      <a:pt x="27" y="10"/>
                      <a:pt x="21" y="5"/>
                      <a:pt x="25" y="0"/>
                    </a:cubicBezTo>
                    <a:cubicBezTo>
                      <a:pt x="30" y="16"/>
                      <a:pt x="26" y="33"/>
                      <a:pt x="31" y="49"/>
                    </a:cubicBezTo>
                    <a:cubicBezTo>
                      <a:pt x="30" y="50"/>
                      <a:pt x="29" y="50"/>
                      <a:pt x="29" y="50"/>
                    </a:cubicBezTo>
                    <a:cubicBezTo>
                      <a:pt x="25" y="47"/>
                      <a:pt x="21" y="46"/>
                      <a:pt x="18" y="41"/>
                    </a:cubicBezTo>
                    <a:cubicBezTo>
                      <a:pt x="18" y="40"/>
                      <a:pt x="18" y="40"/>
                      <a:pt x="18" y="39"/>
                    </a:cubicBezTo>
                    <a:cubicBezTo>
                      <a:pt x="17" y="35"/>
                      <a:pt x="23" y="29"/>
                      <a:pt x="15" y="27"/>
                    </a:cubicBezTo>
                    <a:cubicBezTo>
                      <a:pt x="14" y="26"/>
                      <a:pt x="13" y="22"/>
                      <a:pt x="11" y="23"/>
                    </a:cubicBezTo>
                    <a:cubicBezTo>
                      <a:pt x="0" y="26"/>
                      <a:pt x="3" y="20"/>
                      <a:pt x="3" y="14"/>
                    </a:cubicBezTo>
                    <a:cubicBezTo>
                      <a:pt x="4" y="12"/>
                      <a:pt x="4" y="11"/>
                      <a:pt x="6" y="9"/>
                    </a:cubicBezTo>
                    <a:close/>
                  </a:path>
                </a:pathLst>
              </a:custGeom>
              <a:solidFill>
                <a:srgbClr val="378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2" name="Freeform 31"/>
              <p:cNvSpPr/>
              <p:nvPr/>
            </p:nvSpPr>
            <p:spPr bwMode="auto">
              <a:xfrm>
                <a:off x="5048" y="2944"/>
                <a:ext cx="60" cy="263"/>
              </a:xfrm>
              <a:custGeom>
                <a:avLst/>
                <a:gdLst>
                  <a:gd name="T0" fmla="*/ 6 w 17"/>
                  <a:gd name="T1" fmla="*/ 72 h 74"/>
                  <a:gd name="T2" fmla="*/ 1 w 17"/>
                  <a:gd name="T3" fmla="*/ 72 h 74"/>
                  <a:gd name="T4" fmla="*/ 3 w 17"/>
                  <a:gd name="T5" fmla="*/ 51 h 74"/>
                  <a:gd name="T6" fmla="*/ 10 w 17"/>
                  <a:gd name="T7" fmla="*/ 0 h 74"/>
                  <a:gd name="T8" fmla="*/ 11 w 17"/>
                  <a:gd name="T9" fmla="*/ 1 h 74"/>
                  <a:gd name="T10" fmla="*/ 17 w 17"/>
                  <a:gd name="T11" fmla="*/ 38 h 74"/>
                  <a:gd name="T12" fmla="*/ 12 w 17"/>
                  <a:gd name="T13" fmla="*/ 58 h 74"/>
                  <a:gd name="T14" fmla="*/ 13 w 17"/>
                  <a:gd name="T15" fmla="*/ 67 h 74"/>
                  <a:gd name="T16" fmla="*/ 6 w 17"/>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74">
                    <a:moveTo>
                      <a:pt x="6" y="72"/>
                    </a:moveTo>
                    <a:cubicBezTo>
                      <a:pt x="5" y="72"/>
                      <a:pt x="3" y="72"/>
                      <a:pt x="1" y="72"/>
                    </a:cubicBezTo>
                    <a:cubicBezTo>
                      <a:pt x="0" y="65"/>
                      <a:pt x="1" y="58"/>
                      <a:pt x="3" y="51"/>
                    </a:cubicBezTo>
                    <a:cubicBezTo>
                      <a:pt x="7" y="34"/>
                      <a:pt x="8" y="17"/>
                      <a:pt x="10" y="0"/>
                    </a:cubicBezTo>
                    <a:cubicBezTo>
                      <a:pt x="11" y="0"/>
                      <a:pt x="11" y="0"/>
                      <a:pt x="11" y="1"/>
                    </a:cubicBezTo>
                    <a:cubicBezTo>
                      <a:pt x="13" y="13"/>
                      <a:pt x="17" y="25"/>
                      <a:pt x="17" y="38"/>
                    </a:cubicBezTo>
                    <a:cubicBezTo>
                      <a:pt x="15" y="45"/>
                      <a:pt x="10" y="51"/>
                      <a:pt x="12" y="58"/>
                    </a:cubicBezTo>
                    <a:cubicBezTo>
                      <a:pt x="13" y="61"/>
                      <a:pt x="13" y="64"/>
                      <a:pt x="13" y="67"/>
                    </a:cubicBezTo>
                    <a:cubicBezTo>
                      <a:pt x="12" y="71"/>
                      <a:pt x="11" y="74"/>
                      <a:pt x="6" y="72"/>
                    </a:cubicBezTo>
                    <a:close/>
                  </a:path>
                </a:pathLst>
              </a:custGeom>
              <a:solidFill>
                <a:srgbClr val="458D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3" name="Freeform 32"/>
              <p:cNvSpPr/>
              <p:nvPr/>
            </p:nvSpPr>
            <p:spPr bwMode="auto">
              <a:xfrm>
                <a:off x="5779" y="3900"/>
                <a:ext cx="97" cy="110"/>
              </a:xfrm>
              <a:custGeom>
                <a:avLst/>
                <a:gdLst>
                  <a:gd name="T0" fmla="*/ 12 w 27"/>
                  <a:gd name="T1" fmla="*/ 30 h 31"/>
                  <a:gd name="T2" fmla="*/ 1 w 27"/>
                  <a:gd name="T3" fmla="*/ 17 h 31"/>
                  <a:gd name="T4" fmla="*/ 2 w 27"/>
                  <a:gd name="T5" fmla="*/ 4 h 31"/>
                  <a:gd name="T6" fmla="*/ 3 w 27"/>
                  <a:gd name="T7" fmla="*/ 1 h 31"/>
                  <a:gd name="T8" fmla="*/ 7 w 27"/>
                  <a:gd name="T9" fmla="*/ 0 h 31"/>
                  <a:gd name="T10" fmla="*/ 18 w 27"/>
                  <a:gd name="T11" fmla="*/ 9 h 31"/>
                  <a:gd name="T12" fmla="*/ 20 w 27"/>
                  <a:gd name="T13" fmla="*/ 10 h 31"/>
                  <a:gd name="T14" fmla="*/ 27 w 27"/>
                  <a:gd name="T15" fmla="*/ 21 h 31"/>
                  <a:gd name="T16" fmla="*/ 12 w 27"/>
                  <a:gd name="T17"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1">
                    <a:moveTo>
                      <a:pt x="12" y="30"/>
                    </a:moveTo>
                    <a:cubicBezTo>
                      <a:pt x="7" y="27"/>
                      <a:pt x="3" y="22"/>
                      <a:pt x="1" y="17"/>
                    </a:cubicBezTo>
                    <a:cubicBezTo>
                      <a:pt x="1" y="12"/>
                      <a:pt x="0" y="8"/>
                      <a:pt x="2" y="4"/>
                    </a:cubicBezTo>
                    <a:cubicBezTo>
                      <a:pt x="2" y="3"/>
                      <a:pt x="3" y="2"/>
                      <a:pt x="3" y="1"/>
                    </a:cubicBezTo>
                    <a:cubicBezTo>
                      <a:pt x="5" y="1"/>
                      <a:pt x="6" y="0"/>
                      <a:pt x="7" y="0"/>
                    </a:cubicBezTo>
                    <a:cubicBezTo>
                      <a:pt x="12" y="1"/>
                      <a:pt x="12" y="8"/>
                      <a:pt x="18" y="9"/>
                    </a:cubicBezTo>
                    <a:cubicBezTo>
                      <a:pt x="19" y="9"/>
                      <a:pt x="19" y="9"/>
                      <a:pt x="20" y="10"/>
                    </a:cubicBezTo>
                    <a:cubicBezTo>
                      <a:pt x="23" y="13"/>
                      <a:pt x="25" y="17"/>
                      <a:pt x="27" y="21"/>
                    </a:cubicBezTo>
                    <a:cubicBezTo>
                      <a:pt x="27" y="29"/>
                      <a:pt x="24" y="31"/>
                      <a:pt x="12" y="30"/>
                    </a:cubicBezTo>
                    <a:close/>
                  </a:path>
                </a:pathLst>
              </a:custGeom>
              <a:solidFill>
                <a:srgbClr val="224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4" name="Freeform 33"/>
              <p:cNvSpPr/>
              <p:nvPr/>
            </p:nvSpPr>
            <p:spPr bwMode="auto">
              <a:xfrm>
                <a:off x="5876" y="2312"/>
                <a:ext cx="57" cy="238"/>
              </a:xfrm>
              <a:custGeom>
                <a:avLst/>
                <a:gdLst>
                  <a:gd name="T0" fmla="*/ 13 w 16"/>
                  <a:gd name="T1" fmla="*/ 24 h 67"/>
                  <a:gd name="T2" fmla="*/ 16 w 16"/>
                  <a:gd name="T3" fmla="*/ 28 h 67"/>
                  <a:gd name="T4" fmla="*/ 11 w 16"/>
                  <a:gd name="T5" fmla="*/ 33 h 67"/>
                  <a:gd name="T6" fmla="*/ 8 w 16"/>
                  <a:gd name="T7" fmla="*/ 62 h 67"/>
                  <a:gd name="T8" fmla="*/ 3 w 16"/>
                  <a:gd name="T9" fmla="*/ 62 h 67"/>
                  <a:gd name="T10" fmla="*/ 3 w 16"/>
                  <a:gd name="T11" fmla="*/ 37 h 67"/>
                  <a:gd name="T12" fmla="*/ 4 w 16"/>
                  <a:gd name="T13" fmla="*/ 22 h 67"/>
                  <a:gd name="T14" fmla="*/ 4 w 16"/>
                  <a:gd name="T15" fmla="*/ 21 h 67"/>
                  <a:gd name="T16" fmla="*/ 6 w 16"/>
                  <a:gd name="T17" fmla="*/ 0 h 67"/>
                  <a:gd name="T18" fmla="*/ 12 w 16"/>
                  <a:gd name="T19" fmla="*/ 12 h 67"/>
                  <a:gd name="T20" fmla="*/ 13 w 16"/>
                  <a:gd name="T21" fmla="*/ 15 h 67"/>
                  <a:gd name="T22" fmla="*/ 13 w 16"/>
                  <a:gd name="T2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67">
                    <a:moveTo>
                      <a:pt x="13" y="24"/>
                    </a:moveTo>
                    <a:cubicBezTo>
                      <a:pt x="15" y="25"/>
                      <a:pt x="16" y="26"/>
                      <a:pt x="16" y="28"/>
                    </a:cubicBezTo>
                    <a:cubicBezTo>
                      <a:pt x="14" y="30"/>
                      <a:pt x="13" y="32"/>
                      <a:pt x="11" y="33"/>
                    </a:cubicBezTo>
                    <a:cubicBezTo>
                      <a:pt x="9" y="43"/>
                      <a:pt x="13" y="53"/>
                      <a:pt x="8" y="62"/>
                    </a:cubicBezTo>
                    <a:cubicBezTo>
                      <a:pt x="6" y="67"/>
                      <a:pt x="4" y="67"/>
                      <a:pt x="3" y="62"/>
                    </a:cubicBezTo>
                    <a:cubicBezTo>
                      <a:pt x="1" y="54"/>
                      <a:pt x="4" y="45"/>
                      <a:pt x="3" y="37"/>
                    </a:cubicBezTo>
                    <a:cubicBezTo>
                      <a:pt x="3" y="32"/>
                      <a:pt x="0" y="27"/>
                      <a:pt x="4" y="22"/>
                    </a:cubicBezTo>
                    <a:cubicBezTo>
                      <a:pt x="4" y="22"/>
                      <a:pt x="4" y="21"/>
                      <a:pt x="4" y="21"/>
                    </a:cubicBezTo>
                    <a:cubicBezTo>
                      <a:pt x="4" y="14"/>
                      <a:pt x="1" y="7"/>
                      <a:pt x="6" y="0"/>
                    </a:cubicBezTo>
                    <a:cubicBezTo>
                      <a:pt x="12" y="3"/>
                      <a:pt x="9" y="9"/>
                      <a:pt x="12" y="12"/>
                    </a:cubicBezTo>
                    <a:cubicBezTo>
                      <a:pt x="12" y="13"/>
                      <a:pt x="13" y="14"/>
                      <a:pt x="13" y="15"/>
                    </a:cubicBezTo>
                    <a:cubicBezTo>
                      <a:pt x="13" y="18"/>
                      <a:pt x="12" y="21"/>
                      <a:pt x="13" y="24"/>
                    </a:cubicBezTo>
                    <a:close/>
                  </a:path>
                </a:pathLst>
              </a:custGeom>
              <a:solidFill>
                <a:srgbClr val="323F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5" name="Freeform 34"/>
              <p:cNvSpPr/>
              <p:nvPr/>
            </p:nvSpPr>
            <p:spPr bwMode="auto">
              <a:xfrm>
                <a:off x="5819" y="1989"/>
                <a:ext cx="75" cy="209"/>
              </a:xfrm>
              <a:custGeom>
                <a:avLst/>
                <a:gdLst>
                  <a:gd name="T0" fmla="*/ 18 w 21"/>
                  <a:gd name="T1" fmla="*/ 59 h 59"/>
                  <a:gd name="T2" fmla="*/ 0 w 21"/>
                  <a:gd name="T3" fmla="*/ 6 h 59"/>
                  <a:gd name="T4" fmla="*/ 7 w 21"/>
                  <a:gd name="T5" fmla="*/ 3 h 59"/>
                  <a:gd name="T6" fmla="*/ 21 w 21"/>
                  <a:gd name="T7" fmla="*/ 56 h 59"/>
                  <a:gd name="T8" fmla="*/ 18 w 21"/>
                  <a:gd name="T9" fmla="*/ 59 h 59"/>
                </a:gdLst>
                <a:ahLst/>
                <a:cxnLst>
                  <a:cxn ang="0">
                    <a:pos x="T0" y="T1"/>
                  </a:cxn>
                  <a:cxn ang="0">
                    <a:pos x="T2" y="T3"/>
                  </a:cxn>
                  <a:cxn ang="0">
                    <a:pos x="T4" y="T5"/>
                  </a:cxn>
                  <a:cxn ang="0">
                    <a:pos x="T6" y="T7"/>
                  </a:cxn>
                  <a:cxn ang="0">
                    <a:pos x="T8" y="T9"/>
                  </a:cxn>
                </a:cxnLst>
                <a:rect l="0" t="0" r="r" b="b"/>
                <a:pathLst>
                  <a:path w="21" h="59">
                    <a:moveTo>
                      <a:pt x="18" y="59"/>
                    </a:moveTo>
                    <a:cubicBezTo>
                      <a:pt x="10" y="42"/>
                      <a:pt x="5" y="24"/>
                      <a:pt x="0" y="6"/>
                    </a:cubicBezTo>
                    <a:cubicBezTo>
                      <a:pt x="2" y="4"/>
                      <a:pt x="3" y="0"/>
                      <a:pt x="7" y="3"/>
                    </a:cubicBezTo>
                    <a:cubicBezTo>
                      <a:pt x="14" y="20"/>
                      <a:pt x="19" y="38"/>
                      <a:pt x="21" y="56"/>
                    </a:cubicBezTo>
                    <a:cubicBezTo>
                      <a:pt x="21" y="58"/>
                      <a:pt x="19" y="59"/>
                      <a:pt x="18" y="59"/>
                    </a:cubicBezTo>
                    <a:close/>
                  </a:path>
                </a:pathLst>
              </a:custGeom>
              <a:solidFill>
                <a:srgbClr val="458A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6" name="Freeform 35"/>
              <p:cNvSpPr/>
              <p:nvPr/>
            </p:nvSpPr>
            <p:spPr bwMode="auto">
              <a:xfrm>
                <a:off x="4887" y="2426"/>
                <a:ext cx="57" cy="138"/>
              </a:xfrm>
              <a:custGeom>
                <a:avLst/>
                <a:gdLst>
                  <a:gd name="T0" fmla="*/ 16 w 16"/>
                  <a:gd name="T1" fmla="*/ 0 h 39"/>
                  <a:gd name="T2" fmla="*/ 16 w 16"/>
                  <a:gd name="T3" fmla="*/ 29 h 39"/>
                  <a:gd name="T4" fmla="*/ 10 w 16"/>
                  <a:gd name="T5" fmla="*/ 31 h 39"/>
                  <a:gd name="T6" fmla="*/ 7 w 16"/>
                  <a:gd name="T7" fmla="*/ 32 h 39"/>
                  <a:gd name="T8" fmla="*/ 3 w 16"/>
                  <a:gd name="T9" fmla="*/ 39 h 39"/>
                  <a:gd name="T10" fmla="*/ 0 w 16"/>
                  <a:gd name="T11" fmla="*/ 30 h 39"/>
                  <a:gd name="T12" fmla="*/ 5 w 16"/>
                  <a:gd name="T13" fmla="*/ 13 h 39"/>
                  <a:gd name="T14" fmla="*/ 10 w 16"/>
                  <a:gd name="T15" fmla="*/ 5 h 39"/>
                  <a:gd name="T16" fmla="*/ 16 w 1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9">
                    <a:moveTo>
                      <a:pt x="16" y="0"/>
                    </a:moveTo>
                    <a:cubicBezTo>
                      <a:pt x="16" y="10"/>
                      <a:pt x="16" y="19"/>
                      <a:pt x="16" y="29"/>
                    </a:cubicBezTo>
                    <a:cubicBezTo>
                      <a:pt x="15" y="32"/>
                      <a:pt x="15" y="37"/>
                      <a:pt x="10" y="31"/>
                    </a:cubicBezTo>
                    <a:cubicBezTo>
                      <a:pt x="9" y="30"/>
                      <a:pt x="8" y="31"/>
                      <a:pt x="7" y="32"/>
                    </a:cubicBezTo>
                    <a:cubicBezTo>
                      <a:pt x="6" y="35"/>
                      <a:pt x="7" y="38"/>
                      <a:pt x="3" y="39"/>
                    </a:cubicBezTo>
                    <a:cubicBezTo>
                      <a:pt x="0" y="37"/>
                      <a:pt x="0" y="34"/>
                      <a:pt x="0" y="30"/>
                    </a:cubicBezTo>
                    <a:cubicBezTo>
                      <a:pt x="4" y="25"/>
                      <a:pt x="2" y="18"/>
                      <a:pt x="5" y="13"/>
                    </a:cubicBezTo>
                    <a:cubicBezTo>
                      <a:pt x="6" y="10"/>
                      <a:pt x="9" y="8"/>
                      <a:pt x="10" y="5"/>
                    </a:cubicBezTo>
                    <a:cubicBezTo>
                      <a:pt x="12" y="4"/>
                      <a:pt x="12" y="0"/>
                      <a:pt x="16" y="0"/>
                    </a:cubicBezTo>
                    <a:close/>
                  </a:path>
                </a:pathLst>
              </a:custGeom>
              <a:solidFill>
                <a:srgbClr val="395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7" name="Freeform 36"/>
              <p:cNvSpPr/>
              <p:nvPr/>
            </p:nvSpPr>
            <p:spPr bwMode="auto">
              <a:xfrm>
                <a:off x="5080" y="2877"/>
                <a:ext cx="57" cy="206"/>
              </a:xfrm>
              <a:custGeom>
                <a:avLst/>
                <a:gdLst>
                  <a:gd name="T0" fmla="*/ 5 w 16"/>
                  <a:gd name="T1" fmla="*/ 56 h 58"/>
                  <a:gd name="T2" fmla="*/ 6 w 16"/>
                  <a:gd name="T3" fmla="*/ 50 h 58"/>
                  <a:gd name="T4" fmla="*/ 1 w 16"/>
                  <a:gd name="T5" fmla="*/ 19 h 58"/>
                  <a:gd name="T6" fmla="*/ 2 w 16"/>
                  <a:gd name="T7" fmla="*/ 14 h 58"/>
                  <a:gd name="T8" fmla="*/ 15 w 16"/>
                  <a:gd name="T9" fmla="*/ 0 h 58"/>
                  <a:gd name="T10" fmla="*/ 15 w 16"/>
                  <a:gd name="T11" fmla="*/ 5 h 58"/>
                  <a:gd name="T12" fmla="*/ 10 w 16"/>
                  <a:gd name="T13" fmla="*/ 21 h 58"/>
                  <a:gd name="T14" fmla="*/ 10 w 16"/>
                  <a:gd name="T15" fmla="*/ 24 h 58"/>
                  <a:gd name="T16" fmla="*/ 9 w 16"/>
                  <a:gd name="T17" fmla="*/ 35 h 58"/>
                  <a:gd name="T18" fmla="*/ 14 w 16"/>
                  <a:gd name="T19" fmla="*/ 43 h 58"/>
                  <a:gd name="T20" fmla="*/ 14 w 16"/>
                  <a:gd name="T21" fmla="*/ 47 h 58"/>
                  <a:gd name="T22" fmla="*/ 13 w 16"/>
                  <a:gd name="T23" fmla="*/ 54 h 58"/>
                  <a:gd name="T24" fmla="*/ 10 w 16"/>
                  <a:gd name="T25" fmla="*/ 56 h 58"/>
                  <a:gd name="T26" fmla="*/ 7 w 16"/>
                  <a:gd name="T27" fmla="*/ 58 h 58"/>
                  <a:gd name="T28" fmla="*/ 5 w 16"/>
                  <a:gd name="T29"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57">
                    <a:moveTo>
                      <a:pt x="5" y="56"/>
                    </a:moveTo>
                    <a:cubicBezTo>
                      <a:pt x="6" y="54"/>
                      <a:pt x="8" y="52"/>
                      <a:pt x="6" y="50"/>
                    </a:cubicBezTo>
                    <a:cubicBezTo>
                      <a:pt x="0" y="40"/>
                      <a:pt x="2" y="29"/>
                      <a:pt x="1" y="19"/>
                    </a:cubicBezTo>
                    <a:cubicBezTo>
                      <a:pt x="1" y="17"/>
                      <a:pt x="2" y="15"/>
                      <a:pt x="2" y="14"/>
                    </a:cubicBezTo>
                    <a:cubicBezTo>
                      <a:pt x="6" y="9"/>
                      <a:pt x="7" y="0"/>
                      <a:pt x="15" y="0"/>
                    </a:cubicBezTo>
                    <a:cubicBezTo>
                      <a:pt x="16" y="2"/>
                      <a:pt x="16" y="3"/>
                      <a:pt x="15" y="5"/>
                    </a:cubicBezTo>
                    <a:cubicBezTo>
                      <a:pt x="12" y="10"/>
                      <a:pt x="6" y="14"/>
                      <a:pt x="10" y="21"/>
                    </a:cubicBezTo>
                    <a:cubicBezTo>
                      <a:pt x="10" y="22"/>
                      <a:pt x="10" y="23"/>
                      <a:pt x="10" y="24"/>
                    </a:cubicBezTo>
                    <a:cubicBezTo>
                      <a:pt x="6" y="27"/>
                      <a:pt x="7" y="31"/>
                      <a:pt x="9" y="35"/>
                    </a:cubicBezTo>
                    <a:cubicBezTo>
                      <a:pt x="10" y="38"/>
                      <a:pt x="12" y="40"/>
                      <a:pt x="14" y="43"/>
                    </a:cubicBezTo>
                    <a:cubicBezTo>
                      <a:pt x="15" y="44"/>
                      <a:pt x="15" y="45"/>
                      <a:pt x="14" y="47"/>
                    </a:cubicBezTo>
                    <a:cubicBezTo>
                      <a:pt x="12" y="48"/>
                      <a:pt x="15" y="52"/>
                      <a:pt x="13" y="54"/>
                    </a:cubicBezTo>
                    <a:cubicBezTo>
                      <a:pt x="12" y="55"/>
                      <a:pt x="11" y="55"/>
                      <a:pt x="10" y="56"/>
                    </a:cubicBezTo>
                    <a:cubicBezTo>
                      <a:pt x="9" y="57"/>
                      <a:pt x="8" y="58"/>
                      <a:pt x="7" y="58"/>
                    </a:cubicBezTo>
                    <a:cubicBezTo>
                      <a:pt x="6" y="58"/>
                      <a:pt x="5" y="57"/>
                      <a:pt x="5" y="56"/>
                    </a:cubicBezTo>
                    <a:close/>
                  </a:path>
                </a:pathLst>
              </a:custGeom>
              <a:solidFill>
                <a:srgbClr val="367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8" name="Freeform 37"/>
              <p:cNvSpPr/>
              <p:nvPr/>
            </p:nvSpPr>
            <p:spPr bwMode="auto">
              <a:xfrm>
                <a:off x="4805" y="2170"/>
                <a:ext cx="143" cy="167"/>
              </a:xfrm>
              <a:custGeom>
                <a:avLst/>
                <a:gdLst>
                  <a:gd name="T0" fmla="*/ 40 w 40"/>
                  <a:gd name="T1" fmla="*/ 17 h 47"/>
                  <a:gd name="T2" fmla="*/ 39 w 40"/>
                  <a:gd name="T3" fmla="*/ 19 h 47"/>
                  <a:gd name="T4" fmla="*/ 36 w 40"/>
                  <a:gd name="T5" fmla="*/ 21 h 47"/>
                  <a:gd name="T6" fmla="*/ 32 w 40"/>
                  <a:gd name="T7" fmla="*/ 26 h 47"/>
                  <a:gd name="T8" fmla="*/ 25 w 40"/>
                  <a:gd name="T9" fmla="*/ 34 h 47"/>
                  <a:gd name="T10" fmla="*/ 18 w 40"/>
                  <a:gd name="T11" fmla="*/ 39 h 47"/>
                  <a:gd name="T12" fmla="*/ 3 w 40"/>
                  <a:gd name="T13" fmla="*/ 47 h 47"/>
                  <a:gd name="T14" fmla="*/ 1 w 40"/>
                  <a:gd name="T15" fmla="*/ 40 h 47"/>
                  <a:gd name="T16" fmla="*/ 12 w 40"/>
                  <a:gd name="T17" fmla="*/ 33 h 47"/>
                  <a:gd name="T18" fmla="*/ 22 w 40"/>
                  <a:gd name="T19" fmla="*/ 21 h 47"/>
                  <a:gd name="T20" fmla="*/ 24 w 40"/>
                  <a:gd name="T21" fmla="*/ 20 h 47"/>
                  <a:gd name="T22" fmla="*/ 29 w 40"/>
                  <a:gd name="T23" fmla="*/ 12 h 47"/>
                  <a:gd name="T24" fmla="*/ 34 w 40"/>
                  <a:gd name="T25" fmla="*/ 1 h 47"/>
                  <a:gd name="T26" fmla="*/ 37 w 40"/>
                  <a:gd name="T27" fmla="*/ 3 h 47"/>
                  <a:gd name="T28" fmla="*/ 39 w 40"/>
                  <a:gd name="T29" fmla="*/ 7 h 47"/>
                  <a:gd name="T30" fmla="*/ 40 w 40"/>
                  <a:gd name="T31"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7">
                    <a:moveTo>
                      <a:pt x="40" y="17"/>
                    </a:moveTo>
                    <a:cubicBezTo>
                      <a:pt x="39" y="17"/>
                      <a:pt x="39" y="18"/>
                      <a:pt x="39" y="19"/>
                    </a:cubicBezTo>
                    <a:cubicBezTo>
                      <a:pt x="38" y="20"/>
                      <a:pt x="38" y="21"/>
                      <a:pt x="36" y="21"/>
                    </a:cubicBezTo>
                    <a:cubicBezTo>
                      <a:pt x="35" y="22"/>
                      <a:pt x="34" y="24"/>
                      <a:pt x="32" y="26"/>
                    </a:cubicBezTo>
                    <a:cubicBezTo>
                      <a:pt x="30" y="29"/>
                      <a:pt x="28" y="32"/>
                      <a:pt x="25" y="34"/>
                    </a:cubicBezTo>
                    <a:cubicBezTo>
                      <a:pt x="22" y="36"/>
                      <a:pt x="20" y="37"/>
                      <a:pt x="18" y="39"/>
                    </a:cubicBezTo>
                    <a:cubicBezTo>
                      <a:pt x="13" y="41"/>
                      <a:pt x="10" y="47"/>
                      <a:pt x="3" y="47"/>
                    </a:cubicBezTo>
                    <a:cubicBezTo>
                      <a:pt x="1" y="45"/>
                      <a:pt x="0" y="43"/>
                      <a:pt x="1" y="40"/>
                    </a:cubicBezTo>
                    <a:cubicBezTo>
                      <a:pt x="3" y="35"/>
                      <a:pt x="8" y="35"/>
                      <a:pt x="12" y="33"/>
                    </a:cubicBezTo>
                    <a:cubicBezTo>
                      <a:pt x="18" y="31"/>
                      <a:pt x="21" y="27"/>
                      <a:pt x="22" y="21"/>
                    </a:cubicBezTo>
                    <a:cubicBezTo>
                      <a:pt x="23" y="21"/>
                      <a:pt x="24" y="20"/>
                      <a:pt x="24" y="20"/>
                    </a:cubicBezTo>
                    <a:cubicBezTo>
                      <a:pt x="29" y="19"/>
                      <a:pt x="28" y="15"/>
                      <a:pt x="29" y="12"/>
                    </a:cubicBezTo>
                    <a:cubicBezTo>
                      <a:pt x="31" y="8"/>
                      <a:pt x="30" y="3"/>
                      <a:pt x="34" y="1"/>
                    </a:cubicBezTo>
                    <a:cubicBezTo>
                      <a:pt x="36" y="0"/>
                      <a:pt x="36" y="2"/>
                      <a:pt x="37" y="3"/>
                    </a:cubicBezTo>
                    <a:cubicBezTo>
                      <a:pt x="38" y="4"/>
                      <a:pt x="39" y="6"/>
                      <a:pt x="39" y="7"/>
                    </a:cubicBezTo>
                    <a:cubicBezTo>
                      <a:pt x="39" y="10"/>
                      <a:pt x="40" y="14"/>
                      <a:pt x="40" y="17"/>
                    </a:cubicBezTo>
                    <a:close/>
                  </a:path>
                </a:pathLst>
              </a:custGeom>
              <a:solidFill>
                <a:srgbClr val="B3C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9" name="Freeform 38"/>
              <p:cNvSpPr/>
              <p:nvPr/>
            </p:nvSpPr>
            <p:spPr bwMode="auto">
              <a:xfrm>
                <a:off x="5733" y="2891"/>
                <a:ext cx="50" cy="174"/>
              </a:xfrm>
              <a:custGeom>
                <a:avLst/>
                <a:gdLst>
                  <a:gd name="T0" fmla="*/ 13 w 14"/>
                  <a:gd name="T1" fmla="*/ 41 h 49"/>
                  <a:gd name="T2" fmla="*/ 7 w 14"/>
                  <a:gd name="T3" fmla="*/ 47 h 49"/>
                  <a:gd name="T4" fmla="*/ 1 w 14"/>
                  <a:gd name="T5" fmla="*/ 43 h 49"/>
                  <a:gd name="T6" fmla="*/ 0 w 14"/>
                  <a:gd name="T7" fmla="*/ 38 h 49"/>
                  <a:gd name="T8" fmla="*/ 4 w 14"/>
                  <a:gd name="T9" fmla="*/ 28 h 49"/>
                  <a:gd name="T10" fmla="*/ 6 w 14"/>
                  <a:gd name="T11" fmla="*/ 18 h 49"/>
                  <a:gd name="T12" fmla="*/ 2 w 14"/>
                  <a:gd name="T13" fmla="*/ 3 h 49"/>
                  <a:gd name="T14" fmla="*/ 4 w 14"/>
                  <a:gd name="T15" fmla="*/ 0 h 49"/>
                  <a:gd name="T16" fmla="*/ 10 w 14"/>
                  <a:gd name="T17" fmla="*/ 6 h 49"/>
                  <a:gd name="T18" fmla="*/ 13 w 14"/>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9">
                    <a:moveTo>
                      <a:pt x="13" y="41"/>
                    </a:moveTo>
                    <a:cubicBezTo>
                      <a:pt x="12" y="45"/>
                      <a:pt x="7" y="43"/>
                      <a:pt x="7" y="47"/>
                    </a:cubicBezTo>
                    <a:cubicBezTo>
                      <a:pt x="3" y="49"/>
                      <a:pt x="3" y="45"/>
                      <a:pt x="1" y="43"/>
                    </a:cubicBezTo>
                    <a:cubicBezTo>
                      <a:pt x="0" y="42"/>
                      <a:pt x="0" y="40"/>
                      <a:pt x="0" y="38"/>
                    </a:cubicBezTo>
                    <a:cubicBezTo>
                      <a:pt x="0" y="34"/>
                      <a:pt x="1" y="31"/>
                      <a:pt x="4" y="28"/>
                    </a:cubicBezTo>
                    <a:cubicBezTo>
                      <a:pt x="6" y="25"/>
                      <a:pt x="7" y="22"/>
                      <a:pt x="6" y="18"/>
                    </a:cubicBezTo>
                    <a:cubicBezTo>
                      <a:pt x="6" y="13"/>
                      <a:pt x="3" y="8"/>
                      <a:pt x="2" y="3"/>
                    </a:cubicBezTo>
                    <a:cubicBezTo>
                      <a:pt x="2" y="1"/>
                      <a:pt x="3" y="0"/>
                      <a:pt x="4" y="0"/>
                    </a:cubicBezTo>
                    <a:cubicBezTo>
                      <a:pt x="7" y="0"/>
                      <a:pt x="8" y="4"/>
                      <a:pt x="10" y="6"/>
                    </a:cubicBezTo>
                    <a:cubicBezTo>
                      <a:pt x="14" y="17"/>
                      <a:pt x="14" y="29"/>
                      <a:pt x="13" y="41"/>
                    </a:cubicBezTo>
                    <a:close/>
                  </a:path>
                </a:pathLst>
              </a:custGeom>
              <a:solidFill>
                <a:srgbClr val="3368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0" name="Freeform 39"/>
              <p:cNvSpPr/>
              <p:nvPr/>
            </p:nvSpPr>
            <p:spPr bwMode="auto">
              <a:xfrm>
                <a:off x="5066" y="2547"/>
                <a:ext cx="50" cy="159"/>
              </a:xfrm>
              <a:custGeom>
                <a:avLst/>
                <a:gdLst>
                  <a:gd name="T0" fmla="*/ 8 w 14"/>
                  <a:gd name="T1" fmla="*/ 45 h 45"/>
                  <a:gd name="T2" fmla="*/ 0 w 14"/>
                  <a:gd name="T3" fmla="*/ 26 h 45"/>
                  <a:gd name="T4" fmla="*/ 0 w 14"/>
                  <a:gd name="T5" fmla="*/ 10 h 45"/>
                  <a:gd name="T6" fmla="*/ 6 w 14"/>
                  <a:gd name="T7" fmla="*/ 0 h 45"/>
                  <a:gd name="T8" fmla="*/ 9 w 14"/>
                  <a:gd name="T9" fmla="*/ 13 h 45"/>
                  <a:gd name="T10" fmla="*/ 11 w 14"/>
                  <a:gd name="T11" fmla="*/ 28 h 45"/>
                  <a:gd name="T12" fmla="*/ 8 w 1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4" h="45">
                    <a:moveTo>
                      <a:pt x="8" y="45"/>
                    </a:moveTo>
                    <a:cubicBezTo>
                      <a:pt x="5" y="39"/>
                      <a:pt x="3" y="32"/>
                      <a:pt x="0" y="26"/>
                    </a:cubicBezTo>
                    <a:cubicBezTo>
                      <a:pt x="0" y="20"/>
                      <a:pt x="0" y="15"/>
                      <a:pt x="0" y="10"/>
                    </a:cubicBezTo>
                    <a:cubicBezTo>
                      <a:pt x="3" y="7"/>
                      <a:pt x="2" y="2"/>
                      <a:pt x="6" y="0"/>
                    </a:cubicBezTo>
                    <a:cubicBezTo>
                      <a:pt x="13" y="2"/>
                      <a:pt x="7" y="9"/>
                      <a:pt x="9" y="13"/>
                    </a:cubicBezTo>
                    <a:cubicBezTo>
                      <a:pt x="10" y="18"/>
                      <a:pt x="10" y="23"/>
                      <a:pt x="11" y="28"/>
                    </a:cubicBezTo>
                    <a:cubicBezTo>
                      <a:pt x="13" y="34"/>
                      <a:pt x="14" y="41"/>
                      <a:pt x="8" y="45"/>
                    </a:cubicBezTo>
                    <a:close/>
                  </a:path>
                </a:pathLst>
              </a:custGeom>
              <a:solidFill>
                <a:srgbClr val="488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1" name="Freeform 40"/>
              <p:cNvSpPr/>
              <p:nvPr/>
            </p:nvSpPr>
            <p:spPr bwMode="auto">
              <a:xfrm>
                <a:off x="4859" y="3921"/>
                <a:ext cx="82" cy="114"/>
              </a:xfrm>
              <a:custGeom>
                <a:avLst/>
                <a:gdLst>
                  <a:gd name="T0" fmla="*/ 0 w 23"/>
                  <a:gd name="T1" fmla="*/ 20 h 32"/>
                  <a:gd name="T2" fmla="*/ 18 w 23"/>
                  <a:gd name="T3" fmla="*/ 2 h 32"/>
                  <a:gd name="T4" fmla="*/ 23 w 23"/>
                  <a:gd name="T5" fmla="*/ 3 h 32"/>
                  <a:gd name="T6" fmla="*/ 15 w 23"/>
                  <a:gd name="T7" fmla="*/ 24 h 32"/>
                  <a:gd name="T8" fmla="*/ 0 w 23"/>
                  <a:gd name="T9" fmla="*/ 20 h 32"/>
                </a:gdLst>
                <a:ahLst/>
                <a:cxnLst>
                  <a:cxn ang="0">
                    <a:pos x="T0" y="T1"/>
                  </a:cxn>
                  <a:cxn ang="0">
                    <a:pos x="T2" y="T3"/>
                  </a:cxn>
                  <a:cxn ang="0">
                    <a:pos x="T4" y="T5"/>
                  </a:cxn>
                  <a:cxn ang="0">
                    <a:pos x="T6" y="T7"/>
                  </a:cxn>
                  <a:cxn ang="0">
                    <a:pos x="T8" y="T9"/>
                  </a:cxn>
                </a:cxnLst>
                <a:rect l="0" t="0" r="r" b="b"/>
                <a:pathLst>
                  <a:path w="23" h="32">
                    <a:moveTo>
                      <a:pt x="0" y="20"/>
                    </a:moveTo>
                    <a:cubicBezTo>
                      <a:pt x="6" y="14"/>
                      <a:pt x="12" y="8"/>
                      <a:pt x="18" y="2"/>
                    </a:cubicBezTo>
                    <a:cubicBezTo>
                      <a:pt x="19" y="3"/>
                      <a:pt x="22" y="0"/>
                      <a:pt x="23" y="3"/>
                    </a:cubicBezTo>
                    <a:cubicBezTo>
                      <a:pt x="23" y="11"/>
                      <a:pt x="22" y="19"/>
                      <a:pt x="15" y="24"/>
                    </a:cubicBezTo>
                    <a:cubicBezTo>
                      <a:pt x="5" y="32"/>
                      <a:pt x="3" y="31"/>
                      <a:pt x="0" y="20"/>
                    </a:cubicBezTo>
                    <a:close/>
                  </a:path>
                </a:pathLst>
              </a:custGeom>
              <a:solidFill>
                <a:srgbClr val="284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2" name="Freeform 41"/>
              <p:cNvSpPr/>
              <p:nvPr/>
            </p:nvSpPr>
            <p:spPr bwMode="auto">
              <a:xfrm>
                <a:off x="5665" y="3772"/>
                <a:ext cx="100" cy="138"/>
              </a:xfrm>
              <a:custGeom>
                <a:avLst/>
                <a:gdLst>
                  <a:gd name="T0" fmla="*/ 6 w 28"/>
                  <a:gd name="T1" fmla="*/ 0 h 39"/>
                  <a:gd name="T2" fmla="*/ 10 w 28"/>
                  <a:gd name="T3" fmla="*/ 19 h 39"/>
                  <a:gd name="T4" fmla="*/ 16 w 28"/>
                  <a:gd name="T5" fmla="*/ 21 h 39"/>
                  <a:gd name="T6" fmla="*/ 25 w 28"/>
                  <a:gd name="T7" fmla="*/ 36 h 39"/>
                  <a:gd name="T8" fmla="*/ 16 w 28"/>
                  <a:gd name="T9" fmla="*/ 37 h 39"/>
                  <a:gd name="T10" fmla="*/ 6 w 28"/>
                  <a:gd name="T11" fmla="*/ 0 h 39"/>
                </a:gdLst>
                <a:ahLst/>
                <a:cxnLst>
                  <a:cxn ang="0">
                    <a:pos x="T0" y="T1"/>
                  </a:cxn>
                  <a:cxn ang="0">
                    <a:pos x="T2" y="T3"/>
                  </a:cxn>
                  <a:cxn ang="0">
                    <a:pos x="T4" y="T5"/>
                  </a:cxn>
                  <a:cxn ang="0">
                    <a:pos x="T6" y="T7"/>
                  </a:cxn>
                  <a:cxn ang="0">
                    <a:pos x="T8" y="T9"/>
                  </a:cxn>
                  <a:cxn ang="0">
                    <a:pos x="T10" y="T11"/>
                  </a:cxn>
                </a:cxnLst>
                <a:rect l="0" t="0" r="r" b="b"/>
                <a:pathLst>
                  <a:path w="28" h="39">
                    <a:moveTo>
                      <a:pt x="6" y="0"/>
                    </a:moveTo>
                    <a:cubicBezTo>
                      <a:pt x="4" y="7"/>
                      <a:pt x="9" y="13"/>
                      <a:pt x="10" y="19"/>
                    </a:cubicBezTo>
                    <a:cubicBezTo>
                      <a:pt x="11" y="23"/>
                      <a:pt x="13" y="22"/>
                      <a:pt x="16" y="21"/>
                    </a:cubicBezTo>
                    <a:cubicBezTo>
                      <a:pt x="19" y="26"/>
                      <a:pt x="28" y="27"/>
                      <a:pt x="25" y="36"/>
                    </a:cubicBezTo>
                    <a:cubicBezTo>
                      <a:pt x="22" y="39"/>
                      <a:pt x="19" y="38"/>
                      <a:pt x="16" y="37"/>
                    </a:cubicBezTo>
                    <a:cubicBezTo>
                      <a:pt x="2" y="27"/>
                      <a:pt x="0" y="19"/>
                      <a:pt x="6" y="0"/>
                    </a:cubicBezTo>
                    <a:close/>
                  </a:path>
                </a:pathLst>
              </a:custGeom>
              <a:solidFill>
                <a:srgbClr val="2A6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3" name="Freeform 42"/>
              <p:cNvSpPr/>
              <p:nvPr/>
            </p:nvSpPr>
            <p:spPr bwMode="auto">
              <a:xfrm>
                <a:off x="5847" y="3989"/>
                <a:ext cx="129" cy="85"/>
              </a:xfrm>
              <a:custGeom>
                <a:avLst/>
                <a:gdLst>
                  <a:gd name="T0" fmla="*/ 36 w 36"/>
                  <a:gd name="T1" fmla="*/ 19 h 24"/>
                  <a:gd name="T2" fmla="*/ 11 w 36"/>
                  <a:gd name="T3" fmla="*/ 15 h 24"/>
                  <a:gd name="T4" fmla="*/ 0 w 36"/>
                  <a:gd name="T5" fmla="*/ 9 h 24"/>
                  <a:gd name="T6" fmla="*/ 14 w 36"/>
                  <a:gd name="T7" fmla="*/ 3 h 24"/>
                  <a:gd name="T8" fmla="*/ 23 w 36"/>
                  <a:gd name="T9" fmla="*/ 13 h 24"/>
                  <a:gd name="T10" fmla="*/ 30 w 36"/>
                  <a:gd name="T11" fmla="*/ 13 h 24"/>
                  <a:gd name="T12" fmla="*/ 33 w 36"/>
                  <a:gd name="T13" fmla="*/ 11 h 24"/>
                  <a:gd name="T14" fmla="*/ 36 w 36"/>
                  <a:gd name="T15" fmla="*/ 13 h 24"/>
                  <a:gd name="T16" fmla="*/ 36 w 36"/>
                  <a:gd name="T1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4">
                    <a:moveTo>
                      <a:pt x="36" y="19"/>
                    </a:moveTo>
                    <a:cubicBezTo>
                      <a:pt x="26" y="24"/>
                      <a:pt x="18" y="23"/>
                      <a:pt x="11" y="15"/>
                    </a:cubicBezTo>
                    <a:cubicBezTo>
                      <a:pt x="8" y="12"/>
                      <a:pt x="3" y="11"/>
                      <a:pt x="0" y="9"/>
                    </a:cubicBezTo>
                    <a:cubicBezTo>
                      <a:pt x="3" y="4"/>
                      <a:pt x="7" y="0"/>
                      <a:pt x="14" y="3"/>
                    </a:cubicBezTo>
                    <a:cubicBezTo>
                      <a:pt x="18" y="5"/>
                      <a:pt x="21" y="9"/>
                      <a:pt x="23" y="13"/>
                    </a:cubicBezTo>
                    <a:cubicBezTo>
                      <a:pt x="25" y="16"/>
                      <a:pt x="28" y="16"/>
                      <a:pt x="30" y="13"/>
                    </a:cubicBezTo>
                    <a:cubicBezTo>
                      <a:pt x="31" y="12"/>
                      <a:pt x="32" y="11"/>
                      <a:pt x="33" y="11"/>
                    </a:cubicBezTo>
                    <a:cubicBezTo>
                      <a:pt x="34" y="11"/>
                      <a:pt x="35" y="11"/>
                      <a:pt x="36" y="13"/>
                    </a:cubicBezTo>
                    <a:cubicBezTo>
                      <a:pt x="36" y="15"/>
                      <a:pt x="36" y="17"/>
                      <a:pt x="36" y="19"/>
                    </a:cubicBezTo>
                    <a:close/>
                  </a:path>
                </a:pathLst>
              </a:custGeom>
              <a:solidFill>
                <a:srgbClr val="407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4" name="Freeform 43"/>
              <p:cNvSpPr/>
              <p:nvPr/>
            </p:nvSpPr>
            <p:spPr bwMode="auto">
              <a:xfrm>
                <a:off x="5726" y="3775"/>
                <a:ext cx="75" cy="185"/>
              </a:xfrm>
              <a:custGeom>
                <a:avLst/>
                <a:gdLst>
                  <a:gd name="T0" fmla="*/ 18 w 21"/>
                  <a:gd name="T1" fmla="*/ 37 h 52"/>
                  <a:gd name="T2" fmla="*/ 16 w 21"/>
                  <a:gd name="T3" fmla="*/ 52 h 52"/>
                  <a:gd name="T4" fmla="*/ 14 w 21"/>
                  <a:gd name="T5" fmla="*/ 48 h 52"/>
                  <a:gd name="T6" fmla="*/ 11 w 21"/>
                  <a:gd name="T7" fmla="*/ 42 h 52"/>
                  <a:gd name="T8" fmla="*/ 4 w 21"/>
                  <a:gd name="T9" fmla="*/ 18 h 52"/>
                  <a:gd name="T10" fmla="*/ 1 w 21"/>
                  <a:gd name="T11" fmla="*/ 12 h 52"/>
                  <a:gd name="T12" fmla="*/ 3 w 21"/>
                  <a:gd name="T13" fmla="*/ 0 h 52"/>
                  <a:gd name="T14" fmla="*/ 12 w 21"/>
                  <a:gd name="T15" fmla="*/ 10 h 52"/>
                  <a:gd name="T16" fmla="*/ 18 w 21"/>
                  <a:gd name="T17"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8" y="37"/>
                    </a:moveTo>
                    <a:cubicBezTo>
                      <a:pt x="18" y="42"/>
                      <a:pt x="19" y="47"/>
                      <a:pt x="16" y="52"/>
                    </a:cubicBezTo>
                    <a:cubicBezTo>
                      <a:pt x="15" y="51"/>
                      <a:pt x="14" y="50"/>
                      <a:pt x="14" y="48"/>
                    </a:cubicBezTo>
                    <a:cubicBezTo>
                      <a:pt x="14" y="46"/>
                      <a:pt x="12" y="44"/>
                      <a:pt x="11" y="42"/>
                    </a:cubicBezTo>
                    <a:cubicBezTo>
                      <a:pt x="12" y="33"/>
                      <a:pt x="11" y="25"/>
                      <a:pt x="4" y="18"/>
                    </a:cubicBezTo>
                    <a:cubicBezTo>
                      <a:pt x="3" y="16"/>
                      <a:pt x="2" y="14"/>
                      <a:pt x="1" y="12"/>
                    </a:cubicBezTo>
                    <a:cubicBezTo>
                      <a:pt x="3" y="8"/>
                      <a:pt x="0" y="4"/>
                      <a:pt x="3" y="0"/>
                    </a:cubicBezTo>
                    <a:cubicBezTo>
                      <a:pt x="8" y="1"/>
                      <a:pt x="8" y="7"/>
                      <a:pt x="12" y="10"/>
                    </a:cubicBezTo>
                    <a:cubicBezTo>
                      <a:pt x="18" y="18"/>
                      <a:pt x="21" y="27"/>
                      <a:pt x="18" y="37"/>
                    </a:cubicBezTo>
                    <a:close/>
                  </a:path>
                </a:pathLst>
              </a:custGeom>
              <a:solidFill>
                <a:srgbClr val="2F6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5" name="Freeform 44"/>
              <p:cNvSpPr/>
              <p:nvPr/>
            </p:nvSpPr>
            <p:spPr bwMode="auto">
              <a:xfrm>
                <a:off x="4762" y="2301"/>
                <a:ext cx="114" cy="139"/>
              </a:xfrm>
              <a:custGeom>
                <a:avLst/>
                <a:gdLst>
                  <a:gd name="T0" fmla="*/ 16 w 32"/>
                  <a:gd name="T1" fmla="*/ 9 h 39"/>
                  <a:gd name="T2" fmla="*/ 30 w 32"/>
                  <a:gd name="T3" fmla="*/ 0 h 39"/>
                  <a:gd name="T4" fmla="*/ 20 w 32"/>
                  <a:gd name="T5" fmla="*/ 15 h 39"/>
                  <a:gd name="T6" fmla="*/ 7 w 32"/>
                  <a:gd name="T7" fmla="*/ 32 h 39"/>
                  <a:gd name="T8" fmla="*/ 0 w 32"/>
                  <a:gd name="T9" fmla="*/ 35 h 39"/>
                  <a:gd name="T10" fmla="*/ 2 w 32"/>
                  <a:gd name="T11" fmla="*/ 29 h 39"/>
                  <a:gd name="T12" fmla="*/ 16 w 32"/>
                  <a:gd name="T13" fmla="*/ 9 h 39"/>
                </a:gdLst>
                <a:ahLst/>
                <a:cxnLst>
                  <a:cxn ang="0">
                    <a:pos x="T0" y="T1"/>
                  </a:cxn>
                  <a:cxn ang="0">
                    <a:pos x="T2" y="T3"/>
                  </a:cxn>
                  <a:cxn ang="0">
                    <a:pos x="T4" y="T5"/>
                  </a:cxn>
                  <a:cxn ang="0">
                    <a:pos x="T6" y="T7"/>
                  </a:cxn>
                  <a:cxn ang="0">
                    <a:pos x="T8" y="T9"/>
                  </a:cxn>
                  <a:cxn ang="0">
                    <a:pos x="T10" y="T11"/>
                  </a:cxn>
                  <a:cxn ang="0">
                    <a:pos x="T12" y="T13"/>
                  </a:cxn>
                </a:cxnLst>
                <a:rect l="0" t="0" r="r" b="b"/>
                <a:pathLst>
                  <a:path w="32" h="39">
                    <a:moveTo>
                      <a:pt x="16" y="9"/>
                    </a:moveTo>
                    <a:cubicBezTo>
                      <a:pt x="21" y="7"/>
                      <a:pt x="24" y="1"/>
                      <a:pt x="30" y="0"/>
                    </a:cubicBezTo>
                    <a:cubicBezTo>
                      <a:pt x="32" y="8"/>
                      <a:pt x="26" y="11"/>
                      <a:pt x="20" y="15"/>
                    </a:cubicBezTo>
                    <a:cubicBezTo>
                      <a:pt x="15" y="20"/>
                      <a:pt x="13" y="27"/>
                      <a:pt x="7" y="32"/>
                    </a:cubicBezTo>
                    <a:cubicBezTo>
                      <a:pt x="5" y="32"/>
                      <a:pt x="5" y="39"/>
                      <a:pt x="0" y="35"/>
                    </a:cubicBezTo>
                    <a:cubicBezTo>
                      <a:pt x="1" y="33"/>
                      <a:pt x="2" y="32"/>
                      <a:pt x="2" y="29"/>
                    </a:cubicBezTo>
                    <a:cubicBezTo>
                      <a:pt x="4" y="21"/>
                      <a:pt x="5" y="12"/>
                      <a:pt x="16" y="9"/>
                    </a:cubicBezTo>
                    <a:close/>
                  </a:path>
                </a:pathLst>
              </a:custGeom>
              <a:solidFill>
                <a:srgbClr val="375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6" name="Freeform 45"/>
              <p:cNvSpPr/>
              <p:nvPr/>
            </p:nvSpPr>
            <p:spPr bwMode="auto">
              <a:xfrm>
                <a:off x="4841" y="3992"/>
                <a:ext cx="93" cy="71"/>
              </a:xfrm>
              <a:custGeom>
                <a:avLst/>
                <a:gdLst>
                  <a:gd name="T0" fmla="*/ 5 w 26"/>
                  <a:gd name="T1" fmla="*/ 0 h 20"/>
                  <a:gd name="T2" fmla="*/ 20 w 26"/>
                  <a:gd name="T3" fmla="*/ 2 h 20"/>
                  <a:gd name="T4" fmla="*/ 22 w 26"/>
                  <a:gd name="T5" fmla="*/ 3 h 20"/>
                  <a:gd name="T6" fmla="*/ 19 w 26"/>
                  <a:gd name="T7" fmla="*/ 8 h 20"/>
                  <a:gd name="T8" fmla="*/ 20 w 26"/>
                  <a:gd name="T9" fmla="*/ 8 h 20"/>
                  <a:gd name="T10" fmla="*/ 21 w 26"/>
                  <a:gd name="T11" fmla="*/ 8 h 20"/>
                  <a:gd name="T12" fmla="*/ 24 w 26"/>
                  <a:gd name="T13" fmla="*/ 9 h 20"/>
                  <a:gd name="T14" fmla="*/ 26 w 26"/>
                  <a:gd name="T15" fmla="*/ 12 h 20"/>
                  <a:gd name="T16" fmla="*/ 21 w 26"/>
                  <a:gd name="T17" fmla="*/ 17 h 20"/>
                  <a:gd name="T18" fmla="*/ 3 w 26"/>
                  <a:gd name="T19" fmla="*/ 12 h 20"/>
                  <a:gd name="T20" fmla="*/ 5 w 2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0">
                    <a:moveTo>
                      <a:pt x="5" y="0"/>
                    </a:moveTo>
                    <a:cubicBezTo>
                      <a:pt x="9" y="8"/>
                      <a:pt x="14" y="8"/>
                      <a:pt x="20" y="2"/>
                    </a:cubicBezTo>
                    <a:cubicBezTo>
                      <a:pt x="21" y="2"/>
                      <a:pt x="21" y="2"/>
                      <a:pt x="22" y="3"/>
                    </a:cubicBezTo>
                    <a:cubicBezTo>
                      <a:pt x="22" y="5"/>
                      <a:pt x="21" y="6"/>
                      <a:pt x="19" y="8"/>
                    </a:cubicBezTo>
                    <a:cubicBezTo>
                      <a:pt x="19" y="9"/>
                      <a:pt x="19" y="10"/>
                      <a:pt x="20" y="8"/>
                    </a:cubicBezTo>
                    <a:cubicBezTo>
                      <a:pt x="20" y="7"/>
                      <a:pt x="21" y="10"/>
                      <a:pt x="21" y="8"/>
                    </a:cubicBezTo>
                    <a:cubicBezTo>
                      <a:pt x="22" y="8"/>
                      <a:pt x="23" y="9"/>
                      <a:pt x="24" y="9"/>
                    </a:cubicBezTo>
                    <a:cubicBezTo>
                      <a:pt x="25" y="10"/>
                      <a:pt x="26" y="11"/>
                      <a:pt x="26" y="12"/>
                    </a:cubicBezTo>
                    <a:cubicBezTo>
                      <a:pt x="25" y="14"/>
                      <a:pt x="23" y="16"/>
                      <a:pt x="21" y="17"/>
                    </a:cubicBezTo>
                    <a:cubicBezTo>
                      <a:pt x="14" y="20"/>
                      <a:pt x="8" y="17"/>
                      <a:pt x="3" y="12"/>
                    </a:cubicBezTo>
                    <a:cubicBezTo>
                      <a:pt x="0" y="8"/>
                      <a:pt x="2" y="3"/>
                      <a:pt x="5" y="0"/>
                    </a:cubicBezTo>
                    <a:close/>
                  </a:path>
                </a:pathLst>
              </a:custGeom>
              <a:solidFill>
                <a:srgbClr val="326B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7" name="Freeform 46"/>
              <p:cNvSpPr/>
              <p:nvPr/>
            </p:nvSpPr>
            <p:spPr bwMode="auto">
              <a:xfrm>
                <a:off x="5701" y="2166"/>
                <a:ext cx="61" cy="135"/>
              </a:xfrm>
              <a:custGeom>
                <a:avLst/>
                <a:gdLst>
                  <a:gd name="T0" fmla="*/ 6 w 17"/>
                  <a:gd name="T1" fmla="*/ 0 h 38"/>
                  <a:gd name="T2" fmla="*/ 7 w 17"/>
                  <a:gd name="T3" fmla="*/ 0 h 38"/>
                  <a:gd name="T4" fmla="*/ 16 w 17"/>
                  <a:gd name="T5" fmla="*/ 26 h 38"/>
                  <a:gd name="T6" fmla="*/ 16 w 17"/>
                  <a:gd name="T7" fmla="*/ 27 h 38"/>
                  <a:gd name="T8" fmla="*/ 13 w 17"/>
                  <a:gd name="T9" fmla="*/ 38 h 38"/>
                  <a:gd name="T10" fmla="*/ 10 w 17"/>
                  <a:gd name="T11" fmla="*/ 37 h 38"/>
                  <a:gd name="T12" fmla="*/ 0 w 17"/>
                  <a:gd name="T13" fmla="*/ 10 h 38"/>
                  <a:gd name="T14" fmla="*/ 0 w 17"/>
                  <a:gd name="T15" fmla="*/ 5 h 38"/>
                  <a:gd name="T16" fmla="*/ 6 w 1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6" y="0"/>
                    </a:moveTo>
                    <a:cubicBezTo>
                      <a:pt x="6" y="0"/>
                      <a:pt x="7" y="0"/>
                      <a:pt x="7" y="0"/>
                    </a:cubicBezTo>
                    <a:cubicBezTo>
                      <a:pt x="10" y="9"/>
                      <a:pt x="13" y="17"/>
                      <a:pt x="16" y="26"/>
                    </a:cubicBezTo>
                    <a:cubicBezTo>
                      <a:pt x="16" y="26"/>
                      <a:pt x="16" y="27"/>
                      <a:pt x="16" y="27"/>
                    </a:cubicBezTo>
                    <a:cubicBezTo>
                      <a:pt x="17" y="32"/>
                      <a:pt x="17" y="35"/>
                      <a:pt x="13" y="38"/>
                    </a:cubicBezTo>
                    <a:cubicBezTo>
                      <a:pt x="12" y="38"/>
                      <a:pt x="11" y="38"/>
                      <a:pt x="10" y="37"/>
                    </a:cubicBezTo>
                    <a:cubicBezTo>
                      <a:pt x="6" y="29"/>
                      <a:pt x="5" y="19"/>
                      <a:pt x="0" y="10"/>
                    </a:cubicBezTo>
                    <a:cubicBezTo>
                      <a:pt x="0" y="8"/>
                      <a:pt x="0" y="6"/>
                      <a:pt x="0" y="5"/>
                    </a:cubicBezTo>
                    <a:cubicBezTo>
                      <a:pt x="1" y="2"/>
                      <a:pt x="3" y="0"/>
                      <a:pt x="6" y="0"/>
                    </a:cubicBezTo>
                    <a:close/>
                  </a:path>
                </a:pathLst>
              </a:custGeom>
              <a:solidFill>
                <a:srgbClr val="2C72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8" name="Freeform 47"/>
              <p:cNvSpPr/>
              <p:nvPr/>
            </p:nvSpPr>
            <p:spPr bwMode="auto">
              <a:xfrm>
                <a:off x="5123" y="1680"/>
                <a:ext cx="53" cy="128"/>
              </a:xfrm>
              <a:custGeom>
                <a:avLst/>
                <a:gdLst>
                  <a:gd name="T0" fmla="*/ 5 w 15"/>
                  <a:gd name="T1" fmla="*/ 36 h 36"/>
                  <a:gd name="T2" fmla="*/ 2 w 15"/>
                  <a:gd name="T3" fmla="*/ 32 h 36"/>
                  <a:gd name="T4" fmla="*/ 1 w 15"/>
                  <a:gd name="T5" fmla="*/ 21 h 36"/>
                  <a:gd name="T6" fmla="*/ 10 w 15"/>
                  <a:gd name="T7" fmla="*/ 0 h 36"/>
                  <a:gd name="T8" fmla="*/ 11 w 15"/>
                  <a:gd name="T9" fmla="*/ 10 h 36"/>
                  <a:gd name="T10" fmla="*/ 12 w 15"/>
                  <a:gd name="T11" fmla="*/ 27 h 36"/>
                  <a:gd name="T12" fmla="*/ 5 w 1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5" y="36"/>
                    </a:moveTo>
                    <a:cubicBezTo>
                      <a:pt x="4" y="35"/>
                      <a:pt x="3" y="34"/>
                      <a:pt x="2" y="32"/>
                    </a:cubicBezTo>
                    <a:cubicBezTo>
                      <a:pt x="2" y="28"/>
                      <a:pt x="1" y="24"/>
                      <a:pt x="1" y="21"/>
                    </a:cubicBezTo>
                    <a:cubicBezTo>
                      <a:pt x="0" y="12"/>
                      <a:pt x="0" y="4"/>
                      <a:pt x="10" y="0"/>
                    </a:cubicBezTo>
                    <a:cubicBezTo>
                      <a:pt x="15" y="2"/>
                      <a:pt x="9" y="6"/>
                      <a:pt x="11" y="10"/>
                    </a:cubicBezTo>
                    <a:cubicBezTo>
                      <a:pt x="10" y="15"/>
                      <a:pt x="12" y="21"/>
                      <a:pt x="12" y="27"/>
                    </a:cubicBezTo>
                    <a:cubicBezTo>
                      <a:pt x="11" y="31"/>
                      <a:pt x="10" y="35"/>
                      <a:pt x="5" y="36"/>
                    </a:cubicBezTo>
                    <a:close/>
                  </a:path>
                </a:pathLst>
              </a:custGeom>
              <a:solidFill>
                <a:srgbClr val="478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9" name="Freeform 48"/>
              <p:cNvSpPr/>
              <p:nvPr/>
            </p:nvSpPr>
            <p:spPr bwMode="auto">
              <a:xfrm>
                <a:off x="4784" y="2397"/>
                <a:ext cx="46" cy="164"/>
              </a:xfrm>
              <a:custGeom>
                <a:avLst/>
                <a:gdLst>
                  <a:gd name="T0" fmla="*/ 10 w 13"/>
                  <a:gd name="T1" fmla="*/ 36 h 46"/>
                  <a:gd name="T2" fmla="*/ 3 w 13"/>
                  <a:gd name="T3" fmla="*/ 46 h 46"/>
                  <a:gd name="T4" fmla="*/ 4 w 13"/>
                  <a:gd name="T5" fmla="*/ 15 h 46"/>
                  <a:gd name="T6" fmla="*/ 4 w 13"/>
                  <a:gd name="T7" fmla="*/ 4 h 46"/>
                  <a:gd name="T8" fmla="*/ 8 w 13"/>
                  <a:gd name="T9" fmla="*/ 0 h 46"/>
                  <a:gd name="T10" fmla="*/ 10 w 13"/>
                  <a:gd name="T11" fmla="*/ 16 h 46"/>
                  <a:gd name="T12" fmla="*/ 11 w 13"/>
                  <a:gd name="T13" fmla="*/ 26 h 46"/>
                  <a:gd name="T14" fmla="*/ 10 w 13"/>
                  <a:gd name="T15" fmla="*/ 3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6">
                    <a:moveTo>
                      <a:pt x="10" y="36"/>
                    </a:moveTo>
                    <a:cubicBezTo>
                      <a:pt x="9" y="40"/>
                      <a:pt x="6" y="43"/>
                      <a:pt x="3" y="46"/>
                    </a:cubicBezTo>
                    <a:cubicBezTo>
                      <a:pt x="0" y="35"/>
                      <a:pt x="4" y="25"/>
                      <a:pt x="4" y="15"/>
                    </a:cubicBezTo>
                    <a:cubicBezTo>
                      <a:pt x="5" y="11"/>
                      <a:pt x="4" y="8"/>
                      <a:pt x="4" y="4"/>
                    </a:cubicBezTo>
                    <a:cubicBezTo>
                      <a:pt x="4" y="2"/>
                      <a:pt x="4" y="0"/>
                      <a:pt x="8" y="0"/>
                    </a:cubicBezTo>
                    <a:cubicBezTo>
                      <a:pt x="10" y="5"/>
                      <a:pt x="10" y="11"/>
                      <a:pt x="10" y="16"/>
                    </a:cubicBezTo>
                    <a:cubicBezTo>
                      <a:pt x="10" y="20"/>
                      <a:pt x="8" y="23"/>
                      <a:pt x="11" y="26"/>
                    </a:cubicBezTo>
                    <a:cubicBezTo>
                      <a:pt x="13" y="29"/>
                      <a:pt x="12" y="33"/>
                      <a:pt x="10" y="36"/>
                    </a:cubicBezTo>
                    <a:close/>
                  </a:path>
                </a:pathLst>
              </a:custGeom>
              <a:solidFill>
                <a:srgbClr val="2B46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0" name="Freeform 49"/>
              <p:cNvSpPr/>
              <p:nvPr/>
            </p:nvSpPr>
            <p:spPr bwMode="auto">
              <a:xfrm>
                <a:off x="5879" y="3850"/>
                <a:ext cx="79" cy="99"/>
              </a:xfrm>
              <a:custGeom>
                <a:avLst/>
                <a:gdLst>
                  <a:gd name="T0" fmla="*/ 0 w 22"/>
                  <a:gd name="T1" fmla="*/ 1 h 28"/>
                  <a:gd name="T2" fmla="*/ 7 w 22"/>
                  <a:gd name="T3" fmla="*/ 3 h 28"/>
                  <a:gd name="T4" fmla="*/ 17 w 22"/>
                  <a:gd name="T5" fmla="*/ 15 h 28"/>
                  <a:gd name="T6" fmla="*/ 20 w 22"/>
                  <a:gd name="T7" fmla="*/ 21 h 28"/>
                  <a:gd name="T8" fmla="*/ 17 w 22"/>
                  <a:gd name="T9" fmla="*/ 28 h 28"/>
                  <a:gd name="T10" fmla="*/ 2 w 22"/>
                  <a:gd name="T11" fmla="*/ 7 h 28"/>
                  <a:gd name="T12" fmla="*/ 0 w 22"/>
                  <a:gd name="T13" fmla="*/ 1 h 28"/>
                </a:gdLst>
                <a:ahLst/>
                <a:cxnLst>
                  <a:cxn ang="0">
                    <a:pos x="T0" y="T1"/>
                  </a:cxn>
                  <a:cxn ang="0">
                    <a:pos x="T2" y="T3"/>
                  </a:cxn>
                  <a:cxn ang="0">
                    <a:pos x="T4" y="T5"/>
                  </a:cxn>
                  <a:cxn ang="0">
                    <a:pos x="T6" y="T7"/>
                  </a:cxn>
                  <a:cxn ang="0">
                    <a:pos x="T8" y="T9"/>
                  </a:cxn>
                  <a:cxn ang="0">
                    <a:pos x="T10" y="T11"/>
                  </a:cxn>
                  <a:cxn ang="0">
                    <a:pos x="T12" y="T13"/>
                  </a:cxn>
                </a:cxnLst>
                <a:rect l="0" t="0" r="r" b="b"/>
                <a:pathLst>
                  <a:path w="22" h="28">
                    <a:moveTo>
                      <a:pt x="0" y="1"/>
                    </a:moveTo>
                    <a:cubicBezTo>
                      <a:pt x="3" y="0"/>
                      <a:pt x="4" y="7"/>
                      <a:pt x="7" y="3"/>
                    </a:cubicBezTo>
                    <a:cubicBezTo>
                      <a:pt x="11" y="6"/>
                      <a:pt x="14" y="11"/>
                      <a:pt x="17" y="15"/>
                    </a:cubicBezTo>
                    <a:cubicBezTo>
                      <a:pt x="17" y="18"/>
                      <a:pt x="19" y="19"/>
                      <a:pt x="20" y="21"/>
                    </a:cubicBezTo>
                    <a:cubicBezTo>
                      <a:pt x="22" y="25"/>
                      <a:pt x="22" y="28"/>
                      <a:pt x="17" y="28"/>
                    </a:cubicBezTo>
                    <a:cubicBezTo>
                      <a:pt x="12" y="21"/>
                      <a:pt x="5" y="15"/>
                      <a:pt x="2" y="7"/>
                    </a:cubicBezTo>
                    <a:cubicBezTo>
                      <a:pt x="1" y="5"/>
                      <a:pt x="0" y="3"/>
                      <a:pt x="0" y="1"/>
                    </a:cubicBezTo>
                    <a:close/>
                  </a:path>
                </a:pathLst>
              </a:custGeom>
              <a:solidFill>
                <a:srgbClr val="689E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1" name="Freeform 50"/>
              <p:cNvSpPr/>
              <p:nvPr/>
            </p:nvSpPr>
            <p:spPr bwMode="auto">
              <a:xfrm>
                <a:off x="5876" y="2234"/>
                <a:ext cx="36" cy="160"/>
              </a:xfrm>
              <a:custGeom>
                <a:avLst/>
                <a:gdLst>
                  <a:gd name="T0" fmla="*/ 4 w 10"/>
                  <a:gd name="T1" fmla="*/ 44 h 45"/>
                  <a:gd name="T2" fmla="*/ 0 w 10"/>
                  <a:gd name="T3" fmla="*/ 40 h 45"/>
                  <a:gd name="T4" fmla="*/ 0 w 10"/>
                  <a:gd name="T5" fmla="*/ 3 h 45"/>
                  <a:gd name="T6" fmla="*/ 9 w 10"/>
                  <a:gd name="T7" fmla="*/ 12 h 45"/>
                  <a:gd name="T8" fmla="*/ 4 w 10"/>
                  <a:gd name="T9" fmla="*/ 44 h 45"/>
                </a:gdLst>
                <a:ahLst/>
                <a:cxnLst>
                  <a:cxn ang="0">
                    <a:pos x="T0" y="T1"/>
                  </a:cxn>
                  <a:cxn ang="0">
                    <a:pos x="T2" y="T3"/>
                  </a:cxn>
                  <a:cxn ang="0">
                    <a:pos x="T4" y="T5"/>
                  </a:cxn>
                  <a:cxn ang="0">
                    <a:pos x="T6" y="T7"/>
                  </a:cxn>
                  <a:cxn ang="0">
                    <a:pos x="T8" y="T9"/>
                  </a:cxn>
                </a:cxnLst>
                <a:rect l="0" t="0" r="r" b="b"/>
                <a:pathLst>
                  <a:path w="10" h="45">
                    <a:moveTo>
                      <a:pt x="4" y="44"/>
                    </a:moveTo>
                    <a:cubicBezTo>
                      <a:pt x="0" y="45"/>
                      <a:pt x="1" y="43"/>
                      <a:pt x="0" y="40"/>
                    </a:cubicBezTo>
                    <a:cubicBezTo>
                      <a:pt x="0" y="28"/>
                      <a:pt x="0" y="15"/>
                      <a:pt x="0" y="3"/>
                    </a:cubicBezTo>
                    <a:cubicBezTo>
                      <a:pt x="10" y="0"/>
                      <a:pt x="8" y="7"/>
                      <a:pt x="9" y="12"/>
                    </a:cubicBezTo>
                    <a:cubicBezTo>
                      <a:pt x="4" y="22"/>
                      <a:pt x="5" y="34"/>
                      <a:pt x="4" y="44"/>
                    </a:cubicBezTo>
                    <a:close/>
                  </a:path>
                </a:pathLst>
              </a:custGeom>
              <a:solidFill>
                <a:srgbClr val="1B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2" name="Freeform 51"/>
              <p:cNvSpPr/>
              <p:nvPr/>
            </p:nvSpPr>
            <p:spPr bwMode="auto">
              <a:xfrm>
                <a:off x="5876" y="2184"/>
                <a:ext cx="60" cy="110"/>
              </a:xfrm>
              <a:custGeom>
                <a:avLst/>
                <a:gdLst>
                  <a:gd name="T0" fmla="*/ 6 w 17"/>
                  <a:gd name="T1" fmla="*/ 27 h 31"/>
                  <a:gd name="T2" fmla="*/ 0 w 17"/>
                  <a:gd name="T3" fmla="*/ 17 h 31"/>
                  <a:gd name="T4" fmla="*/ 2 w 17"/>
                  <a:gd name="T5" fmla="*/ 4 h 31"/>
                  <a:gd name="T6" fmla="*/ 4 w 17"/>
                  <a:gd name="T7" fmla="*/ 1 h 31"/>
                  <a:gd name="T8" fmla="*/ 7 w 17"/>
                  <a:gd name="T9" fmla="*/ 1 h 31"/>
                  <a:gd name="T10" fmla="*/ 17 w 17"/>
                  <a:gd name="T11" fmla="*/ 24 h 31"/>
                  <a:gd name="T12" fmla="*/ 12 w 17"/>
                  <a:gd name="T13" fmla="*/ 31 h 31"/>
                  <a:gd name="T14" fmla="*/ 9 w 17"/>
                  <a:gd name="T15" fmla="*/ 22 h 31"/>
                  <a:gd name="T16" fmla="*/ 9 w 17"/>
                  <a:gd name="T17" fmla="*/ 26 h 31"/>
                  <a:gd name="T18" fmla="*/ 6 w 17"/>
                  <a:gd name="T19"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1">
                    <a:moveTo>
                      <a:pt x="6" y="27"/>
                    </a:moveTo>
                    <a:cubicBezTo>
                      <a:pt x="5" y="23"/>
                      <a:pt x="9" y="16"/>
                      <a:pt x="0" y="17"/>
                    </a:cubicBezTo>
                    <a:cubicBezTo>
                      <a:pt x="2" y="13"/>
                      <a:pt x="2" y="8"/>
                      <a:pt x="2" y="4"/>
                    </a:cubicBezTo>
                    <a:cubicBezTo>
                      <a:pt x="2" y="3"/>
                      <a:pt x="3" y="2"/>
                      <a:pt x="4" y="1"/>
                    </a:cubicBezTo>
                    <a:cubicBezTo>
                      <a:pt x="5" y="0"/>
                      <a:pt x="6" y="0"/>
                      <a:pt x="7" y="1"/>
                    </a:cubicBezTo>
                    <a:cubicBezTo>
                      <a:pt x="12" y="8"/>
                      <a:pt x="15" y="16"/>
                      <a:pt x="17" y="24"/>
                    </a:cubicBezTo>
                    <a:cubicBezTo>
                      <a:pt x="16" y="27"/>
                      <a:pt x="15" y="30"/>
                      <a:pt x="12" y="31"/>
                    </a:cubicBezTo>
                    <a:cubicBezTo>
                      <a:pt x="6" y="30"/>
                      <a:pt x="10" y="25"/>
                      <a:pt x="9" y="22"/>
                    </a:cubicBezTo>
                    <a:cubicBezTo>
                      <a:pt x="8" y="23"/>
                      <a:pt x="9" y="25"/>
                      <a:pt x="9" y="26"/>
                    </a:cubicBezTo>
                    <a:cubicBezTo>
                      <a:pt x="8" y="27"/>
                      <a:pt x="7" y="27"/>
                      <a:pt x="6" y="27"/>
                    </a:cubicBezTo>
                    <a:close/>
                  </a:path>
                </a:pathLst>
              </a:custGeom>
              <a:solidFill>
                <a:srgbClr val="658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3" name="Freeform 52"/>
              <p:cNvSpPr/>
              <p:nvPr/>
            </p:nvSpPr>
            <p:spPr bwMode="auto">
              <a:xfrm>
                <a:off x="4855" y="2372"/>
                <a:ext cx="68" cy="103"/>
              </a:xfrm>
              <a:custGeom>
                <a:avLst/>
                <a:gdLst>
                  <a:gd name="T0" fmla="*/ 9 w 19"/>
                  <a:gd name="T1" fmla="*/ 27 h 29"/>
                  <a:gd name="T2" fmla="*/ 5 w 19"/>
                  <a:gd name="T3" fmla="*/ 22 h 29"/>
                  <a:gd name="T4" fmla="*/ 5 w 19"/>
                  <a:gd name="T5" fmla="*/ 15 h 29"/>
                  <a:gd name="T6" fmla="*/ 9 w 19"/>
                  <a:gd name="T7" fmla="*/ 1 h 29"/>
                  <a:gd name="T8" fmla="*/ 16 w 19"/>
                  <a:gd name="T9" fmla="*/ 4 h 29"/>
                  <a:gd name="T10" fmla="*/ 16 w 19"/>
                  <a:gd name="T11" fmla="*/ 18 h 29"/>
                  <a:gd name="T12" fmla="*/ 9 w 19"/>
                  <a:gd name="T13" fmla="*/ 29 h 29"/>
                  <a:gd name="T14" fmla="*/ 9 w 19"/>
                  <a:gd name="T15" fmla="*/ 2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8">
                    <a:moveTo>
                      <a:pt x="9" y="27"/>
                    </a:moveTo>
                    <a:cubicBezTo>
                      <a:pt x="10" y="24"/>
                      <a:pt x="8" y="23"/>
                      <a:pt x="5" y="22"/>
                    </a:cubicBezTo>
                    <a:cubicBezTo>
                      <a:pt x="0" y="20"/>
                      <a:pt x="1" y="18"/>
                      <a:pt x="5" y="15"/>
                    </a:cubicBezTo>
                    <a:cubicBezTo>
                      <a:pt x="7" y="11"/>
                      <a:pt x="5" y="5"/>
                      <a:pt x="9" y="1"/>
                    </a:cubicBezTo>
                    <a:cubicBezTo>
                      <a:pt x="12" y="0"/>
                      <a:pt x="14" y="1"/>
                      <a:pt x="16" y="4"/>
                    </a:cubicBezTo>
                    <a:cubicBezTo>
                      <a:pt x="19" y="8"/>
                      <a:pt x="17" y="13"/>
                      <a:pt x="16" y="18"/>
                    </a:cubicBezTo>
                    <a:cubicBezTo>
                      <a:pt x="15" y="22"/>
                      <a:pt x="17" y="28"/>
                      <a:pt x="9" y="29"/>
                    </a:cubicBezTo>
                    <a:cubicBezTo>
                      <a:pt x="9" y="28"/>
                      <a:pt x="9" y="28"/>
                      <a:pt x="9" y="27"/>
                    </a:cubicBezTo>
                    <a:close/>
                  </a:path>
                </a:pathLst>
              </a:custGeom>
              <a:solidFill>
                <a:srgbClr val="1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4" name="Freeform 53"/>
              <p:cNvSpPr/>
              <p:nvPr/>
            </p:nvSpPr>
            <p:spPr bwMode="auto">
              <a:xfrm>
                <a:off x="4919" y="3996"/>
                <a:ext cx="111" cy="78"/>
              </a:xfrm>
              <a:custGeom>
                <a:avLst/>
                <a:gdLst>
                  <a:gd name="T0" fmla="*/ 31 w 31"/>
                  <a:gd name="T1" fmla="*/ 7 h 22"/>
                  <a:gd name="T2" fmla="*/ 13 w 31"/>
                  <a:gd name="T3" fmla="*/ 17 h 22"/>
                  <a:gd name="T4" fmla="*/ 0 w 31"/>
                  <a:gd name="T5" fmla="*/ 17 h 22"/>
                  <a:gd name="T6" fmla="*/ 14 w 31"/>
                  <a:gd name="T7" fmla="*/ 2 h 22"/>
                  <a:gd name="T8" fmla="*/ 19 w 31"/>
                  <a:gd name="T9" fmla="*/ 0 h 22"/>
                  <a:gd name="T10" fmla="*/ 31 w 31"/>
                  <a:gd name="T11" fmla="*/ 7 h 22"/>
                </a:gdLst>
                <a:ahLst/>
                <a:cxnLst>
                  <a:cxn ang="0">
                    <a:pos x="T0" y="T1"/>
                  </a:cxn>
                  <a:cxn ang="0">
                    <a:pos x="T2" y="T3"/>
                  </a:cxn>
                  <a:cxn ang="0">
                    <a:pos x="T4" y="T5"/>
                  </a:cxn>
                  <a:cxn ang="0">
                    <a:pos x="T6" y="T7"/>
                  </a:cxn>
                  <a:cxn ang="0">
                    <a:pos x="T8" y="T9"/>
                  </a:cxn>
                  <a:cxn ang="0">
                    <a:pos x="T10" y="T11"/>
                  </a:cxn>
                </a:cxnLst>
                <a:rect l="0" t="0" r="r" b="b"/>
                <a:pathLst>
                  <a:path w="31" h="22">
                    <a:moveTo>
                      <a:pt x="31" y="7"/>
                    </a:moveTo>
                    <a:cubicBezTo>
                      <a:pt x="25" y="10"/>
                      <a:pt x="19" y="13"/>
                      <a:pt x="13" y="17"/>
                    </a:cubicBezTo>
                    <a:cubicBezTo>
                      <a:pt x="9" y="20"/>
                      <a:pt x="4" y="22"/>
                      <a:pt x="0" y="17"/>
                    </a:cubicBezTo>
                    <a:cubicBezTo>
                      <a:pt x="7" y="15"/>
                      <a:pt x="10" y="8"/>
                      <a:pt x="14" y="2"/>
                    </a:cubicBezTo>
                    <a:cubicBezTo>
                      <a:pt x="16" y="1"/>
                      <a:pt x="17" y="0"/>
                      <a:pt x="19" y="0"/>
                    </a:cubicBezTo>
                    <a:cubicBezTo>
                      <a:pt x="23" y="2"/>
                      <a:pt x="29" y="2"/>
                      <a:pt x="31" y="7"/>
                    </a:cubicBezTo>
                    <a:close/>
                  </a:path>
                </a:pathLst>
              </a:custGeom>
              <a:solidFill>
                <a:srgbClr val="3E8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5" name="Freeform 54"/>
              <p:cNvSpPr/>
              <p:nvPr/>
            </p:nvSpPr>
            <p:spPr bwMode="auto">
              <a:xfrm>
                <a:off x="5116" y="1648"/>
                <a:ext cx="64" cy="106"/>
              </a:xfrm>
              <a:custGeom>
                <a:avLst/>
                <a:gdLst>
                  <a:gd name="T0" fmla="*/ 14 w 18"/>
                  <a:gd name="T1" fmla="*/ 9 h 30"/>
                  <a:gd name="T2" fmla="*/ 3 w 18"/>
                  <a:gd name="T3" fmla="*/ 30 h 30"/>
                  <a:gd name="T4" fmla="*/ 1 w 18"/>
                  <a:gd name="T5" fmla="*/ 10 h 30"/>
                  <a:gd name="T6" fmla="*/ 13 w 18"/>
                  <a:gd name="T7" fmla="*/ 1 h 30"/>
                  <a:gd name="T8" fmla="*/ 18 w 18"/>
                  <a:gd name="T9" fmla="*/ 5 h 30"/>
                  <a:gd name="T10" fmla="*/ 14 w 18"/>
                  <a:gd name="T11" fmla="*/ 9 h 30"/>
                </a:gdLst>
                <a:ahLst/>
                <a:cxnLst>
                  <a:cxn ang="0">
                    <a:pos x="T0" y="T1"/>
                  </a:cxn>
                  <a:cxn ang="0">
                    <a:pos x="T2" y="T3"/>
                  </a:cxn>
                  <a:cxn ang="0">
                    <a:pos x="T4" y="T5"/>
                  </a:cxn>
                  <a:cxn ang="0">
                    <a:pos x="T6" y="T7"/>
                  </a:cxn>
                  <a:cxn ang="0">
                    <a:pos x="T8" y="T9"/>
                  </a:cxn>
                  <a:cxn ang="0">
                    <a:pos x="T10" y="T11"/>
                  </a:cxn>
                </a:cxnLst>
                <a:rect l="0" t="0" r="r" b="b"/>
                <a:pathLst>
                  <a:path w="18" h="30">
                    <a:moveTo>
                      <a:pt x="14" y="9"/>
                    </a:moveTo>
                    <a:cubicBezTo>
                      <a:pt x="4" y="13"/>
                      <a:pt x="4" y="22"/>
                      <a:pt x="3" y="30"/>
                    </a:cubicBezTo>
                    <a:cubicBezTo>
                      <a:pt x="0" y="23"/>
                      <a:pt x="2" y="16"/>
                      <a:pt x="1" y="10"/>
                    </a:cubicBezTo>
                    <a:cubicBezTo>
                      <a:pt x="4" y="6"/>
                      <a:pt x="7" y="1"/>
                      <a:pt x="13" y="1"/>
                    </a:cubicBezTo>
                    <a:cubicBezTo>
                      <a:pt x="17" y="0"/>
                      <a:pt x="18" y="1"/>
                      <a:pt x="18" y="5"/>
                    </a:cubicBezTo>
                    <a:cubicBezTo>
                      <a:pt x="18" y="7"/>
                      <a:pt x="17" y="10"/>
                      <a:pt x="14" y="9"/>
                    </a:cubicBezTo>
                    <a:close/>
                  </a:path>
                </a:pathLst>
              </a:custGeom>
              <a:solidFill>
                <a:srgbClr val="3D8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6" name="Freeform 55"/>
              <p:cNvSpPr/>
              <p:nvPr/>
            </p:nvSpPr>
            <p:spPr bwMode="auto">
              <a:xfrm>
                <a:off x="5166" y="3683"/>
                <a:ext cx="42" cy="149"/>
              </a:xfrm>
              <a:custGeom>
                <a:avLst/>
                <a:gdLst>
                  <a:gd name="T0" fmla="*/ 8 w 12"/>
                  <a:gd name="T1" fmla="*/ 42 h 42"/>
                  <a:gd name="T2" fmla="*/ 5 w 12"/>
                  <a:gd name="T3" fmla="*/ 40 h 42"/>
                  <a:gd name="T4" fmla="*/ 1 w 12"/>
                  <a:gd name="T5" fmla="*/ 23 h 42"/>
                  <a:gd name="T6" fmla="*/ 0 w 12"/>
                  <a:gd name="T7" fmla="*/ 8 h 42"/>
                  <a:gd name="T8" fmla="*/ 1 w 12"/>
                  <a:gd name="T9" fmla="*/ 6 h 42"/>
                  <a:gd name="T10" fmla="*/ 4 w 12"/>
                  <a:gd name="T11" fmla="*/ 0 h 42"/>
                  <a:gd name="T12" fmla="*/ 7 w 12"/>
                  <a:gd name="T13" fmla="*/ 6 h 42"/>
                  <a:gd name="T14" fmla="*/ 10 w 12"/>
                  <a:gd name="T15" fmla="*/ 35 h 42"/>
                  <a:gd name="T16" fmla="*/ 8 w 12"/>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2">
                    <a:moveTo>
                      <a:pt x="8" y="42"/>
                    </a:moveTo>
                    <a:cubicBezTo>
                      <a:pt x="7" y="41"/>
                      <a:pt x="6" y="40"/>
                      <a:pt x="5" y="40"/>
                    </a:cubicBezTo>
                    <a:cubicBezTo>
                      <a:pt x="2" y="35"/>
                      <a:pt x="1" y="29"/>
                      <a:pt x="1" y="23"/>
                    </a:cubicBezTo>
                    <a:cubicBezTo>
                      <a:pt x="3" y="18"/>
                      <a:pt x="2" y="13"/>
                      <a:pt x="0" y="8"/>
                    </a:cubicBezTo>
                    <a:cubicBezTo>
                      <a:pt x="0" y="7"/>
                      <a:pt x="0" y="7"/>
                      <a:pt x="1" y="6"/>
                    </a:cubicBezTo>
                    <a:cubicBezTo>
                      <a:pt x="1" y="4"/>
                      <a:pt x="1" y="0"/>
                      <a:pt x="4" y="0"/>
                    </a:cubicBezTo>
                    <a:cubicBezTo>
                      <a:pt x="8" y="0"/>
                      <a:pt x="5" y="5"/>
                      <a:pt x="7" y="6"/>
                    </a:cubicBezTo>
                    <a:cubicBezTo>
                      <a:pt x="11" y="16"/>
                      <a:pt x="8" y="25"/>
                      <a:pt x="10" y="35"/>
                    </a:cubicBezTo>
                    <a:cubicBezTo>
                      <a:pt x="10" y="38"/>
                      <a:pt x="12" y="41"/>
                      <a:pt x="8" y="42"/>
                    </a:cubicBezTo>
                    <a:close/>
                  </a:path>
                </a:pathLst>
              </a:custGeom>
              <a:solidFill>
                <a:srgbClr val="508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7" name="Freeform 56"/>
              <p:cNvSpPr/>
              <p:nvPr/>
            </p:nvSpPr>
            <p:spPr bwMode="auto">
              <a:xfrm>
                <a:off x="4787" y="2344"/>
                <a:ext cx="75" cy="107"/>
              </a:xfrm>
              <a:custGeom>
                <a:avLst/>
                <a:gdLst>
                  <a:gd name="T0" fmla="*/ 6 w 21"/>
                  <a:gd name="T1" fmla="*/ 15 h 30"/>
                  <a:gd name="T2" fmla="*/ 3 w 21"/>
                  <a:gd name="T3" fmla="*/ 30 h 30"/>
                  <a:gd name="T4" fmla="*/ 0 w 21"/>
                  <a:gd name="T5" fmla="*/ 20 h 30"/>
                  <a:gd name="T6" fmla="*/ 12 w 21"/>
                  <a:gd name="T7" fmla="*/ 1 h 30"/>
                  <a:gd name="T8" fmla="*/ 19 w 21"/>
                  <a:gd name="T9" fmla="*/ 2 h 30"/>
                  <a:gd name="T10" fmla="*/ 17 w 21"/>
                  <a:gd name="T11" fmla="*/ 10 h 30"/>
                  <a:gd name="T12" fmla="*/ 14 w 21"/>
                  <a:gd name="T13" fmla="*/ 12 h 30"/>
                  <a:gd name="T14" fmla="*/ 6 w 21"/>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0">
                    <a:moveTo>
                      <a:pt x="6" y="15"/>
                    </a:moveTo>
                    <a:cubicBezTo>
                      <a:pt x="3" y="19"/>
                      <a:pt x="6" y="25"/>
                      <a:pt x="3" y="30"/>
                    </a:cubicBezTo>
                    <a:cubicBezTo>
                      <a:pt x="1" y="27"/>
                      <a:pt x="5" y="22"/>
                      <a:pt x="0" y="20"/>
                    </a:cubicBezTo>
                    <a:cubicBezTo>
                      <a:pt x="4" y="13"/>
                      <a:pt x="6" y="6"/>
                      <a:pt x="12" y="1"/>
                    </a:cubicBezTo>
                    <a:cubicBezTo>
                      <a:pt x="15" y="0"/>
                      <a:pt x="17" y="0"/>
                      <a:pt x="19" y="2"/>
                    </a:cubicBezTo>
                    <a:cubicBezTo>
                      <a:pt x="21" y="5"/>
                      <a:pt x="19" y="8"/>
                      <a:pt x="17" y="10"/>
                    </a:cubicBezTo>
                    <a:cubicBezTo>
                      <a:pt x="16" y="10"/>
                      <a:pt x="15" y="11"/>
                      <a:pt x="14" y="12"/>
                    </a:cubicBezTo>
                    <a:cubicBezTo>
                      <a:pt x="12" y="14"/>
                      <a:pt x="9" y="14"/>
                      <a:pt x="6" y="15"/>
                    </a:cubicBezTo>
                    <a:close/>
                  </a:path>
                </a:pathLst>
              </a:custGeom>
              <a:solidFill>
                <a:srgbClr val="82B6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8" name="Freeform 57"/>
              <p:cNvSpPr/>
              <p:nvPr/>
            </p:nvSpPr>
            <p:spPr bwMode="auto">
              <a:xfrm>
                <a:off x="5969" y="3999"/>
                <a:ext cx="67" cy="57"/>
              </a:xfrm>
              <a:custGeom>
                <a:avLst/>
                <a:gdLst>
                  <a:gd name="T0" fmla="*/ 2 w 19"/>
                  <a:gd name="T1" fmla="*/ 16 h 16"/>
                  <a:gd name="T2" fmla="*/ 2 w 19"/>
                  <a:gd name="T3" fmla="*/ 10 h 16"/>
                  <a:gd name="T4" fmla="*/ 1 w 19"/>
                  <a:gd name="T5" fmla="*/ 4 h 16"/>
                  <a:gd name="T6" fmla="*/ 4 w 19"/>
                  <a:gd name="T7" fmla="*/ 3 h 16"/>
                  <a:gd name="T8" fmla="*/ 16 w 19"/>
                  <a:gd name="T9" fmla="*/ 0 h 16"/>
                  <a:gd name="T10" fmla="*/ 2 w 19"/>
                  <a:gd name="T11" fmla="*/ 16 h 16"/>
                </a:gdLst>
                <a:ahLst/>
                <a:cxnLst>
                  <a:cxn ang="0">
                    <a:pos x="T0" y="T1"/>
                  </a:cxn>
                  <a:cxn ang="0">
                    <a:pos x="T2" y="T3"/>
                  </a:cxn>
                  <a:cxn ang="0">
                    <a:pos x="T4" y="T5"/>
                  </a:cxn>
                  <a:cxn ang="0">
                    <a:pos x="T6" y="T7"/>
                  </a:cxn>
                  <a:cxn ang="0">
                    <a:pos x="T8" y="T9"/>
                  </a:cxn>
                  <a:cxn ang="0">
                    <a:pos x="T10" y="T11"/>
                  </a:cxn>
                </a:cxnLst>
                <a:rect l="0" t="0" r="r" b="b"/>
                <a:pathLst>
                  <a:path w="19" h="16">
                    <a:moveTo>
                      <a:pt x="2" y="16"/>
                    </a:moveTo>
                    <a:cubicBezTo>
                      <a:pt x="0" y="14"/>
                      <a:pt x="1" y="12"/>
                      <a:pt x="2" y="10"/>
                    </a:cubicBezTo>
                    <a:cubicBezTo>
                      <a:pt x="2" y="8"/>
                      <a:pt x="0" y="6"/>
                      <a:pt x="1" y="4"/>
                    </a:cubicBezTo>
                    <a:cubicBezTo>
                      <a:pt x="2" y="4"/>
                      <a:pt x="4" y="3"/>
                      <a:pt x="4" y="3"/>
                    </a:cubicBezTo>
                    <a:cubicBezTo>
                      <a:pt x="10" y="10"/>
                      <a:pt x="13" y="6"/>
                      <a:pt x="16" y="0"/>
                    </a:cubicBezTo>
                    <a:cubicBezTo>
                      <a:pt x="19" y="11"/>
                      <a:pt x="17" y="13"/>
                      <a:pt x="2" y="16"/>
                    </a:cubicBezTo>
                    <a:close/>
                  </a:path>
                </a:pathLst>
              </a:custGeom>
              <a:solidFill>
                <a:srgbClr val="397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9" name="Freeform 58"/>
              <p:cNvSpPr/>
              <p:nvPr/>
            </p:nvSpPr>
            <p:spPr bwMode="auto">
              <a:xfrm>
                <a:off x="5954" y="2337"/>
                <a:ext cx="86" cy="71"/>
              </a:xfrm>
              <a:custGeom>
                <a:avLst/>
                <a:gdLst>
                  <a:gd name="T0" fmla="*/ 20 w 24"/>
                  <a:gd name="T1" fmla="*/ 20 h 20"/>
                  <a:gd name="T2" fmla="*/ 4 w 24"/>
                  <a:gd name="T3" fmla="*/ 9 h 20"/>
                  <a:gd name="T4" fmla="*/ 8 w 24"/>
                  <a:gd name="T5" fmla="*/ 0 h 20"/>
                  <a:gd name="T6" fmla="*/ 20 w 24"/>
                  <a:gd name="T7" fmla="*/ 10 h 20"/>
                  <a:gd name="T8" fmla="*/ 24 w 24"/>
                  <a:gd name="T9" fmla="*/ 19 h 20"/>
                  <a:gd name="T10" fmla="*/ 23 w 24"/>
                  <a:gd name="T11" fmla="*/ 20 h 20"/>
                  <a:gd name="T12" fmla="*/ 20 w 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20" y="20"/>
                    </a:moveTo>
                    <a:cubicBezTo>
                      <a:pt x="16" y="13"/>
                      <a:pt x="10" y="11"/>
                      <a:pt x="4" y="9"/>
                    </a:cubicBezTo>
                    <a:cubicBezTo>
                      <a:pt x="0" y="4"/>
                      <a:pt x="3" y="1"/>
                      <a:pt x="8" y="0"/>
                    </a:cubicBezTo>
                    <a:cubicBezTo>
                      <a:pt x="14" y="1"/>
                      <a:pt x="16" y="7"/>
                      <a:pt x="20" y="10"/>
                    </a:cubicBezTo>
                    <a:cubicBezTo>
                      <a:pt x="22" y="13"/>
                      <a:pt x="24" y="15"/>
                      <a:pt x="24" y="19"/>
                    </a:cubicBezTo>
                    <a:cubicBezTo>
                      <a:pt x="24" y="19"/>
                      <a:pt x="23" y="20"/>
                      <a:pt x="23" y="20"/>
                    </a:cubicBezTo>
                    <a:cubicBezTo>
                      <a:pt x="22" y="20"/>
                      <a:pt x="21" y="20"/>
                      <a:pt x="20" y="20"/>
                    </a:cubicBezTo>
                    <a:close/>
                  </a:path>
                </a:pathLst>
              </a:custGeom>
              <a:solidFill>
                <a:srgbClr val="569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0" name="Freeform 59"/>
              <p:cNvSpPr/>
              <p:nvPr/>
            </p:nvSpPr>
            <p:spPr bwMode="auto">
              <a:xfrm>
                <a:off x="4805" y="2419"/>
                <a:ext cx="43" cy="106"/>
              </a:xfrm>
              <a:custGeom>
                <a:avLst/>
                <a:gdLst>
                  <a:gd name="T0" fmla="*/ 11 w 12"/>
                  <a:gd name="T1" fmla="*/ 6 h 30"/>
                  <a:gd name="T2" fmla="*/ 5 w 12"/>
                  <a:gd name="T3" fmla="*/ 30 h 30"/>
                  <a:gd name="T4" fmla="*/ 4 w 12"/>
                  <a:gd name="T5" fmla="*/ 30 h 30"/>
                  <a:gd name="T6" fmla="*/ 2 w 12"/>
                  <a:gd name="T7" fmla="*/ 13 h 30"/>
                  <a:gd name="T8" fmla="*/ 6 w 12"/>
                  <a:gd name="T9" fmla="*/ 0 h 30"/>
                  <a:gd name="T10" fmla="*/ 11 w 12"/>
                  <a:gd name="T11" fmla="*/ 6 h 30"/>
                </a:gdLst>
                <a:ahLst/>
                <a:cxnLst>
                  <a:cxn ang="0">
                    <a:pos x="T0" y="T1"/>
                  </a:cxn>
                  <a:cxn ang="0">
                    <a:pos x="T2" y="T3"/>
                  </a:cxn>
                  <a:cxn ang="0">
                    <a:pos x="T4" y="T5"/>
                  </a:cxn>
                  <a:cxn ang="0">
                    <a:pos x="T6" y="T7"/>
                  </a:cxn>
                  <a:cxn ang="0">
                    <a:pos x="T8" y="T9"/>
                  </a:cxn>
                  <a:cxn ang="0">
                    <a:pos x="T10" y="T11"/>
                  </a:cxn>
                </a:cxnLst>
                <a:rect l="0" t="0" r="r" b="b"/>
                <a:pathLst>
                  <a:path w="12" h="30">
                    <a:moveTo>
                      <a:pt x="11" y="6"/>
                    </a:moveTo>
                    <a:cubicBezTo>
                      <a:pt x="7" y="14"/>
                      <a:pt x="7" y="22"/>
                      <a:pt x="5" y="30"/>
                    </a:cubicBezTo>
                    <a:cubicBezTo>
                      <a:pt x="4" y="30"/>
                      <a:pt x="4" y="30"/>
                      <a:pt x="4" y="30"/>
                    </a:cubicBezTo>
                    <a:cubicBezTo>
                      <a:pt x="5" y="24"/>
                      <a:pt x="0" y="19"/>
                      <a:pt x="2" y="13"/>
                    </a:cubicBezTo>
                    <a:cubicBezTo>
                      <a:pt x="4" y="9"/>
                      <a:pt x="2" y="4"/>
                      <a:pt x="6" y="0"/>
                    </a:cubicBezTo>
                    <a:cubicBezTo>
                      <a:pt x="7" y="3"/>
                      <a:pt x="12" y="2"/>
                      <a:pt x="11" y="6"/>
                    </a:cubicBezTo>
                    <a:close/>
                  </a:path>
                </a:pathLst>
              </a:custGeom>
              <a:solidFill>
                <a:srgbClr val="6D9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1" name="Freeform 60"/>
              <p:cNvSpPr/>
              <p:nvPr/>
            </p:nvSpPr>
            <p:spPr bwMode="auto">
              <a:xfrm>
                <a:off x="5944" y="2447"/>
                <a:ext cx="42" cy="117"/>
              </a:xfrm>
              <a:custGeom>
                <a:avLst/>
                <a:gdLst>
                  <a:gd name="T0" fmla="*/ 5 w 12"/>
                  <a:gd name="T1" fmla="*/ 2 h 33"/>
                  <a:gd name="T2" fmla="*/ 9 w 12"/>
                  <a:gd name="T3" fmla="*/ 2 h 33"/>
                  <a:gd name="T4" fmla="*/ 11 w 12"/>
                  <a:gd name="T5" fmla="*/ 24 h 33"/>
                  <a:gd name="T6" fmla="*/ 5 w 12"/>
                  <a:gd name="T7" fmla="*/ 30 h 33"/>
                  <a:gd name="T8" fmla="*/ 5 w 12"/>
                  <a:gd name="T9" fmla="*/ 2 h 33"/>
                </a:gdLst>
                <a:ahLst/>
                <a:cxnLst>
                  <a:cxn ang="0">
                    <a:pos x="T0" y="T1"/>
                  </a:cxn>
                  <a:cxn ang="0">
                    <a:pos x="T2" y="T3"/>
                  </a:cxn>
                  <a:cxn ang="0">
                    <a:pos x="T4" y="T5"/>
                  </a:cxn>
                  <a:cxn ang="0">
                    <a:pos x="T6" y="T7"/>
                  </a:cxn>
                  <a:cxn ang="0">
                    <a:pos x="T8" y="T9"/>
                  </a:cxn>
                </a:cxnLst>
                <a:rect l="0" t="0" r="r" b="b"/>
                <a:pathLst>
                  <a:path w="12" h="33">
                    <a:moveTo>
                      <a:pt x="5" y="2"/>
                    </a:moveTo>
                    <a:cubicBezTo>
                      <a:pt x="6" y="0"/>
                      <a:pt x="7" y="0"/>
                      <a:pt x="9" y="2"/>
                    </a:cubicBezTo>
                    <a:cubicBezTo>
                      <a:pt x="9" y="9"/>
                      <a:pt x="11" y="17"/>
                      <a:pt x="11" y="24"/>
                    </a:cubicBezTo>
                    <a:cubicBezTo>
                      <a:pt x="11" y="27"/>
                      <a:pt x="12" y="33"/>
                      <a:pt x="5" y="30"/>
                    </a:cubicBezTo>
                    <a:cubicBezTo>
                      <a:pt x="0" y="21"/>
                      <a:pt x="5" y="11"/>
                      <a:pt x="5" y="2"/>
                    </a:cubicBezTo>
                    <a:close/>
                  </a:path>
                </a:pathLst>
              </a:custGeom>
              <a:solidFill>
                <a:srgbClr val="182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2" name="Freeform 61"/>
              <p:cNvSpPr/>
              <p:nvPr/>
            </p:nvSpPr>
            <p:spPr bwMode="auto">
              <a:xfrm>
                <a:off x="4916" y="2238"/>
                <a:ext cx="39" cy="113"/>
              </a:xfrm>
              <a:custGeom>
                <a:avLst/>
                <a:gdLst>
                  <a:gd name="T0" fmla="*/ 10 w 11"/>
                  <a:gd name="T1" fmla="*/ 10 h 32"/>
                  <a:gd name="T2" fmla="*/ 10 w 11"/>
                  <a:gd name="T3" fmla="*/ 17 h 32"/>
                  <a:gd name="T4" fmla="*/ 6 w 11"/>
                  <a:gd name="T5" fmla="*/ 32 h 32"/>
                  <a:gd name="T6" fmla="*/ 4 w 11"/>
                  <a:gd name="T7" fmla="*/ 31 h 32"/>
                  <a:gd name="T8" fmla="*/ 3 w 11"/>
                  <a:gd name="T9" fmla="*/ 14 h 32"/>
                  <a:gd name="T10" fmla="*/ 4 w 11"/>
                  <a:gd name="T11" fmla="*/ 0 h 32"/>
                  <a:gd name="T12" fmla="*/ 8 w 11"/>
                  <a:gd name="T13" fmla="*/ 0 h 32"/>
                  <a:gd name="T14" fmla="*/ 10 w 11"/>
                  <a:gd name="T15" fmla="*/ 6 h 32"/>
                  <a:gd name="T16" fmla="*/ 10 w 11"/>
                  <a:gd name="T1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2">
                    <a:moveTo>
                      <a:pt x="10" y="10"/>
                    </a:moveTo>
                    <a:cubicBezTo>
                      <a:pt x="10" y="12"/>
                      <a:pt x="10" y="15"/>
                      <a:pt x="10" y="17"/>
                    </a:cubicBezTo>
                    <a:cubicBezTo>
                      <a:pt x="8" y="22"/>
                      <a:pt x="11" y="28"/>
                      <a:pt x="6" y="32"/>
                    </a:cubicBezTo>
                    <a:cubicBezTo>
                      <a:pt x="5" y="32"/>
                      <a:pt x="4" y="32"/>
                      <a:pt x="4" y="31"/>
                    </a:cubicBezTo>
                    <a:cubicBezTo>
                      <a:pt x="0" y="26"/>
                      <a:pt x="4" y="20"/>
                      <a:pt x="3" y="14"/>
                    </a:cubicBezTo>
                    <a:cubicBezTo>
                      <a:pt x="3" y="10"/>
                      <a:pt x="2" y="5"/>
                      <a:pt x="4" y="0"/>
                    </a:cubicBezTo>
                    <a:cubicBezTo>
                      <a:pt x="5" y="0"/>
                      <a:pt x="7" y="0"/>
                      <a:pt x="8" y="0"/>
                    </a:cubicBezTo>
                    <a:cubicBezTo>
                      <a:pt x="9" y="2"/>
                      <a:pt x="9" y="4"/>
                      <a:pt x="10" y="6"/>
                    </a:cubicBezTo>
                    <a:cubicBezTo>
                      <a:pt x="10" y="7"/>
                      <a:pt x="10" y="8"/>
                      <a:pt x="10" y="10"/>
                    </a:cubicBezTo>
                    <a:close/>
                  </a:path>
                </a:pathLst>
              </a:custGeom>
              <a:solidFill>
                <a:srgbClr val="4F6A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3" name="Freeform 62"/>
              <p:cNvSpPr/>
              <p:nvPr/>
            </p:nvSpPr>
            <p:spPr bwMode="auto">
              <a:xfrm>
                <a:off x="5148" y="3630"/>
                <a:ext cx="43" cy="82"/>
              </a:xfrm>
              <a:custGeom>
                <a:avLst/>
                <a:gdLst>
                  <a:gd name="T0" fmla="*/ 12 w 12"/>
                  <a:gd name="T1" fmla="*/ 21 h 23"/>
                  <a:gd name="T2" fmla="*/ 9 w 12"/>
                  <a:gd name="T3" fmla="*/ 17 h 23"/>
                  <a:gd name="T4" fmla="*/ 7 w 12"/>
                  <a:gd name="T5" fmla="*/ 23 h 23"/>
                  <a:gd name="T6" fmla="*/ 2 w 12"/>
                  <a:gd name="T7" fmla="*/ 12 h 23"/>
                  <a:gd name="T8" fmla="*/ 1 w 12"/>
                  <a:gd name="T9" fmla="*/ 2 h 23"/>
                  <a:gd name="T10" fmla="*/ 7 w 12"/>
                  <a:gd name="T11" fmla="*/ 2 h 23"/>
                  <a:gd name="T12" fmla="*/ 12 w 12"/>
                  <a:gd name="T13" fmla="*/ 11 h 23"/>
                  <a:gd name="T14" fmla="*/ 12 w 12"/>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12" y="21"/>
                    </a:moveTo>
                    <a:cubicBezTo>
                      <a:pt x="11" y="20"/>
                      <a:pt x="10" y="18"/>
                      <a:pt x="9" y="17"/>
                    </a:cubicBezTo>
                    <a:cubicBezTo>
                      <a:pt x="8" y="19"/>
                      <a:pt x="8" y="21"/>
                      <a:pt x="7" y="23"/>
                    </a:cubicBezTo>
                    <a:cubicBezTo>
                      <a:pt x="3" y="21"/>
                      <a:pt x="3" y="16"/>
                      <a:pt x="2" y="12"/>
                    </a:cubicBezTo>
                    <a:cubicBezTo>
                      <a:pt x="1" y="9"/>
                      <a:pt x="0" y="6"/>
                      <a:pt x="1" y="2"/>
                    </a:cubicBezTo>
                    <a:cubicBezTo>
                      <a:pt x="3" y="0"/>
                      <a:pt x="5" y="1"/>
                      <a:pt x="7" y="2"/>
                    </a:cubicBezTo>
                    <a:cubicBezTo>
                      <a:pt x="10" y="4"/>
                      <a:pt x="10" y="8"/>
                      <a:pt x="12" y="11"/>
                    </a:cubicBezTo>
                    <a:cubicBezTo>
                      <a:pt x="12" y="15"/>
                      <a:pt x="12" y="18"/>
                      <a:pt x="12" y="21"/>
                    </a:cubicBezTo>
                    <a:close/>
                  </a:path>
                </a:pathLst>
              </a:custGeom>
              <a:solidFill>
                <a:srgbClr val="639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4" name="Freeform 63"/>
              <p:cNvSpPr/>
              <p:nvPr/>
            </p:nvSpPr>
            <p:spPr bwMode="auto">
              <a:xfrm>
                <a:off x="5797" y="1928"/>
                <a:ext cx="50" cy="82"/>
              </a:xfrm>
              <a:custGeom>
                <a:avLst/>
                <a:gdLst>
                  <a:gd name="T0" fmla="*/ 11 w 14"/>
                  <a:gd name="T1" fmla="*/ 20 h 23"/>
                  <a:gd name="T2" fmla="*/ 6 w 14"/>
                  <a:gd name="T3" fmla="*/ 23 h 23"/>
                  <a:gd name="T4" fmla="*/ 0 w 14"/>
                  <a:gd name="T5" fmla="*/ 4 h 23"/>
                  <a:gd name="T6" fmla="*/ 4 w 14"/>
                  <a:gd name="T7" fmla="*/ 0 h 23"/>
                  <a:gd name="T8" fmla="*/ 12 w 14"/>
                  <a:gd name="T9" fmla="*/ 13 h 23"/>
                  <a:gd name="T10" fmla="*/ 11 w 14"/>
                  <a:gd name="T11" fmla="*/ 20 h 23"/>
                </a:gdLst>
                <a:ahLst/>
                <a:cxnLst>
                  <a:cxn ang="0">
                    <a:pos x="T0" y="T1"/>
                  </a:cxn>
                  <a:cxn ang="0">
                    <a:pos x="T2" y="T3"/>
                  </a:cxn>
                  <a:cxn ang="0">
                    <a:pos x="T4" y="T5"/>
                  </a:cxn>
                  <a:cxn ang="0">
                    <a:pos x="T6" y="T7"/>
                  </a:cxn>
                  <a:cxn ang="0">
                    <a:pos x="T8" y="T9"/>
                  </a:cxn>
                  <a:cxn ang="0">
                    <a:pos x="T10" y="T11"/>
                  </a:cxn>
                </a:cxnLst>
                <a:rect l="0" t="0" r="r" b="b"/>
                <a:pathLst>
                  <a:path w="14" h="23">
                    <a:moveTo>
                      <a:pt x="11" y="20"/>
                    </a:moveTo>
                    <a:cubicBezTo>
                      <a:pt x="10" y="21"/>
                      <a:pt x="8" y="22"/>
                      <a:pt x="6" y="23"/>
                    </a:cubicBezTo>
                    <a:cubicBezTo>
                      <a:pt x="4" y="17"/>
                      <a:pt x="2" y="10"/>
                      <a:pt x="0" y="4"/>
                    </a:cubicBezTo>
                    <a:cubicBezTo>
                      <a:pt x="2" y="2"/>
                      <a:pt x="3" y="1"/>
                      <a:pt x="4" y="0"/>
                    </a:cubicBezTo>
                    <a:cubicBezTo>
                      <a:pt x="9" y="3"/>
                      <a:pt x="9" y="9"/>
                      <a:pt x="12" y="13"/>
                    </a:cubicBezTo>
                    <a:cubicBezTo>
                      <a:pt x="12" y="15"/>
                      <a:pt x="14" y="18"/>
                      <a:pt x="11" y="20"/>
                    </a:cubicBezTo>
                    <a:close/>
                  </a:path>
                </a:pathLst>
              </a:custGeom>
              <a:solidFill>
                <a:srgbClr val="589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5" name="Freeform 64"/>
              <p:cNvSpPr/>
              <p:nvPr/>
            </p:nvSpPr>
            <p:spPr bwMode="auto">
              <a:xfrm>
                <a:off x="5933" y="3907"/>
                <a:ext cx="46" cy="71"/>
              </a:xfrm>
              <a:custGeom>
                <a:avLst/>
                <a:gdLst>
                  <a:gd name="T0" fmla="*/ 2 w 13"/>
                  <a:gd name="T1" fmla="*/ 12 h 20"/>
                  <a:gd name="T2" fmla="*/ 2 w 13"/>
                  <a:gd name="T3" fmla="*/ 0 h 20"/>
                  <a:gd name="T4" fmla="*/ 13 w 13"/>
                  <a:gd name="T5" fmla="*/ 15 h 20"/>
                  <a:gd name="T6" fmla="*/ 10 w 13"/>
                  <a:gd name="T7" fmla="*/ 20 h 20"/>
                  <a:gd name="T8" fmla="*/ 1 w 13"/>
                  <a:gd name="T9" fmla="*/ 16 h 20"/>
                  <a:gd name="T10" fmla="*/ 2 w 13"/>
                  <a:gd name="T11" fmla="*/ 12 h 20"/>
                </a:gdLst>
                <a:ahLst/>
                <a:cxnLst>
                  <a:cxn ang="0">
                    <a:pos x="T0" y="T1"/>
                  </a:cxn>
                  <a:cxn ang="0">
                    <a:pos x="T2" y="T3"/>
                  </a:cxn>
                  <a:cxn ang="0">
                    <a:pos x="T4" y="T5"/>
                  </a:cxn>
                  <a:cxn ang="0">
                    <a:pos x="T6" y="T7"/>
                  </a:cxn>
                  <a:cxn ang="0">
                    <a:pos x="T8" y="T9"/>
                  </a:cxn>
                  <a:cxn ang="0">
                    <a:pos x="T10" y="T11"/>
                  </a:cxn>
                </a:cxnLst>
                <a:rect l="0" t="0" r="r" b="b"/>
                <a:pathLst>
                  <a:path w="13" h="20">
                    <a:moveTo>
                      <a:pt x="2" y="12"/>
                    </a:moveTo>
                    <a:cubicBezTo>
                      <a:pt x="9" y="8"/>
                      <a:pt x="0" y="4"/>
                      <a:pt x="2" y="0"/>
                    </a:cubicBezTo>
                    <a:cubicBezTo>
                      <a:pt x="6" y="4"/>
                      <a:pt x="11" y="9"/>
                      <a:pt x="13" y="15"/>
                    </a:cubicBezTo>
                    <a:cubicBezTo>
                      <a:pt x="12" y="17"/>
                      <a:pt x="12" y="19"/>
                      <a:pt x="10" y="20"/>
                    </a:cubicBezTo>
                    <a:cubicBezTo>
                      <a:pt x="6" y="20"/>
                      <a:pt x="6" y="14"/>
                      <a:pt x="1" y="16"/>
                    </a:cubicBezTo>
                    <a:cubicBezTo>
                      <a:pt x="0" y="17"/>
                      <a:pt x="1" y="13"/>
                      <a:pt x="2" y="12"/>
                    </a:cubicBezTo>
                    <a:close/>
                  </a:path>
                </a:pathLst>
              </a:custGeom>
              <a:solidFill>
                <a:srgbClr val="5382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6" name="Freeform 65"/>
              <p:cNvSpPr/>
              <p:nvPr/>
            </p:nvSpPr>
            <p:spPr bwMode="auto">
              <a:xfrm>
                <a:off x="5148" y="3807"/>
                <a:ext cx="71" cy="86"/>
              </a:xfrm>
              <a:custGeom>
                <a:avLst/>
                <a:gdLst>
                  <a:gd name="T0" fmla="*/ 13 w 20"/>
                  <a:gd name="T1" fmla="*/ 7 h 24"/>
                  <a:gd name="T2" fmla="*/ 15 w 20"/>
                  <a:gd name="T3" fmla="*/ 0 h 24"/>
                  <a:gd name="T4" fmla="*/ 6 w 20"/>
                  <a:gd name="T5" fmla="*/ 23 h 24"/>
                  <a:gd name="T6" fmla="*/ 2 w 20"/>
                  <a:gd name="T7" fmla="*/ 23 h 24"/>
                  <a:gd name="T8" fmla="*/ 4 w 20"/>
                  <a:gd name="T9" fmla="*/ 19 h 24"/>
                  <a:gd name="T10" fmla="*/ 13 w 20"/>
                  <a:gd name="T11" fmla="*/ 7 h 24"/>
                </a:gdLst>
                <a:ahLst/>
                <a:cxnLst>
                  <a:cxn ang="0">
                    <a:pos x="T0" y="T1"/>
                  </a:cxn>
                  <a:cxn ang="0">
                    <a:pos x="T2" y="T3"/>
                  </a:cxn>
                  <a:cxn ang="0">
                    <a:pos x="T4" y="T5"/>
                  </a:cxn>
                  <a:cxn ang="0">
                    <a:pos x="T6" y="T7"/>
                  </a:cxn>
                  <a:cxn ang="0">
                    <a:pos x="T8" y="T9"/>
                  </a:cxn>
                  <a:cxn ang="0">
                    <a:pos x="T10" y="T11"/>
                  </a:cxn>
                </a:cxnLst>
                <a:rect l="0" t="0" r="r" b="b"/>
                <a:pathLst>
                  <a:path w="20" h="24">
                    <a:moveTo>
                      <a:pt x="13" y="7"/>
                    </a:moveTo>
                    <a:cubicBezTo>
                      <a:pt x="15" y="5"/>
                      <a:pt x="14" y="2"/>
                      <a:pt x="15" y="0"/>
                    </a:cubicBezTo>
                    <a:cubicBezTo>
                      <a:pt x="20" y="10"/>
                      <a:pt x="14" y="17"/>
                      <a:pt x="6" y="23"/>
                    </a:cubicBezTo>
                    <a:cubicBezTo>
                      <a:pt x="5" y="23"/>
                      <a:pt x="3" y="24"/>
                      <a:pt x="2" y="23"/>
                    </a:cubicBezTo>
                    <a:cubicBezTo>
                      <a:pt x="0" y="21"/>
                      <a:pt x="2" y="20"/>
                      <a:pt x="4" y="19"/>
                    </a:cubicBezTo>
                    <a:cubicBezTo>
                      <a:pt x="8" y="16"/>
                      <a:pt x="12" y="13"/>
                      <a:pt x="13" y="7"/>
                    </a:cubicBezTo>
                    <a:close/>
                  </a:path>
                </a:pathLst>
              </a:custGeom>
              <a:solidFill>
                <a:srgbClr val="438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7" name="Freeform 66"/>
              <p:cNvSpPr/>
              <p:nvPr/>
            </p:nvSpPr>
            <p:spPr bwMode="auto">
              <a:xfrm>
                <a:off x="4923" y="3875"/>
                <a:ext cx="57" cy="60"/>
              </a:xfrm>
              <a:custGeom>
                <a:avLst/>
                <a:gdLst>
                  <a:gd name="T0" fmla="*/ 4 w 16"/>
                  <a:gd name="T1" fmla="*/ 15 h 17"/>
                  <a:gd name="T2" fmla="*/ 0 w 16"/>
                  <a:gd name="T3" fmla="*/ 15 h 17"/>
                  <a:gd name="T4" fmla="*/ 12 w 16"/>
                  <a:gd name="T5" fmla="*/ 0 h 17"/>
                  <a:gd name="T6" fmla="*/ 16 w 16"/>
                  <a:gd name="T7" fmla="*/ 1 h 17"/>
                  <a:gd name="T8" fmla="*/ 4 w 16"/>
                  <a:gd name="T9" fmla="*/ 15 h 17"/>
                </a:gdLst>
                <a:ahLst/>
                <a:cxnLst>
                  <a:cxn ang="0">
                    <a:pos x="T0" y="T1"/>
                  </a:cxn>
                  <a:cxn ang="0">
                    <a:pos x="T2" y="T3"/>
                  </a:cxn>
                  <a:cxn ang="0">
                    <a:pos x="T4" y="T5"/>
                  </a:cxn>
                  <a:cxn ang="0">
                    <a:pos x="T6" y="T7"/>
                  </a:cxn>
                  <a:cxn ang="0">
                    <a:pos x="T8" y="T9"/>
                  </a:cxn>
                </a:cxnLst>
                <a:rect l="0" t="0" r="r" b="b"/>
                <a:pathLst>
                  <a:path w="16" h="17">
                    <a:moveTo>
                      <a:pt x="4" y="15"/>
                    </a:moveTo>
                    <a:cubicBezTo>
                      <a:pt x="3" y="16"/>
                      <a:pt x="1" y="17"/>
                      <a:pt x="0" y="15"/>
                    </a:cubicBezTo>
                    <a:cubicBezTo>
                      <a:pt x="4" y="10"/>
                      <a:pt x="8" y="5"/>
                      <a:pt x="12" y="0"/>
                    </a:cubicBezTo>
                    <a:cubicBezTo>
                      <a:pt x="13" y="0"/>
                      <a:pt x="15" y="1"/>
                      <a:pt x="16" y="1"/>
                    </a:cubicBezTo>
                    <a:cubicBezTo>
                      <a:pt x="15" y="8"/>
                      <a:pt x="14" y="15"/>
                      <a:pt x="4" y="15"/>
                    </a:cubicBezTo>
                    <a:close/>
                  </a:path>
                </a:pathLst>
              </a:custGeom>
              <a:solidFill>
                <a:srgbClr val="2D6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8" name="Freeform 67"/>
              <p:cNvSpPr/>
              <p:nvPr/>
            </p:nvSpPr>
            <p:spPr bwMode="auto">
              <a:xfrm>
                <a:off x="4919" y="2348"/>
                <a:ext cx="40" cy="99"/>
              </a:xfrm>
              <a:custGeom>
                <a:avLst/>
                <a:gdLst>
                  <a:gd name="T0" fmla="*/ 3 w 11"/>
                  <a:gd name="T1" fmla="*/ 1 h 28"/>
                  <a:gd name="T2" fmla="*/ 5 w 11"/>
                  <a:gd name="T3" fmla="*/ 0 h 28"/>
                  <a:gd name="T4" fmla="*/ 7 w 11"/>
                  <a:gd name="T5" fmla="*/ 19 h 28"/>
                  <a:gd name="T6" fmla="*/ 7 w 11"/>
                  <a:gd name="T7" fmla="*/ 22 h 28"/>
                  <a:gd name="T8" fmla="*/ 3 w 11"/>
                  <a:gd name="T9" fmla="*/ 28 h 28"/>
                  <a:gd name="T10" fmla="*/ 0 w 11"/>
                  <a:gd name="T11" fmla="*/ 17 h 28"/>
                  <a:gd name="T12" fmla="*/ 1 w 11"/>
                  <a:gd name="T13" fmla="*/ 3 h 28"/>
                  <a:gd name="T14" fmla="*/ 3 w 11"/>
                  <a:gd name="T15" fmla="*/ 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8">
                    <a:moveTo>
                      <a:pt x="3" y="1"/>
                    </a:moveTo>
                    <a:cubicBezTo>
                      <a:pt x="4" y="0"/>
                      <a:pt x="5" y="0"/>
                      <a:pt x="5" y="0"/>
                    </a:cubicBezTo>
                    <a:cubicBezTo>
                      <a:pt x="11" y="6"/>
                      <a:pt x="7" y="12"/>
                      <a:pt x="7" y="19"/>
                    </a:cubicBezTo>
                    <a:cubicBezTo>
                      <a:pt x="7" y="20"/>
                      <a:pt x="7" y="21"/>
                      <a:pt x="7" y="22"/>
                    </a:cubicBezTo>
                    <a:cubicBezTo>
                      <a:pt x="6" y="24"/>
                      <a:pt x="4" y="26"/>
                      <a:pt x="3" y="28"/>
                    </a:cubicBezTo>
                    <a:cubicBezTo>
                      <a:pt x="0" y="25"/>
                      <a:pt x="1" y="21"/>
                      <a:pt x="0" y="17"/>
                    </a:cubicBezTo>
                    <a:cubicBezTo>
                      <a:pt x="1" y="12"/>
                      <a:pt x="0" y="7"/>
                      <a:pt x="1" y="3"/>
                    </a:cubicBezTo>
                    <a:cubicBezTo>
                      <a:pt x="2" y="2"/>
                      <a:pt x="3" y="1"/>
                      <a:pt x="3" y="1"/>
                    </a:cubicBezTo>
                    <a:close/>
                  </a:path>
                </a:pathLst>
              </a:custGeom>
              <a:solidFill>
                <a:srgbClr val="2234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9" name="Freeform 68"/>
              <p:cNvSpPr/>
              <p:nvPr/>
            </p:nvSpPr>
            <p:spPr bwMode="auto">
              <a:xfrm>
                <a:off x="5822" y="3971"/>
                <a:ext cx="82" cy="50"/>
              </a:xfrm>
              <a:custGeom>
                <a:avLst/>
                <a:gdLst>
                  <a:gd name="T0" fmla="*/ 21 w 23"/>
                  <a:gd name="T1" fmla="*/ 10 h 14"/>
                  <a:gd name="T2" fmla="*/ 7 w 23"/>
                  <a:gd name="T3" fmla="*/ 14 h 14"/>
                  <a:gd name="T4" fmla="*/ 0 w 23"/>
                  <a:gd name="T5" fmla="*/ 10 h 14"/>
                  <a:gd name="T6" fmla="*/ 9 w 23"/>
                  <a:gd name="T7" fmla="*/ 8 h 14"/>
                  <a:gd name="T8" fmla="*/ 13 w 23"/>
                  <a:gd name="T9" fmla="*/ 0 h 14"/>
                  <a:gd name="T10" fmla="*/ 21 w 23"/>
                  <a:gd name="T11" fmla="*/ 10 h 14"/>
                </a:gdLst>
                <a:ahLst/>
                <a:cxnLst>
                  <a:cxn ang="0">
                    <a:pos x="T0" y="T1"/>
                  </a:cxn>
                  <a:cxn ang="0">
                    <a:pos x="T2" y="T3"/>
                  </a:cxn>
                  <a:cxn ang="0">
                    <a:pos x="T4" y="T5"/>
                  </a:cxn>
                  <a:cxn ang="0">
                    <a:pos x="T6" y="T7"/>
                  </a:cxn>
                  <a:cxn ang="0">
                    <a:pos x="T8" y="T9"/>
                  </a:cxn>
                  <a:cxn ang="0">
                    <a:pos x="T10" y="T11"/>
                  </a:cxn>
                </a:cxnLst>
                <a:rect l="0" t="0" r="r" b="b"/>
                <a:pathLst>
                  <a:path w="23" h="14">
                    <a:moveTo>
                      <a:pt x="21" y="10"/>
                    </a:moveTo>
                    <a:cubicBezTo>
                      <a:pt x="14" y="6"/>
                      <a:pt x="11" y="13"/>
                      <a:pt x="7" y="14"/>
                    </a:cubicBezTo>
                    <a:cubicBezTo>
                      <a:pt x="4" y="14"/>
                      <a:pt x="2" y="13"/>
                      <a:pt x="0" y="10"/>
                    </a:cubicBezTo>
                    <a:cubicBezTo>
                      <a:pt x="3" y="10"/>
                      <a:pt x="6" y="9"/>
                      <a:pt x="9" y="8"/>
                    </a:cubicBezTo>
                    <a:cubicBezTo>
                      <a:pt x="13" y="7"/>
                      <a:pt x="15" y="5"/>
                      <a:pt x="13" y="0"/>
                    </a:cubicBezTo>
                    <a:cubicBezTo>
                      <a:pt x="19" y="0"/>
                      <a:pt x="23" y="3"/>
                      <a:pt x="21" y="10"/>
                    </a:cubicBezTo>
                    <a:close/>
                  </a:path>
                </a:pathLst>
              </a:custGeom>
              <a:solidFill>
                <a:srgbClr val="3774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0" name="Freeform 69"/>
              <p:cNvSpPr/>
              <p:nvPr/>
            </p:nvSpPr>
            <p:spPr bwMode="auto">
              <a:xfrm>
                <a:off x="5936" y="2454"/>
                <a:ext cx="43" cy="100"/>
              </a:xfrm>
              <a:custGeom>
                <a:avLst/>
                <a:gdLst>
                  <a:gd name="T0" fmla="*/ 7 w 12"/>
                  <a:gd name="T1" fmla="*/ 0 h 28"/>
                  <a:gd name="T2" fmla="*/ 7 w 12"/>
                  <a:gd name="T3" fmla="*/ 28 h 28"/>
                  <a:gd name="T4" fmla="*/ 4 w 12"/>
                  <a:gd name="T5" fmla="*/ 26 h 28"/>
                  <a:gd name="T6" fmla="*/ 3 w 12"/>
                  <a:gd name="T7" fmla="*/ 4 h 28"/>
                  <a:gd name="T8" fmla="*/ 7 w 12"/>
                  <a:gd name="T9" fmla="*/ 0 h 28"/>
                </a:gdLst>
                <a:ahLst/>
                <a:cxnLst>
                  <a:cxn ang="0">
                    <a:pos x="T0" y="T1"/>
                  </a:cxn>
                  <a:cxn ang="0">
                    <a:pos x="T2" y="T3"/>
                  </a:cxn>
                  <a:cxn ang="0">
                    <a:pos x="T4" y="T5"/>
                  </a:cxn>
                  <a:cxn ang="0">
                    <a:pos x="T6" y="T7"/>
                  </a:cxn>
                  <a:cxn ang="0">
                    <a:pos x="T8" y="T9"/>
                  </a:cxn>
                </a:cxnLst>
                <a:rect l="0" t="0" r="r" b="b"/>
                <a:pathLst>
                  <a:path w="12" h="28">
                    <a:moveTo>
                      <a:pt x="7" y="0"/>
                    </a:moveTo>
                    <a:cubicBezTo>
                      <a:pt x="12" y="9"/>
                      <a:pt x="5" y="19"/>
                      <a:pt x="7" y="28"/>
                    </a:cubicBezTo>
                    <a:cubicBezTo>
                      <a:pt x="6" y="27"/>
                      <a:pt x="5" y="27"/>
                      <a:pt x="4" y="26"/>
                    </a:cubicBezTo>
                    <a:cubicBezTo>
                      <a:pt x="1" y="19"/>
                      <a:pt x="0" y="12"/>
                      <a:pt x="3" y="4"/>
                    </a:cubicBezTo>
                    <a:cubicBezTo>
                      <a:pt x="4" y="3"/>
                      <a:pt x="5" y="1"/>
                      <a:pt x="7" y="0"/>
                    </a:cubicBezTo>
                    <a:close/>
                  </a:path>
                </a:pathLst>
              </a:custGeom>
              <a:solidFill>
                <a:srgbClr val="2648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1" name="Freeform 70"/>
              <p:cNvSpPr/>
              <p:nvPr/>
            </p:nvSpPr>
            <p:spPr bwMode="auto">
              <a:xfrm>
                <a:off x="4983" y="3989"/>
                <a:ext cx="68" cy="32"/>
              </a:xfrm>
              <a:custGeom>
                <a:avLst/>
                <a:gdLst>
                  <a:gd name="T0" fmla="*/ 13 w 19"/>
                  <a:gd name="T1" fmla="*/ 9 h 9"/>
                  <a:gd name="T2" fmla="*/ 1 w 19"/>
                  <a:gd name="T3" fmla="*/ 3 h 9"/>
                  <a:gd name="T4" fmla="*/ 1 w 19"/>
                  <a:gd name="T5" fmla="*/ 1 h 9"/>
                  <a:gd name="T6" fmla="*/ 19 w 19"/>
                  <a:gd name="T7" fmla="*/ 6 h 9"/>
                  <a:gd name="T8" fmla="*/ 13 w 19"/>
                  <a:gd name="T9" fmla="*/ 9 h 9"/>
                </a:gdLst>
                <a:ahLst/>
                <a:cxnLst>
                  <a:cxn ang="0">
                    <a:pos x="T0" y="T1"/>
                  </a:cxn>
                  <a:cxn ang="0">
                    <a:pos x="T2" y="T3"/>
                  </a:cxn>
                  <a:cxn ang="0">
                    <a:pos x="T4" y="T5"/>
                  </a:cxn>
                  <a:cxn ang="0">
                    <a:pos x="T6" y="T7"/>
                  </a:cxn>
                  <a:cxn ang="0">
                    <a:pos x="T8" y="T9"/>
                  </a:cxn>
                </a:cxnLst>
                <a:rect l="0" t="0" r="r" b="b"/>
                <a:pathLst>
                  <a:path w="19" h="9">
                    <a:moveTo>
                      <a:pt x="13" y="9"/>
                    </a:moveTo>
                    <a:cubicBezTo>
                      <a:pt x="9" y="7"/>
                      <a:pt x="4" y="7"/>
                      <a:pt x="1" y="3"/>
                    </a:cubicBezTo>
                    <a:cubicBezTo>
                      <a:pt x="0" y="2"/>
                      <a:pt x="0" y="2"/>
                      <a:pt x="1" y="1"/>
                    </a:cubicBezTo>
                    <a:cubicBezTo>
                      <a:pt x="8" y="0"/>
                      <a:pt x="13" y="2"/>
                      <a:pt x="19" y="6"/>
                    </a:cubicBezTo>
                    <a:cubicBezTo>
                      <a:pt x="18" y="8"/>
                      <a:pt x="16" y="9"/>
                      <a:pt x="13" y="9"/>
                    </a:cubicBezTo>
                    <a:close/>
                  </a:path>
                </a:pathLst>
              </a:custGeom>
              <a:solidFill>
                <a:srgbClr val="306D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2" name="Freeform 71"/>
              <p:cNvSpPr/>
              <p:nvPr/>
            </p:nvSpPr>
            <p:spPr bwMode="auto">
              <a:xfrm>
                <a:off x="5904" y="2440"/>
                <a:ext cx="40" cy="107"/>
              </a:xfrm>
              <a:custGeom>
                <a:avLst/>
                <a:gdLst>
                  <a:gd name="T0" fmla="*/ 8 w 11"/>
                  <a:gd name="T1" fmla="*/ 0 h 30"/>
                  <a:gd name="T2" fmla="*/ 9 w 11"/>
                  <a:gd name="T3" fmla="*/ 3 h 30"/>
                  <a:gd name="T4" fmla="*/ 9 w 11"/>
                  <a:gd name="T5" fmla="*/ 15 h 30"/>
                  <a:gd name="T6" fmla="*/ 4 w 11"/>
                  <a:gd name="T7" fmla="*/ 30 h 30"/>
                  <a:gd name="T8" fmla="*/ 2 w 11"/>
                  <a:gd name="T9" fmla="*/ 26 h 30"/>
                  <a:gd name="T10" fmla="*/ 1 w 11"/>
                  <a:gd name="T11" fmla="*/ 9 h 30"/>
                  <a:gd name="T12" fmla="*/ 8 w 1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8" y="0"/>
                    </a:moveTo>
                    <a:cubicBezTo>
                      <a:pt x="8" y="1"/>
                      <a:pt x="9" y="2"/>
                      <a:pt x="9" y="3"/>
                    </a:cubicBezTo>
                    <a:cubicBezTo>
                      <a:pt x="8" y="7"/>
                      <a:pt x="11" y="11"/>
                      <a:pt x="9" y="15"/>
                    </a:cubicBezTo>
                    <a:cubicBezTo>
                      <a:pt x="5" y="19"/>
                      <a:pt x="8" y="26"/>
                      <a:pt x="4" y="30"/>
                    </a:cubicBezTo>
                    <a:cubicBezTo>
                      <a:pt x="3" y="29"/>
                      <a:pt x="2" y="27"/>
                      <a:pt x="2" y="26"/>
                    </a:cubicBezTo>
                    <a:cubicBezTo>
                      <a:pt x="0" y="20"/>
                      <a:pt x="1" y="15"/>
                      <a:pt x="1" y="9"/>
                    </a:cubicBezTo>
                    <a:cubicBezTo>
                      <a:pt x="3" y="6"/>
                      <a:pt x="2" y="1"/>
                      <a:pt x="8" y="0"/>
                    </a:cubicBezTo>
                    <a:close/>
                  </a:path>
                </a:pathLst>
              </a:custGeom>
              <a:solidFill>
                <a:srgbClr val="2E4D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3" name="Freeform 72"/>
              <p:cNvSpPr/>
              <p:nvPr/>
            </p:nvSpPr>
            <p:spPr bwMode="auto">
              <a:xfrm>
                <a:off x="4916" y="4003"/>
                <a:ext cx="57" cy="64"/>
              </a:xfrm>
              <a:custGeom>
                <a:avLst/>
                <a:gdLst>
                  <a:gd name="T0" fmla="*/ 16 w 16"/>
                  <a:gd name="T1" fmla="*/ 1 h 18"/>
                  <a:gd name="T2" fmla="*/ 1 w 16"/>
                  <a:gd name="T3" fmla="*/ 15 h 18"/>
                  <a:gd name="T4" fmla="*/ 0 w 16"/>
                  <a:gd name="T5" fmla="*/ 14 h 18"/>
                  <a:gd name="T6" fmla="*/ 4 w 16"/>
                  <a:gd name="T7" fmla="*/ 9 h 18"/>
                  <a:gd name="T8" fmla="*/ 16 w 16"/>
                  <a:gd name="T9" fmla="*/ 1 h 18"/>
                </a:gdLst>
                <a:ahLst/>
                <a:cxnLst>
                  <a:cxn ang="0">
                    <a:pos x="T0" y="T1"/>
                  </a:cxn>
                  <a:cxn ang="0">
                    <a:pos x="T2" y="T3"/>
                  </a:cxn>
                  <a:cxn ang="0">
                    <a:pos x="T4" y="T5"/>
                  </a:cxn>
                  <a:cxn ang="0">
                    <a:pos x="T6" y="T7"/>
                  </a:cxn>
                  <a:cxn ang="0">
                    <a:pos x="T8" y="T9"/>
                  </a:cxn>
                </a:cxnLst>
                <a:rect l="0" t="0" r="r" b="b"/>
                <a:pathLst>
                  <a:path w="16" h="18">
                    <a:moveTo>
                      <a:pt x="16" y="1"/>
                    </a:moveTo>
                    <a:cubicBezTo>
                      <a:pt x="12" y="7"/>
                      <a:pt x="12" y="18"/>
                      <a:pt x="1" y="15"/>
                    </a:cubicBezTo>
                    <a:cubicBezTo>
                      <a:pt x="0" y="15"/>
                      <a:pt x="0" y="14"/>
                      <a:pt x="0" y="14"/>
                    </a:cubicBezTo>
                    <a:cubicBezTo>
                      <a:pt x="0" y="11"/>
                      <a:pt x="1" y="9"/>
                      <a:pt x="4" y="9"/>
                    </a:cubicBezTo>
                    <a:cubicBezTo>
                      <a:pt x="8" y="6"/>
                      <a:pt x="10" y="0"/>
                      <a:pt x="16" y="1"/>
                    </a:cubicBezTo>
                    <a:close/>
                  </a:path>
                </a:pathLst>
              </a:custGeom>
              <a:solidFill>
                <a:srgbClr val="215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4" name="Freeform 73"/>
              <p:cNvSpPr/>
              <p:nvPr/>
            </p:nvSpPr>
            <p:spPr bwMode="auto">
              <a:xfrm>
                <a:off x="4887" y="2433"/>
                <a:ext cx="32" cy="99"/>
              </a:xfrm>
              <a:custGeom>
                <a:avLst/>
                <a:gdLst>
                  <a:gd name="T0" fmla="*/ 0 w 9"/>
                  <a:gd name="T1" fmla="*/ 12 h 28"/>
                  <a:gd name="T2" fmla="*/ 4 w 9"/>
                  <a:gd name="T3" fmla="*/ 1 h 28"/>
                  <a:gd name="T4" fmla="*/ 7 w 9"/>
                  <a:gd name="T5" fmla="*/ 1 h 28"/>
                  <a:gd name="T6" fmla="*/ 7 w 9"/>
                  <a:gd name="T7" fmla="*/ 10 h 28"/>
                  <a:gd name="T8" fmla="*/ 0 w 9"/>
                  <a:gd name="T9" fmla="*/ 28 h 28"/>
                  <a:gd name="T10" fmla="*/ 0 w 9"/>
                  <a:gd name="T11" fmla="*/ 12 h 28"/>
                </a:gdLst>
                <a:ahLst/>
                <a:cxnLst>
                  <a:cxn ang="0">
                    <a:pos x="T0" y="T1"/>
                  </a:cxn>
                  <a:cxn ang="0">
                    <a:pos x="T2" y="T3"/>
                  </a:cxn>
                  <a:cxn ang="0">
                    <a:pos x="T4" y="T5"/>
                  </a:cxn>
                  <a:cxn ang="0">
                    <a:pos x="T6" y="T7"/>
                  </a:cxn>
                  <a:cxn ang="0">
                    <a:pos x="T8" y="T9"/>
                  </a:cxn>
                  <a:cxn ang="0">
                    <a:pos x="T10" y="T11"/>
                  </a:cxn>
                </a:cxnLst>
                <a:rect l="0" t="0" r="r" b="b"/>
                <a:pathLst>
                  <a:path w="9" h="28">
                    <a:moveTo>
                      <a:pt x="0" y="12"/>
                    </a:moveTo>
                    <a:cubicBezTo>
                      <a:pt x="6" y="10"/>
                      <a:pt x="3" y="4"/>
                      <a:pt x="4" y="1"/>
                    </a:cubicBezTo>
                    <a:cubicBezTo>
                      <a:pt x="5" y="0"/>
                      <a:pt x="6" y="0"/>
                      <a:pt x="7" y="1"/>
                    </a:cubicBezTo>
                    <a:cubicBezTo>
                      <a:pt x="9" y="4"/>
                      <a:pt x="9" y="7"/>
                      <a:pt x="7" y="10"/>
                    </a:cubicBezTo>
                    <a:cubicBezTo>
                      <a:pt x="3" y="15"/>
                      <a:pt x="7" y="24"/>
                      <a:pt x="0" y="28"/>
                    </a:cubicBezTo>
                    <a:cubicBezTo>
                      <a:pt x="0" y="23"/>
                      <a:pt x="3" y="17"/>
                      <a:pt x="0" y="12"/>
                    </a:cubicBezTo>
                    <a:close/>
                  </a:path>
                </a:pathLst>
              </a:custGeom>
              <a:solidFill>
                <a:srgbClr val="7994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5" name="Freeform 74"/>
              <p:cNvSpPr/>
              <p:nvPr/>
            </p:nvSpPr>
            <p:spPr bwMode="auto">
              <a:xfrm>
                <a:off x="6001" y="2419"/>
                <a:ext cx="32" cy="81"/>
              </a:xfrm>
              <a:custGeom>
                <a:avLst/>
                <a:gdLst>
                  <a:gd name="T0" fmla="*/ 8 w 9"/>
                  <a:gd name="T1" fmla="*/ 14 h 23"/>
                  <a:gd name="T2" fmla="*/ 6 w 9"/>
                  <a:gd name="T3" fmla="*/ 23 h 23"/>
                  <a:gd name="T4" fmla="*/ 7 w 9"/>
                  <a:gd name="T5" fmla="*/ 0 h 23"/>
                  <a:gd name="T6" fmla="*/ 8 w 9"/>
                  <a:gd name="T7" fmla="*/ 14 h 23"/>
                </a:gdLst>
                <a:ahLst/>
                <a:cxnLst>
                  <a:cxn ang="0">
                    <a:pos x="T0" y="T1"/>
                  </a:cxn>
                  <a:cxn ang="0">
                    <a:pos x="T2" y="T3"/>
                  </a:cxn>
                  <a:cxn ang="0">
                    <a:pos x="T4" y="T5"/>
                  </a:cxn>
                  <a:cxn ang="0">
                    <a:pos x="T6" y="T7"/>
                  </a:cxn>
                </a:cxnLst>
                <a:rect l="0" t="0" r="r" b="b"/>
                <a:pathLst>
                  <a:path w="9" h="23">
                    <a:moveTo>
                      <a:pt x="8" y="14"/>
                    </a:moveTo>
                    <a:cubicBezTo>
                      <a:pt x="5" y="16"/>
                      <a:pt x="8" y="21"/>
                      <a:pt x="6" y="23"/>
                    </a:cubicBezTo>
                    <a:cubicBezTo>
                      <a:pt x="0" y="15"/>
                      <a:pt x="4" y="8"/>
                      <a:pt x="7" y="0"/>
                    </a:cubicBezTo>
                    <a:cubicBezTo>
                      <a:pt x="9" y="5"/>
                      <a:pt x="9" y="9"/>
                      <a:pt x="8" y="14"/>
                    </a:cubicBezTo>
                    <a:close/>
                  </a:path>
                </a:pathLst>
              </a:custGeom>
              <a:solidFill>
                <a:srgbClr val="6485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6" name="Freeform 75"/>
              <p:cNvSpPr/>
              <p:nvPr/>
            </p:nvSpPr>
            <p:spPr bwMode="auto">
              <a:xfrm>
                <a:off x="5908" y="2490"/>
                <a:ext cx="32" cy="71"/>
              </a:xfrm>
              <a:custGeom>
                <a:avLst/>
                <a:gdLst>
                  <a:gd name="T0" fmla="*/ 3 w 9"/>
                  <a:gd name="T1" fmla="*/ 16 h 20"/>
                  <a:gd name="T2" fmla="*/ 7 w 9"/>
                  <a:gd name="T3" fmla="*/ 0 h 20"/>
                  <a:gd name="T4" fmla="*/ 6 w 9"/>
                  <a:gd name="T5" fmla="*/ 19 h 20"/>
                  <a:gd name="T6" fmla="*/ 3 w 9"/>
                  <a:gd name="T7" fmla="*/ 16 h 20"/>
                </a:gdLst>
                <a:ahLst/>
                <a:cxnLst>
                  <a:cxn ang="0">
                    <a:pos x="T0" y="T1"/>
                  </a:cxn>
                  <a:cxn ang="0">
                    <a:pos x="T2" y="T3"/>
                  </a:cxn>
                  <a:cxn ang="0">
                    <a:pos x="T4" y="T5"/>
                  </a:cxn>
                  <a:cxn ang="0">
                    <a:pos x="T6" y="T7"/>
                  </a:cxn>
                </a:cxnLst>
                <a:rect l="0" t="0" r="r" b="b"/>
                <a:pathLst>
                  <a:path w="9" h="20">
                    <a:moveTo>
                      <a:pt x="3" y="16"/>
                    </a:moveTo>
                    <a:cubicBezTo>
                      <a:pt x="4" y="11"/>
                      <a:pt x="0" y="4"/>
                      <a:pt x="7" y="0"/>
                    </a:cubicBezTo>
                    <a:cubicBezTo>
                      <a:pt x="8" y="6"/>
                      <a:pt x="9" y="13"/>
                      <a:pt x="6" y="19"/>
                    </a:cubicBezTo>
                    <a:cubicBezTo>
                      <a:pt x="3" y="20"/>
                      <a:pt x="3" y="18"/>
                      <a:pt x="3" y="16"/>
                    </a:cubicBezTo>
                    <a:close/>
                  </a:path>
                </a:pathLst>
              </a:custGeom>
              <a:solidFill>
                <a:srgbClr val="0D2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7" name="Freeform 76"/>
              <p:cNvSpPr/>
              <p:nvPr/>
            </p:nvSpPr>
            <p:spPr bwMode="auto">
              <a:xfrm>
                <a:off x="5722" y="3896"/>
                <a:ext cx="54" cy="50"/>
              </a:xfrm>
              <a:custGeom>
                <a:avLst/>
                <a:gdLst>
                  <a:gd name="T0" fmla="*/ 14 w 15"/>
                  <a:gd name="T1" fmla="*/ 7 h 14"/>
                  <a:gd name="T2" fmla="*/ 15 w 15"/>
                  <a:gd name="T3" fmla="*/ 14 h 14"/>
                  <a:gd name="T4" fmla="*/ 0 w 15"/>
                  <a:gd name="T5" fmla="*/ 2 h 14"/>
                  <a:gd name="T6" fmla="*/ 9 w 15"/>
                  <a:gd name="T7" fmla="*/ 0 h 14"/>
                  <a:gd name="T8" fmla="*/ 14 w 15"/>
                  <a:gd name="T9" fmla="*/ 7 h 14"/>
                </a:gdLst>
                <a:ahLst/>
                <a:cxnLst>
                  <a:cxn ang="0">
                    <a:pos x="T0" y="T1"/>
                  </a:cxn>
                  <a:cxn ang="0">
                    <a:pos x="T2" y="T3"/>
                  </a:cxn>
                  <a:cxn ang="0">
                    <a:pos x="T4" y="T5"/>
                  </a:cxn>
                  <a:cxn ang="0">
                    <a:pos x="T6" y="T7"/>
                  </a:cxn>
                  <a:cxn ang="0">
                    <a:pos x="T8" y="T9"/>
                  </a:cxn>
                </a:cxnLst>
                <a:rect l="0" t="0" r="r" b="b"/>
                <a:pathLst>
                  <a:path w="15" h="14">
                    <a:moveTo>
                      <a:pt x="14" y="7"/>
                    </a:moveTo>
                    <a:cubicBezTo>
                      <a:pt x="14" y="10"/>
                      <a:pt x="15" y="12"/>
                      <a:pt x="15" y="14"/>
                    </a:cubicBezTo>
                    <a:cubicBezTo>
                      <a:pt x="11" y="9"/>
                      <a:pt x="6" y="5"/>
                      <a:pt x="0" y="2"/>
                    </a:cubicBezTo>
                    <a:cubicBezTo>
                      <a:pt x="3" y="1"/>
                      <a:pt x="6" y="1"/>
                      <a:pt x="9" y="0"/>
                    </a:cubicBezTo>
                    <a:cubicBezTo>
                      <a:pt x="13" y="1"/>
                      <a:pt x="14" y="4"/>
                      <a:pt x="14" y="7"/>
                    </a:cubicBezTo>
                    <a:close/>
                  </a:path>
                </a:pathLst>
              </a:custGeom>
              <a:solidFill>
                <a:srgbClr val="204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8" name="Freeform 77"/>
              <p:cNvSpPr/>
              <p:nvPr/>
            </p:nvSpPr>
            <p:spPr bwMode="auto">
              <a:xfrm>
                <a:off x="4937" y="2298"/>
                <a:ext cx="22" cy="117"/>
              </a:xfrm>
              <a:custGeom>
                <a:avLst/>
                <a:gdLst>
                  <a:gd name="T0" fmla="*/ 2 w 6"/>
                  <a:gd name="T1" fmla="*/ 33 h 33"/>
                  <a:gd name="T2" fmla="*/ 0 w 6"/>
                  <a:gd name="T3" fmla="*/ 14 h 33"/>
                  <a:gd name="T4" fmla="*/ 4 w 6"/>
                  <a:gd name="T5" fmla="*/ 0 h 33"/>
                  <a:gd name="T6" fmla="*/ 5 w 6"/>
                  <a:gd name="T7" fmla="*/ 19 h 33"/>
                  <a:gd name="T8" fmla="*/ 2 w 6"/>
                  <a:gd name="T9" fmla="*/ 33 h 33"/>
                </a:gdLst>
                <a:ahLst/>
                <a:cxnLst>
                  <a:cxn ang="0">
                    <a:pos x="T0" y="T1"/>
                  </a:cxn>
                  <a:cxn ang="0">
                    <a:pos x="T2" y="T3"/>
                  </a:cxn>
                  <a:cxn ang="0">
                    <a:pos x="T4" y="T5"/>
                  </a:cxn>
                  <a:cxn ang="0">
                    <a:pos x="T6" y="T7"/>
                  </a:cxn>
                  <a:cxn ang="0">
                    <a:pos x="T8" y="T9"/>
                  </a:cxn>
                </a:cxnLst>
                <a:rect l="0" t="0" r="r" b="b"/>
                <a:pathLst>
                  <a:path w="6" h="33">
                    <a:moveTo>
                      <a:pt x="2" y="33"/>
                    </a:moveTo>
                    <a:cubicBezTo>
                      <a:pt x="1" y="26"/>
                      <a:pt x="4" y="20"/>
                      <a:pt x="0" y="14"/>
                    </a:cubicBezTo>
                    <a:cubicBezTo>
                      <a:pt x="2" y="10"/>
                      <a:pt x="3" y="5"/>
                      <a:pt x="4" y="0"/>
                    </a:cubicBezTo>
                    <a:cubicBezTo>
                      <a:pt x="4" y="6"/>
                      <a:pt x="4" y="12"/>
                      <a:pt x="5" y="19"/>
                    </a:cubicBezTo>
                    <a:cubicBezTo>
                      <a:pt x="3" y="23"/>
                      <a:pt x="6" y="28"/>
                      <a:pt x="2" y="33"/>
                    </a:cubicBezTo>
                    <a:close/>
                  </a:path>
                </a:pathLst>
              </a:custGeom>
              <a:solidFill>
                <a:srgbClr val="7B9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9" name="Freeform 78"/>
              <p:cNvSpPr/>
              <p:nvPr/>
            </p:nvSpPr>
            <p:spPr bwMode="auto">
              <a:xfrm>
                <a:off x="5926" y="2451"/>
                <a:ext cx="21" cy="106"/>
              </a:xfrm>
              <a:custGeom>
                <a:avLst/>
                <a:gdLst>
                  <a:gd name="T0" fmla="*/ 1 w 6"/>
                  <a:gd name="T1" fmla="*/ 30 h 30"/>
                  <a:gd name="T2" fmla="*/ 2 w 6"/>
                  <a:gd name="T3" fmla="*/ 11 h 30"/>
                  <a:gd name="T4" fmla="*/ 3 w 6"/>
                  <a:gd name="T5" fmla="*/ 0 h 30"/>
                  <a:gd name="T6" fmla="*/ 6 w 6"/>
                  <a:gd name="T7" fmla="*/ 5 h 30"/>
                  <a:gd name="T8" fmla="*/ 4 w 6"/>
                  <a:gd name="T9" fmla="*/ 29 h 30"/>
                  <a:gd name="T10" fmla="*/ 1 w 6"/>
                  <a:gd name="T11" fmla="*/ 30 h 30"/>
                </a:gdLst>
                <a:ahLst/>
                <a:cxnLst>
                  <a:cxn ang="0">
                    <a:pos x="T0" y="T1"/>
                  </a:cxn>
                  <a:cxn ang="0">
                    <a:pos x="T2" y="T3"/>
                  </a:cxn>
                  <a:cxn ang="0">
                    <a:pos x="T4" y="T5"/>
                  </a:cxn>
                  <a:cxn ang="0">
                    <a:pos x="T6" y="T7"/>
                  </a:cxn>
                  <a:cxn ang="0">
                    <a:pos x="T8" y="T9"/>
                  </a:cxn>
                  <a:cxn ang="0">
                    <a:pos x="T10" y="T11"/>
                  </a:cxn>
                </a:cxnLst>
                <a:rect l="0" t="0" r="r" b="b"/>
                <a:pathLst>
                  <a:path w="6" h="30">
                    <a:moveTo>
                      <a:pt x="1" y="30"/>
                    </a:moveTo>
                    <a:cubicBezTo>
                      <a:pt x="2" y="24"/>
                      <a:pt x="3" y="17"/>
                      <a:pt x="2" y="11"/>
                    </a:cubicBezTo>
                    <a:cubicBezTo>
                      <a:pt x="2" y="7"/>
                      <a:pt x="0" y="3"/>
                      <a:pt x="3" y="0"/>
                    </a:cubicBezTo>
                    <a:cubicBezTo>
                      <a:pt x="4" y="2"/>
                      <a:pt x="5" y="3"/>
                      <a:pt x="6" y="5"/>
                    </a:cubicBezTo>
                    <a:cubicBezTo>
                      <a:pt x="2" y="13"/>
                      <a:pt x="5" y="21"/>
                      <a:pt x="4" y="29"/>
                    </a:cubicBezTo>
                    <a:cubicBezTo>
                      <a:pt x="3" y="29"/>
                      <a:pt x="2" y="30"/>
                      <a:pt x="1" y="30"/>
                    </a:cubicBezTo>
                    <a:close/>
                  </a:path>
                </a:pathLst>
              </a:custGeom>
              <a:solidFill>
                <a:srgbClr val="798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0" name="Freeform 79"/>
              <p:cNvSpPr/>
              <p:nvPr/>
            </p:nvSpPr>
            <p:spPr bwMode="auto">
              <a:xfrm>
                <a:off x="5904" y="2419"/>
                <a:ext cx="18" cy="113"/>
              </a:xfrm>
              <a:custGeom>
                <a:avLst/>
                <a:gdLst>
                  <a:gd name="T0" fmla="*/ 2 w 5"/>
                  <a:gd name="T1" fmla="*/ 14 h 32"/>
                  <a:gd name="T2" fmla="*/ 2 w 5"/>
                  <a:gd name="T3" fmla="*/ 32 h 32"/>
                  <a:gd name="T4" fmla="*/ 1 w 5"/>
                  <a:gd name="T5" fmla="*/ 32 h 32"/>
                  <a:gd name="T6" fmla="*/ 0 w 5"/>
                  <a:gd name="T7" fmla="*/ 32 h 32"/>
                  <a:gd name="T8" fmla="*/ 0 w 5"/>
                  <a:gd name="T9" fmla="*/ 2 h 32"/>
                  <a:gd name="T10" fmla="*/ 1 w 5"/>
                  <a:gd name="T11" fmla="*/ 1 h 32"/>
                  <a:gd name="T12" fmla="*/ 2 w 5"/>
                  <a:gd name="T13" fmla="*/ 2 h 32"/>
                  <a:gd name="T14" fmla="*/ 2 w 5"/>
                  <a:gd name="T15" fmla="*/ 1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2">
                    <a:moveTo>
                      <a:pt x="2" y="14"/>
                    </a:moveTo>
                    <a:cubicBezTo>
                      <a:pt x="2" y="20"/>
                      <a:pt x="2" y="26"/>
                      <a:pt x="2" y="32"/>
                    </a:cubicBezTo>
                    <a:cubicBezTo>
                      <a:pt x="2" y="32"/>
                      <a:pt x="1" y="32"/>
                      <a:pt x="1" y="32"/>
                    </a:cubicBezTo>
                    <a:cubicBezTo>
                      <a:pt x="1" y="32"/>
                      <a:pt x="0" y="32"/>
                      <a:pt x="0" y="32"/>
                    </a:cubicBezTo>
                    <a:cubicBezTo>
                      <a:pt x="0" y="22"/>
                      <a:pt x="0" y="12"/>
                      <a:pt x="0" y="2"/>
                    </a:cubicBezTo>
                    <a:cubicBezTo>
                      <a:pt x="0" y="2"/>
                      <a:pt x="0" y="1"/>
                      <a:pt x="1" y="1"/>
                    </a:cubicBezTo>
                    <a:cubicBezTo>
                      <a:pt x="2" y="0"/>
                      <a:pt x="1" y="2"/>
                      <a:pt x="2" y="2"/>
                    </a:cubicBezTo>
                    <a:cubicBezTo>
                      <a:pt x="5" y="6"/>
                      <a:pt x="4" y="10"/>
                      <a:pt x="2" y="14"/>
                    </a:cubicBezTo>
                    <a:close/>
                  </a:path>
                </a:pathLst>
              </a:custGeom>
              <a:solidFill>
                <a:srgbClr val="8DAD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1" name="Freeform 80"/>
              <p:cNvSpPr/>
              <p:nvPr/>
            </p:nvSpPr>
            <p:spPr bwMode="auto">
              <a:xfrm>
                <a:off x="5804" y="3431"/>
                <a:ext cx="15" cy="114"/>
              </a:xfrm>
              <a:custGeom>
                <a:avLst/>
                <a:gdLst>
                  <a:gd name="T0" fmla="*/ 4 w 4"/>
                  <a:gd name="T1" fmla="*/ 32 h 32"/>
                  <a:gd name="T2" fmla="*/ 2 w 4"/>
                  <a:gd name="T3" fmla="*/ 0 h 32"/>
                  <a:gd name="T4" fmla="*/ 4 w 4"/>
                  <a:gd name="T5" fmla="*/ 0 h 32"/>
                  <a:gd name="T6" fmla="*/ 4 w 4"/>
                  <a:gd name="T7" fmla="*/ 22 h 32"/>
                  <a:gd name="T8" fmla="*/ 4 w 4"/>
                  <a:gd name="T9" fmla="*/ 32 h 32"/>
                </a:gdLst>
                <a:ahLst/>
                <a:cxnLst>
                  <a:cxn ang="0">
                    <a:pos x="T0" y="T1"/>
                  </a:cxn>
                  <a:cxn ang="0">
                    <a:pos x="T2" y="T3"/>
                  </a:cxn>
                  <a:cxn ang="0">
                    <a:pos x="T4" y="T5"/>
                  </a:cxn>
                  <a:cxn ang="0">
                    <a:pos x="T6" y="T7"/>
                  </a:cxn>
                  <a:cxn ang="0">
                    <a:pos x="T8" y="T9"/>
                  </a:cxn>
                </a:cxnLst>
                <a:rect l="0" t="0" r="r" b="b"/>
                <a:pathLst>
                  <a:path w="4" h="32">
                    <a:moveTo>
                      <a:pt x="4" y="32"/>
                    </a:moveTo>
                    <a:cubicBezTo>
                      <a:pt x="0" y="21"/>
                      <a:pt x="4" y="11"/>
                      <a:pt x="2" y="0"/>
                    </a:cubicBezTo>
                    <a:cubicBezTo>
                      <a:pt x="3" y="0"/>
                      <a:pt x="4" y="0"/>
                      <a:pt x="4" y="0"/>
                    </a:cubicBezTo>
                    <a:cubicBezTo>
                      <a:pt x="4" y="7"/>
                      <a:pt x="4" y="15"/>
                      <a:pt x="4" y="22"/>
                    </a:cubicBezTo>
                    <a:cubicBezTo>
                      <a:pt x="4" y="25"/>
                      <a:pt x="4" y="28"/>
                      <a:pt x="4" y="32"/>
                    </a:cubicBezTo>
                    <a:close/>
                  </a:path>
                </a:pathLst>
              </a:custGeom>
              <a:solidFill>
                <a:srgbClr val="2C7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2" name="Freeform 81"/>
              <p:cNvSpPr/>
              <p:nvPr/>
            </p:nvSpPr>
            <p:spPr bwMode="auto">
              <a:xfrm>
                <a:off x="5151" y="3591"/>
                <a:ext cx="43" cy="78"/>
              </a:xfrm>
              <a:custGeom>
                <a:avLst/>
                <a:gdLst>
                  <a:gd name="T0" fmla="*/ 11 w 12"/>
                  <a:gd name="T1" fmla="*/ 22 h 22"/>
                  <a:gd name="T2" fmla="*/ 6 w 12"/>
                  <a:gd name="T3" fmla="*/ 14 h 22"/>
                  <a:gd name="T4" fmla="*/ 3 w 12"/>
                  <a:gd name="T5" fmla="*/ 0 h 22"/>
                  <a:gd name="T6" fmla="*/ 8 w 12"/>
                  <a:gd name="T7" fmla="*/ 8 h 22"/>
                  <a:gd name="T8" fmla="*/ 12 w 12"/>
                  <a:gd name="T9" fmla="*/ 17 h 22"/>
                  <a:gd name="T10" fmla="*/ 11 w 12"/>
                  <a:gd name="T11" fmla="*/ 22 h 22"/>
                </a:gdLst>
                <a:ahLst/>
                <a:cxnLst>
                  <a:cxn ang="0">
                    <a:pos x="T0" y="T1"/>
                  </a:cxn>
                  <a:cxn ang="0">
                    <a:pos x="T2" y="T3"/>
                  </a:cxn>
                  <a:cxn ang="0">
                    <a:pos x="T4" y="T5"/>
                  </a:cxn>
                  <a:cxn ang="0">
                    <a:pos x="T6" y="T7"/>
                  </a:cxn>
                  <a:cxn ang="0">
                    <a:pos x="T8" y="T9"/>
                  </a:cxn>
                  <a:cxn ang="0">
                    <a:pos x="T10" y="T11"/>
                  </a:cxn>
                </a:cxnLst>
                <a:rect l="0" t="0" r="r" b="b"/>
                <a:pathLst>
                  <a:path w="12" h="22">
                    <a:moveTo>
                      <a:pt x="11" y="22"/>
                    </a:moveTo>
                    <a:cubicBezTo>
                      <a:pt x="9" y="20"/>
                      <a:pt x="7" y="17"/>
                      <a:pt x="6" y="14"/>
                    </a:cubicBezTo>
                    <a:cubicBezTo>
                      <a:pt x="3" y="10"/>
                      <a:pt x="0" y="6"/>
                      <a:pt x="3" y="0"/>
                    </a:cubicBezTo>
                    <a:cubicBezTo>
                      <a:pt x="9" y="0"/>
                      <a:pt x="9" y="4"/>
                      <a:pt x="8" y="8"/>
                    </a:cubicBezTo>
                    <a:cubicBezTo>
                      <a:pt x="8" y="12"/>
                      <a:pt x="9" y="15"/>
                      <a:pt x="12" y="17"/>
                    </a:cubicBezTo>
                    <a:cubicBezTo>
                      <a:pt x="11" y="19"/>
                      <a:pt x="11" y="20"/>
                      <a:pt x="11" y="22"/>
                    </a:cubicBezTo>
                    <a:close/>
                  </a:path>
                </a:pathLst>
              </a:custGeom>
              <a:solidFill>
                <a:srgbClr val="306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3" name="Freeform 82"/>
              <p:cNvSpPr/>
              <p:nvPr/>
            </p:nvSpPr>
            <p:spPr bwMode="auto">
              <a:xfrm>
                <a:off x="5001" y="1868"/>
                <a:ext cx="36" cy="60"/>
              </a:xfrm>
              <a:custGeom>
                <a:avLst/>
                <a:gdLst>
                  <a:gd name="T0" fmla="*/ 8 w 10"/>
                  <a:gd name="T1" fmla="*/ 9 h 17"/>
                  <a:gd name="T2" fmla="*/ 2 w 10"/>
                  <a:gd name="T3" fmla="*/ 16 h 17"/>
                  <a:gd name="T4" fmla="*/ 1 w 10"/>
                  <a:gd name="T5" fmla="*/ 8 h 17"/>
                  <a:gd name="T6" fmla="*/ 3 w 10"/>
                  <a:gd name="T7" fmla="*/ 1 h 17"/>
                  <a:gd name="T8" fmla="*/ 8 w 10"/>
                  <a:gd name="T9" fmla="*/ 1 h 17"/>
                  <a:gd name="T10" fmla="*/ 10 w 10"/>
                  <a:gd name="T11" fmla="*/ 3 h 17"/>
                  <a:gd name="T12" fmla="*/ 8 w 10"/>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10" h="17">
                    <a:moveTo>
                      <a:pt x="8" y="9"/>
                    </a:moveTo>
                    <a:cubicBezTo>
                      <a:pt x="4" y="10"/>
                      <a:pt x="8" y="17"/>
                      <a:pt x="2" y="16"/>
                    </a:cubicBezTo>
                    <a:cubicBezTo>
                      <a:pt x="0" y="14"/>
                      <a:pt x="2" y="11"/>
                      <a:pt x="1" y="8"/>
                    </a:cubicBezTo>
                    <a:cubicBezTo>
                      <a:pt x="2" y="5"/>
                      <a:pt x="2" y="3"/>
                      <a:pt x="3" y="1"/>
                    </a:cubicBezTo>
                    <a:cubicBezTo>
                      <a:pt x="5" y="0"/>
                      <a:pt x="6" y="0"/>
                      <a:pt x="8" y="1"/>
                    </a:cubicBezTo>
                    <a:cubicBezTo>
                      <a:pt x="8" y="2"/>
                      <a:pt x="9" y="2"/>
                      <a:pt x="10" y="3"/>
                    </a:cubicBezTo>
                    <a:cubicBezTo>
                      <a:pt x="9" y="5"/>
                      <a:pt x="8" y="7"/>
                      <a:pt x="8" y="9"/>
                    </a:cubicBezTo>
                    <a:close/>
                  </a:path>
                </a:pathLst>
              </a:custGeom>
              <a:solidFill>
                <a:srgbClr val="276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4" name="Freeform 83"/>
              <p:cNvSpPr/>
              <p:nvPr/>
            </p:nvSpPr>
            <p:spPr bwMode="auto">
              <a:xfrm>
                <a:off x="5965" y="3960"/>
                <a:ext cx="32" cy="32"/>
              </a:xfrm>
              <a:custGeom>
                <a:avLst/>
                <a:gdLst>
                  <a:gd name="T0" fmla="*/ 1 w 9"/>
                  <a:gd name="T1" fmla="*/ 5 h 9"/>
                  <a:gd name="T2" fmla="*/ 4 w 9"/>
                  <a:gd name="T3" fmla="*/ 0 h 9"/>
                  <a:gd name="T4" fmla="*/ 9 w 9"/>
                  <a:gd name="T5" fmla="*/ 4 h 9"/>
                  <a:gd name="T6" fmla="*/ 1 w 9"/>
                  <a:gd name="T7" fmla="*/ 5 h 9"/>
                </a:gdLst>
                <a:ahLst/>
                <a:cxnLst>
                  <a:cxn ang="0">
                    <a:pos x="T0" y="T1"/>
                  </a:cxn>
                  <a:cxn ang="0">
                    <a:pos x="T2" y="T3"/>
                  </a:cxn>
                  <a:cxn ang="0">
                    <a:pos x="T4" y="T5"/>
                  </a:cxn>
                  <a:cxn ang="0">
                    <a:pos x="T6" y="T7"/>
                  </a:cxn>
                </a:cxnLst>
                <a:rect l="0" t="0" r="r" b="b"/>
                <a:pathLst>
                  <a:path w="9" h="9">
                    <a:moveTo>
                      <a:pt x="1" y="5"/>
                    </a:moveTo>
                    <a:cubicBezTo>
                      <a:pt x="2" y="4"/>
                      <a:pt x="0" y="0"/>
                      <a:pt x="4" y="0"/>
                    </a:cubicBezTo>
                    <a:cubicBezTo>
                      <a:pt x="6" y="1"/>
                      <a:pt x="7" y="2"/>
                      <a:pt x="9" y="4"/>
                    </a:cubicBezTo>
                    <a:cubicBezTo>
                      <a:pt x="7" y="9"/>
                      <a:pt x="4" y="6"/>
                      <a:pt x="1" y="5"/>
                    </a:cubicBezTo>
                    <a:close/>
                  </a:path>
                </a:pathLst>
              </a:custGeom>
              <a:solidFill>
                <a:srgbClr val="224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5" name="Freeform 84"/>
              <p:cNvSpPr/>
              <p:nvPr/>
            </p:nvSpPr>
            <p:spPr bwMode="auto">
              <a:xfrm>
                <a:off x="5537" y="1087"/>
                <a:ext cx="364" cy="429"/>
              </a:xfrm>
              <a:custGeom>
                <a:avLst/>
                <a:gdLst>
                  <a:gd name="T0" fmla="*/ 24 w 102"/>
                  <a:gd name="T1" fmla="*/ 0 h 121"/>
                  <a:gd name="T2" fmla="*/ 54 w 102"/>
                  <a:gd name="T3" fmla="*/ 11 h 121"/>
                  <a:gd name="T4" fmla="*/ 98 w 102"/>
                  <a:gd name="T5" fmla="*/ 81 h 121"/>
                  <a:gd name="T6" fmla="*/ 101 w 102"/>
                  <a:gd name="T7" fmla="*/ 114 h 121"/>
                  <a:gd name="T8" fmla="*/ 95 w 102"/>
                  <a:gd name="T9" fmla="*/ 117 h 121"/>
                  <a:gd name="T10" fmla="*/ 90 w 102"/>
                  <a:gd name="T11" fmla="*/ 113 h 121"/>
                  <a:gd name="T12" fmla="*/ 75 w 102"/>
                  <a:gd name="T13" fmla="*/ 89 h 121"/>
                  <a:gd name="T14" fmla="*/ 77 w 102"/>
                  <a:gd name="T15" fmla="*/ 83 h 121"/>
                  <a:gd name="T16" fmla="*/ 88 w 102"/>
                  <a:gd name="T17" fmla="*/ 88 h 121"/>
                  <a:gd name="T18" fmla="*/ 68 w 102"/>
                  <a:gd name="T19" fmla="*/ 31 h 121"/>
                  <a:gd name="T20" fmla="*/ 43 w 102"/>
                  <a:gd name="T21" fmla="*/ 27 h 121"/>
                  <a:gd name="T22" fmla="*/ 34 w 102"/>
                  <a:gd name="T23" fmla="*/ 26 h 121"/>
                  <a:gd name="T24" fmla="*/ 16 w 102"/>
                  <a:gd name="T25" fmla="*/ 21 h 121"/>
                  <a:gd name="T26" fmla="*/ 2 w 102"/>
                  <a:gd name="T27" fmla="*/ 19 h 121"/>
                  <a:gd name="T28" fmla="*/ 11 w 102"/>
                  <a:gd name="T29" fmla="*/ 10 h 121"/>
                  <a:gd name="T30" fmla="*/ 21 w 102"/>
                  <a:gd name="T31" fmla="*/ 9 h 121"/>
                  <a:gd name="T32" fmla="*/ 22 w 102"/>
                  <a:gd name="T33" fmla="*/ 3 h 121"/>
                  <a:gd name="T34" fmla="*/ 24 w 102"/>
                  <a:gd name="T3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20">
                    <a:moveTo>
                      <a:pt x="24" y="0"/>
                    </a:moveTo>
                    <a:cubicBezTo>
                      <a:pt x="33" y="5"/>
                      <a:pt x="43" y="9"/>
                      <a:pt x="54" y="11"/>
                    </a:cubicBezTo>
                    <a:cubicBezTo>
                      <a:pt x="80" y="18"/>
                      <a:pt x="102" y="52"/>
                      <a:pt x="98" y="81"/>
                    </a:cubicBezTo>
                    <a:cubicBezTo>
                      <a:pt x="97" y="93"/>
                      <a:pt x="97" y="103"/>
                      <a:pt x="101" y="114"/>
                    </a:cubicBezTo>
                    <a:cubicBezTo>
                      <a:pt x="100" y="117"/>
                      <a:pt x="98" y="121"/>
                      <a:pt x="95" y="117"/>
                    </a:cubicBezTo>
                    <a:cubicBezTo>
                      <a:pt x="94" y="114"/>
                      <a:pt x="91" y="115"/>
                      <a:pt x="90" y="113"/>
                    </a:cubicBezTo>
                    <a:cubicBezTo>
                      <a:pt x="87" y="104"/>
                      <a:pt x="83" y="95"/>
                      <a:pt x="75" y="89"/>
                    </a:cubicBezTo>
                    <a:cubicBezTo>
                      <a:pt x="74" y="87"/>
                      <a:pt x="74" y="85"/>
                      <a:pt x="77" y="83"/>
                    </a:cubicBezTo>
                    <a:cubicBezTo>
                      <a:pt x="82" y="81"/>
                      <a:pt x="85" y="86"/>
                      <a:pt x="88" y="88"/>
                    </a:cubicBezTo>
                    <a:cubicBezTo>
                      <a:pt x="96" y="71"/>
                      <a:pt x="87" y="46"/>
                      <a:pt x="68" y="31"/>
                    </a:cubicBezTo>
                    <a:cubicBezTo>
                      <a:pt x="60" y="26"/>
                      <a:pt x="53" y="21"/>
                      <a:pt x="43" y="27"/>
                    </a:cubicBezTo>
                    <a:cubicBezTo>
                      <a:pt x="40" y="28"/>
                      <a:pt x="36" y="28"/>
                      <a:pt x="34" y="26"/>
                    </a:cubicBezTo>
                    <a:cubicBezTo>
                      <a:pt x="29" y="20"/>
                      <a:pt x="22" y="22"/>
                      <a:pt x="16" y="21"/>
                    </a:cubicBezTo>
                    <a:cubicBezTo>
                      <a:pt x="12" y="19"/>
                      <a:pt x="6" y="23"/>
                      <a:pt x="2" y="19"/>
                    </a:cubicBezTo>
                    <a:cubicBezTo>
                      <a:pt x="0" y="12"/>
                      <a:pt x="7" y="12"/>
                      <a:pt x="11" y="10"/>
                    </a:cubicBezTo>
                    <a:cubicBezTo>
                      <a:pt x="15" y="9"/>
                      <a:pt x="18" y="9"/>
                      <a:pt x="21" y="9"/>
                    </a:cubicBezTo>
                    <a:cubicBezTo>
                      <a:pt x="24" y="7"/>
                      <a:pt x="22" y="5"/>
                      <a:pt x="22" y="3"/>
                    </a:cubicBezTo>
                    <a:cubicBezTo>
                      <a:pt x="22" y="2"/>
                      <a:pt x="23" y="1"/>
                      <a:pt x="24" y="0"/>
                    </a:cubicBezTo>
                    <a:close/>
                  </a:path>
                </a:pathLst>
              </a:custGeom>
              <a:solidFill>
                <a:srgbClr val="3C89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6" name="Freeform 85"/>
              <p:cNvSpPr/>
              <p:nvPr/>
            </p:nvSpPr>
            <p:spPr bwMode="auto">
              <a:xfrm>
                <a:off x="5840" y="1481"/>
                <a:ext cx="132" cy="579"/>
              </a:xfrm>
              <a:custGeom>
                <a:avLst/>
                <a:gdLst>
                  <a:gd name="T0" fmla="*/ 6 w 37"/>
                  <a:gd name="T1" fmla="*/ 2 h 163"/>
                  <a:gd name="T2" fmla="*/ 16 w 37"/>
                  <a:gd name="T3" fmla="*/ 3 h 163"/>
                  <a:gd name="T4" fmla="*/ 26 w 37"/>
                  <a:gd name="T5" fmla="*/ 71 h 163"/>
                  <a:gd name="T6" fmla="*/ 26 w 37"/>
                  <a:gd name="T7" fmla="*/ 79 h 163"/>
                  <a:gd name="T8" fmla="*/ 37 w 37"/>
                  <a:gd name="T9" fmla="*/ 160 h 163"/>
                  <a:gd name="T10" fmla="*/ 35 w 37"/>
                  <a:gd name="T11" fmla="*/ 163 h 163"/>
                  <a:gd name="T12" fmla="*/ 30 w 37"/>
                  <a:gd name="T13" fmla="*/ 158 h 163"/>
                  <a:gd name="T14" fmla="*/ 29 w 37"/>
                  <a:gd name="T15" fmla="*/ 149 h 163"/>
                  <a:gd name="T16" fmla="*/ 28 w 37"/>
                  <a:gd name="T17" fmla="*/ 125 h 163"/>
                  <a:gd name="T18" fmla="*/ 22 w 37"/>
                  <a:gd name="T19" fmla="*/ 94 h 163"/>
                  <a:gd name="T20" fmla="*/ 21 w 37"/>
                  <a:gd name="T21" fmla="*/ 80 h 163"/>
                  <a:gd name="T22" fmla="*/ 16 w 37"/>
                  <a:gd name="T23" fmla="*/ 80 h 163"/>
                  <a:gd name="T24" fmla="*/ 17 w 37"/>
                  <a:gd name="T25" fmla="*/ 68 h 163"/>
                  <a:gd name="T26" fmla="*/ 11 w 37"/>
                  <a:gd name="T27" fmla="*/ 29 h 163"/>
                  <a:gd name="T28" fmla="*/ 7 w 37"/>
                  <a:gd name="T29" fmla="*/ 19 h 163"/>
                  <a:gd name="T30" fmla="*/ 3 w 37"/>
                  <a:gd name="T31" fmla="*/ 0 h 163"/>
                  <a:gd name="T32" fmla="*/ 6 w 37"/>
                  <a:gd name="T33" fmla="*/ 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163">
                    <a:moveTo>
                      <a:pt x="6" y="2"/>
                    </a:moveTo>
                    <a:cubicBezTo>
                      <a:pt x="10" y="0"/>
                      <a:pt x="12" y="10"/>
                      <a:pt x="16" y="3"/>
                    </a:cubicBezTo>
                    <a:cubicBezTo>
                      <a:pt x="22" y="25"/>
                      <a:pt x="27" y="48"/>
                      <a:pt x="26" y="71"/>
                    </a:cubicBezTo>
                    <a:cubicBezTo>
                      <a:pt x="25" y="74"/>
                      <a:pt x="25" y="77"/>
                      <a:pt x="26" y="79"/>
                    </a:cubicBezTo>
                    <a:cubicBezTo>
                      <a:pt x="36" y="105"/>
                      <a:pt x="35" y="132"/>
                      <a:pt x="37" y="160"/>
                    </a:cubicBezTo>
                    <a:cubicBezTo>
                      <a:pt x="37" y="161"/>
                      <a:pt x="37" y="163"/>
                      <a:pt x="35" y="163"/>
                    </a:cubicBezTo>
                    <a:cubicBezTo>
                      <a:pt x="32" y="163"/>
                      <a:pt x="31" y="161"/>
                      <a:pt x="30" y="158"/>
                    </a:cubicBezTo>
                    <a:cubicBezTo>
                      <a:pt x="29" y="155"/>
                      <a:pt x="29" y="152"/>
                      <a:pt x="29" y="149"/>
                    </a:cubicBezTo>
                    <a:cubicBezTo>
                      <a:pt x="29" y="141"/>
                      <a:pt x="30" y="133"/>
                      <a:pt x="28" y="125"/>
                    </a:cubicBezTo>
                    <a:cubicBezTo>
                      <a:pt x="28" y="114"/>
                      <a:pt x="24" y="104"/>
                      <a:pt x="22" y="94"/>
                    </a:cubicBezTo>
                    <a:cubicBezTo>
                      <a:pt x="24" y="89"/>
                      <a:pt x="20" y="85"/>
                      <a:pt x="21" y="80"/>
                    </a:cubicBezTo>
                    <a:cubicBezTo>
                      <a:pt x="19" y="80"/>
                      <a:pt x="17" y="82"/>
                      <a:pt x="16" y="80"/>
                    </a:cubicBezTo>
                    <a:cubicBezTo>
                      <a:pt x="13" y="76"/>
                      <a:pt x="17" y="72"/>
                      <a:pt x="17" y="68"/>
                    </a:cubicBezTo>
                    <a:cubicBezTo>
                      <a:pt x="21" y="54"/>
                      <a:pt x="15" y="42"/>
                      <a:pt x="11" y="29"/>
                    </a:cubicBezTo>
                    <a:cubicBezTo>
                      <a:pt x="10" y="25"/>
                      <a:pt x="8" y="22"/>
                      <a:pt x="7" y="19"/>
                    </a:cubicBezTo>
                    <a:cubicBezTo>
                      <a:pt x="8" y="12"/>
                      <a:pt x="0" y="7"/>
                      <a:pt x="3" y="0"/>
                    </a:cubicBezTo>
                    <a:cubicBezTo>
                      <a:pt x="4" y="0"/>
                      <a:pt x="5" y="1"/>
                      <a:pt x="6" y="2"/>
                    </a:cubicBezTo>
                    <a:close/>
                  </a:path>
                </a:pathLst>
              </a:custGeom>
              <a:solidFill>
                <a:srgbClr val="3F8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7" name="Freeform 86"/>
              <p:cNvSpPr/>
              <p:nvPr/>
            </p:nvSpPr>
            <p:spPr bwMode="auto">
              <a:xfrm>
                <a:off x="5233" y="579"/>
                <a:ext cx="347" cy="170"/>
              </a:xfrm>
              <a:custGeom>
                <a:avLst/>
                <a:gdLst>
                  <a:gd name="T0" fmla="*/ 35 w 97"/>
                  <a:gd name="T1" fmla="*/ 0 h 48"/>
                  <a:gd name="T2" fmla="*/ 60 w 97"/>
                  <a:gd name="T3" fmla="*/ 0 h 48"/>
                  <a:gd name="T4" fmla="*/ 95 w 97"/>
                  <a:gd name="T5" fmla="*/ 42 h 48"/>
                  <a:gd name="T6" fmla="*/ 93 w 97"/>
                  <a:gd name="T7" fmla="*/ 48 h 48"/>
                  <a:gd name="T8" fmla="*/ 89 w 97"/>
                  <a:gd name="T9" fmla="*/ 38 h 48"/>
                  <a:gd name="T10" fmla="*/ 64 w 97"/>
                  <a:gd name="T11" fmla="*/ 10 h 48"/>
                  <a:gd name="T12" fmla="*/ 33 w 97"/>
                  <a:gd name="T13" fmla="*/ 10 h 48"/>
                  <a:gd name="T14" fmla="*/ 9 w 97"/>
                  <a:gd name="T15" fmla="*/ 31 h 48"/>
                  <a:gd name="T16" fmla="*/ 0 w 97"/>
                  <a:gd name="T17" fmla="*/ 38 h 48"/>
                  <a:gd name="T18" fmla="*/ 35 w 97"/>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48">
                    <a:moveTo>
                      <a:pt x="35" y="0"/>
                    </a:moveTo>
                    <a:cubicBezTo>
                      <a:pt x="44" y="0"/>
                      <a:pt x="52" y="0"/>
                      <a:pt x="60" y="0"/>
                    </a:cubicBezTo>
                    <a:cubicBezTo>
                      <a:pt x="82" y="5"/>
                      <a:pt x="97" y="23"/>
                      <a:pt x="95" y="42"/>
                    </a:cubicBezTo>
                    <a:cubicBezTo>
                      <a:pt x="95" y="44"/>
                      <a:pt x="94" y="46"/>
                      <a:pt x="93" y="48"/>
                    </a:cubicBezTo>
                    <a:cubicBezTo>
                      <a:pt x="90" y="45"/>
                      <a:pt x="89" y="41"/>
                      <a:pt x="89" y="38"/>
                    </a:cubicBezTo>
                    <a:cubicBezTo>
                      <a:pt x="86" y="23"/>
                      <a:pt x="77" y="15"/>
                      <a:pt x="64" y="10"/>
                    </a:cubicBezTo>
                    <a:cubicBezTo>
                      <a:pt x="54" y="6"/>
                      <a:pt x="44" y="5"/>
                      <a:pt x="33" y="10"/>
                    </a:cubicBezTo>
                    <a:cubicBezTo>
                      <a:pt x="22" y="14"/>
                      <a:pt x="12" y="18"/>
                      <a:pt x="9" y="31"/>
                    </a:cubicBezTo>
                    <a:cubicBezTo>
                      <a:pt x="8" y="35"/>
                      <a:pt x="5" y="38"/>
                      <a:pt x="0" y="38"/>
                    </a:cubicBezTo>
                    <a:cubicBezTo>
                      <a:pt x="1" y="18"/>
                      <a:pt x="14" y="4"/>
                      <a:pt x="35" y="0"/>
                    </a:cubicBezTo>
                    <a:close/>
                  </a:path>
                </a:pathLst>
              </a:custGeom>
              <a:solidFill>
                <a:srgbClr val="4A7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8" name="Freeform 87"/>
              <p:cNvSpPr/>
              <p:nvPr/>
            </p:nvSpPr>
            <p:spPr bwMode="auto">
              <a:xfrm>
                <a:off x="5940" y="2046"/>
                <a:ext cx="121" cy="316"/>
              </a:xfrm>
              <a:custGeom>
                <a:avLst/>
                <a:gdLst>
                  <a:gd name="T0" fmla="*/ 4 w 34"/>
                  <a:gd name="T1" fmla="*/ 0 h 89"/>
                  <a:gd name="T2" fmla="*/ 9 w 34"/>
                  <a:gd name="T3" fmla="*/ 1 h 89"/>
                  <a:gd name="T4" fmla="*/ 12 w 34"/>
                  <a:gd name="T5" fmla="*/ 31 h 89"/>
                  <a:gd name="T6" fmla="*/ 21 w 34"/>
                  <a:gd name="T7" fmla="*/ 55 h 89"/>
                  <a:gd name="T8" fmla="*/ 34 w 34"/>
                  <a:gd name="T9" fmla="*/ 88 h 89"/>
                  <a:gd name="T10" fmla="*/ 28 w 34"/>
                  <a:gd name="T11" fmla="*/ 84 h 89"/>
                  <a:gd name="T12" fmla="*/ 13 w 34"/>
                  <a:gd name="T13" fmla="*/ 58 h 89"/>
                  <a:gd name="T14" fmla="*/ 7 w 34"/>
                  <a:gd name="T15" fmla="*/ 48 h 89"/>
                  <a:gd name="T16" fmla="*/ 1 w 34"/>
                  <a:gd name="T17" fmla="*/ 9 h 89"/>
                  <a:gd name="T18" fmla="*/ 4 w 34"/>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89">
                    <a:moveTo>
                      <a:pt x="4" y="0"/>
                    </a:moveTo>
                    <a:cubicBezTo>
                      <a:pt x="6" y="3"/>
                      <a:pt x="7" y="4"/>
                      <a:pt x="9" y="1"/>
                    </a:cubicBezTo>
                    <a:cubicBezTo>
                      <a:pt x="10" y="11"/>
                      <a:pt x="12" y="21"/>
                      <a:pt x="12" y="31"/>
                    </a:cubicBezTo>
                    <a:cubicBezTo>
                      <a:pt x="11" y="41"/>
                      <a:pt x="15" y="48"/>
                      <a:pt x="21" y="55"/>
                    </a:cubicBezTo>
                    <a:cubicBezTo>
                      <a:pt x="30" y="64"/>
                      <a:pt x="33" y="76"/>
                      <a:pt x="34" y="88"/>
                    </a:cubicBezTo>
                    <a:cubicBezTo>
                      <a:pt x="30" y="89"/>
                      <a:pt x="29" y="87"/>
                      <a:pt x="28" y="84"/>
                    </a:cubicBezTo>
                    <a:cubicBezTo>
                      <a:pt x="25" y="74"/>
                      <a:pt x="20" y="66"/>
                      <a:pt x="13" y="58"/>
                    </a:cubicBezTo>
                    <a:cubicBezTo>
                      <a:pt x="11" y="55"/>
                      <a:pt x="9" y="52"/>
                      <a:pt x="7" y="48"/>
                    </a:cubicBezTo>
                    <a:cubicBezTo>
                      <a:pt x="2" y="36"/>
                      <a:pt x="0" y="23"/>
                      <a:pt x="1" y="9"/>
                    </a:cubicBezTo>
                    <a:cubicBezTo>
                      <a:pt x="1" y="6"/>
                      <a:pt x="1" y="3"/>
                      <a:pt x="4" y="0"/>
                    </a:cubicBezTo>
                    <a:close/>
                  </a:path>
                </a:pathLst>
              </a:custGeom>
              <a:solidFill>
                <a:srgbClr val="428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9" name="Freeform 88"/>
              <p:cNvSpPr/>
              <p:nvPr/>
            </p:nvSpPr>
            <p:spPr bwMode="auto">
              <a:xfrm>
                <a:off x="5458" y="604"/>
                <a:ext cx="107" cy="234"/>
              </a:xfrm>
              <a:custGeom>
                <a:avLst/>
                <a:gdLst>
                  <a:gd name="T0" fmla="*/ 2 w 30"/>
                  <a:gd name="T1" fmla="*/ 1 h 66"/>
                  <a:gd name="T2" fmla="*/ 30 w 30"/>
                  <a:gd name="T3" fmla="*/ 41 h 66"/>
                  <a:gd name="T4" fmla="*/ 28 w 30"/>
                  <a:gd name="T5" fmla="*/ 52 h 66"/>
                  <a:gd name="T6" fmla="*/ 11 w 30"/>
                  <a:gd name="T7" fmla="*/ 65 h 66"/>
                  <a:gd name="T8" fmla="*/ 13 w 30"/>
                  <a:gd name="T9" fmla="*/ 59 h 66"/>
                  <a:gd name="T10" fmla="*/ 23 w 30"/>
                  <a:gd name="T11" fmla="*/ 38 h 66"/>
                  <a:gd name="T12" fmla="*/ 17 w 30"/>
                  <a:gd name="T13" fmla="*/ 20 h 66"/>
                  <a:gd name="T14" fmla="*/ 0 w 30"/>
                  <a:gd name="T15" fmla="*/ 3 h 66"/>
                  <a:gd name="T16" fmla="*/ 2 w 30"/>
                  <a:gd name="T1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66">
                    <a:moveTo>
                      <a:pt x="2" y="1"/>
                    </a:moveTo>
                    <a:cubicBezTo>
                      <a:pt x="23" y="7"/>
                      <a:pt x="28" y="23"/>
                      <a:pt x="30" y="41"/>
                    </a:cubicBezTo>
                    <a:cubicBezTo>
                      <a:pt x="26" y="44"/>
                      <a:pt x="29" y="48"/>
                      <a:pt x="28" y="52"/>
                    </a:cubicBezTo>
                    <a:cubicBezTo>
                      <a:pt x="28" y="63"/>
                      <a:pt x="24" y="66"/>
                      <a:pt x="11" y="65"/>
                    </a:cubicBezTo>
                    <a:cubicBezTo>
                      <a:pt x="8" y="63"/>
                      <a:pt x="11" y="61"/>
                      <a:pt x="13" y="59"/>
                    </a:cubicBezTo>
                    <a:cubicBezTo>
                      <a:pt x="19" y="54"/>
                      <a:pt x="21" y="46"/>
                      <a:pt x="23" y="38"/>
                    </a:cubicBezTo>
                    <a:cubicBezTo>
                      <a:pt x="25" y="31"/>
                      <a:pt x="20" y="25"/>
                      <a:pt x="17" y="20"/>
                    </a:cubicBezTo>
                    <a:cubicBezTo>
                      <a:pt x="14" y="12"/>
                      <a:pt x="5" y="9"/>
                      <a:pt x="0" y="3"/>
                    </a:cubicBezTo>
                    <a:cubicBezTo>
                      <a:pt x="0" y="1"/>
                      <a:pt x="0" y="0"/>
                      <a:pt x="2" y="1"/>
                    </a:cubicBezTo>
                    <a:close/>
                  </a:path>
                </a:pathLst>
              </a:custGeom>
              <a:solidFill>
                <a:srgbClr val="3541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0" name="Freeform 89"/>
              <p:cNvSpPr/>
              <p:nvPr/>
            </p:nvSpPr>
            <p:spPr bwMode="auto">
              <a:xfrm>
                <a:off x="5487" y="994"/>
                <a:ext cx="135" cy="128"/>
              </a:xfrm>
              <a:custGeom>
                <a:avLst/>
                <a:gdLst>
                  <a:gd name="T0" fmla="*/ 38 w 38"/>
                  <a:gd name="T1" fmla="*/ 26 h 36"/>
                  <a:gd name="T2" fmla="*/ 38 w 38"/>
                  <a:gd name="T3" fmla="*/ 30 h 36"/>
                  <a:gd name="T4" fmla="*/ 12 w 38"/>
                  <a:gd name="T5" fmla="*/ 24 h 36"/>
                  <a:gd name="T6" fmla="*/ 4 w 38"/>
                  <a:gd name="T7" fmla="*/ 17 h 36"/>
                  <a:gd name="T8" fmla="*/ 0 w 38"/>
                  <a:gd name="T9" fmla="*/ 8 h 36"/>
                  <a:gd name="T10" fmla="*/ 8 w 38"/>
                  <a:gd name="T11" fmla="*/ 2 h 36"/>
                  <a:gd name="T12" fmla="*/ 18 w 38"/>
                  <a:gd name="T13" fmla="*/ 16 h 36"/>
                  <a:gd name="T14" fmla="*/ 38 w 38"/>
                  <a:gd name="T15" fmla="*/ 2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6">
                    <a:moveTo>
                      <a:pt x="38" y="26"/>
                    </a:moveTo>
                    <a:cubicBezTo>
                      <a:pt x="38" y="27"/>
                      <a:pt x="38" y="28"/>
                      <a:pt x="38" y="30"/>
                    </a:cubicBezTo>
                    <a:cubicBezTo>
                      <a:pt x="27" y="36"/>
                      <a:pt x="20" y="28"/>
                      <a:pt x="12" y="24"/>
                    </a:cubicBezTo>
                    <a:cubicBezTo>
                      <a:pt x="10" y="22"/>
                      <a:pt x="7" y="19"/>
                      <a:pt x="4" y="17"/>
                    </a:cubicBezTo>
                    <a:cubicBezTo>
                      <a:pt x="3" y="14"/>
                      <a:pt x="1" y="12"/>
                      <a:pt x="0" y="8"/>
                    </a:cubicBezTo>
                    <a:cubicBezTo>
                      <a:pt x="1" y="4"/>
                      <a:pt x="2" y="0"/>
                      <a:pt x="8" y="2"/>
                    </a:cubicBezTo>
                    <a:cubicBezTo>
                      <a:pt x="7" y="9"/>
                      <a:pt x="11" y="13"/>
                      <a:pt x="18" y="16"/>
                    </a:cubicBezTo>
                    <a:cubicBezTo>
                      <a:pt x="25" y="18"/>
                      <a:pt x="31" y="22"/>
                      <a:pt x="38" y="26"/>
                    </a:cubicBezTo>
                    <a:close/>
                  </a:path>
                </a:pathLst>
              </a:custGeom>
              <a:solidFill>
                <a:srgbClr val="3E8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1" name="Freeform 90"/>
              <p:cNvSpPr/>
              <p:nvPr/>
            </p:nvSpPr>
            <p:spPr bwMode="auto">
              <a:xfrm>
                <a:off x="5487" y="788"/>
                <a:ext cx="89" cy="114"/>
              </a:xfrm>
              <a:custGeom>
                <a:avLst/>
                <a:gdLst>
                  <a:gd name="T0" fmla="*/ 3 w 25"/>
                  <a:gd name="T1" fmla="*/ 12 h 32"/>
                  <a:gd name="T2" fmla="*/ 20 w 25"/>
                  <a:gd name="T3" fmla="*/ 0 h 32"/>
                  <a:gd name="T4" fmla="*/ 24 w 25"/>
                  <a:gd name="T5" fmla="*/ 1 h 32"/>
                  <a:gd name="T6" fmla="*/ 20 w 25"/>
                  <a:gd name="T7" fmla="*/ 28 h 32"/>
                  <a:gd name="T8" fmla="*/ 14 w 25"/>
                  <a:gd name="T9" fmla="*/ 32 h 32"/>
                  <a:gd name="T10" fmla="*/ 8 w 25"/>
                  <a:gd name="T11" fmla="*/ 27 h 32"/>
                  <a:gd name="T12" fmla="*/ 0 w 25"/>
                  <a:gd name="T13" fmla="*/ 14 h 32"/>
                  <a:gd name="T14" fmla="*/ 3 w 25"/>
                  <a:gd name="T15" fmla="*/ 1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2">
                    <a:moveTo>
                      <a:pt x="3" y="12"/>
                    </a:moveTo>
                    <a:cubicBezTo>
                      <a:pt x="11" y="12"/>
                      <a:pt x="18" y="9"/>
                      <a:pt x="20" y="0"/>
                    </a:cubicBezTo>
                    <a:cubicBezTo>
                      <a:pt x="21" y="0"/>
                      <a:pt x="23" y="0"/>
                      <a:pt x="24" y="1"/>
                    </a:cubicBezTo>
                    <a:cubicBezTo>
                      <a:pt x="25" y="10"/>
                      <a:pt x="20" y="19"/>
                      <a:pt x="20" y="28"/>
                    </a:cubicBezTo>
                    <a:cubicBezTo>
                      <a:pt x="19" y="31"/>
                      <a:pt x="15" y="29"/>
                      <a:pt x="14" y="32"/>
                    </a:cubicBezTo>
                    <a:cubicBezTo>
                      <a:pt x="10" y="32"/>
                      <a:pt x="9" y="29"/>
                      <a:pt x="8" y="27"/>
                    </a:cubicBezTo>
                    <a:cubicBezTo>
                      <a:pt x="7" y="21"/>
                      <a:pt x="4" y="18"/>
                      <a:pt x="0" y="14"/>
                    </a:cubicBezTo>
                    <a:cubicBezTo>
                      <a:pt x="0" y="13"/>
                      <a:pt x="1" y="12"/>
                      <a:pt x="3" y="12"/>
                    </a:cubicBezTo>
                    <a:close/>
                  </a:path>
                </a:pathLst>
              </a:custGeom>
              <a:solidFill>
                <a:srgbClr val="2451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2" name="Freeform 91"/>
              <p:cNvSpPr/>
              <p:nvPr/>
            </p:nvSpPr>
            <p:spPr bwMode="auto">
              <a:xfrm>
                <a:off x="5451" y="827"/>
                <a:ext cx="86" cy="100"/>
              </a:xfrm>
              <a:custGeom>
                <a:avLst/>
                <a:gdLst>
                  <a:gd name="T0" fmla="*/ 10 w 24"/>
                  <a:gd name="T1" fmla="*/ 3 h 28"/>
                  <a:gd name="T2" fmla="*/ 20 w 24"/>
                  <a:gd name="T3" fmla="*/ 12 h 28"/>
                  <a:gd name="T4" fmla="*/ 24 w 24"/>
                  <a:gd name="T5" fmla="*/ 21 h 28"/>
                  <a:gd name="T6" fmla="*/ 22 w 24"/>
                  <a:gd name="T7" fmla="*/ 28 h 28"/>
                  <a:gd name="T8" fmla="*/ 19 w 24"/>
                  <a:gd name="T9" fmla="*/ 24 h 28"/>
                  <a:gd name="T10" fmla="*/ 13 w 24"/>
                  <a:gd name="T11" fmla="*/ 22 h 28"/>
                  <a:gd name="T12" fmla="*/ 6 w 24"/>
                  <a:gd name="T13" fmla="*/ 13 h 28"/>
                  <a:gd name="T14" fmla="*/ 9 w 24"/>
                  <a:gd name="T15" fmla="*/ 11 h 28"/>
                  <a:gd name="T16" fmla="*/ 6 w 24"/>
                  <a:gd name="T17" fmla="*/ 9 h 28"/>
                  <a:gd name="T18" fmla="*/ 0 w 24"/>
                  <a:gd name="T19" fmla="*/ 7 h 28"/>
                  <a:gd name="T20" fmla="*/ 0 w 24"/>
                  <a:gd name="T21" fmla="*/ 4 h 28"/>
                  <a:gd name="T22" fmla="*/ 10 w 24"/>
                  <a:gd name="T23"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8">
                    <a:moveTo>
                      <a:pt x="10" y="3"/>
                    </a:moveTo>
                    <a:cubicBezTo>
                      <a:pt x="17" y="3"/>
                      <a:pt x="18" y="8"/>
                      <a:pt x="20" y="12"/>
                    </a:cubicBezTo>
                    <a:cubicBezTo>
                      <a:pt x="21" y="15"/>
                      <a:pt x="21" y="19"/>
                      <a:pt x="24" y="21"/>
                    </a:cubicBezTo>
                    <a:cubicBezTo>
                      <a:pt x="24" y="23"/>
                      <a:pt x="24" y="26"/>
                      <a:pt x="22" y="28"/>
                    </a:cubicBezTo>
                    <a:cubicBezTo>
                      <a:pt x="21" y="27"/>
                      <a:pt x="20" y="25"/>
                      <a:pt x="19" y="24"/>
                    </a:cubicBezTo>
                    <a:cubicBezTo>
                      <a:pt x="17" y="22"/>
                      <a:pt x="15" y="22"/>
                      <a:pt x="13" y="22"/>
                    </a:cubicBezTo>
                    <a:cubicBezTo>
                      <a:pt x="10" y="19"/>
                      <a:pt x="5" y="18"/>
                      <a:pt x="6" y="13"/>
                    </a:cubicBezTo>
                    <a:cubicBezTo>
                      <a:pt x="7" y="12"/>
                      <a:pt x="9" y="12"/>
                      <a:pt x="9" y="11"/>
                    </a:cubicBezTo>
                    <a:cubicBezTo>
                      <a:pt x="9" y="9"/>
                      <a:pt x="7" y="9"/>
                      <a:pt x="6" y="9"/>
                    </a:cubicBezTo>
                    <a:cubicBezTo>
                      <a:pt x="4" y="9"/>
                      <a:pt x="1" y="9"/>
                      <a:pt x="0" y="7"/>
                    </a:cubicBezTo>
                    <a:cubicBezTo>
                      <a:pt x="0" y="6"/>
                      <a:pt x="0" y="5"/>
                      <a:pt x="0" y="4"/>
                    </a:cubicBezTo>
                    <a:cubicBezTo>
                      <a:pt x="3" y="1"/>
                      <a:pt x="7" y="0"/>
                      <a:pt x="10" y="3"/>
                    </a:cubicBezTo>
                    <a:close/>
                  </a:path>
                </a:pathLst>
              </a:custGeom>
              <a:solidFill>
                <a:srgbClr val="387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3" name="Freeform 92"/>
              <p:cNvSpPr/>
              <p:nvPr/>
            </p:nvSpPr>
            <p:spPr bwMode="auto">
              <a:xfrm>
                <a:off x="5544" y="792"/>
                <a:ext cx="53" cy="96"/>
              </a:xfrm>
              <a:custGeom>
                <a:avLst/>
                <a:gdLst>
                  <a:gd name="T0" fmla="*/ 4 w 15"/>
                  <a:gd name="T1" fmla="*/ 27 h 27"/>
                  <a:gd name="T2" fmla="*/ 8 w 15"/>
                  <a:gd name="T3" fmla="*/ 0 h 27"/>
                  <a:gd name="T4" fmla="*/ 10 w 15"/>
                  <a:gd name="T5" fmla="*/ 18 h 27"/>
                  <a:gd name="T6" fmla="*/ 4 w 15"/>
                  <a:gd name="T7" fmla="*/ 27 h 27"/>
                </a:gdLst>
                <a:ahLst/>
                <a:cxnLst>
                  <a:cxn ang="0">
                    <a:pos x="T0" y="T1"/>
                  </a:cxn>
                  <a:cxn ang="0">
                    <a:pos x="T2" y="T3"/>
                  </a:cxn>
                  <a:cxn ang="0">
                    <a:pos x="T4" y="T5"/>
                  </a:cxn>
                  <a:cxn ang="0">
                    <a:pos x="T6" y="T7"/>
                  </a:cxn>
                </a:cxnLst>
                <a:rect l="0" t="0" r="r" b="b"/>
                <a:pathLst>
                  <a:path w="15" h="27">
                    <a:moveTo>
                      <a:pt x="4" y="27"/>
                    </a:moveTo>
                    <a:cubicBezTo>
                      <a:pt x="0" y="17"/>
                      <a:pt x="4" y="8"/>
                      <a:pt x="8" y="0"/>
                    </a:cubicBezTo>
                    <a:cubicBezTo>
                      <a:pt x="15" y="5"/>
                      <a:pt x="12" y="12"/>
                      <a:pt x="10" y="18"/>
                    </a:cubicBezTo>
                    <a:cubicBezTo>
                      <a:pt x="9" y="22"/>
                      <a:pt x="6" y="24"/>
                      <a:pt x="4" y="27"/>
                    </a:cubicBezTo>
                    <a:close/>
                  </a:path>
                </a:pathLst>
              </a:custGeom>
              <a:solidFill>
                <a:srgbClr val="1A3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4" name="Freeform 93"/>
              <p:cNvSpPr/>
              <p:nvPr/>
            </p:nvSpPr>
            <p:spPr bwMode="auto">
              <a:xfrm>
                <a:off x="5472" y="955"/>
                <a:ext cx="50" cy="78"/>
              </a:xfrm>
              <a:custGeom>
                <a:avLst/>
                <a:gdLst>
                  <a:gd name="T0" fmla="*/ 12 w 14"/>
                  <a:gd name="T1" fmla="*/ 13 h 22"/>
                  <a:gd name="T2" fmla="*/ 6 w 14"/>
                  <a:gd name="T3" fmla="*/ 20 h 22"/>
                  <a:gd name="T4" fmla="*/ 4 w 14"/>
                  <a:gd name="T5" fmla="*/ 21 h 22"/>
                  <a:gd name="T6" fmla="*/ 0 w 14"/>
                  <a:gd name="T7" fmla="*/ 16 h 22"/>
                  <a:gd name="T8" fmla="*/ 1 w 14"/>
                  <a:gd name="T9" fmla="*/ 9 h 22"/>
                  <a:gd name="T10" fmla="*/ 11 w 14"/>
                  <a:gd name="T11" fmla="*/ 0 h 22"/>
                  <a:gd name="T12" fmla="*/ 13 w 14"/>
                  <a:gd name="T13" fmla="*/ 5 h 22"/>
                  <a:gd name="T14" fmla="*/ 12 w 14"/>
                  <a:gd name="T15" fmla="*/ 13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12" y="13"/>
                    </a:moveTo>
                    <a:cubicBezTo>
                      <a:pt x="7" y="13"/>
                      <a:pt x="6" y="16"/>
                      <a:pt x="6" y="20"/>
                    </a:cubicBezTo>
                    <a:cubicBezTo>
                      <a:pt x="6" y="21"/>
                      <a:pt x="5" y="22"/>
                      <a:pt x="4" y="21"/>
                    </a:cubicBezTo>
                    <a:cubicBezTo>
                      <a:pt x="2" y="20"/>
                      <a:pt x="1" y="18"/>
                      <a:pt x="0" y="16"/>
                    </a:cubicBezTo>
                    <a:cubicBezTo>
                      <a:pt x="0" y="14"/>
                      <a:pt x="0" y="11"/>
                      <a:pt x="1" y="9"/>
                    </a:cubicBezTo>
                    <a:cubicBezTo>
                      <a:pt x="4" y="5"/>
                      <a:pt x="6" y="2"/>
                      <a:pt x="11" y="0"/>
                    </a:cubicBezTo>
                    <a:cubicBezTo>
                      <a:pt x="14" y="1"/>
                      <a:pt x="13" y="3"/>
                      <a:pt x="13" y="5"/>
                    </a:cubicBezTo>
                    <a:cubicBezTo>
                      <a:pt x="12" y="8"/>
                      <a:pt x="12" y="10"/>
                      <a:pt x="12" y="13"/>
                    </a:cubicBezTo>
                    <a:close/>
                  </a:path>
                </a:pathLst>
              </a:custGeom>
              <a:solidFill>
                <a:srgbClr val="1D3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5" name="Freeform 94"/>
              <p:cNvSpPr/>
              <p:nvPr/>
            </p:nvSpPr>
            <p:spPr bwMode="auto">
              <a:xfrm>
                <a:off x="6033" y="2341"/>
                <a:ext cx="50" cy="81"/>
              </a:xfrm>
              <a:custGeom>
                <a:avLst/>
                <a:gdLst>
                  <a:gd name="T0" fmla="*/ 3 w 14"/>
                  <a:gd name="T1" fmla="*/ 1 h 23"/>
                  <a:gd name="T2" fmla="*/ 8 w 14"/>
                  <a:gd name="T3" fmla="*/ 5 h 23"/>
                  <a:gd name="T4" fmla="*/ 12 w 14"/>
                  <a:gd name="T5" fmla="*/ 14 h 23"/>
                  <a:gd name="T6" fmla="*/ 13 w 14"/>
                  <a:gd name="T7" fmla="*/ 23 h 23"/>
                  <a:gd name="T8" fmla="*/ 9 w 14"/>
                  <a:gd name="T9" fmla="*/ 20 h 23"/>
                  <a:gd name="T10" fmla="*/ 0 w 14"/>
                  <a:gd name="T11" fmla="*/ 3 h 23"/>
                  <a:gd name="T12" fmla="*/ 1 w 14"/>
                  <a:gd name="T13" fmla="*/ 0 h 23"/>
                  <a:gd name="T14" fmla="*/ 3 w 14"/>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
                    <a:moveTo>
                      <a:pt x="3" y="1"/>
                    </a:moveTo>
                    <a:cubicBezTo>
                      <a:pt x="5" y="2"/>
                      <a:pt x="6" y="4"/>
                      <a:pt x="8" y="5"/>
                    </a:cubicBezTo>
                    <a:cubicBezTo>
                      <a:pt x="9" y="8"/>
                      <a:pt x="10" y="11"/>
                      <a:pt x="12" y="14"/>
                    </a:cubicBezTo>
                    <a:cubicBezTo>
                      <a:pt x="10" y="17"/>
                      <a:pt x="14" y="20"/>
                      <a:pt x="13" y="23"/>
                    </a:cubicBezTo>
                    <a:cubicBezTo>
                      <a:pt x="12" y="22"/>
                      <a:pt x="11" y="21"/>
                      <a:pt x="9" y="20"/>
                    </a:cubicBezTo>
                    <a:cubicBezTo>
                      <a:pt x="5" y="15"/>
                      <a:pt x="1" y="10"/>
                      <a:pt x="0" y="3"/>
                    </a:cubicBezTo>
                    <a:cubicBezTo>
                      <a:pt x="0" y="2"/>
                      <a:pt x="0" y="1"/>
                      <a:pt x="1" y="0"/>
                    </a:cubicBezTo>
                    <a:cubicBezTo>
                      <a:pt x="2" y="0"/>
                      <a:pt x="3" y="0"/>
                      <a:pt x="3" y="1"/>
                    </a:cubicBezTo>
                    <a:close/>
                  </a:path>
                </a:pathLst>
              </a:custGeom>
              <a:solidFill>
                <a:srgbClr val="BFD4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6" name="Freeform 95"/>
              <p:cNvSpPr/>
              <p:nvPr/>
            </p:nvSpPr>
            <p:spPr bwMode="auto">
              <a:xfrm>
                <a:off x="5505" y="909"/>
                <a:ext cx="25" cy="64"/>
              </a:xfrm>
              <a:custGeom>
                <a:avLst/>
                <a:gdLst>
                  <a:gd name="T0" fmla="*/ 4 w 7"/>
                  <a:gd name="T1" fmla="*/ 18 h 18"/>
                  <a:gd name="T2" fmla="*/ 1 w 7"/>
                  <a:gd name="T3" fmla="*/ 14 h 18"/>
                  <a:gd name="T4" fmla="*/ 1 w 7"/>
                  <a:gd name="T5" fmla="*/ 7 h 18"/>
                  <a:gd name="T6" fmla="*/ 5 w 7"/>
                  <a:gd name="T7" fmla="*/ 0 h 18"/>
                  <a:gd name="T8" fmla="*/ 7 w 7"/>
                  <a:gd name="T9" fmla="*/ 5 h 18"/>
                  <a:gd name="T10" fmla="*/ 4 w 7"/>
                  <a:gd name="T11" fmla="*/ 18 h 18"/>
                </a:gdLst>
                <a:ahLst/>
                <a:cxnLst>
                  <a:cxn ang="0">
                    <a:pos x="T0" y="T1"/>
                  </a:cxn>
                  <a:cxn ang="0">
                    <a:pos x="T2" y="T3"/>
                  </a:cxn>
                  <a:cxn ang="0">
                    <a:pos x="T4" y="T5"/>
                  </a:cxn>
                  <a:cxn ang="0">
                    <a:pos x="T6" y="T7"/>
                  </a:cxn>
                  <a:cxn ang="0">
                    <a:pos x="T8" y="T9"/>
                  </a:cxn>
                  <a:cxn ang="0">
                    <a:pos x="T10" y="T11"/>
                  </a:cxn>
                </a:cxnLst>
                <a:rect l="0" t="0" r="r" b="b"/>
                <a:pathLst>
                  <a:path w="7" h="18">
                    <a:moveTo>
                      <a:pt x="4" y="18"/>
                    </a:moveTo>
                    <a:cubicBezTo>
                      <a:pt x="3" y="17"/>
                      <a:pt x="3" y="15"/>
                      <a:pt x="1" y="14"/>
                    </a:cubicBezTo>
                    <a:cubicBezTo>
                      <a:pt x="0" y="12"/>
                      <a:pt x="1" y="10"/>
                      <a:pt x="1" y="7"/>
                    </a:cubicBezTo>
                    <a:cubicBezTo>
                      <a:pt x="2" y="5"/>
                      <a:pt x="3" y="2"/>
                      <a:pt x="5" y="0"/>
                    </a:cubicBezTo>
                    <a:cubicBezTo>
                      <a:pt x="7" y="1"/>
                      <a:pt x="7" y="3"/>
                      <a:pt x="7" y="5"/>
                    </a:cubicBezTo>
                    <a:cubicBezTo>
                      <a:pt x="6" y="9"/>
                      <a:pt x="5" y="14"/>
                      <a:pt x="4" y="18"/>
                    </a:cubicBezTo>
                    <a:close/>
                  </a:path>
                </a:pathLst>
              </a:custGeom>
              <a:solidFill>
                <a:srgbClr val="21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7" name="Freeform 96"/>
              <p:cNvSpPr/>
              <p:nvPr/>
            </p:nvSpPr>
            <p:spPr bwMode="auto">
              <a:xfrm>
                <a:off x="4930" y="1090"/>
                <a:ext cx="375" cy="426"/>
              </a:xfrm>
              <a:custGeom>
                <a:avLst/>
                <a:gdLst>
                  <a:gd name="T0" fmla="*/ 0 w 105"/>
                  <a:gd name="T1" fmla="*/ 117 h 120"/>
                  <a:gd name="T2" fmla="*/ 3 w 105"/>
                  <a:gd name="T3" fmla="*/ 80 h 120"/>
                  <a:gd name="T4" fmla="*/ 55 w 105"/>
                  <a:gd name="T5" fmla="*/ 10 h 120"/>
                  <a:gd name="T6" fmla="*/ 75 w 105"/>
                  <a:gd name="T7" fmla="*/ 0 h 120"/>
                  <a:gd name="T8" fmla="*/ 75 w 105"/>
                  <a:gd name="T9" fmla="*/ 8 h 120"/>
                  <a:gd name="T10" fmla="*/ 74 w 105"/>
                  <a:gd name="T11" fmla="*/ 9 h 120"/>
                  <a:gd name="T12" fmla="*/ 76 w 105"/>
                  <a:gd name="T13" fmla="*/ 9 h 120"/>
                  <a:gd name="T14" fmla="*/ 89 w 105"/>
                  <a:gd name="T15" fmla="*/ 10 h 120"/>
                  <a:gd name="T16" fmla="*/ 105 w 105"/>
                  <a:gd name="T17" fmla="*/ 16 h 120"/>
                  <a:gd name="T18" fmla="*/ 89 w 105"/>
                  <a:gd name="T19" fmla="*/ 21 h 120"/>
                  <a:gd name="T20" fmla="*/ 65 w 105"/>
                  <a:gd name="T21" fmla="*/ 24 h 120"/>
                  <a:gd name="T22" fmla="*/ 57 w 105"/>
                  <a:gd name="T23" fmla="*/ 26 h 120"/>
                  <a:gd name="T24" fmla="*/ 35 w 105"/>
                  <a:gd name="T25" fmla="*/ 30 h 120"/>
                  <a:gd name="T26" fmla="*/ 13 w 105"/>
                  <a:gd name="T27" fmla="*/ 62 h 120"/>
                  <a:gd name="T28" fmla="*/ 11 w 105"/>
                  <a:gd name="T29" fmla="*/ 72 h 120"/>
                  <a:gd name="T30" fmla="*/ 13 w 105"/>
                  <a:gd name="T31" fmla="*/ 82 h 120"/>
                  <a:gd name="T32" fmla="*/ 21 w 105"/>
                  <a:gd name="T33" fmla="*/ 77 h 120"/>
                  <a:gd name="T34" fmla="*/ 24 w 105"/>
                  <a:gd name="T35" fmla="*/ 77 h 120"/>
                  <a:gd name="T36" fmla="*/ 23 w 105"/>
                  <a:gd name="T37" fmla="*/ 89 h 120"/>
                  <a:gd name="T38" fmla="*/ 15 w 105"/>
                  <a:gd name="T39" fmla="*/ 99 h 120"/>
                  <a:gd name="T40" fmla="*/ 9 w 105"/>
                  <a:gd name="T41" fmla="*/ 111 h 120"/>
                  <a:gd name="T42" fmla="*/ 0 w 105"/>
                  <a:gd name="T43" fmla="*/ 1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20">
                    <a:moveTo>
                      <a:pt x="0" y="117"/>
                    </a:moveTo>
                    <a:cubicBezTo>
                      <a:pt x="4" y="105"/>
                      <a:pt x="3" y="92"/>
                      <a:pt x="3" y="80"/>
                    </a:cubicBezTo>
                    <a:cubicBezTo>
                      <a:pt x="1" y="45"/>
                      <a:pt x="22" y="19"/>
                      <a:pt x="55" y="10"/>
                    </a:cubicBezTo>
                    <a:cubicBezTo>
                      <a:pt x="62" y="8"/>
                      <a:pt x="69" y="3"/>
                      <a:pt x="75" y="0"/>
                    </a:cubicBezTo>
                    <a:cubicBezTo>
                      <a:pt x="78" y="3"/>
                      <a:pt x="77" y="5"/>
                      <a:pt x="75" y="8"/>
                    </a:cubicBezTo>
                    <a:cubicBezTo>
                      <a:pt x="75" y="8"/>
                      <a:pt x="73" y="8"/>
                      <a:pt x="74" y="9"/>
                    </a:cubicBezTo>
                    <a:cubicBezTo>
                      <a:pt x="74" y="9"/>
                      <a:pt x="75" y="9"/>
                      <a:pt x="76" y="9"/>
                    </a:cubicBezTo>
                    <a:cubicBezTo>
                      <a:pt x="81" y="10"/>
                      <a:pt x="85" y="10"/>
                      <a:pt x="89" y="10"/>
                    </a:cubicBezTo>
                    <a:cubicBezTo>
                      <a:pt x="95" y="11"/>
                      <a:pt x="100" y="13"/>
                      <a:pt x="105" y="16"/>
                    </a:cubicBezTo>
                    <a:cubicBezTo>
                      <a:pt x="101" y="24"/>
                      <a:pt x="95" y="23"/>
                      <a:pt x="89" y="21"/>
                    </a:cubicBezTo>
                    <a:cubicBezTo>
                      <a:pt x="80" y="18"/>
                      <a:pt x="73" y="24"/>
                      <a:pt x="65" y="24"/>
                    </a:cubicBezTo>
                    <a:cubicBezTo>
                      <a:pt x="62" y="25"/>
                      <a:pt x="60" y="26"/>
                      <a:pt x="57" y="26"/>
                    </a:cubicBezTo>
                    <a:cubicBezTo>
                      <a:pt x="48" y="20"/>
                      <a:pt x="42" y="27"/>
                      <a:pt x="35" y="30"/>
                    </a:cubicBezTo>
                    <a:cubicBezTo>
                      <a:pt x="24" y="38"/>
                      <a:pt x="16" y="49"/>
                      <a:pt x="13" y="62"/>
                    </a:cubicBezTo>
                    <a:cubicBezTo>
                      <a:pt x="12" y="65"/>
                      <a:pt x="10" y="68"/>
                      <a:pt x="11" y="72"/>
                    </a:cubicBezTo>
                    <a:cubicBezTo>
                      <a:pt x="11" y="75"/>
                      <a:pt x="9" y="80"/>
                      <a:pt x="13" y="82"/>
                    </a:cubicBezTo>
                    <a:cubicBezTo>
                      <a:pt x="17" y="84"/>
                      <a:pt x="19" y="79"/>
                      <a:pt x="21" y="77"/>
                    </a:cubicBezTo>
                    <a:cubicBezTo>
                      <a:pt x="22" y="77"/>
                      <a:pt x="23" y="77"/>
                      <a:pt x="24" y="77"/>
                    </a:cubicBezTo>
                    <a:cubicBezTo>
                      <a:pt x="28" y="82"/>
                      <a:pt x="27" y="85"/>
                      <a:pt x="23" y="89"/>
                    </a:cubicBezTo>
                    <a:cubicBezTo>
                      <a:pt x="20" y="92"/>
                      <a:pt x="18" y="95"/>
                      <a:pt x="15" y="99"/>
                    </a:cubicBezTo>
                    <a:cubicBezTo>
                      <a:pt x="12" y="102"/>
                      <a:pt x="11" y="107"/>
                      <a:pt x="9" y="111"/>
                    </a:cubicBezTo>
                    <a:cubicBezTo>
                      <a:pt x="8" y="115"/>
                      <a:pt x="6" y="120"/>
                      <a:pt x="0" y="117"/>
                    </a:cubicBezTo>
                    <a:close/>
                  </a:path>
                </a:pathLst>
              </a:custGeom>
              <a:solidFill>
                <a:srgbClr val="3C89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8" name="Freeform 97"/>
              <p:cNvSpPr/>
              <p:nvPr/>
            </p:nvSpPr>
            <p:spPr bwMode="auto">
              <a:xfrm>
                <a:off x="5205" y="607"/>
                <a:ext cx="146" cy="345"/>
              </a:xfrm>
              <a:custGeom>
                <a:avLst/>
                <a:gdLst>
                  <a:gd name="T0" fmla="*/ 8 w 41"/>
                  <a:gd name="T1" fmla="*/ 30 h 97"/>
                  <a:gd name="T2" fmla="*/ 15 w 41"/>
                  <a:gd name="T3" fmla="*/ 22 h 97"/>
                  <a:gd name="T4" fmla="*/ 40 w 41"/>
                  <a:gd name="T5" fmla="*/ 0 h 97"/>
                  <a:gd name="T6" fmla="*/ 41 w 41"/>
                  <a:gd name="T7" fmla="*/ 3 h 97"/>
                  <a:gd name="T8" fmla="*/ 24 w 41"/>
                  <a:gd name="T9" fmla="*/ 19 h 97"/>
                  <a:gd name="T10" fmla="*/ 19 w 41"/>
                  <a:gd name="T11" fmla="*/ 31 h 97"/>
                  <a:gd name="T12" fmla="*/ 30 w 41"/>
                  <a:gd name="T13" fmla="*/ 60 h 97"/>
                  <a:gd name="T14" fmla="*/ 32 w 41"/>
                  <a:gd name="T15" fmla="*/ 65 h 97"/>
                  <a:gd name="T16" fmla="*/ 24 w 41"/>
                  <a:gd name="T17" fmla="*/ 82 h 97"/>
                  <a:gd name="T18" fmla="*/ 24 w 41"/>
                  <a:gd name="T19" fmla="*/ 97 h 97"/>
                  <a:gd name="T20" fmla="*/ 10 w 41"/>
                  <a:gd name="T21" fmla="*/ 74 h 97"/>
                  <a:gd name="T22" fmla="*/ 9 w 41"/>
                  <a:gd name="T23" fmla="*/ 51 h 97"/>
                  <a:gd name="T24" fmla="*/ 8 w 41"/>
                  <a:gd name="T25" fmla="*/ 42 h 97"/>
                  <a:gd name="T26" fmla="*/ 8 w 41"/>
                  <a:gd name="T27" fmla="*/ 3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97">
                    <a:moveTo>
                      <a:pt x="8" y="30"/>
                    </a:moveTo>
                    <a:cubicBezTo>
                      <a:pt x="12" y="28"/>
                      <a:pt x="14" y="25"/>
                      <a:pt x="15" y="22"/>
                    </a:cubicBezTo>
                    <a:cubicBezTo>
                      <a:pt x="18" y="8"/>
                      <a:pt x="29" y="4"/>
                      <a:pt x="40" y="0"/>
                    </a:cubicBezTo>
                    <a:cubicBezTo>
                      <a:pt x="40" y="1"/>
                      <a:pt x="41" y="2"/>
                      <a:pt x="41" y="3"/>
                    </a:cubicBezTo>
                    <a:cubicBezTo>
                      <a:pt x="36" y="9"/>
                      <a:pt x="27" y="11"/>
                      <a:pt x="24" y="19"/>
                    </a:cubicBezTo>
                    <a:cubicBezTo>
                      <a:pt x="22" y="23"/>
                      <a:pt x="19" y="26"/>
                      <a:pt x="19" y="31"/>
                    </a:cubicBezTo>
                    <a:cubicBezTo>
                      <a:pt x="18" y="42"/>
                      <a:pt x="20" y="53"/>
                      <a:pt x="30" y="60"/>
                    </a:cubicBezTo>
                    <a:cubicBezTo>
                      <a:pt x="32" y="62"/>
                      <a:pt x="33" y="63"/>
                      <a:pt x="32" y="65"/>
                    </a:cubicBezTo>
                    <a:cubicBezTo>
                      <a:pt x="24" y="68"/>
                      <a:pt x="21" y="73"/>
                      <a:pt x="24" y="82"/>
                    </a:cubicBezTo>
                    <a:cubicBezTo>
                      <a:pt x="25" y="86"/>
                      <a:pt x="31" y="91"/>
                      <a:pt x="24" y="97"/>
                    </a:cubicBezTo>
                    <a:cubicBezTo>
                      <a:pt x="22" y="87"/>
                      <a:pt x="15" y="81"/>
                      <a:pt x="10" y="74"/>
                    </a:cubicBezTo>
                    <a:cubicBezTo>
                      <a:pt x="4" y="67"/>
                      <a:pt x="0" y="59"/>
                      <a:pt x="9" y="51"/>
                    </a:cubicBezTo>
                    <a:cubicBezTo>
                      <a:pt x="12" y="48"/>
                      <a:pt x="8" y="45"/>
                      <a:pt x="8" y="42"/>
                    </a:cubicBezTo>
                    <a:cubicBezTo>
                      <a:pt x="8" y="38"/>
                      <a:pt x="8" y="34"/>
                      <a:pt x="8" y="30"/>
                    </a:cubicBezTo>
                    <a:close/>
                  </a:path>
                </a:pathLst>
              </a:custGeom>
              <a:solidFill>
                <a:srgbClr val="2A42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9" name="Freeform 98"/>
              <p:cNvSpPr/>
              <p:nvPr/>
            </p:nvSpPr>
            <p:spPr bwMode="auto">
              <a:xfrm>
                <a:off x="4891" y="1435"/>
                <a:ext cx="107" cy="376"/>
              </a:xfrm>
              <a:custGeom>
                <a:avLst/>
                <a:gdLst>
                  <a:gd name="T0" fmla="*/ 11 w 30"/>
                  <a:gd name="T1" fmla="*/ 20 h 106"/>
                  <a:gd name="T2" fmla="*/ 19 w 30"/>
                  <a:gd name="T3" fmla="*/ 11 h 106"/>
                  <a:gd name="T4" fmla="*/ 25 w 30"/>
                  <a:gd name="T5" fmla="*/ 0 h 106"/>
                  <a:gd name="T6" fmla="*/ 28 w 30"/>
                  <a:gd name="T7" fmla="*/ 3 h 106"/>
                  <a:gd name="T8" fmla="*/ 28 w 30"/>
                  <a:gd name="T9" fmla="*/ 11 h 106"/>
                  <a:gd name="T10" fmla="*/ 30 w 30"/>
                  <a:gd name="T11" fmla="*/ 14 h 106"/>
                  <a:gd name="T12" fmla="*/ 28 w 30"/>
                  <a:gd name="T13" fmla="*/ 19 h 106"/>
                  <a:gd name="T14" fmla="*/ 25 w 30"/>
                  <a:gd name="T15" fmla="*/ 20 h 106"/>
                  <a:gd name="T16" fmla="*/ 15 w 30"/>
                  <a:gd name="T17" fmla="*/ 39 h 106"/>
                  <a:gd name="T18" fmla="*/ 14 w 30"/>
                  <a:gd name="T19" fmla="*/ 44 h 106"/>
                  <a:gd name="T20" fmla="*/ 10 w 30"/>
                  <a:gd name="T21" fmla="*/ 60 h 106"/>
                  <a:gd name="T22" fmla="*/ 10 w 30"/>
                  <a:gd name="T23" fmla="*/ 79 h 106"/>
                  <a:gd name="T24" fmla="*/ 14 w 30"/>
                  <a:gd name="T25" fmla="*/ 89 h 106"/>
                  <a:gd name="T26" fmla="*/ 14 w 30"/>
                  <a:gd name="T27" fmla="*/ 91 h 106"/>
                  <a:gd name="T28" fmla="*/ 11 w 30"/>
                  <a:gd name="T29" fmla="*/ 100 h 106"/>
                  <a:gd name="T30" fmla="*/ 7 w 30"/>
                  <a:gd name="T31" fmla="*/ 106 h 106"/>
                  <a:gd name="T32" fmla="*/ 3 w 30"/>
                  <a:gd name="T33" fmla="*/ 105 h 106"/>
                  <a:gd name="T34" fmla="*/ 1 w 30"/>
                  <a:gd name="T35" fmla="*/ 95 h 106"/>
                  <a:gd name="T36" fmla="*/ 9 w 30"/>
                  <a:gd name="T37" fmla="*/ 27 h 106"/>
                  <a:gd name="T38" fmla="*/ 11 w 30"/>
                  <a:gd name="T39" fmla="*/ 2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05">
                    <a:moveTo>
                      <a:pt x="11" y="20"/>
                    </a:moveTo>
                    <a:cubicBezTo>
                      <a:pt x="17" y="20"/>
                      <a:pt x="17" y="15"/>
                      <a:pt x="19" y="11"/>
                    </a:cubicBezTo>
                    <a:cubicBezTo>
                      <a:pt x="21" y="7"/>
                      <a:pt x="20" y="3"/>
                      <a:pt x="25" y="0"/>
                    </a:cubicBezTo>
                    <a:cubicBezTo>
                      <a:pt x="26" y="1"/>
                      <a:pt x="27" y="1"/>
                      <a:pt x="28" y="3"/>
                    </a:cubicBezTo>
                    <a:cubicBezTo>
                      <a:pt x="28" y="6"/>
                      <a:pt x="25" y="8"/>
                      <a:pt x="28" y="11"/>
                    </a:cubicBezTo>
                    <a:cubicBezTo>
                      <a:pt x="29" y="12"/>
                      <a:pt x="30" y="13"/>
                      <a:pt x="30" y="14"/>
                    </a:cubicBezTo>
                    <a:cubicBezTo>
                      <a:pt x="30" y="16"/>
                      <a:pt x="29" y="18"/>
                      <a:pt x="28" y="19"/>
                    </a:cubicBezTo>
                    <a:cubicBezTo>
                      <a:pt x="27" y="19"/>
                      <a:pt x="26" y="19"/>
                      <a:pt x="25" y="20"/>
                    </a:cubicBezTo>
                    <a:cubicBezTo>
                      <a:pt x="18" y="24"/>
                      <a:pt x="14" y="30"/>
                      <a:pt x="15" y="39"/>
                    </a:cubicBezTo>
                    <a:cubicBezTo>
                      <a:pt x="15" y="41"/>
                      <a:pt x="15" y="43"/>
                      <a:pt x="14" y="44"/>
                    </a:cubicBezTo>
                    <a:cubicBezTo>
                      <a:pt x="7" y="48"/>
                      <a:pt x="11" y="55"/>
                      <a:pt x="10" y="60"/>
                    </a:cubicBezTo>
                    <a:cubicBezTo>
                      <a:pt x="9" y="66"/>
                      <a:pt x="8" y="73"/>
                      <a:pt x="10" y="79"/>
                    </a:cubicBezTo>
                    <a:cubicBezTo>
                      <a:pt x="10" y="83"/>
                      <a:pt x="12" y="86"/>
                      <a:pt x="14" y="89"/>
                    </a:cubicBezTo>
                    <a:cubicBezTo>
                      <a:pt x="14" y="90"/>
                      <a:pt x="14" y="91"/>
                      <a:pt x="14" y="91"/>
                    </a:cubicBezTo>
                    <a:cubicBezTo>
                      <a:pt x="14" y="95"/>
                      <a:pt x="12" y="97"/>
                      <a:pt x="11" y="100"/>
                    </a:cubicBezTo>
                    <a:cubicBezTo>
                      <a:pt x="10" y="102"/>
                      <a:pt x="9" y="105"/>
                      <a:pt x="7" y="106"/>
                    </a:cubicBezTo>
                    <a:cubicBezTo>
                      <a:pt x="5" y="106"/>
                      <a:pt x="4" y="106"/>
                      <a:pt x="3" y="105"/>
                    </a:cubicBezTo>
                    <a:cubicBezTo>
                      <a:pt x="0" y="102"/>
                      <a:pt x="2" y="99"/>
                      <a:pt x="1" y="95"/>
                    </a:cubicBezTo>
                    <a:cubicBezTo>
                      <a:pt x="1" y="72"/>
                      <a:pt x="2" y="49"/>
                      <a:pt x="9" y="27"/>
                    </a:cubicBezTo>
                    <a:cubicBezTo>
                      <a:pt x="10" y="25"/>
                      <a:pt x="10" y="22"/>
                      <a:pt x="11" y="20"/>
                    </a:cubicBezTo>
                    <a:close/>
                  </a:path>
                </a:pathLst>
              </a:custGeom>
              <a:solidFill>
                <a:srgbClr val="407E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0" name="Freeform 99"/>
              <p:cNvSpPr/>
              <p:nvPr/>
            </p:nvSpPr>
            <p:spPr bwMode="auto">
              <a:xfrm>
                <a:off x="4773" y="2021"/>
                <a:ext cx="114" cy="316"/>
              </a:xfrm>
              <a:custGeom>
                <a:avLst/>
                <a:gdLst>
                  <a:gd name="T0" fmla="*/ 0 w 32"/>
                  <a:gd name="T1" fmla="*/ 89 h 89"/>
                  <a:gd name="T2" fmla="*/ 7 w 32"/>
                  <a:gd name="T3" fmla="*/ 69 h 89"/>
                  <a:gd name="T4" fmla="*/ 22 w 32"/>
                  <a:gd name="T5" fmla="*/ 23 h 89"/>
                  <a:gd name="T6" fmla="*/ 24 w 32"/>
                  <a:gd name="T7" fmla="*/ 2 h 89"/>
                  <a:gd name="T8" fmla="*/ 30 w 32"/>
                  <a:gd name="T9" fmla="*/ 4 h 89"/>
                  <a:gd name="T10" fmla="*/ 32 w 32"/>
                  <a:gd name="T11" fmla="*/ 26 h 89"/>
                  <a:gd name="T12" fmla="*/ 20 w 32"/>
                  <a:gd name="T13" fmla="*/ 63 h 89"/>
                  <a:gd name="T14" fmla="*/ 17 w 32"/>
                  <a:gd name="T15" fmla="*/ 71 h 89"/>
                  <a:gd name="T16" fmla="*/ 11 w 32"/>
                  <a:gd name="T17" fmla="*/ 77 h 89"/>
                  <a:gd name="T18" fmla="*/ 10 w 32"/>
                  <a:gd name="T19" fmla="*/ 77 h 89"/>
                  <a:gd name="T20" fmla="*/ 9 w 32"/>
                  <a:gd name="T21" fmla="*/ 76 h 89"/>
                  <a:gd name="T22" fmla="*/ 0 w 32"/>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89">
                    <a:moveTo>
                      <a:pt x="0" y="89"/>
                    </a:moveTo>
                    <a:cubicBezTo>
                      <a:pt x="1" y="82"/>
                      <a:pt x="1" y="74"/>
                      <a:pt x="7" y="69"/>
                    </a:cubicBezTo>
                    <a:cubicBezTo>
                      <a:pt x="21" y="56"/>
                      <a:pt x="21" y="40"/>
                      <a:pt x="22" y="23"/>
                    </a:cubicBezTo>
                    <a:cubicBezTo>
                      <a:pt x="23" y="16"/>
                      <a:pt x="22" y="9"/>
                      <a:pt x="24" y="2"/>
                    </a:cubicBezTo>
                    <a:cubicBezTo>
                      <a:pt x="27" y="0"/>
                      <a:pt x="28" y="2"/>
                      <a:pt x="30" y="4"/>
                    </a:cubicBezTo>
                    <a:cubicBezTo>
                      <a:pt x="32" y="11"/>
                      <a:pt x="30" y="18"/>
                      <a:pt x="32" y="26"/>
                    </a:cubicBezTo>
                    <a:cubicBezTo>
                      <a:pt x="30" y="39"/>
                      <a:pt x="29" y="52"/>
                      <a:pt x="20" y="63"/>
                    </a:cubicBezTo>
                    <a:cubicBezTo>
                      <a:pt x="19" y="65"/>
                      <a:pt x="17" y="68"/>
                      <a:pt x="17" y="71"/>
                    </a:cubicBezTo>
                    <a:cubicBezTo>
                      <a:pt x="16" y="74"/>
                      <a:pt x="15" y="77"/>
                      <a:pt x="11" y="77"/>
                    </a:cubicBezTo>
                    <a:cubicBezTo>
                      <a:pt x="11" y="77"/>
                      <a:pt x="10" y="77"/>
                      <a:pt x="10" y="77"/>
                    </a:cubicBezTo>
                    <a:cubicBezTo>
                      <a:pt x="10" y="76"/>
                      <a:pt x="10" y="76"/>
                      <a:pt x="9" y="76"/>
                    </a:cubicBezTo>
                    <a:cubicBezTo>
                      <a:pt x="6" y="80"/>
                      <a:pt x="8" y="88"/>
                      <a:pt x="0" y="89"/>
                    </a:cubicBezTo>
                    <a:close/>
                  </a:path>
                </a:pathLst>
              </a:custGeom>
              <a:solidFill>
                <a:srgbClr val="3A71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1" name="Freeform 100"/>
              <p:cNvSpPr/>
              <p:nvPr/>
            </p:nvSpPr>
            <p:spPr bwMode="auto">
              <a:xfrm>
                <a:off x="5269" y="827"/>
                <a:ext cx="100" cy="160"/>
              </a:xfrm>
              <a:custGeom>
                <a:avLst/>
                <a:gdLst>
                  <a:gd name="T0" fmla="*/ 6 w 28"/>
                  <a:gd name="T1" fmla="*/ 35 h 45"/>
                  <a:gd name="T2" fmla="*/ 3 w 28"/>
                  <a:gd name="T3" fmla="*/ 16 h 45"/>
                  <a:gd name="T4" fmla="*/ 14 w 28"/>
                  <a:gd name="T5" fmla="*/ 3 h 45"/>
                  <a:gd name="T6" fmla="*/ 26 w 28"/>
                  <a:gd name="T7" fmla="*/ 4 h 45"/>
                  <a:gd name="T8" fmla="*/ 26 w 28"/>
                  <a:gd name="T9" fmla="*/ 13 h 45"/>
                  <a:gd name="T10" fmla="*/ 21 w 28"/>
                  <a:gd name="T11" fmla="*/ 17 h 45"/>
                  <a:gd name="T12" fmla="*/ 17 w 28"/>
                  <a:gd name="T13" fmla="*/ 27 h 45"/>
                  <a:gd name="T14" fmla="*/ 14 w 28"/>
                  <a:gd name="T15" fmla="*/ 43 h 45"/>
                  <a:gd name="T16" fmla="*/ 8 w 28"/>
                  <a:gd name="T17" fmla="*/ 38 h 45"/>
                  <a:gd name="T18" fmla="*/ 6 w 28"/>
                  <a:gd name="T19"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5">
                    <a:moveTo>
                      <a:pt x="6" y="35"/>
                    </a:moveTo>
                    <a:cubicBezTo>
                      <a:pt x="5" y="28"/>
                      <a:pt x="5" y="22"/>
                      <a:pt x="3" y="16"/>
                    </a:cubicBezTo>
                    <a:cubicBezTo>
                      <a:pt x="0" y="7"/>
                      <a:pt x="3" y="3"/>
                      <a:pt x="14" y="3"/>
                    </a:cubicBezTo>
                    <a:cubicBezTo>
                      <a:pt x="18" y="0"/>
                      <a:pt x="22" y="2"/>
                      <a:pt x="26" y="4"/>
                    </a:cubicBezTo>
                    <a:cubicBezTo>
                      <a:pt x="28" y="7"/>
                      <a:pt x="27" y="10"/>
                      <a:pt x="26" y="13"/>
                    </a:cubicBezTo>
                    <a:cubicBezTo>
                      <a:pt x="24" y="15"/>
                      <a:pt x="23" y="16"/>
                      <a:pt x="21" y="17"/>
                    </a:cubicBezTo>
                    <a:cubicBezTo>
                      <a:pt x="15" y="18"/>
                      <a:pt x="16" y="23"/>
                      <a:pt x="17" y="27"/>
                    </a:cubicBezTo>
                    <a:cubicBezTo>
                      <a:pt x="14" y="32"/>
                      <a:pt x="17" y="38"/>
                      <a:pt x="14" y="43"/>
                    </a:cubicBezTo>
                    <a:cubicBezTo>
                      <a:pt x="9" y="45"/>
                      <a:pt x="10" y="39"/>
                      <a:pt x="8" y="38"/>
                    </a:cubicBezTo>
                    <a:cubicBezTo>
                      <a:pt x="7" y="37"/>
                      <a:pt x="7" y="36"/>
                      <a:pt x="6" y="35"/>
                    </a:cubicBezTo>
                    <a:close/>
                  </a:path>
                </a:pathLst>
              </a:custGeom>
              <a:solidFill>
                <a:srgbClr val="357C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2" name="Freeform 101"/>
              <p:cNvSpPr/>
              <p:nvPr/>
            </p:nvSpPr>
            <p:spPr bwMode="auto">
              <a:xfrm>
                <a:off x="4859" y="1772"/>
                <a:ext cx="46" cy="259"/>
              </a:xfrm>
              <a:custGeom>
                <a:avLst/>
                <a:gdLst>
                  <a:gd name="T0" fmla="*/ 4 w 13"/>
                  <a:gd name="T1" fmla="*/ 73 h 73"/>
                  <a:gd name="T2" fmla="*/ 0 w 13"/>
                  <a:gd name="T3" fmla="*/ 72 h 73"/>
                  <a:gd name="T4" fmla="*/ 10 w 13"/>
                  <a:gd name="T5" fmla="*/ 0 h 73"/>
                  <a:gd name="T6" fmla="*/ 12 w 13"/>
                  <a:gd name="T7" fmla="*/ 10 h 73"/>
                  <a:gd name="T8" fmla="*/ 11 w 13"/>
                  <a:gd name="T9" fmla="*/ 26 h 73"/>
                  <a:gd name="T10" fmla="*/ 9 w 13"/>
                  <a:gd name="T11" fmla="*/ 47 h 73"/>
                  <a:gd name="T12" fmla="*/ 7 w 13"/>
                  <a:gd name="T13" fmla="*/ 63 h 73"/>
                  <a:gd name="T14" fmla="*/ 4 w 13"/>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3">
                    <a:moveTo>
                      <a:pt x="4" y="73"/>
                    </a:moveTo>
                    <a:cubicBezTo>
                      <a:pt x="3" y="73"/>
                      <a:pt x="1" y="72"/>
                      <a:pt x="0" y="72"/>
                    </a:cubicBezTo>
                    <a:cubicBezTo>
                      <a:pt x="0" y="47"/>
                      <a:pt x="1" y="23"/>
                      <a:pt x="10" y="0"/>
                    </a:cubicBezTo>
                    <a:cubicBezTo>
                      <a:pt x="13" y="3"/>
                      <a:pt x="12" y="7"/>
                      <a:pt x="12" y="10"/>
                    </a:cubicBezTo>
                    <a:cubicBezTo>
                      <a:pt x="12" y="15"/>
                      <a:pt x="13" y="20"/>
                      <a:pt x="11" y="26"/>
                    </a:cubicBezTo>
                    <a:cubicBezTo>
                      <a:pt x="9" y="32"/>
                      <a:pt x="9" y="40"/>
                      <a:pt x="9" y="47"/>
                    </a:cubicBezTo>
                    <a:cubicBezTo>
                      <a:pt x="7" y="52"/>
                      <a:pt x="7" y="58"/>
                      <a:pt x="7" y="63"/>
                    </a:cubicBezTo>
                    <a:cubicBezTo>
                      <a:pt x="7" y="67"/>
                      <a:pt x="7" y="71"/>
                      <a:pt x="4" y="73"/>
                    </a:cubicBezTo>
                    <a:close/>
                  </a:path>
                </a:pathLst>
              </a:custGeom>
              <a:solidFill>
                <a:srgbClr val="3779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3" name="Freeform 102"/>
              <p:cNvSpPr/>
              <p:nvPr/>
            </p:nvSpPr>
            <p:spPr bwMode="auto">
              <a:xfrm>
                <a:off x="5176" y="1048"/>
                <a:ext cx="161" cy="85"/>
              </a:xfrm>
              <a:custGeom>
                <a:avLst/>
                <a:gdLst>
                  <a:gd name="T0" fmla="*/ 6 w 45"/>
                  <a:gd name="T1" fmla="*/ 22 h 24"/>
                  <a:gd name="T2" fmla="*/ 4 w 45"/>
                  <a:gd name="T3" fmla="*/ 20 h 24"/>
                  <a:gd name="T4" fmla="*/ 6 w 45"/>
                  <a:gd name="T5" fmla="*/ 12 h 24"/>
                  <a:gd name="T6" fmla="*/ 26 w 45"/>
                  <a:gd name="T7" fmla="*/ 1 h 24"/>
                  <a:gd name="T8" fmla="*/ 38 w 45"/>
                  <a:gd name="T9" fmla="*/ 2 h 24"/>
                  <a:gd name="T10" fmla="*/ 40 w 45"/>
                  <a:gd name="T11" fmla="*/ 15 h 24"/>
                  <a:gd name="T12" fmla="*/ 33 w 45"/>
                  <a:gd name="T13" fmla="*/ 15 h 24"/>
                  <a:gd name="T14" fmla="*/ 9 w 45"/>
                  <a:gd name="T15" fmla="*/ 23 h 24"/>
                  <a:gd name="T16" fmla="*/ 6 w 45"/>
                  <a:gd name="T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4">
                    <a:moveTo>
                      <a:pt x="6" y="22"/>
                    </a:moveTo>
                    <a:cubicBezTo>
                      <a:pt x="5" y="21"/>
                      <a:pt x="0" y="24"/>
                      <a:pt x="4" y="20"/>
                    </a:cubicBezTo>
                    <a:cubicBezTo>
                      <a:pt x="6" y="17"/>
                      <a:pt x="6" y="15"/>
                      <a:pt x="6" y="12"/>
                    </a:cubicBezTo>
                    <a:cubicBezTo>
                      <a:pt x="13" y="7"/>
                      <a:pt x="19" y="3"/>
                      <a:pt x="26" y="1"/>
                    </a:cubicBezTo>
                    <a:cubicBezTo>
                      <a:pt x="30" y="2"/>
                      <a:pt x="34" y="0"/>
                      <a:pt x="38" y="2"/>
                    </a:cubicBezTo>
                    <a:cubicBezTo>
                      <a:pt x="41" y="6"/>
                      <a:pt x="45" y="10"/>
                      <a:pt x="40" y="15"/>
                    </a:cubicBezTo>
                    <a:cubicBezTo>
                      <a:pt x="38" y="16"/>
                      <a:pt x="35" y="16"/>
                      <a:pt x="33" y="15"/>
                    </a:cubicBezTo>
                    <a:cubicBezTo>
                      <a:pt x="23" y="12"/>
                      <a:pt x="15" y="15"/>
                      <a:pt x="9" y="23"/>
                    </a:cubicBezTo>
                    <a:cubicBezTo>
                      <a:pt x="8" y="23"/>
                      <a:pt x="7" y="23"/>
                      <a:pt x="6" y="22"/>
                    </a:cubicBezTo>
                    <a:close/>
                  </a:path>
                </a:pathLst>
              </a:custGeom>
              <a:solidFill>
                <a:srgbClr val="457F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4" name="Freeform 103"/>
              <p:cNvSpPr/>
              <p:nvPr/>
            </p:nvSpPr>
            <p:spPr bwMode="auto">
              <a:xfrm>
                <a:off x="4755" y="2269"/>
                <a:ext cx="64" cy="135"/>
              </a:xfrm>
              <a:custGeom>
                <a:avLst/>
                <a:gdLst>
                  <a:gd name="T0" fmla="*/ 5 w 18"/>
                  <a:gd name="T1" fmla="*/ 19 h 38"/>
                  <a:gd name="T2" fmla="*/ 13 w 18"/>
                  <a:gd name="T3" fmla="*/ 4 h 38"/>
                  <a:gd name="T4" fmla="*/ 16 w 18"/>
                  <a:gd name="T5" fmla="*/ 6 h 38"/>
                  <a:gd name="T6" fmla="*/ 16 w 18"/>
                  <a:gd name="T7" fmla="*/ 13 h 38"/>
                  <a:gd name="T8" fmla="*/ 18 w 18"/>
                  <a:gd name="T9" fmla="*/ 18 h 38"/>
                  <a:gd name="T10" fmla="*/ 4 w 18"/>
                  <a:gd name="T11" fmla="*/ 38 h 38"/>
                  <a:gd name="T12" fmla="*/ 2 w 18"/>
                  <a:gd name="T13" fmla="*/ 32 h 38"/>
                  <a:gd name="T14" fmla="*/ 5 w 18"/>
                  <a:gd name="T15" fmla="*/ 19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8">
                    <a:moveTo>
                      <a:pt x="5" y="19"/>
                    </a:moveTo>
                    <a:cubicBezTo>
                      <a:pt x="10" y="15"/>
                      <a:pt x="9" y="8"/>
                      <a:pt x="13" y="4"/>
                    </a:cubicBezTo>
                    <a:cubicBezTo>
                      <a:pt x="17" y="0"/>
                      <a:pt x="14" y="6"/>
                      <a:pt x="16" y="6"/>
                    </a:cubicBezTo>
                    <a:cubicBezTo>
                      <a:pt x="17" y="8"/>
                      <a:pt x="17" y="11"/>
                      <a:pt x="16" y="13"/>
                    </a:cubicBezTo>
                    <a:cubicBezTo>
                      <a:pt x="17" y="15"/>
                      <a:pt x="18" y="16"/>
                      <a:pt x="18" y="18"/>
                    </a:cubicBezTo>
                    <a:cubicBezTo>
                      <a:pt x="10" y="23"/>
                      <a:pt x="9" y="32"/>
                      <a:pt x="4" y="38"/>
                    </a:cubicBezTo>
                    <a:cubicBezTo>
                      <a:pt x="0" y="37"/>
                      <a:pt x="3" y="34"/>
                      <a:pt x="2" y="32"/>
                    </a:cubicBezTo>
                    <a:cubicBezTo>
                      <a:pt x="3" y="27"/>
                      <a:pt x="4" y="23"/>
                      <a:pt x="5" y="19"/>
                    </a:cubicBezTo>
                    <a:close/>
                  </a:path>
                </a:pathLst>
              </a:custGeom>
              <a:solidFill>
                <a:srgbClr val="2A4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5" name="Freeform 104"/>
              <p:cNvSpPr/>
              <p:nvPr/>
            </p:nvSpPr>
            <p:spPr bwMode="auto">
              <a:xfrm>
                <a:off x="5269" y="959"/>
                <a:ext cx="79" cy="103"/>
              </a:xfrm>
              <a:custGeom>
                <a:avLst/>
                <a:gdLst>
                  <a:gd name="T0" fmla="*/ 12 w 22"/>
                  <a:gd name="T1" fmla="*/ 28 h 29"/>
                  <a:gd name="T2" fmla="*/ 0 w 22"/>
                  <a:gd name="T3" fmla="*/ 26 h 29"/>
                  <a:gd name="T4" fmla="*/ 8 w 22"/>
                  <a:gd name="T5" fmla="*/ 12 h 29"/>
                  <a:gd name="T6" fmla="*/ 8 w 22"/>
                  <a:gd name="T7" fmla="*/ 0 h 29"/>
                  <a:gd name="T8" fmla="*/ 14 w 22"/>
                  <a:gd name="T9" fmla="*/ 6 h 29"/>
                  <a:gd name="T10" fmla="*/ 19 w 22"/>
                  <a:gd name="T11" fmla="*/ 7 h 29"/>
                  <a:gd name="T12" fmla="*/ 21 w 22"/>
                  <a:gd name="T13" fmla="*/ 10 h 29"/>
                  <a:gd name="T14" fmla="*/ 17 w 22"/>
                  <a:gd name="T15" fmla="*/ 24 h 29"/>
                  <a:gd name="T16" fmla="*/ 12 w 22"/>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8">
                    <a:moveTo>
                      <a:pt x="12" y="28"/>
                    </a:moveTo>
                    <a:cubicBezTo>
                      <a:pt x="8" y="28"/>
                      <a:pt x="4" y="29"/>
                      <a:pt x="0" y="26"/>
                    </a:cubicBezTo>
                    <a:cubicBezTo>
                      <a:pt x="7" y="24"/>
                      <a:pt x="11" y="20"/>
                      <a:pt x="8" y="12"/>
                    </a:cubicBezTo>
                    <a:cubicBezTo>
                      <a:pt x="7" y="9"/>
                      <a:pt x="8" y="4"/>
                      <a:pt x="8" y="0"/>
                    </a:cubicBezTo>
                    <a:cubicBezTo>
                      <a:pt x="10" y="2"/>
                      <a:pt x="12" y="4"/>
                      <a:pt x="14" y="6"/>
                    </a:cubicBezTo>
                    <a:cubicBezTo>
                      <a:pt x="16" y="6"/>
                      <a:pt x="17" y="6"/>
                      <a:pt x="19" y="7"/>
                    </a:cubicBezTo>
                    <a:cubicBezTo>
                      <a:pt x="20" y="8"/>
                      <a:pt x="20" y="9"/>
                      <a:pt x="21" y="10"/>
                    </a:cubicBezTo>
                    <a:cubicBezTo>
                      <a:pt x="22" y="15"/>
                      <a:pt x="18" y="19"/>
                      <a:pt x="17" y="24"/>
                    </a:cubicBezTo>
                    <a:cubicBezTo>
                      <a:pt x="16" y="26"/>
                      <a:pt x="15" y="28"/>
                      <a:pt x="12" y="28"/>
                    </a:cubicBezTo>
                    <a:close/>
                  </a:path>
                </a:pathLst>
              </a:custGeom>
              <a:solidFill>
                <a:srgbClr val="203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6" name="Freeform 105"/>
              <p:cNvSpPr/>
              <p:nvPr/>
            </p:nvSpPr>
            <p:spPr bwMode="auto">
              <a:xfrm>
                <a:off x="6008" y="2337"/>
                <a:ext cx="57" cy="89"/>
              </a:xfrm>
              <a:custGeom>
                <a:avLst/>
                <a:gdLst>
                  <a:gd name="T0" fmla="*/ 8 w 16"/>
                  <a:gd name="T1" fmla="*/ 4 h 25"/>
                  <a:gd name="T2" fmla="*/ 16 w 16"/>
                  <a:gd name="T3" fmla="*/ 21 h 25"/>
                  <a:gd name="T4" fmla="*/ 9 w 16"/>
                  <a:gd name="T5" fmla="*/ 19 h 25"/>
                  <a:gd name="T6" fmla="*/ 5 w 16"/>
                  <a:gd name="T7" fmla="*/ 11 h 25"/>
                  <a:gd name="T8" fmla="*/ 2 w 16"/>
                  <a:gd name="T9" fmla="*/ 3 h 25"/>
                  <a:gd name="T10" fmla="*/ 8 w 16"/>
                  <a:gd name="T11" fmla="*/ 4 h 25"/>
                </a:gdLst>
                <a:ahLst/>
                <a:cxnLst>
                  <a:cxn ang="0">
                    <a:pos x="T0" y="T1"/>
                  </a:cxn>
                  <a:cxn ang="0">
                    <a:pos x="T2" y="T3"/>
                  </a:cxn>
                  <a:cxn ang="0">
                    <a:pos x="T4" y="T5"/>
                  </a:cxn>
                  <a:cxn ang="0">
                    <a:pos x="T6" y="T7"/>
                  </a:cxn>
                  <a:cxn ang="0">
                    <a:pos x="T8" y="T9"/>
                  </a:cxn>
                  <a:cxn ang="0">
                    <a:pos x="T10" y="T11"/>
                  </a:cxn>
                </a:cxnLst>
                <a:rect l="0" t="0" r="r" b="b"/>
                <a:pathLst>
                  <a:path w="16" h="25">
                    <a:moveTo>
                      <a:pt x="8" y="4"/>
                    </a:moveTo>
                    <a:cubicBezTo>
                      <a:pt x="11" y="9"/>
                      <a:pt x="14" y="15"/>
                      <a:pt x="16" y="21"/>
                    </a:cubicBezTo>
                    <a:cubicBezTo>
                      <a:pt x="13" y="25"/>
                      <a:pt x="13" y="16"/>
                      <a:pt x="9" y="19"/>
                    </a:cubicBezTo>
                    <a:cubicBezTo>
                      <a:pt x="7" y="16"/>
                      <a:pt x="4" y="15"/>
                      <a:pt x="5" y="11"/>
                    </a:cubicBezTo>
                    <a:cubicBezTo>
                      <a:pt x="4" y="8"/>
                      <a:pt x="0" y="7"/>
                      <a:pt x="2" y="3"/>
                    </a:cubicBezTo>
                    <a:cubicBezTo>
                      <a:pt x="4" y="0"/>
                      <a:pt x="6" y="0"/>
                      <a:pt x="8" y="4"/>
                    </a:cubicBezTo>
                    <a:close/>
                  </a:path>
                </a:pathLst>
              </a:custGeom>
              <a:solidFill>
                <a:srgbClr val="3D4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7" name="Freeform 106"/>
              <p:cNvSpPr/>
              <p:nvPr/>
            </p:nvSpPr>
            <p:spPr bwMode="auto">
              <a:xfrm>
                <a:off x="5337" y="2369"/>
                <a:ext cx="125" cy="227"/>
              </a:xfrm>
              <a:custGeom>
                <a:avLst/>
                <a:gdLst>
                  <a:gd name="T0" fmla="*/ 35 w 35"/>
                  <a:gd name="T1" fmla="*/ 26 h 64"/>
                  <a:gd name="T2" fmla="*/ 18 w 35"/>
                  <a:gd name="T3" fmla="*/ 32 h 64"/>
                  <a:gd name="T4" fmla="*/ 13 w 35"/>
                  <a:gd name="T5" fmla="*/ 35 h 64"/>
                  <a:gd name="T6" fmla="*/ 9 w 35"/>
                  <a:gd name="T7" fmla="*/ 64 h 64"/>
                  <a:gd name="T8" fmla="*/ 3 w 35"/>
                  <a:gd name="T9" fmla="*/ 53 h 64"/>
                  <a:gd name="T10" fmla="*/ 1 w 35"/>
                  <a:gd name="T11" fmla="*/ 46 h 64"/>
                  <a:gd name="T12" fmla="*/ 0 w 35"/>
                  <a:gd name="T13" fmla="*/ 8 h 64"/>
                  <a:gd name="T14" fmla="*/ 0 w 35"/>
                  <a:gd name="T15" fmla="*/ 5 h 64"/>
                  <a:gd name="T16" fmla="*/ 3 w 35"/>
                  <a:gd name="T17" fmla="*/ 0 h 64"/>
                  <a:gd name="T18" fmla="*/ 7 w 35"/>
                  <a:gd name="T19" fmla="*/ 4 h 64"/>
                  <a:gd name="T20" fmla="*/ 34 w 35"/>
                  <a:gd name="T21" fmla="*/ 25 h 64"/>
                  <a:gd name="T22" fmla="*/ 35 w 35"/>
                  <a:gd name="T23"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64">
                    <a:moveTo>
                      <a:pt x="35" y="26"/>
                    </a:moveTo>
                    <a:cubicBezTo>
                      <a:pt x="32" y="36"/>
                      <a:pt x="24" y="31"/>
                      <a:pt x="18" y="32"/>
                    </a:cubicBezTo>
                    <a:cubicBezTo>
                      <a:pt x="16" y="32"/>
                      <a:pt x="11" y="31"/>
                      <a:pt x="13" y="35"/>
                    </a:cubicBezTo>
                    <a:cubicBezTo>
                      <a:pt x="16" y="45"/>
                      <a:pt x="12" y="54"/>
                      <a:pt x="9" y="64"/>
                    </a:cubicBezTo>
                    <a:cubicBezTo>
                      <a:pt x="2" y="63"/>
                      <a:pt x="6" y="56"/>
                      <a:pt x="3" y="53"/>
                    </a:cubicBezTo>
                    <a:cubicBezTo>
                      <a:pt x="2" y="51"/>
                      <a:pt x="1" y="48"/>
                      <a:pt x="1" y="46"/>
                    </a:cubicBezTo>
                    <a:cubicBezTo>
                      <a:pt x="4" y="33"/>
                      <a:pt x="5" y="20"/>
                      <a:pt x="0" y="8"/>
                    </a:cubicBezTo>
                    <a:cubicBezTo>
                      <a:pt x="0" y="7"/>
                      <a:pt x="0" y="6"/>
                      <a:pt x="0" y="5"/>
                    </a:cubicBezTo>
                    <a:cubicBezTo>
                      <a:pt x="0" y="3"/>
                      <a:pt x="1" y="1"/>
                      <a:pt x="3" y="0"/>
                    </a:cubicBezTo>
                    <a:cubicBezTo>
                      <a:pt x="5" y="0"/>
                      <a:pt x="6" y="2"/>
                      <a:pt x="7" y="4"/>
                    </a:cubicBezTo>
                    <a:cubicBezTo>
                      <a:pt x="9" y="19"/>
                      <a:pt x="19" y="26"/>
                      <a:pt x="34" y="25"/>
                    </a:cubicBezTo>
                    <a:cubicBezTo>
                      <a:pt x="34" y="26"/>
                      <a:pt x="34" y="26"/>
                      <a:pt x="35" y="26"/>
                    </a:cubicBezTo>
                    <a:close/>
                  </a:path>
                </a:pathLst>
              </a:custGeom>
              <a:solidFill>
                <a:srgbClr val="2E7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8" name="Freeform 107"/>
              <p:cNvSpPr/>
              <p:nvPr/>
            </p:nvSpPr>
            <p:spPr bwMode="auto">
              <a:xfrm>
                <a:off x="5447" y="2380"/>
                <a:ext cx="68" cy="273"/>
              </a:xfrm>
              <a:custGeom>
                <a:avLst/>
                <a:gdLst>
                  <a:gd name="T0" fmla="*/ 15 w 19"/>
                  <a:gd name="T1" fmla="*/ 77 h 77"/>
                  <a:gd name="T2" fmla="*/ 10 w 19"/>
                  <a:gd name="T3" fmla="*/ 52 h 77"/>
                  <a:gd name="T4" fmla="*/ 10 w 19"/>
                  <a:gd name="T5" fmla="*/ 20 h 77"/>
                  <a:gd name="T6" fmla="*/ 4 w 19"/>
                  <a:gd name="T7" fmla="*/ 23 h 77"/>
                  <a:gd name="T8" fmla="*/ 3 w 19"/>
                  <a:gd name="T9" fmla="*/ 23 h 77"/>
                  <a:gd name="T10" fmla="*/ 9 w 19"/>
                  <a:gd name="T11" fmla="*/ 3 h 77"/>
                  <a:gd name="T12" fmla="*/ 11 w 19"/>
                  <a:gd name="T13" fmla="*/ 1 h 77"/>
                  <a:gd name="T14" fmla="*/ 14 w 19"/>
                  <a:gd name="T15" fmla="*/ 0 h 77"/>
                  <a:gd name="T16" fmla="*/ 18 w 19"/>
                  <a:gd name="T17" fmla="*/ 2 h 77"/>
                  <a:gd name="T18" fmla="*/ 17 w 19"/>
                  <a:gd name="T19" fmla="*/ 25 h 77"/>
                  <a:gd name="T20" fmla="*/ 18 w 19"/>
                  <a:gd name="T21" fmla="*/ 44 h 77"/>
                  <a:gd name="T22" fmla="*/ 18 w 19"/>
                  <a:gd name="T23" fmla="*/ 50 h 77"/>
                  <a:gd name="T24" fmla="*/ 18 w 19"/>
                  <a:gd name="T25" fmla="*/ 65 h 77"/>
                  <a:gd name="T26" fmla="*/ 15 w 19"/>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77">
                    <a:moveTo>
                      <a:pt x="15" y="77"/>
                    </a:moveTo>
                    <a:cubicBezTo>
                      <a:pt x="9" y="69"/>
                      <a:pt x="11" y="60"/>
                      <a:pt x="10" y="52"/>
                    </a:cubicBezTo>
                    <a:cubicBezTo>
                      <a:pt x="9" y="41"/>
                      <a:pt x="2" y="31"/>
                      <a:pt x="10" y="20"/>
                    </a:cubicBezTo>
                    <a:cubicBezTo>
                      <a:pt x="6" y="19"/>
                      <a:pt x="6" y="23"/>
                      <a:pt x="4" y="23"/>
                    </a:cubicBezTo>
                    <a:cubicBezTo>
                      <a:pt x="4" y="23"/>
                      <a:pt x="3" y="23"/>
                      <a:pt x="3" y="23"/>
                    </a:cubicBezTo>
                    <a:cubicBezTo>
                      <a:pt x="0" y="15"/>
                      <a:pt x="8" y="10"/>
                      <a:pt x="9" y="3"/>
                    </a:cubicBezTo>
                    <a:cubicBezTo>
                      <a:pt x="10" y="2"/>
                      <a:pt x="10" y="1"/>
                      <a:pt x="11" y="1"/>
                    </a:cubicBezTo>
                    <a:cubicBezTo>
                      <a:pt x="12" y="0"/>
                      <a:pt x="13" y="0"/>
                      <a:pt x="14" y="0"/>
                    </a:cubicBezTo>
                    <a:cubicBezTo>
                      <a:pt x="16" y="0"/>
                      <a:pt x="17" y="0"/>
                      <a:pt x="18" y="2"/>
                    </a:cubicBezTo>
                    <a:cubicBezTo>
                      <a:pt x="18" y="10"/>
                      <a:pt x="18" y="17"/>
                      <a:pt x="17" y="25"/>
                    </a:cubicBezTo>
                    <a:cubicBezTo>
                      <a:pt x="15" y="31"/>
                      <a:pt x="16" y="38"/>
                      <a:pt x="18" y="44"/>
                    </a:cubicBezTo>
                    <a:cubicBezTo>
                      <a:pt x="19" y="46"/>
                      <a:pt x="18" y="48"/>
                      <a:pt x="18" y="50"/>
                    </a:cubicBezTo>
                    <a:cubicBezTo>
                      <a:pt x="16" y="55"/>
                      <a:pt x="18" y="60"/>
                      <a:pt x="18" y="65"/>
                    </a:cubicBezTo>
                    <a:cubicBezTo>
                      <a:pt x="18" y="69"/>
                      <a:pt x="19" y="73"/>
                      <a:pt x="15" y="77"/>
                    </a:cubicBezTo>
                    <a:close/>
                  </a:path>
                </a:pathLst>
              </a:custGeom>
              <a:solidFill>
                <a:srgbClr val="2E7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9" name="Freeform 108"/>
              <p:cNvSpPr/>
              <p:nvPr/>
            </p:nvSpPr>
            <p:spPr bwMode="auto">
              <a:xfrm>
                <a:off x="5572" y="2927"/>
                <a:ext cx="79" cy="149"/>
              </a:xfrm>
              <a:custGeom>
                <a:avLst/>
                <a:gdLst>
                  <a:gd name="T0" fmla="*/ 8 w 22"/>
                  <a:gd name="T1" fmla="*/ 33 h 42"/>
                  <a:gd name="T2" fmla="*/ 2 w 22"/>
                  <a:gd name="T3" fmla="*/ 3 h 42"/>
                  <a:gd name="T4" fmla="*/ 12 w 22"/>
                  <a:gd name="T5" fmla="*/ 3 h 42"/>
                  <a:gd name="T6" fmla="*/ 14 w 22"/>
                  <a:gd name="T7" fmla="*/ 13 h 42"/>
                  <a:gd name="T8" fmla="*/ 19 w 22"/>
                  <a:gd name="T9" fmla="*/ 36 h 42"/>
                  <a:gd name="T10" fmla="*/ 8 w 22"/>
                  <a:gd name="T11" fmla="*/ 33 h 42"/>
                </a:gdLst>
                <a:ahLst/>
                <a:cxnLst>
                  <a:cxn ang="0">
                    <a:pos x="T0" y="T1"/>
                  </a:cxn>
                  <a:cxn ang="0">
                    <a:pos x="T2" y="T3"/>
                  </a:cxn>
                  <a:cxn ang="0">
                    <a:pos x="T4" y="T5"/>
                  </a:cxn>
                  <a:cxn ang="0">
                    <a:pos x="T6" y="T7"/>
                  </a:cxn>
                  <a:cxn ang="0">
                    <a:pos x="T8" y="T9"/>
                  </a:cxn>
                  <a:cxn ang="0">
                    <a:pos x="T10" y="T11"/>
                  </a:cxn>
                </a:cxnLst>
                <a:rect l="0" t="0" r="r" b="b"/>
                <a:pathLst>
                  <a:path w="22" h="42">
                    <a:moveTo>
                      <a:pt x="8" y="33"/>
                    </a:moveTo>
                    <a:cubicBezTo>
                      <a:pt x="4" y="24"/>
                      <a:pt x="0" y="14"/>
                      <a:pt x="2" y="3"/>
                    </a:cubicBezTo>
                    <a:cubicBezTo>
                      <a:pt x="5" y="0"/>
                      <a:pt x="9" y="0"/>
                      <a:pt x="12" y="3"/>
                    </a:cubicBezTo>
                    <a:cubicBezTo>
                      <a:pt x="14" y="6"/>
                      <a:pt x="12" y="10"/>
                      <a:pt x="14" y="13"/>
                    </a:cubicBezTo>
                    <a:cubicBezTo>
                      <a:pt x="17" y="21"/>
                      <a:pt x="22" y="27"/>
                      <a:pt x="19" y="36"/>
                    </a:cubicBezTo>
                    <a:cubicBezTo>
                      <a:pt x="13" y="42"/>
                      <a:pt x="12" y="42"/>
                      <a:pt x="8" y="33"/>
                    </a:cubicBezTo>
                    <a:close/>
                  </a:path>
                </a:pathLst>
              </a:custGeom>
              <a:solidFill>
                <a:srgbClr val="3279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0" name="Freeform 109"/>
              <p:cNvSpPr/>
              <p:nvPr/>
            </p:nvSpPr>
            <p:spPr bwMode="auto">
              <a:xfrm>
                <a:off x="5608" y="3072"/>
                <a:ext cx="82" cy="142"/>
              </a:xfrm>
              <a:custGeom>
                <a:avLst/>
                <a:gdLst>
                  <a:gd name="T0" fmla="*/ 0 w 23"/>
                  <a:gd name="T1" fmla="*/ 40 h 40"/>
                  <a:gd name="T2" fmla="*/ 0 w 23"/>
                  <a:gd name="T3" fmla="*/ 30 h 40"/>
                  <a:gd name="T4" fmla="*/ 6 w 23"/>
                  <a:gd name="T5" fmla="*/ 9 h 40"/>
                  <a:gd name="T6" fmla="*/ 4 w 23"/>
                  <a:gd name="T7" fmla="*/ 2 h 40"/>
                  <a:gd name="T8" fmla="*/ 19 w 23"/>
                  <a:gd name="T9" fmla="*/ 10 h 40"/>
                  <a:gd name="T10" fmla="*/ 16 w 23"/>
                  <a:gd name="T11" fmla="*/ 23 h 40"/>
                  <a:gd name="T12" fmla="*/ 5 w 23"/>
                  <a:gd name="T13" fmla="*/ 32 h 40"/>
                  <a:gd name="T14" fmla="*/ 0 w 23"/>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0" y="40"/>
                    </a:moveTo>
                    <a:cubicBezTo>
                      <a:pt x="0" y="36"/>
                      <a:pt x="0" y="33"/>
                      <a:pt x="0" y="30"/>
                    </a:cubicBezTo>
                    <a:cubicBezTo>
                      <a:pt x="0" y="22"/>
                      <a:pt x="1" y="15"/>
                      <a:pt x="6" y="9"/>
                    </a:cubicBezTo>
                    <a:cubicBezTo>
                      <a:pt x="11" y="4"/>
                      <a:pt x="2" y="5"/>
                      <a:pt x="4" y="2"/>
                    </a:cubicBezTo>
                    <a:cubicBezTo>
                      <a:pt x="12" y="0"/>
                      <a:pt x="15" y="6"/>
                      <a:pt x="19" y="10"/>
                    </a:cubicBezTo>
                    <a:cubicBezTo>
                      <a:pt x="22" y="15"/>
                      <a:pt x="23" y="20"/>
                      <a:pt x="16" y="23"/>
                    </a:cubicBezTo>
                    <a:cubicBezTo>
                      <a:pt x="10" y="23"/>
                      <a:pt x="6" y="24"/>
                      <a:pt x="5" y="32"/>
                    </a:cubicBezTo>
                    <a:cubicBezTo>
                      <a:pt x="5" y="35"/>
                      <a:pt x="5" y="39"/>
                      <a:pt x="0" y="40"/>
                    </a:cubicBezTo>
                    <a:close/>
                  </a:path>
                </a:pathLst>
              </a:custGeom>
              <a:solidFill>
                <a:srgbClr val="2B7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1" name="Freeform 110"/>
              <p:cNvSpPr/>
              <p:nvPr/>
            </p:nvSpPr>
            <p:spPr bwMode="auto">
              <a:xfrm>
                <a:off x="5558" y="2820"/>
                <a:ext cx="86" cy="121"/>
              </a:xfrm>
              <a:custGeom>
                <a:avLst/>
                <a:gdLst>
                  <a:gd name="T0" fmla="*/ 16 w 24"/>
                  <a:gd name="T1" fmla="*/ 34 h 34"/>
                  <a:gd name="T2" fmla="*/ 6 w 24"/>
                  <a:gd name="T3" fmla="*/ 33 h 34"/>
                  <a:gd name="T4" fmla="*/ 2 w 24"/>
                  <a:gd name="T5" fmla="*/ 12 h 34"/>
                  <a:gd name="T6" fmla="*/ 4 w 24"/>
                  <a:gd name="T7" fmla="*/ 0 h 34"/>
                  <a:gd name="T8" fmla="*/ 12 w 24"/>
                  <a:gd name="T9" fmla="*/ 14 h 34"/>
                  <a:gd name="T10" fmla="*/ 15 w 24"/>
                  <a:gd name="T11" fmla="*/ 8 h 34"/>
                  <a:gd name="T12" fmla="*/ 18 w 24"/>
                  <a:gd name="T13" fmla="*/ 7 h 34"/>
                  <a:gd name="T14" fmla="*/ 22 w 24"/>
                  <a:gd name="T15" fmla="*/ 22 h 34"/>
                  <a:gd name="T16" fmla="*/ 20 w 24"/>
                  <a:gd name="T17" fmla="*/ 28 h 34"/>
                  <a:gd name="T18" fmla="*/ 17 w 24"/>
                  <a:gd name="T19" fmla="*/ 32 h 34"/>
                  <a:gd name="T20" fmla="*/ 16 w 24"/>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4">
                    <a:moveTo>
                      <a:pt x="16" y="34"/>
                    </a:moveTo>
                    <a:cubicBezTo>
                      <a:pt x="12" y="33"/>
                      <a:pt x="9" y="33"/>
                      <a:pt x="6" y="33"/>
                    </a:cubicBezTo>
                    <a:cubicBezTo>
                      <a:pt x="7" y="26"/>
                      <a:pt x="5" y="19"/>
                      <a:pt x="2" y="12"/>
                    </a:cubicBezTo>
                    <a:cubicBezTo>
                      <a:pt x="5" y="8"/>
                      <a:pt x="0" y="3"/>
                      <a:pt x="4" y="0"/>
                    </a:cubicBezTo>
                    <a:cubicBezTo>
                      <a:pt x="12" y="2"/>
                      <a:pt x="7" y="10"/>
                      <a:pt x="12" y="14"/>
                    </a:cubicBezTo>
                    <a:cubicBezTo>
                      <a:pt x="15" y="13"/>
                      <a:pt x="13" y="9"/>
                      <a:pt x="15" y="8"/>
                    </a:cubicBezTo>
                    <a:cubicBezTo>
                      <a:pt x="16" y="7"/>
                      <a:pt x="17" y="7"/>
                      <a:pt x="18" y="7"/>
                    </a:cubicBezTo>
                    <a:cubicBezTo>
                      <a:pt x="24" y="11"/>
                      <a:pt x="22" y="17"/>
                      <a:pt x="22" y="22"/>
                    </a:cubicBezTo>
                    <a:cubicBezTo>
                      <a:pt x="22" y="24"/>
                      <a:pt x="22" y="26"/>
                      <a:pt x="20" y="28"/>
                    </a:cubicBezTo>
                    <a:cubicBezTo>
                      <a:pt x="18" y="29"/>
                      <a:pt x="16" y="29"/>
                      <a:pt x="17" y="32"/>
                    </a:cubicBezTo>
                    <a:cubicBezTo>
                      <a:pt x="17" y="33"/>
                      <a:pt x="16" y="33"/>
                      <a:pt x="16" y="34"/>
                    </a:cubicBezTo>
                    <a:close/>
                  </a:path>
                </a:pathLst>
              </a:custGeom>
              <a:solidFill>
                <a:srgbClr val="67A3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2" name="Freeform 111"/>
              <p:cNvSpPr/>
              <p:nvPr/>
            </p:nvSpPr>
            <p:spPr bwMode="auto">
              <a:xfrm>
                <a:off x="5319" y="2554"/>
                <a:ext cx="57" cy="159"/>
              </a:xfrm>
              <a:custGeom>
                <a:avLst/>
                <a:gdLst>
                  <a:gd name="T0" fmla="*/ 10 w 16"/>
                  <a:gd name="T1" fmla="*/ 0 h 45"/>
                  <a:gd name="T2" fmla="*/ 14 w 16"/>
                  <a:gd name="T3" fmla="*/ 12 h 45"/>
                  <a:gd name="T4" fmla="*/ 4 w 16"/>
                  <a:gd name="T5" fmla="*/ 45 h 45"/>
                  <a:gd name="T6" fmla="*/ 2 w 16"/>
                  <a:gd name="T7" fmla="*/ 42 h 45"/>
                  <a:gd name="T8" fmla="*/ 1 w 16"/>
                  <a:gd name="T9" fmla="*/ 36 h 45"/>
                  <a:gd name="T10" fmla="*/ 3 w 16"/>
                  <a:gd name="T11" fmla="*/ 22 h 45"/>
                  <a:gd name="T12" fmla="*/ 9 w 16"/>
                  <a:gd name="T13" fmla="*/ 24 h 45"/>
                  <a:gd name="T14" fmla="*/ 7 w 16"/>
                  <a:gd name="T15" fmla="*/ 4 h 45"/>
                  <a:gd name="T16" fmla="*/ 10 w 16"/>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5">
                    <a:moveTo>
                      <a:pt x="10" y="0"/>
                    </a:moveTo>
                    <a:cubicBezTo>
                      <a:pt x="14" y="3"/>
                      <a:pt x="10" y="9"/>
                      <a:pt x="14" y="12"/>
                    </a:cubicBezTo>
                    <a:cubicBezTo>
                      <a:pt x="16" y="24"/>
                      <a:pt x="11" y="35"/>
                      <a:pt x="4" y="45"/>
                    </a:cubicBezTo>
                    <a:cubicBezTo>
                      <a:pt x="3" y="44"/>
                      <a:pt x="2" y="44"/>
                      <a:pt x="2" y="42"/>
                    </a:cubicBezTo>
                    <a:cubicBezTo>
                      <a:pt x="1" y="40"/>
                      <a:pt x="1" y="38"/>
                      <a:pt x="1" y="36"/>
                    </a:cubicBezTo>
                    <a:cubicBezTo>
                      <a:pt x="1" y="31"/>
                      <a:pt x="0" y="26"/>
                      <a:pt x="3" y="22"/>
                    </a:cubicBezTo>
                    <a:cubicBezTo>
                      <a:pt x="7" y="19"/>
                      <a:pt x="9" y="22"/>
                      <a:pt x="9" y="24"/>
                    </a:cubicBezTo>
                    <a:cubicBezTo>
                      <a:pt x="7" y="18"/>
                      <a:pt x="6" y="11"/>
                      <a:pt x="7" y="4"/>
                    </a:cubicBezTo>
                    <a:cubicBezTo>
                      <a:pt x="8" y="2"/>
                      <a:pt x="9" y="1"/>
                      <a:pt x="10" y="0"/>
                    </a:cubicBezTo>
                    <a:close/>
                  </a:path>
                </a:pathLst>
              </a:custGeom>
              <a:solidFill>
                <a:srgbClr val="3C8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3" name="Freeform 112"/>
              <p:cNvSpPr/>
              <p:nvPr/>
            </p:nvSpPr>
            <p:spPr bwMode="auto">
              <a:xfrm>
                <a:off x="5508" y="2600"/>
                <a:ext cx="39" cy="142"/>
              </a:xfrm>
              <a:custGeom>
                <a:avLst/>
                <a:gdLst>
                  <a:gd name="T0" fmla="*/ 10 w 11"/>
                  <a:gd name="T1" fmla="*/ 40 h 40"/>
                  <a:gd name="T2" fmla="*/ 6 w 11"/>
                  <a:gd name="T3" fmla="*/ 34 h 40"/>
                  <a:gd name="T4" fmla="*/ 2 w 11"/>
                  <a:gd name="T5" fmla="*/ 23 h 40"/>
                  <a:gd name="T6" fmla="*/ 0 w 11"/>
                  <a:gd name="T7" fmla="*/ 2 h 40"/>
                  <a:gd name="T8" fmla="*/ 5 w 11"/>
                  <a:gd name="T9" fmla="*/ 0 h 40"/>
                  <a:gd name="T10" fmla="*/ 10 w 11"/>
                  <a:gd name="T11" fmla="*/ 9 h 40"/>
                  <a:gd name="T12" fmla="*/ 11 w 11"/>
                  <a:gd name="T13" fmla="*/ 15 h 40"/>
                  <a:gd name="T14" fmla="*/ 11 w 11"/>
                  <a:gd name="T15" fmla="*/ 39 h 40"/>
                  <a:gd name="T16" fmla="*/ 10 w 11"/>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0">
                    <a:moveTo>
                      <a:pt x="10" y="40"/>
                    </a:moveTo>
                    <a:cubicBezTo>
                      <a:pt x="8" y="39"/>
                      <a:pt x="6" y="37"/>
                      <a:pt x="6" y="34"/>
                    </a:cubicBezTo>
                    <a:cubicBezTo>
                      <a:pt x="4" y="31"/>
                      <a:pt x="4" y="27"/>
                      <a:pt x="2" y="23"/>
                    </a:cubicBezTo>
                    <a:cubicBezTo>
                      <a:pt x="0" y="17"/>
                      <a:pt x="0" y="10"/>
                      <a:pt x="0" y="2"/>
                    </a:cubicBezTo>
                    <a:cubicBezTo>
                      <a:pt x="1" y="0"/>
                      <a:pt x="2" y="0"/>
                      <a:pt x="5" y="0"/>
                    </a:cubicBezTo>
                    <a:cubicBezTo>
                      <a:pt x="9" y="1"/>
                      <a:pt x="10" y="5"/>
                      <a:pt x="10" y="9"/>
                    </a:cubicBezTo>
                    <a:cubicBezTo>
                      <a:pt x="11" y="11"/>
                      <a:pt x="11" y="13"/>
                      <a:pt x="11" y="15"/>
                    </a:cubicBezTo>
                    <a:cubicBezTo>
                      <a:pt x="10" y="23"/>
                      <a:pt x="11" y="31"/>
                      <a:pt x="11" y="39"/>
                    </a:cubicBezTo>
                    <a:cubicBezTo>
                      <a:pt x="11" y="40"/>
                      <a:pt x="10" y="40"/>
                      <a:pt x="10" y="40"/>
                    </a:cubicBezTo>
                    <a:close/>
                  </a:path>
                </a:pathLst>
              </a:custGeom>
              <a:solidFill>
                <a:srgbClr val="316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4" name="Freeform 113"/>
              <p:cNvSpPr/>
              <p:nvPr/>
            </p:nvSpPr>
            <p:spPr bwMode="auto">
              <a:xfrm>
                <a:off x="5265" y="2749"/>
                <a:ext cx="47" cy="114"/>
              </a:xfrm>
              <a:custGeom>
                <a:avLst/>
                <a:gdLst>
                  <a:gd name="T0" fmla="*/ 13 w 13"/>
                  <a:gd name="T1" fmla="*/ 18 h 32"/>
                  <a:gd name="T2" fmla="*/ 9 w 13"/>
                  <a:gd name="T3" fmla="*/ 32 h 32"/>
                  <a:gd name="T4" fmla="*/ 4 w 13"/>
                  <a:gd name="T5" fmla="*/ 17 h 32"/>
                  <a:gd name="T6" fmla="*/ 1 w 13"/>
                  <a:gd name="T7" fmla="*/ 15 h 32"/>
                  <a:gd name="T8" fmla="*/ 0 w 13"/>
                  <a:gd name="T9" fmla="*/ 13 h 32"/>
                  <a:gd name="T10" fmla="*/ 11 w 13"/>
                  <a:gd name="T11" fmla="*/ 0 h 32"/>
                  <a:gd name="T12" fmla="*/ 12 w 13"/>
                  <a:gd name="T13" fmla="*/ 2 h 32"/>
                  <a:gd name="T14" fmla="*/ 13 w 13"/>
                  <a:gd name="T15" fmla="*/ 16 h 32"/>
                  <a:gd name="T16" fmla="*/ 13 w 13"/>
                  <a:gd name="T1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2">
                    <a:moveTo>
                      <a:pt x="13" y="18"/>
                    </a:moveTo>
                    <a:cubicBezTo>
                      <a:pt x="9" y="22"/>
                      <a:pt x="9" y="27"/>
                      <a:pt x="9" y="32"/>
                    </a:cubicBezTo>
                    <a:cubicBezTo>
                      <a:pt x="1" y="29"/>
                      <a:pt x="7" y="22"/>
                      <a:pt x="4" y="17"/>
                    </a:cubicBezTo>
                    <a:cubicBezTo>
                      <a:pt x="3" y="17"/>
                      <a:pt x="2" y="16"/>
                      <a:pt x="1" y="15"/>
                    </a:cubicBezTo>
                    <a:cubicBezTo>
                      <a:pt x="0" y="15"/>
                      <a:pt x="0" y="14"/>
                      <a:pt x="0" y="13"/>
                    </a:cubicBezTo>
                    <a:cubicBezTo>
                      <a:pt x="1" y="6"/>
                      <a:pt x="5" y="2"/>
                      <a:pt x="11" y="0"/>
                    </a:cubicBezTo>
                    <a:cubicBezTo>
                      <a:pt x="12" y="0"/>
                      <a:pt x="12" y="1"/>
                      <a:pt x="12" y="2"/>
                    </a:cubicBezTo>
                    <a:cubicBezTo>
                      <a:pt x="12" y="7"/>
                      <a:pt x="10" y="12"/>
                      <a:pt x="13" y="16"/>
                    </a:cubicBezTo>
                    <a:cubicBezTo>
                      <a:pt x="13" y="17"/>
                      <a:pt x="13" y="17"/>
                      <a:pt x="13" y="18"/>
                    </a:cubicBezTo>
                    <a:close/>
                  </a:path>
                </a:pathLst>
              </a:custGeom>
              <a:solidFill>
                <a:srgbClr val="447A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5" name="Freeform 114"/>
              <p:cNvSpPr/>
              <p:nvPr/>
            </p:nvSpPr>
            <p:spPr bwMode="auto">
              <a:xfrm>
                <a:off x="5490" y="2550"/>
                <a:ext cx="36" cy="139"/>
              </a:xfrm>
              <a:custGeom>
                <a:avLst/>
                <a:gdLst>
                  <a:gd name="T0" fmla="*/ 5 w 10"/>
                  <a:gd name="T1" fmla="*/ 16 h 39"/>
                  <a:gd name="T2" fmla="*/ 9 w 10"/>
                  <a:gd name="T3" fmla="*/ 37 h 39"/>
                  <a:gd name="T4" fmla="*/ 3 w 10"/>
                  <a:gd name="T5" fmla="*/ 32 h 39"/>
                  <a:gd name="T6" fmla="*/ 3 w 10"/>
                  <a:gd name="T7" fmla="*/ 29 h 39"/>
                  <a:gd name="T8" fmla="*/ 3 w 10"/>
                  <a:gd name="T9" fmla="*/ 0 h 39"/>
                  <a:gd name="T10" fmla="*/ 5 w 10"/>
                  <a:gd name="T11" fmla="*/ 16 h 39"/>
                </a:gdLst>
                <a:ahLst/>
                <a:cxnLst>
                  <a:cxn ang="0">
                    <a:pos x="T0" y="T1"/>
                  </a:cxn>
                  <a:cxn ang="0">
                    <a:pos x="T2" y="T3"/>
                  </a:cxn>
                  <a:cxn ang="0">
                    <a:pos x="T4" y="T5"/>
                  </a:cxn>
                  <a:cxn ang="0">
                    <a:pos x="T6" y="T7"/>
                  </a:cxn>
                  <a:cxn ang="0">
                    <a:pos x="T8" y="T9"/>
                  </a:cxn>
                  <a:cxn ang="0">
                    <a:pos x="T10" y="T11"/>
                  </a:cxn>
                </a:cxnLst>
                <a:rect l="0" t="0" r="r" b="b"/>
                <a:pathLst>
                  <a:path w="10" h="39">
                    <a:moveTo>
                      <a:pt x="5" y="16"/>
                    </a:moveTo>
                    <a:cubicBezTo>
                      <a:pt x="7" y="23"/>
                      <a:pt x="8" y="30"/>
                      <a:pt x="9" y="37"/>
                    </a:cubicBezTo>
                    <a:cubicBezTo>
                      <a:pt x="4" y="39"/>
                      <a:pt x="5" y="34"/>
                      <a:pt x="3" y="32"/>
                    </a:cubicBezTo>
                    <a:cubicBezTo>
                      <a:pt x="3" y="31"/>
                      <a:pt x="3" y="30"/>
                      <a:pt x="3" y="29"/>
                    </a:cubicBezTo>
                    <a:cubicBezTo>
                      <a:pt x="5" y="19"/>
                      <a:pt x="0" y="10"/>
                      <a:pt x="3" y="0"/>
                    </a:cubicBezTo>
                    <a:cubicBezTo>
                      <a:pt x="10" y="5"/>
                      <a:pt x="8" y="10"/>
                      <a:pt x="5" y="16"/>
                    </a:cubicBezTo>
                    <a:close/>
                  </a:path>
                </a:pathLst>
              </a:custGeom>
              <a:solidFill>
                <a:srgbClr val="39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6" name="Freeform 115"/>
              <p:cNvSpPr/>
              <p:nvPr/>
            </p:nvSpPr>
            <p:spPr bwMode="auto">
              <a:xfrm>
                <a:off x="5590" y="3044"/>
                <a:ext cx="86" cy="64"/>
              </a:xfrm>
              <a:custGeom>
                <a:avLst/>
                <a:gdLst>
                  <a:gd name="T0" fmla="*/ 22 w 24"/>
                  <a:gd name="T1" fmla="*/ 18 h 18"/>
                  <a:gd name="T2" fmla="*/ 9 w 24"/>
                  <a:gd name="T3" fmla="*/ 10 h 18"/>
                  <a:gd name="T4" fmla="*/ 3 w 24"/>
                  <a:gd name="T5" fmla="*/ 0 h 18"/>
                  <a:gd name="T6" fmla="*/ 13 w 24"/>
                  <a:gd name="T7" fmla="*/ 3 h 18"/>
                  <a:gd name="T8" fmla="*/ 24 w 24"/>
                  <a:gd name="T9" fmla="*/ 15 h 18"/>
                  <a:gd name="T10" fmla="*/ 22 w 24"/>
                  <a:gd name="T11" fmla="*/ 18 h 18"/>
                </a:gdLst>
                <a:ahLst/>
                <a:cxnLst>
                  <a:cxn ang="0">
                    <a:pos x="T0" y="T1"/>
                  </a:cxn>
                  <a:cxn ang="0">
                    <a:pos x="T2" y="T3"/>
                  </a:cxn>
                  <a:cxn ang="0">
                    <a:pos x="T4" y="T5"/>
                  </a:cxn>
                  <a:cxn ang="0">
                    <a:pos x="T6" y="T7"/>
                  </a:cxn>
                  <a:cxn ang="0">
                    <a:pos x="T8" y="T9"/>
                  </a:cxn>
                  <a:cxn ang="0">
                    <a:pos x="T10" y="T11"/>
                  </a:cxn>
                </a:cxnLst>
                <a:rect l="0" t="0" r="r" b="b"/>
                <a:pathLst>
                  <a:path w="24" h="18">
                    <a:moveTo>
                      <a:pt x="22" y="18"/>
                    </a:moveTo>
                    <a:cubicBezTo>
                      <a:pt x="18" y="15"/>
                      <a:pt x="15" y="11"/>
                      <a:pt x="9" y="10"/>
                    </a:cubicBezTo>
                    <a:cubicBezTo>
                      <a:pt x="7" y="7"/>
                      <a:pt x="0" y="7"/>
                      <a:pt x="3" y="0"/>
                    </a:cubicBezTo>
                    <a:cubicBezTo>
                      <a:pt x="5" y="4"/>
                      <a:pt x="8" y="8"/>
                      <a:pt x="13" y="3"/>
                    </a:cubicBezTo>
                    <a:cubicBezTo>
                      <a:pt x="19" y="5"/>
                      <a:pt x="21" y="10"/>
                      <a:pt x="24" y="15"/>
                    </a:cubicBezTo>
                    <a:cubicBezTo>
                      <a:pt x="24" y="16"/>
                      <a:pt x="24" y="18"/>
                      <a:pt x="22" y="18"/>
                    </a:cubicBezTo>
                    <a:close/>
                  </a:path>
                </a:pathLst>
              </a:custGeom>
              <a:solidFill>
                <a:srgbClr val="73B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7" name="Freeform 116"/>
              <p:cNvSpPr/>
              <p:nvPr/>
            </p:nvSpPr>
            <p:spPr bwMode="auto">
              <a:xfrm>
                <a:off x="5544" y="2742"/>
                <a:ext cx="39" cy="99"/>
              </a:xfrm>
              <a:custGeom>
                <a:avLst/>
                <a:gdLst>
                  <a:gd name="T0" fmla="*/ 6 w 11"/>
                  <a:gd name="T1" fmla="*/ 28 h 28"/>
                  <a:gd name="T2" fmla="*/ 4 w 11"/>
                  <a:gd name="T3" fmla="*/ 21 h 28"/>
                  <a:gd name="T4" fmla="*/ 0 w 11"/>
                  <a:gd name="T5" fmla="*/ 0 h 28"/>
                  <a:gd name="T6" fmla="*/ 1 w 11"/>
                  <a:gd name="T7" fmla="*/ 0 h 28"/>
                  <a:gd name="T8" fmla="*/ 9 w 11"/>
                  <a:gd name="T9" fmla="*/ 18 h 28"/>
                  <a:gd name="T10" fmla="*/ 6 w 11"/>
                  <a:gd name="T11" fmla="*/ 28 h 28"/>
                </a:gdLst>
                <a:ahLst/>
                <a:cxnLst>
                  <a:cxn ang="0">
                    <a:pos x="T0" y="T1"/>
                  </a:cxn>
                  <a:cxn ang="0">
                    <a:pos x="T2" y="T3"/>
                  </a:cxn>
                  <a:cxn ang="0">
                    <a:pos x="T4" y="T5"/>
                  </a:cxn>
                  <a:cxn ang="0">
                    <a:pos x="T6" y="T7"/>
                  </a:cxn>
                  <a:cxn ang="0">
                    <a:pos x="T8" y="T9"/>
                  </a:cxn>
                  <a:cxn ang="0">
                    <a:pos x="T10" y="T11"/>
                  </a:cxn>
                </a:cxnLst>
                <a:rect l="0" t="0" r="r" b="b"/>
                <a:pathLst>
                  <a:path w="11" h="28">
                    <a:moveTo>
                      <a:pt x="6" y="28"/>
                    </a:moveTo>
                    <a:cubicBezTo>
                      <a:pt x="3" y="26"/>
                      <a:pt x="4" y="23"/>
                      <a:pt x="4" y="21"/>
                    </a:cubicBezTo>
                    <a:cubicBezTo>
                      <a:pt x="3" y="14"/>
                      <a:pt x="3" y="7"/>
                      <a:pt x="0" y="0"/>
                    </a:cubicBezTo>
                    <a:cubicBezTo>
                      <a:pt x="0" y="0"/>
                      <a:pt x="1" y="0"/>
                      <a:pt x="1" y="0"/>
                    </a:cubicBezTo>
                    <a:cubicBezTo>
                      <a:pt x="11" y="2"/>
                      <a:pt x="9" y="11"/>
                      <a:pt x="9" y="18"/>
                    </a:cubicBezTo>
                    <a:cubicBezTo>
                      <a:pt x="7" y="21"/>
                      <a:pt x="8" y="25"/>
                      <a:pt x="6" y="28"/>
                    </a:cubicBezTo>
                    <a:close/>
                  </a:path>
                </a:pathLst>
              </a:custGeom>
              <a:solidFill>
                <a:srgbClr val="387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8" name="Freeform 117"/>
              <p:cNvSpPr/>
              <p:nvPr/>
            </p:nvSpPr>
            <p:spPr bwMode="auto">
              <a:xfrm>
                <a:off x="5562" y="2777"/>
                <a:ext cx="35" cy="86"/>
              </a:xfrm>
              <a:custGeom>
                <a:avLst/>
                <a:gdLst>
                  <a:gd name="T0" fmla="*/ 1 w 10"/>
                  <a:gd name="T1" fmla="*/ 18 h 24"/>
                  <a:gd name="T2" fmla="*/ 1 w 10"/>
                  <a:gd name="T3" fmla="*/ 7 h 24"/>
                  <a:gd name="T4" fmla="*/ 8 w 10"/>
                  <a:gd name="T5" fmla="*/ 1 h 24"/>
                  <a:gd name="T6" fmla="*/ 10 w 10"/>
                  <a:gd name="T7" fmla="*/ 3 h 24"/>
                  <a:gd name="T8" fmla="*/ 8 w 10"/>
                  <a:gd name="T9" fmla="*/ 8 h 24"/>
                  <a:gd name="T10" fmla="*/ 5 w 10"/>
                  <a:gd name="T11" fmla="*/ 12 h 24"/>
                  <a:gd name="T12" fmla="*/ 1 w 10"/>
                  <a:gd name="T13" fmla="*/ 24 h 24"/>
                  <a:gd name="T14" fmla="*/ 1 w 10"/>
                  <a:gd name="T15" fmla="*/ 18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4">
                    <a:moveTo>
                      <a:pt x="1" y="18"/>
                    </a:moveTo>
                    <a:cubicBezTo>
                      <a:pt x="1" y="14"/>
                      <a:pt x="1" y="11"/>
                      <a:pt x="1" y="7"/>
                    </a:cubicBezTo>
                    <a:cubicBezTo>
                      <a:pt x="2" y="4"/>
                      <a:pt x="3" y="0"/>
                      <a:pt x="8" y="1"/>
                    </a:cubicBezTo>
                    <a:cubicBezTo>
                      <a:pt x="8" y="1"/>
                      <a:pt x="9" y="2"/>
                      <a:pt x="10" y="3"/>
                    </a:cubicBezTo>
                    <a:cubicBezTo>
                      <a:pt x="10" y="5"/>
                      <a:pt x="9" y="6"/>
                      <a:pt x="8" y="8"/>
                    </a:cubicBezTo>
                    <a:cubicBezTo>
                      <a:pt x="8" y="10"/>
                      <a:pt x="7" y="11"/>
                      <a:pt x="5" y="12"/>
                    </a:cubicBezTo>
                    <a:cubicBezTo>
                      <a:pt x="0" y="15"/>
                      <a:pt x="5" y="21"/>
                      <a:pt x="1" y="24"/>
                    </a:cubicBezTo>
                    <a:cubicBezTo>
                      <a:pt x="1" y="22"/>
                      <a:pt x="1" y="20"/>
                      <a:pt x="1" y="18"/>
                    </a:cubicBezTo>
                    <a:close/>
                  </a:path>
                </a:pathLst>
              </a:custGeom>
              <a:solidFill>
                <a:srgbClr val="5386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9" name="Freeform 118"/>
              <p:cNvSpPr/>
              <p:nvPr/>
            </p:nvSpPr>
            <p:spPr bwMode="auto">
              <a:xfrm>
                <a:off x="5501" y="2664"/>
                <a:ext cx="29" cy="57"/>
              </a:xfrm>
              <a:custGeom>
                <a:avLst/>
                <a:gdLst>
                  <a:gd name="T0" fmla="*/ 0 w 8"/>
                  <a:gd name="T1" fmla="*/ 0 h 16"/>
                  <a:gd name="T2" fmla="*/ 6 w 8"/>
                  <a:gd name="T3" fmla="*/ 5 h 16"/>
                  <a:gd name="T4" fmla="*/ 8 w 8"/>
                  <a:gd name="T5" fmla="*/ 16 h 16"/>
                  <a:gd name="T6" fmla="*/ 0 w 8"/>
                  <a:gd name="T7" fmla="*/ 0 h 16"/>
                </a:gdLst>
                <a:ahLst/>
                <a:cxnLst>
                  <a:cxn ang="0">
                    <a:pos x="T0" y="T1"/>
                  </a:cxn>
                  <a:cxn ang="0">
                    <a:pos x="T2" y="T3"/>
                  </a:cxn>
                  <a:cxn ang="0">
                    <a:pos x="T4" y="T5"/>
                  </a:cxn>
                  <a:cxn ang="0">
                    <a:pos x="T6" y="T7"/>
                  </a:cxn>
                </a:cxnLst>
                <a:rect l="0" t="0" r="r" b="b"/>
                <a:pathLst>
                  <a:path w="8" h="16">
                    <a:moveTo>
                      <a:pt x="0" y="0"/>
                    </a:moveTo>
                    <a:cubicBezTo>
                      <a:pt x="2" y="2"/>
                      <a:pt x="3" y="5"/>
                      <a:pt x="6" y="5"/>
                    </a:cubicBezTo>
                    <a:cubicBezTo>
                      <a:pt x="8" y="8"/>
                      <a:pt x="8" y="12"/>
                      <a:pt x="8" y="16"/>
                    </a:cubicBezTo>
                    <a:cubicBezTo>
                      <a:pt x="5" y="11"/>
                      <a:pt x="0" y="7"/>
                      <a:pt x="0" y="0"/>
                    </a:cubicBezTo>
                    <a:close/>
                  </a:path>
                </a:pathLst>
              </a:custGeom>
              <a:solidFill>
                <a:srgbClr val="2E7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0" name="Freeform 119"/>
              <p:cNvSpPr/>
              <p:nvPr/>
            </p:nvSpPr>
            <p:spPr bwMode="auto">
              <a:xfrm>
                <a:off x="5290" y="2745"/>
                <a:ext cx="29" cy="61"/>
              </a:xfrm>
              <a:custGeom>
                <a:avLst/>
                <a:gdLst>
                  <a:gd name="T0" fmla="*/ 6 w 8"/>
                  <a:gd name="T1" fmla="*/ 17 h 17"/>
                  <a:gd name="T2" fmla="*/ 4 w 8"/>
                  <a:gd name="T3" fmla="*/ 4 h 17"/>
                  <a:gd name="T4" fmla="*/ 8 w 8"/>
                  <a:gd name="T5" fmla="*/ 1 h 17"/>
                  <a:gd name="T6" fmla="*/ 6 w 8"/>
                  <a:gd name="T7" fmla="*/ 17 h 17"/>
                </a:gdLst>
                <a:ahLst/>
                <a:cxnLst>
                  <a:cxn ang="0">
                    <a:pos x="T0" y="T1"/>
                  </a:cxn>
                  <a:cxn ang="0">
                    <a:pos x="T2" y="T3"/>
                  </a:cxn>
                  <a:cxn ang="0">
                    <a:pos x="T4" y="T5"/>
                  </a:cxn>
                  <a:cxn ang="0">
                    <a:pos x="T6" y="T7"/>
                  </a:cxn>
                </a:cxnLst>
                <a:rect l="0" t="0" r="r" b="b"/>
                <a:pathLst>
                  <a:path w="8" h="17">
                    <a:moveTo>
                      <a:pt x="6" y="17"/>
                    </a:moveTo>
                    <a:cubicBezTo>
                      <a:pt x="0" y="13"/>
                      <a:pt x="5" y="8"/>
                      <a:pt x="4" y="4"/>
                    </a:cubicBezTo>
                    <a:cubicBezTo>
                      <a:pt x="5" y="2"/>
                      <a:pt x="5" y="0"/>
                      <a:pt x="8" y="1"/>
                    </a:cubicBezTo>
                    <a:cubicBezTo>
                      <a:pt x="6" y="7"/>
                      <a:pt x="6" y="12"/>
                      <a:pt x="6" y="17"/>
                    </a:cubicBezTo>
                    <a:close/>
                  </a:path>
                </a:pathLst>
              </a:custGeom>
              <a:solidFill>
                <a:srgbClr val="43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1" name="Freeform 120"/>
              <p:cNvSpPr/>
              <p:nvPr/>
            </p:nvSpPr>
            <p:spPr bwMode="auto">
              <a:xfrm>
                <a:off x="5298" y="2703"/>
                <a:ext cx="35" cy="57"/>
              </a:xfrm>
              <a:custGeom>
                <a:avLst/>
                <a:gdLst>
                  <a:gd name="T0" fmla="*/ 6 w 10"/>
                  <a:gd name="T1" fmla="*/ 13 h 16"/>
                  <a:gd name="T2" fmla="*/ 2 w 10"/>
                  <a:gd name="T3" fmla="*/ 16 h 16"/>
                  <a:gd name="T4" fmla="*/ 2 w 10"/>
                  <a:gd name="T5" fmla="*/ 13 h 16"/>
                  <a:gd name="T6" fmla="*/ 5 w 10"/>
                  <a:gd name="T7" fmla="*/ 3 h 16"/>
                  <a:gd name="T8" fmla="*/ 10 w 10"/>
                  <a:gd name="T9" fmla="*/ 1 h 16"/>
                  <a:gd name="T10" fmla="*/ 10 w 10"/>
                  <a:gd name="T11" fmla="*/ 3 h 16"/>
                  <a:gd name="T12" fmla="*/ 6 w 10"/>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6" y="13"/>
                    </a:moveTo>
                    <a:cubicBezTo>
                      <a:pt x="5" y="14"/>
                      <a:pt x="3" y="15"/>
                      <a:pt x="2" y="16"/>
                    </a:cubicBezTo>
                    <a:cubicBezTo>
                      <a:pt x="2" y="15"/>
                      <a:pt x="2" y="14"/>
                      <a:pt x="2" y="13"/>
                    </a:cubicBezTo>
                    <a:cubicBezTo>
                      <a:pt x="0" y="9"/>
                      <a:pt x="3" y="6"/>
                      <a:pt x="5" y="3"/>
                    </a:cubicBezTo>
                    <a:cubicBezTo>
                      <a:pt x="6" y="2"/>
                      <a:pt x="8" y="0"/>
                      <a:pt x="10" y="1"/>
                    </a:cubicBezTo>
                    <a:cubicBezTo>
                      <a:pt x="10" y="2"/>
                      <a:pt x="10" y="3"/>
                      <a:pt x="10" y="3"/>
                    </a:cubicBezTo>
                    <a:cubicBezTo>
                      <a:pt x="8" y="7"/>
                      <a:pt x="7" y="10"/>
                      <a:pt x="6" y="13"/>
                    </a:cubicBezTo>
                    <a:close/>
                  </a:path>
                </a:pathLst>
              </a:custGeom>
              <a:solidFill>
                <a:srgbClr val="296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2" name="Freeform 121"/>
              <p:cNvSpPr/>
              <p:nvPr/>
            </p:nvSpPr>
            <p:spPr bwMode="auto">
              <a:xfrm>
                <a:off x="5012" y="3399"/>
                <a:ext cx="104" cy="447"/>
              </a:xfrm>
              <a:custGeom>
                <a:avLst/>
                <a:gdLst>
                  <a:gd name="T0" fmla="*/ 1 w 29"/>
                  <a:gd name="T1" fmla="*/ 126 h 126"/>
                  <a:gd name="T2" fmla="*/ 3 w 29"/>
                  <a:gd name="T3" fmla="*/ 119 h 126"/>
                  <a:gd name="T4" fmla="*/ 20 w 29"/>
                  <a:gd name="T5" fmla="*/ 69 h 126"/>
                  <a:gd name="T6" fmla="*/ 18 w 29"/>
                  <a:gd name="T7" fmla="*/ 17 h 126"/>
                  <a:gd name="T8" fmla="*/ 20 w 29"/>
                  <a:gd name="T9" fmla="*/ 0 h 126"/>
                  <a:gd name="T10" fmla="*/ 23 w 29"/>
                  <a:gd name="T11" fmla="*/ 1 h 126"/>
                  <a:gd name="T12" fmla="*/ 27 w 29"/>
                  <a:gd name="T13" fmla="*/ 27 h 126"/>
                  <a:gd name="T14" fmla="*/ 20 w 29"/>
                  <a:gd name="T15" fmla="*/ 104 h 126"/>
                  <a:gd name="T16" fmla="*/ 20 w 29"/>
                  <a:gd name="T17" fmla="*/ 107 h 126"/>
                  <a:gd name="T18" fmla="*/ 14 w 29"/>
                  <a:gd name="T19" fmla="*/ 117 h 126"/>
                  <a:gd name="T20" fmla="*/ 1 w 29"/>
                  <a:gd name="T2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25">
                    <a:moveTo>
                      <a:pt x="1" y="126"/>
                    </a:moveTo>
                    <a:cubicBezTo>
                      <a:pt x="0" y="123"/>
                      <a:pt x="1" y="120"/>
                      <a:pt x="3" y="119"/>
                    </a:cubicBezTo>
                    <a:cubicBezTo>
                      <a:pt x="19" y="106"/>
                      <a:pt x="19" y="87"/>
                      <a:pt x="20" y="69"/>
                    </a:cubicBezTo>
                    <a:cubicBezTo>
                      <a:pt x="22" y="52"/>
                      <a:pt x="19" y="35"/>
                      <a:pt x="18" y="17"/>
                    </a:cubicBezTo>
                    <a:cubicBezTo>
                      <a:pt x="18" y="12"/>
                      <a:pt x="16" y="6"/>
                      <a:pt x="20" y="0"/>
                    </a:cubicBezTo>
                    <a:cubicBezTo>
                      <a:pt x="21" y="0"/>
                      <a:pt x="22" y="0"/>
                      <a:pt x="23" y="1"/>
                    </a:cubicBezTo>
                    <a:cubicBezTo>
                      <a:pt x="28" y="9"/>
                      <a:pt x="23" y="18"/>
                      <a:pt x="27" y="27"/>
                    </a:cubicBezTo>
                    <a:cubicBezTo>
                      <a:pt x="24" y="52"/>
                      <a:pt x="29" y="79"/>
                      <a:pt x="20" y="104"/>
                    </a:cubicBezTo>
                    <a:cubicBezTo>
                      <a:pt x="20" y="105"/>
                      <a:pt x="20" y="106"/>
                      <a:pt x="20" y="107"/>
                    </a:cubicBezTo>
                    <a:cubicBezTo>
                      <a:pt x="19" y="111"/>
                      <a:pt x="16" y="114"/>
                      <a:pt x="14" y="117"/>
                    </a:cubicBezTo>
                    <a:cubicBezTo>
                      <a:pt x="9" y="119"/>
                      <a:pt x="8" y="126"/>
                      <a:pt x="1" y="126"/>
                    </a:cubicBezTo>
                    <a:close/>
                  </a:path>
                </a:pathLst>
              </a:custGeom>
              <a:solidFill>
                <a:srgbClr val="295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3" name="Freeform 122"/>
              <p:cNvSpPr/>
              <p:nvPr/>
            </p:nvSpPr>
            <p:spPr bwMode="auto">
              <a:xfrm>
                <a:off x="5058" y="3303"/>
                <a:ext cx="65" cy="188"/>
              </a:xfrm>
              <a:custGeom>
                <a:avLst/>
                <a:gdLst>
                  <a:gd name="T0" fmla="*/ 11 w 18"/>
                  <a:gd name="T1" fmla="*/ 53 h 53"/>
                  <a:gd name="T2" fmla="*/ 10 w 18"/>
                  <a:gd name="T3" fmla="*/ 28 h 53"/>
                  <a:gd name="T4" fmla="*/ 10 w 18"/>
                  <a:gd name="T5" fmla="*/ 11 h 53"/>
                  <a:gd name="T6" fmla="*/ 10 w 18"/>
                  <a:gd name="T7" fmla="*/ 11 h 53"/>
                  <a:gd name="T8" fmla="*/ 8 w 18"/>
                  <a:gd name="T9" fmla="*/ 28 h 53"/>
                  <a:gd name="T10" fmla="*/ 5 w 18"/>
                  <a:gd name="T11" fmla="*/ 44 h 53"/>
                  <a:gd name="T12" fmla="*/ 3 w 18"/>
                  <a:gd name="T13" fmla="*/ 19 h 53"/>
                  <a:gd name="T14" fmla="*/ 7 w 18"/>
                  <a:gd name="T15" fmla="*/ 8 h 53"/>
                  <a:gd name="T16" fmla="*/ 13 w 18"/>
                  <a:gd name="T17" fmla="*/ 0 h 53"/>
                  <a:gd name="T18" fmla="*/ 15 w 18"/>
                  <a:gd name="T19" fmla="*/ 2 h 53"/>
                  <a:gd name="T20" fmla="*/ 14 w 18"/>
                  <a:gd name="T21" fmla="*/ 49 h 53"/>
                  <a:gd name="T22" fmla="*/ 11 w 18"/>
                  <a:gd name="T2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52">
                    <a:moveTo>
                      <a:pt x="11" y="53"/>
                    </a:moveTo>
                    <a:cubicBezTo>
                      <a:pt x="8" y="45"/>
                      <a:pt x="10" y="37"/>
                      <a:pt x="10" y="28"/>
                    </a:cubicBezTo>
                    <a:cubicBezTo>
                      <a:pt x="9" y="23"/>
                      <a:pt x="11" y="17"/>
                      <a:pt x="10" y="11"/>
                    </a:cubicBezTo>
                    <a:cubicBezTo>
                      <a:pt x="9" y="10"/>
                      <a:pt x="9" y="12"/>
                      <a:pt x="10" y="11"/>
                    </a:cubicBezTo>
                    <a:cubicBezTo>
                      <a:pt x="11" y="17"/>
                      <a:pt x="10" y="23"/>
                      <a:pt x="8" y="28"/>
                    </a:cubicBezTo>
                    <a:cubicBezTo>
                      <a:pt x="4" y="33"/>
                      <a:pt x="7" y="39"/>
                      <a:pt x="5" y="44"/>
                    </a:cubicBezTo>
                    <a:cubicBezTo>
                      <a:pt x="4" y="36"/>
                      <a:pt x="0" y="28"/>
                      <a:pt x="3" y="19"/>
                    </a:cubicBezTo>
                    <a:cubicBezTo>
                      <a:pt x="5" y="15"/>
                      <a:pt x="6" y="12"/>
                      <a:pt x="7" y="8"/>
                    </a:cubicBezTo>
                    <a:cubicBezTo>
                      <a:pt x="7" y="4"/>
                      <a:pt x="8" y="0"/>
                      <a:pt x="13" y="0"/>
                    </a:cubicBezTo>
                    <a:cubicBezTo>
                      <a:pt x="14" y="0"/>
                      <a:pt x="15" y="1"/>
                      <a:pt x="15" y="2"/>
                    </a:cubicBezTo>
                    <a:cubicBezTo>
                      <a:pt x="18" y="18"/>
                      <a:pt x="16" y="34"/>
                      <a:pt x="14" y="49"/>
                    </a:cubicBezTo>
                    <a:cubicBezTo>
                      <a:pt x="14" y="51"/>
                      <a:pt x="13" y="52"/>
                      <a:pt x="11" y="53"/>
                    </a:cubicBezTo>
                    <a:close/>
                  </a:path>
                </a:pathLst>
              </a:custGeom>
              <a:solidFill>
                <a:srgbClr val="8AA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4" name="Freeform 123"/>
              <p:cNvSpPr/>
              <p:nvPr/>
            </p:nvSpPr>
            <p:spPr bwMode="auto">
              <a:xfrm>
                <a:off x="4912" y="3861"/>
                <a:ext cx="100" cy="145"/>
              </a:xfrm>
              <a:custGeom>
                <a:avLst/>
                <a:gdLst>
                  <a:gd name="T0" fmla="*/ 7 w 28"/>
                  <a:gd name="T1" fmla="*/ 19 h 41"/>
                  <a:gd name="T2" fmla="*/ 19 w 28"/>
                  <a:gd name="T3" fmla="*/ 5 h 41"/>
                  <a:gd name="T4" fmla="*/ 25 w 28"/>
                  <a:gd name="T5" fmla="*/ 0 h 41"/>
                  <a:gd name="T6" fmla="*/ 25 w 28"/>
                  <a:gd name="T7" fmla="*/ 11 h 41"/>
                  <a:gd name="T8" fmla="*/ 10 w 28"/>
                  <a:gd name="T9" fmla="*/ 35 h 41"/>
                  <a:gd name="T10" fmla="*/ 1 w 28"/>
                  <a:gd name="T11" fmla="*/ 39 h 41"/>
                  <a:gd name="T12" fmla="*/ 0 w 28"/>
                  <a:gd name="T13" fmla="*/ 39 h 41"/>
                  <a:gd name="T14" fmla="*/ 7 w 28"/>
                  <a:gd name="T15" fmla="*/ 19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1">
                    <a:moveTo>
                      <a:pt x="7" y="19"/>
                    </a:moveTo>
                    <a:cubicBezTo>
                      <a:pt x="13" y="16"/>
                      <a:pt x="16" y="11"/>
                      <a:pt x="19" y="5"/>
                    </a:cubicBezTo>
                    <a:cubicBezTo>
                      <a:pt x="21" y="3"/>
                      <a:pt x="22" y="1"/>
                      <a:pt x="25" y="0"/>
                    </a:cubicBezTo>
                    <a:cubicBezTo>
                      <a:pt x="28" y="4"/>
                      <a:pt x="27" y="7"/>
                      <a:pt x="25" y="11"/>
                    </a:cubicBezTo>
                    <a:cubicBezTo>
                      <a:pt x="20" y="19"/>
                      <a:pt x="16" y="28"/>
                      <a:pt x="10" y="35"/>
                    </a:cubicBezTo>
                    <a:cubicBezTo>
                      <a:pt x="7" y="37"/>
                      <a:pt x="5" y="41"/>
                      <a:pt x="1" y="39"/>
                    </a:cubicBezTo>
                    <a:cubicBezTo>
                      <a:pt x="0" y="39"/>
                      <a:pt x="0" y="39"/>
                      <a:pt x="0" y="39"/>
                    </a:cubicBezTo>
                    <a:cubicBezTo>
                      <a:pt x="7" y="34"/>
                      <a:pt x="3" y="25"/>
                      <a:pt x="7" y="19"/>
                    </a:cubicBezTo>
                    <a:close/>
                  </a:path>
                </a:pathLst>
              </a:custGeom>
              <a:solidFill>
                <a:srgbClr val="5B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5" name="Freeform 124"/>
              <p:cNvSpPr/>
              <p:nvPr/>
            </p:nvSpPr>
            <p:spPr bwMode="auto">
              <a:xfrm>
                <a:off x="4994" y="3811"/>
                <a:ext cx="79" cy="103"/>
              </a:xfrm>
              <a:custGeom>
                <a:avLst/>
                <a:gdLst>
                  <a:gd name="T0" fmla="*/ 0 w 22"/>
                  <a:gd name="T1" fmla="*/ 26 h 29"/>
                  <a:gd name="T2" fmla="*/ 2 w 22"/>
                  <a:gd name="T3" fmla="*/ 14 h 29"/>
                  <a:gd name="T4" fmla="*/ 6 w 22"/>
                  <a:gd name="T5" fmla="*/ 10 h 29"/>
                  <a:gd name="T6" fmla="*/ 18 w 22"/>
                  <a:gd name="T7" fmla="*/ 0 h 29"/>
                  <a:gd name="T8" fmla="*/ 19 w 22"/>
                  <a:gd name="T9" fmla="*/ 5 h 29"/>
                  <a:gd name="T10" fmla="*/ 11 w 22"/>
                  <a:gd name="T11" fmla="*/ 20 h 29"/>
                  <a:gd name="T12" fmla="*/ 9 w 22"/>
                  <a:gd name="T13" fmla="*/ 22 h 29"/>
                  <a:gd name="T14" fmla="*/ 4 w 22"/>
                  <a:gd name="T15" fmla="*/ 27 h 29"/>
                  <a:gd name="T16" fmla="*/ 0 w 22"/>
                  <a:gd name="T17"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8">
                    <a:moveTo>
                      <a:pt x="0" y="26"/>
                    </a:moveTo>
                    <a:cubicBezTo>
                      <a:pt x="2" y="22"/>
                      <a:pt x="3" y="18"/>
                      <a:pt x="2" y="14"/>
                    </a:cubicBezTo>
                    <a:cubicBezTo>
                      <a:pt x="3" y="12"/>
                      <a:pt x="5" y="11"/>
                      <a:pt x="6" y="10"/>
                    </a:cubicBezTo>
                    <a:cubicBezTo>
                      <a:pt x="11" y="7"/>
                      <a:pt x="12" y="1"/>
                      <a:pt x="18" y="0"/>
                    </a:cubicBezTo>
                    <a:cubicBezTo>
                      <a:pt x="22" y="1"/>
                      <a:pt x="20" y="3"/>
                      <a:pt x="19" y="5"/>
                    </a:cubicBezTo>
                    <a:cubicBezTo>
                      <a:pt x="17" y="10"/>
                      <a:pt x="15" y="15"/>
                      <a:pt x="11" y="20"/>
                    </a:cubicBezTo>
                    <a:cubicBezTo>
                      <a:pt x="11" y="20"/>
                      <a:pt x="10" y="21"/>
                      <a:pt x="9" y="22"/>
                    </a:cubicBezTo>
                    <a:cubicBezTo>
                      <a:pt x="7" y="23"/>
                      <a:pt x="6" y="25"/>
                      <a:pt x="4" y="27"/>
                    </a:cubicBezTo>
                    <a:cubicBezTo>
                      <a:pt x="2" y="28"/>
                      <a:pt x="0" y="29"/>
                      <a:pt x="0" y="26"/>
                    </a:cubicBezTo>
                    <a:close/>
                  </a:path>
                </a:pathLst>
              </a:custGeom>
              <a:solidFill>
                <a:srgbClr val="1B4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6" name="Freeform 125"/>
              <p:cNvSpPr/>
              <p:nvPr/>
            </p:nvSpPr>
            <p:spPr bwMode="auto">
              <a:xfrm>
                <a:off x="5069" y="3218"/>
                <a:ext cx="43" cy="153"/>
              </a:xfrm>
              <a:custGeom>
                <a:avLst/>
                <a:gdLst>
                  <a:gd name="T0" fmla="*/ 9 w 12"/>
                  <a:gd name="T1" fmla="*/ 25 h 43"/>
                  <a:gd name="T2" fmla="*/ 0 w 12"/>
                  <a:gd name="T3" fmla="*/ 43 h 43"/>
                  <a:gd name="T4" fmla="*/ 2 w 12"/>
                  <a:gd name="T5" fmla="*/ 28 h 43"/>
                  <a:gd name="T6" fmla="*/ 1 w 12"/>
                  <a:gd name="T7" fmla="*/ 4 h 43"/>
                  <a:gd name="T8" fmla="*/ 3 w 12"/>
                  <a:gd name="T9" fmla="*/ 1 h 43"/>
                  <a:gd name="T10" fmla="*/ 6 w 12"/>
                  <a:gd name="T11" fmla="*/ 4 h 43"/>
                  <a:gd name="T12" fmla="*/ 9 w 12"/>
                  <a:gd name="T13" fmla="*/ 11 h 43"/>
                  <a:gd name="T14" fmla="*/ 9 w 12"/>
                  <a:gd name="T15" fmla="*/ 25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3">
                    <a:moveTo>
                      <a:pt x="9" y="25"/>
                    </a:moveTo>
                    <a:cubicBezTo>
                      <a:pt x="4" y="30"/>
                      <a:pt x="5" y="38"/>
                      <a:pt x="0" y="43"/>
                    </a:cubicBezTo>
                    <a:cubicBezTo>
                      <a:pt x="0" y="38"/>
                      <a:pt x="4" y="33"/>
                      <a:pt x="2" y="28"/>
                    </a:cubicBezTo>
                    <a:cubicBezTo>
                      <a:pt x="2" y="20"/>
                      <a:pt x="0" y="12"/>
                      <a:pt x="1" y="4"/>
                    </a:cubicBezTo>
                    <a:cubicBezTo>
                      <a:pt x="2" y="3"/>
                      <a:pt x="2" y="2"/>
                      <a:pt x="3" y="1"/>
                    </a:cubicBezTo>
                    <a:cubicBezTo>
                      <a:pt x="5" y="0"/>
                      <a:pt x="5" y="3"/>
                      <a:pt x="6" y="4"/>
                    </a:cubicBezTo>
                    <a:cubicBezTo>
                      <a:pt x="9" y="6"/>
                      <a:pt x="3" y="11"/>
                      <a:pt x="9" y="11"/>
                    </a:cubicBezTo>
                    <a:cubicBezTo>
                      <a:pt x="12" y="16"/>
                      <a:pt x="12" y="20"/>
                      <a:pt x="9" y="25"/>
                    </a:cubicBezTo>
                    <a:close/>
                  </a:path>
                </a:pathLst>
              </a:custGeom>
              <a:solidFill>
                <a:srgbClr val="2146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7" name="Freeform 126"/>
              <p:cNvSpPr/>
              <p:nvPr/>
            </p:nvSpPr>
            <p:spPr bwMode="auto">
              <a:xfrm>
                <a:off x="5069" y="3115"/>
                <a:ext cx="36" cy="149"/>
              </a:xfrm>
              <a:custGeom>
                <a:avLst/>
                <a:gdLst>
                  <a:gd name="T0" fmla="*/ 7 w 10"/>
                  <a:gd name="T1" fmla="*/ 40 h 42"/>
                  <a:gd name="T2" fmla="*/ 6 w 10"/>
                  <a:gd name="T3" fmla="*/ 41 h 42"/>
                  <a:gd name="T4" fmla="*/ 5 w 10"/>
                  <a:gd name="T5" fmla="*/ 41 h 42"/>
                  <a:gd name="T6" fmla="*/ 4 w 10"/>
                  <a:gd name="T7" fmla="*/ 32 h 42"/>
                  <a:gd name="T8" fmla="*/ 3 w 10"/>
                  <a:gd name="T9" fmla="*/ 31 h 42"/>
                  <a:gd name="T10" fmla="*/ 2 w 10"/>
                  <a:gd name="T11" fmla="*/ 32 h 42"/>
                  <a:gd name="T12" fmla="*/ 1 w 10"/>
                  <a:gd name="T13" fmla="*/ 32 h 42"/>
                  <a:gd name="T14" fmla="*/ 0 w 10"/>
                  <a:gd name="T15" fmla="*/ 24 h 42"/>
                  <a:gd name="T16" fmla="*/ 3 w 10"/>
                  <a:gd name="T17" fmla="*/ 10 h 42"/>
                  <a:gd name="T18" fmla="*/ 9 w 10"/>
                  <a:gd name="T19" fmla="*/ 0 h 42"/>
                  <a:gd name="T20" fmla="*/ 10 w 10"/>
                  <a:gd name="T21" fmla="*/ 3 h 42"/>
                  <a:gd name="T22" fmla="*/ 9 w 10"/>
                  <a:gd name="T23" fmla="*/ 30 h 42"/>
                  <a:gd name="T24" fmla="*/ 7 w 10"/>
                  <a:gd name="T25"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42">
                    <a:moveTo>
                      <a:pt x="7" y="40"/>
                    </a:moveTo>
                    <a:cubicBezTo>
                      <a:pt x="7" y="40"/>
                      <a:pt x="7" y="41"/>
                      <a:pt x="6" y="41"/>
                    </a:cubicBezTo>
                    <a:cubicBezTo>
                      <a:pt x="6" y="42"/>
                      <a:pt x="5" y="42"/>
                      <a:pt x="5" y="41"/>
                    </a:cubicBezTo>
                    <a:cubicBezTo>
                      <a:pt x="4" y="38"/>
                      <a:pt x="4" y="35"/>
                      <a:pt x="4" y="32"/>
                    </a:cubicBezTo>
                    <a:cubicBezTo>
                      <a:pt x="4" y="31"/>
                      <a:pt x="3" y="31"/>
                      <a:pt x="3" y="31"/>
                    </a:cubicBezTo>
                    <a:cubicBezTo>
                      <a:pt x="3" y="31"/>
                      <a:pt x="3" y="32"/>
                      <a:pt x="2" y="32"/>
                    </a:cubicBezTo>
                    <a:cubicBezTo>
                      <a:pt x="2" y="33"/>
                      <a:pt x="1" y="33"/>
                      <a:pt x="1" y="32"/>
                    </a:cubicBezTo>
                    <a:cubicBezTo>
                      <a:pt x="1" y="29"/>
                      <a:pt x="1" y="26"/>
                      <a:pt x="0" y="24"/>
                    </a:cubicBezTo>
                    <a:cubicBezTo>
                      <a:pt x="8" y="21"/>
                      <a:pt x="4" y="15"/>
                      <a:pt x="3" y="10"/>
                    </a:cubicBezTo>
                    <a:cubicBezTo>
                      <a:pt x="5" y="7"/>
                      <a:pt x="3" y="1"/>
                      <a:pt x="9" y="0"/>
                    </a:cubicBezTo>
                    <a:cubicBezTo>
                      <a:pt x="10" y="1"/>
                      <a:pt x="10" y="2"/>
                      <a:pt x="10" y="3"/>
                    </a:cubicBezTo>
                    <a:cubicBezTo>
                      <a:pt x="9" y="12"/>
                      <a:pt x="9" y="21"/>
                      <a:pt x="9" y="30"/>
                    </a:cubicBezTo>
                    <a:cubicBezTo>
                      <a:pt x="9" y="34"/>
                      <a:pt x="9" y="37"/>
                      <a:pt x="7" y="40"/>
                    </a:cubicBezTo>
                    <a:close/>
                  </a:path>
                </a:pathLst>
              </a:custGeom>
              <a:solidFill>
                <a:srgbClr val="98BC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8" name="Freeform 127"/>
              <p:cNvSpPr/>
              <p:nvPr/>
            </p:nvSpPr>
            <p:spPr bwMode="auto">
              <a:xfrm>
                <a:off x="5058" y="3228"/>
                <a:ext cx="18" cy="89"/>
              </a:xfrm>
              <a:custGeom>
                <a:avLst/>
                <a:gdLst>
                  <a:gd name="T0" fmla="*/ 4 w 5"/>
                  <a:gd name="T1" fmla="*/ 0 h 25"/>
                  <a:gd name="T2" fmla="*/ 5 w 5"/>
                  <a:gd name="T3" fmla="*/ 0 h 25"/>
                  <a:gd name="T4" fmla="*/ 5 w 5"/>
                  <a:gd name="T5" fmla="*/ 25 h 25"/>
                  <a:gd name="T6" fmla="*/ 4 w 5"/>
                  <a:gd name="T7" fmla="*/ 0 h 25"/>
                </a:gdLst>
                <a:ahLst/>
                <a:cxnLst>
                  <a:cxn ang="0">
                    <a:pos x="T0" y="T1"/>
                  </a:cxn>
                  <a:cxn ang="0">
                    <a:pos x="T2" y="T3"/>
                  </a:cxn>
                  <a:cxn ang="0">
                    <a:pos x="T4" y="T5"/>
                  </a:cxn>
                  <a:cxn ang="0">
                    <a:pos x="T6" y="T7"/>
                  </a:cxn>
                </a:cxnLst>
                <a:rect l="0" t="0" r="r" b="b"/>
                <a:pathLst>
                  <a:path w="5" h="25">
                    <a:moveTo>
                      <a:pt x="4" y="0"/>
                    </a:moveTo>
                    <a:cubicBezTo>
                      <a:pt x="4" y="0"/>
                      <a:pt x="5" y="0"/>
                      <a:pt x="5" y="0"/>
                    </a:cubicBezTo>
                    <a:cubicBezTo>
                      <a:pt x="5" y="8"/>
                      <a:pt x="5" y="17"/>
                      <a:pt x="5" y="25"/>
                    </a:cubicBezTo>
                    <a:cubicBezTo>
                      <a:pt x="4" y="17"/>
                      <a:pt x="0" y="8"/>
                      <a:pt x="4" y="0"/>
                    </a:cubicBezTo>
                    <a:close/>
                  </a:path>
                </a:pathLst>
              </a:custGeom>
              <a:solidFill>
                <a:srgbClr val="629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9" name="Freeform 128"/>
              <p:cNvSpPr/>
              <p:nvPr/>
            </p:nvSpPr>
            <p:spPr bwMode="auto">
              <a:xfrm>
                <a:off x="5098" y="2234"/>
                <a:ext cx="89" cy="153"/>
              </a:xfrm>
              <a:custGeom>
                <a:avLst/>
                <a:gdLst>
                  <a:gd name="T0" fmla="*/ 1 w 25"/>
                  <a:gd name="T1" fmla="*/ 35 h 43"/>
                  <a:gd name="T2" fmla="*/ 9 w 25"/>
                  <a:gd name="T3" fmla="*/ 3 h 43"/>
                  <a:gd name="T4" fmla="*/ 16 w 25"/>
                  <a:gd name="T5" fmla="*/ 0 h 43"/>
                  <a:gd name="T6" fmla="*/ 23 w 25"/>
                  <a:gd name="T7" fmla="*/ 2 h 43"/>
                  <a:gd name="T8" fmla="*/ 24 w 25"/>
                  <a:gd name="T9" fmla="*/ 9 h 43"/>
                  <a:gd name="T10" fmla="*/ 17 w 25"/>
                  <a:gd name="T11" fmla="*/ 13 h 43"/>
                  <a:gd name="T12" fmla="*/ 13 w 25"/>
                  <a:gd name="T13" fmla="*/ 20 h 43"/>
                  <a:gd name="T14" fmla="*/ 12 w 25"/>
                  <a:gd name="T15" fmla="*/ 30 h 43"/>
                  <a:gd name="T16" fmla="*/ 12 w 25"/>
                  <a:gd name="T17" fmla="*/ 33 h 43"/>
                  <a:gd name="T18" fmla="*/ 14 w 25"/>
                  <a:gd name="T19" fmla="*/ 41 h 43"/>
                  <a:gd name="T20" fmla="*/ 7 w 25"/>
                  <a:gd name="T21" fmla="*/ 42 h 43"/>
                  <a:gd name="T22" fmla="*/ 1 w 25"/>
                  <a:gd name="T23"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3">
                    <a:moveTo>
                      <a:pt x="1" y="35"/>
                    </a:moveTo>
                    <a:cubicBezTo>
                      <a:pt x="0" y="23"/>
                      <a:pt x="2" y="12"/>
                      <a:pt x="9" y="3"/>
                    </a:cubicBezTo>
                    <a:cubicBezTo>
                      <a:pt x="11" y="1"/>
                      <a:pt x="13" y="0"/>
                      <a:pt x="16" y="0"/>
                    </a:cubicBezTo>
                    <a:cubicBezTo>
                      <a:pt x="19" y="0"/>
                      <a:pt x="21" y="1"/>
                      <a:pt x="23" y="2"/>
                    </a:cubicBezTo>
                    <a:cubicBezTo>
                      <a:pt x="24" y="4"/>
                      <a:pt x="25" y="7"/>
                      <a:pt x="24" y="9"/>
                    </a:cubicBezTo>
                    <a:cubicBezTo>
                      <a:pt x="22" y="12"/>
                      <a:pt x="20" y="12"/>
                      <a:pt x="17" y="13"/>
                    </a:cubicBezTo>
                    <a:cubicBezTo>
                      <a:pt x="13" y="13"/>
                      <a:pt x="11" y="16"/>
                      <a:pt x="13" y="20"/>
                    </a:cubicBezTo>
                    <a:cubicBezTo>
                      <a:pt x="15" y="24"/>
                      <a:pt x="12" y="27"/>
                      <a:pt x="12" y="30"/>
                    </a:cubicBezTo>
                    <a:cubicBezTo>
                      <a:pt x="12" y="31"/>
                      <a:pt x="12" y="32"/>
                      <a:pt x="12" y="33"/>
                    </a:cubicBezTo>
                    <a:cubicBezTo>
                      <a:pt x="10" y="36"/>
                      <a:pt x="17" y="37"/>
                      <a:pt x="14" y="41"/>
                    </a:cubicBezTo>
                    <a:cubicBezTo>
                      <a:pt x="12" y="43"/>
                      <a:pt x="9" y="42"/>
                      <a:pt x="7" y="42"/>
                    </a:cubicBezTo>
                    <a:cubicBezTo>
                      <a:pt x="4" y="40"/>
                      <a:pt x="0" y="39"/>
                      <a:pt x="1" y="35"/>
                    </a:cubicBezTo>
                    <a:close/>
                  </a:path>
                </a:pathLst>
              </a:custGeom>
              <a:solidFill>
                <a:srgbClr val="3B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0" name="Freeform 129"/>
              <p:cNvSpPr/>
              <p:nvPr/>
            </p:nvSpPr>
            <p:spPr bwMode="auto">
              <a:xfrm>
                <a:off x="5148" y="2103"/>
                <a:ext cx="89" cy="95"/>
              </a:xfrm>
              <a:custGeom>
                <a:avLst/>
                <a:gdLst>
                  <a:gd name="T0" fmla="*/ 0 w 25"/>
                  <a:gd name="T1" fmla="*/ 18 h 27"/>
                  <a:gd name="T2" fmla="*/ 6 w 25"/>
                  <a:gd name="T3" fmla="*/ 13 h 27"/>
                  <a:gd name="T4" fmla="*/ 13 w 25"/>
                  <a:gd name="T5" fmla="*/ 16 h 27"/>
                  <a:gd name="T6" fmla="*/ 11 w 25"/>
                  <a:gd name="T7" fmla="*/ 1 h 27"/>
                  <a:gd name="T8" fmla="*/ 14 w 25"/>
                  <a:gd name="T9" fmla="*/ 0 h 27"/>
                  <a:gd name="T10" fmla="*/ 18 w 25"/>
                  <a:gd name="T11" fmla="*/ 7 h 27"/>
                  <a:gd name="T12" fmla="*/ 24 w 25"/>
                  <a:gd name="T13" fmla="*/ 20 h 27"/>
                  <a:gd name="T14" fmla="*/ 24 w 25"/>
                  <a:gd name="T15" fmla="*/ 25 h 27"/>
                  <a:gd name="T16" fmla="*/ 11 w 25"/>
                  <a:gd name="T17" fmla="*/ 27 h 27"/>
                  <a:gd name="T18" fmla="*/ 0 w 25"/>
                  <a:gd name="T1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7">
                    <a:moveTo>
                      <a:pt x="0" y="18"/>
                    </a:moveTo>
                    <a:cubicBezTo>
                      <a:pt x="1" y="15"/>
                      <a:pt x="7" y="19"/>
                      <a:pt x="6" y="13"/>
                    </a:cubicBezTo>
                    <a:cubicBezTo>
                      <a:pt x="9" y="12"/>
                      <a:pt x="11" y="14"/>
                      <a:pt x="13" y="16"/>
                    </a:cubicBezTo>
                    <a:cubicBezTo>
                      <a:pt x="11" y="11"/>
                      <a:pt x="9" y="6"/>
                      <a:pt x="11" y="1"/>
                    </a:cubicBezTo>
                    <a:cubicBezTo>
                      <a:pt x="12" y="0"/>
                      <a:pt x="13" y="0"/>
                      <a:pt x="14" y="0"/>
                    </a:cubicBezTo>
                    <a:cubicBezTo>
                      <a:pt x="17" y="2"/>
                      <a:pt x="17" y="5"/>
                      <a:pt x="18" y="7"/>
                    </a:cubicBezTo>
                    <a:cubicBezTo>
                      <a:pt x="19" y="12"/>
                      <a:pt x="21" y="16"/>
                      <a:pt x="24" y="20"/>
                    </a:cubicBezTo>
                    <a:cubicBezTo>
                      <a:pt x="24" y="21"/>
                      <a:pt x="25" y="23"/>
                      <a:pt x="24" y="25"/>
                    </a:cubicBezTo>
                    <a:cubicBezTo>
                      <a:pt x="20" y="27"/>
                      <a:pt x="15" y="27"/>
                      <a:pt x="11" y="27"/>
                    </a:cubicBezTo>
                    <a:cubicBezTo>
                      <a:pt x="6" y="26"/>
                      <a:pt x="2" y="24"/>
                      <a:pt x="0" y="18"/>
                    </a:cubicBezTo>
                    <a:close/>
                  </a:path>
                </a:pathLst>
              </a:custGeom>
              <a:solidFill>
                <a:srgbClr val="446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1" name="Freeform 130"/>
              <p:cNvSpPr/>
              <p:nvPr/>
            </p:nvSpPr>
            <p:spPr bwMode="auto">
              <a:xfrm>
                <a:off x="5137" y="2060"/>
                <a:ext cx="64" cy="78"/>
              </a:xfrm>
              <a:custGeom>
                <a:avLst/>
                <a:gdLst>
                  <a:gd name="T0" fmla="*/ 17 w 18"/>
                  <a:gd name="T1" fmla="*/ 12 h 22"/>
                  <a:gd name="T2" fmla="*/ 16 w 18"/>
                  <a:gd name="T3" fmla="*/ 13 h 22"/>
                  <a:gd name="T4" fmla="*/ 14 w 18"/>
                  <a:gd name="T5" fmla="*/ 16 h 22"/>
                  <a:gd name="T6" fmla="*/ 12 w 18"/>
                  <a:gd name="T7" fmla="*/ 21 h 22"/>
                  <a:gd name="T8" fmla="*/ 7 w 18"/>
                  <a:gd name="T9" fmla="*/ 18 h 22"/>
                  <a:gd name="T10" fmla="*/ 4 w 18"/>
                  <a:gd name="T11" fmla="*/ 16 h 22"/>
                  <a:gd name="T12" fmla="*/ 1 w 18"/>
                  <a:gd name="T13" fmla="*/ 6 h 22"/>
                  <a:gd name="T14" fmla="*/ 17 w 18"/>
                  <a:gd name="T15" fmla="*/ 8 h 22"/>
                  <a:gd name="T16" fmla="*/ 18 w 18"/>
                  <a:gd name="T17" fmla="*/ 9 h 22"/>
                  <a:gd name="T18" fmla="*/ 17 w 18"/>
                  <a:gd name="T19"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2">
                    <a:moveTo>
                      <a:pt x="17" y="12"/>
                    </a:moveTo>
                    <a:cubicBezTo>
                      <a:pt x="17" y="12"/>
                      <a:pt x="16" y="13"/>
                      <a:pt x="16" y="13"/>
                    </a:cubicBezTo>
                    <a:cubicBezTo>
                      <a:pt x="14" y="13"/>
                      <a:pt x="14" y="15"/>
                      <a:pt x="14" y="16"/>
                    </a:cubicBezTo>
                    <a:cubicBezTo>
                      <a:pt x="13" y="17"/>
                      <a:pt x="15" y="20"/>
                      <a:pt x="12" y="21"/>
                    </a:cubicBezTo>
                    <a:cubicBezTo>
                      <a:pt x="9" y="22"/>
                      <a:pt x="8" y="20"/>
                      <a:pt x="7" y="18"/>
                    </a:cubicBezTo>
                    <a:cubicBezTo>
                      <a:pt x="6" y="16"/>
                      <a:pt x="5" y="15"/>
                      <a:pt x="4" y="16"/>
                    </a:cubicBezTo>
                    <a:cubicBezTo>
                      <a:pt x="0" y="13"/>
                      <a:pt x="1" y="6"/>
                      <a:pt x="1" y="6"/>
                    </a:cubicBezTo>
                    <a:cubicBezTo>
                      <a:pt x="7" y="6"/>
                      <a:pt x="13" y="0"/>
                      <a:pt x="17" y="8"/>
                    </a:cubicBezTo>
                    <a:cubicBezTo>
                      <a:pt x="18" y="9"/>
                      <a:pt x="18" y="9"/>
                      <a:pt x="18" y="9"/>
                    </a:cubicBezTo>
                    <a:cubicBezTo>
                      <a:pt x="18" y="11"/>
                      <a:pt x="18" y="12"/>
                      <a:pt x="17" y="12"/>
                    </a:cubicBezTo>
                    <a:close/>
                  </a:path>
                </a:pathLst>
              </a:custGeom>
              <a:solidFill>
                <a:srgbClr val="448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2" name="Freeform 131"/>
              <p:cNvSpPr/>
              <p:nvPr/>
            </p:nvSpPr>
            <p:spPr bwMode="auto">
              <a:xfrm>
                <a:off x="5076" y="2500"/>
                <a:ext cx="57" cy="125"/>
              </a:xfrm>
              <a:custGeom>
                <a:avLst/>
                <a:gdLst>
                  <a:gd name="T0" fmla="*/ 4 w 16"/>
                  <a:gd name="T1" fmla="*/ 25 h 35"/>
                  <a:gd name="T2" fmla="*/ 3 w 16"/>
                  <a:gd name="T3" fmla="*/ 13 h 35"/>
                  <a:gd name="T4" fmla="*/ 5 w 16"/>
                  <a:gd name="T5" fmla="*/ 8 h 35"/>
                  <a:gd name="T6" fmla="*/ 13 w 16"/>
                  <a:gd name="T7" fmla="*/ 0 h 35"/>
                  <a:gd name="T8" fmla="*/ 14 w 16"/>
                  <a:gd name="T9" fmla="*/ 7 h 35"/>
                  <a:gd name="T10" fmla="*/ 11 w 16"/>
                  <a:gd name="T11" fmla="*/ 28 h 35"/>
                  <a:gd name="T12" fmla="*/ 7 w 16"/>
                  <a:gd name="T13" fmla="*/ 35 h 35"/>
                  <a:gd name="T14" fmla="*/ 4 w 16"/>
                  <a:gd name="T15" fmla="*/ 2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5">
                    <a:moveTo>
                      <a:pt x="4" y="25"/>
                    </a:moveTo>
                    <a:cubicBezTo>
                      <a:pt x="0" y="21"/>
                      <a:pt x="8" y="16"/>
                      <a:pt x="3" y="13"/>
                    </a:cubicBezTo>
                    <a:cubicBezTo>
                      <a:pt x="3" y="11"/>
                      <a:pt x="4" y="9"/>
                      <a:pt x="5" y="8"/>
                    </a:cubicBezTo>
                    <a:cubicBezTo>
                      <a:pt x="6" y="4"/>
                      <a:pt x="8" y="0"/>
                      <a:pt x="13" y="0"/>
                    </a:cubicBezTo>
                    <a:cubicBezTo>
                      <a:pt x="16" y="2"/>
                      <a:pt x="16" y="4"/>
                      <a:pt x="14" y="7"/>
                    </a:cubicBezTo>
                    <a:cubicBezTo>
                      <a:pt x="9" y="13"/>
                      <a:pt x="12" y="21"/>
                      <a:pt x="11" y="28"/>
                    </a:cubicBezTo>
                    <a:cubicBezTo>
                      <a:pt x="11" y="30"/>
                      <a:pt x="11" y="34"/>
                      <a:pt x="7" y="35"/>
                    </a:cubicBezTo>
                    <a:cubicBezTo>
                      <a:pt x="3" y="32"/>
                      <a:pt x="8" y="27"/>
                      <a:pt x="4" y="25"/>
                    </a:cubicBezTo>
                    <a:close/>
                  </a:path>
                </a:pathLst>
              </a:custGeom>
              <a:solidFill>
                <a:srgbClr val="72A2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3" name="Freeform 132"/>
              <p:cNvSpPr/>
              <p:nvPr/>
            </p:nvSpPr>
            <p:spPr bwMode="auto">
              <a:xfrm>
                <a:off x="5083" y="2358"/>
                <a:ext cx="43" cy="75"/>
              </a:xfrm>
              <a:custGeom>
                <a:avLst/>
                <a:gdLst>
                  <a:gd name="T0" fmla="*/ 5 w 12"/>
                  <a:gd name="T1" fmla="*/ 0 h 21"/>
                  <a:gd name="T2" fmla="*/ 11 w 12"/>
                  <a:gd name="T3" fmla="*/ 5 h 21"/>
                  <a:gd name="T4" fmla="*/ 11 w 12"/>
                  <a:gd name="T5" fmla="*/ 16 h 21"/>
                  <a:gd name="T6" fmla="*/ 4 w 12"/>
                  <a:gd name="T7" fmla="*/ 19 h 21"/>
                  <a:gd name="T8" fmla="*/ 1 w 12"/>
                  <a:gd name="T9" fmla="*/ 19 h 21"/>
                  <a:gd name="T10" fmla="*/ 5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5" y="0"/>
                    </a:moveTo>
                    <a:cubicBezTo>
                      <a:pt x="6" y="3"/>
                      <a:pt x="9" y="3"/>
                      <a:pt x="11" y="5"/>
                    </a:cubicBezTo>
                    <a:cubicBezTo>
                      <a:pt x="12" y="9"/>
                      <a:pt x="12" y="12"/>
                      <a:pt x="11" y="16"/>
                    </a:cubicBezTo>
                    <a:cubicBezTo>
                      <a:pt x="9" y="17"/>
                      <a:pt x="8" y="21"/>
                      <a:pt x="4" y="19"/>
                    </a:cubicBezTo>
                    <a:cubicBezTo>
                      <a:pt x="3" y="19"/>
                      <a:pt x="2" y="19"/>
                      <a:pt x="1" y="19"/>
                    </a:cubicBezTo>
                    <a:cubicBezTo>
                      <a:pt x="5" y="13"/>
                      <a:pt x="0" y="6"/>
                      <a:pt x="5" y="0"/>
                    </a:cubicBezTo>
                    <a:close/>
                  </a:path>
                </a:pathLst>
              </a:custGeom>
              <a:solidFill>
                <a:srgbClr val="1D6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4" name="Freeform 133"/>
              <p:cNvSpPr/>
              <p:nvPr/>
            </p:nvSpPr>
            <p:spPr bwMode="auto">
              <a:xfrm>
                <a:off x="5148" y="2103"/>
                <a:ext cx="53" cy="63"/>
              </a:xfrm>
              <a:custGeom>
                <a:avLst/>
                <a:gdLst>
                  <a:gd name="T0" fmla="*/ 1 w 15"/>
                  <a:gd name="T1" fmla="*/ 4 h 18"/>
                  <a:gd name="T2" fmla="*/ 2 w 15"/>
                  <a:gd name="T3" fmla="*/ 2 h 18"/>
                  <a:gd name="T4" fmla="*/ 8 w 15"/>
                  <a:gd name="T5" fmla="*/ 8 h 18"/>
                  <a:gd name="T6" fmla="*/ 11 w 15"/>
                  <a:gd name="T7" fmla="*/ 0 h 18"/>
                  <a:gd name="T8" fmla="*/ 12 w 15"/>
                  <a:gd name="T9" fmla="*/ 0 h 18"/>
                  <a:gd name="T10" fmla="*/ 13 w 15"/>
                  <a:gd name="T11" fmla="*/ 1 h 18"/>
                  <a:gd name="T12" fmla="*/ 14 w 15"/>
                  <a:gd name="T13" fmla="*/ 18 h 18"/>
                  <a:gd name="T14" fmla="*/ 6 w 15"/>
                  <a:gd name="T15" fmla="*/ 13 h 18"/>
                  <a:gd name="T16" fmla="*/ 1 w 15"/>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 y="4"/>
                    </a:moveTo>
                    <a:cubicBezTo>
                      <a:pt x="1" y="3"/>
                      <a:pt x="0" y="1"/>
                      <a:pt x="2" y="2"/>
                    </a:cubicBezTo>
                    <a:cubicBezTo>
                      <a:pt x="5" y="3"/>
                      <a:pt x="5" y="7"/>
                      <a:pt x="8" y="8"/>
                    </a:cubicBezTo>
                    <a:cubicBezTo>
                      <a:pt x="9" y="5"/>
                      <a:pt x="10" y="2"/>
                      <a:pt x="11" y="0"/>
                    </a:cubicBezTo>
                    <a:cubicBezTo>
                      <a:pt x="11" y="0"/>
                      <a:pt x="12" y="0"/>
                      <a:pt x="12" y="0"/>
                    </a:cubicBezTo>
                    <a:cubicBezTo>
                      <a:pt x="12" y="0"/>
                      <a:pt x="12" y="0"/>
                      <a:pt x="13" y="1"/>
                    </a:cubicBezTo>
                    <a:cubicBezTo>
                      <a:pt x="11" y="6"/>
                      <a:pt x="15" y="11"/>
                      <a:pt x="14" y="18"/>
                    </a:cubicBezTo>
                    <a:cubicBezTo>
                      <a:pt x="11" y="16"/>
                      <a:pt x="9" y="15"/>
                      <a:pt x="6" y="13"/>
                    </a:cubicBezTo>
                    <a:cubicBezTo>
                      <a:pt x="1" y="12"/>
                      <a:pt x="3" y="7"/>
                      <a:pt x="1" y="4"/>
                    </a:cubicBezTo>
                    <a:close/>
                  </a:path>
                </a:pathLst>
              </a:custGeom>
              <a:solidFill>
                <a:srgbClr val="8FB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5" name="Freeform 134"/>
              <p:cNvSpPr/>
              <p:nvPr/>
            </p:nvSpPr>
            <p:spPr bwMode="auto">
              <a:xfrm>
                <a:off x="5126" y="2188"/>
                <a:ext cx="54" cy="57"/>
              </a:xfrm>
              <a:custGeom>
                <a:avLst/>
                <a:gdLst>
                  <a:gd name="T0" fmla="*/ 8 w 15"/>
                  <a:gd name="T1" fmla="*/ 15 h 16"/>
                  <a:gd name="T2" fmla="*/ 1 w 15"/>
                  <a:gd name="T3" fmla="*/ 16 h 16"/>
                  <a:gd name="T4" fmla="*/ 8 w 15"/>
                  <a:gd name="T5" fmla="*/ 1 h 16"/>
                  <a:gd name="T6" fmla="*/ 14 w 15"/>
                  <a:gd name="T7" fmla="*/ 1 h 16"/>
                  <a:gd name="T8" fmla="*/ 15 w 15"/>
                  <a:gd name="T9" fmla="*/ 3 h 16"/>
                  <a:gd name="T10" fmla="*/ 8 w 15"/>
                  <a:gd name="T11" fmla="*/ 15 h 16"/>
                </a:gdLst>
                <a:ahLst/>
                <a:cxnLst>
                  <a:cxn ang="0">
                    <a:pos x="T0" y="T1"/>
                  </a:cxn>
                  <a:cxn ang="0">
                    <a:pos x="T2" y="T3"/>
                  </a:cxn>
                  <a:cxn ang="0">
                    <a:pos x="T4" y="T5"/>
                  </a:cxn>
                  <a:cxn ang="0">
                    <a:pos x="T6" y="T7"/>
                  </a:cxn>
                  <a:cxn ang="0">
                    <a:pos x="T8" y="T9"/>
                  </a:cxn>
                  <a:cxn ang="0">
                    <a:pos x="T10" y="T11"/>
                  </a:cxn>
                </a:cxnLst>
                <a:rect l="0" t="0" r="r" b="b"/>
                <a:pathLst>
                  <a:path w="15" h="16">
                    <a:moveTo>
                      <a:pt x="8" y="15"/>
                    </a:moveTo>
                    <a:cubicBezTo>
                      <a:pt x="6" y="16"/>
                      <a:pt x="3" y="16"/>
                      <a:pt x="1" y="16"/>
                    </a:cubicBezTo>
                    <a:cubicBezTo>
                      <a:pt x="0" y="10"/>
                      <a:pt x="3" y="5"/>
                      <a:pt x="8" y="1"/>
                    </a:cubicBezTo>
                    <a:cubicBezTo>
                      <a:pt x="10" y="0"/>
                      <a:pt x="12" y="1"/>
                      <a:pt x="14" y="1"/>
                    </a:cubicBezTo>
                    <a:cubicBezTo>
                      <a:pt x="15" y="2"/>
                      <a:pt x="15" y="2"/>
                      <a:pt x="15" y="3"/>
                    </a:cubicBezTo>
                    <a:cubicBezTo>
                      <a:pt x="14" y="8"/>
                      <a:pt x="11" y="12"/>
                      <a:pt x="8" y="15"/>
                    </a:cubicBezTo>
                    <a:close/>
                  </a:path>
                </a:pathLst>
              </a:custGeom>
              <a:solidFill>
                <a:srgbClr val="3B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6" name="Freeform 135"/>
              <p:cNvSpPr/>
              <p:nvPr/>
            </p:nvSpPr>
            <p:spPr bwMode="auto">
              <a:xfrm>
                <a:off x="5083" y="2433"/>
                <a:ext cx="50" cy="78"/>
              </a:xfrm>
              <a:custGeom>
                <a:avLst/>
                <a:gdLst>
                  <a:gd name="T0" fmla="*/ 3 w 14"/>
                  <a:gd name="T1" fmla="*/ 22 h 22"/>
                  <a:gd name="T2" fmla="*/ 5 w 14"/>
                  <a:gd name="T3" fmla="*/ 8 h 22"/>
                  <a:gd name="T4" fmla="*/ 11 w 14"/>
                  <a:gd name="T5" fmla="*/ 2 h 22"/>
                  <a:gd name="T6" fmla="*/ 12 w 14"/>
                  <a:gd name="T7" fmla="*/ 13 h 22"/>
                  <a:gd name="T8" fmla="*/ 10 w 14"/>
                  <a:gd name="T9" fmla="*/ 17 h 22"/>
                  <a:gd name="T10" fmla="*/ 5 w 14"/>
                  <a:gd name="T11" fmla="*/ 21 h 22"/>
                  <a:gd name="T12" fmla="*/ 3 w 14"/>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4" h="22">
                    <a:moveTo>
                      <a:pt x="3" y="22"/>
                    </a:moveTo>
                    <a:cubicBezTo>
                      <a:pt x="0" y="17"/>
                      <a:pt x="3" y="13"/>
                      <a:pt x="5" y="8"/>
                    </a:cubicBezTo>
                    <a:cubicBezTo>
                      <a:pt x="4" y="4"/>
                      <a:pt x="5" y="0"/>
                      <a:pt x="11" y="2"/>
                    </a:cubicBezTo>
                    <a:cubicBezTo>
                      <a:pt x="14" y="5"/>
                      <a:pt x="13" y="9"/>
                      <a:pt x="12" y="13"/>
                    </a:cubicBezTo>
                    <a:cubicBezTo>
                      <a:pt x="12" y="15"/>
                      <a:pt x="10" y="17"/>
                      <a:pt x="10" y="17"/>
                    </a:cubicBezTo>
                    <a:cubicBezTo>
                      <a:pt x="4" y="14"/>
                      <a:pt x="7" y="20"/>
                      <a:pt x="5" y="21"/>
                    </a:cubicBezTo>
                    <a:cubicBezTo>
                      <a:pt x="5" y="22"/>
                      <a:pt x="4" y="22"/>
                      <a:pt x="3" y="22"/>
                    </a:cubicBezTo>
                    <a:close/>
                  </a:path>
                </a:pathLst>
              </a:custGeom>
              <a:solidFill>
                <a:srgbClr val="5289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7" name="Freeform 136"/>
              <p:cNvSpPr/>
              <p:nvPr/>
            </p:nvSpPr>
            <p:spPr bwMode="auto">
              <a:xfrm>
                <a:off x="5191" y="2007"/>
                <a:ext cx="53" cy="56"/>
              </a:xfrm>
              <a:custGeom>
                <a:avLst/>
                <a:gdLst>
                  <a:gd name="T0" fmla="*/ 8 w 15"/>
                  <a:gd name="T1" fmla="*/ 0 h 16"/>
                  <a:gd name="T2" fmla="*/ 12 w 15"/>
                  <a:gd name="T3" fmla="*/ 2 h 16"/>
                  <a:gd name="T4" fmla="*/ 11 w 15"/>
                  <a:gd name="T5" fmla="*/ 10 h 16"/>
                  <a:gd name="T6" fmla="*/ 4 w 15"/>
                  <a:gd name="T7" fmla="*/ 16 h 16"/>
                  <a:gd name="T8" fmla="*/ 8 w 15"/>
                  <a:gd name="T9" fmla="*/ 0 h 16"/>
                </a:gdLst>
                <a:ahLst/>
                <a:cxnLst>
                  <a:cxn ang="0">
                    <a:pos x="T0" y="T1"/>
                  </a:cxn>
                  <a:cxn ang="0">
                    <a:pos x="T2" y="T3"/>
                  </a:cxn>
                  <a:cxn ang="0">
                    <a:pos x="T4" y="T5"/>
                  </a:cxn>
                  <a:cxn ang="0">
                    <a:pos x="T6" y="T7"/>
                  </a:cxn>
                  <a:cxn ang="0">
                    <a:pos x="T8" y="T9"/>
                  </a:cxn>
                </a:cxnLst>
                <a:rect l="0" t="0" r="r" b="b"/>
                <a:pathLst>
                  <a:path w="15" h="16">
                    <a:moveTo>
                      <a:pt x="8" y="0"/>
                    </a:moveTo>
                    <a:cubicBezTo>
                      <a:pt x="9" y="1"/>
                      <a:pt x="11" y="1"/>
                      <a:pt x="12" y="2"/>
                    </a:cubicBezTo>
                    <a:cubicBezTo>
                      <a:pt x="15" y="5"/>
                      <a:pt x="12" y="7"/>
                      <a:pt x="11" y="10"/>
                    </a:cubicBezTo>
                    <a:cubicBezTo>
                      <a:pt x="9" y="12"/>
                      <a:pt x="8" y="16"/>
                      <a:pt x="4" y="16"/>
                    </a:cubicBezTo>
                    <a:cubicBezTo>
                      <a:pt x="3" y="10"/>
                      <a:pt x="0" y="3"/>
                      <a:pt x="8" y="0"/>
                    </a:cubicBezTo>
                    <a:close/>
                  </a:path>
                </a:pathLst>
              </a:custGeom>
              <a:solidFill>
                <a:srgbClr val="3367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8" name="Freeform 137"/>
              <p:cNvSpPr/>
              <p:nvPr/>
            </p:nvSpPr>
            <p:spPr bwMode="auto">
              <a:xfrm>
                <a:off x="5087" y="2408"/>
                <a:ext cx="50" cy="53"/>
              </a:xfrm>
              <a:custGeom>
                <a:avLst/>
                <a:gdLst>
                  <a:gd name="T0" fmla="*/ 9 w 14"/>
                  <a:gd name="T1" fmla="*/ 8 h 15"/>
                  <a:gd name="T2" fmla="*/ 4 w 14"/>
                  <a:gd name="T3" fmla="*/ 15 h 15"/>
                  <a:gd name="T4" fmla="*/ 3 w 14"/>
                  <a:gd name="T5" fmla="*/ 5 h 15"/>
                  <a:gd name="T6" fmla="*/ 9 w 14"/>
                  <a:gd name="T7" fmla="*/ 1 h 15"/>
                  <a:gd name="T8" fmla="*/ 11 w 14"/>
                  <a:gd name="T9" fmla="*/ 1 h 15"/>
                  <a:gd name="T10" fmla="*/ 9 w 14"/>
                  <a:gd name="T11" fmla="*/ 8 h 15"/>
                </a:gdLst>
                <a:ahLst/>
                <a:cxnLst>
                  <a:cxn ang="0">
                    <a:pos x="T0" y="T1"/>
                  </a:cxn>
                  <a:cxn ang="0">
                    <a:pos x="T2" y="T3"/>
                  </a:cxn>
                  <a:cxn ang="0">
                    <a:pos x="T4" y="T5"/>
                  </a:cxn>
                  <a:cxn ang="0">
                    <a:pos x="T6" y="T7"/>
                  </a:cxn>
                  <a:cxn ang="0">
                    <a:pos x="T8" y="T9"/>
                  </a:cxn>
                  <a:cxn ang="0">
                    <a:pos x="T10" y="T11"/>
                  </a:cxn>
                </a:cxnLst>
                <a:rect l="0" t="0" r="r" b="b"/>
                <a:pathLst>
                  <a:path w="14" h="15">
                    <a:moveTo>
                      <a:pt x="9" y="8"/>
                    </a:moveTo>
                    <a:cubicBezTo>
                      <a:pt x="5" y="9"/>
                      <a:pt x="5" y="13"/>
                      <a:pt x="4" y="15"/>
                    </a:cubicBezTo>
                    <a:cubicBezTo>
                      <a:pt x="0" y="12"/>
                      <a:pt x="4" y="9"/>
                      <a:pt x="3" y="5"/>
                    </a:cubicBezTo>
                    <a:cubicBezTo>
                      <a:pt x="5" y="4"/>
                      <a:pt x="6" y="1"/>
                      <a:pt x="9" y="1"/>
                    </a:cubicBezTo>
                    <a:cubicBezTo>
                      <a:pt x="9" y="0"/>
                      <a:pt x="10" y="0"/>
                      <a:pt x="11" y="1"/>
                    </a:cubicBezTo>
                    <a:cubicBezTo>
                      <a:pt x="14" y="4"/>
                      <a:pt x="12" y="6"/>
                      <a:pt x="9" y="8"/>
                    </a:cubicBezTo>
                    <a:close/>
                  </a:path>
                </a:pathLst>
              </a:custGeom>
              <a:solidFill>
                <a:srgbClr val="2A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9" name="Freeform 138"/>
              <p:cNvSpPr/>
              <p:nvPr/>
            </p:nvSpPr>
            <p:spPr bwMode="auto">
              <a:xfrm>
                <a:off x="5137" y="2166"/>
                <a:ext cx="46" cy="32"/>
              </a:xfrm>
              <a:custGeom>
                <a:avLst/>
                <a:gdLst>
                  <a:gd name="T0" fmla="*/ 11 w 13"/>
                  <a:gd name="T1" fmla="*/ 8 h 9"/>
                  <a:gd name="T2" fmla="*/ 5 w 13"/>
                  <a:gd name="T3" fmla="*/ 7 h 9"/>
                  <a:gd name="T4" fmla="*/ 0 w 13"/>
                  <a:gd name="T5" fmla="*/ 4 h 9"/>
                  <a:gd name="T6" fmla="*/ 3 w 13"/>
                  <a:gd name="T7" fmla="*/ 0 h 9"/>
                  <a:gd name="T8" fmla="*/ 13 w 13"/>
                  <a:gd name="T9" fmla="*/ 8 h 9"/>
                  <a:gd name="T10" fmla="*/ 11 w 13"/>
                  <a:gd name="T11" fmla="*/ 8 h 9"/>
                </a:gdLst>
                <a:ahLst/>
                <a:cxnLst>
                  <a:cxn ang="0">
                    <a:pos x="T0" y="T1"/>
                  </a:cxn>
                  <a:cxn ang="0">
                    <a:pos x="T2" y="T3"/>
                  </a:cxn>
                  <a:cxn ang="0">
                    <a:pos x="T4" y="T5"/>
                  </a:cxn>
                  <a:cxn ang="0">
                    <a:pos x="T6" y="T7"/>
                  </a:cxn>
                  <a:cxn ang="0">
                    <a:pos x="T8" y="T9"/>
                  </a:cxn>
                  <a:cxn ang="0">
                    <a:pos x="T10" y="T11"/>
                  </a:cxn>
                </a:cxnLst>
                <a:rect l="0" t="0" r="r" b="b"/>
                <a:pathLst>
                  <a:path w="13" h="9">
                    <a:moveTo>
                      <a:pt x="11" y="8"/>
                    </a:moveTo>
                    <a:cubicBezTo>
                      <a:pt x="9" y="8"/>
                      <a:pt x="7" y="8"/>
                      <a:pt x="5" y="7"/>
                    </a:cubicBezTo>
                    <a:cubicBezTo>
                      <a:pt x="3" y="7"/>
                      <a:pt x="0" y="7"/>
                      <a:pt x="0" y="4"/>
                    </a:cubicBezTo>
                    <a:cubicBezTo>
                      <a:pt x="0" y="2"/>
                      <a:pt x="2" y="1"/>
                      <a:pt x="3" y="0"/>
                    </a:cubicBezTo>
                    <a:cubicBezTo>
                      <a:pt x="7" y="3"/>
                      <a:pt x="10" y="5"/>
                      <a:pt x="13" y="8"/>
                    </a:cubicBezTo>
                    <a:cubicBezTo>
                      <a:pt x="13" y="9"/>
                      <a:pt x="12" y="9"/>
                      <a:pt x="11" y="8"/>
                    </a:cubicBezTo>
                    <a:close/>
                  </a:path>
                </a:pathLst>
              </a:custGeom>
              <a:solidFill>
                <a:srgbClr val="8DAA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0" name="Freeform 139"/>
              <p:cNvSpPr/>
              <p:nvPr/>
            </p:nvSpPr>
            <p:spPr bwMode="auto">
              <a:xfrm>
                <a:off x="5094" y="2479"/>
                <a:ext cx="39" cy="50"/>
              </a:xfrm>
              <a:custGeom>
                <a:avLst/>
                <a:gdLst>
                  <a:gd name="T0" fmla="*/ 0 w 11"/>
                  <a:gd name="T1" fmla="*/ 9 h 14"/>
                  <a:gd name="T2" fmla="*/ 8 w 11"/>
                  <a:gd name="T3" fmla="*/ 1 h 14"/>
                  <a:gd name="T4" fmla="*/ 10 w 11"/>
                  <a:gd name="T5" fmla="*/ 1 h 14"/>
                  <a:gd name="T6" fmla="*/ 7 w 11"/>
                  <a:gd name="T7" fmla="*/ 7 h 14"/>
                  <a:gd name="T8" fmla="*/ 0 w 11"/>
                  <a:gd name="T9" fmla="*/ 14 h 14"/>
                  <a:gd name="T10" fmla="*/ 0 w 11"/>
                  <a:gd name="T11" fmla="*/ 9 h 14"/>
                </a:gdLst>
                <a:ahLst/>
                <a:cxnLst>
                  <a:cxn ang="0">
                    <a:pos x="T0" y="T1"/>
                  </a:cxn>
                  <a:cxn ang="0">
                    <a:pos x="T2" y="T3"/>
                  </a:cxn>
                  <a:cxn ang="0">
                    <a:pos x="T4" y="T5"/>
                  </a:cxn>
                  <a:cxn ang="0">
                    <a:pos x="T6" y="T7"/>
                  </a:cxn>
                  <a:cxn ang="0">
                    <a:pos x="T8" y="T9"/>
                  </a:cxn>
                  <a:cxn ang="0">
                    <a:pos x="T10" y="T11"/>
                  </a:cxn>
                </a:cxnLst>
                <a:rect l="0" t="0" r="r" b="b"/>
                <a:pathLst>
                  <a:path w="11" h="14">
                    <a:moveTo>
                      <a:pt x="0" y="9"/>
                    </a:moveTo>
                    <a:cubicBezTo>
                      <a:pt x="1" y="6"/>
                      <a:pt x="4" y="3"/>
                      <a:pt x="8" y="1"/>
                    </a:cubicBezTo>
                    <a:cubicBezTo>
                      <a:pt x="8" y="0"/>
                      <a:pt x="9" y="0"/>
                      <a:pt x="10" y="1"/>
                    </a:cubicBezTo>
                    <a:cubicBezTo>
                      <a:pt x="11" y="4"/>
                      <a:pt x="9" y="5"/>
                      <a:pt x="7" y="7"/>
                    </a:cubicBezTo>
                    <a:cubicBezTo>
                      <a:pt x="5" y="9"/>
                      <a:pt x="2" y="11"/>
                      <a:pt x="0" y="14"/>
                    </a:cubicBezTo>
                    <a:cubicBezTo>
                      <a:pt x="0" y="12"/>
                      <a:pt x="0" y="10"/>
                      <a:pt x="0" y="9"/>
                    </a:cubicBezTo>
                    <a:close/>
                  </a:path>
                </a:pathLst>
              </a:custGeom>
              <a:solidFill>
                <a:srgbClr val="236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1" name="Freeform 140"/>
              <p:cNvSpPr/>
              <p:nvPr/>
            </p:nvSpPr>
            <p:spPr bwMode="auto">
              <a:xfrm>
                <a:off x="5194" y="2039"/>
                <a:ext cx="39" cy="53"/>
              </a:xfrm>
              <a:custGeom>
                <a:avLst/>
                <a:gdLst>
                  <a:gd name="T0" fmla="*/ 3 w 11"/>
                  <a:gd name="T1" fmla="*/ 7 h 15"/>
                  <a:gd name="T2" fmla="*/ 9 w 11"/>
                  <a:gd name="T3" fmla="*/ 0 h 15"/>
                  <a:gd name="T4" fmla="*/ 10 w 11"/>
                  <a:gd name="T5" fmla="*/ 2 h 15"/>
                  <a:gd name="T6" fmla="*/ 7 w 11"/>
                  <a:gd name="T7" fmla="*/ 11 h 15"/>
                  <a:gd name="T8" fmla="*/ 1 w 11"/>
                  <a:gd name="T9" fmla="*/ 14 h 15"/>
                  <a:gd name="T10" fmla="*/ 1 w 11"/>
                  <a:gd name="T11" fmla="*/ 14 h 15"/>
                  <a:gd name="T12" fmla="*/ 3 w 11"/>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3" y="7"/>
                    </a:moveTo>
                    <a:cubicBezTo>
                      <a:pt x="5" y="4"/>
                      <a:pt x="7" y="2"/>
                      <a:pt x="9" y="0"/>
                    </a:cubicBezTo>
                    <a:cubicBezTo>
                      <a:pt x="9" y="1"/>
                      <a:pt x="10" y="1"/>
                      <a:pt x="10" y="2"/>
                    </a:cubicBezTo>
                    <a:cubicBezTo>
                      <a:pt x="11" y="5"/>
                      <a:pt x="8" y="8"/>
                      <a:pt x="7" y="11"/>
                    </a:cubicBezTo>
                    <a:cubicBezTo>
                      <a:pt x="5" y="13"/>
                      <a:pt x="4" y="15"/>
                      <a:pt x="1" y="14"/>
                    </a:cubicBezTo>
                    <a:cubicBezTo>
                      <a:pt x="1" y="14"/>
                      <a:pt x="1" y="14"/>
                      <a:pt x="1" y="14"/>
                    </a:cubicBezTo>
                    <a:cubicBezTo>
                      <a:pt x="2" y="12"/>
                      <a:pt x="0" y="9"/>
                      <a:pt x="3" y="7"/>
                    </a:cubicBezTo>
                    <a:close/>
                  </a:path>
                </a:pathLst>
              </a:custGeom>
              <a:solidFill>
                <a:srgbClr val="448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2" name="Freeform 141"/>
              <p:cNvSpPr/>
              <p:nvPr/>
            </p:nvSpPr>
            <p:spPr bwMode="auto">
              <a:xfrm>
                <a:off x="5708" y="2490"/>
                <a:ext cx="75" cy="195"/>
              </a:xfrm>
              <a:custGeom>
                <a:avLst/>
                <a:gdLst>
                  <a:gd name="T0" fmla="*/ 13 w 21"/>
                  <a:gd name="T1" fmla="*/ 9 h 55"/>
                  <a:gd name="T2" fmla="*/ 17 w 21"/>
                  <a:gd name="T3" fmla="*/ 43 h 55"/>
                  <a:gd name="T4" fmla="*/ 14 w 21"/>
                  <a:gd name="T5" fmla="*/ 55 h 55"/>
                  <a:gd name="T6" fmla="*/ 11 w 21"/>
                  <a:gd name="T7" fmla="*/ 40 h 55"/>
                  <a:gd name="T8" fmla="*/ 13 w 21"/>
                  <a:gd name="T9" fmla="*/ 27 h 55"/>
                  <a:gd name="T10" fmla="*/ 12 w 21"/>
                  <a:gd name="T11" fmla="*/ 26 h 55"/>
                  <a:gd name="T12" fmla="*/ 12 w 21"/>
                  <a:gd name="T13" fmla="*/ 27 h 55"/>
                  <a:gd name="T14" fmla="*/ 11 w 21"/>
                  <a:gd name="T15" fmla="*/ 39 h 55"/>
                  <a:gd name="T16" fmla="*/ 5 w 21"/>
                  <a:gd name="T17" fmla="*/ 10 h 55"/>
                  <a:gd name="T18" fmla="*/ 3 w 21"/>
                  <a:gd name="T19" fmla="*/ 9 h 55"/>
                  <a:gd name="T20" fmla="*/ 0 w 21"/>
                  <a:gd name="T21" fmla="*/ 5 h 55"/>
                  <a:gd name="T22" fmla="*/ 4 w 21"/>
                  <a:gd name="T23" fmla="*/ 1 h 55"/>
                  <a:gd name="T24" fmla="*/ 13 w 21"/>
                  <a:gd name="T25"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55">
                    <a:moveTo>
                      <a:pt x="13" y="9"/>
                    </a:moveTo>
                    <a:cubicBezTo>
                      <a:pt x="19" y="20"/>
                      <a:pt x="21" y="31"/>
                      <a:pt x="17" y="43"/>
                    </a:cubicBezTo>
                    <a:cubicBezTo>
                      <a:pt x="16" y="47"/>
                      <a:pt x="15" y="51"/>
                      <a:pt x="14" y="55"/>
                    </a:cubicBezTo>
                    <a:cubicBezTo>
                      <a:pt x="9" y="51"/>
                      <a:pt x="11" y="45"/>
                      <a:pt x="11" y="40"/>
                    </a:cubicBezTo>
                    <a:cubicBezTo>
                      <a:pt x="12" y="35"/>
                      <a:pt x="13" y="31"/>
                      <a:pt x="13" y="27"/>
                    </a:cubicBezTo>
                    <a:cubicBezTo>
                      <a:pt x="13" y="25"/>
                      <a:pt x="11" y="27"/>
                      <a:pt x="12" y="26"/>
                    </a:cubicBezTo>
                    <a:cubicBezTo>
                      <a:pt x="12" y="26"/>
                      <a:pt x="12" y="26"/>
                      <a:pt x="12" y="27"/>
                    </a:cubicBezTo>
                    <a:cubicBezTo>
                      <a:pt x="14" y="31"/>
                      <a:pt x="13" y="34"/>
                      <a:pt x="11" y="39"/>
                    </a:cubicBezTo>
                    <a:cubicBezTo>
                      <a:pt x="3" y="30"/>
                      <a:pt x="10" y="19"/>
                      <a:pt x="5" y="10"/>
                    </a:cubicBezTo>
                    <a:cubicBezTo>
                      <a:pt x="4" y="10"/>
                      <a:pt x="4" y="9"/>
                      <a:pt x="3" y="9"/>
                    </a:cubicBezTo>
                    <a:cubicBezTo>
                      <a:pt x="2" y="8"/>
                      <a:pt x="1" y="7"/>
                      <a:pt x="0" y="5"/>
                    </a:cubicBezTo>
                    <a:cubicBezTo>
                      <a:pt x="0" y="3"/>
                      <a:pt x="1" y="1"/>
                      <a:pt x="4" y="1"/>
                    </a:cubicBezTo>
                    <a:cubicBezTo>
                      <a:pt x="9" y="0"/>
                      <a:pt x="11" y="5"/>
                      <a:pt x="13" y="9"/>
                    </a:cubicBezTo>
                    <a:close/>
                  </a:path>
                </a:pathLst>
              </a:custGeom>
              <a:solidFill>
                <a:srgbClr val="6F9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3" name="Freeform 142"/>
              <p:cNvSpPr/>
              <p:nvPr/>
            </p:nvSpPr>
            <p:spPr bwMode="auto">
              <a:xfrm>
                <a:off x="5680" y="2287"/>
                <a:ext cx="78" cy="146"/>
              </a:xfrm>
              <a:custGeom>
                <a:avLst/>
                <a:gdLst>
                  <a:gd name="T0" fmla="*/ 21 w 22"/>
                  <a:gd name="T1" fmla="*/ 24 h 41"/>
                  <a:gd name="T2" fmla="*/ 22 w 22"/>
                  <a:gd name="T3" fmla="*/ 39 h 41"/>
                  <a:gd name="T4" fmla="*/ 12 w 22"/>
                  <a:gd name="T5" fmla="*/ 35 h 41"/>
                  <a:gd name="T6" fmla="*/ 4 w 22"/>
                  <a:gd name="T7" fmla="*/ 29 h 41"/>
                  <a:gd name="T8" fmla="*/ 1 w 22"/>
                  <a:gd name="T9" fmla="*/ 22 h 41"/>
                  <a:gd name="T10" fmla="*/ 10 w 22"/>
                  <a:gd name="T11" fmla="*/ 17 h 41"/>
                  <a:gd name="T12" fmla="*/ 11 w 22"/>
                  <a:gd name="T13" fmla="*/ 6 h 41"/>
                  <a:gd name="T14" fmla="*/ 13 w 22"/>
                  <a:gd name="T15" fmla="*/ 2 h 41"/>
                  <a:gd name="T16" fmla="*/ 17 w 22"/>
                  <a:gd name="T17" fmla="*/ 4 h 41"/>
                  <a:gd name="T18" fmla="*/ 18 w 22"/>
                  <a:gd name="T19" fmla="*/ 4 h 41"/>
                  <a:gd name="T20" fmla="*/ 21 w 22"/>
                  <a:gd name="T21"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1">
                    <a:moveTo>
                      <a:pt x="21" y="24"/>
                    </a:moveTo>
                    <a:cubicBezTo>
                      <a:pt x="21" y="29"/>
                      <a:pt x="21" y="34"/>
                      <a:pt x="22" y="39"/>
                    </a:cubicBezTo>
                    <a:cubicBezTo>
                      <a:pt x="17" y="41"/>
                      <a:pt x="15" y="37"/>
                      <a:pt x="12" y="35"/>
                    </a:cubicBezTo>
                    <a:cubicBezTo>
                      <a:pt x="10" y="33"/>
                      <a:pt x="7" y="31"/>
                      <a:pt x="4" y="29"/>
                    </a:cubicBezTo>
                    <a:cubicBezTo>
                      <a:pt x="2" y="27"/>
                      <a:pt x="0" y="25"/>
                      <a:pt x="1" y="22"/>
                    </a:cubicBezTo>
                    <a:cubicBezTo>
                      <a:pt x="4" y="20"/>
                      <a:pt x="10" y="23"/>
                      <a:pt x="10" y="17"/>
                    </a:cubicBezTo>
                    <a:cubicBezTo>
                      <a:pt x="11" y="13"/>
                      <a:pt x="11" y="10"/>
                      <a:pt x="11" y="6"/>
                    </a:cubicBezTo>
                    <a:cubicBezTo>
                      <a:pt x="11" y="5"/>
                      <a:pt x="12" y="3"/>
                      <a:pt x="13" y="2"/>
                    </a:cubicBezTo>
                    <a:cubicBezTo>
                      <a:pt x="15" y="0"/>
                      <a:pt x="16" y="2"/>
                      <a:pt x="17" y="4"/>
                    </a:cubicBezTo>
                    <a:cubicBezTo>
                      <a:pt x="18" y="4"/>
                      <a:pt x="18" y="4"/>
                      <a:pt x="18" y="4"/>
                    </a:cubicBezTo>
                    <a:cubicBezTo>
                      <a:pt x="22" y="10"/>
                      <a:pt x="20" y="17"/>
                      <a:pt x="21" y="24"/>
                    </a:cubicBezTo>
                    <a:close/>
                  </a:path>
                </a:pathLst>
              </a:custGeom>
              <a:solidFill>
                <a:srgbClr val="2150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4" name="Freeform 143"/>
              <p:cNvSpPr/>
              <p:nvPr/>
            </p:nvSpPr>
            <p:spPr bwMode="auto">
              <a:xfrm>
                <a:off x="5687" y="2856"/>
                <a:ext cx="85" cy="170"/>
              </a:xfrm>
              <a:custGeom>
                <a:avLst/>
                <a:gdLst>
                  <a:gd name="T0" fmla="*/ 21 w 24"/>
                  <a:gd name="T1" fmla="*/ 28 h 48"/>
                  <a:gd name="T2" fmla="*/ 19 w 24"/>
                  <a:gd name="T3" fmla="*/ 40 h 48"/>
                  <a:gd name="T4" fmla="*/ 15 w 24"/>
                  <a:gd name="T5" fmla="*/ 47 h 48"/>
                  <a:gd name="T6" fmla="*/ 11 w 24"/>
                  <a:gd name="T7" fmla="*/ 44 h 48"/>
                  <a:gd name="T8" fmla="*/ 12 w 24"/>
                  <a:gd name="T9" fmla="*/ 33 h 48"/>
                  <a:gd name="T10" fmla="*/ 13 w 24"/>
                  <a:gd name="T11" fmla="*/ 21 h 48"/>
                  <a:gd name="T12" fmla="*/ 11 w 24"/>
                  <a:gd name="T13" fmla="*/ 26 h 48"/>
                  <a:gd name="T14" fmla="*/ 9 w 24"/>
                  <a:gd name="T15" fmla="*/ 25 h 48"/>
                  <a:gd name="T16" fmla="*/ 6 w 24"/>
                  <a:gd name="T17" fmla="*/ 13 h 48"/>
                  <a:gd name="T18" fmla="*/ 2 w 24"/>
                  <a:gd name="T19" fmla="*/ 6 h 48"/>
                  <a:gd name="T20" fmla="*/ 3 w 24"/>
                  <a:gd name="T21" fmla="*/ 1 h 48"/>
                  <a:gd name="T22" fmla="*/ 7 w 24"/>
                  <a:gd name="T23" fmla="*/ 4 h 48"/>
                  <a:gd name="T24" fmla="*/ 17 w 24"/>
                  <a:gd name="T25" fmla="*/ 10 h 48"/>
                  <a:gd name="T26" fmla="*/ 15 w 24"/>
                  <a:gd name="T27" fmla="*/ 12 h 48"/>
                  <a:gd name="T28" fmla="*/ 21 w 24"/>
                  <a:gd name="T2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48">
                    <a:moveTo>
                      <a:pt x="21" y="28"/>
                    </a:moveTo>
                    <a:cubicBezTo>
                      <a:pt x="24" y="32"/>
                      <a:pt x="22" y="37"/>
                      <a:pt x="19" y="40"/>
                    </a:cubicBezTo>
                    <a:cubicBezTo>
                      <a:pt x="16" y="42"/>
                      <a:pt x="15" y="44"/>
                      <a:pt x="15" y="47"/>
                    </a:cubicBezTo>
                    <a:cubicBezTo>
                      <a:pt x="12" y="48"/>
                      <a:pt x="12" y="45"/>
                      <a:pt x="11" y="44"/>
                    </a:cubicBezTo>
                    <a:cubicBezTo>
                      <a:pt x="11" y="40"/>
                      <a:pt x="11" y="36"/>
                      <a:pt x="12" y="33"/>
                    </a:cubicBezTo>
                    <a:cubicBezTo>
                      <a:pt x="12" y="29"/>
                      <a:pt x="15" y="25"/>
                      <a:pt x="13" y="21"/>
                    </a:cubicBezTo>
                    <a:cubicBezTo>
                      <a:pt x="13" y="23"/>
                      <a:pt x="13" y="25"/>
                      <a:pt x="11" y="26"/>
                    </a:cubicBezTo>
                    <a:cubicBezTo>
                      <a:pt x="10" y="26"/>
                      <a:pt x="10" y="26"/>
                      <a:pt x="9" y="25"/>
                    </a:cubicBezTo>
                    <a:cubicBezTo>
                      <a:pt x="6" y="21"/>
                      <a:pt x="8" y="17"/>
                      <a:pt x="6" y="13"/>
                    </a:cubicBezTo>
                    <a:cubicBezTo>
                      <a:pt x="5" y="10"/>
                      <a:pt x="3" y="8"/>
                      <a:pt x="2" y="6"/>
                    </a:cubicBezTo>
                    <a:cubicBezTo>
                      <a:pt x="1" y="4"/>
                      <a:pt x="0" y="2"/>
                      <a:pt x="3" y="1"/>
                    </a:cubicBezTo>
                    <a:cubicBezTo>
                      <a:pt x="5" y="0"/>
                      <a:pt x="7" y="2"/>
                      <a:pt x="7" y="4"/>
                    </a:cubicBezTo>
                    <a:cubicBezTo>
                      <a:pt x="11" y="6"/>
                      <a:pt x="14" y="8"/>
                      <a:pt x="17" y="10"/>
                    </a:cubicBezTo>
                    <a:cubicBezTo>
                      <a:pt x="16" y="10"/>
                      <a:pt x="16" y="11"/>
                      <a:pt x="15" y="12"/>
                    </a:cubicBezTo>
                    <a:cubicBezTo>
                      <a:pt x="17" y="18"/>
                      <a:pt x="19" y="23"/>
                      <a:pt x="21" y="28"/>
                    </a:cubicBezTo>
                    <a:close/>
                  </a:path>
                </a:pathLst>
              </a:custGeom>
              <a:solidFill>
                <a:srgbClr val="83AB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5" name="Freeform 144"/>
              <p:cNvSpPr/>
              <p:nvPr/>
            </p:nvSpPr>
            <p:spPr bwMode="auto">
              <a:xfrm>
                <a:off x="5733" y="2262"/>
                <a:ext cx="50" cy="121"/>
              </a:xfrm>
              <a:custGeom>
                <a:avLst/>
                <a:gdLst>
                  <a:gd name="T0" fmla="*/ 6 w 14"/>
                  <a:gd name="T1" fmla="*/ 31 h 34"/>
                  <a:gd name="T2" fmla="*/ 3 w 14"/>
                  <a:gd name="T3" fmla="*/ 11 h 34"/>
                  <a:gd name="T4" fmla="*/ 7 w 14"/>
                  <a:gd name="T5" fmla="*/ 0 h 34"/>
                  <a:gd name="T6" fmla="*/ 9 w 14"/>
                  <a:gd name="T7" fmla="*/ 5 h 34"/>
                  <a:gd name="T8" fmla="*/ 10 w 14"/>
                  <a:gd name="T9" fmla="*/ 11 h 34"/>
                  <a:gd name="T10" fmla="*/ 14 w 14"/>
                  <a:gd name="T11" fmla="*/ 34 h 34"/>
                  <a:gd name="T12" fmla="*/ 6 w 14"/>
                  <a:gd name="T13" fmla="*/ 31 h 34"/>
                </a:gdLst>
                <a:ahLst/>
                <a:cxnLst>
                  <a:cxn ang="0">
                    <a:pos x="T0" y="T1"/>
                  </a:cxn>
                  <a:cxn ang="0">
                    <a:pos x="T2" y="T3"/>
                  </a:cxn>
                  <a:cxn ang="0">
                    <a:pos x="T4" y="T5"/>
                  </a:cxn>
                  <a:cxn ang="0">
                    <a:pos x="T6" y="T7"/>
                  </a:cxn>
                  <a:cxn ang="0">
                    <a:pos x="T8" y="T9"/>
                  </a:cxn>
                  <a:cxn ang="0">
                    <a:pos x="T10" y="T11"/>
                  </a:cxn>
                  <a:cxn ang="0">
                    <a:pos x="T12" y="T13"/>
                  </a:cxn>
                </a:cxnLst>
                <a:rect l="0" t="0" r="r" b="b"/>
                <a:pathLst>
                  <a:path w="14" h="34">
                    <a:moveTo>
                      <a:pt x="6" y="31"/>
                    </a:moveTo>
                    <a:cubicBezTo>
                      <a:pt x="0" y="25"/>
                      <a:pt x="3" y="17"/>
                      <a:pt x="3" y="11"/>
                    </a:cubicBezTo>
                    <a:cubicBezTo>
                      <a:pt x="6" y="8"/>
                      <a:pt x="6" y="4"/>
                      <a:pt x="7" y="0"/>
                    </a:cubicBezTo>
                    <a:cubicBezTo>
                      <a:pt x="7" y="2"/>
                      <a:pt x="8" y="3"/>
                      <a:pt x="9" y="5"/>
                    </a:cubicBezTo>
                    <a:cubicBezTo>
                      <a:pt x="11" y="6"/>
                      <a:pt x="11" y="8"/>
                      <a:pt x="10" y="11"/>
                    </a:cubicBezTo>
                    <a:cubicBezTo>
                      <a:pt x="12" y="18"/>
                      <a:pt x="14" y="26"/>
                      <a:pt x="14" y="34"/>
                    </a:cubicBezTo>
                    <a:cubicBezTo>
                      <a:pt x="12" y="33"/>
                      <a:pt x="9" y="32"/>
                      <a:pt x="6" y="31"/>
                    </a:cubicBezTo>
                    <a:close/>
                  </a:path>
                </a:pathLst>
              </a:custGeom>
              <a:solidFill>
                <a:srgbClr val="3079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6" name="Freeform 145"/>
              <p:cNvSpPr/>
              <p:nvPr/>
            </p:nvSpPr>
            <p:spPr bwMode="auto">
              <a:xfrm>
                <a:off x="5719" y="2518"/>
                <a:ext cx="39" cy="185"/>
              </a:xfrm>
              <a:custGeom>
                <a:avLst/>
                <a:gdLst>
                  <a:gd name="T0" fmla="*/ 2 w 11"/>
                  <a:gd name="T1" fmla="*/ 0 h 52"/>
                  <a:gd name="T2" fmla="*/ 6 w 11"/>
                  <a:gd name="T3" fmla="*/ 7 h 52"/>
                  <a:gd name="T4" fmla="*/ 6 w 11"/>
                  <a:gd name="T5" fmla="*/ 30 h 52"/>
                  <a:gd name="T6" fmla="*/ 11 w 11"/>
                  <a:gd name="T7" fmla="*/ 16 h 52"/>
                  <a:gd name="T8" fmla="*/ 11 w 11"/>
                  <a:gd name="T9" fmla="*/ 47 h 52"/>
                  <a:gd name="T10" fmla="*/ 10 w 11"/>
                  <a:gd name="T11" fmla="*/ 52 h 52"/>
                  <a:gd name="T12" fmla="*/ 5 w 11"/>
                  <a:gd name="T13" fmla="*/ 48 h 52"/>
                  <a:gd name="T14" fmla="*/ 1 w 11"/>
                  <a:gd name="T15" fmla="*/ 41 h 52"/>
                  <a:gd name="T16" fmla="*/ 1 w 11"/>
                  <a:gd name="T17" fmla="*/ 36 h 52"/>
                  <a:gd name="T18" fmla="*/ 1 w 11"/>
                  <a:gd name="T19" fmla="*/ 33 h 52"/>
                  <a:gd name="T20" fmla="*/ 1 w 11"/>
                  <a:gd name="T21" fmla="*/ 9 h 52"/>
                  <a:gd name="T22" fmla="*/ 2 w 11"/>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52">
                    <a:moveTo>
                      <a:pt x="2" y="0"/>
                    </a:moveTo>
                    <a:cubicBezTo>
                      <a:pt x="8" y="0"/>
                      <a:pt x="6" y="5"/>
                      <a:pt x="6" y="7"/>
                    </a:cubicBezTo>
                    <a:cubicBezTo>
                      <a:pt x="7" y="14"/>
                      <a:pt x="6" y="21"/>
                      <a:pt x="6" y="30"/>
                    </a:cubicBezTo>
                    <a:cubicBezTo>
                      <a:pt x="10" y="24"/>
                      <a:pt x="8" y="20"/>
                      <a:pt x="11" y="16"/>
                    </a:cubicBezTo>
                    <a:cubicBezTo>
                      <a:pt x="11" y="27"/>
                      <a:pt x="11" y="37"/>
                      <a:pt x="11" y="47"/>
                    </a:cubicBezTo>
                    <a:cubicBezTo>
                      <a:pt x="11" y="49"/>
                      <a:pt x="11" y="50"/>
                      <a:pt x="10" y="52"/>
                    </a:cubicBezTo>
                    <a:cubicBezTo>
                      <a:pt x="8" y="52"/>
                      <a:pt x="7" y="50"/>
                      <a:pt x="5" y="48"/>
                    </a:cubicBezTo>
                    <a:cubicBezTo>
                      <a:pt x="4" y="46"/>
                      <a:pt x="3" y="44"/>
                      <a:pt x="1" y="41"/>
                    </a:cubicBezTo>
                    <a:cubicBezTo>
                      <a:pt x="1" y="40"/>
                      <a:pt x="1" y="38"/>
                      <a:pt x="1" y="36"/>
                    </a:cubicBezTo>
                    <a:cubicBezTo>
                      <a:pt x="1" y="35"/>
                      <a:pt x="1" y="34"/>
                      <a:pt x="1" y="33"/>
                    </a:cubicBezTo>
                    <a:cubicBezTo>
                      <a:pt x="2" y="25"/>
                      <a:pt x="3" y="17"/>
                      <a:pt x="1" y="9"/>
                    </a:cubicBezTo>
                    <a:cubicBezTo>
                      <a:pt x="0" y="6"/>
                      <a:pt x="0" y="3"/>
                      <a:pt x="2" y="0"/>
                    </a:cubicBezTo>
                    <a:close/>
                  </a:path>
                </a:pathLst>
              </a:custGeom>
              <a:solidFill>
                <a:srgbClr val="193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7" name="Freeform 146"/>
              <p:cNvSpPr/>
              <p:nvPr/>
            </p:nvSpPr>
            <p:spPr bwMode="auto">
              <a:xfrm>
                <a:off x="5672" y="2809"/>
                <a:ext cx="79" cy="100"/>
              </a:xfrm>
              <a:custGeom>
                <a:avLst/>
                <a:gdLst>
                  <a:gd name="T0" fmla="*/ 11 w 22"/>
                  <a:gd name="T1" fmla="*/ 17 h 28"/>
                  <a:gd name="T2" fmla="*/ 7 w 22"/>
                  <a:gd name="T3" fmla="*/ 16 h 28"/>
                  <a:gd name="T4" fmla="*/ 9 w 22"/>
                  <a:gd name="T5" fmla="*/ 19 h 28"/>
                  <a:gd name="T6" fmla="*/ 12 w 22"/>
                  <a:gd name="T7" fmla="*/ 24 h 28"/>
                  <a:gd name="T8" fmla="*/ 9 w 22"/>
                  <a:gd name="T9" fmla="*/ 28 h 28"/>
                  <a:gd name="T10" fmla="*/ 0 w 22"/>
                  <a:gd name="T11" fmla="*/ 17 h 28"/>
                  <a:gd name="T12" fmla="*/ 1 w 22"/>
                  <a:gd name="T13" fmla="*/ 8 h 28"/>
                  <a:gd name="T14" fmla="*/ 2 w 22"/>
                  <a:gd name="T15" fmla="*/ 6 h 28"/>
                  <a:gd name="T16" fmla="*/ 21 w 22"/>
                  <a:gd name="T17" fmla="*/ 5 h 28"/>
                  <a:gd name="T18" fmla="*/ 11 w 22"/>
                  <a:gd name="T1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11" y="17"/>
                    </a:moveTo>
                    <a:cubicBezTo>
                      <a:pt x="10" y="16"/>
                      <a:pt x="8" y="15"/>
                      <a:pt x="7" y="16"/>
                    </a:cubicBezTo>
                    <a:cubicBezTo>
                      <a:pt x="6" y="17"/>
                      <a:pt x="8" y="18"/>
                      <a:pt x="9" y="19"/>
                    </a:cubicBezTo>
                    <a:cubicBezTo>
                      <a:pt x="10" y="21"/>
                      <a:pt x="11" y="22"/>
                      <a:pt x="12" y="24"/>
                    </a:cubicBezTo>
                    <a:cubicBezTo>
                      <a:pt x="13" y="27"/>
                      <a:pt x="11" y="28"/>
                      <a:pt x="9" y="28"/>
                    </a:cubicBezTo>
                    <a:cubicBezTo>
                      <a:pt x="2" y="27"/>
                      <a:pt x="1" y="22"/>
                      <a:pt x="0" y="17"/>
                    </a:cubicBezTo>
                    <a:cubicBezTo>
                      <a:pt x="1" y="14"/>
                      <a:pt x="3" y="11"/>
                      <a:pt x="1" y="8"/>
                    </a:cubicBezTo>
                    <a:cubicBezTo>
                      <a:pt x="1" y="7"/>
                      <a:pt x="2" y="6"/>
                      <a:pt x="2" y="6"/>
                    </a:cubicBezTo>
                    <a:cubicBezTo>
                      <a:pt x="9" y="8"/>
                      <a:pt x="15" y="0"/>
                      <a:pt x="21" y="5"/>
                    </a:cubicBezTo>
                    <a:cubicBezTo>
                      <a:pt x="22" y="13"/>
                      <a:pt x="16" y="14"/>
                      <a:pt x="11" y="17"/>
                    </a:cubicBezTo>
                    <a:close/>
                  </a:path>
                </a:pathLst>
              </a:custGeom>
              <a:solidFill>
                <a:srgbClr val="3E8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8" name="Freeform 147"/>
              <p:cNvSpPr/>
              <p:nvPr/>
            </p:nvSpPr>
            <p:spPr bwMode="auto">
              <a:xfrm>
                <a:off x="5680" y="2756"/>
                <a:ext cx="78" cy="89"/>
              </a:xfrm>
              <a:custGeom>
                <a:avLst/>
                <a:gdLst>
                  <a:gd name="T0" fmla="*/ 19 w 22"/>
                  <a:gd name="T1" fmla="*/ 20 h 25"/>
                  <a:gd name="T2" fmla="*/ 0 w 22"/>
                  <a:gd name="T3" fmla="*/ 22 h 25"/>
                  <a:gd name="T4" fmla="*/ 19 w 22"/>
                  <a:gd name="T5" fmla="*/ 0 h 25"/>
                  <a:gd name="T6" fmla="*/ 22 w 22"/>
                  <a:gd name="T7" fmla="*/ 2 h 25"/>
                  <a:gd name="T8" fmla="*/ 19 w 22"/>
                  <a:gd name="T9" fmla="*/ 20 h 25"/>
                </a:gdLst>
                <a:ahLst/>
                <a:cxnLst>
                  <a:cxn ang="0">
                    <a:pos x="T0" y="T1"/>
                  </a:cxn>
                  <a:cxn ang="0">
                    <a:pos x="T2" y="T3"/>
                  </a:cxn>
                  <a:cxn ang="0">
                    <a:pos x="T4" y="T5"/>
                  </a:cxn>
                  <a:cxn ang="0">
                    <a:pos x="T6" y="T7"/>
                  </a:cxn>
                  <a:cxn ang="0">
                    <a:pos x="T8" y="T9"/>
                  </a:cxn>
                </a:cxnLst>
                <a:rect l="0" t="0" r="r" b="b"/>
                <a:pathLst>
                  <a:path w="22" h="25">
                    <a:moveTo>
                      <a:pt x="19" y="20"/>
                    </a:moveTo>
                    <a:cubicBezTo>
                      <a:pt x="13" y="19"/>
                      <a:pt x="7" y="25"/>
                      <a:pt x="0" y="22"/>
                    </a:cubicBezTo>
                    <a:cubicBezTo>
                      <a:pt x="5" y="14"/>
                      <a:pt x="12" y="7"/>
                      <a:pt x="19" y="0"/>
                    </a:cubicBezTo>
                    <a:cubicBezTo>
                      <a:pt x="20" y="0"/>
                      <a:pt x="21" y="1"/>
                      <a:pt x="22" y="2"/>
                    </a:cubicBezTo>
                    <a:cubicBezTo>
                      <a:pt x="22" y="8"/>
                      <a:pt x="20" y="14"/>
                      <a:pt x="19" y="20"/>
                    </a:cubicBezTo>
                    <a:close/>
                  </a:path>
                </a:pathLst>
              </a:custGeom>
              <a:solidFill>
                <a:srgbClr val="316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9" name="Freeform 148"/>
              <p:cNvSpPr/>
              <p:nvPr/>
            </p:nvSpPr>
            <p:spPr bwMode="auto">
              <a:xfrm>
                <a:off x="5712" y="2436"/>
                <a:ext cx="60" cy="86"/>
              </a:xfrm>
              <a:custGeom>
                <a:avLst/>
                <a:gdLst>
                  <a:gd name="T0" fmla="*/ 12 w 17"/>
                  <a:gd name="T1" fmla="*/ 24 h 24"/>
                  <a:gd name="T2" fmla="*/ 3 w 17"/>
                  <a:gd name="T3" fmla="*/ 17 h 24"/>
                  <a:gd name="T4" fmla="*/ 0 w 17"/>
                  <a:gd name="T5" fmla="*/ 13 h 24"/>
                  <a:gd name="T6" fmla="*/ 6 w 17"/>
                  <a:gd name="T7" fmla="*/ 0 h 24"/>
                  <a:gd name="T8" fmla="*/ 12 w 17"/>
                  <a:gd name="T9" fmla="*/ 5 h 24"/>
                  <a:gd name="T10" fmla="*/ 12 w 17"/>
                  <a:gd name="T11" fmla="*/ 24 h 24"/>
                </a:gdLst>
                <a:ahLst/>
                <a:cxnLst>
                  <a:cxn ang="0">
                    <a:pos x="T0" y="T1"/>
                  </a:cxn>
                  <a:cxn ang="0">
                    <a:pos x="T2" y="T3"/>
                  </a:cxn>
                  <a:cxn ang="0">
                    <a:pos x="T4" y="T5"/>
                  </a:cxn>
                  <a:cxn ang="0">
                    <a:pos x="T6" y="T7"/>
                  </a:cxn>
                  <a:cxn ang="0">
                    <a:pos x="T8" y="T9"/>
                  </a:cxn>
                  <a:cxn ang="0">
                    <a:pos x="T10" y="T11"/>
                  </a:cxn>
                </a:cxnLst>
                <a:rect l="0" t="0" r="r" b="b"/>
                <a:pathLst>
                  <a:path w="17" h="24">
                    <a:moveTo>
                      <a:pt x="12" y="24"/>
                    </a:moveTo>
                    <a:cubicBezTo>
                      <a:pt x="9" y="22"/>
                      <a:pt x="7" y="17"/>
                      <a:pt x="3" y="17"/>
                    </a:cubicBezTo>
                    <a:cubicBezTo>
                      <a:pt x="1" y="16"/>
                      <a:pt x="0" y="15"/>
                      <a:pt x="0" y="13"/>
                    </a:cubicBezTo>
                    <a:cubicBezTo>
                      <a:pt x="3" y="9"/>
                      <a:pt x="1" y="3"/>
                      <a:pt x="6" y="0"/>
                    </a:cubicBezTo>
                    <a:cubicBezTo>
                      <a:pt x="9" y="0"/>
                      <a:pt x="11" y="2"/>
                      <a:pt x="12" y="5"/>
                    </a:cubicBezTo>
                    <a:cubicBezTo>
                      <a:pt x="17" y="11"/>
                      <a:pt x="9" y="17"/>
                      <a:pt x="12" y="24"/>
                    </a:cubicBezTo>
                    <a:close/>
                  </a:path>
                </a:pathLst>
              </a:custGeom>
              <a:solidFill>
                <a:srgbClr val="376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0" name="Freeform 149"/>
              <p:cNvSpPr/>
              <p:nvPr/>
            </p:nvSpPr>
            <p:spPr bwMode="auto">
              <a:xfrm>
                <a:off x="5733" y="2681"/>
                <a:ext cx="36" cy="82"/>
              </a:xfrm>
              <a:custGeom>
                <a:avLst/>
                <a:gdLst>
                  <a:gd name="T0" fmla="*/ 7 w 10"/>
                  <a:gd name="T1" fmla="*/ 23 h 23"/>
                  <a:gd name="T2" fmla="*/ 4 w 10"/>
                  <a:gd name="T3" fmla="*/ 21 h 23"/>
                  <a:gd name="T4" fmla="*/ 0 w 10"/>
                  <a:gd name="T5" fmla="*/ 8 h 23"/>
                  <a:gd name="T6" fmla="*/ 2 w 10"/>
                  <a:gd name="T7" fmla="*/ 0 h 23"/>
                  <a:gd name="T8" fmla="*/ 6 w 10"/>
                  <a:gd name="T9" fmla="*/ 6 h 23"/>
                  <a:gd name="T10" fmla="*/ 7 w 10"/>
                  <a:gd name="T11" fmla="*/ 23 h 23"/>
                </a:gdLst>
                <a:ahLst/>
                <a:cxnLst>
                  <a:cxn ang="0">
                    <a:pos x="T0" y="T1"/>
                  </a:cxn>
                  <a:cxn ang="0">
                    <a:pos x="T2" y="T3"/>
                  </a:cxn>
                  <a:cxn ang="0">
                    <a:pos x="T4" y="T5"/>
                  </a:cxn>
                  <a:cxn ang="0">
                    <a:pos x="T6" y="T7"/>
                  </a:cxn>
                  <a:cxn ang="0">
                    <a:pos x="T8" y="T9"/>
                  </a:cxn>
                  <a:cxn ang="0">
                    <a:pos x="T10" y="T11"/>
                  </a:cxn>
                </a:cxnLst>
                <a:rect l="0" t="0" r="r" b="b"/>
                <a:pathLst>
                  <a:path w="10" h="23">
                    <a:moveTo>
                      <a:pt x="7" y="23"/>
                    </a:moveTo>
                    <a:cubicBezTo>
                      <a:pt x="6" y="23"/>
                      <a:pt x="5" y="22"/>
                      <a:pt x="4" y="21"/>
                    </a:cubicBezTo>
                    <a:cubicBezTo>
                      <a:pt x="1" y="18"/>
                      <a:pt x="2" y="13"/>
                      <a:pt x="0" y="8"/>
                    </a:cubicBezTo>
                    <a:cubicBezTo>
                      <a:pt x="0" y="5"/>
                      <a:pt x="0" y="3"/>
                      <a:pt x="2" y="0"/>
                    </a:cubicBezTo>
                    <a:cubicBezTo>
                      <a:pt x="4" y="2"/>
                      <a:pt x="5" y="4"/>
                      <a:pt x="6" y="6"/>
                    </a:cubicBezTo>
                    <a:cubicBezTo>
                      <a:pt x="8" y="12"/>
                      <a:pt x="10" y="17"/>
                      <a:pt x="7" y="23"/>
                    </a:cubicBezTo>
                    <a:close/>
                  </a:path>
                </a:pathLst>
              </a:custGeom>
              <a:solidFill>
                <a:srgbClr val="749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1" name="Freeform 150"/>
              <p:cNvSpPr/>
              <p:nvPr/>
            </p:nvSpPr>
            <p:spPr bwMode="auto">
              <a:xfrm>
                <a:off x="5715" y="2401"/>
                <a:ext cx="43" cy="53"/>
              </a:xfrm>
              <a:custGeom>
                <a:avLst/>
                <a:gdLst>
                  <a:gd name="T0" fmla="*/ 11 w 12"/>
                  <a:gd name="T1" fmla="*/ 15 h 15"/>
                  <a:gd name="T2" fmla="*/ 5 w 12"/>
                  <a:gd name="T3" fmla="*/ 11 h 15"/>
                  <a:gd name="T4" fmla="*/ 0 w 12"/>
                  <a:gd name="T5" fmla="*/ 4 h 15"/>
                  <a:gd name="T6" fmla="*/ 4 w 12"/>
                  <a:gd name="T7" fmla="*/ 2 h 15"/>
                  <a:gd name="T8" fmla="*/ 12 w 12"/>
                  <a:gd name="T9" fmla="*/ 7 h 15"/>
                  <a:gd name="T10" fmla="*/ 11 w 12"/>
                  <a:gd name="T11" fmla="*/ 15 h 15"/>
                </a:gdLst>
                <a:ahLst/>
                <a:cxnLst>
                  <a:cxn ang="0">
                    <a:pos x="T0" y="T1"/>
                  </a:cxn>
                  <a:cxn ang="0">
                    <a:pos x="T2" y="T3"/>
                  </a:cxn>
                  <a:cxn ang="0">
                    <a:pos x="T4" y="T5"/>
                  </a:cxn>
                  <a:cxn ang="0">
                    <a:pos x="T6" y="T7"/>
                  </a:cxn>
                  <a:cxn ang="0">
                    <a:pos x="T8" y="T9"/>
                  </a:cxn>
                  <a:cxn ang="0">
                    <a:pos x="T10" y="T11"/>
                  </a:cxn>
                </a:cxnLst>
                <a:rect l="0" t="0" r="r" b="b"/>
                <a:pathLst>
                  <a:path w="12" h="15">
                    <a:moveTo>
                      <a:pt x="11" y="15"/>
                    </a:moveTo>
                    <a:cubicBezTo>
                      <a:pt x="9" y="13"/>
                      <a:pt x="7" y="12"/>
                      <a:pt x="5" y="11"/>
                    </a:cubicBezTo>
                    <a:cubicBezTo>
                      <a:pt x="2" y="10"/>
                      <a:pt x="1" y="7"/>
                      <a:pt x="0" y="4"/>
                    </a:cubicBezTo>
                    <a:cubicBezTo>
                      <a:pt x="1" y="3"/>
                      <a:pt x="0" y="0"/>
                      <a:pt x="4" y="2"/>
                    </a:cubicBezTo>
                    <a:cubicBezTo>
                      <a:pt x="6" y="3"/>
                      <a:pt x="9" y="5"/>
                      <a:pt x="12" y="7"/>
                    </a:cubicBezTo>
                    <a:cubicBezTo>
                      <a:pt x="11" y="10"/>
                      <a:pt x="11" y="12"/>
                      <a:pt x="11" y="15"/>
                    </a:cubicBezTo>
                    <a:close/>
                  </a:path>
                </a:pathLst>
              </a:custGeom>
              <a:solidFill>
                <a:srgbClr val="1F4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2" name="Freeform 151"/>
              <p:cNvSpPr/>
              <p:nvPr/>
            </p:nvSpPr>
            <p:spPr bwMode="auto">
              <a:xfrm>
                <a:off x="5669" y="3331"/>
                <a:ext cx="85" cy="288"/>
              </a:xfrm>
              <a:custGeom>
                <a:avLst/>
                <a:gdLst>
                  <a:gd name="T0" fmla="*/ 13 w 24"/>
                  <a:gd name="T1" fmla="*/ 78 h 81"/>
                  <a:gd name="T2" fmla="*/ 10 w 24"/>
                  <a:gd name="T3" fmla="*/ 73 h 81"/>
                  <a:gd name="T4" fmla="*/ 7 w 24"/>
                  <a:gd name="T5" fmla="*/ 57 h 81"/>
                  <a:gd name="T6" fmla="*/ 1 w 24"/>
                  <a:gd name="T7" fmla="*/ 42 h 81"/>
                  <a:gd name="T8" fmla="*/ 3 w 24"/>
                  <a:gd name="T9" fmla="*/ 35 h 81"/>
                  <a:gd name="T10" fmla="*/ 6 w 24"/>
                  <a:gd name="T11" fmla="*/ 40 h 81"/>
                  <a:gd name="T12" fmla="*/ 3 w 24"/>
                  <a:gd name="T13" fmla="*/ 27 h 81"/>
                  <a:gd name="T14" fmla="*/ 2 w 24"/>
                  <a:gd name="T15" fmla="*/ 13 h 81"/>
                  <a:gd name="T16" fmla="*/ 10 w 24"/>
                  <a:gd name="T17" fmla="*/ 3 h 81"/>
                  <a:gd name="T18" fmla="*/ 19 w 24"/>
                  <a:gd name="T19" fmla="*/ 10 h 81"/>
                  <a:gd name="T20" fmla="*/ 21 w 24"/>
                  <a:gd name="T21" fmla="*/ 16 h 81"/>
                  <a:gd name="T22" fmla="*/ 22 w 24"/>
                  <a:gd name="T23" fmla="*/ 34 h 81"/>
                  <a:gd name="T24" fmla="*/ 18 w 24"/>
                  <a:gd name="T25" fmla="*/ 52 h 81"/>
                  <a:gd name="T26" fmla="*/ 16 w 24"/>
                  <a:gd name="T27" fmla="*/ 69 h 81"/>
                  <a:gd name="T28" fmla="*/ 18 w 24"/>
                  <a:gd name="T29" fmla="*/ 69 h 81"/>
                  <a:gd name="T30" fmla="*/ 20 w 24"/>
                  <a:gd name="T31" fmla="*/ 76 h 81"/>
                  <a:gd name="T32" fmla="*/ 17 w 24"/>
                  <a:gd name="T33" fmla="*/ 80 h 81"/>
                  <a:gd name="T34" fmla="*/ 13 w 24"/>
                  <a:gd name="T35" fmla="*/ 7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81">
                    <a:moveTo>
                      <a:pt x="13" y="78"/>
                    </a:moveTo>
                    <a:cubicBezTo>
                      <a:pt x="7" y="79"/>
                      <a:pt x="9" y="76"/>
                      <a:pt x="10" y="73"/>
                    </a:cubicBezTo>
                    <a:cubicBezTo>
                      <a:pt x="12" y="67"/>
                      <a:pt x="17" y="62"/>
                      <a:pt x="7" y="57"/>
                    </a:cubicBezTo>
                    <a:cubicBezTo>
                      <a:pt x="3" y="56"/>
                      <a:pt x="0" y="48"/>
                      <a:pt x="1" y="42"/>
                    </a:cubicBezTo>
                    <a:cubicBezTo>
                      <a:pt x="3" y="40"/>
                      <a:pt x="1" y="37"/>
                      <a:pt x="3" y="35"/>
                    </a:cubicBezTo>
                    <a:cubicBezTo>
                      <a:pt x="6" y="36"/>
                      <a:pt x="5" y="38"/>
                      <a:pt x="6" y="40"/>
                    </a:cubicBezTo>
                    <a:cubicBezTo>
                      <a:pt x="5" y="35"/>
                      <a:pt x="2" y="31"/>
                      <a:pt x="3" y="27"/>
                    </a:cubicBezTo>
                    <a:cubicBezTo>
                      <a:pt x="1" y="22"/>
                      <a:pt x="4" y="17"/>
                      <a:pt x="2" y="13"/>
                    </a:cubicBezTo>
                    <a:cubicBezTo>
                      <a:pt x="3" y="8"/>
                      <a:pt x="0" y="0"/>
                      <a:pt x="10" y="3"/>
                    </a:cubicBezTo>
                    <a:cubicBezTo>
                      <a:pt x="14" y="4"/>
                      <a:pt x="17" y="7"/>
                      <a:pt x="19" y="10"/>
                    </a:cubicBezTo>
                    <a:cubicBezTo>
                      <a:pt x="20" y="12"/>
                      <a:pt x="21" y="14"/>
                      <a:pt x="21" y="16"/>
                    </a:cubicBezTo>
                    <a:cubicBezTo>
                      <a:pt x="21" y="22"/>
                      <a:pt x="24" y="28"/>
                      <a:pt x="22" y="34"/>
                    </a:cubicBezTo>
                    <a:cubicBezTo>
                      <a:pt x="18" y="40"/>
                      <a:pt x="24" y="47"/>
                      <a:pt x="18" y="52"/>
                    </a:cubicBezTo>
                    <a:cubicBezTo>
                      <a:pt x="14" y="58"/>
                      <a:pt x="19" y="64"/>
                      <a:pt x="16" y="69"/>
                    </a:cubicBezTo>
                    <a:cubicBezTo>
                      <a:pt x="16" y="70"/>
                      <a:pt x="17" y="69"/>
                      <a:pt x="18" y="69"/>
                    </a:cubicBezTo>
                    <a:cubicBezTo>
                      <a:pt x="21" y="71"/>
                      <a:pt x="21" y="74"/>
                      <a:pt x="20" y="76"/>
                    </a:cubicBezTo>
                    <a:cubicBezTo>
                      <a:pt x="20" y="78"/>
                      <a:pt x="19" y="79"/>
                      <a:pt x="17" y="80"/>
                    </a:cubicBezTo>
                    <a:cubicBezTo>
                      <a:pt x="15" y="81"/>
                      <a:pt x="14" y="79"/>
                      <a:pt x="13" y="78"/>
                    </a:cubicBezTo>
                    <a:close/>
                  </a:path>
                </a:pathLst>
              </a:custGeom>
              <a:solidFill>
                <a:srgbClr val="357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3" name="Freeform 152"/>
              <p:cNvSpPr/>
              <p:nvPr/>
            </p:nvSpPr>
            <p:spPr bwMode="auto">
              <a:xfrm>
                <a:off x="5587" y="3136"/>
                <a:ext cx="100" cy="345"/>
              </a:xfrm>
              <a:custGeom>
                <a:avLst/>
                <a:gdLst>
                  <a:gd name="T0" fmla="*/ 26 w 28"/>
                  <a:gd name="T1" fmla="*/ 92 h 97"/>
                  <a:gd name="T2" fmla="*/ 24 w 28"/>
                  <a:gd name="T3" fmla="*/ 97 h 97"/>
                  <a:gd name="T4" fmla="*/ 15 w 28"/>
                  <a:gd name="T5" fmla="*/ 71 h 97"/>
                  <a:gd name="T6" fmla="*/ 6 w 28"/>
                  <a:gd name="T7" fmla="*/ 22 h 97"/>
                  <a:gd name="T8" fmla="*/ 9 w 28"/>
                  <a:gd name="T9" fmla="*/ 13 h 97"/>
                  <a:gd name="T10" fmla="*/ 22 w 28"/>
                  <a:gd name="T11" fmla="*/ 4 h 97"/>
                  <a:gd name="T12" fmla="*/ 21 w 28"/>
                  <a:gd name="T13" fmla="*/ 9 h 97"/>
                  <a:gd name="T14" fmla="*/ 14 w 28"/>
                  <a:gd name="T15" fmla="*/ 34 h 97"/>
                  <a:gd name="T16" fmla="*/ 13 w 28"/>
                  <a:gd name="T17" fmla="*/ 36 h 97"/>
                  <a:gd name="T18" fmla="*/ 14 w 28"/>
                  <a:gd name="T19" fmla="*/ 55 h 97"/>
                  <a:gd name="T20" fmla="*/ 18 w 28"/>
                  <a:gd name="T21" fmla="*/ 64 h 97"/>
                  <a:gd name="T22" fmla="*/ 25 w 28"/>
                  <a:gd name="T23" fmla="*/ 79 h 97"/>
                  <a:gd name="T24" fmla="*/ 27 w 28"/>
                  <a:gd name="T25" fmla="*/ 83 h 97"/>
                  <a:gd name="T26" fmla="*/ 26 w 28"/>
                  <a:gd name="T27"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97">
                    <a:moveTo>
                      <a:pt x="26" y="92"/>
                    </a:moveTo>
                    <a:cubicBezTo>
                      <a:pt x="25" y="93"/>
                      <a:pt x="26" y="95"/>
                      <a:pt x="24" y="97"/>
                    </a:cubicBezTo>
                    <a:cubicBezTo>
                      <a:pt x="24" y="87"/>
                      <a:pt x="18" y="79"/>
                      <a:pt x="15" y="71"/>
                    </a:cubicBezTo>
                    <a:cubicBezTo>
                      <a:pt x="8" y="55"/>
                      <a:pt x="0" y="40"/>
                      <a:pt x="6" y="22"/>
                    </a:cubicBezTo>
                    <a:cubicBezTo>
                      <a:pt x="9" y="19"/>
                      <a:pt x="9" y="15"/>
                      <a:pt x="9" y="13"/>
                    </a:cubicBezTo>
                    <a:cubicBezTo>
                      <a:pt x="9" y="2"/>
                      <a:pt x="14" y="0"/>
                      <a:pt x="22" y="4"/>
                    </a:cubicBezTo>
                    <a:cubicBezTo>
                      <a:pt x="23" y="6"/>
                      <a:pt x="23" y="7"/>
                      <a:pt x="21" y="9"/>
                    </a:cubicBezTo>
                    <a:cubicBezTo>
                      <a:pt x="17" y="17"/>
                      <a:pt x="16" y="25"/>
                      <a:pt x="14" y="34"/>
                    </a:cubicBezTo>
                    <a:cubicBezTo>
                      <a:pt x="14" y="35"/>
                      <a:pt x="13" y="35"/>
                      <a:pt x="13" y="36"/>
                    </a:cubicBezTo>
                    <a:cubicBezTo>
                      <a:pt x="9" y="43"/>
                      <a:pt x="11" y="49"/>
                      <a:pt x="14" y="55"/>
                    </a:cubicBezTo>
                    <a:cubicBezTo>
                      <a:pt x="15" y="57"/>
                      <a:pt x="16" y="61"/>
                      <a:pt x="18" y="64"/>
                    </a:cubicBezTo>
                    <a:cubicBezTo>
                      <a:pt x="22" y="68"/>
                      <a:pt x="23" y="74"/>
                      <a:pt x="25" y="79"/>
                    </a:cubicBezTo>
                    <a:cubicBezTo>
                      <a:pt x="26" y="80"/>
                      <a:pt x="27" y="81"/>
                      <a:pt x="27" y="83"/>
                    </a:cubicBezTo>
                    <a:cubicBezTo>
                      <a:pt x="26" y="86"/>
                      <a:pt x="28" y="89"/>
                      <a:pt x="26" y="92"/>
                    </a:cubicBezTo>
                    <a:close/>
                  </a:path>
                </a:pathLst>
              </a:custGeom>
              <a:solidFill>
                <a:srgbClr val="1D5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4" name="Freeform 153"/>
              <p:cNvSpPr/>
              <p:nvPr/>
            </p:nvSpPr>
            <p:spPr bwMode="auto">
              <a:xfrm>
                <a:off x="5701" y="3609"/>
                <a:ext cx="53" cy="95"/>
              </a:xfrm>
              <a:custGeom>
                <a:avLst/>
                <a:gdLst>
                  <a:gd name="T0" fmla="*/ 7 w 15"/>
                  <a:gd name="T1" fmla="*/ 1 h 27"/>
                  <a:gd name="T2" fmla="*/ 10 w 15"/>
                  <a:gd name="T3" fmla="*/ 0 h 27"/>
                  <a:gd name="T4" fmla="*/ 13 w 15"/>
                  <a:gd name="T5" fmla="*/ 19 h 27"/>
                  <a:gd name="T6" fmla="*/ 10 w 15"/>
                  <a:gd name="T7" fmla="*/ 27 h 27"/>
                  <a:gd name="T8" fmla="*/ 4 w 15"/>
                  <a:gd name="T9" fmla="*/ 19 h 27"/>
                  <a:gd name="T10" fmla="*/ 2 w 15"/>
                  <a:gd name="T11" fmla="*/ 15 h 27"/>
                  <a:gd name="T12" fmla="*/ 7 w 15"/>
                  <a:gd name="T13" fmla="*/ 1 h 27"/>
                </a:gdLst>
                <a:ahLst/>
                <a:cxnLst>
                  <a:cxn ang="0">
                    <a:pos x="T0" y="T1"/>
                  </a:cxn>
                  <a:cxn ang="0">
                    <a:pos x="T2" y="T3"/>
                  </a:cxn>
                  <a:cxn ang="0">
                    <a:pos x="T4" y="T5"/>
                  </a:cxn>
                  <a:cxn ang="0">
                    <a:pos x="T6" y="T7"/>
                  </a:cxn>
                  <a:cxn ang="0">
                    <a:pos x="T8" y="T9"/>
                  </a:cxn>
                  <a:cxn ang="0">
                    <a:pos x="T10" y="T11"/>
                  </a:cxn>
                  <a:cxn ang="0">
                    <a:pos x="T12" y="T13"/>
                  </a:cxn>
                </a:cxnLst>
                <a:rect l="0" t="0" r="r" b="b"/>
                <a:pathLst>
                  <a:path w="15" h="27">
                    <a:moveTo>
                      <a:pt x="7" y="1"/>
                    </a:moveTo>
                    <a:cubicBezTo>
                      <a:pt x="8" y="1"/>
                      <a:pt x="9" y="0"/>
                      <a:pt x="10" y="0"/>
                    </a:cubicBezTo>
                    <a:cubicBezTo>
                      <a:pt x="14" y="5"/>
                      <a:pt x="11" y="13"/>
                      <a:pt x="13" y="19"/>
                    </a:cubicBezTo>
                    <a:cubicBezTo>
                      <a:pt x="13" y="22"/>
                      <a:pt x="15" y="26"/>
                      <a:pt x="10" y="27"/>
                    </a:cubicBezTo>
                    <a:cubicBezTo>
                      <a:pt x="9" y="24"/>
                      <a:pt x="8" y="20"/>
                      <a:pt x="4" y="19"/>
                    </a:cubicBezTo>
                    <a:cubicBezTo>
                      <a:pt x="3" y="18"/>
                      <a:pt x="3" y="16"/>
                      <a:pt x="2" y="15"/>
                    </a:cubicBezTo>
                    <a:cubicBezTo>
                      <a:pt x="0" y="9"/>
                      <a:pt x="6" y="6"/>
                      <a:pt x="7" y="1"/>
                    </a:cubicBezTo>
                    <a:close/>
                  </a:path>
                </a:pathLst>
              </a:custGeom>
              <a:solidFill>
                <a:srgbClr val="235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5" name="Freeform 154"/>
              <p:cNvSpPr/>
              <p:nvPr/>
            </p:nvSpPr>
            <p:spPr bwMode="auto">
              <a:xfrm>
                <a:off x="5697" y="3609"/>
                <a:ext cx="40" cy="60"/>
              </a:xfrm>
              <a:custGeom>
                <a:avLst/>
                <a:gdLst>
                  <a:gd name="T0" fmla="*/ 8 w 11"/>
                  <a:gd name="T1" fmla="*/ 1 h 17"/>
                  <a:gd name="T2" fmla="*/ 3 w 11"/>
                  <a:gd name="T3" fmla="*/ 15 h 17"/>
                  <a:gd name="T4" fmla="*/ 2 w 11"/>
                  <a:gd name="T5" fmla="*/ 16 h 17"/>
                  <a:gd name="T6" fmla="*/ 1 w 11"/>
                  <a:gd name="T7" fmla="*/ 17 h 17"/>
                  <a:gd name="T8" fmla="*/ 2 w 11"/>
                  <a:gd name="T9" fmla="*/ 8 h 17"/>
                  <a:gd name="T10" fmla="*/ 5 w 11"/>
                  <a:gd name="T11" fmla="*/ 0 h 17"/>
                  <a:gd name="T12" fmla="*/ 8 w 11"/>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11" h="17">
                    <a:moveTo>
                      <a:pt x="8" y="1"/>
                    </a:moveTo>
                    <a:cubicBezTo>
                      <a:pt x="11" y="8"/>
                      <a:pt x="4" y="10"/>
                      <a:pt x="3" y="15"/>
                    </a:cubicBezTo>
                    <a:cubicBezTo>
                      <a:pt x="3" y="15"/>
                      <a:pt x="3" y="16"/>
                      <a:pt x="2" y="16"/>
                    </a:cubicBezTo>
                    <a:cubicBezTo>
                      <a:pt x="2" y="17"/>
                      <a:pt x="2" y="17"/>
                      <a:pt x="1" y="17"/>
                    </a:cubicBezTo>
                    <a:cubicBezTo>
                      <a:pt x="0" y="14"/>
                      <a:pt x="0" y="11"/>
                      <a:pt x="2" y="8"/>
                    </a:cubicBezTo>
                    <a:cubicBezTo>
                      <a:pt x="3" y="5"/>
                      <a:pt x="5" y="3"/>
                      <a:pt x="5" y="0"/>
                    </a:cubicBezTo>
                    <a:cubicBezTo>
                      <a:pt x="6" y="0"/>
                      <a:pt x="7" y="1"/>
                      <a:pt x="8" y="1"/>
                    </a:cubicBezTo>
                    <a:close/>
                  </a:path>
                </a:pathLst>
              </a:custGeom>
              <a:solidFill>
                <a:srgbClr val="2753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6" name="Freeform 155"/>
              <p:cNvSpPr/>
              <p:nvPr/>
            </p:nvSpPr>
            <p:spPr bwMode="auto">
              <a:xfrm>
                <a:off x="5715" y="3033"/>
                <a:ext cx="97" cy="181"/>
              </a:xfrm>
              <a:custGeom>
                <a:avLst/>
                <a:gdLst>
                  <a:gd name="T0" fmla="*/ 8 w 27"/>
                  <a:gd name="T1" fmla="*/ 3 h 51"/>
                  <a:gd name="T2" fmla="*/ 12 w 27"/>
                  <a:gd name="T3" fmla="*/ 7 h 51"/>
                  <a:gd name="T4" fmla="*/ 22 w 27"/>
                  <a:gd name="T5" fmla="*/ 35 h 51"/>
                  <a:gd name="T6" fmla="*/ 19 w 27"/>
                  <a:gd name="T7" fmla="*/ 45 h 51"/>
                  <a:gd name="T8" fmla="*/ 15 w 27"/>
                  <a:gd name="T9" fmla="*/ 27 h 51"/>
                  <a:gd name="T10" fmla="*/ 14 w 27"/>
                  <a:gd name="T11" fmla="*/ 27 h 51"/>
                  <a:gd name="T12" fmla="*/ 13 w 27"/>
                  <a:gd name="T13" fmla="*/ 44 h 51"/>
                  <a:gd name="T14" fmla="*/ 9 w 27"/>
                  <a:gd name="T15" fmla="*/ 50 h 51"/>
                  <a:gd name="T16" fmla="*/ 7 w 27"/>
                  <a:gd name="T17" fmla="*/ 51 h 51"/>
                  <a:gd name="T18" fmla="*/ 4 w 27"/>
                  <a:gd name="T19" fmla="*/ 50 h 51"/>
                  <a:gd name="T20" fmla="*/ 8 w 27"/>
                  <a:gd name="T21" fmla="*/ 28 h 51"/>
                  <a:gd name="T22" fmla="*/ 3 w 27"/>
                  <a:gd name="T23" fmla="*/ 8 h 51"/>
                  <a:gd name="T24" fmla="*/ 1 w 27"/>
                  <a:gd name="T25" fmla="*/ 2 h 51"/>
                  <a:gd name="T26" fmla="*/ 3 w 27"/>
                  <a:gd name="T27" fmla="*/ 0 h 51"/>
                  <a:gd name="T28" fmla="*/ 8 w 27"/>
                  <a:gd name="T2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51">
                    <a:moveTo>
                      <a:pt x="8" y="3"/>
                    </a:moveTo>
                    <a:cubicBezTo>
                      <a:pt x="9" y="4"/>
                      <a:pt x="10" y="6"/>
                      <a:pt x="12" y="7"/>
                    </a:cubicBezTo>
                    <a:cubicBezTo>
                      <a:pt x="19" y="15"/>
                      <a:pt x="18" y="26"/>
                      <a:pt x="22" y="35"/>
                    </a:cubicBezTo>
                    <a:cubicBezTo>
                      <a:pt x="19" y="38"/>
                      <a:pt x="27" y="44"/>
                      <a:pt x="19" y="45"/>
                    </a:cubicBezTo>
                    <a:cubicBezTo>
                      <a:pt x="13" y="40"/>
                      <a:pt x="15" y="34"/>
                      <a:pt x="15" y="27"/>
                    </a:cubicBezTo>
                    <a:cubicBezTo>
                      <a:pt x="15" y="26"/>
                      <a:pt x="13" y="28"/>
                      <a:pt x="14" y="27"/>
                    </a:cubicBezTo>
                    <a:cubicBezTo>
                      <a:pt x="15" y="33"/>
                      <a:pt x="14" y="38"/>
                      <a:pt x="13" y="44"/>
                    </a:cubicBezTo>
                    <a:cubicBezTo>
                      <a:pt x="12" y="46"/>
                      <a:pt x="11" y="48"/>
                      <a:pt x="9" y="50"/>
                    </a:cubicBezTo>
                    <a:cubicBezTo>
                      <a:pt x="9" y="51"/>
                      <a:pt x="8" y="51"/>
                      <a:pt x="7" y="51"/>
                    </a:cubicBezTo>
                    <a:cubicBezTo>
                      <a:pt x="6" y="51"/>
                      <a:pt x="5" y="51"/>
                      <a:pt x="4" y="50"/>
                    </a:cubicBezTo>
                    <a:cubicBezTo>
                      <a:pt x="3" y="42"/>
                      <a:pt x="6" y="35"/>
                      <a:pt x="8" y="28"/>
                    </a:cubicBezTo>
                    <a:cubicBezTo>
                      <a:pt x="9" y="20"/>
                      <a:pt x="10" y="13"/>
                      <a:pt x="3" y="8"/>
                    </a:cubicBezTo>
                    <a:cubicBezTo>
                      <a:pt x="1" y="6"/>
                      <a:pt x="0" y="4"/>
                      <a:pt x="1" y="2"/>
                    </a:cubicBezTo>
                    <a:cubicBezTo>
                      <a:pt x="1" y="1"/>
                      <a:pt x="2" y="0"/>
                      <a:pt x="3" y="0"/>
                    </a:cubicBezTo>
                    <a:cubicBezTo>
                      <a:pt x="5" y="0"/>
                      <a:pt x="6" y="2"/>
                      <a:pt x="8" y="3"/>
                    </a:cubicBezTo>
                    <a:close/>
                  </a:path>
                </a:pathLst>
              </a:custGeom>
              <a:solidFill>
                <a:srgbClr val="86A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7" name="Freeform 156"/>
              <p:cNvSpPr/>
              <p:nvPr/>
            </p:nvSpPr>
            <p:spPr bwMode="auto">
              <a:xfrm>
                <a:off x="5762" y="3331"/>
                <a:ext cx="42" cy="160"/>
              </a:xfrm>
              <a:custGeom>
                <a:avLst/>
                <a:gdLst>
                  <a:gd name="T0" fmla="*/ 10 w 12"/>
                  <a:gd name="T1" fmla="*/ 44 h 45"/>
                  <a:gd name="T2" fmla="*/ 8 w 12"/>
                  <a:gd name="T3" fmla="*/ 45 h 45"/>
                  <a:gd name="T4" fmla="*/ 3 w 12"/>
                  <a:gd name="T5" fmla="*/ 31 h 45"/>
                  <a:gd name="T6" fmla="*/ 2 w 12"/>
                  <a:gd name="T7" fmla="*/ 16 h 45"/>
                  <a:gd name="T8" fmla="*/ 5 w 12"/>
                  <a:gd name="T9" fmla="*/ 0 h 45"/>
                  <a:gd name="T10" fmla="*/ 7 w 12"/>
                  <a:gd name="T11" fmla="*/ 1 h 45"/>
                  <a:gd name="T12" fmla="*/ 11 w 12"/>
                  <a:gd name="T13" fmla="*/ 30 h 45"/>
                  <a:gd name="T14" fmla="*/ 10 w 12"/>
                  <a:gd name="T15" fmla="*/ 44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5">
                    <a:moveTo>
                      <a:pt x="10" y="44"/>
                    </a:moveTo>
                    <a:cubicBezTo>
                      <a:pt x="9" y="44"/>
                      <a:pt x="9" y="45"/>
                      <a:pt x="8" y="45"/>
                    </a:cubicBezTo>
                    <a:cubicBezTo>
                      <a:pt x="3" y="42"/>
                      <a:pt x="3" y="36"/>
                      <a:pt x="3" y="31"/>
                    </a:cubicBezTo>
                    <a:cubicBezTo>
                      <a:pt x="4" y="26"/>
                      <a:pt x="3" y="21"/>
                      <a:pt x="2" y="16"/>
                    </a:cubicBezTo>
                    <a:cubicBezTo>
                      <a:pt x="2" y="11"/>
                      <a:pt x="0" y="5"/>
                      <a:pt x="5" y="0"/>
                    </a:cubicBezTo>
                    <a:cubicBezTo>
                      <a:pt x="6" y="0"/>
                      <a:pt x="7" y="0"/>
                      <a:pt x="7" y="1"/>
                    </a:cubicBezTo>
                    <a:cubicBezTo>
                      <a:pt x="11" y="10"/>
                      <a:pt x="12" y="20"/>
                      <a:pt x="11" y="30"/>
                    </a:cubicBezTo>
                    <a:cubicBezTo>
                      <a:pt x="10" y="35"/>
                      <a:pt x="10" y="39"/>
                      <a:pt x="10" y="44"/>
                    </a:cubicBezTo>
                    <a:close/>
                  </a:path>
                </a:pathLst>
              </a:custGeom>
              <a:solidFill>
                <a:srgbClr val="2F4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8" name="Freeform 157"/>
              <p:cNvSpPr/>
              <p:nvPr/>
            </p:nvSpPr>
            <p:spPr bwMode="auto">
              <a:xfrm>
                <a:off x="5772" y="3225"/>
                <a:ext cx="32" cy="142"/>
              </a:xfrm>
              <a:custGeom>
                <a:avLst/>
                <a:gdLst>
                  <a:gd name="T0" fmla="*/ 8 w 9"/>
                  <a:gd name="T1" fmla="*/ 24 h 40"/>
                  <a:gd name="T2" fmla="*/ 9 w 9"/>
                  <a:gd name="T3" fmla="*/ 40 h 40"/>
                  <a:gd name="T4" fmla="*/ 3 w 9"/>
                  <a:gd name="T5" fmla="*/ 30 h 40"/>
                  <a:gd name="T6" fmla="*/ 3 w 9"/>
                  <a:gd name="T7" fmla="*/ 30 h 40"/>
                  <a:gd name="T8" fmla="*/ 1 w 9"/>
                  <a:gd name="T9" fmla="*/ 21 h 40"/>
                  <a:gd name="T10" fmla="*/ 1 w 9"/>
                  <a:gd name="T11" fmla="*/ 10 h 40"/>
                  <a:gd name="T12" fmla="*/ 8 w 9"/>
                  <a:gd name="T13" fmla="*/ 1 h 40"/>
                  <a:gd name="T14" fmla="*/ 8 w 9"/>
                  <a:gd name="T15" fmla="*/ 2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0">
                    <a:moveTo>
                      <a:pt x="8" y="24"/>
                    </a:moveTo>
                    <a:cubicBezTo>
                      <a:pt x="6" y="30"/>
                      <a:pt x="9" y="35"/>
                      <a:pt x="9" y="40"/>
                    </a:cubicBezTo>
                    <a:cubicBezTo>
                      <a:pt x="3" y="40"/>
                      <a:pt x="6" y="33"/>
                      <a:pt x="3" y="30"/>
                    </a:cubicBezTo>
                    <a:cubicBezTo>
                      <a:pt x="3" y="30"/>
                      <a:pt x="3" y="30"/>
                      <a:pt x="3" y="30"/>
                    </a:cubicBezTo>
                    <a:cubicBezTo>
                      <a:pt x="1" y="28"/>
                      <a:pt x="1" y="24"/>
                      <a:pt x="1" y="21"/>
                    </a:cubicBezTo>
                    <a:cubicBezTo>
                      <a:pt x="1" y="17"/>
                      <a:pt x="1" y="14"/>
                      <a:pt x="1" y="10"/>
                    </a:cubicBezTo>
                    <a:cubicBezTo>
                      <a:pt x="3" y="7"/>
                      <a:pt x="0" y="0"/>
                      <a:pt x="8" y="1"/>
                    </a:cubicBezTo>
                    <a:cubicBezTo>
                      <a:pt x="8" y="9"/>
                      <a:pt x="9" y="17"/>
                      <a:pt x="8" y="24"/>
                    </a:cubicBezTo>
                    <a:close/>
                  </a:path>
                </a:pathLst>
              </a:custGeom>
              <a:solidFill>
                <a:srgbClr val="264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9" name="Freeform 158"/>
              <p:cNvSpPr/>
              <p:nvPr/>
            </p:nvSpPr>
            <p:spPr bwMode="auto">
              <a:xfrm>
                <a:off x="5783" y="3331"/>
                <a:ext cx="29" cy="107"/>
              </a:xfrm>
              <a:custGeom>
                <a:avLst/>
                <a:gdLst>
                  <a:gd name="T0" fmla="*/ 0 w 8"/>
                  <a:gd name="T1" fmla="*/ 0 h 30"/>
                  <a:gd name="T2" fmla="*/ 6 w 8"/>
                  <a:gd name="T3" fmla="*/ 10 h 30"/>
                  <a:gd name="T4" fmla="*/ 5 w 8"/>
                  <a:gd name="T5" fmla="*/ 30 h 30"/>
                  <a:gd name="T6" fmla="*/ 0 w 8"/>
                  <a:gd name="T7" fmla="*/ 0 h 30"/>
                </a:gdLst>
                <a:ahLst/>
                <a:cxnLst>
                  <a:cxn ang="0">
                    <a:pos x="T0" y="T1"/>
                  </a:cxn>
                  <a:cxn ang="0">
                    <a:pos x="T2" y="T3"/>
                  </a:cxn>
                  <a:cxn ang="0">
                    <a:pos x="T4" y="T5"/>
                  </a:cxn>
                  <a:cxn ang="0">
                    <a:pos x="T6" y="T7"/>
                  </a:cxn>
                </a:cxnLst>
                <a:rect l="0" t="0" r="r" b="b"/>
                <a:pathLst>
                  <a:path w="8" h="30">
                    <a:moveTo>
                      <a:pt x="0" y="0"/>
                    </a:moveTo>
                    <a:cubicBezTo>
                      <a:pt x="2" y="4"/>
                      <a:pt x="4" y="7"/>
                      <a:pt x="6" y="10"/>
                    </a:cubicBezTo>
                    <a:cubicBezTo>
                      <a:pt x="7" y="17"/>
                      <a:pt x="8" y="24"/>
                      <a:pt x="5" y="30"/>
                    </a:cubicBezTo>
                    <a:cubicBezTo>
                      <a:pt x="5" y="20"/>
                      <a:pt x="1" y="10"/>
                      <a:pt x="0" y="0"/>
                    </a:cubicBezTo>
                    <a:close/>
                  </a:path>
                </a:pathLst>
              </a:custGeom>
              <a:solidFill>
                <a:srgbClr val="95B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0" name="Freeform 159"/>
              <p:cNvSpPr/>
              <p:nvPr/>
            </p:nvSpPr>
            <p:spPr bwMode="auto">
              <a:xfrm>
                <a:off x="5765" y="3200"/>
                <a:ext cx="39" cy="64"/>
              </a:xfrm>
              <a:custGeom>
                <a:avLst/>
                <a:gdLst>
                  <a:gd name="T0" fmla="*/ 9 w 11"/>
                  <a:gd name="T1" fmla="*/ 8 h 18"/>
                  <a:gd name="T2" fmla="*/ 5 w 11"/>
                  <a:gd name="T3" fmla="*/ 18 h 18"/>
                  <a:gd name="T4" fmla="*/ 6 w 11"/>
                  <a:gd name="T5" fmla="*/ 1 h 18"/>
                  <a:gd name="T6" fmla="*/ 11 w 11"/>
                  <a:gd name="T7" fmla="*/ 6 h 18"/>
                  <a:gd name="T8" fmla="*/ 11 w 11"/>
                  <a:gd name="T9" fmla="*/ 8 h 18"/>
                  <a:gd name="T10" fmla="*/ 9 w 11"/>
                  <a:gd name="T11" fmla="*/ 8 h 18"/>
                </a:gdLst>
                <a:ahLst/>
                <a:cxnLst>
                  <a:cxn ang="0">
                    <a:pos x="T0" y="T1"/>
                  </a:cxn>
                  <a:cxn ang="0">
                    <a:pos x="T2" y="T3"/>
                  </a:cxn>
                  <a:cxn ang="0">
                    <a:pos x="T4" y="T5"/>
                  </a:cxn>
                  <a:cxn ang="0">
                    <a:pos x="T6" y="T7"/>
                  </a:cxn>
                  <a:cxn ang="0">
                    <a:pos x="T8" y="T9"/>
                  </a:cxn>
                  <a:cxn ang="0">
                    <a:pos x="T10" y="T11"/>
                  </a:cxn>
                </a:cxnLst>
                <a:rect l="0" t="0" r="r" b="b"/>
                <a:pathLst>
                  <a:path w="11" h="18">
                    <a:moveTo>
                      <a:pt x="9" y="8"/>
                    </a:moveTo>
                    <a:cubicBezTo>
                      <a:pt x="6" y="10"/>
                      <a:pt x="8" y="15"/>
                      <a:pt x="5" y="18"/>
                    </a:cubicBezTo>
                    <a:cubicBezTo>
                      <a:pt x="0" y="12"/>
                      <a:pt x="0" y="10"/>
                      <a:pt x="6" y="1"/>
                    </a:cubicBezTo>
                    <a:cubicBezTo>
                      <a:pt x="10" y="0"/>
                      <a:pt x="10" y="3"/>
                      <a:pt x="11" y="6"/>
                    </a:cubicBezTo>
                    <a:cubicBezTo>
                      <a:pt x="11" y="6"/>
                      <a:pt x="11" y="7"/>
                      <a:pt x="11" y="8"/>
                    </a:cubicBezTo>
                    <a:cubicBezTo>
                      <a:pt x="10" y="8"/>
                      <a:pt x="10" y="8"/>
                      <a:pt x="9" y="8"/>
                    </a:cubicBezTo>
                    <a:close/>
                  </a:path>
                </a:pathLst>
              </a:custGeom>
              <a:solidFill>
                <a:srgbClr val="7E9A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1" name="Freeform 160"/>
              <p:cNvSpPr/>
              <p:nvPr/>
            </p:nvSpPr>
            <p:spPr bwMode="auto">
              <a:xfrm>
                <a:off x="5797" y="3228"/>
                <a:ext cx="11" cy="82"/>
              </a:xfrm>
              <a:custGeom>
                <a:avLst/>
                <a:gdLst>
                  <a:gd name="T0" fmla="*/ 0 w 3"/>
                  <a:gd name="T1" fmla="*/ 0 h 23"/>
                  <a:gd name="T2" fmla="*/ 2 w 3"/>
                  <a:gd name="T3" fmla="*/ 0 h 23"/>
                  <a:gd name="T4" fmla="*/ 1 w 3"/>
                  <a:gd name="T5" fmla="*/ 23 h 23"/>
                  <a:gd name="T6" fmla="*/ 0 w 3"/>
                  <a:gd name="T7" fmla="*/ 0 h 23"/>
                </a:gdLst>
                <a:ahLst/>
                <a:cxnLst>
                  <a:cxn ang="0">
                    <a:pos x="T0" y="T1"/>
                  </a:cxn>
                  <a:cxn ang="0">
                    <a:pos x="T2" y="T3"/>
                  </a:cxn>
                  <a:cxn ang="0">
                    <a:pos x="T4" y="T5"/>
                  </a:cxn>
                  <a:cxn ang="0">
                    <a:pos x="T6" y="T7"/>
                  </a:cxn>
                </a:cxnLst>
                <a:rect l="0" t="0" r="r" b="b"/>
                <a:pathLst>
                  <a:path w="3" h="23">
                    <a:moveTo>
                      <a:pt x="0" y="0"/>
                    </a:moveTo>
                    <a:cubicBezTo>
                      <a:pt x="1" y="0"/>
                      <a:pt x="1" y="0"/>
                      <a:pt x="2" y="0"/>
                    </a:cubicBezTo>
                    <a:cubicBezTo>
                      <a:pt x="2" y="7"/>
                      <a:pt x="3" y="15"/>
                      <a:pt x="1" y="23"/>
                    </a:cubicBezTo>
                    <a:cubicBezTo>
                      <a:pt x="0" y="15"/>
                      <a:pt x="0" y="7"/>
                      <a:pt x="0" y="0"/>
                    </a:cubicBezTo>
                    <a:close/>
                  </a:path>
                </a:pathLst>
              </a:custGeom>
              <a:solidFill>
                <a:srgbClr val="79B6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2" name="Freeform 161"/>
              <p:cNvSpPr/>
              <p:nvPr/>
            </p:nvSpPr>
            <p:spPr bwMode="auto">
              <a:xfrm>
                <a:off x="5776" y="3157"/>
                <a:ext cx="28" cy="64"/>
              </a:xfrm>
              <a:custGeom>
                <a:avLst/>
                <a:gdLst>
                  <a:gd name="T0" fmla="*/ 8 w 8"/>
                  <a:gd name="T1" fmla="*/ 18 h 18"/>
                  <a:gd name="T2" fmla="*/ 4 w 8"/>
                  <a:gd name="T3" fmla="*/ 13 h 18"/>
                  <a:gd name="T4" fmla="*/ 2 w 8"/>
                  <a:gd name="T5" fmla="*/ 10 h 18"/>
                  <a:gd name="T6" fmla="*/ 5 w 8"/>
                  <a:gd name="T7" fmla="*/ 0 h 18"/>
                  <a:gd name="T8" fmla="*/ 8 w 8"/>
                  <a:gd name="T9" fmla="*/ 18 h 18"/>
                </a:gdLst>
                <a:ahLst/>
                <a:cxnLst>
                  <a:cxn ang="0">
                    <a:pos x="T0" y="T1"/>
                  </a:cxn>
                  <a:cxn ang="0">
                    <a:pos x="T2" y="T3"/>
                  </a:cxn>
                  <a:cxn ang="0">
                    <a:pos x="T4" y="T5"/>
                  </a:cxn>
                  <a:cxn ang="0">
                    <a:pos x="T6" y="T7"/>
                  </a:cxn>
                  <a:cxn ang="0">
                    <a:pos x="T8" y="T9"/>
                  </a:cxn>
                </a:cxnLst>
                <a:rect l="0" t="0" r="r" b="b"/>
                <a:pathLst>
                  <a:path w="8" h="18">
                    <a:moveTo>
                      <a:pt x="8" y="18"/>
                    </a:moveTo>
                    <a:cubicBezTo>
                      <a:pt x="6" y="16"/>
                      <a:pt x="5" y="15"/>
                      <a:pt x="4" y="13"/>
                    </a:cubicBezTo>
                    <a:cubicBezTo>
                      <a:pt x="3" y="13"/>
                      <a:pt x="2" y="12"/>
                      <a:pt x="2" y="10"/>
                    </a:cubicBezTo>
                    <a:cubicBezTo>
                      <a:pt x="7" y="8"/>
                      <a:pt x="0" y="3"/>
                      <a:pt x="5" y="0"/>
                    </a:cubicBezTo>
                    <a:cubicBezTo>
                      <a:pt x="6" y="6"/>
                      <a:pt x="7" y="12"/>
                      <a:pt x="8" y="18"/>
                    </a:cubicBezTo>
                    <a:close/>
                  </a:path>
                </a:pathLst>
              </a:custGeom>
              <a:solidFill>
                <a:srgbClr val="185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3" name="Freeform 162"/>
              <p:cNvSpPr/>
              <p:nvPr/>
            </p:nvSpPr>
            <p:spPr bwMode="auto">
              <a:xfrm>
                <a:off x="5112" y="2962"/>
                <a:ext cx="125" cy="465"/>
              </a:xfrm>
              <a:custGeom>
                <a:avLst/>
                <a:gdLst>
                  <a:gd name="T0" fmla="*/ 4 w 35"/>
                  <a:gd name="T1" fmla="*/ 23 h 131"/>
                  <a:gd name="T2" fmla="*/ 4 w 35"/>
                  <a:gd name="T3" fmla="*/ 20 h 131"/>
                  <a:gd name="T4" fmla="*/ 5 w 35"/>
                  <a:gd name="T5" fmla="*/ 18 h 131"/>
                  <a:gd name="T6" fmla="*/ 11 w 35"/>
                  <a:gd name="T7" fmla="*/ 8 h 131"/>
                  <a:gd name="T8" fmla="*/ 20 w 35"/>
                  <a:gd name="T9" fmla="*/ 0 h 131"/>
                  <a:gd name="T10" fmla="*/ 25 w 35"/>
                  <a:gd name="T11" fmla="*/ 0 h 131"/>
                  <a:gd name="T12" fmla="*/ 27 w 35"/>
                  <a:gd name="T13" fmla="*/ 1 h 131"/>
                  <a:gd name="T14" fmla="*/ 28 w 35"/>
                  <a:gd name="T15" fmla="*/ 12 h 131"/>
                  <a:gd name="T16" fmla="*/ 26 w 35"/>
                  <a:gd name="T17" fmla="*/ 27 h 131"/>
                  <a:gd name="T18" fmla="*/ 30 w 35"/>
                  <a:gd name="T19" fmla="*/ 29 h 131"/>
                  <a:gd name="T20" fmla="*/ 35 w 35"/>
                  <a:gd name="T21" fmla="*/ 31 h 131"/>
                  <a:gd name="T22" fmla="*/ 34 w 35"/>
                  <a:gd name="T23" fmla="*/ 33 h 131"/>
                  <a:gd name="T24" fmla="*/ 30 w 35"/>
                  <a:gd name="T25" fmla="*/ 40 h 131"/>
                  <a:gd name="T26" fmla="*/ 29 w 35"/>
                  <a:gd name="T27" fmla="*/ 52 h 131"/>
                  <a:gd name="T28" fmla="*/ 31 w 35"/>
                  <a:gd name="T29" fmla="*/ 59 h 131"/>
                  <a:gd name="T30" fmla="*/ 30 w 35"/>
                  <a:gd name="T31" fmla="*/ 61 h 131"/>
                  <a:gd name="T32" fmla="*/ 28 w 35"/>
                  <a:gd name="T33" fmla="*/ 62 h 131"/>
                  <a:gd name="T34" fmla="*/ 23 w 35"/>
                  <a:gd name="T35" fmla="*/ 59 h 131"/>
                  <a:gd name="T36" fmla="*/ 19 w 35"/>
                  <a:gd name="T37" fmla="*/ 70 h 131"/>
                  <a:gd name="T38" fmla="*/ 16 w 35"/>
                  <a:gd name="T39" fmla="*/ 85 h 131"/>
                  <a:gd name="T40" fmla="*/ 16 w 35"/>
                  <a:gd name="T41" fmla="*/ 88 h 131"/>
                  <a:gd name="T42" fmla="*/ 11 w 35"/>
                  <a:gd name="T43" fmla="*/ 110 h 131"/>
                  <a:gd name="T44" fmla="*/ 4 w 35"/>
                  <a:gd name="T45" fmla="*/ 131 h 131"/>
                  <a:gd name="T46" fmla="*/ 1 w 35"/>
                  <a:gd name="T47" fmla="*/ 122 h 131"/>
                  <a:gd name="T48" fmla="*/ 4 w 35"/>
                  <a:gd name="T49" fmla="*/ 99 h 131"/>
                  <a:gd name="T50" fmla="*/ 9 w 35"/>
                  <a:gd name="T51" fmla="*/ 81 h 131"/>
                  <a:gd name="T52" fmla="*/ 13 w 35"/>
                  <a:gd name="T53" fmla="*/ 62 h 131"/>
                  <a:gd name="T54" fmla="*/ 18 w 35"/>
                  <a:gd name="T55" fmla="*/ 29 h 131"/>
                  <a:gd name="T56" fmla="*/ 20 w 35"/>
                  <a:gd name="T57" fmla="*/ 11 h 131"/>
                  <a:gd name="T58" fmla="*/ 16 w 35"/>
                  <a:gd name="T59" fmla="*/ 17 h 131"/>
                  <a:gd name="T60" fmla="*/ 13 w 35"/>
                  <a:gd name="T61" fmla="*/ 42 h 131"/>
                  <a:gd name="T62" fmla="*/ 11 w 35"/>
                  <a:gd name="T63" fmla="*/ 55 h 131"/>
                  <a:gd name="T64" fmla="*/ 4 w 35"/>
                  <a:gd name="T65" fmla="*/ 41 h 131"/>
                  <a:gd name="T66" fmla="*/ 4 w 35"/>
                  <a:gd name="T67" fmla="*/ 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131">
                    <a:moveTo>
                      <a:pt x="4" y="23"/>
                    </a:moveTo>
                    <a:cubicBezTo>
                      <a:pt x="4" y="22"/>
                      <a:pt x="4" y="21"/>
                      <a:pt x="4" y="20"/>
                    </a:cubicBezTo>
                    <a:cubicBezTo>
                      <a:pt x="4" y="19"/>
                      <a:pt x="4" y="19"/>
                      <a:pt x="5" y="18"/>
                    </a:cubicBezTo>
                    <a:cubicBezTo>
                      <a:pt x="6" y="15"/>
                      <a:pt x="9" y="12"/>
                      <a:pt x="11" y="8"/>
                    </a:cubicBezTo>
                    <a:cubicBezTo>
                      <a:pt x="13" y="5"/>
                      <a:pt x="17" y="2"/>
                      <a:pt x="20" y="0"/>
                    </a:cubicBezTo>
                    <a:cubicBezTo>
                      <a:pt x="22" y="0"/>
                      <a:pt x="23" y="0"/>
                      <a:pt x="25" y="0"/>
                    </a:cubicBezTo>
                    <a:cubicBezTo>
                      <a:pt x="25" y="0"/>
                      <a:pt x="26" y="0"/>
                      <a:pt x="27" y="1"/>
                    </a:cubicBezTo>
                    <a:cubicBezTo>
                      <a:pt x="31" y="4"/>
                      <a:pt x="30" y="8"/>
                      <a:pt x="28" y="12"/>
                    </a:cubicBezTo>
                    <a:cubicBezTo>
                      <a:pt x="26" y="17"/>
                      <a:pt x="27" y="22"/>
                      <a:pt x="26" y="27"/>
                    </a:cubicBezTo>
                    <a:cubicBezTo>
                      <a:pt x="26" y="30"/>
                      <a:pt x="28" y="30"/>
                      <a:pt x="30" y="29"/>
                    </a:cubicBezTo>
                    <a:cubicBezTo>
                      <a:pt x="32" y="28"/>
                      <a:pt x="34" y="29"/>
                      <a:pt x="35" y="31"/>
                    </a:cubicBezTo>
                    <a:cubicBezTo>
                      <a:pt x="35" y="32"/>
                      <a:pt x="34" y="32"/>
                      <a:pt x="34" y="33"/>
                    </a:cubicBezTo>
                    <a:cubicBezTo>
                      <a:pt x="33" y="35"/>
                      <a:pt x="32" y="38"/>
                      <a:pt x="30" y="40"/>
                    </a:cubicBezTo>
                    <a:cubicBezTo>
                      <a:pt x="26" y="44"/>
                      <a:pt x="25" y="48"/>
                      <a:pt x="29" y="52"/>
                    </a:cubicBezTo>
                    <a:cubicBezTo>
                      <a:pt x="30" y="54"/>
                      <a:pt x="31" y="56"/>
                      <a:pt x="31" y="59"/>
                    </a:cubicBezTo>
                    <a:cubicBezTo>
                      <a:pt x="31" y="59"/>
                      <a:pt x="31" y="60"/>
                      <a:pt x="30" y="61"/>
                    </a:cubicBezTo>
                    <a:cubicBezTo>
                      <a:pt x="30" y="62"/>
                      <a:pt x="29" y="62"/>
                      <a:pt x="28" y="62"/>
                    </a:cubicBezTo>
                    <a:cubicBezTo>
                      <a:pt x="26" y="62"/>
                      <a:pt x="25" y="60"/>
                      <a:pt x="23" y="59"/>
                    </a:cubicBezTo>
                    <a:cubicBezTo>
                      <a:pt x="19" y="62"/>
                      <a:pt x="21" y="67"/>
                      <a:pt x="19" y="70"/>
                    </a:cubicBezTo>
                    <a:cubicBezTo>
                      <a:pt x="18" y="75"/>
                      <a:pt x="17" y="80"/>
                      <a:pt x="16" y="85"/>
                    </a:cubicBezTo>
                    <a:cubicBezTo>
                      <a:pt x="16" y="86"/>
                      <a:pt x="16" y="87"/>
                      <a:pt x="16" y="88"/>
                    </a:cubicBezTo>
                    <a:cubicBezTo>
                      <a:pt x="13" y="95"/>
                      <a:pt x="13" y="103"/>
                      <a:pt x="11" y="110"/>
                    </a:cubicBezTo>
                    <a:cubicBezTo>
                      <a:pt x="9" y="117"/>
                      <a:pt x="12" y="125"/>
                      <a:pt x="4" y="131"/>
                    </a:cubicBezTo>
                    <a:cubicBezTo>
                      <a:pt x="0" y="129"/>
                      <a:pt x="1" y="126"/>
                      <a:pt x="1" y="122"/>
                    </a:cubicBezTo>
                    <a:cubicBezTo>
                      <a:pt x="2" y="115"/>
                      <a:pt x="4" y="107"/>
                      <a:pt x="4" y="99"/>
                    </a:cubicBezTo>
                    <a:cubicBezTo>
                      <a:pt x="6" y="93"/>
                      <a:pt x="8" y="87"/>
                      <a:pt x="9" y="81"/>
                    </a:cubicBezTo>
                    <a:cubicBezTo>
                      <a:pt x="10" y="75"/>
                      <a:pt x="11" y="69"/>
                      <a:pt x="13" y="62"/>
                    </a:cubicBezTo>
                    <a:cubicBezTo>
                      <a:pt x="14" y="51"/>
                      <a:pt x="17" y="40"/>
                      <a:pt x="18" y="29"/>
                    </a:cubicBezTo>
                    <a:cubicBezTo>
                      <a:pt x="19" y="23"/>
                      <a:pt x="20" y="17"/>
                      <a:pt x="20" y="11"/>
                    </a:cubicBezTo>
                    <a:cubicBezTo>
                      <a:pt x="19" y="13"/>
                      <a:pt x="17" y="15"/>
                      <a:pt x="16" y="17"/>
                    </a:cubicBezTo>
                    <a:cubicBezTo>
                      <a:pt x="9" y="25"/>
                      <a:pt x="11" y="33"/>
                      <a:pt x="13" y="42"/>
                    </a:cubicBezTo>
                    <a:cubicBezTo>
                      <a:pt x="13" y="46"/>
                      <a:pt x="14" y="51"/>
                      <a:pt x="11" y="55"/>
                    </a:cubicBezTo>
                    <a:cubicBezTo>
                      <a:pt x="3" y="53"/>
                      <a:pt x="7" y="45"/>
                      <a:pt x="4" y="41"/>
                    </a:cubicBezTo>
                    <a:cubicBezTo>
                      <a:pt x="2" y="35"/>
                      <a:pt x="6" y="29"/>
                      <a:pt x="4" y="23"/>
                    </a:cubicBezTo>
                    <a:close/>
                  </a:path>
                </a:pathLst>
              </a:custGeom>
              <a:solidFill>
                <a:srgbClr val="9FC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4" name="Freeform 163"/>
              <p:cNvSpPr/>
              <p:nvPr/>
            </p:nvSpPr>
            <p:spPr bwMode="auto">
              <a:xfrm>
                <a:off x="5208" y="2795"/>
                <a:ext cx="93" cy="160"/>
              </a:xfrm>
              <a:custGeom>
                <a:avLst/>
                <a:gdLst>
                  <a:gd name="T0" fmla="*/ 21 w 26"/>
                  <a:gd name="T1" fmla="*/ 3 h 45"/>
                  <a:gd name="T2" fmla="*/ 25 w 26"/>
                  <a:gd name="T3" fmla="*/ 19 h 45"/>
                  <a:gd name="T4" fmla="*/ 21 w 26"/>
                  <a:gd name="T5" fmla="*/ 40 h 45"/>
                  <a:gd name="T6" fmla="*/ 12 w 26"/>
                  <a:gd name="T7" fmla="*/ 45 h 45"/>
                  <a:gd name="T8" fmla="*/ 9 w 26"/>
                  <a:gd name="T9" fmla="*/ 40 h 45"/>
                  <a:gd name="T10" fmla="*/ 7 w 26"/>
                  <a:gd name="T11" fmla="*/ 37 h 45"/>
                  <a:gd name="T12" fmla="*/ 5 w 26"/>
                  <a:gd name="T13" fmla="*/ 23 h 45"/>
                  <a:gd name="T14" fmla="*/ 2 w 26"/>
                  <a:gd name="T15" fmla="*/ 10 h 45"/>
                  <a:gd name="T16" fmla="*/ 1 w 26"/>
                  <a:gd name="T17" fmla="*/ 8 h 45"/>
                  <a:gd name="T18" fmla="*/ 8 w 26"/>
                  <a:gd name="T19" fmla="*/ 1 h 45"/>
                  <a:gd name="T20" fmla="*/ 17 w 26"/>
                  <a:gd name="T21" fmla="*/ 1 h 45"/>
                  <a:gd name="T22" fmla="*/ 17 w 26"/>
                  <a:gd name="T23" fmla="*/ 1 h 45"/>
                  <a:gd name="T24" fmla="*/ 16 w 26"/>
                  <a:gd name="T25" fmla="*/ 10 h 45"/>
                  <a:gd name="T26" fmla="*/ 14 w 26"/>
                  <a:gd name="T27" fmla="*/ 22 h 45"/>
                  <a:gd name="T28" fmla="*/ 21 w 26"/>
                  <a:gd name="T29"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45">
                    <a:moveTo>
                      <a:pt x="21" y="3"/>
                    </a:moveTo>
                    <a:cubicBezTo>
                      <a:pt x="26" y="7"/>
                      <a:pt x="20" y="14"/>
                      <a:pt x="25" y="19"/>
                    </a:cubicBezTo>
                    <a:cubicBezTo>
                      <a:pt x="22" y="26"/>
                      <a:pt x="21" y="33"/>
                      <a:pt x="21" y="40"/>
                    </a:cubicBezTo>
                    <a:cubicBezTo>
                      <a:pt x="18" y="42"/>
                      <a:pt x="16" y="44"/>
                      <a:pt x="12" y="45"/>
                    </a:cubicBezTo>
                    <a:cubicBezTo>
                      <a:pt x="10" y="44"/>
                      <a:pt x="9" y="42"/>
                      <a:pt x="9" y="40"/>
                    </a:cubicBezTo>
                    <a:cubicBezTo>
                      <a:pt x="12" y="35"/>
                      <a:pt x="8" y="37"/>
                      <a:pt x="7" y="37"/>
                    </a:cubicBezTo>
                    <a:cubicBezTo>
                      <a:pt x="0" y="33"/>
                      <a:pt x="4" y="28"/>
                      <a:pt x="5" y="23"/>
                    </a:cubicBezTo>
                    <a:cubicBezTo>
                      <a:pt x="4" y="19"/>
                      <a:pt x="7" y="14"/>
                      <a:pt x="2" y="10"/>
                    </a:cubicBezTo>
                    <a:cubicBezTo>
                      <a:pt x="1" y="10"/>
                      <a:pt x="1" y="9"/>
                      <a:pt x="1" y="8"/>
                    </a:cubicBezTo>
                    <a:cubicBezTo>
                      <a:pt x="1" y="4"/>
                      <a:pt x="4" y="2"/>
                      <a:pt x="8" y="1"/>
                    </a:cubicBezTo>
                    <a:cubicBezTo>
                      <a:pt x="11" y="1"/>
                      <a:pt x="14" y="0"/>
                      <a:pt x="17" y="1"/>
                    </a:cubicBezTo>
                    <a:cubicBezTo>
                      <a:pt x="17" y="1"/>
                      <a:pt x="17" y="1"/>
                      <a:pt x="17" y="1"/>
                    </a:cubicBezTo>
                    <a:cubicBezTo>
                      <a:pt x="19" y="5"/>
                      <a:pt x="18" y="7"/>
                      <a:pt x="16" y="10"/>
                    </a:cubicBezTo>
                    <a:cubicBezTo>
                      <a:pt x="14" y="13"/>
                      <a:pt x="13" y="17"/>
                      <a:pt x="14" y="22"/>
                    </a:cubicBezTo>
                    <a:cubicBezTo>
                      <a:pt x="19" y="16"/>
                      <a:pt x="15" y="7"/>
                      <a:pt x="21" y="3"/>
                    </a:cubicBezTo>
                    <a:close/>
                  </a:path>
                </a:pathLst>
              </a:custGeom>
              <a:solidFill>
                <a:srgbClr val="71A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5" name="Freeform 164"/>
              <p:cNvSpPr/>
              <p:nvPr/>
            </p:nvSpPr>
            <p:spPr bwMode="auto">
              <a:xfrm>
                <a:off x="5187" y="3079"/>
                <a:ext cx="82" cy="164"/>
              </a:xfrm>
              <a:custGeom>
                <a:avLst/>
                <a:gdLst>
                  <a:gd name="T0" fmla="*/ 7 w 23"/>
                  <a:gd name="T1" fmla="*/ 20 h 46"/>
                  <a:gd name="T2" fmla="*/ 13 w 23"/>
                  <a:gd name="T3" fmla="*/ 0 h 46"/>
                  <a:gd name="T4" fmla="*/ 20 w 23"/>
                  <a:gd name="T5" fmla="*/ 23 h 46"/>
                  <a:gd name="T6" fmla="*/ 23 w 23"/>
                  <a:gd name="T7" fmla="*/ 40 h 46"/>
                  <a:gd name="T8" fmla="*/ 23 w 23"/>
                  <a:gd name="T9" fmla="*/ 46 h 46"/>
                  <a:gd name="T10" fmla="*/ 18 w 23"/>
                  <a:gd name="T11" fmla="*/ 37 h 46"/>
                  <a:gd name="T12" fmla="*/ 7 w 23"/>
                  <a:gd name="T13" fmla="*/ 20 h 46"/>
                </a:gdLst>
                <a:ahLst/>
                <a:cxnLst>
                  <a:cxn ang="0">
                    <a:pos x="T0" y="T1"/>
                  </a:cxn>
                  <a:cxn ang="0">
                    <a:pos x="T2" y="T3"/>
                  </a:cxn>
                  <a:cxn ang="0">
                    <a:pos x="T4" y="T5"/>
                  </a:cxn>
                  <a:cxn ang="0">
                    <a:pos x="T6" y="T7"/>
                  </a:cxn>
                  <a:cxn ang="0">
                    <a:pos x="T8" y="T9"/>
                  </a:cxn>
                  <a:cxn ang="0">
                    <a:pos x="T10" y="T11"/>
                  </a:cxn>
                  <a:cxn ang="0">
                    <a:pos x="T12" y="T13"/>
                  </a:cxn>
                </a:cxnLst>
                <a:rect l="0" t="0" r="r" b="b"/>
                <a:pathLst>
                  <a:path w="23" h="46">
                    <a:moveTo>
                      <a:pt x="7" y="20"/>
                    </a:moveTo>
                    <a:cubicBezTo>
                      <a:pt x="0" y="12"/>
                      <a:pt x="1" y="9"/>
                      <a:pt x="13" y="0"/>
                    </a:cubicBezTo>
                    <a:cubicBezTo>
                      <a:pt x="15" y="8"/>
                      <a:pt x="19" y="15"/>
                      <a:pt x="20" y="23"/>
                    </a:cubicBezTo>
                    <a:cubicBezTo>
                      <a:pt x="21" y="28"/>
                      <a:pt x="23" y="34"/>
                      <a:pt x="23" y="40"/>
                    </a:cubicBezTo>
                    <a:cubicBezTo>
                      <a:pt x="23" y="42"/>
                      <a:pt x="23" y="44"/>
                      <a:pt x="23" y="46"/>
                    </a:cubicBezTo>
                    <a:cubicBezTo>
                      <a:pt x="18" y="45"/>
                      <a:pt x="19" y="40"/>
                      <a:pt x="18" y="37"/>
                    </a:cubicBezTo>
                    <a:cubicBezTo>
                      <a:pt x="15" y="31"/>
                      <a:pt x="16" y="22"/>
                      <a:pt x="7" y="20"/>
                    </a:cubicBezTo>
                    <a:close/>
                  </a:path>
                </a:pathLst>
              </a:custGeom>
              <a:solidFill>
                <a:srgbClr val="296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6" name="Freeform 165"/>
              <p:cNvSpPr/>
              <p:nvPr/>
            </p:nvSpPr>
            <p:spPr bwMode="auto">
              <a:xfrm>
                <a:off x="5215" y="2937"/>
                <a:ext cx="68" cy="135"/>
              </a:xfrm>
              <a:custGeom>
                <a:avLst/>
                <a:gdLst>
                  <a:gd name="T0" fmla="*/ 11 w 19"/>
                  <a:gd name="T1" fmla="*/ 5 h 38"/>
                  <a:gd name="T2" fmla="*/ 19 w 19"/>
                  <a:gd name="T3" fmla="*/ 0 h 38"/>
                  <a:gd name="T4" fmla="*/ 17 w 19"/>
                  <a:gd name="T5" fmla="*/ 12 h 38"/>
                  <a:gd name="T6" fmla="*/ 6 w 19"/>
                  <a:gd name="T7" fmla="*/ 38 h 38"/>
                  <a:gd name="T8" fmla="*/ 2 w 19"/>
                  <a:gd name="T9" fmla="*/ 37 h 38"/>
                  <a:gd name="T10" fmla="*/ 1 w 19"/>
                  <a:gd name="T11" fmla="*/ 36 h 38"/>
                  <a:gd name="T12" fmla="*/ 2 w 19"/>
                  <a:gd name="T13" fmla="*/ 24 h 38"/>
                  <a:gd name="T14" fmla="*/ 8 w 19"/>
                  <a:gd name="T15" fmla="*/ 9 h 38"/>
                  <a:gd name="T16" fmla="*/ 11 w 19"/>
                  <a:gd name="T1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8">
                    <a:moveTo>
                      <a:pt x="11" y="5"/>
                    </a:moveTo>
                    <a:cubicBezTo>
                      <a:pt x="12" y="1"/>
                      <a:pt x="16" y="1"/>
                      <a:pt x="19" y="0"/>
                    </a:cubicBezTo>
                    <a:cubicBezTo>
                      <a:pt x="18" y="4"/>
                      <a:pt x="18" y="8"/>
                      <a:pt x="17" y="12"/>
                    </a:cubicBezTo>
                    <a:cubicBezTo>
                      <a:pt x="14" y="21"/>
                      <a:pt x="17" y="33"/>
                      <a:pt x="6" y="38"/>
                    </a:cubicBezTo>
                    <a:cubicBezTo>
                      <a:pt x="4" y="38"/>
                      <a:pt x="3" y="37"/>
                      <a:pt x="2" y="37"/>
                    </a:cubicBezTo>
                    <a:cubicBezTo>
                      <a:pt x="1" y="37"/>
                      <a:pt x="1" y="36"/>
                      <a:pt x="1" y="36"/>
                    </a:cubicBezTo>
                    <a:cubicBezTo>
                      <a:pt x="0" y="32"/>
                      <a:pt x="3" y="28"/>
                      <a:pt x="2" y="24"/>
                    </a:cubicBezTo>
                    <a:cubicBezTo>
                      <a:pt x="3" y="19"/>
                      <a:pt x="8" y="15"/>
                      <a:pt x="8" y="9"/>
                    </a:cubicBezTo>
                    <a:cubicBezTo>
                      <a:pt x="8" y="7"/>
                      <a:pt x="9" y="5"/>
                      <a:pt x="11" y="5"/>
                    </a:cubicBezTo>
                    <a:close/>
                  </a:path>
                </a:pathLst>
              </a:custGeom>
              <a:solidFill>
                <a:srgbClr val="2D7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7" name="Freeform 166"/>
              <p:cNvSpPr/>
              <p:nvPr/>
            </p:nvSpPr>
            <p:spPr bwMode="auto">
              <a:xfrm>
                <a:off x="5530" y="1630"/>
                <a:ext cx="164" cy="167"/>
              </a:xfrm>
              <a:custGeom>
                <a:avLst/>
                <a:gdLst>
                  <a:gd name="T0" fmla="*/ 34 w 46"/>
                  <a:gd name="T1" fmla="*/ 12 h 47"/>
                  <a:gd name="T2" fmla="*/ 45 w 46"/>
                  <a:gd name="T3" fmla="*/ 20 h 47"/>
                  <a:gd name="T4" fmla="*/ 42 w 46"/>
                  <a:gd name="T5" fmla="*/ 47 h 47"/>
                  <a:gd name="T6" fmla="*/ 38 w 46"/>
                  <a:gd name="T7" fmla="*/ 43 h 47"/>
                  <a:gd name="T8" fmla="*/ 39 w 46"/>
                  <a:gd name="T9" fmla="*/ 34 h 47"/>
                  <a:gd name="T10" fmla="*/ 27 w 46"/>
                  <a:gd name="T11" fmla="*/ 26 h 47"/>
                  <a:gd name="T12" fmla="*/ 22 w 46"/>
                  <a:gd name="T13" fmla="*/ 27 h 47"/>
                  <a:gd name="T14" fmla="*/ 19 w 46"/>
                  <a:gd name="T15" fmla="*/ 27 h 47"/>
                  <a:gd name="T16" fmla="*/ 3 w 46"/>
                  <a:gd name="T17" fmla="*/ 17 h 47"/>
                  <a:gd name="T18" fmla="*/ 7 w 46"/>
                  <a:gd name="T19" fmla="*/ 9 h 47"/>
                  <a:gd name="T20" fmla="*/ 9 w 46"/>
                  <a:gd name="T21" fmla="*/ 9 h 47"/>
                  <a:gd name="T22" fmla="*/ 12 w 46"/>
                  <a:gd name="T23" fmla="*/ 9 h 47"/>
                  <a:gd name="T24" fmla="*/ 9 w 46"/>
                  <a:gd name="T25" fmla="*/ 8 h 47"/>
                  <a:gd name="T26" fmla="*/ 7 w 46"/>
                  <a:gd name="T27" fmla="*/ 7 h 47"/>
                  <a:gd name="T28" fmla="*/ 10 w 46"/>
                  <a:gd name="T29" fmla="*/ 1 h 47"/>
                  <a:gd name="T30" fmla="*/ 20 w 46"/>
                  <a:gd name="T31" fmla="*/ 5 h 47"/>
                  <a:gd name="T32" fmla="*/ 33 w 46"/>
                  <a:gd name="T33" fmla="*/ 12 h 47"/>
                  <a:gd name="T34" fmla="*/ 34 w 46"/>
                  <a:gd name="T35"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7">
                    <a:moveTo>
                      <a:pt x="34" y="12"/>
                    </a:moveTo>
                    <a:cubicBezTo>
                      <a:pt x="38" y="15"/>
                      <a:pt x="43" y="16"/>
                      <a:pt x="45" y="20"/>
                    </a:cubicBezTo>
                    <a:cubicBezTo>
                      <a:pt x="46" y="29"/>
                      <a:pt x="46" y="38"/>
                      <a:pt x="42" y="47"/>
                    </a:cubicBezTo>
                    <a:cubicBezTo>
                      <a:pt x="39" y="47"/>
                      <a:pt x="38" y="45"/>
                      <a:pt x="38" y="43"/>
                    </a:cubicBezTo>
                    <a:cubicBezTo>
                      <a:pt x="37" y="40"/>
                      <a:pt x="39" y="37"/>
                      <a:pt x="39" y="34"/>
                    </a:cubicBezTo>
                    <a:cubicBezTo>
                      <a:pt x="39" y="25"/>
                      <a:pt x="35" y="22"/>
                      <a:pt x="27" y="26"/>
                    </a:cubicBezTo>
                    <a:cubicBezTo>
                      <a:pt x="25" y="27"/>
                      <a:pt x="24" y="27"/>
                      <a:pt x="22" y="27"/>
                    </a:cubicBezTo>
                    <a:cubicBezTo>
                      <a:pt x="21" y="27"/>
                      <a:pt x="20" y="27"/>
                      <a:pt x="19" y="27"/>
                    </a:cubicBezTo>
                    <a:cubicBezTo>
                      <a:pt x="14" y="24"/>
                      <a:pt x="7" y="22"/>
                      <a:pt x="3" y="17"/>
                    </a:cubicBezTo>
                    <a:cubicBezTo>
                      <a:pt x="0" y="12"/>
                      <a:pt x="3" y="10"/>
                      <a:pt x="7" y="9"/>
                    </a:cubicBezTo>
                    <a:cubicBezTo>
                      <a:pt x="8" y="9"/>
                      <a:pt x="9" y="9"/>
                      <a:pt x="9" y="9"/>
                    </a:cubicBezTo>
                    <a:cubicBezTo>
                      <a:pt x="10" y="9"/>
                      <a:pt x="11" y="10"/>
                      <a:pt x="12" y="9"/>
                    </a:cubicBezTo>
                    <a:cubicBezTo>
                      <a:pt x="11" y="9"/>
                      <a:pt x="10" y="9"/>
                      <a:pt x="9" y="8"/>
                    </a:cubicBezTo>
                    <a:cubicBezTo>
                      <a:pt x="8" y="8"/>
                      <a:pt x="8" y="8"/>
                      <a:pt x="7" y="7"/>
                    </a:cubicBezTo>
                    <a:cubicBezTo>
                      <a:pt x="5" y="3"/>
                      <a:pt x="6" y="2"/>
                      <a:pt x="10" y="1"/>
                    </a:cubicBezTo>
                    <a:cubicBezTo>
                      <a:pt x="14" y="0"/>
                      <a:pt x="17" y="2"/>
                      <a:pt x="20" y="5"/>
                    </a:cubicBezTo>
                    <a:cubicBezTo>
                      <a:pt x="24" y="8"/>
                      <a:pt x="28" y="10"/>
                      <a:pt x="33" y="12"/>
                    </a:cubicBezTo>
                    <a:cubicBezTo>
                      <a:pt x="33" y="12"/>
                      <a:pt x="33" y="12"/>
                      <a:pt x="34" y="12"/>
                    </a:cubicBezTo>
                    <a:close/>
                  </a:path>
                </a:pathLst>
              </a:custGeom>
              <a:solidFill>
                <a:srgbClr val="3F86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8" name="Freeform 167"/>
              <p:cNvSpPr/>
              <p:nvPr/>
            </p:nvSpPr>
            <p:spPr bwMode="auto">
              <a:xfrm>
                <a:off x="5580" y="1918"/>
                <a:ext cx="92" cy="131"/>
              </a:xfrm>
              <a:custGeom>
                <a:avLst/>
                <a:gdLst>
                  <a:gd name="T0" fmla="*/ 16 w 26"/>
                  <a:gd name="T1" fmla="*/ 30 h 37"/>
                  <a:gd name="T2" fmla="*/ 16 w 26"/>
                  <a:gd name="T3" fmla="*/ 36 h 37"/>
                  <a:gd name="T4" fmla="*/ 15 w 26"/>
                  <a:gd name="T5" fmla="*/ 36 h 37"/>
                  <a:gd name="T6" fmla="*/ 12 w 26"/>
                  <a:gd name="T7" fmla="*/ 26 h 37"/>
                  <a:gd name="T8" fmla="*/ 1 w 26"/>
                  <a:gd name="T9" fmla="*/ 23 h 37"/>
                  <a:gd name="T10" fmla="*/ 1 w 26"/>
                  <a:gd name="T11" fmla="*/ 19 h 37"/>
                  <a:gd name="T12" fmla="*/ 25 w 26"/>
                  <a:gd name="T13" fmla="*/ 0 h 37"/>
                  <a:gd name="T14" fmla="*/ 26 w 26"/>
                  <a:gd name="T15" fmla="*/ 1 h 37"/>
                  <a:gd name="T16" fmla="*/ 17 w 26"/>
                  <a:gd name="T17" fmla="*/ 16 h 37"/>
                  <a:gd name="T18" fmla="*/ 16 w 26"/>
                  <a:gd name="T1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7">
                    <a:moveTo>
                      <a:pt x="16" y="30"/>
                    </a:moveTo>
                    <a:cubicBezTo>
                      <a:pt x="16" y="32"/>
                      <a:pt x="16" y="34"/>
                      <a:pt x="16" y="36"/>
                    </a:cubicBezTo>
                    <a:cubicBezTo>
                      <a:pt x="15" y="36"/>
                      <a:pt x="15" y="37"/>
                      <a:pt x="15" y="36"/>
                    </a:cubicBezTo>
                    <a:cubicBezTo>
                      <a:pt x="9" y="34"/>
                      <a:pt x="13" y="29"/>
                      <a:pt x="12" y="26"/>
                    </a:cubicBezTo>
                    <a:cubicBezTo>
                      <a:pt x="7" y="28"/>
                      <a:pt x="4" y="27"/>
                      <a:pt x="1" y="23"/>
                    </a:cubicBezTo>
                    <a:cubicBezTo>
                      <a:pt x="0" y="22"/>
                      <a:pt x="0" y="20"/>
                      <a:pt x="1" y="19"/>
                    </a:cubicBezTo>
                    <a:cubicBezTo>
                      <a:pt x="10" y="14"/>
                      <a:pt x="17" y="6"/>
                      <a:pt x="25" y="0"/>
                    </a:cubicBezTo>
                    <a:cubicBezTo>
                      <a:pt x="25" y="0"/>
                      <a:pt x="26" y="1"/>
                      <a:pt x="26" y="1"/>
                    </a:cubicBezTo>
                    <a:cubicBezTo>
                      <a:pt x="24" y="6"/>
                      <a:pt x="24" y="13"/>
                      <a:pt x="17" y="16"/>
                    </a:cubicBezTo>
                    <a:cubicBezTo>
                      <a:pt x="14" y="18"/>
                      <a:pt x="16" y="26"/>
                      <a:pt x="16" y="30"/>
                    </a:cubicBezTo>
                    <a:close/>
                  </a:path>
                </a:pathLst>
              </a:custGeom>
              <a:solidFill>
                <a:srgbClr val="408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9" name="Freeform 168"/>
              <p:cNvSpPr/>
              <p:nvPr/>
            </p:nvSpPr>
            <p:spPr bwMode="auto">
              <a:xfrm>
                <a:off x="5622" y="1779"/>
                <a:ext cx="65" cy="103"/>
              </a:xfrm>
              <a:custGeom>
                <a:avLst/>
                <a:gdLst>
                  <a:gd name="T0" fmla="*/ 15 w 18"/>
                  <a:gd name="T1" fmla="*/ 16 h 29"/>
                  <a:gd name="T2" fmla="*/ 17 w 18"/>
                  <a:gd name="T3" fmla="*/ 26 h 29"/>
                  <a:gd name="T4" fmla="*/ 13 w 18"/>
                  <a:gd name="T5" fmla="*/ 28 h 29"/>
                  <a:gd name="T6" fmla="*/ 10 w 18"/>
                  <a:gd name="T7" fmla="*/ 21 h 29"/>
                  <a:gd name="T8" fmla="*/ 6 w 18"/>
                  <a:gd name="T9" fmla="*/ 15 h 29"/>
                  <a:gd name="T10" fmla="*/ 2 w 18"/>
                  <a:gd name="T11" fmla="*/ 6 h 29"/>
                  <a:gd name="T12" fmla="*/ 8 w 18"/>
                  <a:gd name="T13" fmla="*/ 0 h 29"/>
                  <a:gd name="T14" fmla="*/ 15 w 18"/>
                  <a:gd name="T15" fmla="*/ 16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8">
                    <a:moveTo>
                      <a:pt x="15" y="16"/>
                    </a:moveTo>
                    <a:cubicBezTo>
                      <a:pt x="16" y="19"/>
                      <a:pt x="18" y="22"/>
                      <a:pt x="17" y="26"/>
                    </a:cubicBezTo>
                    <a:cubicBezTo>
                      <a:pt x="17" y="28"/>
                      <a:pt x="16" y="29"/>
                      <a:pt x="13" y="28"/>
                    </a:cubicBezTo>
                    <a:cubicBezTo>
                      <a:pt x="11" y="26"/>
                      <a:pt x="10" y="24"/>
                      <a:pt x="10" y="21"/>
                    </a:cubicBezTo>
                    <a:cubicBezTo>
                      <a:pt x="9" y="19"/>
                      <a:pt x="8" y="16"/>
                      <a:pt x="6" y="15"/>
                    </a:cubicBezTo>
                    <a:cubicBezTo>
                      <a:pt x="4" y="12"/>
                      <a:pt x="0" y="10"/>
                      <a:pt x="2" y="6"/>
                    </a:cubicBezTo>
                    <a:cubicBezTo>
                      <a:pt x="8" y="8"/>
                      <a:pt x="5" y="1"/>
                      <a:pt x="8" y="0"/>
                    </a:cubicBezTo>
                    <a:cubicBezTo>
                      <a:pt x="17" y="2"/>
                      <a:pt x="13" y="10"/>
                      <a:pt x="15" y="16"/>
                    </a:cubicBezTo>
                    <a:close/>
                  </a:path>
                </a:pathLst>
              </a:custGeom>
              <a:solidFill>
                <a:srgbClr val="4A7B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0" name="Freeform 169"/>
              <p:cNvSpPr/>
              <p:nvPr/>
            </p:nvSpPr>
            <p:spPr bwMode="auto">
              <a:xfrm>
                <a:off x="5647" y="1769"/>
                <a:ext cx="33" cy="67"/>
              </a:xfrm>
              <a:custGeom>
                <a:avLst/>
                <a:gdLst>
                  <a:gd name="T0" fmla="*/ 8 w 9"/>
                  <a:gd name="T1" fmla="*/ 19 h 19"/>
                  <a:gd name="T2" fmla="*/ 1 w 9"/>
                  <a:gd name="T3" fmla="*/ 3 h 19"/>
                  <a:gd name="T4" fmla="*/ 0 w 9"/>
                  <a:gd name="T5" fmla="*/ 2 h 19"/>
                  <a:gd name="T6" fmla="*/ 2 w 9"/>
                  <a:gd name="T7" fmla="*/ 0 h 19"/>
                  <a:gd name="T8" fmla="*/ 7 w 9"/>
                  <a:gd name="T9" fmla="*/ 4 h 19"/>
                  <a:gd name="T10" fmla="*/ 9 w 9"/>
                  <a:gd name="T11" fmla="*/ 8 h 19"/>
                  <a:gd name="T12" fmla="*/ 8 w 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 h="19">
                    <a:moveTo>
                      <a:pt x="8" y="19"/>
                    </a:moveTo>
                    <a:cubicBezTo>
                      <a:pt x="5" y="14"/>
                      <a:pt x="8" y="6"/>
                      <a:pt x="1" y="3"/>
                    </a:cubicBezTo>
                    <a:cubicBezTo>
                      <a:pt x="1" y="3"/>
                      <a:pt x="0" y="3"/>
                      <a:pt x="0" y="2"/>
                    </a:cubicBezTo>
                    <a:cubicBezTo>
                      <a:pt x="0" y="1"/>
                      <a:pt x="1" y="1"/>
                      <a:pt x="2" y="0"/>
                    </a:cubicBezTo>
                    <a:cubicBezTo>
                      <a:pt x="5" y="0"/>
                      <a:pt x="6" y="2"/>
                      <a:pt x="7" y="4"/>
                    </a:cubicBezTo>
                    <a:cubicBezTo>
                      <a:pt x="7" y="5"/>
                      <a:pt x="8" y="7"/>
                      <a:pt x="9" y="8"/>
                    </a:cubicBezTo>
                    <a:cubicBezTo>
                      <a:pt x="9" y="11"/>
                      <a:pt x="8" y="15"/>
                      <a:pt x="8" y="19"/>
                    </a:cubicBezTo>
                    <a:close/>
                  </a:path>
                </a:pathLst>
              </a:custGeom>
              <a:solidFill>
                <a:srgbClr val="82B7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1" name="Freeform 170"/>
              <p:cNvSpPr/>
              <p:nvPr/>
            </p:nvSpPr>
            <p:spPr bwMode="auto">
              <a:xfrm>
                <a:off x="5662" y="1872"/>
                <a:ext cx="25" cy="49"/>
              </a:xfrm>
              <a:custGeom>
                <a:avLst/>
                <a:gdLst>
                  <a:gd name="T0" fmla="*/ 3 w 7"/>
                  <a:gd name="T1" fmla="*/ 2 h 14"/>
                  <a:gd name="T2" fmla="*/ 6 w 7"/>
                  <a:gd name="T3" fmla="*/ 0 h 14"/>
                  <a:gd name="T4" fmla="*/ 3 w 7"/>
                  <a:gd name="T5" fmla="*/ 14 h 14"/>
                  <a:gd name="T6" fmla="*/ 2 w 7"/>
                  <a:gd name="T7" fmla="*/ 13 h 14"/>
                  <a:gd name="T8" fmla="*/ 1 w 7"/>
                  <a:gd name="T9" fmla="*/ 6 h 14"/>
                  <a:gd name="T10" fmla="*/ 3 w 7"/>
                  <a:gd name="T11" fmla="*/ 2 h 14"/>
                </a:gdLst>
                <a:ahLst/>
                <a:cxnLst>
                  <a:cxn ang="0">
                    <a:pos x="T0" y="T1"/>
                  </a:cxn>
                  <a:cxn ang="0">
                    <a:pos x="T2" y="T3"/>
                  </a:cxn>
                  <a:cxn ang="0">
                    <a:pos x="T4" y="T5"/>
                  </a:cxn>
                  <a:cxn ang="0">
                    <a:pos x="T6" y="T7"/>
                  </a:cxn>
                  <a:cxn ang="0">
                    <a:pos x="T8" y="T9"/>
                  </a:cxn>
                  <a:cxn ang="0">
                    <a:pos x="T10" y="T11"/>
                  </a:cxn>
                </a:cxnLst>
                <a:rect l="0" t="0" r="r" b="b"/>
                <a:pathLst>
                  <a:path w="7" h="14">
                    <a:moveTo>
                      <a:pt x="3" y="2"/>
                    </a:moveTo>
                    <a:cubicBezTo>
                      <a:pt x="4" y="1"/>
                      <a:pt x="5" y="1"/>
                      <a:pt x="6" y="0"/>
                    </a:cubicBezTo>
                    <a:cubicBezTo>
                      <a:pt x="7" y="5"/>
                      <a:pt x="7" y="10"/>
                      <a:pt x="3" y="14"/>
                    </a:cubicBezTo>
                    <a:cubicBezTo>
                      <a:pt x="3" y="14"/>
                      <a:pt x="2" y="13"/>
                      <a:pt x="2" y="13"/>
                    </a:cubicBezTo>
                    <a:cubicBezTo>
                      <a:pt x="0" y="11"/>
                      <a:pt x="0" y="9"/>
                      <a:pt x="1" y="6"/>
                    </a:cubicBezTo>
                    <a:cubicBezTo>
                      <a:pt x="1" y="5"/>
                      <a:pt x="1" y="3"/>
                      <a:pt x="3" y="2"/>
                    </a:cubicBezTo>
                    <a:close/>
                  </a:path>
                </a:pathLst>
              </a:custGeom>
              <a:solidFill>
                <a:srgbClr val="408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2" name="Freeform 171"/>
              <p:cNvSpPr/>
              <p:nvPr/>
            </p:nvSpPr>
            <p:spPr bwMode="auto">
              <a:xfrm>
                <a:off x="5208" y="3140"/>
                <a:ext cx="61" cy="184"/>
              </a:xfrm>
              <a:custGeom>
                <a:avLst/>
                <a:gdLst>
                  <a:gd name="T0" fmla="*/ 1 w 17"/>
                  <a:gd name="T1" fmla="*/ 3 h 52"/>
                  <a:gd name="T2" fmla="*/ 10 w 17"/>
                  <a:gd name="T3" fmla="*/ 6 h 52"/>
                  <a:gd name="T4" fmla="*/ 17 w 17"/>
                  <a:gd name="T5" fmla="*/ 29 h 52"/>
                  <a:gd name="T6" fmla="*/ 13 w 17"/>
                  <a:gd name="T7" fmla="*/ 52 h 52"/>
                  <a:gd name="T8" fmla="*/ 9 w 17"/>
                  <a:gd name="T9" fmla="*/ 37 h 52"/>
                  <a:gd name="T10" fmla="*/ 7 w 17"/>
                  <a:gd name="T11" fmla="*/ 31 h 52"/>
                  <a:gd name="T12" fmla="*/ 6 w 17"/>
                  <a:gd name="T13" fmla="*/ 28 h 52"/>
                  <a:gd name="T14" fmla="*/ 3 w 17"/>
                  <a:gd name="T15" fmla="*/ 9 h 52"/>
                  <a:gd name="T16" fmla="*/ 1 w 17"/>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2">
                    <a:moveTo>
                      <a:pt x="1" y="3"/>
                    </a:moveTo>
                    <a:cubicBezTo>
                      <a:pt x="5" y="0"/>
                      <a:pt x="8" y="0"/>
                      <a:pt x="10" y="6"/>
                    </a:cubicBezTo>
                    <a:cubicBezTo>
                      <a:pt x="12" y="13"/>
                      <a:pt x="14" y="21"/>
                      <a:pt x="17" y="29"/>
                    </a:cubicBezTo>
                    <a:cubicBezTo>
                      <a:pt x="17" y="37"/>
                      <a:pt x="17" y="45"/>
                      <a:pt x="13" y="52"/>
                    </a:cubicBezTo>
                    <a:cubicBezTo>
                      <a:pt x="9" y="48"/>
                      <a:pt x="12" y="42"/>
                      <a:pt x="9" y="37"/>
                    </a:cubicBezTo>
                    <a:cubicBezTo>
                      <a:pt x="8" y="35"/>
                      <a:pt x="7" y="33"/>
                      <a:pt x="7" y="31"/>
                    </a:cubicBezTo>
                    <a:cubicBezTo>
                      <a:pt x="7" y="30"/>
                      <a:pt x="7" y="29"/>
                      <a:pt x="6" y="28"/>
                    </a:cubicBezTo>
                    <a:cubicBezTo>
                      <a:pt x="4" y="22"/>
                      <a:pt x="5" y="15"/>
                      <a:pt x="3" y="9"/>
                    </a:cubicBezTo>
                    <a:cubicBezTo>
                      <a:pt x="0" y="7"/>
                      <a:pt x="2" y="5"/>
                      <a:pt x="1" y="3"/>
                    </a:cubicBezTo>
                    <a:close/>
                  </a:path>
                </a:pathLst>
              </a:custGeom>
              <a:solidFill>
                <a:srgbClr val="1D5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3" name="Freeform 172"/>
              <p:cNvSpPr/>
              <p:nvPr/>
            </p:nvSpPr>
            <p:spPr bwMode="auto">
              <a:xfrm>
                <a:off x="5187" y="3246"/>
                <a:ext cx="68" cy="160"/>
              </a:xfrm>
              <a:custGeom>
                <a:avLst/>
                <a:gdLst>
                  <a:gd name="T0" fmla="*/ 15 w 19"/>
                  <a:gd name="T1" fmla="*/ 1 h 45"/>
                  <a:gd name="T2" fmla="*/ 16 w 19"/>
                  <a:gd name="T3" fmla="*/ 5 h 45"/>
                  <a:gd name="T4" fmla="*/ 17 w 19"/>
                  <a:gd name="T5" fmla="*/ 26 h 45"/>
                  <a:gd name="T6" fmla="*/ 11 w 19"/>
                  <a:gd name="T7" fmla="*/ 37 h 45"/>
                  <a:gd name="T8" fmla="*/ 14 w 19"/>
                  <a:gd name="T9" fmla="*/ 14 h 45"/>
                  <a:gd name="T10" fmla="*/ 7 w 19"/>
                  <a:gd name="T11" fmla="*/ 45 h 45"/>
                  <a:gd name="T12" fmla="*/ 4 w 19"/>
                  <a:gd name="T13" fmla="*/ 45 h 45"/>
                  <a:gd name="T14" fmla="*/ 0 w 19"/>
                  <a:gd name="T15" fmla="*/ 43 h 45"/>
                  <a:gd name="T16" fmla="*/ 0 w 19"/>
                  <a:gd name="T17" fmla="*/ 38 h 45"/>
                  <a:gd name="T18" fmla="*/ 6 w 19"/>
                  <a:gd name="T19" fmla="*/ 18 h 45"/>
                  <a:gd name="T20" fmla="*/ 13 w 19"/>
                  <a:gd name="T21" fmla="*/ 0 h 45"/>
                  <a:gd name="T22" fmla="*/ 15 w 19"/>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5">
                    <a:moveTo>
                      <a:pt x="15" y="1"/>
                    </a:moveTo>
                    <a:cubicBezTo>
                      <a:pt x="16" y="2"/>
                      <a:pt x="16" y="3"/>
                      <a:pt x="16" y="5"/>
                    </a:cubicBezTo>
                    <a:cubicBezTo>
                      <a:pt x="19" y="12"/>
                      <a:pt x="19" y="19"/>
                      <a:pt x="17" y="26"/>
                    </a:cubicBezTo>
                    <a:cubicBezTo>
                      <a:pt x="12" y="29"/>
                      <a:pt x="19" y="37"/>
                      <a:pt x="11" y="37"/>
                    </a:cubicBezTo>
                    <a:cubicBezTo>
                      <a:pt x="9" y="28"/>
                      <a:pt x="14" y="21"/>
                      <a:pt x="14" y="14"/>
                    </a:cubicBezTo>
                    <a:cubicBezTo>
                      <a:pt x="11" y="23"/>
                      <a:pt x="11" y="34"/>
                      <a:pt x="7" y="45"/>
                    </a:cubicBezTo>
                    <a:cubicBezTo>
                      <a:pt x="6" y="45"/>
                      <a:pt x="5" y="45"/>
                      <a:pt x="4" y="45"/>
                    </a:cubicBezTo>
                    <a:cubicBezTo>
                      <a:pt x="2" y="45"/>
                      <a:pt x="1" y="44"/>
                      <a:pt x="0" y="43"/>
                    </a:cubicBezTo>
                    <a:cubicBezTo>
                      <a:pt x="0" y="41"/>
                      <a:pt x="0" y="40"/>
                      <a:pt x="0" y="38"/>
                    </a:cubicBezTo>
                    <a:cubicBezTo>
                      <a:pt x="3" y="32"/>
                      <a:pt x="4" y="25"/>
                      <a:pt x="6" y="18"/>
                    </a:cubicBezTo>
                    <a:cubicBezTo>
                      <a:pt x="8" y="12"/>
                      <a:pt x="10" y="6"/>
                      <a:pt x="13" y="0"/>
                    </a:cubicBezTo>
                    <a:cubicBezTo>
                      <a:pt x="14" y="0"/>
                      <a:pt x="15" y="0"/>
                      <a:pt x="15" y="1"/>
                    </a:cubicBezTo>
                    <a:close/>
                  </a:path>
                </a:pathLst>
              </a:custGeom>
              <a:solidFill>
                <a:srgbClr val="799B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4" name="Freeform 173"/>
              <p:cNvSpPr/>
              <p:nvPr/>
            </p:nvSpPr>
            <p:spPr bwMode="auto">
              <a:xfrm>
                <a:off x="5194" y="3289"/>
                <a:ext cx="50" cy="156"/>
              </a:xfrm>
              <a:custGeom>
                <a:avLst/>
                <a:gdLst>
                  <a:gd name="T0" fmla="*/ 3 w 14"/>
                  <a:gd name="T1" fmla="*/ 32 h 44"/>
                  <a:gd name="T2" fmla="*/ 8 w 14"/>
                  <a:gd name="T3" fmla="*/ 10 h 44"/>
                  <a:gd name="T4" fmla="*/ 13 w 14"/>
                  <a:gd name="T5" fmla="*/ 0 h 44"/>
                  <a:gd name="T6" fmla="*/ 9 w 14"/>
                  <a:gd name="T7" fmla="*/ 25 h 44"/>
                  <a:gd name="T8" fmla="*/ 3 w 14"/>
                  <a:gd name="T9" fmla="*/ 44 h 44"/>
                  <a:gd name="T10" fmla="*/ 3 w 14"/>
                  <a:gd name="T11" fmla="*/ 32 h 44"/>
                </a:gdLst>
                <a:ahLst/>
                <a:cxnLst>
                  <a:cxn ang="0">
                    <a:pos x="T0" y="T1"/>
                  </a:cxn>
                  <a:cxn ang="0">
                    <a:pos x="T2" y="T3"/>
                  </a:cxn>
                  <a:cxn ang="0">
                    <a:pos x="T4" y="T5"/>
                  </a:cxn>
                  <a:cxn ang="0">
                    <a:pos x="T6" y="T7"/>
                  </a:cxn>
                  <a:cxn ang="0">
                    <a:pos x="T8" y="T9"/>
                  </a:cxn>
                  <a:cxn ang="0">
                    <a:pos x="T10" y="T11"/>
                  </a:cxn>
                </a:cxnLst>
                <a:rect l="0" t="0" r="r" b="b"/>
                <a:pathLst>
                  <a:path w="14" h="44">
                    <a:moveTo>
                      <a:pt x="3" y="32"/>
                    </a:moveTo>
                    <a:cubicBezTo>
                      <a:pt x="7" y="25"/>
                      <a:pt x="5" y="18"/>
                      <a:pt x="8" y="10"/>
                    </a:cubicBezTo>
                    <a:cubicBezTo>
                      <a:pt x="9" y="7"/>
                      <a:pt x="9" y="3"/>
                      <a:pt x="13" y="0"/>
                    </a:cubicBezTo>
                    <a:cubicBezTo>
                      <a:pt x="14" y="9"/>
                      <a:pt x="11" y="17"/>
                      <a:pt x="9" y="25"/>
                    </a:cubicBezTo>
                    <a:cubicBezTo>
                      <a:pt x="5" y="31"/>
                      <a:pt x="8" y="39"/>
                      <a:pt x="3" y="44"/>
                    </a:cubicBezTo>
                    <a:cubicBezTo>
                      <a:pt x="0" y="40"/>
                      <a:pt x="0" y="36"/>
                      <a:pt x="3" y="32"/>
                    </a:cubicBezTo>
                    <a:close/>
                  </a:path>
                </a:pathLst>
              </a:custGeom>
              <a:solidFill>
                <a:srgbClr val="174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5" name="Freeform 174"/>
              <p:cNvSpPr/>
              <p:nvPr/>
            </p:nvSpPr>
            <p:spPr bwMode="auto">
              <a:xfrm>
                <a:off x="5137" y="3498"/>
                <a:ext cx="46" cy="142"/>
              </a:xfrm>
              <a:custGeom>
                <a:avLst/>
                <a:gdLst>
                  <a:gd name="T0" fmla="*/ 8 w 13"/>
                  <a:gd name="T1" fmla="*/ 27 h 40"/>
                  <a:gd name="T2" fmla="*/ 10 w 13"/>
                  <a:gd name="T3" fmla="*/ 40 h 40"/>
                  <a:gd name="T4" fmla="*/ 6 w 13"/>
                  <a:gd name="T5" fmla="*/ 38 h 40"/>
                  <a:gd name="T6" fmla="*/ 6 w 13"/>
                  <a:gd name="T7" fmla="*/ 1 h 40"/>
                  <a:gd name="T8" fmla="*/ 8 w 13"/>
                  <a:gd name="T9" fmla="*/ 0 h 40"/>
                  <a:gd name="T10" fmla="*/ 9 w 13"/>
                  <a:gd name="T11" fmla="*/ 1 h 40"/>
                  <a:gd name="T12" fmla="*/ 9 w 13"/>
                  <a:gd name="T13" fmla="*/ 7 h 40"/>
                  <a:gd name="T14" fmla="*/ 8 w 13"/>
                  <a:gd name="T15" fmla="*/ 27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0">
                    <a:moveTo>
                      <a:pt x="8" y="27"/>
                    </a:moveTo>
                    <a:cubicBezTo>
                      <a:pt x="8" y="31"/>
                      <a:pt x="9" y="36"/>
                      <a:pt x="10" y="40"/>
                    </a:cubicBezTo>
                    <a:cubicBezTo>
                      <a:pt x="8" y="40"/>
                      <a:pt x="7" y="39"/>
                      <a:pt x="6" y="38"/>
                    </a:cubicBezTo>
                    <a:cubicBezTo>
                      <a:pt x="1" y="26"/>
                      <a:pt x="0" y="13"/>
                      <a:pt x="6" y="1"/>
                    </a:cubicBezTo>
                    <a:cubicBezTo>
                      <a:pt x="6" y="1"/>
                      <a:pt x="7" y="1"/>
                      <a:pt x="8" y="0"/>
                    </a:cubicBezTo>
                    <a:cubicBezTo>
                      <a:pt x="8" y="0"/>
                      <a:pt x="9" y="1"/>
                      <a:pt x="9" y="1"/>
                    </a:cubicBezTo>
                    <a:cubicBezTo>
                      <a:pt x="9" y="3"/>
                      <a:pt x="9" y="5"/>
                      <a:pt x="9" y="7"/>
                    </a:cubicBezTo>
                    <a:cubicBezTo>
                      <a:pt x="8" y="13"/>
                      <a:pt x="13" y="20"/>
                      <a:pt x="8" y="27"/>
                    </a:cubicBezTo>
                    <a:close/>
                  </a:path>
                </a:pathLst>
              </a:custGeom>
              <a:solidFill>
                <a:srgbClr val="7EAF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6" name="Freeform 175"/>
              <p:cNvSpPr/>
              <p:nvPr/>
            </p:nvSpPr>
            <p:spPr bwMode="auto">
              <a:xfrm>
                <a:off x="5151" y="3523"/>
                <a:ext cx="36" cy="96"/>
              </a:xfrm>
              <a:custGeom>
                <a:avLst/>
                <a:gdLst>
                  <a:gd name="T0" fmla="*/ 4 w 10"/>
                  <a:gd name="T1" fmla="*/ 20 h 27"/>
                  <a:gd name="T2" fmla="*/ 5 w 10"/>
                  <a:gd name="T3" fmla="*/ 0 h 27"/>
                  <a:gd name="T4" fmla="*/ 8 w 10"/>
                  <a:gd name="T5" fmla="*/ 27 h 27"/>
                  <a:gd name="T6" fmla="*/ 4 w 10"/>
                  <a:gd name="T7" fmla="*/ 20 h 27"/>
                </a:gdLst>
                <a:ahLst/>
                <a:cxnLst>
                  <a:cxn ang="0">
                    <a:pos x="T0" y="T1"/>
                  </a:cxn>
                  <a:cxn ang="0">
                    <a:pos x="T2" y="T3"/>
                  </a:cxn>
                  <a:cxn ang="0">
                    <a:pos x="T4" y="T5"/>
                  </a:cxn>
                  <a:cxn ang="0">
                    <a:pos x="T6" y="T7"/>
                  </a:cxn>
                </a:cxnLst>
                <a:rect l="0" t="0" r="r" b="b"/>
                <a:pathLst>
                  <a:path w="10" h="27">
                    <a:moveTo>
                      <a:pt x="4" y="20"/>
                    </a:moveTo>
                    <a:cubicBezTo>
                      <a:pt x="6" y="13"/>
                      <a:pt x="0" y="6"/>
                      <a:pt x="5" y="0"/>
                    </a:cubicBezTo>
                    <a:cubicBezTo>
                      <a:pt x="7" y="9"/>
                      <a:pt x="10" y="18"/>
                      <a:pt x="8" y="27"/>
                    </a:cubicBezTo>
                    <a:cubicBezTo>
                      <a:pt x="7" y="24"/>
                      <a:pt x="7" y="21"/>
                      <a:pt x="4" y="20"/>
                    </a:cubicBezTo>
                    <a:close/>
                  </a:path>
                </a:pathLst>
              </a:custGeom>
              <a:solidFill>
                <a:srgbClr val="408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7" name="Freeform 176"/>
              <p:cNvSpPr/>
              <p:nvPr/>
            </p:nvSpPr>
            <p:spPr bwMode="auto">
              <a:xfrm>
                <a:off x="5155" y="3438"/>
                <a:ext cx="53" cy="64"/>
              </a:xfrm>
              <a:custGeom>
                <a:avLst/>
                <a:gdLst>
                  <a:gd name="T0" fmla="*/ 12 w 15"/>
                  <a:gd name="T1" fmla="*/ 6 h 18"/>
                  <a:gd name="T2" fmla="*/ 4 w 15"/>
                  <a:gd name="T3" fmla="*/ 18 h 18"/>
                  <a:gd name="T4" fmla="*/ 4 w 15"/>
                  <a:gd name="T5" fmla="*/ 18 h 18"/>
                  <a:gd name="T6" fmla="*/ 7 w 15"/>
                  <a:gd name="T7" fmla="*/ 2 h 18"/>
                  <a:gd name="T8" fmla="*/ 12 w 15"/>
                  <a:gd name="T9" fmla="*/ 6 h 18"/>
                </a:gdLst>
                <a:ahLst/>
                <a:cxnLst>
                  <a:cxn ang="0">
                    <a:pos x="T0" y="T1"/>
                  </a:cxn>
                  <a:cxn ang="0">
                    <a:pos x="T2" y="T3"/>
                  </a:cxn>
                  <a:cxn ang="0">
                    <a:pos x="T4" y="T5"/>
                  </a:cxn>
                  <a:cxn ang="0">
                    <a:pos x="T6" y="T7"/>
                  </a:cxn>
                  <a:cxn ang="0">
                    <a:pos x="T8" y="T9"/>
                  </a:cxn>
                </a:cxnLst>
                <a:rect l="0" t="0" r="r" b="b"/>
                <a:pathLst>
                  <a:path w="15" h="18">
                    <a:moveTo>
                      <a:pt x="12" y="6"/>
                    </a:moveTo>
                    <a:cubicBezTo>
                      <a:pt x="15" y="13"/>
                      <a:pt x="7" y="14"/>
                      <a:pt x="4" y="18"/>
                    </a:cubicBezTo>
                    <a:cubicBezTo>
                      <a:pt x="4" y="18"/>
                      <a:pt x="4" y="18"/>
                      <a:pt x="4" y="18"/>
                    </a:cubicBezTo>
                    <a:cubicBezTo>
                      <a:pt x="0" y="12"/>
                      <a:pt x="3" y="7"/>
                      <a:pt x="7" y="2"/>
                    </a:cubicBezTo>
                    <a:cubicBezTo>
                      <a:pt x="11" y="0"/>
                      <a:pt x="11" y="4"/>
                      <a:pt x="12" y="6"/>
                    </a:cubicBezTo>
                    <a:close/>
                  </a:path>
                </a:pathLst>
              </a:custGeom>
              <a:solidFill>
                <a:srgbClr val="7EAF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8" name="Freeform 177"/>
              <p:cNvSpPr/>
              <p:nvPr/>
            </p:nvSpPr>
            <p:spPr bwMode="auto">
              <a:xfrm>
                <a:off x="5173" y="3403"/>
                <a:ext cx="32" cy="56"/>
              </a:xfrm>
              <a:custGeom>
                <a:avLst/>
                <a:gdLst>
                  <a:gd name="T0" fmla="*/ 7 w 9"/>
                  <a:gd name="T1" fmla="*/ 16 h 16"/>
                  <a:gd name="T2" fmla="*/ 4 w 9"/>
                  <a:gd name="T3" fmla="*/ 12 h 16"/>
                  <a:gd name="T4" fmla="*/ 7 w 9"/>
                  <a:gd name="T5" fmla="*/ 0 h 16"/>
                  <a:gd name="T6" fmla="*/ 9 w 9"/>
                  <a:gd name="T7" fmla="*/ 0 h 16"/>
                  <a:gd name="T8" fmla="*/ 9 w 9"/>
                  <a:gd name="T9" fmla="*/ 12 h 16"/>
                  <a:gd name="T10" fmla="*/ 7 w 9"/>
                  <a:gd name="T11" fmla="*/ 16 h 16"/>
                </a:gdLst>
                <a:ahLst/>
                <a:cxnLst>
                  <a:cxn ang="0">
                    <a:pos x="T0" y="T1"/>
                  </a:cxn>
                  <a:cxn ang="0">
                    <a:pos x="T2" y="T3"/>
                  </a:cxn>
                  <a:cxn ang="0">
                    <a:pos x="T4" y="T5"/>
                  </a:cxn>
                  <a:cxn ang="0">
                    <a:pos x="T6" y="T7"/>
                  </a:cxn>
                  <a:cxn ang="0">
                    <a:pos x="T8" y="T9"/>
                  </a:cxn>
                  <a:cxn ang="0">
                    <a:pos x="T10" y="T11"/>
                  </a:cxn>
                </a:cxnLst>
                <a:rect l="0" t="0" r="r" b="b"/>
                <a:pathLst>
                  <a:path w="9" h="16">
                    <a:moveTo>
                      <a:pt x="7" y="16"/>
                    </a:moveTo>
                    <a:cubicBezTo>
                      <a:pt x="6" y="14"/>
                      <a:pt x="5" y="13"/>
                      <a:pt x="4" y="12"/>
                    </a:cubicBezTo>
                    <a:cubicBezTo>
                      <a:pt x="0" y="7"/>
                      <a:pt x="1" y="3"/>
                      <a:pt x="7" y="0"/>
                    </a:cubicBezTo>
                    <a:cubicBezTo>
                      <a:pt x="8" y="0"/>
                      <a:pt x="8" y="0"/>
                      <a:pt x="9" y="0"/>
                    </a:cubicBezTo>
                    <a:cubicBezTo>
                      <a:pt x="9" y="4"/>
                      <a:pt x="9" y="8"/>
                      <a:pt x="9" y="12"/>
                    </a:cubicBezTo>
                    <a:cubicBezTo>
                      <a:pt x="8" y="13"/>
                      <a:pt x="8" y="15"/>
                      <a:pt x="7" y="16"/>
                    </a:cubicBezTo>
                    <a:close/>
                  </a:path>
                </a:pathLst>
              </a:custGeom>
              <a:solidFill>
                <a:srgbClr val="98C6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9" name="Freeform 178"/>
              <p:cNvSpPr/>
              <p:nvPr/>
            </p:nvSpPr>
            <p:spPr bwMode="auto">
              <a:xfrm>
                <a:off x="5244" y="3264"/>
                <a:ext cx="21" cy="78"/>
              </a:xfrm>
              <a:custGeom>
                <a:avLst/>
                <a:gdLst>
                  <a:gd name="T0" fmla="*/ 1 w 6"/>
                  <a:gd name="T1" fmla="*/ 21 h 22"/>
                  <a:gd name="T2" fmla="*/ 0 w 6"/>
                  <a:gd name="T3" fmla="*/ 0 h 22"/>
                  <a:gd name="T4" fmla="*/ 3 w 6"/>
                  <a:gd name="T5" fmla="*/ 17 h 22"/>
                  <a:gd name="T6" fmla="*/ 1 w 6"/>
                  <a:gd name="T7" fmla="*/ 21 h 22"/>
                </a:gdLst>
                <a:ahLst/>
                <a:cxnLst>
                  <a:cxn ang="0">
                    <a:pos x="T0" y="T1"/>
                  </a:cxn>
                  <a:cxn ang="0">
                    <a:pos x="T2" y="T3"/>
                  </a:cxn>
                  <a:cxn ang="0">
                    <a:pos x="T4" y="T5"/>
                  </a:cxn>
                  <a:cxn ang="0">
                    <a:pos x="T6" y="T7"/>
                  </a:cxn>
                </a:cxnLst>
                <a:rect l="0" t="0" r="r" b="b"/>
                <a:pathLst>
                  <a:path w="6" h="22">
                    <a:moveTo>
                      <a:pt x="1" y="21"/>
                    </a:moveTo>
                    <a:cubicBezTo>
                      <a:pt x="1" y="14"/>
                      <a:pt x="2" y="7"/>
                      <a:pt x="0" y="0"/>
                    </a:cubicBezTo>
                    <a:cubicBezTo>
                      <a:pt x="6" y="5"/>
                      <a:pt x="1" y="12"/>
                      <a:pt x="3" y="17"/>
                    </a:cubicBezTo>
                    <a:cubicBezTo>
                      <a:pt x="2" y="18"/>
                      <a:pt x="5" y="22"/>
                      <a:pt x="1" y="21"/>
                    </a:cubicBezTo>
                    <a:close/>
                  </a:path>
                </a:pathLst>
              </a:custGeom>
              <a:solidFill>
                <a:srgbClr val="1641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0" name="Freeform 179"/>
              <p:cNvSpPr/>
              <p:nvPr/>
            </p:nvSpPr>
            <p:spPr bwMode="auto">
              <a:xfrm>
                <a:off x="5901" y="2266"/>
                <a:ext cx="96" cy="131"/>
              </a:xfrm>
              <a:custGeom>
                <a:avLst/>
                <a:gdLst>
                  <a:gd name="T0" fmla="*/ 25 w 27"/>
                  <a:gd name="T1" fmla="*/ 21 h 37"/>
                  <a:gd name="T2" fmla="*/ 19 w 27"/>
                  <a:gd name="T3" fmla="*/ 29 h 37"/>
                  <a:gd name="T4" fmla="*/ 6 w 27"/>
                  <a:gd name="T5" fmla="*/ 37 h 37"/>
                  <a:gd name="T6" fmla="*/ 5 w 27"/>
                  <a:gd name="T7" fmla="*/ 28 h 37"/>
                  <a:gd name="T8" fmla="*/ 5 w 27"/>
                  <a:gd name="T9" fmla="*/ 8 h 37"/>
                  <a:gd name="T10" fmla="*/ 9 w 27"/>
                  <a:gd name="T11" fmla="*/ 2 h 37"/>
                  <a:gd name="T12" fmla="*/ 14 w 27"/>
                  <a:gd name="T13" fmla="*/ 3 h 37"/>
                  <a:gd name="T14" fmla="*/ 22 w 27"/>
                  <a:gd name="T15" fmla="*/ 15 h 37"/>
                  <a:gd name="T16" fmla="*/ 25 w 27"/>
                  <a:gd name="T17"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5" y="21"/>
                    </a:moveTo>
                    <a:cubicBezTo>
                      <a:pt x="20" y="22"/>
                      <a:pt x="18" y="25"/>
                      <a:pt x="19" y="29"/>
                    </a:cubicBezTo>
                    <a:cubicBezTo>
                      <a:pt x="12" y="27"/>
                      <a:pt x="8" y="30"/>
                      <a:pt x="6" y="37"/>
                    </a:cubicBezTo>
                    <a:cubicBezTo>
                      <a:pt x="5" y="34"/>
                      <a:pt x="0" y="32"/>
                      <a:pt x="5" y="28"/>
                    </a:cubicBezTo>
                    <a:cubicBezTo>
                      <a:pt x="8" y="21"/>
                      <a:pt x="3" y="15"/>
                      <a:pt x="5" y="8"/>
                    </a:cubicBezTo>
                    <a:cubicBezTo>
                      <a:pt x="6" y="6"/>
                      <a:pt x="7" y="4"/>
                      <a:pt x="9" y="2"/>
                    </a:cubicBezTo>
                    <a:cubicBezTo>
                      <a:pt x="11" y="0"/>
                      <a:pt x="12" y="1"/>
                      <a:pt x="14" y="3"/>
                    </a:cubicBezTo>
                    <a:cubicBezTo>
                      <a:pt x="17" y="6"/>
                      <a:pt x="12" y="15"/>
                      <a:pt x="22" y="15"/>
                    </a:cubicBezTo>
                    <a:cubicBezTo>
                      <a:pt x="25" y="16"/>
                      <a:pt x="27" y="18"/>
                      <a:pt x="25" y="21"/>
                    </a:cubicBezTo>
                    <a:close/>
                  </a:path>
                </a:pathLst>
              </a:custGeom>
              <a:solidFill>
                <a:srgbClr val="739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1" name="Freeform 180"/>
              <p:cNvSpPr/>
              <p:nvPr/>
            </p:nvSpPr>
            <p:spPr bwMode="auto">
              <a:xfrm>
                <a:off x="5912" y="2412"/>
                <a:ext cx="21" cy="56"/>
              </a:xfrm>
              <a:custGeom>
                <a:avLst/>
                <a:gdLst>
                  <a:gd name="T0" fmla="*/ 0 w 6"/>
                  <a:gd name="T1" fmla="*/ 16 h 16"/>
                  <a:gd name="T2" fmla="*/ 0 w 6"/>
                  <a:gd name="T3" fmla="*/ 4 h 16"/>
                  <a:gd name="T4" fmla="*/ 6 w 6"/>
                  <a:gd name="T5" fmla="*/ 0 h 16"/>
                  <a:gd name="T6" fmla="*/ 6 w 6"/>
                  <a:gd name="T7" fmla="*/ 8 h 16"/>
                  <a:gd name="T8" fmla="*/ 0 w 6"/>
                  <a:gd name="T9" fmla="*/ 16 h 16"/>
                </a:gdLst>
                <a:ahLst/>
                <a:cxnLst>
                  <a:cxn ang="0">
                    <a:pos x="T0" y="T1"/>
                  </a:cxn>
                  <a:cxn ang="0">
                    <a:pos x="T2" y="T3"/>
                  </a:cxn>
                  <a:cxn ang="0">
                    <a:pos x="T4" y="T5"/>
                  </a:cxn>
                  <a:cxn ang="0">
                    <a:pos x="T6" y="T7"/>
                  </a:cxn>
                  <a:cxn ang="0">
                    <a:pos x="T8" y="T9"/>
                  </a:cxn>
                </a:cxnLst>
                <a:rect l="0" t="0" r="r" b="b"/>
                <a:pathLst>
                  <a:path w="6" h="16">
                    <a:moveTo>
                      <a:pt x="0" y="16"/>
                    </a:moveTo>
                    <a:cubicBezTo>
                      <a:pt x="0" y="12"/>
                      <a:pt x="0" y="8"/>
                      <a:pt x="0" y="4"/>
                    </a:cubicBezTo>
                    <a:cubicBezTo>
                      <a:pt x="2" y="3"/>
                      <a:pt x="3" y="0"/>
                      <a:pt x="6" y="0"/>
                    </a:cubicBezTo>
                    <a:cubicBezTo>
                      <a:pt x="6" y="3"/>
                      <a:pt x="6" y="5"/>
                      <a:pt x="6" y="8"/>
                    </a:cubicBezTo>
                    <a:cubicBezTo>
                      <a:pt x="2" y="9"/>
                      <a:pt x="6" y="16"/>
                      <a:pt x="0" y="16"/>
                    </a:cubicBezTo>
                    <a:close/>
                  </a:path>
                </a:pathLst>
              </a:custGeom>
              <a:solidFill>
                <a:srgbClr val="1621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2" name="Freeform 181"/>
              <p:cNvSpPr/>
              <p:nvPr/>
            </p:nvSpPr>
            <p:spPr bwMode="auto">
              <a:xfrm>
                <a:off x="5137" y="1779"/>
                <a:ext cx="136" cy="213"/>
              </a:xfrm>
              <a:custGeom>
                <a:avLst/>
                <a:gdLst>
                  <a:gd name="T0" fmla="*/ 27 w 38"/>
                  <a:gd name="T1" fmla="*/ 60 h 60"/>
                  <a:gd name="T2" fmla="*/ 0 w 38"/>
                  <a:gd name="T3" fmla="*/ 22 h 60"/>
                  <a:gd name="T4" fmla="*/ 2 w 38"/>
                  <a:gd name="T5" fmla="*/ 16 h 60"/>
                  <a:gd name="T6" fmla="*/ 11 w 38"/>
                  <a:gd name="T7" fmla="*/ 0 h 60"/>
                  <a:gd name="T8" fmla="*/ 13 w 38"/>
                  <a:gd name="T9" fmla="*/ 7 h 60"/>
                  <a:gd name="T10" fmla="*/ 13 w 38"/>
                  <a:gd name="T11" fmla="*/ 26 h 60"/>
                  <a:gd name="T12" fmla="*/ 23 w 38"/>
                  <a:gd name="T13" fmla="*/ 46 h 60"/>
                  <a:gd name="T14" fmla="*/ 29 w 38"/>
                  <a:gd name="T15" fmla="*/ 44 h 60"/>
                  <a:gd name="T16" fmla="*/ 33 w 38"/>
                  <a:gd name="T17" fmla="*/ 39 h 60"/>
                  <a:gd name="T18" fmla="*/ 37 w 38"/>
                  <a:gd name="T19" fmla="*/ 41 h 60"/>
                  <a:gd name="T20" fmla="*/ 36 w 38"/>
                  <a:gd name="T21" fmla="*/ 48 h 60"/>
                  <a:gd name="T22" fmla="*/ 28 w 38"/>
                  <a:gd name="T23" fmla="*/ 59 h 60"/>
                  <a:gd name="T24" fmla="*/ 27 w 38"/>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60">
                    <a:moveTo>
                      <a:pt x="27" y="60"/>
                    </a:moveTo>
                    <a:cubicBezTo>
                      <a:pt x="11" y="52"/>
                      <a:pt x="2" y="39"/>
                      <a:pt x="0" y="22"/>
                    </a:cubicBezTo>
                    <a:cubicBezTo>
                      <a:pt x="0" y="20"/>
                      <a:pt x="0" y="18"/>
                      <a:pt x="2" y="16"/>
                    </a:cubicBezTo>
                    <a:cubicBezTo>
                      <a:pt x="4" y="11"/>
                      <a:pt x="2" y="2"/>
                      <a:pt x="11" y="0"/>
                    </a:cubicBezTo>
                    <a:cubicBezTo>
                      <a:pt x="14" y="2"/>
                      <a:pt x="13" y="4"/>
                      <a:pt x="13" y="7"/>
                    </a:cubicBezTo>
                    <a:cubicBezTo>
                      <a:pt x="10" y="13"/>
                      <a:pt x="11" y="20"/>
                      <a:pt x="13" y="26"/>
                    </a:cubicBezTo>
                    <a:cubicBezTo>
                      <a:pt x="12" y="40"/>
                      <a:pt x="13" y="42"/>
                      <a:pt x="23" y="46"/>
                    </a:cubicBezTo>
                    <a:cubicBezTo>
                      <a:pt x="26" y="47"/>
                      <a:pt x="28" y="48"/>
                      <a:pt x="29" y="44"/>
                    </a:cubicBezTo>
                    <a:cubicBezTo>
                      <a:pt x="29" y="42"/>
                      <a:pt x="31" y="40"/>
                      <a:pt x="33" y="39"/>
                    </a:cubicBezTo>
                    <a:cubicBezTo>
                      <a:pt x="35" y="39"/>
                      <a:pt x="36" y="40"/>
                      <a:pt x="37" y="41"/>
                    </a:cubicBezTo>
                    <a:cubicBezTo>
                      <a:pt x="38" y="44"/>
                      <a:pt x="37" y="46"/>
                      <a:pt x="36" y="48"/>
                    </a:cubicBezTo>
                    <a:cubicBezTo>
                      <a:pt x="34" y="52"/>
                      <a:pt x="31" y="56"/>
                      <a:pt x="28" y="59"/>
                    </a:cubicBezTo>
                    <a:cubicBezTo>
                      <a:pt x="28" y="60"/>
                      <a:pt x="27" y="60"/>
                      <a:pt x="27" y="60"/>
                    </a:cubicBezTo>
                    <a:close/>
                  </a:path>
                </a:pathLst>
              </a:custGeom>
              <a:solidFill>
                <a:srgbClr val="366B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3" name="Freeform 182"/>
              <p:cNvSpPr/>
              <p:nvPr/>
            </p:nvSpPr>
            <p:spPr bwMode="auto">
              <a:xfrm>
                <a:off x="5226" y="1985"/>
                <a:ext cx="47" cy="57"/>
              </a:xfrm>
              <a:custGeom>
                <a:avLst/>
                <a:gdLst>
                  <a:gd name="T0" fmla="*/ 0 w 13"/>
                  <a:gd name="T1" fmla="*/ 15 h 16"/>
                  <a:gd name="T2" fmla="*/ 2 w 13"/>
                  <a:gd name="T3" fmla="*/ 8 h 16"/>
                  <a:gd name="T4" fmla="*/ 2 w 13"/>
                  <a:gd name="T5" fmla="*/ 2 h 16"/>
                  <a:gd name="T6" fmla="*/ 2 w 13"/>
                  <a:gd name="T7" fmla="*/ 2 h 16"/>
                  <a:gd name="T8" fmla="*/ 10 w 13"/>
                  <a:gd name="T9" fmla="*/ 2 h 16"/>
                  <a:gd name="T10" fmla="*/ 12 w 13"/>
                  <a:gd name="T11" fmla="*/ 12 h 16"/>
                  <a:gd name="T12" fmla="*/ 11 w 13"/>
                  <a:gd name="T13" fmla="*/ 15 h 16"/>
                  <a:gd name="T14" fmla="*/ 0 w 13"/>
                  <a:gd name="T15" fmla="*/ 16 h 16"/>
                  <a:gd name="T16" fmla="*/ 0 w 13"/>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0" y="15"/>
                    </a:moveTo>
                    <a:cubicBezTo>
                      <a:pt x="1" y="13"/>
                      <a:pt x="1" y="11"/>
                      <a:pt x="2" y="8"/>
                    </a:cubicBezTo>
                    <a:cubicBezTo>
                      <a:pt x="2" y="6"/>
                      <a:pt x="2" y="4"/>
                      <a:pt x="2" y="2"/>
                    </a:cubicBezTo>
                    <a:cubicBezTo>
                      <a:pt x="2" y="2"/>
                      <a:pt x="2" y="2"/>
                      <a:pt x="2" y="2"/>
                    </a:cubicBezTo>
                    <a:cubicBezTo>
                      <a:pt x="5" y="0"/>
                      <a:pt x="7" y="1"/>
                      <a:pt x="10" y="2"/>
                    </a:cubicBezTo>
                    <a:cubicBezTo>
                      <a:pt x="12" y="5"/>
                      <a:pt x="13" y="9"/>
                      <a:pt x="12" y="12"/>
                    </a:cubicBezTo>
                    <a:cubicBezTo>
                      <a:pt x="12" y="13"/>
                      <a:pt x="12" y="14"/>
                      <a:pt x="11" y="15"/>
                    </a:cubicBezTo>
                    <a:cubicBezTo>
                      <a:pt x="7" y="15"/>
                      <a:pt x="4" y="15"/>
                      <a:pt x="0" y="16"/>
                    </a:cubicBezTo>
                    <a:lnTo>
                      <a:pt x="0" y="15"/>
                    </a:lnTo>
                    <a:close/>
                  </a:path>
                </a:pathLst>
              </a:custGeom>
              <a:solidFill>
                <a:srgbClr val="639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4" name="Freeform 183"/>
              <p:cNvSpPr/>
              <p:nvPr/>
            </p:nvSpPr>
            <p:spPr bwMode="auto">
              <a:xfrm>
                <a:off x="5141" y="1762"/>
                <a:ext cx="35" cy="78"/>
              </a:xfrm>
              <a:custGeom>
                <a:avLst/>
                <a:gdLst>
                  <a:gd name="T0" fmla="*/ 9 w 10"/>
                  <a:gd name="T1" fmla="*/ 6 h 22"/>
                  <a:gd name="T2" fmla="*/ 2 w 10"/>
                  <a:gd name="T3" fmla="*/ 21 h 22"/>
                  <a:gd name="T4" fmla="*/ 1 w 10"/>
                  <a:gd name="T5" fmla="*/ 22 h 22"/>
                  <a:gd name="T6" fmla="*/ 1 w 10"/>
                  <a:gd name="T7" fmla="*/ 21 h 22"/>
                  <a:gd name="T8" fmla="*/ 0 w 10"/>
                  <a:gd name="T9" fmla="*/ 13 h 22"/>
                  <a:gd name="T10" fmla="*/ 4 w 10"/>
                  <a:gd name="T11" fmla="*/ 4 h 22"/>
                  <a:gd name="T12" fmla="*/ 9 w 10"/>
                  <a:gd name="T13" fmla="*/ 2 h 22"/>
                  <a:gd name="T14" fmla="*/ 9 w 10"/>
                  <a:gd name="T15" fmla="*/ 6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2">
                    <a:moveTo>
                      <a:pt x="9" y="6"/>
                    </a:moveTo>
                    <a:cubicBezTo>
                      <a:pt x="4" y="10"/>
                      <a:pt x="4" y="16"/>
                      <a:pt x="2" y="21"/>
                    </a:cubicBezTo>
                    <a:cubicBezTo>
                      <a:pt x="2" y="21"/>
                      <a:pt x="2" y="22"/>
                      <a:pt x="1" y="22"/>
                    </a:cubicBezTo>
                    <a:cubicBezTo>
                      <a:pt x="1" y="22"/>
                      <a:pt x="1" y="21"/>
                      <a:pt x="1" y="21"/>
                    </a:cubicBezTo>
                    <a:cubicBezTo>
                      <a:pt x="0" y="19"/>
                      <a:pt x="0" y="16"/>
                      <a:pt x="0" y="13"/>
                    </a:cubicBezTo>
                    <a:cubicBezTo>
                      <a:pt x="2" y="10"/>
                      <a:pt x="3" y="7"/>
                      <a:pt x="4" y="4"/>
                    </a:cubicBezTo>
                    <a:cubicBezTo>
                      <a:pt x="5" y="2"/>
                      <a:pt x="6" y="0"/>
                      <a:pt x="9" y="2"/>
                    </a:cubicBezTo>
                    <a:cubicBezTo>
                      <a:pt x="10" y="3"/>
                      <a:pt x="10" y="4"/>
                      <a:pt x="9" y="6"/>
                    </a:cubicBezTo>
                    <a:close/>
                  </a:path>
                </a:pathLst>
              </a:custGeom>
              <a:solidFill>
                <a:srgbClr val="78AF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5" name="Freeform 184"/>
              <p:cNvSpPr/>
              <p:nvPr/>
            </p:nvSpPr>
            <p:spPr bwMode="auto">
              <a:xfrm>
                <a:off x="5762" y="3715"/>
                <a:ext cx="85" cy="185"/>
              </a:xfrm>
              <a:custGeom>
                <a:avLst/>
                <a:gdLst>
                  <a:gd name="T0" fmla="*/ 12 w 24"/>
                  <a:gd name="T1" fmla="*/ 15 h 52"/>
                  <a:gd name="T2" fmla="*/ 13 w 24"/>
                  <a:gd name="T3" fmla="*/ 18 h 52"/>
                  <a:gd name="T4" fmla="*/ 19 w 24"/>
                  <a:gd name="T5" fmla="*/ 38 h 52"/>
                  <a:gd name="T6" fmla="*/ 24 w 24"/>
                  <a:gd name="T7" fmla="*/ 47 h 52"/>
                  <a:gd name="T8" fmla="*/ 22 w 24"/>
                  <a:gd name="T9" fmla="*/ 51 h 52"/>
                  <a:gd name="T10" fmla="*/ 15 w 24"/>
                  <a:gd name="T11" fmla="*/ 48 h 52"/>
                  <a:gd name="T12" fmla="*/ 10 w 24"/>
                  <a:gd name="T13" fmla="*/ 41 h 52"/>
                  <a:gd name="T14" fmla="*/ 8 w 24"/>
                  <a:gd name="T15" fmla="*/ 36 h 52"/>
                  <a:gd name="T16" fmla="*/ 3 w 24"/>
                  <a:gd name="T17" fmla="*/ 3 h 52"/>
                  <a:gd name="T18" fmla="*/ 8 w 24"/>
                  <a:gd name="T19" fmla="*/ 2 h 52"/>
                  <a:gd name="T20" fmla="*/ 12 w 24"/>
                  <a:gd name="T21"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52">
                    <a:moveTo>
                      <a:pt x="12" y="15"/>
                    </a:moveTo>
                    <a:cubicBezTo>
                      <a:pt x="10" y="17"/>
                      <a:pt x="13" y="17"/>
                      <a:pt x="13" y="18"/>
                    </a:cubicBezTo>
                    <a:cubicBezTo>
                      <a:pt x="12" y="26"/>
                      <a:pt x="15" y="32"/>
                      <a:pt x="19" y="38"/>
                    </a:cubicBezTo>
                    <a:cubicBezTo>
                      <a:pt x="21" y="41"/>
                      <a:pt x="23" y="43"/>
                      <a:pt x="24" y="47"/>
                    </a:cubicBezTo>
                    <a:cubicBezTo>
                      <a:pt x="24" y="48"/>
                      <a:pt x="24" y="50"/>
                      <a:pt x="22" y="51"/>
                    </a:cubicBezTo>
                    <a:cubicBezTo>
                      <a:pt x="19" y="52"/>
                      <a:pt x="17" y="49"/>
                      <a:pt x="15" y="48"/>
                    </a:cubicBezTo>
                    <a:cubicBezTo>
                      <a:pt x="13" y="46"/>
                      <a:pt x="11" y="44"/>
                      <a:pt x="10" y="41"/>
                    </a:cubicBezTo>
                    <a:cubicBezTo>
                      <a:pt x="10" y="39"/>
                      <a:pt x="9" y="38"/>
                      <a:pt x="8" y="36"/>
                    </a:cubicBezTo>
                    <a:cubicBezTo>
                      <a:pt x="3" y="26"/>
                      <a:pt x="0" y="15"/>
                      <a:pt x="3" y="3"/>
                    </a:cubicBezTo>
                    <a:cubicBezTo>
                      <a:pt x="4" y="0"/>
                      <a:pt x="6" y="0"/>
                      <a:pt x="8" y="2"/>
                    </a:cubicBezTo>
                    <a:cubicBezTo>
                      <a:pt x="10" y="6"/>
                      <a:pt x="12" y="10"/>
                      <a:pt x="12" y="15"/>
                    </a:cubicBezTo>
                    <a:close/>
                  </a:path>
                </a:pathLst>
              </a:custGeom>
              <a:solidFill>
                <a:srgbClr val="0E15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6" name="Freeform 185"/>
              <p:cNvSpPr/>
              <p:nvPr/>
            </p:nvSpPr>
            <p:spPr bwMode="auto">
              <a:xfrm>
                <a:off x="5794" y="3779"/>
                <a:ext cx="64" cy="103"/>
              </a:xfrm>
              <a:custGeom>
                <a:avLst/>
                <a:gdLst>
                  <a:gd name="T0" fmla="*/ 15 w 18"/>
                  <a:gd name="T1" fmla="*/ 29 h 29"/>
                  <a:gd name="T2" fmla="*/ 2 w 18"/>
                  <a:gd name="T3" fmla="*/ 8 h 29"/>
                  <a:gd name="T4" fmla="*/ 4 w 18"/>
                  <a:gd name="T5" fmla="*/ 0 h 29"/>
                  <a:gd name="T6" fmla="*/ 12 w 18"/>
                  <a:gd name="T7" fmla="*/ 9 h 29"/>
                  <a:gd name="T8" fmla="*/ 13 w 18"/>
                  <a:gd name="T9" fmla="*/ 15 h 29"/>
                  <a:gd name="T10" fmla="*/ 15 w 18"/>
                  <a:gd name="T11" fmla="*/ 29 h 29"/>
                </a:gdLst>
                <a:ahLst/>
                <a:cxnLst>
                  <a:cxn ang="0">
                    <a:pos x="T0" y="T1"/>
                  </a:cxn>
                  <a:cxn ang="0">
                    <a:pos x="T2" y="T3"/>
                  </a:cxn>
                  <a:cxn ang="0">
                    <a:pos x="T4" y="T5"/>
                  </a:cxn>
                  <a:cxn ang="0">
                    <a:pos x="T6" y="T7"/>
                  </a:cxn>
                  <a:cxn ang="0">
                    <a:pos x="T8" y="T9"/>
                  </a:cxn>
                  <a:cxn ang="0">
                    <a:pos x="T10" y="T11"/>
                  </a:cxn>
                </a:cxnLst>
                <a:rect l="0" t="0" r="r" b="b"/>
                <a:pathLst>
                  <a:path w="18" h="28">
                    <a:moveTo>
                      <a:pt x="15" y="29"/>
                    </a:moveTo>
                    <a:cubicBezTo>
                      <a:pt x="7" y="24"/>
                      <a:pt x="4" y="16"/>
                      <a:pt x="2" y="8"/>
                    </a:cubicBezTo>
                    <a:cubicBezTo>
                      <a:pt x="1" y="5"/>
                      <a:pt x="0" y="2"/>
                      <a:pt x="4" y="0"/>
                    </a:cubicBezTo>
                    <a:cubicBezTo>
                      <a:pt x="7" y="3"/>
                      <a:pt x="11" y="4"/>
                      <a:pt x="12" y="9"/>
                    </a:cubicBezTo>
                    <a:cubicBezTo>
                      <a:pt x="10" y="11"/>
                      <a:pt x="11" y="13"/>
                      <a:pt x="13" y="15"/>
                    </a:cubicBezTo>
                    <a:cubicBezTo>
                      <a:pt x="16" y="19"/>
                      <a:pt x="18" y="24"/>
                      <a:pt x="15" y="29"/>
                    </a:cubicBezTo>
                    <a:close/>
                  </a:path>
                </a:pathLst>
              </a:custGeom>
              <a:solidFill>
                <a:srgbClr val="3351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7" name="Freeform 186"/>
              <p:cNvSpPr/>
              <p:nvPr/>
            </p:nvSpPr>
            <p:spPr bwMode="auto">
              <a:xfrm>
                <a:off x="5844" y="3886"/>
                <a:ext cx="75" cy="99"/>
              </a:xfrm>
              <a:custGeom>
                <a:avLst/>
                <a:gdLst>
                  <a:gd name="T0" fmla="*/ 0 w 21"/>
                  <a:gd name="T1" fmla="*/ 5 h 28"/>
                  <a:gd name="T2" fmla="*/ 12 w 21"/>
                  <a:gd name="T3" fmla="*/ 14 h 28"/>
                  <a:gd name="T4" fmla="*/ 10 w 21"/>
                  <a:gd name="T5" fmla="*/ 0 h 28"/>
                  <a:gd name="T6" fmla="*/ 21 w 21"/>
                  <a:gd name="T7" fmla="*/ 24 h 28"/>
                  <a:gd name="T8" fmla="*/ 18 w 21"/>
                  <a:gd name="T9" fmla="*/ 27 h 28"/>
                  <a:gd name="T10" fmla="*/ 9 w 21"/>
                  <a:gd name="T11" fmla="*/ 19 h 28"/>
                  <a:gd name="T12" fmla="*/ 2 w 21"/>
                  <a:gd name="T13" fmla="*/ 10 h 28"/>
                  <a:gd name="T14" fmla="*/ 0 w 21"/>
                  <a:gd name="T15" fmla="*/ 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0" y="5"/>
                    </a:moveTo>
                    <a:cubicBezTo>
                      <a:pt x="6" y="4"/>
                      <a:pt x="8" y="10"/>
                      <a:pt x="12" y="14"/>
                    </a:cubicBezTo>
                    <a:cubicBezTo>
                      <a:pt x="14" y="9"/>
                      <a:pt x="9" y="6"/>
                      <a:pt x="10" y="0"/>
                    </a:cubicBezTo>
                    <a:cubicBezTo>
                      <a:pt x="17" y="8"/>
                      <a:pt x="15" y="18"/>
                      <a:pt x="21" y="24"/>
                    </a:cubicBezTo>
                    <a:cubicBezTo>
                      <a:pt x="20" y="26"/>
                      <a:pt x="19" y="27"/>
                      <a:pt x="18" y="27"/>
                    </a:cubicBezTo>
                    <a:cubicBezTo>
                      <a:pt x="12" y="28"/>
                      <a:pt x="11" y="23"/>
                      <a:pt x="9" y="19"/>
                    </a:cubicBezTo>
                    <a:cubicBezTo>
                      <a:pt x="6" y="16"/>
                      <a:pt x="4" y="13"/>
                      <a:pt x="2" y="10"/>
                    </a:cubicBezTo>
                    <a:cubicBezTo>
                      <a:pt x="1" y="8"/>
                      <a:pt x="0" y="7"/>
                      <a:pt x="0" y="5"/>
                    </a:cubicBezTo>
                    <a:close/>
                  </a:path>
                </a:pathLst>
              </a:custGeom>
              <a:solidFill>
                <a:srgbClr val="437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8" name="Freeform 187"/>
              <p:cNvSpPr/>
              <p:nvPr/>
            </p:nvSpPr>
            <p:spPr bwMode="auto">
              <a:xfrm>
                <a:off x="5912" y="3971"/>
                <a:ext cx="57" cy="74"/>
              </a:xfrm>
              <a:custGeom>
                <a:avLst/>
                <a:gdLst>
                  <a:gd name="T0" fmla="*/ 0 w 16"/>
                  <a:gd name="T1" fmla="*/ 3 h 21"/>
                  <a:gd name="T2" fmla="*/ 2 w 16"/>
                  <a:gd name="T3" fmla="*/ 0 h 21"/>
                  <a:gd name="T4" fmla="*/ 6 w 16"/>
                  <a:gd name="T5" fmla="*/ 4 h 21"/>
                  <a:gd name="T6" fmla="*/ 16 w 16"/>
                  <a:gd name="T7" fmla="*/ 16 h 21"/>
                  <a:gd name="T8" fmla="*/ 13 w 16"/>
                  <a:gd name="T9" fmla="*/ 19 h 21"/>
                  <a:gd name="T10" fmla="*/ 10 w 16"/>
                  <a:gd name="T11" fmla="*/ 20 h 21"/>
                  <a:gd name="T12" fmla="*/ 0 w 16"/>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16" h="21">
                    <a:moveTo>
                      <a:pt x="0" y="3"/>
                    </a:moveTo>
                    <a:cubicBezTo>
                      <a:pt x="0" y="2"/>
                      <a:pt x="1" y="1"/>
                      <a:pt x="2" y="0"/>
                    </a:cubicBezTo>
                    <a:cubicBezTo>
                      <a:pt x="3" y="2"/>
                      <a:pt x="4" y="3"/>
                      <a:pt x="6" y="4"/>
                    </a:cubicBezTo>
                    <a:cubicBezTo>
                      <a:pt x="9" y="8"/>
                      <a:pt x="15" y="10"/>
                      <a:pt x="16" y="16"/>
                    </a:cubicBezTo>
                    <a:cubicBezTo>
                      <a:pt x="15" y="17"/>
                      <a:pt x="14" y="18"/>
                      <a:pt x="13" y="19"/>
                    </a:cubicBezTo>
                    <a:cubicBezTo>
                      <a:pt x="13" y="20"/>
                      <a:pt x="11" y="21"/>
                      <a:pt x="10" y="20"/>
                    </a:cubicBezTo>
                    <a:cubicBezTo>
                      <a:pt x="9" y="13"/>
                      <a:pt x="0" y="10"/>
                      <a:pt x="0" y="3"/>
                    </a:cubicBezTo>
                    <a:close/>
                  </a:path>
                </a:pathLst>
              </a:custGeom>
              <a:solidFill>
                <a:srgbClr val="397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9" name="Freeform 188"/>
              <p:cNvSpPr/>
              <p:nvPr/>
            </p:nvSpPr>
            <p:spPr bwMode="auto">
              <a:xfrm>
                <a:off x="5808" y="3882"/>
                <a:ext cx="46" cy="57"/>
              </a:xfrm>
              <a:custGeom>
                <a:avLst/>
                <a:gdLst>
                  <a:gd name="T0" fmla="*/ 10 w 13"/>
                  <a:gd name="T1" fmla="*/ 6 h 16"/>
                  <a:gd name="T2" fmla="*/ 13 w 13"/>
                  <a:gd name="T3" fmla="*/ 10 h 16"/>
                  <a:gd name="T4" fmla="*/ 11 w 13"/>
                  <a:gd name="T5" fmla="*/ 16 h 16"/>
                  <a:gd name="T6" fmla="*/ 9 w 13"/>
                  <a:gd name="T7" fmla="*/ 16 h 16"/>
                  <a:gd name="T8" fmla="*/ 3 w 13"/>
                  <a:gd name="T9" fmla="*/ 0 h 16"/>
                  <a:gd name="T10" fmla="*/ 9 w 13"/>
                  <a:gd name="T11" fmla="*/ 4 h 16"/>
                  <a:gd name="T12" fmla="*/ 10 w 13"/>
                  <a:gd name="T13" fmla="*/ 6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6"/>
                    </a:moveTo>
                    <a:cubicBezTo>
                      <a:pt x="11" y="7"/>
                      <a:pt x="12" y="8"/>
                      <a:pt x="13" y="10"/>
                    </a:cubicBezTo>
                    <a:cubicBezTo>
                      <a:pt x="13" y="12"/>
                      <a:pt x="13" y="14"/>
                      <a:pt x="11" y="16"/>
                    </a:cubicBezTo>
                    <a:cubicBezTo>
                      <a:pt x="10" y="16"/>
                      <a:pt x="10" y="16"/>
                      <a:pt x="9" y="16"/>
                    </a:cubicBezTo>
                    <a:cubicBezTo>
                      <a:pt x="6" y="11"/>
                      <a:pt x="0" y="7"/>
                      <a:pt x="3" y="0"/>
                    </a:cubicBezTo>
                    <a:cubicBezTo>
                      <a:pt x="5" y="1"/>
                      <a:pt x="7" y="2"/>
                      <a:pt x="9" y="4"/>
                    </a:cubicBezTo>
                    <a:cubicBezTo>
                      <a:pt x="9" y="4"/>
                      <a:pt x="10" y="5"/>
                      <a:pt x="10" y="6"/>
                    </a:cubicBezTo>
                    <a:close/>
                  </a:path>
                </a:pathLst>
              </a:custGeom>
              <a:solidFill>
                <a:srgbClr val="1E35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0" name="Freeform 189"/>
              <p:cNvSpPr/>
              <p:nvPr/>
            </p:nvSpPr>
            <p:spPr bwMode="auto">
              <a:xfrm>
                <a:off x="5933" y="3985"/>
                <a:ext cx="53" cy="50"/>
              </a:xfrm>
              <a:custGeom>
                <a:avLst/>
                <a:gdLst>
                  <a:gd name="T0" fmla="*/ 10 w 15"/>
                  <a:gd name="T1" fmla="*/ 12 h 14"/>
                  <a:gd name="T2" fmla="*/ 0 w 15"/>
                  <a:gd name="T3" fmla="*/ 0 h 14"/>
                  <a:gd name="T4" fmla="*/ 11 w 15"/>
                  <a:gd name="T5" fmla="*/ 8 h 14"/>
                  <a:gd name="T6" fmla="*/ 12 w 15"/>
                  <a:gd name="T7" fmla="*/ 14 h 14"/>
                  <a:gd name="T8" fmla="*/ 10 w 15"/>
                  <a:gd name="T9" fmla="*/ 12 h 14"/>
                </a:gdLst>
                <a:ahLst/>
                <a:cxnLst>
                  <a:cxn ang="0">
                    <a:pos x="T0" y="T1"/>
                  </a:cxn>
                  <a:cxn ang="0">
                    <a:pos x="T2" y="T3"/>
                  </a:cxn>
                  <a:cxn ang="0">
                    <a:pos x="T4" y="T5"/>
                  </a:cxn>
                  <a:cxn ang="0">
                    <a:pos x="T6" y="T7"/>
                  </a:cxn>
                  <a:cxn ang="0">
                    <a:pos x="T8" y="T9"/>
                  </a:cxn>
                </a:cxnLst>
                <a:rect l="0" t="0" r="r" b="b"/>
                <a:pathLst>
                  <a:path w="15" h="14">
                    <a:moveTo>
                      <a:pt x="10" y="12"/>
                    </a:moveTo>
                    <a:cubicBezTo>
                      <a:pt x="6" y="8"/>
                      <a:pt x="3" y="4"/>
                      <a:pt x="0" y="0"/>
                    </a:cubicBezTo>
                    <a:cubicBezTo>
                      <a:pt x="5" y="0"/>
                      <a:pt x="7" y="6"/>
                      <a:pt x="11" y="8"/>
                    </a:cubicBezTo>
                    <a:cubicBezTo>
                      <a:pt x="12" y="10"/>
                      <a:pt x="15" y="12"/>
                      <a:pt x="12" y="14"/>
                    </a:cubicBezTo>
                    <a:cubicBezTo>
                      <a:pt x="11" y="13"/>
                      <a:pt x="10" y="13"/>
                      <a:pt x="10" y="12"/>
                    </a:cubicBezTo>
                    <a:close/>
                  </a:path>
                </a:pathLst>
              </a:custGeom>
              <a:solidFill>
                <a:srgbClr val="143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1" name="Freeform 190"/>
              <p:cNvSpPr/>
              <p:nvPr/>
            </p:nvSpPr>
            <p:spPr bwMode="auto">
              <a:xfrm>
                <a:off x="5708" y="3118"/>
                <a:ext cx="107" cy="650"/>
              </a:xfrm>
              <a:custGeom>
                <a:avLst/>
                <a:gdLst>
                  <a:gd name="T0" fmla="*/ 27 w 30"/>
                  <a:gd name="T1" fmla="*/ 183 h 183"/>
                  <a:gd name="T2" fmla="*/ 23 w 30"/>
                  <a:gd name="T3" fmla="*/ 171 h 183"/>
                  <a:gd name="T4" fmla="*/ 19 w 30"/>
                  <a:gd name="T5" fmla="*/ 164 h 183"/>
                  <a:gd name="T6" fmla="*/ 19 w 30"/>
                  <a:gd name="T7" fmla="*/ 140 h 183"/>
                  <a:gd name="T8" fmla="*/ 16 w 30"/>
                  <a:gd name="T9" fmla="*/ 112 h 183"/>
                  <a:gd name="T10" fmla="*/ 13 w 30"/>
                  <a:gd name="T11" fmla="*/ 96 h 183"/>
                  <a:gd name="T12" fmla="*/ 7 w 30"/>
                  <a:gd name="T13" fmla="*/ 63 h 183"/>
                  <a:gd name="T14" fmla="*/ 0 w 30"/>
                  <a:gd name="T15" fmla="*/ 31 h 183"/>
                  <a:gd name="T16" fmla="*/ 1 w 30"/>
                  <a:gd name="T17" fmla="*/ 25 h 183"/>
                  <a:gd name="T18" fmla="*/ 6 w 30"/>
                  <a:gd name="T19" fmla="*/ 27 h 183"/>
                  <a:gd name="T20" fmla="*/ 8 w 30"/>
                  <a:gd name="T21" fmla="*/ 42 h 183"/>
                  <a:gd name="T22" fmla="*/ 12 w 30"/>
                  <a:gd name="T23" fmla="*/ 58 h 183"/>
                  <a:gd name="T24" fmla="*/ 11 w 30"/>
                  <a:gd name="T25" fmla="*/ 52 h 183"/>
                  <a:gd name="T26" fmla="*/ 8 w 30"/>
                  <a:gd name="T27" fmla="*/ 41 h 183"/>
                  <a:gd name="T28" fmla="*/ 9 w 30"/>
                  <a:gd name="T29" fmla="*/ 26 h 183"/>
                  <a:gd name="T30" fmla="*/ 10 w 30"/>
                  <a:gd name="T31" fmla="*/ 25 h 183"/>
                  <a:gd name="T32" fmla="*/ 16 w 30"/>
                  <a:gd name="T33" fmla="*/ 44 h 183"/>
                  <a:gd name="T34" fmla="*/ 13 w 30"/>
                  <a:gd name="T35" fmla="*/ 21 h 183"/>
                  <a:gd name="T36" fmla="*/ 16 w 30"/>
                  <a:gd name="T37" fmla="*/ 0 h 183"/>
                  <a:gd name="T38" fmla="*/ 21 w 30"/>
                  <a:gd name="T39" fmla="*/ 21 h 183"/>
                  <a:gd name="T40" fmla="*/ 23 w 30"/>
                  <a:gd name="T41" fmla="*/ 24 h 183"/>
                  <a:gd name="T42" fmla="*/ 21 w 30"/>
                  <a:gd name="T43" fmla="*/ 41 h 183"/>
                  <a:gd name="T44" fmla="*/ 21 w 30"/>
                  <a:gd name="T45" fmla="*/ 51 h 183"/>
                  <a:gd name="T46" fmla="*/ 19 w 30"/>
                  <a:gd name="T47" fmla="*/ 80 h 183"/>
                  <a:gd name="T48" fmla="*/ 19 w 30"/>
                  <a:gd name="T49" fmla="*/ 92 h 183"/>
                  <a:gd name="T50" fmla="*/ 23 w 30"/>
                  <a:gd name="T51" fmla="*/ 105 h 183"/>
                  <a:gd name="T52" fmla="*/ 22 w 30"/>
                  <a:gd name="T53" fmla="*/ 108 h 183"/>
                  <a:gd name="T54" fmla="*/ 28 w 30"/>
                  <a:gd name="T55" fmla="*/ 178 h 183"/>
                  <a:gd name="T56" fmla="*/ 27 w 30"/>
                  <a:gd name="T5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183">
                    <a:moveTo>
                      <a:pt x="27" y="183"/>
                    </a:moveTo>
                    <a:cubicBezTo>
                      <a:pt x="25" y="179"/>
                      <a:pt x="23" y="176"/>
                      <a:pt x="23" y="171"/>
                    </a:cubicBezTo>
                    <a:cubicBezTo>
                      <a:pt x="22" y="169"/>
                      <a:pt x="20" y="167"/>
                      <a:pt x="19" y="164"/>
                    </a:cubicBezTo>
                    <a:cubicBezTo>
                      <a:pt x="18" y="156"/>
                      <a:pt x="19" y="148"/>
                      <a:pt x="19" y="140"/>
                    </a:cubicBezTo>
                    <a:cubicBezTo>
                      <a:pt x="18" y="131"/>
                      <a:pt x="17" y="121"/>
                      <a:pt x="16" y="112"/>
                    </a:cubicBezTo>
                    <a:cubicBezTo>
                      <a:pt x="14" y="107"/>
                      <a:pt x="15" y="101"/>
                      <a:pt x="13" y="96"/>
                    </a:cubicBezTo>
                    <a:cubicBezTo>
                      <a:pt x="12" y="85"/>
                      <a:pt x="10" y="74"/>
                      <a:pt x="7" y="63"/>
                    </a:cubicBezTo>
                    <a:cubicBezTo>
                      <a:pt x="5" y="52"/>
                      <a:pt x="2" y="42"/>
                      <a:pt x="0" y="31"/>
                    </a:cubicBezTo>
                    <a:cubicBezTo>
                      <a:pt x="0" y="29"/>
                      <a:pt x="0" y="27"/>
                      <a:pt x="1" y="25"/>
                    </a:cubicBezTo>
                    <a:cubicBezTo>
                      <a:pt x="4" y="24"/>
                      <a:pt x="5" y="25"/>
                      <a:pt x="6" y="27"/>
                    </a:cubicBezTo>
                    <a:cubicBezTo>
                      <a:pt x="8" y="32"/>
                      <a:pt x="8" y="37"/>
                      <a:pt x="8" y="42"/>
                    </a:cubicBezTo>
                    <a:cubicBezTo>
                      <a:pt x="10" y="48"/>
                      <a:pt x="11" y="53"/>
                      <a:pt x="12" y="58"/>
                    </a:cubicBezTo>
                    <a:cubicBezTo>
                      <a:pt x="13" y="57"/>
                      <a:pt x="12" y="55"/>
                      <a:pt x="11" y="52"/>
                    </a:cubicBezTo>
                    <a:cubicBezTo>
                      <a:pt x="10" y="49"/>
                      <a:pt x="10" y="45"/>
                      <a:pt x="8" y="41"/>
                    </a:cubicBezTo>
                    <a:cubicBezTo>
                      <a:pt x="9" y="36"/>
                      <a:pt x="6" y="31"/>
                      <a:pt x="9" y="26"/>
                    </a:cubicBezTo>
                    <a:cubicBezTo>
                      <a:pt x="9" y="26"/>
                      <a:pt x="10" y="25"/>
                      <a:pt x="10" y="25"/>
                    </a:cubicBezTo>
                    <a:cubicBezTo>
                      <a:pt x="16" y="30"/>
                      <a:pt x="16" y="38"/>
                      <a:pt x="16" y="44"/>
                    </a:cubicBezTo>
                    <a:cubicBezTo>
                      <a:pt x="19" y="36"/>
                      <a:pt x="10" y="29"/>
                      <a:pt x="13" y="21"/>
                    </a:cubicBezTo>
                    <a:cubicBezTo>
                      <a:pt x="14" y="14"/>
                      <a:pt x="13" y="7"/>
                      <a:pt x="16" y="0"/>
                    </a:cubicBezTo>
                    <a:cubicBezTo>
                      <a:pt x="18" y="7"/>
                      <a:pt x="20" y="14"/>
                      <a:pt x="21" y="21"/>
                    </a:cubicBezTo>
                    <a:cubicBezTo>
                      <a:pt x="22" y="22"/>
                      <a:pt x="23" y="23"/>
                      <a:pt x="23" y="24"/>
                    </a:cubicBezTo>
                    <a:cubicBezTo>
                      <a:pt x="20" y="29"/>
                      <a:pt x="18" y="35"/>
                      <a:pt x="21" y="41"/>
                    </a:cubicBezTo>
                    <a:cubicBezTo>
                      <a:pt x="21" y="44"/>
                      <a:pt x="21" y="48"/>
                      <a:pt x="21" y="51"/>
                    </a:cubicBezTo>
                    <a:cubicBezTo>
                      <a:pt x="17" y="61"/>
                      <a:pt x="17" y="70"/>
                      <a:pt x="19" y="80"/>
                    </a:cubicBezTo>
                    <a:cubicBezTo>
                      <a:pt x="20" y="84"/>
                      <a:pt x="21" y="88"/>
                      <a:pt x="19" y="92"/>
                    </a:cubicBezTo>
                    <a:cubicBezTo>
                      <a:pt x="21" y="96"/>
                      <a:pt x="22" y="101"/>
                      <a:pt x="23" y="105"/>
                    </a:cubicBezTo>
                    <a:cubicBezTo>
                      <a:pt x="23" y="106"/>
                      <a:pt x="22" y="107"/>
                      <a:pt x="22" y="108"/>
                    </a:cubicBezTo>
                    <a:cubicBezTo>
                      <a:pt x="25" y="131"/>
                      <a:pt x="22" y="155"/>
                      <a:pt x="28" y="178"/>
                    </a:cubicBezTo>
                    <a:cubicBezTo>
                      <a:pt x="28" y="180"/>
                      <a:pt x="30" y="182"/>
                      <a:pt x="27" y="183"/>
                    </a:cubicBezTo>
                    <a:close/>
                  </a:path>
                </a:pathLst>
              </a:custGeom>
              <a:solidFill>
                <a:srgbClr val="1635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2" name="Freeform 191"/>
              <p:cNvSpPr/>
              <p:nvPr/>
            </p:nvSpPr>
            <p:spPr bwMode="auto">
              <a:xfrm>
                <a:off x="5023" y="3712"/>
                <a:ext cx="103" cy="198"/>
              </a:xfrm>
              <a:custGeom>
                <a:avLst/>
                <a:gdLst>
                  <a:gd name="T0" fmla="*/ 2 w 29"/>
                  <a:gd name="T1" fmla="*/ 48 h 56"/>
                  <a:gd name="T2" fmla="*/ 10 w 29"/>
                  <a:gd name="T3" fmla="*/ 28 h 56"/>
                  <a:gd name="T4" fmla="*/ 15 w 29"/>
                  <a:gd name="T5" fmla="*/ 20 h 56"/>
                  <a:gd name="T6" fmla="*/ 18 w 29"/>
                  <a:gd name="T7" fmla="*/ 21 h 56"/>
                  <a:gd name="T8" fmla="*/ 20 w 29"/>
                  <a:gd name="T9" fmla="*/ 9 h 56"/>
                  <a:gd name="T10" fmla="*/ 20 w 29"/>
                  <a:gd name="T11" fmla="*/ 7 h 56"/>
                  <a:gd name="T12" fmla="*/ 25 w 29"/>
                  <a:gd name="T13" fmla="*/ 0 h 56"/>
                  <a:gd name="T14" fmla="*/ 29 w 29"/>
                  <a:gd name="T15" fmla="*/ 8 h 56"/>
                  <a:gd name="T16" fmla="*/ 24 w 29"/>
                  <a:gd name="T17" fmla="*/ 30 h 56"/>
                  <a:gd name="T18" fmla="*/ 14 w 29"/>
                  <a:gd name="T19" fmla="*/ 49 h 56"/>
                  <a:gd name="T20" fmla="*/ 4 w 29"/>
                  <a:gd name="T21" fmla="*/ 55 h 56"/>
                  <a:gd name="T22" fmla="*/ 2 w 29"/>
                  <a:gd name="T23" fmla="*/ 55 h 56"/>
                  <a:gd name="T24" fmla="*/ 2 w 29"/>
                  <a:gd name="T25"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56">
                    <a:moveTo>
                      <a:pt x="2" y="48"/>
                    </a:moveTo>
                    <a:cubicBezTo>
                      <a:pt x="3" y="40"/>
                      <a:pt x="11" y="36"/>
                      <a:pt x="10" y="28"/>
                    </a:cubicBezTo>
                    <a:cubicBezTo>
                      <a:pt x="11" y="25"/>
                      <a:pt x="12" y="22"/>
                      <a:pt x="15" y="20"/>
                    </a:cubicBezTo>
                    <a:cubicBezTo>
                      <a:pt x="19" y="19"/>
                      <a:pt x="18" y="21"/>
                      <a:pt x="18" y="21"/>
                    </a:cubicBezTo>
                    <a:cubicBezTo>
                      <a:pt x="18" y="18"/>
                      <a:pt x="17" y="14"/>
                      <a:pt x="20" y="9"/>
                    </a:cubicBezTo>
                    <a:cubicBezTo>
                      <a:pt x="20" y="8"/>
                      <a:pt x="20" y="8"/>
                      <a:pt x="20" y="7"/>
                    </a:cubicBezTo>
                    <a:cubicBezTo>
                      <a:pt x="22" y="4"/>
                      <a:pt x="21" y="0"/>
                      <a:pt x="25" y="0"/>
                    </a:cubicBezTo>
                    <a:cubicBezTo>
                      <a:pt x="28" y="1"/>
                      <a:pt x="28" y="5"/>
                      <a:pt x="29" y="8"/>
                    </a:cubicBezTo>
                    <a:cubicBezTo>
                      <a:pt x="29" y="16"/>
                      <a:pt x="29" y="23"/>
                      <a:pt x="24" y="30"/>
                    </a:cubicBezTo>
                    <a:cubicBezTo>
                      <a:pt x="23" y="37"/>
                      <a:pt x="19" y="43"/>
                      <a:pt x="14" y="49"/>
                    </a:cubicBezTo>
                    <a:cubicBezTo>
                      <a:pt x="11" y="52"/>
                      <a:pt x="9" y="56"/>
                      <a:pt x="4" y="55"/>
                    </a:cubicBezTo>
                    <a:cubicBezTo>
                      <a:pt x="3" y="55"/>
                      <a:pt x="3" y="55"/>
                      <a:pt x="2" y="55"/>
                    </a:cubicBezTo>
                    <a:cubicBezTo>
                      <a:pt x="0" y="53"/>
                      <a:pt x="1" y="50"/>
                      <a:pt x="2" y="48"/>
                    </a:cubicBezTo>
                    <a:close/>
                  </a:path>
                </a:pathLst>
              </a:custGeom>
              <a:solidFill>
                <a:srgbClr val="182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3" name="Freeform 192"/>
              <p:cNvSpPr/>
              <p:nvPr/>
            </p:nvSpPr>
            <p:spPr bwMode="auto">
              <a:xfrm>
                <a:off x="4919" y="3882"/>
                <a:ext cx="118" cy="153"/>
              </a:xfrm>
              <a:custGeom>
                <a:avLst/>
                <a:gdLst>
                  <a:gd name="T0" fmla="*/ 31 w 33"/>
                  <a:gd name="T1" fmla="*/ 0 h 43"/>
                  <a:gd name="T2" fmla="*/ 31 w 33"/>
                  <a:gd name="T3" fmla="*/ 7 h 43"/>
                  <a:gd name="T4" fmla="*/ 19 w 33"/>
                  <a:gd name="T5" fmla="*/ 31 h 43"/>
                  <a:gd name="T6" fmla="*/ 19 w 33"/>
                  <a:gd name="T7" fmla="*/ 33 h 43"/>
                  <a:gd name="T8" fmla="*/ 15 w 33"/>
                  <a:gd name="T9" fmla="*/ 35 h 43"/>
                  <a:gd name="T10" fmla="*/ 3 w 33"/>
                  <a:gd name="T11" fmla="*/ 43 h 43"/>
                  <a:gd name="T12" fmla="*/ 1 w 33"/>
                  <a:gd name="T13" fmla="*/ 41 h 43"/>
                  <a:gd name="T14" fmla="*/ 3 w 33"/>
                  <a:gd name="T15" fmla="*/ 35 h 43"/>
                  <a:gd name="T16" fmla="*/ 29 w 33"/>
                  <a:gd name="T17" fmla="*/ 0 h 43"/>
                  <a:gd name="T18" fmla="*/ 31 w 33"/>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3">
                    <a:moveTo>
                      <a:pt x="31" y="0"/>
                    </a:moveTo>
                    <a:cubicBezTo>
                      <a:pt x="33" y="2"/>
                      <a:pt x="31" y="5"/>
                      <a:pt x="31" y="7"/>
                    </a:cubicBezTo>
                    <a:cubicBezTo>
                      <a:pt x="29" y="16"/>
                      <a:pt x="20" y="22"/>
                      <a:pt x="19" y="31"/>
                    </a:cubicBezTo>
                    <a:cubicBezTo>
                      <a:pt x="19" y="32"/>
                      <a:pt x="19" y="32"/>
                      <a:pt x="19" y="33"/>
                    </a:cubicBezTo>
                    <a:cubicBezTo>
                      <a:pt x="18" y="34"/>
                      <a:pt x="16" y="35"/>
                      <a:pt x="15" y="35"/>
                    </a:cubicBezTo>
                    <a:cubicBezTo>
                      <a:pt x="11" y="37"/>
                      <a:pt x="9" y="43"/>
                      <a:pt x="3" y="43"/>
                    </a:cubicBezTo>
                    <a:cubicBezTo>
                      <a:pt x="3" y="42"/>
                      <a:pt x="2" y="42"/>
                      <a:pt x="1" y="41"/>
                    </a:cubicBezTo>
                    <a:cubicBezTo>
                      <a:pt x="0" y="38"/>
                      <a:pt x="2" y="36"/>
                      <a:pt x="3" y="35"/>
                    </a:cubicBezTo>
                    <a:cubicBezTo>
                      <a:pt x="15" y="26"/>
                      <a:pt x="21" y="12"/>
                      <a:pt x="29" y="0"/>
                    </a:cubicBezTo>
                    <a:cubicBezTo>
                      <a:pt x="30" y="0"/>
                      <a:pt x="30" y="0"/>
                      <a:pt x="31" y="0"/>
                    </a:cubicBezTo>
                    <a:close/>
                  </a:path>
                </a:pathLst>
              </a:custGeom>
              <a:solidFill>
                <a:srgbClr val="1940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4" name="Freeform 193"/>
              <p:cNvSpPr/>
              <p:nvPr/>
            </p:nvSpPr>
            <p:spPr bwMode="auto">
              <a:xfrm>
                <a:off x="5019" y="3854"/>
                <a:ext cx="79" cy="135"/>
              </a:xfrm>
              <a:custGeom>
                <a:avLst/>
                <a:gdLst>
                  <a:gd name="T0" fmla="*/ 20 w 22"/>
                  <a:gd name="T1" fmla="*/ 12 h 38"/>
                  <a:gd name="T2" fmla="*/ 18 w 22"/>
                  <a:gd name="T3" fmla="*/ 21 h 38"/>
                  <a:gd name="T4" fmla="*/ 2 w 22"/>
                  <a:gd name="T5" fmla="*/ 38 h 38"/>
                  <a:gd name="T6" fmla="*/ 8 w 22"/>
                  <a:gd name="T7" fmla="*/ 24 h 38"/>
                  <a:gd name="T8" fmla="*/ 15 w 22"/>
                  <a:gd name="T9" fmla="*/ 8 h 38"/>
                  <a:gd name="T10" fmla="*/ 22 w 22"/>
                  <a:gd name="T11" fmla="*/ 6 h 38"/>
                  <a:gd name="T12" fmla="*/ 20 w 22"/>
                  <a:gd name="T13" fmla="*/ 12 h 38"/>
                </a:gdLst>
                <a:ahLst/>
                <a:cxnLst>
                  <a:cxn ang="0">
                    <a:pos x="T0" y="T1"/>
                  </a:cxn>
                  <a:cxn ang="0">
                    <a:pos x="T2" y="T3"/>
                  </a:cxn>
                  <a:cxn ang="0">
                    <a:pos x="T4" y="T5"/>
                  </a:cxn>
                  <a:cxn ang="0">
                    <a:pos x="T6" y="T7"/>
                  </a:cxn>
                  <a:cxn ang="0">
                    <a:pos x="T8" y="T9"/>
                  </a:cxn>
                  <a:cxn ang="0">
                    <a:pos x="T10" y="T11"/>
                  </a:cxn>
                  <a:cxn ang="0">
                    <a:pos x="T12" y="T13"/>
                  </a:cxn>
                </a:cxnLst>
                <a:rect l="0" t="0" r="r" b="b"/>
                <a:pathLst>
                  <a:path w="22" h="38">
                    <a:moveTo>
                      <a:pt x="20" y="12"/>
                    </a:moveTo>
                    <a:cubicBezTo>
                      <a:pt x="18" y="15"/>
                      <a:pt x="17" y="18"/>
                      <a:pt x="18" y="21"/>
                    </a:cubicBezTo>
                    <a:cubicBezTo>
                      <a:pt x="18" y="30"/>
                      <a:pt x="15" y="34"/>
                      <a:pt x="2" y="38"/>
                    </a:cubicBezTo>
                    <a:cubicBezTo>
                      <a:pt x="0" y="32"/>
                      <a:pt x="8" y="29"/>
                      <a:pt x="8" y="24"/>
                    </a:cubicBezTo>
                    <a:cubicBezTo>
                      <a:pt x="9" y="18"/>
                      <a:pt x="12" y="13"/>
                      <a:pt x="15" y="8"/>
                    </a:cubicBezTo>
                    <a:cubicBezTo>
                      <a:pt x="17" y="7"/>
                      <a:pt x="17" y="0"/>
                      <a:pt x="22" y="6"/>
                    </a:cubicBezTo>
                    <a:cubicBezTo>
                      <a:pt x="22" y="8"/>
                      <a:pt x="22" y="10"/>
                      <a:pt x="20" y="12"/>
                    </a:cubicBezTo>
                    <a:close/>
                  </a:path>
                </a:pathLst>
              </a:custGeom>
              <a:solidFill>
                <a:srgbClr val="1F4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5" name="Freeform 194"/>
              <p:cNvSpPr/>
              <p:nvPr/>
            </p:nvSpPr>
            <p:spPr bwMode="auto">
              <a:xfrm>
                <a:off x="5091" y="3822"/>
                <a:ext cx="50" cy="110"/>
              </a:xfrm>
              <a:custGeom>
                <a:avLst/>
                <a:gdLst>
                  <a:gd name="T0" fmla="*/ 0 w 14"/>
                  <a:gd name="T1" fmla="*/ 21 h 31"/>
                  <a:gd name="T2" fmla="*/ 1 w 14"/>
                  <a:gd name="T3" fmla="*/ 15 h 31"/>
                  <a:gd name="T4" fmla="*/ 3 w 14"/>
                  <a:gd name="T5" fmla="*/ 8 h 31"/>
                  <a:gd name="T6" fmla="*/ 8 w 14"/>
                  <a:gd name="T7" fmla="*/ 0 h 31"/>
                  <a:gd name="T8" fmla="*/ 14 w 14"/>
                  <a:gd name="T9" fmla="*/ 6 h 31"/>
                  <a:gd name="T10" fmla="*/ 14 w 14"/>
                  <a:gd name="T11" fmla="*/ 7 h 31"/>
                  <a:gd name="T12" fmla="*/ 3 w 14"/>
                  <a:gd name="T13" fmla="*/ 31 h 31"/>
                  <a:gd name="T14" fmla="*/ 5 w 14"/>
                  <a:gd name="T15" fmla="*/ 19 h 31"/>
                  <a:gd name="T16" fmla="*/ 0 w 14"/>
                  <a:gd name="T1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1">
                    <a:moveTo>
                      <a:pt x="0" y="21"/>
                    </a:moveTo>
                    <a:cubicBezTo>
                      <a:pt x="1" y="19"/>
                      <a:pt x="1" y="17"/>
                      <a:pt x="1" y="15"/>
                    </a:cubicBezTo>
                    <a:cubicBezTo>
                      <a:pt x="2" y="12"/>
                      <a:pt x="1" y="10"/>
                      <a:pt x="3" y="8"/>
                    </a:cubicBezTo>
                    <a:cubicBezTo>
                      <a:pt x="5" y="5"/>
                      <a:pt x="5" y="2"/>
                      <a:pt x="8" y="0"/>
                    </a:cubicBezTo>
                    <a:cubicBezTo>
                      <a:pt x="12" y="0"/>
                      <a:pt x="11" y="4"/>
                      <a:pt x="14" y="6"/>
                    </a:cubicBezTo>
                    <a:cubicBezTo>
                      <a:pt x="14" y="6"/>
                      <a:pt x="14" y="6"/>
                      <a:pt x="14" y="7"/>
                    </a:cubicBezTo>
                    <a:cubicBezTo>
                      <a:pt x="14" y="16"/>
                      <a:pt x="8" y="22"/>
                      <a:pt x="3" y="31"/>
                    </a:cubicBezTo>
                    <a:cubicBezTo>
                      <a:pt x="4" y="25"/>
                      <a:pt x="4" y="22"/>
                      <a:pt x="5" y="19"/>
                    </a:cubicBezTo>
                    <a:cubicBezTo>
                      <a:pt x="2" y="17"/>
                      <a:pt x="3" y="23"/>
                      <a:pt x="0" y="21"/>
                    </a:cubicBezTo>
                    <a:close/>
                  </a:path>
                </a:pathLst>
              </a:custGeom>
              <a:solidFill>
                <a:srgbClr val="498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6" name="Freeform 195"/>
              <p:cNvSpPr/>
              <p:nvPr/>
            </p:nvSpPr>
            <p:spPr bwMode="auto">
              <a:xfrm>
                <a:off x="5148" y="3758"/>
                <a:ext cx="43" cy="99"/>
              </a:xfrm>
              <a:custGeom>
                <a:avLst/>
                <a:gdLst>
                  <a:gd name="T0" fmla="*/ 9 w 12"/>
                  <a:gd name="T1" fmla="*/ 1 h 28"/>
                  <a:gd name="T2" fmla="*/ 10 w 12"/>
                  <a:gd name="T3" fmla="*/ 19 h 28"/>
                  <a:gd name="T4" fmla="*/ 0 w 12"/>
                  <a:gd name="T5" fmla="*/ 25 h 28"/>
                  <a:gd name="T6" fmla="*/ 6 w 12"/>
                  <a:gd name="T7" fmla="*/ 1 h 28"/>
                  <a:gd name="T8" fmla="*/ 9 w 12"/>
                  <a:gd name="T9" fmla="*/ 1 h 28"/>
                </a:gdLst>
                <a:ahLst/>
                <a:cxnLst>
                  <a:cxn ang="0">
                    <a:pos x="T0" y="T1"/>
                  </a:cxn>
                  <a:cxn ang="0">
                    <a:pos x="T2" y="T3"/>
                  </a:cxn>
                  <a:cxn ang="0">
                    <a:pos x="T4" y="T5"/>
                  </a:cxn>
                  <a:cxn ang="0">
                    <a:pos x="T6" y="T7"/>
                  </a:cxn>
                  <a:cxn ang="0">
                    <a:pos x="T8" y="T9"/>
                  </a:cxn>
                </a:cxnLst>
                <a:rect l="0" t="0" r="r" b="b"/>
                <a:pathLst>
                  <a:path w="12" h="28">
                    <a:moveTo>
                      <a:pt x="9" y="1"/>
                    </a:moveTo>
                    <a:cubicBezTo>
                      <a:pt x="8" y="7"/>
                      <a:pt x="12" y="13"/>
                      <a:pt x="10" y="19"/>
                    </a:cubicBezTo>
                    <a:cubicBezTo>
                      <a:pt x="7" y="21"/>
                      <a:pt x="7" y="28"/>
                      <a:pt x="0" y="25"/>
                    </a:cubicBezTo>
                    <a:cubicBezTo>
                      <a:pt x="0" y="16"/>
                      <a:pt x="4" y="9"/>
                      <a:pt x="6" y="1"/>
                    </a:cubicBezTo>
                    <a:cubicBezTo>
                      <a:pt x="7" y="0"/>
                      <a:pt x="8" y="0"/>
                      <a:pt x="9" y="1"/>
                    </a:cubicBezTo>
                    <a:close/>
                  </a:path>
                </a:pathLst>
              </a:custGeom>
              <a:solidFill>
                <a:srgbClr val="133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7" name="Freeform 196"/>
              <p:cNvSpPr/>
              <p:nvPr/>
            </p:nvSpPr>
            <p:spPr bwMode="auto">
              <a:xfrm>
                <a:off x="5037" y="3875"/>
                <a:ext cx="43" cy="64"/>
              </a:xfrm>
              <a:custGeom>
                <a:avLst/>
                <a:gdLst>
                  <a:gd name="T0" fmla="*/ 12 w 12"/>
                  <a:gd name="T1" fmla="*/ 3 h 18"/>
                  <a:gd name="T2" fmla="*/ 3 w 12"/>
                  <a:gd name="T3" fmla="*/ 18 h 18"/>
                  <a:gd name="T4" fmla="*/ 0 w 12"/>
                  <a:gd name="T5" fmla="*/ 9 h 18"/>
                  <a:gd name="T6" fmla="*/ 8 w 12"/>
                  <a:gd name="T7" fmla="*/ 2 h 18"/>
                  <a:gd name="T8" fmla="*/ 12 w 12"/>
                  <a:gd name="T9" fmla="*/ 3 h 18"/>
                </a:gdLst>
                <a:ahLst/>
                <a:cxnLst>
                  <a:cxn ang="0">
                    <a:pos x="T0" y="T1"/>
                  </a:cxn>
                  <a:cxn ang="0">
                    <a:pos x="T2" y="T3"/>
                  </a:cxn>
                  <a:cxn ang="0">
                    <a:pos x="T4" y="T5"/>
                  </a:cxn>
                  <a:cxn ang="0">
                    <a:pos x="T6" y="T7"/>
                  </a:cxn>
                  <a:cxn ang="0">
                    <a:pos x="T8" y="T9"/>
                  </a:cxn>
                </a:cxnLst>
                <a:rect l="0" t="0" r="r" b="b"/>
                <a:pathLst>
                  <a:path w="12" h="18">
                    <a:moveTo>
                      <a:pt x="12" y="3"/>
                    </a:moveTo>
                    <a:cubicBezTo>
                      <a:pt x="9" y="8"/>
                      <a:pt x="6" y="13"/>
                      <a:pt x="3" y="18"/>
                    </a:cubicBezTo>
                    <a:cubicBezTo>
                      <a:pt x="1" y="16"/>
                      <a:pt x="0" y="13"/>
                      <a:pt x="0" y="9"/>
                    </a:cubicBezTo>
                    <a:cubicBezTo>
                      <a:pt x="3" y="7"/>
                      <a:pt x="6" y="5"/>
                      <a:pt x="8" y="2"/>
                    </a:cubicBezTo>
                    <a:cubicBezTo>
                      <a:pt x="10" y="0"/>
                      <a:pt x="12" y="0"/>
                      <a:pt x="12" y="3"/>
                    </a:cubicBezTo>
                    <a:close/>
                  </a:path>
                </a:pathLst>
              </a:custGeom>
              <a:solidFill>
                <a:srgbClr val="224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8" name="Freeform 197"/>
              <p:cNvSpPr/>
              <p:nvPr/>
            </p:nvSpPr>
            <p:spPr bwMode="auto">
              <a:xfrm>
                <a:off x="5137" y="3758"/>
                <a:ext cx="36" cy="88"/>
              </a:xfrm>
              <a:custGeom>
                <a:avLst/>
                <a:gdLst>
                  <a:gd name="T0" fmla="*/ 9 w 10"/>
                  <a:gd name="T1" fmla="*/ 1 h 25"/>
                  <a:gd name="T2" fmla="*/ 3 w 10"/>
                  <a:gd name="T3" fmla="*/ 25 h 25"/>
                  <a:gd name="T4" fmla="*/ 1 w 10"/>
                  <a:gd name="T5" fmla="*/ 25 h 25"/>
                  <a:gd name="T6" fmla="*/ 1 w 10"/>
                  <a:gd name="T7" fmla="*/ 25 h 25"/>
                  <a:gd name="T8" fmla="*/ 0 w 10"/>
                  <a:gd name="T9" fmla="*/ 21 h 25"/>
                  <a:gd name="T10" fmla="*/ 7 w 10"/>
                  <a:gd name="T11" fmla="*/ 1 h 25"/>
                  <a:gd name="T12" fmla="*/ 9 w 10"/>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9" y="1"/>
                    </a:moveTo>
                    <a:cubicBezTo>
                      <a:pt x="10" y="10"/>
                      <a:pt x="7" y="17"/>
                      <a:pt x="3" y="25"/>
                    </a:cubicBezTo>
                    <a:cubicBezTo>
                      <a:pt x="3" y="25"/>
                      <a:pt x="2" y="25"/>
                      <a:pt x="1" y="25"/>
                    </a:cubicBezTo>
                    <a:cubicBezTo>
                      <a:pt x="1" y="25"/>
                      <a:pt x="1" y="25"/>
                      <a:pt x="1" y="25"/>
                    </a:cubicBezTo>
                    <a:cubicBezTo>
                      <a:pt x="0" y="24"/>
                      <a:pt x="0" y="22"/>
                      <a:pt x="0" y="21"/>
                    </a:cubicBezTo>
                    <a:cubicBezTo>
                      <a:pt x="3" y="14"/>
                      <a:pt x="3" y="7"/>
                      <a:pt x="7" y="1"/>
                    </a:cubicBezTo>
                    <a:cubicBezTo>
                      <a:pt x="7" y="1"/>
                      <a:pt x="8" y="0"/>
                      <a:pt x="9" y="1"/>
                    </a:cubicBezTo>
                    <a:close/>
                  </a:path>
                </a:pathLst>
              </a:custGeom>
              <a:solidFill>
                <a:srgbClr val="648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9" name="Freeform 198"/>
              <p:cNvSpPr/>
              <p:nvPr/>
            </p:nvSpPr>
            <p:spPr bwMode="auto">
              <a:xfrm>
                <a:off x="5016" y="1232"/>
                <a:ext cx="210" cy="434"/>
              </a:xfrm>
              <a:custGeom>
                <a:avLst/>
                <a:gdLst>
                  <a:gd name="T0" fmla="*/ 16 w 59"/>
                  <a:gd name="T1" fmla="*/ 79 h 122"/>
                  <a:gd name="T2" fmla="*/ 16 w 59"/>
                  <a:gd name="T3" fmla="*/ 81 h 122"/>
                  <a:gd name="T4" fmla="*/ 7 w 59"/>
                  <a:gd name="T5" fmla="*/ 119 h 122"/>
                  <a:gd name="T6" fmla="*/ 5 w 59"/>
                  <a:gd name="T7" fmla="*/ 121 h 122"/>
                  <a:gd name="T8" fmla="*/ 1 w 59"/>
                  <a:gd name="T9" fmla="*/ 120 h 122"/>
                  <a:gd name="T10" fmla="*/ 9 w 59"/>
                  <a:gd name="T11" fmla="*/ 79 h 122"/>
                  <a:gd name="T12" fmla="*/ 12 w 59"/>
                  <a:gd name="T13" fmla="*/ 70 h 122"/>
                  <a:gd name="T14" fmla="*/ 21 w 59"/>
                  <a:gd name="T15" fmla="*/ 43 h 122"/>
                  <a:gd name="T16" fmla="*/ 34 w 59"/>
                  <a:gd name="T17" fmla="*/ 21 h 122"/>
                  <a:gd name="T18" fmla="*/ 51 w 59"/>
                  <a:gd name="T19" fmla="*/ 3 h 122"/>
                  <a:gd name="T20" fmla="*/ 57 w 59"/>
                  <a:gd name="T21" fmla="*/ 2 h 122"/>
                  <a:gd name="T22" fmla="*/ 53 w 59"/>
                  <a:gd name="T23" fmla="*/ 10 h 122"/>
                  <a:gd name="T24" fmla="*/ 27 w 59"/>
                  <a:gd name="T25" fmla="*/ 52 h 122"/>
                  <a:gd name="T26" fmla="*/ 22 w 59"/>
                  <a:gd name="T27" fmla="*/ 65 h 122"/>
                  <a:gd name="T28" fmla="*/ 16 w 59"/>
                  <a:gd name="T29" fmla="*/ 7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22">
                    <a:moveTo>
                      <a:pt x="16" y="79"/>
                    </a:moveTo>
                    <a:cubicBezTo>
                      <a:pt x="16" y="80"/>
                      <a:pt x="16" y="80"/>
                      <a:pt x="16" y="81"/>
                    </a:cubicBezTo>
                    <a:cubicBezTo>
                      <a:pt x="13" y="94"/>
                      <a:pt x="10" y="106"/>
                      <a:pt x="7" y="119"/>
                    </a:cubicBezTo>
                    <a:cubicBezTo>
                      <a:pt x="7" y="120"/>
                      <a:pt x="6" y="121"/>
                      <a:pt x="5" y="121"/>
                    </a:cubicBezTo>
                    <a:cubicBezTo>
                      <a:pt x="4" y="122"/>
                      <a:pt x="2" y="122"/>
                      <a:pt x="1" y="120"/>
                    </a:cubicBezTo>
                    <a:cubicBezTo>
                      <a:pt x="0" y="106"/>
                      <a:pt x="6" y="93"/>
                      <a:pt x="9" y="79"/>
                    </a:cubicBezTo>
                    <a:cubicBezTo>
                      <a:pt x="9" y="76"/>
                      <a:pt x="11" y="73"/>
                      <a:pt x="12" y="70"/>
                    </a:cubicBezTo>
                    <a:cubicBezTo>
                      <a:pt x="16" y="61"/>
                      <a:pt x="18" y="52"/>
                      <a:pt x="21" y="43"/>
                    </a:cubicBezTo>
                    <a:cubicBezTo>
                      <a:pt x="26" y="36"/>
                      <a:pt x="29" y="28"/>
                      <a:pt x="34" y="21"/>
                    </a:cubicBezTo>
                    <a:cubicBezTo>
                      <a:pt x="38" y="14"/>
                      <a:pt x="45" y="8"/>
                      <a:pt x="51" y="3"/>
                    </a:cubicBezTo>
                    <a:cubicBezTo>
                      <a:pt x="53" y="1"/>
                      <a:pt x="55" y="0"/>
                      <a:pt x="57" y="2"/>
                    </a:cubicBezTo>
                    <a:cubicBezTo>
                      <a:pt x="59" y="6"/>
                      <a:pt x="56" y="8"/>
                      <a:pt x="53" y="10"/>
                    </a:cubicBezTo>
                    <a:cubicBezTo>
                      <a:pt x="41" y="21"/>
                      <a:pt x="33" y="36"/>
                      <a:pt x="27" y="52"/>
                    </a:cubicBezTo>
                    <a:cubicBezTo>
                      <a:pt x="25" y="56"/>
                      <a:pt x="24" y="60"/>
                      <a:pt x="22" y="65"/>
                    </a:cubicBezTo>
                    <a:cubicBezTo>
                      <a:pt x="21" y="70"/>
                      <a:pt x="17" y="74"/>
                      <a:pt x="16" y="79"/>
                    </a:cubicBezTo>
                    <a:close/>
                  </a:path>
                </a:pathLst>
              </a:custGeom>
              <a:solidFill>
                <a:srgbClr val="C5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0" name="Freeform 199"/>
              <p:cNvSpPr/>
              <p:nvPr/>
            </p:nvSpPr>
            <p:spPr bwMode="auto">
              <a:xfrm>
                <a:off x="5019" y="1541"/>
                <a:ext cx="79" cy="185"/>
              </a:xfrm>
              <a:custGeom>
                <a:avLst/>
                <a:gdLst>
                  <a:gd name="T0" fmla="*/ 15 w 22"/>
                  <a:gd name="T1" fmla="*/ 0 h 52"/>
                  <a:gd name="T2" fmla="*/ 13 w 22"/>
                  <a:gd name="T3" fmla="*/ 37 h 52"/>
                  <a:gd name="T4" fmla="*/ 5 w 22"/>
                  <a:gd name="T5" fmla="*/ 52 h 52"/>
                  <a:gd name="T6" fmla="*/ 5 w 22"/>
                  <a:gd name="T7" fmla="*/ 34 h 52"/>
                  <a:gd name="T8" fmla="*/ 5 w 22"/>
                  <a:gd name="T9" fmla="*/ 34 h 52"/>
                  <a:gd name="T10" fmla="*/ 11 w 22"/>
                  <a:gd name="T11" fmla="*/ 8 h 52"/>
                  <a:gd name="T12" fmla="*/ 15 w 22"/>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22" h="52">
                    <a:moveTo>
                      <a:pt x="15" y="0"/>
                    </a:moveTo>
                    <a:cubicBezTo>
                      <a:pt x="22" y="13"/>
                      <a:pt x="15" y="25"/>
                      <a:pt x="13" y="37"/>
                    </a:cubicBezTo>
                    <a:cubicBezTo>
                      <a:pt x="12" y="42"/>
                      <a:pt x="10" y="48"/>
                      <a:pt x="5" y="52"/>
                    </a:cubicBezTo>
                    <a:cubicBezTo>
                      <a:pt x="0" y="46"/>
                      <a:pt x="2" y="40"/>
                      <a:pt x="5" y="34"/>
                    </a:cubicBezTo>
                    <a:cubicBezTo>
                      <a:pt x="5" y="34"/>
                      <a:pt x="5" y="34"/>
                      <a:pt x="5" y="34"/>
                    </a:cubicBezTo>
                    <a:cubicBezTo>
                      <a:pt x="8" y="26"/>
                      <a:pt x="8" y="17"/>
                      <a:pt x="11" y="8"/>
                    </a:cubicBezTo>
                    <a:cubicBezTo>
                      <a:pt x="12" y="5"/>
                      <a:pt x="11" y="2"/>
                      <a:pt x="15" y="0"/>
                    </a:cubicBezTo>
                    <a:close/>
                  </a:path>
                </a:pathLst>
              </a:custGeom>
              <a:solidFill>
                <a:srgbClr val="1754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1" name="Freeform 200"/>
              <p:cNvSpPr/>
              <p:nvPr/>
            </p:nvSpPr>
            <p:spPr bwMode="auto">
              <a:xfrm>
                <a:off x="5073" y="1460"/>
                <a:ext cx="64" cy="145"/>
              </a:xfrm>
              <a:custGeom>
                <a:avLst/>
                <a:gdLst>
                  <a:gd name="T0" fmla="*/ 0 w 18"/>
                  <a:gd name="T1" fmla="*/ 15 h 41"/>
                  <a:gd name="T2" fmla="*/ 4 w 18"/>
                  <a:gd name="T3" fmla="*/ 0 h 41"/>
                  <a:gd name="T4" fmla="*/ 14 w 18"/>
                  <a:gd name="T5" fmla="*/ 16 h 41"/>
                  <a:gd name="T6" fmla="*/ 16 w 18"/>
                  <a:gd name="T7" fmla="*/ 29 h 41"/>
                  <a:gd name="T8" fmla="*/ 12 w 18"/>
                  <a:gd name="T9" fmla="*/ 41 h 41"/>
                  <a:gd name="T10" fmla="*/ 5 w 18"/>
                  <a:gd name="T11" fmla="*/ 17 h 41"/>
                  <a:gd name="T12" fmla="*/ 0 w 18"/>
                  <a:gd name="T13" fmla="*/ 15 h 41"/>
                </a:gdLst>
                <a:ahLst/>
                <a:cxnLst>
                  <a:cxn ang="0">
                    <a:pos x="T0" y="T1"/>
                  </a:cxn>
                  <a:cxn ang="0">
                    <a:pos x="T2" y="T3"/>
                  </a:cxn>
                  <a:cxn ang="0">
                    <a:pos x="T4" y="T5"/>
                  </a:cxn>
                  <a:cxn ang="0">
                    <a:pos x="T6" y="T7"/>
                  </a:cxn>
                  <a:cxn ang="0">
                    <a:pos x="T8" y="T9"/>
                  </a:cxn>
                  <a:cxn ang="0">
                    <a:pos x="T10" y="T11"/>
                  </a:cxn>
                  <a:cxn ang="0">
                    <a:pos x="T12" y="T13"/>
                  </a:cxn>
                </a:cxnLst>
                <a:rect l="0" t="0" r="r" b="b"/>
                <a:pathLst>
                  <a:path w="18" h="41">
                    <a:moveTo>
                      <a:pt x="0" y="15"/>
                    </a:moveTo>
                    <a:cubicBezTo>
                      <a:pt x="0" y="10"/>
                      <a:pt x="2" y="5"/>
                      <a:pt x="4" y="0"/>
                    </a:cubicBezTo>
                    <a:cubicBezTo>
                      <a:pt x="11" y="3"/>
                      <a:pt x="10" y="11"/>
                      <a:pt x="14" y="16"/>
                    </a:cubicBezTo>
                    <a:cubicBezTo>
                      <a:pt x="16" y="20"/>
                      <a:pt x="18" y="24"/>
                      <a:pt x="16" y="29"/>
                    </a:cubicBezTo>
                    <a:cubicBezTo>
                      <a:pt x="15" y="33"/>
                      <a:pt x="14" y="37"/>
                      <a:pt x="12" y="41"/>
                    </a:cubicBezTo>
                    <a:cubicBezTo>
                      <a:pt x="7" y="33"/>
                      <a:pt x="6" y="25"/>
                      <a:pt x="5" y="17"/>
                    </a:cubicBezTo>
                    <a:cubicBezTo>
                      <a:pt x="5" y="12"/>
                      <a:pt x="3" y="11"/>
                      <a:pt x="0" y="15"/>
                    </a:cubicBezTo>
                    <a:close/>
                  </a:path>
                </a:pathLst>
              </a:custGeom>
              <a:solidFill>
                <a:srgbClr val="315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2" name="Freeform 201"/>
              <p:cNvSpPr/>
              <p:nvPr/>
            </p:nvSpPr>
            <p:spPr bwMode="auto">
              <a:xfrm>
                <a:off x="5008" y="1659"/>
                <a:ext cx="36" cy="213"/>
              </a:xfrm>
              <a:custGeom>
                <a:avLst/>
                <a:gdLst>
                  <a:gd name="T0" fmla="*/ 8 w 10"/>
                  <a:gd name="T1" fmla="*/ 1 h 60"/>
                  <a:gd name="T2" fmla="*/ 8 w 10"/>
                  <a:gd name="T3" fmla="*/ 19 h 60"/>
                  <a:gd name="T4" fmla="*/ 6 w 10"/>
                  <a:gd name="T5" fmla="*/ 60 h 60"/>
                  <a:gd name="T6" fmla="*/ 2 w 10"/>
                  <a:gd name="T7" fmla="*/ 60 h 60"/>
                  <a:gd name="T8" fmla="*/ 0 w 10"/>
                  <a:gd name="T9" fmla="*/ 55 h 60"/>
                  <a:gd name="T10" fmla="*/ 1 w 10"/>
                  <a:gd name="T11" fmla="*/ 16 h 60"/>
                  <a:gd name="T12" fmla="*/ 4 w 10"/>
                  <a:gd name="T13" fmla="*/ 0 h 60"/>
                  <a:gd name="T14" fmla="*/ 8 w 10"/>
                  <a:gd name="T15" fmla="*/ 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0">
                    <a:moveTo>
                      <a:pt x="8" y="1"/>
                    </a:moveTo>
                    <a:cubicBezTo>
                      <a:pt x="10" y="7"/>
                      <a:pt x="7" y="13"/>
                      <a:pt x="8" y="19"/>
                    </a:cubicBezTo>
                    <a:cubicBezTo>
                      <a:pt x="4" y="32"/>
                      <a:pt x="7" y="46"/>
                      <a:pt x="6" y="60"/>
                    </a:cubicBezTo>
                    <a:cubicBezTo>
                      <a:pt x="4" y="60"/>
                      <a:pt x="3" y="60"/>
                      <a:pt x="2" y="60"/>
                    </a:cubicBezTo>
                    <a:cubicBezTo>
                      <a:pt x="1" y="58"/>
                      <a:pt x="0" y="57"/>
                      <a:pt x="0" y="55"/>
                    </a:cubicBezTo>
                    <a:cubicBezTo>
                      <a:pt x="2" y="42"/>
                      <a:pt x="1" y="29"/>
                      <a:pt x="1" y="16"/>
                    </a:cubicBezTo>
                    <a:cubicBezTo>
                      <a:pt x="2" y="11"/>
                      <a:pt x="2" y="6"/>
                      <a:pt x="4" y="0"/>
                    </a:cubicBezTo>
                    <a:cubicBezTo>
                      <a:pt x="5" y="1"/>
                      <a:pt x="6" y="1"/>
                      <a:pt x="8" y="1"/>
                    </a:cubicBezTo>
                    <a:close/>
                  </a:path>
                </a:pathLst>
              </a:custGeom>
              <a:solidFill>
                <a:srgbClr val="235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3" name="Freeform 202"/>
              <p:cNvSpPr/>
              <p:nvPr/>
            </p:nvSpPr>
            <p:spPr bwMode="auto">
              <a:xfrm>
                <a:off x="5037" y="1520"/>
                <a:ext cx="36" cy="142"/>
              </a:xfrm>
              <a:custGeom>
                <a:avLst/>
                <a:gdLst>
                  <a:gd name="T0" fmla="*/ 10 w 10"/>
                  <a:gd name="T1" fmla="*/ 6 h 40"/>
                  <a:gd name="T2" fmla="*/ 4 w 10"/>
                  <a:gd name="T3" fmla="*/ 32 h 40"/>
                  <a:gd name="T4" fmla="*/ 0 w 10"/>
                  <a:gd name="T5" fmla="*/ 40 h 40"/>
                  <a:gd name="T6" fmla="*/ 10 w 10"/>
                  <a:gd name="T7" fmla="*/ 0 h 40"/>
                  <a:gd name="T8" fmla="*/ 10 w 10"/>
                  <a:gd name="T9" fmla="*/ 6 h 40"/>
                </a:gdLst>
                <a:ahLst/>
                <a:cxnLst>
                  <a:cxn ang="0">
                    <a:pos x="T0" y="T1"/>
                  </a:cxn>
                  <a:cxn ang="0">
                    <a:pos x="T2" y="T3"/>
                  </a:cxn>
                  <a:cxn ang="0">
                    <a:pos x="T4" y="T5"/>
                  </a:cxn>
                  <a:cxn ang="0">
                    <a:pos x="T6" y="T7"/>
                  </a:cxn>
                  <a:cxn ang="0">
                    <a:pos x="T8" y="T9"/>
                  </a:cxn>
                </a:cxnLst>
                <a:rect l="0" t="0" r="r" b="b"/>
                <a:pathLst>
                  <a:path w="10" h="40">
                    <a:moveTo>
                      <a:pt x="10" y="6"/>
                    </a:moveTo>
                    <a:cubicBezTo>
                      <a:pt x="7" y="14"/>
                      <a:pt x="4" y="23"/>
                      <a:pt x="4" y="32"/>
                    </a:cubicBezTo>
                    <a:cubicBezTo>
                      <a:pt x="3" y="35"/>
                      <a:pt x="5" y="39"/>
                      <a:pt x="0" y="40"/>
                    </a:cubicBezTo>
                    <a:cubicBezTo>
                      <a:pt x="1" y="26"/>
                      <a:pt x="3" y="12"/>
                      <a:pt x="10" y="0"/>
                    </a:cubicBezTo>
                    <a:cubicBezTo>
                      <a:pt x="10" y="2"/>
                      <a:pt x="10" y="4"/>
                      <a:pt x="10" y="6"/>
                    </a:cubicBezTo>
                    <a:close/>
                  </a:path>
                </a:pathLst>
              </a:custGeom>
              <a:solidFill>
                <a:srgbClr val="183E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4" name="Freeform 203"/>
              <p:cNvSpPr/>
              <p:nvPr/>
            </p:nvSpPr>
            <p:spPr bwMode="auto">
              <a:xfrm>
                <a:off x="5155" y="1374"/>
                <a:ext cx="185" cy="157"/>
              </a:xfrm>
              <a:custGeom>
                <a:avLst/>
                <a:gdLst>
                  <a:gd name="T0" fmla="*/ 10 w 52"/>
                  <a:gd name="T1" fmla="*/ 42 h 44"/>
                  <a:gd name="T2" fmla="*/ 7 w 52"/>
                  <a:gd name="T3" fmla="*/ 44 h 44"/>
                  <a:gd name="T4" fmla="*/ 3 w 52"/>
                  <a:gd name="T5" fmla="*/ 30 h 44"/>
                  <a:gd name="T6" fmla="*/ 36 w 52"/>
                  <a:gd name="T7" fmla="*/ 6 h 44"/>
                  <a:gd name="T8" fmla="*/ 49 w 52"/>
                  <a:gd name="T9" fmla="*/ 1 h 44"/>
                  <a:gd name="T10" fmla="*/ 48 w 52"/>
                  <a:gd name="T11" fmla="*/ 17 h 44"/>
                  <a:gd name="T12" fmla="*/ 42 w 52"/>
                  <a:gd name="T13" fmla="*/ 26 h 44"/>
                  <a:gd name="T14" fmla="*/ 39 w 52"/>
                  <a:gd name="T15" fmla="*/ 27 h 44"/>
                  <a:gd name="T16" fmla="*/ 28 w 52"/>
                  <a:gd name="T17" fmla="*/ 34 h 44"/>
                  <a:gd name="T18" fmla="*/ 26 w 52"/>
                  <a:gd name="T19" fmla="*/ 35 h 44"/>
                  <a:gd name="T20" fmla="*/ 13 w 52"/>
                  <a:gd name="T21" fmla="*/ 42 h 44"/>
                  <a:gd name="T22" fmla="*/ 10 w 52"/>
                  <a:gd name="T23"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4">
                    <a:moveTo>
                      <a:pt x="10" y="42"/>
                    </a:moveTo>
                    <a:cubicBezTo>
                      <a:pt x="9" y="43"/>
                      <a:pt x="8" y="44"/>
                      <a:pt x="7" y="44"/>
                    </a:cubicBezTo>
                    <a:cubicBezTo>
                      <a:pt x="8" y="39"/>
                      <a:pt x="0" y="36"/>
                      <a:pt x="3" y="30"/>
                    </a:cubicBezTo>
                    <a:cubicBezTo>
                      <a:pt x="12" y="20"/>
                      <a:pt x="24" y="13"/>
                      <a:pt x="36" y="6"/>
                    </a:cubicBezTo>
                    <a:cubicBezTo>
                      <a:pt x="40" y="5"/>
                      <a:pt x="44" y="0"/>
                      <a:pt x="49" y="1"/>
                    </a:cubicBezTo>
                    <a:cubicBezTo>
                      <a:pt x="52" y="7"/>
                      <a:pt x="46" y="12"/>
                      <a:pt x="48" y="17"/>
                    </a:cubicBezTo>
                    <a:cubicBezTo>
                      <a:pt x="48" y="21"/>
                      <a:pt x="44" y="23"/>
                      <a:pt x="42" y="26"/>
                    </a:cubicBezTo>
                    <a:cubicBezTo>
                      <a:pt x="41" y="26"/>
                      <a:pt x="40" y="27"/>
                      <a:pt x="39" y="27"/>
                    </a:cubicBezTo>
                    <a:cubicBezTo>
                      <a:pt x="35" y="29"/>
                      <a:pt x="32" y="32"/>
                      <a:pt x="28" y="34"/>
                    </a:cubicBezTo>
                    <a:cubicBezTo>
                      <a:pt x="27" y="34"/>
                      <a:pt x="26" y="35"/>
                      <a:pt x="26" y="35"/>
                    </a:cubicBezTo>
                    <a:cubicBezTo>
                      <a:pt x="21" y="37"/>
                      <a:pt x="17" y="39"/>
                      <a:pt x="13" y="42"/>
                    </a:cubicBezTo>
                    <a:cubicBezTo>
                      <a:pt x="12" y="42"/>
                      <a:pt x="11" y="42"/>
                      <a:pt x="10" y="42"/>
                    </a:cubicBezTo>
                    <a:close/>
                  </a:path>
                </a:pathLst>
              </a:custGeom>
              <a:solidFill>
                <a:srgbClr val="1319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5" name="Freeform 204"/>
              <p:cNvSpPr/>
              <p:nvPr/>
            </p:nvSpPr>
            <p:spPr bwMode="auto">
              <a:xfrm>
                <a:off x="5226" y="1499"/>
                <a:ext cx="179" cy="96"/>
              </a:xfrm>
              <a:custGeom>
                <a:avLst/>
                <a:gdLst>
                  <a:gd name="T0" fmla="*/ 0 w 50"/>
                  <a:gd name="T1" fmla="*/ 22 h 27"/>
                  <a:gd name="T2" fmla="*/ 0 w 50"/>
                  <a:gd name="T3" fmla="*/ 21 h 27"/>
                  <a:gd name="T4" fmla="*/ 13 w 50"/>
                  <a:gd name="T5" fmla="*/ 14 h 27"/>
                  <a:gd name="T6" fmla="*/ 36 w 50"/>
                  <a:gd name="T7" fmla="*/ 4 h 27"/>
                  <a:gd name="T8" fmla="*/ 46 w 50"/>
                  <a:gd name="T9" fmla="*/ 1 h 27"/>
                  <a:gd name="T10" fmla="*/ 49 w 50"/>
                  <a:gd name="T11" fmla="*/ 7 h 27"/>
                  <a:gd name="T12" fmla="*/ 31 w 50"/>
                  <a:gd name="T13" fmla="*/ 27 h 27"/>
                  <a:gd name="T14" fmla="*/ 24 w 50"/>
                  <a:gd name="T15" fmla="*/ 23 h 27"/>
                  <a:gd name="T16" fmla="*/ 8 w 50"/>
                  <a:gd name="T17" fmla="*/ 25 h 27"/>
                  <a:gd name="T18" fmla="*/ 0 w 50"/>
                  <a:gd name="T19"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7">
                    <a:moveTo>
                      <a:pt x="0" y="22"/>
                    </a:moveTo>
                    <a:cubicBezTo>
                      <a:pt x="0" y="22"/>
                      <a:pt x="0" y="21"/>
                      <a:pt x="0" y="21"/>
                    </a:cubicBezTo>
                    <a:cubicBezTo>
                      <a:pt x="4" y="18"/>
                      <a:pt x="9" y="16"/>
                      <a:pt x="13" y="14"/>
                    </a:cubicBezTo>
                    <a:cubicBezTo>
                      <a:pt x="22" y="12"/>
                      <a:pt x="29" y="8"/>
                      <a:pt x="36" y="4"/>
                    </a:cubicBezTo>
                    <a:cubicBezTo>
                      <a:pt x="39" y="2"/>
                      <a:pt x="42" y="0"/>
                      <a:pt x="46" y="1"/>
                    </a:cubicBezTo>
                    <a:cubicBezTo>
                      <a:pt x="49" y="2"/>
                      <a:pt x="50" y="4"/>
                      <a:pt x="49" y="7"/>
                    </a:cubicBezTo>
                    <a:cubicBezTo>
                      <a:pt x="47" y="17"/>
                      <a:pt x="40" y="23"/>
                      <a:pt x="31" y="27"/>
                    </a:cubicBezTo>
                    <a:cubicBezTo>
                      <a:pt x="28" y="26"/>
                      <a:pt x="26" y="23"/>
                      <a:pt x="24" y="23"/>
                    </a:cubicBezTo>
                    <a:cubicBezTo>
                      <a:pt x="18" y="23"/>
                      <a:pt x="13" y="25"/>
                      <a:pt x="8" y="25"/>
                    </a:cubicBezTo>
                    <a:cubicBezTo>
                      <a:pt x="5" y="26"/>
                      <a:pt x="2" y="26"/>
                      <a:pt x="0" y="22"/>
                    </a:cubicBezTo>
                    <a:close/>
                  </a:path>
                </a:pathLst>
              </a:custGeom>
              <a:solidFill>
                <a:srgbClr val="3A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34" name="Group 406"/>
            <p:cNvGrpSpPr/>
            <p:nvPr/>
          </p:nvGrpSpPr>
          <p:grpSpPr>
            <a:xfrm>
              <a:off x="10664150" y="639339"/>
              <a:ext cx="1965325" cy="5519738"/>
              <a:chOff x="4809" y="586"/>
              <a:chExt cx="1238" cy="3477"/>
            </a:xfrm>
          </p:grpSpPr>
          <p:sp>
            <p:nvSpPr>
              <p:cNvPr id="556" name="Freeform 206"/>
              <p:cNvSpPr/>
              <p:nvPr/>
            </p:nvSpPr>
            <p:spPr bwMode="auto">
              <a:xfrm>
                <a:off x="5108" y="1467"/>
                <a:ext cx="75" cy="96"/>
              </a:xfrm>
              <a:custGeom>
                <a:avLst/>
                <a:gdLst>
                  <a:gd name="T0" fmla="*/ 19 w 21"/>
                  <a:gd name="T1" fmla="*/ 4 h 27"/>
                  <a:gd name="T2" fmla="*/ 17 w 21"/>
                  <a:gd name="T3" fmla="*/ 8 h 27"/>
                  <a:gd name="T4" fmla="*/ 20 w 21"/>
                  <a:gd name="T5" fmla="*/ 18 h 27"/>
                  <a:gd name="T6" fmla="*/ 6 w 21"/>
                  <a:gd name="T7" fmla="*/ 27 h 27"/>
                  <a:gd name="T8" fmla="*/ 1 w 21"/>
                  <a:gd name="T9" fmla="*/ 15 h 27"/>
                  <a:gd name="T10" fmla="*/ 9 w 21"/>
                  <a:gd name="T11" fmla="*/ 0 h 27"/>
                  <a:gd name="T12" fmla="*/ 19 w 21"/>
                  <a:gd name="T13" fmla="*/ 4 h 27"/>
                </a:gdLst>
                <a:ahLst/>
                <a:cxnLst>
                  <a:cxn ang="0">
                    <a:pos x="T0" y="T1"/>
                  </a:cxn>
                  <a:cxn ang="0">
                    <a:pos x="T2" y="T3"/>
                  </a:cxn>
                  <a:cxn ang="0">
                    <a:pos x="T4" y="T5"/>
                  </a:cxn>
                  <a:cxn ang="0">
                    <a:pos x="T6" y="T7"/>
                  </a:cxn>
                  <a:cxn ang="0">
                    <a:pos x="T8" y="T9"/>
                  </a:cxn>
                  <a:cxn ang="0">
                    <a:pos x="T10" y="T11"/>
                  </a:cxn>
                  <a:cxn ang="0">
                    <a:pos x="T12" y="T13"/>
                  </a:cxn>
                </a:cxnLst>
                <a:rect l="0" t="0" r="r" b="b"/>
                <a:pathLst>
                  <a:path w="21" h="27">
                    <a:moveTo>
                      <a:pt x="19" y="4"/>
                    </a:moveTo>
                    <a:cubicBezTo>
                      <a:pt x="18" y="6"/>
                      <a:pt x="16" y="7"/>
                      <a:pt x="17" y="8"/>
                    </a:cubicBezTo>
                    <a:cubicBezTo>
                      <a:pt x="21" y="12"/>
                      <a:pt x="21" y="12"/>
                      <a:pt x="20" y="18"/>
                    </a:cubicBezTo>
                    <a:cubicBezTo>
                      <a:pt x="13" y="18"/>
                      <a:pt x="11" y="26"/>
                      <a:pt x="6" y="27"/>
                    </a:cubicBezTo>
                    <a:cubicBezTo>
                      <a:pt x="5" y="23"/>
                      <a:pt x="4" y="18"/>
                      <a:pt x="1" y="15"/>
                    </a:cubicBezTo>
                    <a:cubicBezTo>
                      <a:pt x="0" y="8"/>
                      <a:pt x="2" y="3"/>
                      <a:pt x="9" y="0"/>
                    </a:cubicBezTo>
                    <a:cubicBezTo>
                      <a:pt x="12" y="3"/>
                      <a:pt x="16" y="4"/>
                      <a:pt x="19" y="4"/>
                    </a:cubicBezTo>
                    <a:close/>
                  </a:path>
                </a:pathLst>
              </a:custGeom>
              <a:solidFill>
                <a:srgbClr val="428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7" name="Freeform 207"/>
              <p:cNvSpPr/>
              <p:nvPr/>
            </p:nvSpPr>
            <p:spPr bwMode="auto">
              <a:xfrm>
                <a:off x="5191" y="1442"/>
                <a:ext cx="157" cy="103"/>
              </a:xfrm>
              <a:custGeom>
                <a:avLst/>
                <a:gdLst>
                  <a:gd name="T0" fmla="*/ 0 w 44"/>
                  <a:gd name="T1" fmla="*/ 23 h 29"/>
                  <a:gd name="T2" fmla="*/ 0 w 44"/>
                  <a:gd name="T3" fmla="*/ 22 h 29"/>
                  <a:gd name="T4" fmla="*/ 16 w 44"/>
                  <a:gd name="T5" fmla="*/ 14 h 29"/>
                  <a:gd name="T6" fmla="*/ 16 w 44"/>
                  <a:gd name="T7" fmla="*/ 14 h 29"/>
                  <a:gd name="T8" fmla="*/ 30 w 44"/>
                  <a:gd name="T9" fmla="*/ 6 h 29"/>
                  <a:gd name="T10" fmla="*/ 30 w 44"/>
                  <a:gd name="T11" fmla="*/ 6 h 29"/>
                  <a:gd name="T12" fmla="*/ 43 w 44"/>
                  <a:gd name="T13" fmla="*/ 1 h 29"/>
                  <a:gd name="T14" fmla="*/ 44 w 44"/>
                  <a:gd name="T15" fmla="*/ 4 h 29"/>
                  <a:gd name="T16" fmla="*/ 38 w 44"/>
                  <a:gd name="T17" fmla="*/ 15 h 29"/>
                  <a:gd name="T18" fmla="*/ 18 w 44"/>
                  <a:gd name="T19" fmla="*/ 24 h 29"/>
                  <a:gd name="T20" fmla="*/ 14 w 44"/>
                  <a:gd name="T21" fmla="*/ 24 h 29"/>
                  <a:gd name="T22" fmla="*/ 0 w 44"/>
                  <a:gd name="T23"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0" y="23"/>
                    </a:moveTo>
                    <a:cubicBezTo>
                      <a:pt x="0" y="22"/>
                      <a:pt x="0" y="22"/>
                      <a:pt x="0" y="22"/>
                    </a:cubicBezTo>
                    <a:cubicBezTo>
                      <a:pt x="5" y="20"/>
                      <a:pt x="11" y="18"/>
                      <a:pt x="16" y="14"/>
                    </a:cubicBezTo>
                    <a:cubicBezTo>
                      <a:pt x="16" y="14"/>
                      <a:pt x="16" y="14"/>
                      <a:pt x="16" y="14"/>
                    </a:cubicBezTo>
                    <a:cubicBezTo>
                      <a:pt x="21" y="12"/>
                      <a:pt x="25" y="9"/>
                      <a:pt x="30" y="6"/>
                    </a:cubicBezTo>
                    <a:cubicBezTo>
                      <a:pt x="30" y="6"/>
                      <a:pt x="30" y="6"/>
                      <a:pt x="30" y="6"/>
                    </a:cubicBezTo>
                    <a:cubicBezTo>
                      <a:pt x="34" y="5"/>
                      <a:pt x="37" y="0"/>
                      <a:pt x="43" y="1"/>
                    </a:cubicBezTo>
                    <a:cubicBezTo>
                      <a:pt x="44" y="2"/>
                      <a:pt x="44" y="3"/>
                      <a:pt x="44" y="4"/>
                    </a:cubicBezTo>
                    <a:cubicBezTo>
                      <a:pt x="43" y="8"/>
                      <a:pt x="35" y="9"/>
                      <a:pt x="38" y="15"/>
                    </a:cubicBezTo>
                    <a:cubicBezTo>
                      <a:pt x="33" y="21"/>
                      <a:pt x="25" y="21"/>
                      <a:pt x="18" y="24"/>
                    </a:cubicBezTo>
                    <a:cubicBezTo>
                      <a:pt x="17" y="24"/>
                      <a:pt x="16" y="24"/>
                      <a:pt x="14" y="24"/>
                    </a:cubicBezTo>
                    <a:cubicBezTo>
                      <a:pt x="10" y="24"/>
                      <a:pt x="5" y="29"/>
                      <a:pt x="0" y="23"/>
                    </a:cubicBezTo>
                    <a:close/>
                  </a:path>
                </a:pathLst>
              </a:custGeom>
              <a:solidFill>
                <a:srgbClr val="1B34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8" name="Freeform 208"/>
              <p:cNvSpPr/>
              <p:nvPr/>
            </p:nvSpPr>
            <p:spPr bwMode="auto">
              <a:xfrm>
                <a:off x="5226" y="1467"/>
                <a:ext cx="179" cy="106"/>
              </a:xfrm>
              <a:custGeom>
                <a:avLst/>
                <a:gdLst>
                  <a:gd name="T0" fmla="*/ 14 w 50"/>
                  <a:gd name="T1" fmla="*/ 25 h 30"/>
                  <a:gd name="T2" fmla="*/ 0 w 50"/>
                  <a:gd name="T3" fmla="*/ 30 h 30"/>
                  <a:gd name="T4" fmla="*/ 4 w 50"/>
                  <a:gd name="T5" fmla="*/ 25 h 30"/>
                  <a:gd name="T6" fmla="*/ 11 w 50"/>
                  <a:gd name="T7" fmla="*/ 20 h 30"/>
                  <a:gd name="T8" fmla="*/ 26 w 50"/>
                  <a:gd name="T9" fmla="*/ 12 h 30"/>
                  <a:gd name="T10" fmla="*/ 29 w 50"/>
                  <a:gd name="T11" fmla="*/ 11 h 30"/>
                  <a:gd name="T12" fmla="*/ 37 w 50"/>
                  <a:gd name="T13" fmla="*/ 6 h 30"/>
                  <a:gd name="T14" fmla="*/ 46 w 50"/>
                  <a:gd name="T15" fmla="*/ 0 h 30"/>
                  <a:gd name="T16" fmla="*/ 45 w 50"/>
                  <a:gd name="T17" fmla="*/ 9 h 30"/>
                  <a:gd name="T18" fmla="*/ 14 w 50"/>
                  <a:gd name="T19"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0">
                    <a:moveTo>
                      <a:pt x="14" y="25"/>
                    </a:moveTo>
                    <a:cubicBezTo>
                      <a:pt x="10" y="27"/>
                      <a:pt x="5" y="29"/>
                      <a:pt x="0" y="30"/>
                    </a:cubicBezTo>
                    <a:cubicBezTo>
                      <a:pt x="0" y="27"/>
                      <a:pt x="3" y="27"/>
                      <a:pt x="4" y="25"/>
                    </a:cubicBezTo>
                    <a:cubicBezTo>
                      <a:pt x="6" y="22"/>
                      <a:pt x="9" y="21"/>
                      <a:pt x="11" y="20"/>
                    </a:cubicBezTo>
                    <a:cubicBezTo>
                      <a:pt x="17" y="17"/>
                      <a:pt x="22" y="15"/>
                      <a:pt x="26" y="12"/>
                    </a:cubicBezTo>
                    <a:cubicBezTo>
                      <a:pt x="27" y="12"/>
                      <a:pt x="28" y="11"/>
                      <a:pt x="29" y="11"/>
                    </a:cubicBezTo>
                    <a:cubicBezTo>
                      <a:pt x="32" y="9"/>
                      <a:pt x="34" y="8"/>
                      <a:pt x="37" y="6"/>
                    </a:cubicBezTo>
                    <a:cubicBezTo>
                      <a:pt x="40" y="3"/>
                      <a:pt x="42" y="0"/>
                      <a:pt x="46" y="0"/>
                    </a:cubicBezTo>
                    <a:cubicBezTo>
                      <a:pt x="50" y="4"/>
                      <a:pt x="46" y="6"/>
                      <a:pt x="45" y="9"/>
                    </a:cubicBezTo>
                    <a:cubicBezTo>
                      <a:pt x="35" y="16"/>
                      <a:pt x="24" y="20"/>
                      <a:pt x="14" y="25"/>
                    </a:cubicBezTo>
                    <a:close/>
                  </a:path>
                </a:pathLst>
              </a:custGeom>
              <a:solidFill>
                <a:srgbClr val="B4D1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9" name="Freeform 209"/>
              <p:cNvSpPr/>
              <p:nvPr/>
            </p:nvSpPr>
            <p:spPr bwMode="auto">
              <a:xfrm>
                <a:off x="5162" y="1577"/>
                <a:ext cx="103" cy="53"/>
              </a:xfrm>
              <a:custGeom>
                <a:avLst/>
                <a:gdLst>
                  <a:gd name="T0" fmla="*/ 18 w 29"/>
                  <a:gd name="T1" fmla="*/ 0 h 15"/>
                  <a:gd name="T2" fmla="*/ 26 w 29"/>
                  <a:gd name="T3" fmla="*/ 1 h 15"/>
                  <a:gd name="T4" fmla="*/ 29 w 29"/>
                  <a:gd name="T5" fmla="*/ 2 h 15"/>
                  <a:gd name="T6" fmla="*/ 29 w 29"/>
                  <a:gd name="T7" fmla="*/ 4 h 15"/>
                  <a:gd name="T8" fmla="*/ 28 w 29"/>
                  <a:gd name="T9" fmla="*/ 7 h 15"/>
                  <a:gd name="T10" fmla="*/ 25 w 29"/>
                  <a:gd name="T11" fmla="*/ 7 h 15"/>
                  <a:gd name="T12" fmla="*/ 9 w 29"/>
                  <a:gd name="T13" fmla="*/ 11 h 15"/>
                  <a:gd name="T14" fmla="*/ 0 w 29"/>
                  <a:gd name="T15" fmla="*/ 14 h 15"/>
                  <a:gd name="T16" fmla="*/ 0 w 29"/>
                  <a:gd name="T17" fmla="*/ 10 h 15"/>
                  <a:gd name="T18" fmla="*/ 12 w 29"/>
                  <a:gd name="T19" fmla="*/ 2 h 15"/>
                  <a:gd name="T20" fmla="*/ 18 w 29"/>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5">
                    <a:moveTo>
                      <a:pt x="18" y="0"/>
                    </a:moveTo>
                    <a:cubicBezTo>
                      <a:pt x="21" y="2"/>
                      <a:pt x="23" y="2"/>
                      <a:pt x="26" y="1"/>
                    </a:cubicBezTo>
                    <a:cubicBezTo>
                      <a:pt x="27" y="1"/>
                      <a:pt x="28" y="1"/>
                      <a:pt x="29" y="2"/>
                    </a:cubicBezTo>
                    <a:cubicBezTo>
                      <a:pt x="29" y="3"/>
                      <a:pt x="29" y="3"/>
                      <a:pt x="29" y="4"/>
                    </a:cubicBezTo>
                    <a:cubicBezTo>
                      <a:pt x="29" y="5"/>
                      <a:pt x="28" y="6"/>
                      <a:pt x="28" y="7"/>
                    </a:cubicBezTo>
                    <a:cubicBezTo>
                      <a:pt x="27" y="7"/>
                      <a:pt x="26" y="7"/>
                      <a:pt x="25" y="7"/>
                    </a:cubicBezTo>
                    <a:cubicBezTo>
                      <a:pt x="19" y="6"/>
                      <a:pt x="14" y="7"/>
                      <a:pt x="9" y="11"/>
                    </a:cubicBezTo>
                    <a:cubicBezTo>
                      <a:pt x="6" y="12"/>
                      <a:pt x="4" y="15"/>
                      <a:pt x="0" y="14"/>
                    </a:cubicBezTo>
                    <a:cubicBezTo>
                      <a:pt x="0" y="13"/>
                      <a:pt x="0" y="11"/>
                      <a:pt x="0" y="10"/>
                    </a:cubicBezTo>
                    <a:cubicBezTo>
                      <a:pt x="1" y="4"/>
                      <a:pt x="5" y="0"/>
                      <a:pt x="12" y="2"/>
                    </a:cubicBezTo>
                    <a:cubicBezTo>
                      <a:pt x="14" y="1"/>
                      <a:pt x="16" y="1"/>
                      <a:pt x="18" y="0"/>
                    </a:cubicBezTo>
                    <a:close/>
                  </a:path>
                </a:pathLst>
              </a:custGeom>
              <a:solidFill>
                <a:srgbClr val="1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0" name="Freeform 210"/>
              <p:cNvSpPr/>
              <p:nvPr/>
            </p:nvSpPr>
            <p:spPr bwMode="auto">
              <a:xfrm>
                <a:off x="5141" y="1563"/>
                <a:ext cx="64" cy="60"/>
              </a:xfrm>
              <a:custGeom>
                <a:avLst/>
                <a:gdLst>
                  <a:gd name="T0" fmla="*/ 18 w 18"/>
                  <a:gd name="T1" fmla="*/ 6 h 17"/>
                  <a:gd name="T2" fmla="*/ 6 w 18"/>
                  <a:gd name="T3" fmla="*/ 14 h 17"/>
                  <a:gd name="T4" fmla="*/ 2 w 18"/>
                  <a:gd name="T5" fmla="*/ 12 h 17"/>
                  <a:gd name="T6" fmla="*/ 12 w 18"/>
                  <a:gd name="T7" fmla="*/ 2 h 17"/>
                  <a:gd name="T8" fmla="*/ 18 w 18"/>
                  <a:gd name="T9" fmla="*/ 2 h 17"/>
                  <a:gd name="T10" fmla="*/ 18 w 18"/>
                  <a:gd name="T11" fmla="*/ 6 h 17"/>
                </a:gdLst>
                <a:ahLst/>
                <a:cxnLst>
                  <a:cxn ang="0">
                    <a:pos x="T0" y="T1"/>
                  </a:cxn>
                  <a:cxn ang="0">
                    <a:pos x="T2" y="T3"/>
                  </a:cxn>
                  <a:cxn ang="0">
                    <a:pos x="T4" y="T5"/>
                  </a:cxn>
                  <a:cxn ang="0">
                    <a:pos x="T6" y="T7"/>
                  </a:cxn>
                  <a:cxn ang="0">
                    <a:pos x="T8" y="T9"/>
                  </a:cxn>
                  <a:cxn ang="0">
                    <a:pos x="T10" y="T11"/>
                  </a:cxn>
                </a:cxnLst>
                <a:rect l="0" t="0" r="r" b="b"/>
                <a:pathLst>
                  <a:path w="18" h="17">
                    <a:moveTo>
                      <a:pt x="18" y="6"/>
                    </a:moveTo>
                    <a:cubicBezTo>
                      <a:pt x="13" y="8"/>
                      <a:pt x="8" y="9"/>
                      <a:pt x="6" y="14"/>
                    </a:cubicBezTo>
                    <a:cubicBezTo>
                      <a:pt x="4" y="13"/>
                      <a:pt x="0" y="17"/>
                      <a:pt x="2" y="12"/>
                    </a:cubicBezTo>
                    <a:cubicBezTo>
                      <a:pt x="3" y="6"/>
                      <a:pt x="4" y="1"/>
                      <a:pt x="12" y="2"/>
                    </a:cubicBezTo>
                    <a:cubicBezTo>
                      <a:pt x="14" y="1"/>
                      <a:pt x="16" y="0"/>
                      <a:pt x="18" y="2"/>
                    </a:cubicBezTo>
                    <a:cubicBezTo>
                      <a:pt x="18" y="3"/>
                      <a:pt x="18" y="4"/>
                      <a:pt x="18" y="6"/>
                    </a:cubicBezTo>
                    <a:close/>
                  </a:path>
                </a:pathLst>
              </a:custGeom>
              <a:solidFill>
                <a:srgbClr val="2C6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1" name="Freeform 211"/>
              <p:cNvSpPr/>
              <p:nvPr/>
            </p:nvSpPr>
            <p:spPr bwMode="auto">
              <a:xfrm>
                <a:off x="5151" y="1609"/>
                <a:ext cx="61" cy="64"/>
              </a:xfrm>
              <a:custGeom>
                <a:avLst/>
                <a:gdLst>
                  <a:gd name="T0" fmla="*/ 3 w 17"/>
                  <a:gd name="T1" fmla="*/ 5 h 18"/>
                  <a:gd name="T2" fmla="*/ 11 w 17"/>
                  <a:gd name="T3" fmla="*/ 1 h 18"/>
                  <a:gd name="T4" fmla="*/ 12 w 17"/>
                  <a:gd name="T5" fmla="*/ 2 h 18"/>
                  <a:gd name="T6" fmla="*/ 16 w 17"/>
                  <a:gd name="T7" fmla="*/ 5 h 18"/>
                  <a:gd name="T8" fmla="*/ 14 w 17"/>
                  <a:gd name="T9" fmla="*/ 13 h 18"/>
                  <a:gd name="T10" fmla="*/ 12 w 17"/>
                  <a:gd name="T11" fmla="*/ 16 h 18"/>
                  <a:gd name="T12" fmla="*/ 7 w 17"/>
                  <a:gd name="T13" fmla="*/ 17 h 18"/>
                  <a:gd name="T14" fmla="*/ 3 w 17"/>
                  <a:gd name="T15" fmla="*/ 12 h 18"/>
                  <a:gd name="T16" fmla="*/ 3 w 17"/>
                  <a:gd name="T1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3" y="5"/>
                    </a:moveTo>
                    <a:cubicBezTo>
                      <a:pt x="6" y="4"/>
                      <a:pt x="8" y="0"/>
                      <a:pt x="11" y="1"/>
                    </a:cubicBezTo>
                    <a:cubicBezTo>
                      <a:pt x="12" y="1"/>
                      <a:pt x="12" y="1"/>
                      <a:pt x="12" y="2"/>
                    </a:cubicBezTo>
                    <a:cubicBezTo>
                      <a:pt x="13" y="3"/>
                      <a:pt x="15" y="4"/>
                      <a:pt x="16" y="5"/>
                    </a:cubicBezTo>
                    <a:cubicBezTo>
                      <a:pt x="17" y="8"/>
                      <a:pt x="15" y="11"/>
                      <a:pt x="14" y="13"/>
                    </a:cubicBezTo>
                    <a:cubicBezTo>
                      <a:pt x="14" y="15"/>
                      <a:pt x="13" y="15"/>
                      <a:pt x="12" y="16"/>
                    </a:cubicBezTo>
                    <a:cubicBezTo>
                      <a:pt x="10" y="17"/>
                      <a:pt x="9" y="18"/>
                      <a:pt x="7" y="17"/>
                    </a:cubicBezTo>
                    <a:cubicBezTo>
                      <a:pt x="7" y="14"/>
                      <a:pt x="6" y="13"/>
                      <a:pt x="3" y="12"/>
                    </a:cubicBezTo>
                    <a:cubicBezTo>
                      <a:pt x="2" y="10"/>
                      <a:pt x="0" y="7"/>
                      <a:pt x="3" y="5"/>
                    </a:cubicBezTo>
                    <a:close/>
                  </a:path>
                </a:pathLst>
              </a:custGeom>
              <a:solidFill>
                <a:srgbClr val="326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2" name="Freeform 212"/>
              <p:cNvSpPr/>
              <p:nvPr/>
            </p:nvSpPr>
            <p:spPr bwMode="auto">
              <a:xfrm>
                <a:off x="5219" y="1520"/>
                <a:ext cx="57" cy="36"/>
              </a:xfrm>
              <a:custGeom>
                <a:avLst/>
                <a:gdLst>
                  <a:gd name="T0" fmla="*/ 14 w 16"/>
                  <a:gd name="T1" fmla="*/ 7 h 10"/>
                  <a:gd name="T2" fmla="*/ 6 w 16"/>
                  <a:gd name="T3" fmla="*/ 10 h 10"/>
                  <a:gd name="T4" fmla="*/ 6 w 16"/>
                  <a:gd name="T5" fmla="*/ 2 h 10"/>
                  <a:gd name="T6" fmla="*/ 8 w 16"/>
                  <a:gd name="T7" fmla="*/ 0 h 10"/>
                  <a:gd name="T8" fmla="*/ 12 w 16"/>
                  <a:gd name="T9" fmla="*/ 2 h 10"/>
                  <a:gd name="T10" fmla="*/ 14 w 16"/>
                  <a:gd name="T11" fmla="*/ 7 h 10"/>
                </a:gdLst>
                <a:ahLst/>
                <a:cxnLst>
                  <a:cxn ang="0">
                    <a:pos x="T0" y="T1"/>
                  </a:cxn>
                  <a:cxn ang="0">
                    <a:pos x="T2" y="T3"/>
                  </a:cxn>
                  <a:cxn ang="0">
                    <a:pos x="T4" y="T5"/>
                  </a:cxn>
                  <a:cxn ang="0">
                    <a:pos x="T6" y="T7"/>
                  </a:cxn>
                  <a:cxn ang="0">
                    <a:pos x="T8" y="T9"/>
                  </a:cxn>
                  <a:cxn ang="0">
                    <a:pos x="T10" y="T11"/>
                  </a:cxn>
                </a:cxnLst>
                <a:rect l="0" t="0" r="r" b="b"/>
                <a:pathLst>
                  <a:path w="16" h="10">
                    <a:moveTo>
                      <a:pt x="14" y="7"/>
                    </a:moveTo>
                    <a:cubicBezTo>
                      <a:pt x="11" y="8"/>
                      <a:pt x="9" y="9"/>
                      <a:pt x="6" y="10"/>
                    </a:cubicBezTo>
                    <a:cubicBezTo>
                      <a:pt x="0" y="7"/>
                      <a:pt x="4" y="5"/>
                      <a:pt x="6" y="2"/>
                    </a:cubicBezTo>
                    <a:cubicBezTo>
                      <a:pt x="7" y="1"/>
                      <a:pt x="8" y="1"/>
                      <a:pt x="8" y="0"/>
                    </a:cubicBezTo>
                    <a:cubicBezTo>
                      <a:pt x="9" y="1"/>
                      <a:pt x="11" y="1"/>
                      <a:pt x="12" y="2"/>
                    </a:cubicBezTo>
                    <a:cubicBezTo>
                      <a:pt x="13" y="3"/>
                      <a:pt x="16" y="4"/>
                      <a:pt x="14" y="7"/>
                    </a:cubicBezTo>
                    <a:close/>
                  </a:path>
                </a:pathLst>
              </a:custGeom>
              <a:solidFill>
                <a:srgbClr val="2F68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3" name="Freeform 213"/>
              <p:cNvSpPr/>
              <p:nvPr/>
            </p:nvSpPr>
            <p:spPr bwMode="auto">
              <a:xfrm>
                <a:off x="5173" y="1552"/>
                <a:ext cx="42" cy="25"/>
              </a:xfrm>
              <a:custGeom>
                <a:avLst/>
                <a:gdLst>
                  <a:gd name="T0" fmla="*/ 9 w 12"/>
                  <a:gd name="T1" fmla="*/ 5 h 7"/>
                  <a:gd name="T2" fmla="*/ 3 w 12"/>
                  <a:gd name="T3" fmla="*/ 5 h 7"/>
                  <a:gd name="T4" fmla="*/ 3 w 12"/>
                  <a:gd name="T5" fmla="*/ 0 h 7"/>
                  <a:gd name="T6" fmla="*/ 12 w 12"/>
                  <a:gd name="T7" fmla="*/ 2 h 7"/>
                  <a:gd name="T8" fmla="*/ 9 w 12"/>
                  <a:gd name="T9" fmla="*/ 5 h 7"/>
                </a:gdLst>
                <a:ahLst/>
                <a:cxnLst>
                  <a:cxn ang="0">
                    <a:pos x="T0" y="T1"/>
                  </a:cxn>
                  <a:cxn ang="0">
                    <a:pos x="T2" y="T3"/>
                  </a:cxn>
                  <a:cxn ang="0">
                    <a:pos x="T4" y="T5"/>
                  </a:cxn>
                  <a:cxn ang="0">
                    <a:pos x="T6" y="T7"/>
                  </a:cxn>
                  <a:cxn ang="0">
                    <a:pos x="T8" y="T9"/>
                  </a:cxn>
                </a:cxnLst>
                <a:rect l="0" t="0" r="r" b="b"/>
                <a:pathLst>
                  <a:path w="12" h="7">
                    <a:moveTo>
                      <a:pt x="9" y="5"/>
                    </a:moveTo>
                    <a:cubicBezTo>
                      <a:pt x="7" y="4"/>
                      <a:pt x="5" y="7"/>
                      <a:pt x="3" y="5"/>
                    </a:cubicBezTo>
                    <a:cubicBezTo>
                      <a:pt x="3" y="3"/>
                      <a:pt x="0" y="1"/>
                      <a:pt x="3" y="0"/>
                    </a:cubicBezTo>
                    <a:cubicBezTo>
                      <a:pt x="6" y="0"/>
                      <a:pt x="9" y="0"/>
                      <a:pt x="12" y="2"/>
                    </a:cubicBezTo>
                    <a:cubicBezTo>
                      <a:pt x="11" y="3"/>
                      <a:pt x="10" y="4"/>
                      <a:pt x="9" y="5"/>
                    </a:cubicBezTo>
                    <a:close/>
                  </a:path>
                </a:pathLst>
              </a:custGeom>
              <a:solidFill>
                <a:srgbClr val="4594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4" name="Freeform 214"/>
              <p:cNvSpPr/>
              <p:nvPr/>
            </p:nvSpPr>
            <p:spPr bwMode="auto">
              <a:xfrm>
                <a:off x="5101" y="2760"/>
                <a:ext cx="107" cy="159"/>
              </a:xfrm>
              <a:custGeom>
                <a:avLst/>
                <a:gdLst>
                  <a:gd name="T0" fmla="*/ 16 w 30"/>
                  <a:gd name="T1" fmla="*/ 33 h 45"/>
                  <a:gd name="T2" fmla="*/ 1 w 30"/>
                  <a:gd name="T3" fmla="*/ 9 h 45"/>
                  <a:gd name="T4" fmla="*/ 0 w 30"/>
                  <a:gd name="T5" fmla="*/ 1 h 45"/>
                  <a:gd name="T6" fmla="*/ 2 w 30"/>
                  <a:gd name="T7" fmla="*/ 0 h 45"/>
                  <a:gd name="T8" fmla="*/ 5 w 30"/>
                  <a:gd name="T9" fmla="*/ 1 h 45"/>
                  <a:gd name="T10" fmla="*/ 20 w 30"/>
                  <a:gd name="T11" fmla="*/ 21 h 45"/>
                  <a:gd name="T12" fmla="*/ 19 w 30"/>
                  <a:gd name="T13" fmla="*/ 22 h 45"/>
                  <a:gd name="T14" fmla="*/ 20 w 30"/>
                  <a:gd name="T15" fmla="*/ 44 h 45"/>
                  <a:gd name="T16" fmla="*/ 12 w 30"/>
                  <a:gd name="T17" fmla="*/ 40 h 45"/>
                  <a:gd name="T18" fmla="*/ 16 w 30"/>
                  <a:gd name="T19"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5">
                    <a:moveTo>
                      <a:pt x="16" y="33"/>
                    </a:moveTo>
                    <a:cubicBezTo>
                      <a:pt x="6" y="28"/>
                      <a:pt x="3" y="19"/>
                      <a:pt x="1" y="9"/>
                    </a:cubicBezTo>
                    <a:cubicBezTo>
                      <a:pt x="0" y="6"/>
                      <a:pt x="0" y="4"/>
                      <a:pt x="0" y="1"/>
                    </a:cubicBezTo>
                    <a:cubicBezTo>
                      <a:pt x="0" y="0"/>
                      <a:pt x="1" y="0"/>
                      <a:pt x="2" y="0"/>
                    </a:cubicBezTo>
                    <a:cubicBezTo>
                      <a:pt x="3" y="0"/>
                      <a:pt x="4" y="1"/>
                      <a:pt x="5" y="1"/>
                    </a:cubicBezTo>
                    <a:cubicBezTo>
                      <a:pt x="9" y="8"/>
                      <a:pt x="14" y="14"/>
                      <a:pt x="20" y="21"/>
                    </a:cubicBezTo>
                    <a:cubicBezTo>
                      <a:pt x="20" y="21"/>
                      <a:pt x="19" y="22"/>
                      <a:pt x="19" y="22"/>
                    </a:cubicBezTo>
                    <a:cubicBezTo>
                      <a:pt x="30" y="29"/>
                      <a:pt x="23" y="37"/>
                      <a:pt x="20" y="44"/>
                    </a:cubicBezTo>
                    <a:cubicBezTo>
                      <a:pt x="16" y="45"/>
                      <a:pt x="13" y="44"/>
                      <a:pt x="12" y="40"/>
                    </a:cubicBezTo>
                    <a:cubicBezTo>
                      <a:pt x="13" y="37"/>
                      <a:pt x="12" y="33"/>
                      <a:pt x="16" y="33"/>
                    </a:cubicBezTo>
                    <a:close/>
                  </a:path>
                </a:pathLst>
              </a:custGeom>
              <a:solidFill>
                <a:srgbClr val="397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5" name="Freeform 215"/>
              <p:cNvSpPr/>
              <p:nvPr/>
            </p:nvSpPr>
            <p:spPr bwMode="auto">
              <a:xfrm>
                <a:off x="5083" y="2589"/>
                <a:ext cx="50" cy="132"/>
              </a:xfrm>
              <a:custGeom>
                <a:avLst/>
                <a:gdLst>
                  <a:gd name="T0" fmla="*/ 2 w 14"/>
                  <a:gd name="T1" fmla="*/ 0 h 37"/>
                  <a:gd name="T2" fmla="*/ 5 w 14"/>
                  <a:gd name="T3" fmla="*/ 5 h 37"/>
                  <a:gd name="T4" fmla="*/ 6 w 14"/>
                  <a:gd name="T5" fmla="*/ 7 h 37"/>
                  <a:gd name="T6" fmla="*/ 7 w 14"/>
                  <a:gd name="T7" fmla="*/ 4 h 37"/>
                  <a:gd name="T8" fmla="*/ 11 w 14"/>
                  <a:gd name="T9" fmla="*/ 20 h 37"/>
                  <a:gd name="T10" fmla="*/ 10 w 14"/>
                  <a:gd name="T11" fmla="*/ 27 h 37"/>
                  <a:gd name="T12" fmla="*/ 4 w 14"/>
                  <a:gd name="T13" fmla="*/ 37 h 37"/>
                  <a:gd name="T14" fmla="*/ 3 w 14"/>
                  <a:gd name="T15" fmla="*/ 33 h 37"/>
                  <a:gd name="T16" fmla="*/ 2 w 1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7">
                    <a:moveTo>
                      <a:pt x="2" y="0"/>
                    </a:moveTo>
                    <a:cubicBezTo>
                      <a:pt x="7" y="0"/>
                      <a:pt x="4" y="3"/>
                      <a:pt x="5" y="5"/>
                    </a:cubicBezTo>
                    <a:cubicBezTo>
                      <a:pt x="5" y="6"/>
                      <a:pt x="4" y="8"/>
                      <a:pt x="6" y="7"/>
                    </a:cubicBezTo>
                    <a:cubicBezTo>
                      <a:pt x="7" y="7"/>
                      <a:pt x="7" y="5"/>
                      <a:pt x="7" y="4"/>
                    </a:cubicBezTo>
                    <a:cubicBezTo>
                      <a:pt x="14" y="8"/>
                      <a:pt x="10" y="15"/>
                      <a:pt x="11" y="20"/>
                    </a:cubicBezTo>
                    <a:cubicBezTo>
                      <a:pt x="11" y="23"/>
                      <a:pt x="11" y="25"/>
                      <a:pt x="10" y="27"/>
                    </a:cubicBezTo>
                    <a:cubicBezTo>
                      <a:pt x="9" y="31"/>
                      <a:pt x="8" y="35"/>
                      <a:pt x="4" y="37"/>
                    </a:cubicBezTo>
                    <a:cubicBezTo>
                      <a:pt x="4" y="36"/>
                      <a:pt x="3" y="35"/>
                      <a:pt x="3" y="33"/>
                    </a:cubicBezTo>
                    <a:cubicBezTo>
                      <a:pt x="9" y="22"/>
                      <a:pt x="0" y="11"/>
                      <a:pt x="2" y="0"/>
                    </a:cubicBezTo>
                    <a:close/>
                  </a:path>
                </a:pathLst>
              </a:custGeom>
              <a:solidFill>
                <a:srgbClr val="2A58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6" name="Freeform 216"/>
              <p:cNvSpPr/>
              <p:nvPr/>
            </p:nvSpPr>
            <p:spPr bwMode="auto">
              <a:xfrm>
                <a:off x="5108" y="2877"/>
                <a:ext cx="50" cy="74"/>
              </a:xfrm>
              <a:custGeom>
                <a:avLst/>
                <a:gdLst>
                  <a:gd name="T0" fmla="*/ 14 w 14"/>
                  <a:gd name="T1" fmla="*/ 0 h 21"/>
                  <a:gd name="T2" fmla="*/ 11 w 14"/>
                  <a:gd name="T3" fmla="*/ 6 h 21"/>
                  <a:gd name="T4" fmla="*/ 11 w 14"/>
                  <a:gd name="T5" fmla="*/ 17 h 21"/>
                  <a:gd name="T6" fmla="*/ 3 w 14"/>
                  <a:gd name="T7" fmla="*/ 16 h 21"/>
                  <a:gd name="T8" fmla="*/ 5 w 14"/>
                  <a:gd name="T9" fmla="*/ 6 h 21"/>
                  <a:gd name="T10" fmla="*/ 7 w 14"/>
                  <a:gd name="T11" fmla="*/ 0 h 21"/>
                  <a:gd name="T12" fmla="*/ 14 w 1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 h="21">
                    <a:moveTo>
                      <a:pt x="14" y="0"/>
                    </a:moveTo>
                    <a:cubicBezTo>
                      <a:pt x="13" y="2"/>
                      <a:pt x="12" y="4"/>
                      <a:pt x="11" y="6"/>
                    </a:cubicBezTo>
                    <a:cubicBezTo>
                      <a:pt x="9" y="9"/>
                      <a:pt x="13" y="13"/>
                      <a:pt x="11" y="17"/>
                    </a:cubicBezTo>
                    <a:cubicBezTo>
                      <a:pt x="8" y="21"/>
                      <a:pt x="6" y="12"/>
                      <a:pt x="3" y="16"/>
                    </a:cubicBezTo>
                    <a:cubicBezTo>
                      <a:pt x="0" y="12"/>
                      <a:pt x="5" y="9"/>
                      <a:pt x="5" y="6"/>
                    </a:cubicBezTo>
                    <a:cubicBezTo>
                      <a:pt x="4" y="3"/>
                      <a:pt x="6" y="2"/>
                      <a:pt x="7" y="0"/>
                    </a:cubicBezTo>
                    <a:cubicBezTo>
                      <a:pt x="10" y="0"/>
                      <a:pt x="12" y="0"/>
                      <a:pt x="14" y="0"/>
                    </a:cubicBezTo>
                    <a:close/>
                  </a:path>
                </a:pathLst>
              </a:custGeom>
              <a:solidFill>
                <a:srgbClr val="9CB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7" name="Freeform 217"/>
              <p:cNvSpPr/>
              <p:nvPr/>
            </p:nvSpPr>
            <p:spPr bwMode="auto">
              <a:xfrm>
                <a:off x="5098" y="2685"/>
                <a:ext cx="28" cy="78"/>
              </a:xfrm>
              <a:custGeom>
                <a:avLst/>
                <a:gdLst>
                  <a:gd name="T0" fmla="*/ 0 w 8"/>
                  <a:gd name="T1" fmla="*/ 10 h 22"/>
                  <a:gd name="T2" fmla="*/ 5 w 8"/>
                  <a:gd name="T3" fmla="*/ 0 h 22"/>
                  <a:gd name="T4" fmla="*/ 3 w 8"/>
                  <a:gd name="T5" fmla="*/ 22 h 22"/>
                  <a:gd name="T6" fmla="*/ 1 w 8"/>
                  <a:gd name="T7" fmla="*/ 22 h 22"/>
                  <a:gd name="T8" fmla="*/ 0 w 8"/>
                  <a:gd name="T9" fmla="*/ 10 h 22"/>
                </a:gdLst>
                <a:ahLst/>
                <a:cxnLst>
                  <a:cxn ang="0">
                    <a:pos x="T0" y="T1"/>
                  </a:cxn>
                  <a:cxn ang="0">
                    <a:pos x="T2" y="T3"/>
                  </a:cxn>
                  <a:cxn ang="0">
                    <a:pos x="T4" y="T5"/>
                  </a:cxn>
                  <a:cxn ang="0">
                    <a:pos x="T6" y="T7"/>
                  </a:cxn>
                  <a:cxn ang="0">
                    <a:pos x="T8" y="T9"/>
                  </a:cxn>
                </a:cxnLst>
                <a:rect l="0" t="0" r="r" b="b"/>
                <a:pathLst>
                  <a:path w="8" h="22">
                    <a:moveTo>
                      <a:pt x="0" y="10"/>
                    </a:moveTo>
                    <a:cubicBezTo>
                      <a:pt x="2" y="7"/>
                      <a:pt x="3" y="3"/>
                      <a:pt x="5" y="0"/>
                    </a:cubicBezTo>
                    <a:cubicBezTo>
                      <a:pt x="8" y="8"/>
                      <a:pt x="6" y="15"/>
                      <a:pt x="3" y="22"/>
                    </a:cubicBezTo>
                    <a:cubicBezTo>
                      <a:pt x="2" y="22"/>
                      <a:pt x="1" y="22"/>
                      <a:pt x="1" y="22"/>
                    </a:cubicBezTo>
                    <a:cubicBezTo>
                      <a:pt x="0" y="18"/>
                      <a:pt x="0" y="14"/>
                      <a:pt x="0" y="10"/>
                    </a:cubicBezTo>
                    <a:close/>
                  </a:path>
                </a:pathLst>
              </a:custGeom>
              <a:solidFill>
                <a:srgbClr val="80A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8" name="Freeform 218"/>
              <p:cNvSpPr/>
              <p:nvPr/>
            </p:nvSpPr>
            <p:spPr bwMode="auto">
              <a:xfrm>
                <a:off x="5726" y="3626"/>
                <a:ext cx="46" cy="192"/>
              </a:xfrm>
              <a:custGeom>
                <a:avLst/>
                <a:gdLst>
                  <a:gd name="T0" fmla="*/ 3 w 13"/>
                  <a:gd name="T1" fmla="*/ 22 h 54"/>
                  <a:gd name="T2" fmla="*/ 4 w 13"/>
                  <a:gd name="T3" fmla="*/ 14 h 54"/>
                  <a:gd name="T4" fmla="*/ 6 w 13"/>
                  <a:gd name="T5" fmla="*/ 0 h 54"/>
                  <a:gd name="T6" fmla="*/ 10 w 13"/>
                  <a:gd name="T7" fmla="*/ 2 h 54"/>
                  <a:gd name="T8" fmla="*/ 9 w 13"/>
                  <a:gd name="T9" fmla="*/ 22 h 54"/>
                  <a:gd name="T10" fmla="*/ 8 w 13"/>
                  <a:gd name="T11" fmla="*/ 37 h 54"/>
                  <a:gd name="T12" fmla="*/ 11 w 13"/>
                  <a:gd name="T13" fmla="*/ 54 h 54"/>
                  <a:gd name="T14" fmla="*/ 3 w 13"/>
                  <a:gd name="T15" fmla="*/ 43 h 54"/>
                  <a:gd name="T16" fmla="*/ 1 w 13"/>
                  <a:gd name="T17" fmla="*/ 54 h 54"/>
                  <a:gd name="T18" fmla="*/ 3 w 13"/>
                  <a:gd name="T1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4">
                    <a:moveTo>
                      <a:pt x="3" y="22"/>
                    </a:moveTo>
                    <a:cubicBezTo>
                      <a:pt x="5" y="20"/>
                      <a:pt x="4" y="17"/>
                      <a:pt x="4" y="14"/>
                    </a:cubicBezTo>
                    <a:cubicBezTo>
                      <a:pt x="4" y="10"/>
                      <a:pt x="3" y="5"/>
                      <a:pt x="6" y="0"/>
                    </a:cubicBezTo>
                    <a:cubicBezTo>
                      <a:pt x="8" y="0"/>
                      <a:pt x="9" y="1"/>
                      <a:pt x="10" y="2"/>
                    </a:cubicBezTo>
                    <a:cubicBezTo>
                      <a:pt x="12" y="9"/>
                      <a:pt x="10" y="15"/>
                      <a:pt x="9" y="22"/>
                    </a:cubicBezTo>
                    <a:cubicBezTo>
                      <a:pt x="8" y="27"/>
                      <a:pt x="6" y="32"/>
                      <a:pt x="8" y="37"/>
                    </a:cubicBezTo>
                    <a:cubicBezTo>
                      <a:pt x="9" y="43"/>
                      <a:pt x="13" y="48"/>
                      <a:pt x="11" y="54"/>
                    </a:cubicBezTo>
                    <a:cubicBezTo>
                      <a:pt x="6" y="53"/>
                      <a:pt x="6" y="47"/>
                      <a:pt x="3" y="43"/>
                    </a:cubicBezTo>
                    <a:cubicBezTo>
                      <a:pt x="1" y="46"/>
                      <a:pt x="5" y="51"/>
                      <a:pt x="1" y="54"/>
                    </a:cubicBezTo>
                    <a:cubicBezTo>
                      <a:pt x="0" y="43"/>
                      <a:pt x="1" y="33"/>
                      <a:pt x="3" y="22"/>
                    </a:cubicBezTo>
                    <a:close/>
                  </a:path>
                </a:pathLst>
              </a:custGeom>
              <a:solidFill>
                <a:srgbClr val="749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9" name="Freeform 219"/>
              <p:cNvSpPr/>
              <p:nvPr/>
            </p:nvSpPr>
            <p:spPr bwMode="auto">
              <a:xfrm>
                <a:off x="5722" y="3839"/>
                <a:ext cx="61" cy="82"/>
              </a:xfrm>
              <a:custGeom>
                <a:avLst/>
                <a:gdLst>
                  <a:gd name="T0" fmla="*/ 14 w 17"/>
                  <a:gd name="T1" fmla="*/ 23 h 23"/>
                  <a:gd name="T2" fmla="*/ 9 w 17"/>
                  <a:gd name="T3" fmla="*/ 16 h 23"/>
                  <a:gd name="T4" fmla="*/ 0 w 17"/>
                  <a:gd name="T5" fmla="*/ 2 h 23"/>
                  <a:gd name="T6" fmla="*/ 5 w 17"/>
                  <a:gd name="T7" fmla="*/ 0 h 23"/>
                  <a:gd name="T8" fmla="*/ 14 w 17"/>
                  <a:gd name="T9" fmla="*/ 10 h 23"/>
                  <a:gd name="T10" fmla="*/ 14 w 17"/>
                  <a:gd name="T11" fmla="*/ 23 h 23"/>
                </a:gdLst>
                <a:ahLst/>
                <a:cxnLst>
                  <a:cxn ang="0">
                    <a:pos x="T0" y="T1"/>
                  </a:cxn>
                  <a:cxn ang="0">
                    <a:pos x="T2" y="T3"/>
                  </a:cxn>
                  <a:cxn ang="0">
                    <a:pos x="T4" y="T5"/>
                  </a:cxn>
                  <a:cxn ang="0">
                    <a:pos x="T6" y="T7"/>
                  </a:cxn>
                  <a:cxn ang="0">
                    <a:pos x="T8" y="T9"/>
                  </a:cxn>
                  <a:cxn ang="0">
                    <a:pos x="T10" y="T11"/>
                  </a:cxn>
                </a:cxnLst>
                <a:rect l="0" t="0" r="r" b="b"/>
                <a:pathLst>
                  <a:path w="17" h="23">
                    <a:moveTo>
                      <a:pt x="14" y="23"/>
                    </a:moveTo>
                    <a:cubicBezTo>
                      <a:pt x="12" y="21"/>
                      <a:pt x="11" y="18"/>
                      <a:pt x="9" y="16"/>
                    </a:cubicBezTo>
                    <a:cubicBezTo>
                      <a:pt x="8" y="10"/>
                      <a:pt x="0" y="8"/>
                      <a:pt x="0" y="2"/>
                    </a:cubicBezTo>
                    <a:cubicBezTo>
                      <a:pt x="2" y="3"/>
                      <a:pt x="5" y="4"/>
                      <a:pt x="5" y="0"/>
                    </a:cubicBezTo>
                    <a:cubicBezTo>
                      <a:pt x="12" y="0"/>
                      <a:pt x="13" y="6"/>
                      <a:pt x="14" y="10"/>
                    </a:cubicBezTo>
                    <a:cubicBezTo>
                      <a:pt x="14" y="14"/>
                      <a:pt x="17" y="19"/>
                      <a:pt x="14" y="23"/>
                    </a:cubicBezTo>
                    <a:close/>
                  </a:path>
                </a:pathLst>
              </a:custGeom>
              <a:solidFill>
                <a:srgbClr val="4581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0" name="Freeform 220"/>
              <p:cNvSpPr/>
              <p:nvPr/>
            </p:nvSpPr>
            <p:spPr bwMode="auto">
              <a:xfrm>
                <a:off x="4944" y="1964"/>
                <a:ext cx="54" cy="85"/>
              </a:xfrm>
              <a:custGeom>
                <a:avLst/>
                <a:gdLst>
                  <a:gd name="T0" fmla="*/ 15 w 15"/>
                  <a:gd name="T1" fmla="*/ 3 h 24"/>
                  <a:gd name="T2" fmla="*/ 14 w 15"/>
                  <a:gd name="T3" fmla="*/ 6 h 24"/>
                  <a:gd name="T4" fmla="*/ 8 w 15"/>
                  <a:gd name="T5" fmla="*/ 22 h 24"/>
                  <a:gd name="T6" fmla="*/ 3 w 15"/>
                  <a:gd name="T7" fmla="*/ 24 h 24"/>
                  <a:gd name="T8" fmla="*/ 1 w 15"/>
                  <a:gd name="T9" fmla="*/ 22 h 24"/>
                  <a:gd name="T10" fmla="*/ 3 w 15"/>
                  <a:gd name="T11" fmla="*/ 2 h 24"/>
                  <a:gd name="T12" fmla="*/ 7 w 15"/>
                  <a:gd name="T13" fmla="*/ 0 h 24"/>
                  <a:gd name="T14" fmla="*/ 9 w 15"/>
                  <a:gd name="T15" fmla="*/ 0 h 24"/>
                  <a:gd name="T16" fmla="*/ 12 w 15"/>
                  <a:gd name="T17" fmla="*/ 1 h 24"/>
                  <a:gd name="T18" fmla="*/ 15 w 15"/>
                  <a:gd name="T1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4">
                    <a:moveTo>
                      <a:pt x="15" y="3"/>
                    </a:moveTo>
                    <a:cubicBezTo>
                      <a:pt x="14" y="4"/>
                      <a:pt x="14" y="5"/>
                      <a:pt x="14" y="6"/>
                    </a:cubicBezTo>
                    <a:cubicBezTo>
                      <a:pt x="11" y="11"/>
                      <a:pt x="10" y="17"/>
                      <a:pt x="8" y="22"/>
                    </a:cubicBezTo>
                    <a:cubicBezTo>
                      <a:pt x="5" y="20"/>
                      <a:pt x="5" y="24"/>
                      <a:pt x="3" y="24"/>
                    </a:cubicBezTo>
                    <a:cubicBezTo>
                      <a:pt x="2" y="24"/>
                      <a:pt x="1" y="23"/>
                      <a:pt x="1" y="22"/>
                    </a:cubicBezTo>
                    <a:cubicBezTo>
                      <a:pt x="2" y="15"/>
                      <a:pt x="0" y="8"/>
                      <a:pt x="3" y="2"/>
                    </a:cubicBezTo>
                    <a:cubicBezTo>
                      <a:pt x="4" y="1"/>
                      <a:pt x="5" y="0"/>
                      <a:pt x="7" y="0"/>
                    </a:cubicBezTo>
                    <a:cubicBezTo>
                      <a:pt x="8" y="0"/>
                      <a:pt x="8" y="0"/>
                      <a:pt x="9" y="0"/>
                    </a:cubicBezTo>
                    <a:cubicBezTo>
                      <a:pt x="10" y="0"/>
                      <a:pt x="11" y="0"/>
                      <a:pt x="12" y="1"/>
                    </a:cubicBezTo>
                    <a:cubicBezTo>
                      <a:pt x="13" y="1"/>
                      <a:pt x="14" y="2"/>
                      <a:pt x="15" y="3"/>
                    </a:cubicBezTo>
                    <a:close/>
                  </a:path>
                </a:pathLst>
              </a:custGeom>
              <a:solidFill>
                <a:srgbClr val="C7CD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1" name="Freeform 221"/>
              <p:cNvSpPr/>
              <p:nvPr/>
            </p:nvSpPr>
            <p:spPr bwMode="auto">
              <a:xfrm>
                <a:off x="4919" y="2031"/>
                <a:ext cx="54" cy="150"/>
              </a:xfrm>
              <a:custGeom>
                <a:avLst/>
                <a:gdLst>
                  <a:gd name="T0" fmla="*/ 10 w 15"/>
                  <a:gd name="T1" fmla="*/ 4 h 42"/>
                  <a:gd name="T2" fmla="*/ 13 w 15"/>
                  <a:gd name="T3" fmla="*/ 3 h 42"/>
                  <a:gd name="T4" fmla="*/ 9 w 15"/>
                  <a:gd name="T5" fmla="*/ 26 h 42"/>
                  <a:gd name="T6" fmla="*/ 5 w 15"/>
                  <a:gd name="T7" fmla="*/ 42 h 42"/>
                  <a:gd name="T8" fmla="*/ 3 w 15"/>
                  <a:gd name="T9" fmla="*/ 39 h 42"/>
                  <a:gd name="T10" fmla="*/ 10 w 15"/>
                  <a:gd name="T11" fmla="*/ 4 h 42"/>
                </a:gdLst>
                <a:ahLst/>
                <a:cxnLst>
                  <a:cxn ang="0">
                    <a:pos x="T0" y="T1"/>
                  </a:cxn>
                  <a:cxn ang="0">
                    <a:pos x="T2" y="T3"/>
                  </a:cxn>
                  <a:cxn ang="0">
                    <a:pos x="T4" y="T5"/>
                  </a:cxn>
                  <a:cxn ang="0">
                    <a:pos x="T6" y="T7"/>
                  </a:cxn>
                  <a:cxn ang="0">
                    <a:pos x="T8" y="T9"/>
                  </a:cxn>
                  <a:cxn ang="0">
                    <a:pos x="T10" y="T11"/>
                  </a:cxn>
                </a:cxnLst>
                <a:rect l="0" t="0" r="r" b="b"/>
                <a:pathLst>
                  <a:path w="15" h="42">
                    <a:moveTo>
                      <a:pt x="10" y="4"/>
                    </a:moveTo>
                    <a:cubicBezTo>
                      <a:pt x="11" y="4"/>
                      <a:pt x="11" y="0"/>
                      <a:pt x="13" y="3"/>
                    </a:cubicBezTo>
                    <a:cubicBezTo>
                      <a:pt x="15" y="11"/>
                      <a:pt x="10" y="18"/>
                      <a:pt x="9" y="26"/>
                    </a:cubicBezTo>
                    <a:cubicBezTo>
                      <a:pt x="8" y="31"/>
                      <a:pt x="6" y="37"/>
                      <a:pt x="5" y="42"/>
                    </a:cubicBezTo>
                    <a:cubicBezTo>
                      <a:pt x="4" y="41"/>
                      <a:pt x="3" y="40"/>
                      <a:pt x="3" y="39"/>
                    </a:cubicBezTo>
                    <a:cubicBezTo>
                      <a:pt x="0" y="27"/>
                      <a:pt x="4" y="15"/>
                      <a:pt x="10" y="4"/>
                    </a:cubicBezTo>
                    <a:close/>
                  </a:path>
                </a:pathLst>
              </a:custGeom>
              <a:solidFill>
                <a:srgbClr val="CBD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2" name="Freeform 222"/>
              <p:cNvSpPr/>
              <p:nvPr/>
            </p:nvSpPr>
            <p:spPr bwMode="auto">
              <a:xfrm>
                <a:off x="4948" y="1985"/>
                <a:ext cx="46" cy="139"/>
              </a:xfrm>
              <a:custGeom>
                <a:avLst/>
                <a:gdLst>
                  <a:gd name="T0" fmla="*/ 1 w 13"/>
                  <a:gd name="T1" fmla="*/ 39 h 39"/>
                  <a:gd name="T2" fmla="*/ 5 w 13"/>
                  <a:gd name="T3" fmla="*/ 16 h 39"/>
                  <a:gd name="T4" fmla="*/ 13 w 13"/>
                  <a:gd name="T5" fmla="*/ 0 h 39"/>
                  <a:gd name="T6" fmla="*/ 1 w 13"/>
                  <a:gd name="T7" fmla="*/ 39 h 39"/>
                </a:gdLst>
                <a:ahLst/>
                <a:cxnLst>
                  <a:cxn ang="0">
                    <a:pos x="T0" y="T1"/>
                  </a:cxn>
                  <a:cxn ang="0">
                    <a:pos x="T2" y="T3"/>
                  </a:cxn>
                  <a:cxn ang="0">
                    <a:pos x="T4" y="T5"/>
                  </a:cxn>
                  <a:cxn ang="0">
                    <a:pos x="T6" y="T7"/>
                  </a:cxn>
                </a:cxnLst>
                <a:rect l="0" t="0" r="r" b="b"/>
                <a:pathLst>
                  <a:path w="13" h="39">
                    <a:moveTo>
                      <a:pt x="1" y="39"/>
                    </a:moveTo>
                    <a:cubicBezTo>
                      <a:pt x="0" y="31"/>
                      <a:pt x="5" y="24"/>
                      <a:pt x="5" y="16"/>
                    </a:cubicBezTo>
                    <a:cubicBezTo>
                      <a:pt x="9" y="11"/>
                      <a:pt x="8" y="4"/>
                      <a:pt x="13" y="0"/>
                    </a:cubicBezTo>
                    <a:cubicBezTo>
                      <a:pt x="9" y="13"/>
                      <a:pt x="7" y="26"/>
                      <a:pt x="1" y="39"/>
                    </a:cubicBezTo>
                    <a:close/>
                  </a:path>
                </a:pathLst>
              </a:custGeom>
              <a:solidFill>
                <a:srgbClr val="275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3" name="Freeform 223"/>
              <p:cNvSpPr/>
              <p:nvPr/>
            </p:nvSpPr>
            <p:spPr bwMode="auto">
              <a:xfrm>
                <a:off x="4980" y="1897"/>
                <a:ext cx="36" cy="78"/>
              </a:xfrm>
              <a:custGeom>
                <a:avLst/>
                <a:gdLst>
                  <a:gd name="T0" fmla="*/ 5 w 10"/>
                  <a:gd name="T1" fmla="*/ 22 h 22"/>
                  <a:gd name="T2" fmla="*/ 2 w 10"/>
                  <a:gd name="T3" fmla="*/ 21 h 22"/>
                  <a:gd name="T4" fmla="*/ 7 w 10"/>
                  <a:gd name="T5" fmla="*/ 0 h 22"/>
                  <a:gd name="T6" fmla="*/ 10 w 10"/>
                  <a:gd name="T7" fmla="*/ 1 h 22"/>
                  <a:gd name="T8" fmla="*/ 8 w 10"/>
                  <a:gd name="T9" fmla="*/ 8 h 22"/>
                  <a:gd name="T10" fmla="*/ 5 w 10"/>
                  <a:gd name="T11" fmla="*/ 22 h 22"/>
                </a:gdLst>
                <a:ahLst/>
                <a:cxnLst>
                  <a:cxn ang="0">
                    <a:pos x="T0" y="T1"/>
                  </a:cxn>
                  <a:cxn ang="0">
                    <a:pos x="T2" y="T3"/>
                  </a:cxn>
                  <a:cxn ang="0">
                    <a:pos x="T4" y="T5"/>
                  </a:cxn>
                  <a:cxn ang="0">
                    <a:pos x="T6" y="T7"/>
                  </a:cxn>
                  <a:cxn ang="0">
                    <a:pos x="T8" y="T9"/>
                  </a:cxn>
                  <a:cxn ang="0">
                    <a:pos x="T10" y="T11"/>
                  </a:cxn>
                </a:cxnLst>
                <a:rect l="0" t="0" r="r" b="b"/>
                <a:pathLst>
                  <a:path w="10" h="22">
                    <a:moveTo>
                      <a:pt x="5" y="22"/>
                    </a:moveTo>
                    <a:cubicBezTo>
                      <a:pt x="4" y="22"/>
                      <a:pt x="3" y="21"/>
                      <a:pt x="2" y="21"/>
                    </a:cubicBezTo>
                    <a:cubicBezTo>
                      <a:pt x="0" y="13"/>
                      <a:pt x="2" y="6"/>
                      <a:pt x="7" y="0"/>
                    </a:cubicBezTo>
                    <a:cubicBezTo>
                      <a:pt x="8" y="0"/>
                      <a:pt x="9" y="0"/>
                      <a:pt x="10" y="1"/>
                    </a:cubicBezTo>
                    <a:cubicBezTo>
                      <a:pt x="10" y="4"/>
                      <a:pt x="9" y="6"/>
                      <a:pt x="8" y="8"/>
                    </a:cubicBezTo>
                    <a:cubicBezTo>
                      <a:pt x="9" y="14"/>
                      <a:pt x="8" y="18"/>
                      <a:pt x="5" y="22"/>
                    </a:cubicBezTo>
                    <a:close/>
                  </a:path>
                </a:pathLst>
              </a:custGeom>
              <a:solidFill>
                <a:srgbClr val="C5D7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4" name="Freeform 224"/>
              <p:cNvSpPr/>
              <p:nvPr/>
            </p:nvSpPr>
            <p:spPr bwMode="auto">
              <a:xfrm>
                <a:off x="5772" y="1588"/>
                <a:ext cx="72" cy="376"/>
              </a:xfrm>
              <a:custGeom>
                <a:avLst/>
                <a:gdLst>
                  <a:gd name="T0" fmla="*/ 9 w 20"/>
                  <a:gd name="T1" fmla="*/ 58 h 106"/>
                  <a:gd name="T2" fmla="*/ 8 w 20"/>
                  <a:gd name="T3" fmla="*/ 42 h 106"/>
                  <a:gd name="T4" fmla="*/ 0 w 20"/>
                  <a:gd name="T5" fmla="*/ 3 h 106"/>
                  <a:gd name="T6" fmla="*/ 4 w 20"/>
                  <a:gd name="T7" fmla="*/ 0 h 106"/>
                  <a:gd name="T8" fmla="*/ 9 w 20"/>
                  <a:gd name="T9" fmla="*/ 9 h 106"/>
                  <a:gd name="T10" fmla="*/ 14 w 20"/>
                  <a:gd name="T11" fmla="*/ 46 h 106"/>
                  <a:gd name="T12" fmla="*/ 20 w 20"/>
                  <a:gd name="T13" fmla="*/ 104 h 106"/>
                  <a:gd name="T14" fmla="*/ 18 w 20"/>
                  <a:gd name="T15" fmla="*/ 106 h 106"/>
                  <a:gd name="T16" fmla="*/ 11 w 20"/>
                  <a:gd name="T17" fmla="*/ 92 h 106"/>
                  <a:gd name="T18" fmla="*/ 11 w 20"/>
                  <a:gd name="T19" fmla="*/ 92 h 106"/>
                  <a:gd name="T20" fmla="*/ 9 w 20"/>
                  <a:gd name="T21" fmla="*/ 5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05">
                    <a:moveTo>
                      <a:pt x="9" y="58"/>
                    </a:moveTo>
                    <a:cubicBezTo>
                      <a:pt x="9" y="53"/>
                      <a:pt x="10" y="47"/>
                      <a:pt x="8" y="42"/>
                    </a:cubicBezTo>
                    <a:cubicBezTo>
                      <a:pt x="3" y="30"/>
                      <a:pt x="2" y="16"/>
                      <a:pt x="0" y="3"/>
                    </a:cubicBezTo>
                    <a:cubicBezTo>
                      <a:pt x="1" y="2"/>
                      <a:pt x="2" y="1"/>
                      <a:pt x="4" y="0"/>
                    </a:cubicBezTo>
                    <a:cubicBezTo>
                      <a:pt x="8" y="2"/>
                      <a:pt x="8" y="6"/>
                      <a:pt x="9" y="9"/>
                    </a:cubicBezTo>
                    <a:cubicBezTo>
                      <a:pt x="11" y="21"/>
                      <a:pt x="14" y="33"/>
                      <a:pt x="14" y="46"/>
                    </a:cubicBezTo>
                    <a:cubicBezTo>
                      <a:pt x="15" y="65"/>
                      <a:pt x="16" y="85"/>
                      <a:pt x="20" y="104"/>
                    </a:cubicBezTo>
                    <a:cubicBezTo>
                      <a:pt x="20" y="106"/>
                      <a:pt x="19" y="106"/>
                      <a:pt x="18" y="106"/>
                    </a:cubicBezTo>
                    <a:cubicBezTo>
                      <a:pt x="12" y="103"/>
                      <a:pt x="13" y="97"/>
                      <a:pt x="11" y="92"/>
                    </a:cubicBezTo>
                    <a:cubicBezTo>
                      <a:pt x="11" y="92"/>
                      <a:pt x="11" y="92"/>
                      <a:pt x="11" y="92"/>
                    </a:cubicBezTo>
                    <a:cubicBezTo>
                      <a:pt x="8" y="81"/>
                      <a:pt x="7" y="70"/>
                      <a:pt x="9" y="58"/>
                    </a:cubicBezTo>
                    <a:close/>
                  </a:path>
                </a:pathLst>
              </a:custGeom>
              <a:solidFill>
                <a:srgbClr val="C8D7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5" name="Freeform 225"/>
              <p:cNvSpPr/>
              <p:nvPr/>
            </p:nvSpPr>
            <p:spPr bwMode="auto">
              <a:xfrm>
                <a:off x="5729" y="1541"/>
                <a:ext cx="68" cy="192"/>
              </a:xfrm>
              <a:custGeom>
                <a:avLst/>
                <a:gdLst>
                  <a:gd name="T0" fmla="*/ 3 w 19"/>
                  <a:gd name="T1" fmla="*/ 18 h 54"/>
                  <a:gd name="T2" fmla="*/ 9 w 19"/>
                  <a:gd name="T3" fmla="*/ 0 h 54"/>
                  <a:gd name="T4" fmla="*/ 14 w 19"/>
                  <a:gd name="T5" fmla="*/ 13 h 54"/>
                  <a:gd name="T6" fmla="*/ 15 w 19"/>
                  <a:gd name="T7" fmla="*/ 31 h 54"/>
                  <a:gd name="T8" fmla="*/ 17 w 19"/>
                  <a:gd name="T9" fmla="*/ 54 h 54"/>
                  <a:gd name="T10" fmla="*/ 6 w 19"/>
                  <a:gd name="T11" fmla="*/ 23 h 54"/>
                  <a:gd name="T12" fmla="*/ 3 w 19"/>
                  <a:gd name="T13" fmla="*/ 18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3" y="18"/>
                    </a:moveTo>
                    <a:cubicBezTo>
                      <a:pt x="0" y="10"/>
                      <a:pt x="3" y="5"/>
                      <a:pt x="9" y="0"/>
                    </a:cubicBezTo>
                    <a:cubicBezTo>
                      <a:pt x="13" y="3"/>
                      <a:pt x="15" y="8"/>
                      <a:pt x="14" y="13"/>
                    </a:cubicBezTo>
                    <a:cubicBezTo>
                      <a:pt x="12" y="19"/>
                      <a:pt x="13" y="25"/>
                      <a:pt x="15" y="31"/>
                    </a:cubicBezTo>
                    <a:cubicBezTo>
                      <a:pt x="16" y="38"/>
                      <a:pt x="19" y="46"/>
                      <a:pt x="17" y="54"/>
                    </a:cubicBezTo>
                    <a:cubicBezTo>
                      <a:pt x="10" y="45"/>
                      <a:pt x="9" y="33"/>
                      <a:pt x="6" y="23"/>
                    </a:cubicBezTo>
                    <a:cubicBezTo>
                      <a:pt x="5" y="21"/>
                      <a:pt x="5" y="19"/>
                      <a:pt x="3" y="18"/>
                    </a:cubicBezTo>
                    <a:close/>
                  </a:path>
                </a:pathLst>
              </a:custGeom>
              <a:solidFill>
                <a:srgbClr val="1A5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6" name="Freeform 226"/>
              <p:cNvSpPr/>
              <p:nvPr/>
            </p:nvSpPr>
            <p:spPr bwMode="auto">
              <a:xfrm>
                <a:off x="5769" y="1584"/>
                <a:ext cx="32" cy="163"/>
              </a:xfrm>
              <a:custGeom>
                <a:avLst/>
                <a:gdLst>
                  <a:gd name="T0" fmla="*/ 6 w 9"/>
                  <a:gd name="T1" fmla="*/ 42 h 46"/>
                  <a:gd name="T2" fmla="*/ 0 w 9"/>
                  <a:gd name="T3" fmla="*/ 7 h 46"/>
                  <a:gd name="T4" fmla="*/ 2 w 9"/>
                  <a:gd name="T5" fmla="*/ 0 h 46"/>
                  <a:gd name="T6" fmla="*/ 3 w 9"/>
                  <a:gd name="T7" fmla="*/ 4 h 46"/>
                  <a:gd name="T8" fmla="*/ 9 w 9"/>
                  <a:gd name="T9" fmla="*/ 43 h 46"/>
                  <a:gd name="T10" fmla="*/ 6 w 9"/>
                  <a:gd name="T11" fmla="*/ 42 h 46"/>
                </a:gdLst>
                <a:ahLst/>
                <a:cxnLst>
                  <a:cxn ang="0">
                    <a:pos x="T0" y="T1"/>
                  </a:cxn>
                  <a:cxn ang="0">
                    <a:pos x="T2" y="T3"/>
                  </a:cxn>
                  <a:cxn ang="0">
                    <a:pos x="T4" y="T5"/>
                  </a:cxn>
                  <a:cxn ang="0">
                    <a:pos x="T6" y="T7"/>
                  </a:cxn>
                  <a:cxn ang="0">
                    <a:pos x="T8" y="T9"/>
                  </a:cxn>
                  <a:cxn ang="0">
                    <a:pos x="T10" y="T11"/>
                  </a:cxn>
                </a:cxnLst>
                <a:rect l="0" t="0" r="r" b="b"/>
                <a:pathLst>
                  <a:path w="9" h="46">
                    <a:moveTo>
                      <a:pt x="6" y="42"/>
                    </a:moveTo>
                    <a:cubicBezTo>
                      <a:pt x="6" y="30"/>
                      <a:pt x="0" y="19"/>
                      <a:pt x="0" y="7"/>
                    </a:cubicBezTo>
                    <a:cubicBezTo>
                      <a:pt x="0" y="4"/>
                      <a:pt x="0" y="2"/>
                      <a:pt x="2" y="0"/>
                    </a:cubicBezTo>
                    <a:cubicBezTo>
                      <a:pt x="4" y="1"/>
                      <a:pt x="3" y="2"/>
                      <a:pt x="3" y="4"/>
                    </a:cubicBezTo>
                    <a:cubicBezTo>
                      <a:pt x="6" y="17"/>
                      <a:pt x="8" y="30"/>
                      <a:pt x="9" y="43"/>
                    </a:cubicBezTo>
                    <a:cubicBezTo>
                      <a:pt x="6" y="46"/>
                      <a:pt x="7" y="42"/>
                      <a:pt x="6" y="42"/>
                    </a:cubicBezTo>
                    <a:close/>
                  </a:path>
                </a:pathLst>
              </a:custGeom>
              <a:solidFill>
                <a:srgbClr val="1D4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7" name="Freeform 227"/>
              <p:cNvSpPr/>
              <p:nvPr/>
            </p:nvSpPr>
            <p:spPr bwMode="auto">
              <a:xfrm>
                <a:off x="5790" y="1794"/>
                <a:ext cx="22" cy="120"/>
              </a:xfrm>
              <a:custGeom>
                <a:avLst/>
                <a:gdLst>
                  <a:gd name="T0" fmla="*/ 4 w 6"/>
                  <a:gd name="T1" fmla="*/ 0 h 34"/>
                  <a:gd name="T2" fmla="*/ 6 w 6"/>
                  <a:gd name="T3" fmla="*/ 34 h 34"/>
                  <a:gd name="T4" fmla="*/ 4 w 6"/>
                  <a:gd name="T5" fmla="*/ 0 h 34"/>
                </a:gdLst>
                <a:ahLst/>
                <a:cxnLst>
                  <a:cxn ang="0">
                    <a:pos x="T0" y="T1"/>
                  </a:cxn>
                  <a:cxn ang="0">
                    <a:pos x="T2" y="T3"/>
                  </a:cxn>
                  <a:cxn ang="0">
                    <a:pos x="T4" y="T5"/>
                  </a:cxn>
                </a:cxnLst>
                <a:rect l="0" t="0" r="r" b="b"/>
                <a:pathLst>
                  <a:path w="6" h="34">
                    <a:moveTo>
                      <a:pt x="4" y="0"/>
                    </a:moveTo>
                    <a:cubicBezTo>
                      <a:pt x="5" y="12"/>
                      <a:pt x="6" y="23"/>
                      <a:pt x="6" y="34"/>
                    </a:cubicBezTo>
                    <a:cubicBezTo>
                      <a:pt x="0" y="23"/>
                      <a:pt x="2" y="12"/>
                      <a:pt x="4" y="0"/>
                    </a:cubicBezTo>
                    <a:close/>
                  </a:path>
                </a:pathLst>
              </a:custGeom>
              <a:solidFill>
                <a:srgbClr val="336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8" name="Freeform 228"/>
              <p:cNvSpPr/>
              <p:nvPr/>
            </p:nvSpPr>
            <p:spPr bwMode="auto">
              <a:xfrm>
                <a:off x="5812" y="1914"/>
                <a:ext cx="25" cy="64"/>
              </a:xfrm>
              <a:custGeom>
                <a:avLst/>
                <a:gdLst>
                  <a:gd name="T0" fmla="*/ 0 w 7"/>
                  <a:gd name="T1" fmla="*/ 0 h 18"/>
                  <a:gd name="T2" fmla="*/ 6 w 7"/>
                  <a:gd name="T3" fmla="*/ 14 h 18"/>
                  <a:gd name="T4" fmla="*/ 7 w 7"/>
                  <a:gd name="T5" fmla="*/ 16 h 18"/>
                  <a:gd name="T6" fmla="*/ 6 w 7"/>
                  <a:gd name="T7" fmla="*/ 18 h 18"/>
                  <a:gd name="T8" fmla="*/ 0 w 7"/>
                  <a:gd name="T9" fmla="*/ 4 h 18"/>
                  <a:gd name="T10" fmla="*/ 0 w 7"/>
                  <a:gd name="T11" fmla="*/ 0 h 18"/>
                </a:gdLst>
                <a:ahLst/>
                <a:cxnLst>
                  <a:cxn ang="0">
                    <a:pos x="T0" y="T1"/>
                  </a:cxn>
                  <a:cxn ang="0">
                    <a:pos x="T2" y="T3"/>
                  </a:cxn>
                  <a:cxn ang="0">
                    <a:pos x="T4" y="T5"/>
                  </a:cxn>
                  <a:cxn ang="0">
                    <a:pos x="T6" y="T7"/>
                  </a:cxn>
                  <a:cxn ang="0">
                    <a:pos x="T8" y="T9"/>
                  </a:cxn>
                  <a:cxn ang="0">
                    <a:pos x="T10" y="T11"/>
                  </a:cxn>
                </a:cxnLst>
                <a:rect l="0" t="0" r="r" b="b"/>
                <a:pathLst>
                  <a:path w="7" h="18">
                    <a:moveTo>
                      <a:pt x="0" y="0"/>
                    </a:moveTo>
                    <a:cubicBezTo>
                      <a:pt x="2" y="4"/>
                      <a:pt x="4" y="9"/>
                      <a:pt x="6" y="14"/>
                    </a:cubicBezTo>
                    <a:cubicBezTo>
                      <a:pt x="7" y="15"/>
                      <a:pt x="7" y="15"/>
                      <a:pt x="7" y="16"/>
                    </a:cubicBezTo>
                    <a:cubicBezTo>
                      <a:pt x="7" y="17"/>
                      <a:pt x="7" y="17"/>
                      <a:pt x="6" y="18"/>
                    </a:cubicBezTo>
                    <a:cubicBezTo>
                      <a:pt x="2" y="14"/>
                      <a:pt x="2" y="9"/>
                      <a:pt x="0" y="4"/>
                    </a:cubicBezTo>
                    <a:cubicBezTo>
                      <a:pt x="0" y="3"/>
                      <a:pt x="0" y="1"/>
                      <a:pt x="0" y="0"/>
                    </a:cubicBezTo>
                    <a:close/>
                  </a:path>
                </a:pathLst>
              </a:custGeom>
              <a:solidFill>
                <a:srgbClr val="336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9" name="Freeform 229"/>
              <p:cNvSpPr/>
              <p:nvPr/>
            </p:nvSpPr>
            <p:spPr bwMode="auto">
              <a:xfrm>
                <a:off x="4830" y="2287"/>
                <a:ext cx="64" cy="100"/>
              </a:xfrm>
              <a:custGeom>
                <a:avLst/>
                <a:gdLst>
                  <a:gd name="T0" fmla="*/ 5 w 18"/>
                  <a:gd name="T1" fmla="*/ 26 h 28"/>
                  <a:gd name="T2" fmla="*/ 0 w 18"/>
                  <a:gd name="T3" fmla="*/ 17 h 28"/>
                  <a:gd name="T4" fmla="*/ 11 w 18"/>
                  <a:gd name="T5" fmla="*/ 4 h 28"/>
                  <a:gd name="T6" fmla="*/ 17 w 18"/>
                  <a:gd name="T7" fmla="*/ 0 h 28"/>
                  <a:gd name="T8" fmla="*/ 18 w 18"/>
                  <a:gd name="T9" fmla="*/ 7 h 28"/>
                  <a:gd name="T10" fmla="*/ 17 w 18"/>
                  <a:gd name="T11" fmla="*/ 9 h 28"/>
                  <a:gd name="T12" fmla="*/ 15 w 18"/>
                  <a:gd name="T13" fmla="*/ 23 h 28"/>
                  <a:gd name="T14" fmla="*/ 13 w 18"/>
                  <a:gd name="T15" fmla="*/ 23 h 28"/>
                  <a:gd name="T16" fmla="*/ 5 w 18"/>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8">
                    <a:moveTo>
                      <a:pt x="5" y="26"/>
                    </a:moveTo>
                    <a:cubicBezTo>
                      <a:pt x="7" y="21"/>
                      <a:pt x="7" y="17"/>
                      <a:pt x="0" y="17"/>
                    </a:cubicBezTo>
                    <a:cubicBezTo>
                      <a:pt x="6" y="15"/>
                      <a:pt x="9" y="10"/>
                      <a:pt x="11" y="4"/>
                    </a:cubicBezTo>
                    <a:cubicBezTo>
                      <a:pt x="13" y="3"/>
                      <a:pt x="15" y="1"/>
                      <a:pt x="17" y="0"/>
                    </a:cubicBezTo>
                    <a:cubicBezTo>
                      <a:pt x="18" y="2"/>
                      <a:pt x="18" y="4"/>
                      <a:pt x="18" y="7"/>
                    </a:cubicBezTo>
                    <a:cubicBezTo>
                      <a:pt x="18" y="7"/>
                      <a:pt x="17" y="8"/>
                      <a:pt x="17" y="9"/>
                    </a:cubicBezTo>
                    <a:cubicBezTo>
                      <a:pt x="11" y="13"/>
                      <a:pt x="14" y="18"/>
                      <a:pt x="15" y="23"/>
                    </a:cubicBezTo>
                    <a:cubicBezTo>
                      <a:pt x="14" y="24"/>
                      <a:pt x="13" y="24"/>
                      <a:pt x="13" y="23"/>
                    </a:cubicBezTo>
                    <a:cubicBezTo>
                      <a:pt x="9" y="22"/>
                      <a:pt x="8" y="28"/>
                      <a:pt x="5" y="26"/>
                    </a:cubicBezTo>
                    <a:close/>
                  </a:path>
                </a:pathLst>
              </a:custGeom>
              <a:solidFill>
                <a:srgbClr val="658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0" name="Freeform 230"/>
              <p:cNvSpPr/>
              <p:nvPr/>
            </p:nvSpPr>
            <p:spPr bwMode="auto">
              <a:xfrm>
                <a:off x="4809" y="2376"/>
                <a:ext cx="35" cy="89"/>
              </a:xfrm>
              <a:custGeom>
                <a:avLst/>
                <a:gdLst>
                  <a:gd name="T0" fmla="*/ 5 w 10"/>
                  <a:gd name="T1" fmla="*/ 12 h 25"/>
                  <a:gd name="T2" fmla="*/ 1 w 10"/>
                  <a:gd name="T3" fmla="*/ 25 h 25"/>
                  <a:gd name="T4" fmla="*/ 0 w 10"/>
                  <a:gd name="T5" fmla="*/ 6 h 25"/>
                  <a:gd name="T6" fmla="*/ 8 w 10"/>
                  <a:gd name="T7" fmla="*/ 3 h 25"/>
                  <a:gd name="T8" fmla="*/ 5 w 10"/>
                  <a:gd name="T9" fmla="*/ 12 h 25"/>
                </a:gdLst>
                <a:ahLst/>
                <a:cxnLst>
                  <a:cxn ang="0">
                    <a:pos x="T0" y="T1"/>
                  </a:cxn>
                  <a:cxn ang="0">
                    <a:pos x="T2" y="T3"/>
                  </a:cxn>
                  <a:cxn ang="0">
                    <a:pos x="T4" y="T5"/>
                  </a:cxn>
                  <a:cxn ang="0">
                    <a:pos x="T6" y="T7"/>
                  </a:cxn>
                  <a:cxn ang="0">
                    <a:pos x="T8" y="T9"/>
                  </a:cxn>
                </a:cxnLst>
                <a:rect l="0" t="0" r="r" b="b"/>
                <a:pathLst>
                  <a:path w="10" h="25">
                    <a:moveTo>
                      <a:pt x="5" y="12"/>
                    </a:moveTo>
                    <a:cubicBezTo>
                      <a:pt x="5" y="17"/>
                      <a:pt x="4" y="21"/>
                      <a:pt x="1" y="25"/>
                    </a:cubicBezTo>
                    <a:cubicBezTo>
                      <a:pt x="1" y="18"/>
                      <a:pt x="0" y="12"/>
                      <a:pt x="0" y="6"/>
                    </a:cubicBezTo>
                    <a:cubicBezTo>
                      <a:pt x="1" y="0"/>
                      <a:pt x="5" y="3"/>
                      <a:pt x="8" y="3"/>
                    </a:cubicBezTo>
                    <a:cubicBezTo>
                      <a:pt x="10" y="7"/>
                      <a:pt x="4" y="8"/>
                      <a:pt x="5" y="12"/>
                    </a:cubicBezTo>
                    <a:close/>
                  </a:path>
                </a:pathLst>
              </a:custGeom>
              <a:solidFill>
                <a:srgbClr val="0D16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1" name="Freeform 231"/>
              <p:cNvSpPr/>
              <p:nvPr/>
            </p:nvSpPr>
            <p:spPr bwMode="auto">
              <a:xfrm>
                <a:off x="4844" y="2369"/>
                <a:ext cx="47" cy="57"/>
              </a:xfrm>
              <a:custGeom>
                <a:avLst/>
                <a:gdLst>
                  <a:gd name="T0" fmla="*/ 9 w 13"/>
                  <a:gd name="T1" fmla="*/ 0 h 16"/>
                  <a:gd name="T2" fmla="*/ 10 w 13"/>
                  <a:gd name="T3" fmla="*/ 0 h 16"/>
                  <a:gd name="T4" fmla="*/ 12 w 13"/>
                  <a:gd name="T5" fmla="*/ 1 h 16"/>
                  <a:gd name="T6" fmla="*/ 13 w 13"/>
                  <a:gd name="T7" fmla="*/ 3 h 16"/>
                  <a:gd name="T8" fmla="*/ 8 w 13"/>
                  <a:gd name="T9" fmla="*/ 16 h 16"/>
                  <a:gd name="T10" fmla="*/ 9 w 13"/>
                  <a:gd name="T11" fmla="*/ 0 h 16"/>
                </a:gdLst>
                <a:ahLst/>
                <a:cxnLst>
                  <a:cxn ang="0">
                    <a:pos x="T0" y="T1"/>
                  </a:cxn>
                  <a:cxn ang="0">
                    <a:pos x="T2" y="T3"/>
                  </a:cxn>
                  <a:cxn ang="0">
                    <a:pos x="T4" y="T5"/>
                  </a:cxn>
                  <a:cxn ang="0">
                    <a:pos x="T6" y="T7"/>
                  </a:cxn>
                  <a:cxn ang="0">
                    <a:pos x="T8" y="T9"/>
                  </a:cxn>
                  <a:cxn ang="0">
                    <a:pos x="T10" y="T11"/>
                  </a:cxn>
                </a:cxnLst>
                <a:rect l="0" t="0" r="r" b="b"/>
                <a:pathLst>
                  <a:path w="13" h="16">
                    <a:moveTo>
                      <a:pt x="9" y="0"/>
                    </a:moveTo>
                    <a:cubicBezTo>
                      <a:pt x="9" y="0"/>
                      <a:pt x="10" y="0"/>
                      <a:pt x="10" y="0"/>
                    </a:cubicBezTo>
                    <a:cubicBezTo>
                      <a:pt x="11" y="0"/>
                      <a:pt x="11" y="0"/>
                      <a:pt x="12" y="1"/>
                    </a:cubicBezTo>
                    <a:cubicBezTo>
                      <a:pt x="13" y="2"/>
                      <a:pt x="13" y="2"/>
                      <a:pt x="13" y="3"/>
                    </a:cubicBezTo>
                    <a:cubicBezTo>
                      <a:pt x="12" y="8"/>
                      <a:pt x="12" y="13"/>
                      <a:pt x="8" y="16"/>
                    </a:cubicBezTo>
                    <a:cubicBezTo>
                      <a:pt x="0" y="11"/>
                      <a:pt x="10" y="6"/>
                      <a:pt x="9" y="0"/>
                    </a:cubicBezTo>
                    <a:close/>
                  </a:path>
                </a:pathLst>
              </a:custGeom>
              <a:solidFill>
                <a:srgbClr val="727D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2" name="Freeform 232"/>
              <p:cNvSpPr/>
              <p:nvPr/>
            </p:nvSpPr>
            <p:spPr bwMode="auto">
              <a:xfrm>
                <a:off x="5597" y="1236"/>
                <a:ext cx="200" cy="362"/>
              </a:xfrm>
              <a:custGeom>
                <a:avLst/>
                <a:gdLst>
                  <a:gd name="T0" fmla="*/ 51 w 56"/>
                  <a:gd name="T1" fmla="*/ 102 h 102"/>
                  <a:gd name="T2" fmla="*/ 50 w 56"/>
                  <a:gd name="T3" fmla="*/ 98 h 102"/>
                  <a:gd name="T4" fmla="*/ 46 w 56"/>
                  <a:gd name="T5" fmla="*/ 86 h 102"/>
                  <a:gd name="T6" fmla="*/ 44 w 56"/>
                  <a:gd name="T7" fmla="*/ 80 h 102"/>
                  <a:gd name="T8" fmla="*/ 38 w 56"/>
                  <a:gd name="T9" fmla="*/ 69 h 102"/>
                  <a:gd name="T10" fmla="*/ 33 w 56"/>
                  <a:gd name="T11" fmla="*/ 55 h 102"/>
                  <a:gd name="T12" fmla="*/ 31 w 56"/>
                  <a:gd name="T13" fmla="*/ 48 h 102"/>
                  <a:gd name="T14" fmla="*/ 5 w 56"/>
                  <a:gd name="T15" fmla="*/ 9 h 102"/>
                  <a:gd name="T16" fmla="*/ 1 w 56"/>
                  <a:gd name="T17" fmla="*/ 1 h 102"/>
                  <a:gd name="T18" fmla="*/ 5 w 56"/>
                  <a:gd name="T19" fmla="*/ 0 h 102"/>
                  <a:gd name="T20" fmla="*/ 28 w 56"/>
                  <a:gd name="T21" fmla="*/ 26 h 102"/>
                  <a:gd name="T22" fmla="*/ 39 w 56"/>
                  <a:gd name="T23" fmla="*/ 50 h 102"/>
                  <a:gd name="T24" fmla="*/ 48 w 56"/>
                  <a:gd name="T25" fmla="*/ 74 h 102"/>
                  <a:gd name="T26" fmla="*/ 53 w 56"/>
                  <a:gd name="T27" fmla="*/ 99 h 102"/>
                  <a:gd name="T28" fmla="*/ 51 w 56"/>
                  <a:gd name="T2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02">
                    <a:moveTo>
                      <a:pt x="51" y="102"/>
                    </a:moveTo>
                    <a:cubicBezTo>
                      <a:pt x="50" y="100"/>
                      <a:pt x="50" y="99"/>
                      <a:pt x="50" y="98"/>
                    </a:cubicBezTo>
                    <a:cubicBezTo>
                      <a:pt x="49" y="94"/>
                      <a:pt x="45" y="91"/>
                      <a:pt x="46" y="86"/>
                    </a:cubicBezTo>
                    <a:cubicBezTo>
                      <a:pt x="45" y="84"/>
                      <a:pt x="45" y="82"/>
                      <a:pt x="44" y="80"/>
                    </a:cubicBezTo>
                    <a:cubicBezTo>
                      <a:pt x="41" y="77"/>
                      <a:pt x="40" y="73"/>
                      <a:pt x="38" y="69"/>
                    </a:cubicBezTo>
                    <a:cubicBezTo>
                      <a:pt x="36" y="64"/>
                      <a:pt x="36" y="59"/>
                      <a:pt x="33" y="55"/>
                    </a:cubicBezTo>
                    <a:cubicBezTo>
                      <a:pt x="32" y="53"/>
                      <a:pt x="32" y="51"/>
                      <a:pt x="31" y="48"/>
                    </a:cubicBezTo>
                    <a:cubicBezTo>
                      <a:pt x="24" y="34"/>
                      <a:pt x="17" y="20"/>
                      <a:pt x="5" y="9"/>
                    </a:cubicBezTo>
                    <a:cubicBezTo>
                      <a:pt x="2" y="7"/>
                      <a:pt x="0" y="5"/>
                      <a:pt x="1" y="1"/>
                    </a:cubicBezTo>
                    <a:cubicBezTo>
                      <a:pt x="2" y="0"/>
                      <a:pt x="3" y="0"/>
                      <a:pt x="5" y="0"/>
                    </a:cubicBezTo>
                    <a:cubicBezTo>
                      <a:pt x="15" y="7"/>
                      <a:pt x="22" y="16"/>
                      <a:pt x="28" y="26"/>
                    </a:cubicBezTo>
                    <a:cubicBezTo>
                      <a:pt x="32" y="34"/>
                      <a:pt x="36" y="42"/>
                      <a:pt x="39" y="50"/>
                    </a:cubicBezTo>
                    <a:cubicBezTo>
                      <a:pt x="43" y="58"/>
                      <a:pt x="45" y="66"/>
                      <a:pt x="48" y="74"/>
                    </a:cubicBezTo>
                    <a:cubicBezTo>
                      <a:pt x="51" y="82"/>
                      <a:pt x="56" y="90"/>
                      <a:pt x="53" y="99"/>
                    </a:cubicBezTo>
                    <a:cubicBezTo>
                      <a:pt x="52" y="100"/>
                      <a:pt x="51" y="101"/>
                      <a:pt x="51" y="102"/>
                    </a:cubicBezTo>
                    <a:close/>
                  </a:path>
                </a:pathLst>
              </a:custGeom>
              <a:solidFill>
                <a:srgbClr val="C5DA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3" name="Freeform 233"/>
              <p:cNvSpPr/>
              <p:nvPr/>
            </p:nvSpPr>
            <p:spPr bwMode="auto">
              <a:xfrm>
                <a:off x="5644" y="1556"/>
                <a:ext cx="68" cy="92"/>
              </a:xfrm>
              <a:custGeom>
                <a:avLst/>
                <a:gdLst>
                  <a:gd name="T0" fmla="*/ 17 w 19"/>
                  <a:gd name="T1" fmla="*/ 14 h 26"/>
                  <a:gd name="T2" fmla="*/ 13 w 19"/>
                  <a:gd name="T3" fmla="*/ 20 h 26"/>
                  <a:gd name="T4" fmla="*/ 8 w 19"/>
                  <a:gd name="T5" fmla="*/ 26 h 26"/>
                  <a:gd name="T6" fmla="*/ 4 w 19"/>
                  <a:gd name="T7" fmla="*/ 22 h 26"/>
                  <a:gd name="T8" fmla="*/ 2 w 19"/>
                  <a:gd name="T9" fmla="*/ 13 h 26"/>
                  <a:gd name="T10" fmla="*/ 8 w 19"/>
                  <a:gd name="T11" fmla="*/ 14 h 26"/>
                  <a:gd name="T12" fmla="*/ 5 w 19"/>
                  <a:gd name="T13" fmla="*/ 2 h 26"/>
                  <a:gd name="T14" fmla="*/ 9 w 19"/>
                  <a:gd name="T15" fmla="*/ 0 h 26"/>
                  <a:gd name="T16" fmla="*/ 17 w 19"/>
                  <a:gd name="T17" fmla="*/ 7 h 26"/>
                  <a:gd name="T18" fmla="*/ 17 w 19"/>
                  <a:gd name="T1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6">
                    <a:moveTo>
                      <a:pt x="17" y="14"/>
                    </a:moveTo>
                    <a:cubicBezTo>
                      <a:pt x="14" y="14"/>
                      <a:pt x="11" y="16"/>
                      <a:pt x="13" y="20"/>
                    </a:cubicBezTo>
                    <a:cubicBezTo>
                      <a:pt x="15" y="25"/>
                      <a:pt x="11" y="26"/>
                      <a:pt x="8" y="26"/>
                    </a:cubicBezTo>
                    <a:cubicBezTo>
                      <a:pt x="6" y="25"/>
                      <a:pt x="5" y="24"/>
                      <a:pt x="4" y="22"/>
                    </a:cubicBezTo>
                    <a:cubicBezTo>
                      <a:pt x="3" y="19"/>
                      <a:pt x="0" y="17"/>
                      <a:pt x="2" y="13"/>
                    </a:cubicBezTo>
                    <a:cubicBezTo>
                      <a:pt x="4" y="12"/>
                      <a:pt x="6" y="12"/>
                      <a:pt x="8" y="14"/>
                    </a:cubicBezTo>
                    <a:cubicBezTo>
                      <a:pt x="7" y="10"/>
                      <a:pt x="3" y="6"/>
                      <a:pt x="5" y="2"/>
                    </a:cubicBezTo>
                    <a:cubicBezTo>
                      <a:pt x="7" y="1"/>
                      <a:pt x="8" y="0"/>
                      <a:pt x="9" y="0"/>
                    </a:cubicBezTo>
                    <a:cubicBezTo>
                      <a:pt x="13" y="1"/>
                      <a:pt x="16" y="4"/>
                      <a:pt x="17" y="7"/>
                    </a:cubicBezTo>
                    <a:cubicBezTo>
                      <a:pt x="17" y="9"/>
                      <a:pt x="19" y="12"/>
                      <a:pt x="17" y="14"/>
                    </a:cubicBezTo>
                    <a:close/>
                  </a:path>
                </a:pathLst>
              </a:custGeom>
              <a:solidFill>
                <a:srgbClr val="5A93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4" name="Freeform 234"/>
              <p:cNvSpPr/>
              <p:nvPr/>
            </p:nvSpPr>
            <p:spPr bwMode="auto">
              <a:xfrm>
                <a:off x="5701" y="1470"/>
                <a:ext cx="53" cy="135"/>
              </a:xfrm>
              <a:custGeom>
                <a:avLst/>
                <a:gdLst>
                  <a:gd name="T0" fmla="*/ 1 w 15"/>
                  <a:gd name="T1" fmla="*/ 38 h 38"/>
                  <a:gd name="T2" fmla="*/ 0 w 15"/>
                  <a:gd name="T3" fmla="*/ 32 h 38"/>
                  <a:gd name="T4" fmla="*/ 0 w 15"/>
                  <a:gd name="T5" fmla="*/ 27 h 38"/>
                  <a:gd name="T6" fmla="*/ 2 w 15"/>
                  <a:gd name="T7" fmla="*/ 18 h 38"/>
                  <a:gd name="T8" fmla="*/ 4 w 15"/>
                  <a:gd name="T9" fmla="*/ 8 h 38"/>
                  <a:gd name="T10" fmla="*/ 11 w 15"/>
                  <a:gd name="T11" fmla="*/ 2 h 38"/>
                  <a:gd name="T12" fmla="*/ 15 w 15"/>
                  <a:gd name="T13" fmla="*/ 14 h 38"/>
                  <a:gd name="T14" fmla="*/ 13 w 15"/>
                  <a:gd name="T15" fmla="*/ 14 h 38"/>
                  <a:gd name="T16" fmla="*/ 10 w 15"/>
                  <a:gd name="T17" fmla="*/ 11 h 38"/>
                  <a:gd name="T18" fmla="*/ 10 w 15"/>
                  <a:gd name="T19" fmla="*/ 13 h 38"/>
                  <a:gd name="T20" fmla="*/ 8 w 15"/>
                  <a:gd name="T21" fmla="*/ 24 h 38"/>
                  <a:gd name="T22" fmla="*/ 1 w 15"/>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8">
                    <a:moveTo>
                      <a:pt x="1" y="38"/>
                    </a:moveTo>
                    <a:cubicBezTo>
                      <a:pt x="1" y="36"/>
                      <a:pt x="0" y="34"/>
                      <a:pt x="0" y="32"/>
                    </a:cubicBezTo>
                    <a:cubicBezTo>
                      <a:pt x="1" y="30"/>
                      <a:pt x="0" y="28"/>
                      <a:pt x="0" y="27"/>
                    </a:cubicBezTo>
                    <a:cubicBezTo>
                      <a:pt x="1" y="24"/>
                      <a:pt x="2" y="21"/>
                      <a:pt x="2" y="18"/>
                    </a:cubicBezTo>
                    <a:cubicBezTo>
                      <a:pt x="3" y="15"/>
                      <a:pt x="2" y="11"/>
                      <a:pt x="4" y="8"/>
                    </a:cubicBezTo>
                    <a:cubicBezTo>
                      <a:pt x="5" y="4"/>
                      <a:pt x="6" y="0"/>
                      <a:pt x="11" y="2"/>
                    </a:cubicBezTo>
                    <a:cubicBezTo>
                      <a:pt x="13" y="6"/>
                      <a:pt x="14" y="10"/>
                      <a:pt x="15" y="14"/>
                    </a:cubicBezTo>
                    <a:cubicBezTo>
                      <a:pt x="14" y="14"/>
                      <a:pt x="14" y="14"/>
                      <a:pt x="13" y="14"/>
                    </a:cubicBezTo>
                    <a:cubicBezTo>
                      <a:pt x="12" y="13"/>
                      <a:pt x="11" y="11"/>
                      <a:pt x="10" y="11"/>
                    </a:cubicBezTo>
                    <a:cubicBezTo>
                      <a:pt x="9" y="11"/>
                      <a:pt x="10" y="12"/>
                      <a:pt x="10" y="13"/>
                    </a:cubicBezTo>
                    <a:cubicBezTo>
                      <a:pt x="9" y="17"/>
                      <a:pt x="9" y="21"/>
                      <a:pt x="8" y="24"/>
                    </a:cubicBezTo>
                    <a:cubicBezTo>
                      <a:pt x="7" y="30"/>
                      <a:pt x="5" y="34"/>
                      <a:pt x="1" y="38"/>
                    </a:cubicBezTo>
                    <a:close/>
                  </a:path>
                </a:pathLst>
              </a:custGeom>
              <a:solidFill>
                <a:srgbClr val="215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5" name="Freeform 235"/>
              <p:cNvSpPr/>
              <p:nvPr/>
            </p:nvSpPr>
            <p:spPr bwMode="auto">
              <a:xfrm>
                <a:off x="5633" y="1616"/>
                <a:ext cx="39" cy="64"/>
              </a:xfrm>
              <a:custGeom>
                <a:avLst/>
                <a:gdLst>
                  <a:gd name="T0" fmla="*/ 9 w 11"/>
                  <a:gd name="T1" fmla="*/ 5 h 18"/>
                  <a:gd name="T2" fmla="*/ 11 w 11"/>
                  <a:gd name="T3" fmla="*/ 9 h 18"/>
                  <a:gd name="T4" fmla="*/ 5 w 11"/>
                  <a:gd name="T5" fmla="*/ 16 h 18"/>
                  <a:gd name="T6" fmla="*/ 5 w 11"/>
                  <a:gd name="T7" fmla="*/ 17 h 18"/>
                  <a:gd name="T8" fmla="*/ 0 w 11"/>
                  <a:gd name="T9" fmla="*/ 14 h 18"/>
                  <a:gd name="T10" fmla="*/ 0 w 11"/>
                  <a:gd name="T11" fmla="*/ 11 h 18"/>
                  <a:gd name="T12" fmla="*/ 2 w 11"/>
                  <a:gd name="T13" fmla="*/ 5 h 18"/>
                  <a:gd name="T14" fmla="*/ 9 w 11"/>
                  <a:gd name="T15" fmla="*/ 5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8">
                    <a:moveTo>
                      <a:pt x="9" y="5"/>
                    </a:moveTo>
                    <a:cubicBezTo>
                      <a:pt x="9" y="6"/>
                      <a:pt x="10" y="7"/>
                      <a:pt x="11" y="9"/>
                    </a:cubicBezTo>
                    <a:cubicBezTo>
                      <a:pt x="10" y="12"/>
                      <a:pt x="5" y="12"/>
                      <a:pt x="5" y="16"/>
                    </a:cubicBezTo>
                    <a:cubicBezTo>
                      <a:pt x="5" y="16"/>
                      <a:pt x="5" y="17"/>
                      <a:pt x="5" y="17"/>
                    </a:cubicBezTo>
                    <a:cubicBezTo>
                      <a:pt x="2" y="18"/>
                      <a:pt x="1" y="15"/>
                      <a:pt x="0" y="14"/>
                    </a:cubicBezTo>
                    <a:cubicBezTo>
                      <a:pt x="0" y="13"/>
                      <a:pt x="0" y="12"/>
                      <a:pt x="0" y="11"/>
                    </a:cubicBezTo>
                    <a:cubicBezTo>
                      <a:pt x="1" y="9"/>
                      <a:pt x="1" y="7"/>
                      <a:pt x="2" y="5"/>
                    </a:cubicBezTo>
                    <a:cubicBezTo>
                      <a:pt x="4" y="0"/>
                      <a:pt x="6" y="1"/>
                      <a:pt x="9" y="5"/>
                    </a:cubicBezTo>
                    <a:close/>
                  </a:path>
                </a:pathLst>
              </a:custGeom>
              <a:solidFill>
                <a:srgbClr val="2C68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6" name="Freeform 236"/>
              <p:cNvSpPr/>
              <p:nvPr/>
            </p:nvSpPr>
            <p:spPr bwMode="auto">
              <a:xfrm>
                <a:off x="5722" y="1495"/>
                <a:ext cx="25" cy="61"/>
              </a:xfrm>
              <a:custGeom>
                <a:avLst/>
                <a:gdLst>
                  <a:gd name="T0" fmla="*/ 2 w 7"/>
                  <a:gd name="T1" fmla="*/ 17 h 17"/>
                  <a:gd name="T2" fmla="*/ 3 w 7"/>
                  <a:gd name="T3" fmla="*/ 0 h 17"/>
                  <a:gd name="T4" fmla="*/ 7 w 7"/>
                  <a:gd name="T5" fmla="*/ 7 h 17"/>
                  <a:gd name="T6" fmla="*/ 2 w 7"/>
                  <a:gd name="T7" fmla="*/ 17 h 17"/>
                </a:gdLst>
                <a:ahLst/>
                <a:cxnLst>
                  <a:cxn ang="0">
                    <a:pos x="T0" y="T1"/>
                  </a:cxn>
                  <a:cxn ang="0">
                    <a:pos x="T2" y="T3"/>
                  </a:cxn>
                  <a:cxn ang="0">
                    <a:pos x="T4" y="T5"/>
                  </a:cxn>
                  <a:cxn ang="0">
                    <a:pos x="T6" y="T7"/>
                  </a:cxn>
                </a:cxnLst>
                <a:rect l="0" t="0" r="r" b="b"/>
                <a:pathLst>
                  <a:path w="7" h="17">
                    <a:moveTo>
                      <a:pt x="2" y="17"/>
                    </a:moveTo>
                    <a:cubicBezTo>
                      <a:pt x="2" y="12"/>
                      <a:pt x="0" y="6"/>
                      <a:pt x="3" y="0"/>
                    </a:cubicBezTo>
                    <a:cubicBezTo>
                      <a:pt x="7" y="1"/>
                      <a:pt x="6" y="5"/>
                      <a:pt x="7" y="7"/>
                    </a:cubicBezTo>
                    <a:cubicBezTo>
                      <a:pt x="5" y="10"/>
                      <a:pt x="3" y="14"/>
                      <a:pt x="2" y="17"/>
                    </a:cubicBezTo>
                    <a:close/>
                  </a:path>
                </a:pathLst>
              </a:custGeom>
              <a:solidFill>
                <a:srgbClr val="1A5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7" name="Freeform 237"/>
              <p:cNvSpPr/>
              <p:nvPr/>
            </p:nvSpPr>
            <p:spPr bwMode="auto">
              <a:xfrm>
                <a:off x="5569" y="2000"/>
                <a:ext cx="111" cy="206"/>
              </a:xfrm>
              <a:custGeom>
                <a:avLst/>
                <a:gdLst>
                  <a:gd name="T0" fmla="*/ 5 w 31"/>
                  <a:gd name="T1" fmla="*/ 0 h 58"/>
                  <a:gd name="T2" fmla="*/ 19 w 31"/>
                  <a:gd name="T3" fmla="*/ 13 h 58"/>
                  <a:gd name="T4" fmla="*/ 18 w 31"/>
                  <a:gd name="T5" fmla="*/ 21 h 58"/>
                  <a:gd name="T6" fmla="*/ 29 w 31"/>
                  <a:gd name="T7" fmla="*/ 25 h 58"/>
                  <a:gd name="T8" fmla="*/ 31 w 31"/>
                  <a:gd name="T9" fmla="*/ 31 h 58"/>
                  <a:gd name="T10" fmla="*/ 22 w 31"/>
                  <a:gd name="T11" fmla="*/ 37 h 58"/>
                  <a:gd name="T12" fmla="*/ 22 w 31"/>
                  <a:gd name="T13" fmla="*/ 45 h 58"/>
                  <a:gd name="T14" fmla="*/ 26 w 31"/>
                  <a:gd name="T15" fmla="*/ 49 h 58"/>
                  <a:gd name="T16" fmla="*/ 7 w 31"/>
                  <a:gd name="T17" fmla="*/ 53 h 58"/>
                  <a:gd name="T18" fmla="*/ 3 w 31"/>
                  <a:gd name="T19" fmla="*/ 48 h 58"/>
                  <a:gd name="T20" fmla="*/ 0 w 31"/>
                  <a:gd name="T21" fmla="*/ 38 h 58"/>
                  <a:gd name="T22" fmla="*/ 0 w 31"/>
                  <a:gd name="T23" fmla="*/ 35 h 58"/>
                  <a:gd name="T24" fmla="*/ 5 w 31"/>
                  <a:gd name="T25" fmla="*/ 25 h 58"/>
                  <a:gd name="T26" fmla="*/ 8 w 31"/>
                  <a:gd name="T27" fmla="*/ 14 h 58"/>
                  <a:gd name="T28" fmla="*/ 3 w 31"/>
                  <a:gd name="T29" fmla="*/ 6 h 58"/>
                  <a:gd name="T30" fmla="*/ 5 w 31"/>
                  <a:gd name="T3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7">
                    <a:moveTo>
                      <a:pt x="5" y="0"/>
                    </a:moveTo>
                    <a:cubicBezTo>
                      <a:pt x="16" y="4"/>
                      <a:pt x="16" y="4"/>
                      <a:pt x="19" y="13"/>
                    </a:cubicBezTo>
                    <a:cubicBezTo>
                      <a:pt x="19" y="16"/>
                      <a:pt x="16" y="18"/>
                      <a:pt x="18" y="21"/>
                    </a:cubicBezTo>
                    <a:cubicBezTo>
                      <a:pt x="28" y="14"/>
                      <a:pt x="28" y="14"/>
                      <a:pt x="29" y="25"/>
                    </a:cubicBezTo>
                    <a:cubicBezTo>
                      <a:pt x="30" y="27"/>
                      <a:pt x="31" y="29"/>
                      <a:pt x="31" y="31"/>
                    </a:cubicBezTo>
                    <a:cubicBezTo>
                      <a:pt x="29" y="35"/>
                      <a:pt x="29" y="35"/>
                      <a:pt x="22" y="37"/>
                    </a:cubicBezTo>
                    <a:cubicBezTo>
                      <a:pt x="21" y="37"/>
                      <a:pt x="21" y="39"/>
                      <a:pt x="22" y="45"/>
                    </a:cubicBezTo>
                    <a:cubicBezTo>
                      <a:pt x="24" y="46"/>
                      <a:pt x="25" y="47"/>
                      <a:pt x="26" y="49"/>
                    </a:cubicBezTo>
                    <a:cubicBezTo>
                      <a:pt x="21" y="58"/>
                      <a:pt x="13" y="52"/>
                      <a:pt x="7" y="53"/>
                    </a:cubicBezTo>
                    <a:cubicBezTo>
                      <a:pt x="5" y="52"/>
                      <a:pt x="4" y="50"/>
                      <a:pt x="3" y="48"/>
                    </a:cubicBezTo>
                    <a:cubicBezTo>
                      <a:pt x="1" y="45"/>
                      <a:pt x="0" y="41"/>
                      <a:pt x="0" y="38"/>
                    </a:cubicBezTo>
                    <a:cubicBezTo>
                      <a:pt x="0" y="37"/>
                      <a:pt x="0" y="36"/>
                      <a:pt x="0" y="35"/>
                    </a:cubicBezTo>
                    <a:cubicBezTo>
                      <a:pt x="1" y="32"/>
                      <a:pt x="2" y="28"/>
                      <a:pt x="5" y="25"/>
                    </a:cubicBezTo>
                    <a:cubicBezTo>
                      <a:pt x="13" y="24"/>
                      <a:pt x="11" y="19"/>
                      <a:pt x="8" y="14"/>
                    </a:cubicBezTo>
                    <a:cubicBezTo>
                      <a:pt x="7" y="11"/>
                      <a:pt x="4" y="9"/>
                      <a:pt x="3" y="6"/>
                    </a:cubicBezTo>
                    <a:cubicBezTo>
                      <a:pt x="2" y="4"/>
                      <a:pt x="0" y="1"/>
                      <a:pt x="5" y="0"/>
                    </a:cubicBezTo>
                    <a:close/>
                  </a:path>
                </a:pathLst>
              </a:custGeom>
              <a:solidFill>
                <a:srgbClr val="317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8" name="Freeform 238"/>
              <p:cNvSpPr/>
              <p:nvPr/>
            </p:nvSpPr>
            <p:spPr bwMode="auto">
              <a:xfrm>
                <a:off x="5644" y="2135"/>
                <a:ext cx="78" cy="53"/>
              </a:xfrm>
              <a:custGeom>
                <a:avLst/>
                <a:gdLst>
                  <a:gd name="T0" fmla="*/ 4 w 22"/>
                  <a:gd name="T1" fmla="*/ 11 h 15"/>
                  <a:gd name="T2" fmla="*/ 0 w 22"/>
                  <a:gd name="T3" fmla="*/ 9 h 15"/>
                  <a:gd name="T4" fmla="*/ 11 w 22"/>
                  <a:gd name="T5" fmla="*/ 1 h 15"/>
                  <a:gd name="T6" fmla="*/ 22 w 22"/>
                  <a:gd name="T7" fmla="*/ 9 h 15"/>
                  <a:gd name="T8" fmla="*/ 17 w 22"/>
                  <a:gd name="T9" fmla="*/ 13 h 15"/>
                  <a:gd name="T10" fmla="*/ 8 w 22"/>
                  <a:gd name="T11" fmla="*/ 13 h 15"/>
                  <a:gd name="T12" fmla="*/ 4 w 22"/>
                  <a:gd name="T13" fmla="*/ 11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4" y="11"/>
                    </a:moveTo>
                    <a:cubicBezTo>
                      <a:pt x="3" y="9"/>
                      <a:pt x="1" y="9"/>
                      <a:pt x="0" y="9"/>
                    </a:cubicBezTo>
                    <a:cubicBezTo>
                      <a:pt x="1" y="2"/>
                      <a:pt x="5" y="0"/>
                      <a:pt x="11" y="1"/>
                    </a:cubicBezTo>
                    <a:cubicBezTo>
                      <a:pt x="15" y="3"/>
                      <a:pt x="18" y="6"/>
                      <a:pt x="22" y="9"/>
                    </a:cubicBezTo>
                    <a:cubicBezTo>
                      <a:pt x="20" y="10"/>
                      <a:pt x="19" y="12"/>
                      <a:pt x="17" y="13"/>
                    </a:cubicBezTo>
                    <a:cubicBezTo>
                      <a:pt x="14" y="15"/>
                      <a:pt x="11" y="13"/>
                      <a:pt x="8" y="13"/>
                    </a:cubicBezTo>
                    <a:cubicBezTo>
                      <a:pt x="6" y="13"/>
                      <a:pt x="5" y="12"/>
                      <a:pt x="4" y="11"/>
                    </a:cubicBezTo>
                    <a:close/>
                  </a:path>
                </a:pathLst>
              </a:custGeom>
              <a:solidFill>
                <a:srgbClr val="4A84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9" name="Freeform 239"/>
              <p:cNvSpPr/>
              <p:nvPr/>
            </p:nvSpPr>
            <p:spPr bwMode="auto">
              <a:xfrm>
                <a:off x="5630" y="2103"/>
                <a:ext cx="60" cy="74"/>
              </a:xfrm>
              <a:custGeom>
                <a:avLst/>
                <a:gdLst>
                  <a:gd name="T0" fmla="*/ 15 w 17"/>
                  <a:gd name="T1" fmla="*/ 10 h 21"/>
                  <a:gd name="T2" fmla="*/ 4 w 17"/>
                  <a:gd name="T3" fmla="*/ 18 h 21"/>
                  <a:gd name="T4" fmla="*/ 0 w 17"/>
                  <a:gd name="T5" fmla="*/ 17 h 21"/>
                  <a:gd name="T6" fmla="*/ 5 w 17"/>
                  <a:gd name="T7" fmla="*/ 0 h 21"/>
                  <a:gd name="T8" fmla="*/ 6 w 17"/>
                  <a:gd name="T9" fmla="*/ 9 h 21"/>
                  <a:gd name="T10" fmla="*/ 12 w 17"/>
                  <a:gd name="T11" fmla="*/ 2 h 21"/>
                  <a:gd name="T12" fmla="*/ 15 w 17"/>
                  <a:gd name="T13" fmla="*/ 8 h 21"/>
                  <a:gd name="T14" fmla="*/ 15 w 17"/>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1">
                    <a:moveTo>
                      <a:pt x="15" y="10"/>
                    </a:moveTo>
                    <a:cubicBezTo>
                      <a:pt x="10" y="11"/>
                      <a:pt x="6" y="14"/>
                      <a:pt x="4" y="18"/>
                    </a:cubicBezTo>
                    <a:cubicBezTo>
                      <a:pt x="2" y="18"/>
                      <a:pt x="0" y="21"/>
                      <a:pt x="0" y="17"/>
                    </a:cubicBezTo>
                    <a:cubicBezTo>
                      <a:pt x="1" y="12"/>
                      <a:pt x="3" y="7"/>
                      <a:pt x="5" y="0"/>
                    </a:cubicBezTo>
                    <a:cubicBezTo>
                      <a:pt x="6" y="4"/>
                      <a:pt x="6" y="7"/>
                      <a:pt x="6" y="9"/>
                    </a:cubicBezTo>
                    <a:cubicBezTo>
                      <a:pt x="10" y="8"/>
                      <a:pt x="10" y="5"/>
                      <a:pt x="12" y="2"/>
                    </a:cubicBezTo>
                    <a:cubicBezTo>
                      <a:pt x="17" y="2"/>
                      <a:pt x="14" y="7"/>
                      <a:pt x="15" y="8"/>
                    </a:cubicBezTo>
                    <a:cubicBezTo>
                      <a:pt x="15" y="9"/>
                      <a:pt x="15" y="9"/>
                      <a:pt x="15" y="10"/>
                    </a:cubicBezTo>
                    <a:close/>
                  </a:path>
                </a:pathLst>
              </a:custGeom>
              <a:solidFill>
                <a:srgbClr val="97C1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0" name="Freeform 240"/>
              <p:cNvSpPr/>
              <p:nvPr/>
            </p:nvSpPr>
            <p:spPr bwMode="auto">
              <a:xfrm>
                <a:off x="5665" y="2067"/>
                <a:ext cx="32" cy="68"/>
              </a:xfrm>
              <a:custGeom>
                <a:avLst/>
                <a:gdLst>
                  <a:gd name="T0" fmla="*/ 5 w 9"/>
                  <a:gd name="T1" fmla="*/ 18 h 19"/>
                  <a:gd name="T2" fmla="*/ 2 w 9"/>
                  <a:gd name="T3" fmla="*/ 12 h 19"/>
                  <a:gd name="T4" fmla="*/ 2 w 9"/>
                  <a:gd name="T5" fmla="*/ 6 h 19"/>
                  <a:gd name="T6" fmla="*/ 6 w 9"/>
                  <a:gd name="T7" fmla="*/ 0 h 19"/>
                  <a:gd name="T8" fmla="*/ 5 w 9"/>
                  <a:gd name="T9" fmla="*/ 18 h 19"/>
                </a:gdLst>
                <a:ahLst/>
                <a:cxnLst>
                  <a:cxn ang="0">
                    <a:pos x="T0" y="T1"/>
                  </a:cxn>
                  <a:cxn ang="0">
                    <a:pos x="T2" y="T3"/>
                  </a:cxn>
                  <a:cxn ang="0">
                    <a:pos x="T4" y="T5"/>
                  </a:cxn>
                  <a:cxn ang="0">
                    <a:pos x="T6" y="T7"/>
                  </a:cxn>
                  <a:cxn ang="0">
                    <a:pos x="T8" y="T9"/>
                  </a:cxn>
                </a:cxnLst>
                <a:rect l="0" t="0" r="r" b="b"/>
                <a:pathLst>
                  <a:path w="9" h="19">
                    <a:moveTo>
                      <a:pt x="5" y="18"/>
                    </a:moveTo>
                    <a:cubicBezTo>
                      <a:pt x="0" y="19"/>
                      <a:pt x="6" y="12"/>
                      <a:pt x="2" y="12"/>
                    </a:cubicBezTo>
                    <a:cubicBezTo>
                      <a:pt x="2" y="10"/>
                      <a:pt x="2" y="8"/>
                      <a:pt x="2" y="6"/>
                    </a:cubicBezTo>
                    <a:cubicBezTo>
                      <a:pt x="3" y="5"/>
                      <a:pt x="4" y="3"/>
                      <a:pt x="6" y="0"/>
                    </a:cubicBezTo>
                    <a:cubicBezTo>
                      <a:pt x="8" y="7"/>
                      <a:pt x="9" y="13"/>
                      <a:pt x="5" y="18"/>
                    </a:cubicBezTo>
                    <a:close/>
                  </a:path>
                </a:pathLst>
              </a:custGeom>
              <a:solidFill>
                <a:srgbClr val="4A84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1" name="Freeform 241"/>
              <p:cNvSpPr/>
              <p:nvPr/>
            </p:nvSpPr>
            <p:spPr bwMode="auto">
              <a:xfrm>
                <a:off x="5076" y="3076"/>
                <a:ext cx="36" cy="74"/>
              </a:xfrm>
              <a:custGeom>
                <a:avLst/>
                <a:gdLst>
                  <a:gd name="T0" fmla="*/ 7 w 10"/>
                  <a:gd name="T1" fmla="*/ 12 h 21"/>
                  <a:gd name="T2" fmla="*/ 1 w 10"/>
                  <a:gd name="T3" fmla="*/ 21 h 21"/>
                  <a:gd name="T4" fmla="*/ 6 w 10"/>
                  <a:gd name="T5" fmla="*/ 0 h 21"/>
                  <a:gd name="T6" fmla="*/ 7 w 10"/>
                  <a:gd name="T7" fmla="*/ 1 h 21"/>
                  <a:gd name="T8" fmla="*/ 7 w 10"/>
                  <a:gd name="T9" fmla="*/ 12 h 21"/>
                </a:gdLst>
                <a:ahLst/>
                <a:cxnLst>
                  <a:cxn ang="0">
                    <a:pos x="T0" y="T1"/>
                  </a:cxn>
                  <a:cxn ang="0">
                    <a:pos x="T2" y="T3"/>
                  </a:cxn>
                  <a:cxn ang="0">
                    <a:pos x="T4" y="T5"/>
                  </a:cxn>
                  <a:cxn ang="0">
                    <a:pos x="T6" y="T7"/>
                  </a:cxn>
                  <a:cxn ang="0">
                    <a:pos x="T8" y="T9"/>
                  </a:cxn>
                </a:cxnLst>
                <a:rect l="0" t="0" r="r" b="b"/>
                <a:pathLst>
                  <a:path w="10" h="21">
                    <a:moveTo>
                      <a:pt x="7" y="12"/>
                    </a:moveTo>
                    <a:cubicBezTo>
                      <a:pt x="3" y="14"/>
                      <a:pt x="4" y="18"/>
                      <a:pt x="1" y="21"/>
                    </a:cubicBezTo>
                    <a:cubicBezTo>
                      <a:pt x="0" y="14"/>
                      <a:pt x="4" y="7"/>
                      <a:pt x="6" y="0"/>
                    </a:cubicBezTo>
                    <a:cubicBezTo>
                      <a:pt x="7" y="1"/>
                      <a:pt x="7" y="1"/>
                      <a:pt x="7" y="1"/>
                    </a:cubicBezTo>
                    <a:cubicBezTo>
                      <a:pt x="10" y="5"/>
                      <a:pt x="10" y="8"/>
                      <a:pt x="7" y="12"/>
                    </a:cubicBezTo>
                    <a:close/>
                  </a:path>
                </a:pathLst>
              </a:custGeom>
              <a:solidFill>
                <a:srgbClr val="4E8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2" name="Freeform 242"/>
              <p:cNvSpPr/>
              <p:nvPr/>
            </p:nvSpPr>
            <p:spPr bwMode="auto">
              <a:xfrm>
                <a:off x="5847" y="3918"/>
                <a:ext cx="111" cy="145"/>
              </a:xfrm>
              <a:custGeom>
                <a:avLst/>
                <a:gdLst>
                  <a:gd name="T0" fmla="*/ 0 w 31"/>
                  <a:gd name="T1" fmla="*/ 6 h 41"/>
                  <a:gd name="T2" fmla="*/ 2 w 31"/>
                  <a:gd name="T3" fmla="*/ 0 h 41"/>
                  <a:gd name="T4" fmla="*/ 18 w 31"/>
                  <a:gd name="T5" fmla="*/ 18 h 41"/>
                  <a:gd name="T6" fmla="*/ 31 w 31"/>
                  <a:gd name="T7" fmla="*/ 34 h 41"/>
                  <a:gd name="T8" fmla="*/ 22 w 31"/>
                  <a:gd name="T9" fmla="*/ 35 h 41"/>
                  <a:gd name="T10" fmla="*/ 14 w 31"/>
                  <a:gd name="T11" fmla="*/ 25 h 41"/>
                  <a:gd name="T12" fmla="*/ 6 w 31"/>
                  <a:gd name="T13" fmla="*/ 15 h 41"/>
                  <a:gd name="T14" fmla="*/ 0 w 31"/>
                  <a:gd name="T15" fmla="*/ 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1">
                    <a:moveTo>
                      <a:pt x="0" y="6"/>
                    </a:moveTo>
                    <a:cubicBezTo>
                      <a:pt x="0" y="3"/>
                      <a:pt x="0" y="1"/>
                      <a:pt x="2" y="0"/>
                    </a:cubicBezTo>
                    <a:cubicBezTo>
                      <a:pt x="9" y="4"/>
                      <a:pt x="9" y="15"/>
                      <a:pt x="18" y="18"/>
                    </a:cubicBezTo>
                    <a:cubicBezTo>
                      <a:pt x="22" y="23"/>
                      <a:pt x="28" y="27"/>
                      <a:pt x="31" y="34"/>
                    </a:cubicBezTo>
                    <a:cubicBezTo>
                      <a:pt x="30" y="41"/>
                      <a:pt x="26" y="40"/>
                      <a:pt x="22" y="35"/>
                    </a:cubicBezTo>
                    <a:cubicBezTo>
                      <a:pt x="20" y="32"/>
                      <a:pt x="17" y="28"/>
                      <a:pt x="14" y="25"/>
                    </a:cubicBezTo>
                    <a:cubicBezTo>
                      <a:pt x="13" y="20"/>
                      <a:pt x="10" y="17"/>
                      <a:pt x="6" y="15"/>
                    </a:cubicBezTo>
                    <a:cubicBezTo>
                      <a:pt x="4" y="12"/>
                      <a:pt x="2" y="9"/>
                      <a:pt x="0" y="6"/>
                    </a:cubicBezTo>
                    <a:close/>
                  </a:path>
                </a:pathLst>
              </a:custGeom>
              <a:solidFill>
                <a:srgbClr val="1C43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3" name="Freeform 243"/>
              <p:cNvSpPr/>
              <p:nvPr/>
            </p:nvSpPr>
            <p:spPr bwMode="auto">
              <a:xfrm>
                <a:off x="5747" y="3719"/>
                <a:ext cx="65" cy="188"/>
              </a:xfrm>
              <a:custGeom>
                <a:avLst/>
                <a:gdLst>
                  <a:gd name="T0" fmla="*/ 5 w 18"/>
                  <a:gd name="T1" fmla="*/ 28 h 53"/>
                  <a:gd name="T2" fmla="*/ 0 w 18"/>
                  <a:gd name="T3" fmla="*/ 12 h 53"/>
                  <a:gd name="T4" fmla="*/ 3 w 18"/>
                  <a:gd name="T5" fmla="*/ 6 h 53"/>
                  <a:gd name="T6" fmla="*/ 8 w 18"/>
                  <a:gd name="T7" fmla="*/ 2 h 53"/>
                  <a:gd name="T8" fmla="*/ 14 w 18"/>
                  <a:gd name="T9" fmla="*/ 37 h 53"/>
                  <a:gd name="T10" fmla="*/ 14 w 18"/>
                  <a:gd name="T11" fmla="*/ 53 h 53"/>
                  <a:gd name="T12" fmla="*/ 13 w 18"/>
                  <a:gd name="T13" fmla="*/ 53 h 53"/>
                  <a:gd name="T14" fmla="*/ 12 w 18"/>
                  <a:gd name="T15" fmla="*/ 53 h 53"/>
                  <a:gd name="T16" fmla="*/ 5 w 18"/>
                  <a:gd name="T1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2">
                    <a:moveTo>
                      <a:pt x="5" y="28"/>
                    </a:moveTo>
                    <a:cubicBezTo>
                      <a:pt x="3" y="23"/>
                      <a:pt x="0" y="18"/>
                      <a:pt x="0" y="12"/>
                    </a:cubicBezTo>
                    <a:cubicBezTo>
                      <a:pt x="1" y="10"/>
                      <a:pt x="0" y="7"/>
                      <a:pt x="3" y="6"/>
                    </a:cubicBezTo>
                    <a:cubicBezTo>
                      <a:pt x="6" y="7"/>
                      <a:pt x="5" y="0"/>
                      <a:pt x="8" y="2"/>
                    </a:cubicBezTo>
                    <a:cubicBezTo>
                      <a:pt x="7" y="14"/>
                      <a:pt x="10" y="26"/>
                      <a:pt x="14" y="37"/>
                    </a:cubicBezTo>
                    <a:cubicBezTo>
                      <a:pt x="13" y="42"/>
                      <a:pt x="18" y="48"/>
                      <a:pt x="14" y="53"/>
                    </a:cubicBezTo>
                    <a:cubicBezTo>
                      <a:pt x="13" y="53"/>
                      <a:pt x="13" y="53"/>
                      <a:pt x="13" y="53"/>
                    </a:cubicBezTo>
                    <a:cubicBezTo>
                      <a:pt x="13" y="53"/>
                      <a:pt x="12" y="53"/>
                      <a:pt x="12" y="53"/>
                    </a:cubicBezTo>
                    <a:cubicBezTo>
                      <a:pt x="10" y="45"/>
                      <a:pt x="10" y="35"/>
                      <a:pt x="5" y="28"/>
                    </a:cubicBezTo>
                    <a:close/>
                  </a:path>
                </a:pathLst>
              </a:custGeom>
              <a:solidFill>
                <a:srgbClr val="253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4" name="Freeform 244"/>
              <p:cNvSpPr/>
              <p:nvPr/>
            </p:nvSpPr>
            <p:spPr bwMode="auto">
              <a:xfrm>
                <a:off x="5794" y="3857"/>
                <a:ext cx="50" cy="82"/>
              </a:xfrm>
              <a:custGeom>
                <a:avLst/>
                <a:gdLst>
                  <a:gd name="T0" fmla="*/ 7 w 14"/>
                  <a:gd name="T1" fmla="*/ 7 h 23"/>
                  <a:gd name="T2" fmla="*/ 13 w 14"/>
                  <a:gd name="T3" fmla="*/ 23 h 23"/>
                  <a:gd name="T4" fmla="*/ 3 w 14"/>
                  <a:gd name="T5" fmla="*/ 12 h 23"/>
                  <a:gd name="T6" fmla="*/ 0 w 14"/>
                  <a:gd name="T7" fmla="*/ 4 h 23"/>
                  <a:gd name="T8" fmla="*/ 3 w 14"/>
                  <a:gd name="T9" fmla="*/ 1 h 23"/>
                  <a:gd name="T10" fmla="*/ 7 w 14"/>
                  <a:gd name="T11" fmla="*/ 7 h 23"/>
                </a:gdLst>
                <a:ahLst/>
                <a:cxnLst>
                  <a:cxn ang="0">
                    <a:pos x="T0" y="T1"/>
                  </a:cxn>
                  <a:cxn ang="0">
                    <a:pos x="T2" y="T3"/>
                  </a:cxn>
                  <a:cxn ang="0">
                    <a:pos x="T4" y="T5"/>
                  </a:cxn>
                  <a:cxn ang="0">
                    <a:pos x="T6" y="T7"/>
                  </a:cxn>
                  <a:cxn ang="0">
                    <a:pos x="T8" y="T9"/>
                  </a:cxn>
                  <a:cxn ang="0">
                    <a:pos x="T10" y="T11"/>
                  </a:cxn>
                </a:cxnLst>
                <a:rect l="0" t="0" r="r" b="b"/>
                <a:pathLst>
                  <a:path w="14" h="23">
                    <a:moveTo>
                      <a:pt x="7" y="7"/>
                    </a:moveTo>
                    <a:cubicBezTo>
                      <a:pt x="6" y="13"/>
                      <a:pt x="14" y="16"/>
                      <a:pt x="13" y="23"/>
                    </a:cubicBezTo>
                    <a:cubicBezTo>
                      <a:pt x="7" y="22"/>
                      <a:pt x="6" y="16"/>
                      <a:pt x="3" y="12"/>
                    </a:cubicBezTo>
                    <a:cubicBezTo>
                      <a:pt x="2" y="10"/>
                      <a:pt x="1" y="7"/>
                      <a:pt x="0" y="4"/>
                    </a:cubicBezTo>
                    <a:cubicBezTo>
                      <a:pt x="0" y="3"/>
                      <a:pt x="0" y="0"/>
                      <a:pt x="3" y="1"/>
                    </a:cubicBezTo>
                    <a:cubicBezTo>
                      <a:pt x="5" y="3"/>
                      <a:pt x="6" y="5"/>
                      <a:pt x="7" y="7"/>
                    </a:cubicBezTo>
                    <a:close/>
                  </a:path>
                </a:pathLst>
              </a:custGeom>
              <a:solidFill>
                <a:srgbClr val="25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5" name="Freeform 245"/>
              <p:cNvSpPr/>
              <p:nvPr/>
            </p:nvSpPr>
            <p:spPr bwMode="auto">
              <a:xfrm>
                <a:off x="5779" y="3850"/>
                <a:ext cx="33" cy="57"/>
              </a:xfrm>
              <a:custGeom>
                <a:avLst/>
                <a:gdLst>
                  <a:gd name="T0" fmla="*/ 7 w 9"/>
                  <a:gd name="T1" fmla="*/ 3 h 16"/>
                  <a:gd name="T2" fmla="*/ 7 w 9"/>
                  <a:gd name="T3" fmla="*/ 14 h 16"/>
                  <a:gd name="T4" fmla="*/ 5 w 9"/>
                  <a:gd name="T5" fmla="*/ 16 h 16"/>
                  <a:gd name="T6" fmla="*/ 5 w 9"/>
                  <a:gd name="T7" fmla="*/ 0 h 16"/>
                  <a:gd name="T8" fmla="*/ 7 w 9"/>
                  <a:gd name="T9" fmla="*/ 3 h 16"/>
                </a:gdLst>
                <a:ahLst/>
                <a:cxnLst>
                  <a:cxn ang="0">
                    <a:pos x="T0" y="T1"/>
                  </a:cxn>
                  <a:cxn ang="0">
                    <a:pos x="T2" y="T3"/>
                  </a:cxn>
                  <a:cxn ang="0">
                    <a:pos x="T4" y="T5"/>
                  </a:cxn>
                  <a:cxn ang="0">
                    <a:pos x="T6" y="T7"/>
                  </a:cxn>
                  <a:cxn ang="0">
                    <a:pos x="T8" y="T9"/>
                  </a:cxn>
                </a:cxnLst>
                <a:rect l="0" t="0" r="r" b="b"/>
                <a:pathLst>
                  <a:path w="9" h="16">
                    <a:moveTo>
                      <a:pt x="7" y="3"/>
                    </a:moveTo>
                    <a:cubicBezTo>
                      <a:pt x="2" y="7"/>
                      <a:pt x="9" y="11"/>
                      <a:pt x="7" y="14"/>
                    </a:cubicBezTo>
                    <a:cubicBezTo>
                      <a:pt x="7" y="15"/>
                      <a:pt x="6" y="16"/>
                      <a:pt x="5" y="16"/>
                    </a:cubicBezTo>
                    <a:cubicBezTo>
                      <a:pt x="6" y="11"/>
                      <a:pt x="0" y="5"/>
                      <a:pt x="5" y="0"/>
                    </a:cubicBezTo>
                    <a:cubicBezTo>
                      <a:pt x="7" y="0"/>
                      <a:pt x="8" y="1"/>
                      <a:pt x="7" y="3"/>
                    </a:cubicBezTo>
                    <a:close/>
                  </a:path>
                </a:pathLst>
              </a:custGeom>
              <a:solidFill>
                <a:srgbClr val="6A8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6" name="Freeform 246"/>
              <p:cNvSpPr/>
              <p:nvPr/>
            </p:nvSpPr>
            <p:spPr bwMode="auto">
              <a:xfrm>
                <a:off x="5887" y="2280"/>
                <a:ext cx="42" cy="110"/>
              </a:xfrm>
              <a:custGeom>
                <a:avLst/>
                <a:gdLst>
                  <a:gd name="T0" fmla="*/ 3 w 12"/>
                  <a:gd name="T1" fmla="*/ 0 h 31"/>
                  <a:gd name="T2" fmla="*/ 4 w 12"/>
                  <a:gd name="T3" fmla="*/ 0 h 31"/>
                  <a:gd name="T4" fmla="*/ 9 w 12"/>
                  <a:gd name="T5" fmla="*/ 24 h 31"/>
                  <a:gd name="T6" fmla="*/ 4 w 12"/>
                  <a:gd name="T7" fmla="*/ 11 h 31"/>
                  <a:gd name="T8" fmla="*/ 1 w 12"/>
                  <a:gd name="T9" fmla="*/ 31 h 31"/>
                  <a:gd name="T10" fmla="*/ 3 w 12"/>
                  <a:gd name="T11" fmla="*/ 0 h 31"/>
                </a:gdLst>
                <a:ahLst/>
                <a:cxnLst>
                  <a:cxn ang="0">
                    <a:pos x="T0" y="T1"/>
                  </a:cxn>
                  <a:cxn ang="0">
                    <a:pos x="T2" y="T3"/>
                  </a:cxn>
                  <a:cxn ang="0">
                    <a:pos x="T4" y="T5"/>
                  </a:cxn>
                  <a:cxn ang="0">
                    <a:pos x="T6" y="T7"/>
                  </a:cxn>
                  <a:cxn ang="0">
                    <a:pos x="T8" y="T9"/>
                  </a:cxn>
                  <a:cxn ang="0">
                    <a:pos x="T10" y="T11"/>
                  </a:cxn>
                </a:cxnLst>
                <a:rect l="0" t="0" r="r" b="b"/>
                <a:pathLst>
                  <a:path w="12" h="31">
                    <a:moveTo>
                      <a:pt x="3" y="0"/>
                    </a:moveTo>
                    <a:cubicBezTo>
                      <a:pt x="4" y="0"/>
                      <a:pt x="4" y="0"/>
                      <a:pt x="4" y="0"/>
                    </a:cubicBezTo>
                    <a:cubicBezTo>
                      <a:pt x="8" y="7"/>
                      <a:pt x="12" y="15"/>
                      <a:pt x="9" y="24"/>
                    </a:cubicBezTo>
                    <a:cubicBezTo>
                      <a:pt x="2" y="22"/>
                      <a:pt x="7" y="15"/>
                      <a:pt x="4" y="11"/>
                    </a:cubicBezTo>
                    <a:cubicBezTo>
                      <a:pt x="2" y="18"/>
                      <a:pt x="4" y="25"/>
                      <a:pt x="1" y="31"/>
                    </a:cubicBezTo>
                    <a:cubicBezTo>
                      <a:pt x="0" y="21"/>
                      <a:pt x="0" y="10"/>
                      <a:pt x="3" y="0"/>
                    </a:cubicBezTo>
                    <a:close/>
                  </a:path>
                </a:pathLst>
              </a:custGeom>
              <a:solidFill>
                <a:srgbClr val="AFB6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7" name="Freeform 247"/>
              <p:cNvSpPr/>
              <p:nvPr/>
            </p:nvSpPr>
            <p:spPr bwMode="auto">
              <a:xfrm>
                <a:off x="5901" y="2255"/>
                <a:ext cx="32" cy="114"/>
              </a:xfrm>
              <a:custGeom>
                <a:avLst/>
                <a:gdLst>
                  <a:gd name="T0" fmla="*/ 5 w 9"/>
                  <a:gd name="T1" fmla="*/ 31 h 32"/>
                  <a:gd name="T2" fmla="*/ 0 w 9"/>
                  <a:gd name="T3" fmla="*/ 7 h 32"/>
                  <a:gd name="T4" fmla="*/ 2 w 9"/>
                  <a:gd name="T5" fmla="*/ 0 h 32"/>
                  <a:gd name="T6" fmla="*/ 5 w 9"/>
                  <a:gd name="T7" fmla="*/ 11 h 32"/>
                  <a:gd name="T8" fmla="*/ 8 w 9"/>
                  <a:gd name="T9" fmla="*/ 30 h 32"/>
                  <a:gd name="T10" fmla="*/ 5 w 9"/>
                  <a:gd name="T11" fmla="*/ 31 h 32"/>
                  <a:gd name="T12" fmla="*/ 5 w 9"/>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9" h="32">
                    <a:moveTo>
                      <a:pt x="5" y="31"/>
                    </a:moveTo>
                    <a:cubicBezTo>
                      <a:pt x="3" y="23"/>
                      <a:pt x="2" y="15"/>
                      <a:pt x="0" y="7"/>
                    </a:cubicBezTo>
                    <a:cubicBezTo>
                      <a:pt x="1" y="5"/>
                      <a:pt x="0" y="2"/>
                      <a:pt x="2" y="0"/>
                    </a:cubicBezTo>
                    <a:cubicBezTo>
                      <a:pt x="4" y="4"/>
                      <a:pt x="2" y="8"/>
                      <a:pt x="5" y="11"/>
                    </a:cubicBezTo>
                    <a:cubicBezTo>
                      <a:pt x="9" y="17"/>
                      <a:pt x="7" y="23"/>
                      <a:pt x="8" y="30"/>
                    </a:cubicBezTo>
                    <a:cubicBezTo>
                      <a:pt x="9" y="32"/>
                      <a:pt x="7" y="32"/>
                      <a:pt x="5" y="31"/>
                    </a:cubicBezTo>
                    <a:cubicBezTo>
                      <a:pt x="5" y="31"/>
                      <a:pt x="5" y="31"/>
                      <a:pt x="5" y="31"/>
                    </a:cubicBezTo>
                    <a:close/>
                  </a:path>
                </a:pathLst>
              </a:custGeom>
              <a:solidFill>
                <a:srgbClr val="2E3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8" name="Freeform 248"/>
              <p:cNvSpPr/>
              <p:nvPr/>
            </p:nvSpPr>
            <p:spPr bwMode="auto">
              <a:xfrm>
                <a:off x="5833" y="1968"/>
                <a:ext cx="75" cy="220"/>
              </a:xfrm>
              <a:custGeom>
                <a:avLst/>
                <a:gdLst>
                  <a:gd name="T0" fmla="*/ 0 w 21"/>
                  <a:gd name="T1" fmla="*/ 3 h 62"/>
                  <a:gd name="T2" fmla="*/ 0 w 21"/>
                  <a:gd name="T3" fmla="*/ 1 h 62"/>
                  <a:gd name="T4" fmla="*/ 6 w 21"/>
                  <a:gd name="T5" fmla="*/ 7 h 62"/>
                  <a:gd name="T6" fmla="*/ 12 w 21"/>
                  <a:gd name="T7" fmla="*/ 23 h 62"/>
                  <a:gd name="T8" fmla="*/ 19 w 21"/>
                  <a:gd name="T9" fmla="*/ 52 h 62"/>
                  <a:gd name="T10" fmla="*/ 18 w 21"/>
                  <a:gd name="T11" fmla="*/ 62 h 62"/>
                  <a:gd name="T12" fmla="*/ 17 w 21"/>
                  <a:gd name="T13" fmla="*/ 62 h 62"/>
                  <a:gd name="T14" fmla="*/ 16 w 21"/>
                  <a:gd name="T15" fmla="*/ 62 h 62"/>
                  <a:gd name="T16" fmla="*/ 1 w 21"/>
                  <a:gd name="T17" fmla="*/ 9 h 62"/>
                  <a:gd name="T18" fmla="*/ 0 w 21"/>
                  <a:gd name="T19"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62">
                    <a:moveTo>
                      <a:pt x="0" y="3"/>
                    </a:moveTo>
                    <a:cubicBezTo>
                      <a:pt x="0" y="2"/>
                      <a:pt x="0" y="2"/>
                      <a:pt x="0" y="1"/>
                    </a:cubicBezTo>
                    <a:cubicBezTo>
                      <a:pt x="5" y="0"/>
                      <a:pt x="5" y="4"/>
                      <a:pt x="6" y="7"/>
                    </a:cubicBezTo>
                    <a:cubicBezTo>
                      <a:pt x="8" y="12"/>
                      <a:pt x="10" y="18"/>
                      <a:pt x="12" y="23"/>
                    </a:cubicBezTo>
                    <a:cubicBezTo>
                      <a:pt x="14" y="33"/>
                      <a:pt x="17" y="42"/>
                      <a:pt x="19" y="52"/>
                    </a:cubicBezTo>
                    <a:cubicBezTo>
                      <a:pt x="20" y="55"/>
                      <a:pt x="21" y="59"/>
                      <a:pt x="18" y="62"/>
                    </a:cubicBezTo>
                    <a:cubicBezTo>
                      <a:pt x="17" y="62"/>
                      <a:pt x="17" y="62"/>
                      <a:pt x="17" y="62"/>
                    </a:cubicBezTo>
                    <a:cubicBezTo>
                      <a:pt x="17" y="62"/>
                      <a:pt x="16" y="62"/>
                      <a:pt x="16" y="62"/>
                    </a:cubicBezTo>
                    <a:cubicBezTo>
                      <a:pt x="11" y="44"/>
                      <a:pt x="6" y="26"/>
                      <a:pt x="1" y="9"/>
                    </a:cubicBezTo>
                    <a:cubicBezTo>
                      <a:pt x="1" y="7"/>
                      <a:pt x="0" y="5"/>
                      <a:pt x="0" y="3"/>
                    </a:cubicBezTo>
                    <a:close/>
                  </a:path>
                </a:pathLst>
              </a:custGeom>
              <a:solidFill>
                <a:srgbClr val="1F3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9" name="Freeform 249"/>
              <p:cNvSpPr/>
              <p:nvPr/>
            </p:nvSpPr>
            <p:spPr bwMode="auto">
              <a:xfrm>
                <a:off x="4905" y="2394"/>
                <a:ext cx="29" cy="74"/>
              </a:xfrm>
              <a:custGeom>
                <a:avLst/>
                <a:gdLst>
                  <a:gd name="T0" fmla="*/ 2 w 8"/>
                  <a:gd name="T1" fmla="*/ 21 h 21"/>
                  <a:gd name="T2" fmla="*/ 1 w 8"/>
                  <a:gd name="T3" fmla="*/ 12 h 21"/>
                  <a:gd name="T4" fmla="*/ 3 w 8"/>
                  <a:gd name="T5" fmla="*/ 2 h 21"/>
                  <a:gd name="T6" fmla="*/ 5 w 8"/>
                  <a:gd name="T7" fmla="*/ 3 h 21"/>
                  <a:gd name="T8" fmla="*/ 7 w 8"/>
                  <a:gd name="T9" fmla="*/ 15 h 21"/>
                  <a:gd name="T10" fmla="*/ 2 w 8"/>
                  <a:gd name="T11" fmla="*/ 21 h 21"/>
                </a:gdLst>
                <a:ahLst/>
                <a:cxnLst>
                  <a:cxn ang="0">
                    <a:pos x="T0" y="T1"/>
                  </a:cxn>
                  <a:cxn ang="0">
                    <a:pos x="T2" y="T3"/>
                  </a:cxn>
                  <a:cxn ang="0">
                    <a:pos x="T4" y="T5"/>
                  </a:cxn>
                  <a:cxn ang="0">
                    <a:pos x="T6" y="T7"/>
                  </a:cxn>
                  <a:cxn ang="0">
                    <a:pos x="T8" y="T9"/>
                  </a:cxn>
                  <a:cxn ang="0">
                    <a:pos x="T10" y="T11"/>
                  </a:cxn>
                </a:cxnLst>
                <a:rect l="0" t="0" r="r" b="b"/>
                <a:pathLst>
                  <a:path w="8" h="21">
                    <a:moveTo>
                      <a:pt x="2" y="21"/>
                    </a:moveTo>
                    <a:cubicBezTo>
                      <a:pt x="1" y="18"/>
                      <a:pt x="1" y="15"/>
                      <a:pt x="1" y="12"/>
                    </a:cubicBezTo>
                    <a:cubicBezTo>
                      <a:pt x="0" y="8"/>
                      <a:pt x="2" y="6"/>
                      <a:pt x="3" y="2"/>
                    </a:cubicBezTo>
                    <a:cubicBezTo>
                      <a:pt x="3" y="1"/>
                      <a:pt x="5" y="0"/>
                      <a:pt x="5" y="3"/>
                    </a:cubicBezTo>
                    <a:cubicBezTo>
                      <a:pt x="8" y="7"/>
                      <a:pt x="7" y="11"/>
                      <a:pt x="7" y="15"/>
                    </a:cubicBezTo>
                    <a:cubicBezTo>
                      <a:pt x="5" y="17"/>
                      <a:pt x="6" y="21"/>
                      <a:pt x="2" y="21"/>
                    </a:cubicBezTo>
                    <a:close/>
                  </a:path>
                </a:pathLst>
              </a:custGeom>
              <a:solidFill>
                <a:srgbClr val="1A2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0" name="Freeform 250"/>
              <p:cNvSpPr/>
              <p:nvPr/>
            </p:nvSpPr>
            <p:spPr bwMode="auto">
              <a:xfrm>
                <a:off x="5105" y="3065"/>
                <a:ext cx="53" cy="128"/>
              </a:xfrm>
              <a:custGeom>
                <a:avLst/>
                <a:gdLst>
                  <a:gd name="T0" fmla="*/ 8 w 15"/>
                  <a:gd name="T1" fmla="*/ 12 h 36"/>
                  <a:gd name="T2" fmla="*/ 12 w 15"/>
                  <a:gd name="T3" fmla="*/ 26 h 36"/>
                  <a:gd name="T4" fmla="*/ 14 w 15"/>
                  <a:gd name="T5" fmla="*/ 32 h 36"/>
                  <a:gd name="T6" fmla="*/ 12 w 15"/>
                  <a:gd name="T7" fmla="*/ 36 h 36"/>
                  <a:gd name="T8" fmla="*/ 8 w 15"/>
                  <a:gd name="T9" fmla="*/ 33 h 36"/>
                  <a:gd name="T10" fmla="*/ 3 w 15"/>
                  <a:gd name="T11" fmla="*/ 20 h 36"/>
                  <a:gd name="T12" fmla="*/ 1 w 15"/>
                  <a:gd name="T13" fmla="*/ 14 h 36"/>
                  <a:gd name="T14" fmla="*/ 3 w 15"/>
                  <a:gd name="T15" fmla="*/ 1 h 36"/>
                  <a:gd name="T16" fmla="*/ 4 w 15"/>
                  <a:gd name="T17" fmla="*/ 0 h 36"/>
                  <a:gd name="T18" fmla="*/ 8 w 15"/>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6">
                    <a:moveTo>
                      <a:pt x="8" y="12"/>
                    </a:moveTo>
                    <a:cubicBezTo>
                      <a:pt x="12" y="16"/>
                      <a:pt x="9" y="22"/>
                      <a:pt x="12" y="26"/>
                    </a:cubicBezTo>
                    <a:cubicBezTo>
                      <a:pt x="14" y="27"/>
                      <a:pt x="15" y="30"/>
                      <a:pt x="14" y="32"/>
                    </a:cubicBezTo>
                    <a:cubicBezTo>
                      <a:pt x="14" y="33"/>
                      <a:pt x="14" y="35"/>
                      <a:pt x="12" y="36"/>
                    </a:cubicBezTo>
                    <a:cubicBezTo>
                      <a:pt x="10" y="36"/>
                      <a:pt x="9" y="34"/>
                      <a:pt x="8" y="33"/>
                    </a:cubicBezTo>
                    <a:cubicBezTo>
                      <a:pt x="6" y="29"/>
                      <a:pt x="6" y="24"/>
                      <a:pt x="3" y="20"/>
                    </a:cubicBezTo>
                    <a:cubicBezTo>
                      <a:pt x="1" y="19"/>
                      <a:pt x="1" y="17"/>
                      <a:pt x="1" y="14"/>
                    </a:cubicBezTo>
                    <a:cubicBezTo>
                      <a:pt x="0" y="10"/>
                      <a:pt x="0" y="5"/>
                      <a:pt x="3" y="1"/>
                    </a:cubicBezTo>
                    <a:cubicBezTo>
                      <a:pt x="3" y="1"/>
                      <a:pt x="4" y="0"/>
                      <a:pt x="4" y="0"/>
                    </a:cubicBezTo>
                    <a:cubicBezTo>
                      <a:pt x="10" y="3"/>
                      <a:pt x="6" y="9"/>
                      <a:pt x="8" y="12"/>
                    </a:cubicBezTo>
                    <a:close/>
                  </a:path>
                </a:pathLst>
              </a:custGeom>
              <a:solidFill>
                <a:srgbClr val="2E6B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1" name="Freeform 251"/>
              <p:cNvSpPr/>
              <p:nvPr/>
            </p:nvSpPr>
            <p:spPr bwMode="auto">
              <a:xfrm>
                <a:off x="5080" y="2955"/>
                <a:ext cx="64" cy="64"/>
              </a:xfrm>
              <a:custGeom>
                <a:avLst/>
                <a:gdLst>
                  <a:gd name="T0" fmla="*/ 7 w 18"/>
                  <a:gd name="T1" fmla="*/ 13 h 18"/>
                  <a:gd name="T2" fmla="*/ 9 w 18"/>
                  <a:gd name="T3" fmla="*/ 1 h 18"/>
                  <a:gd name="T4" fmla="*/ 14 w 18"/>
                  <a:gd name="T5" fmla="*/ 1 h 18"/>
                  <a:gd name="T6" fmla="*/ 17 w 18"/>
                  <a:gd name="T7" fmla="*/ 10 h 18"/>
                  <a:gd name="T8" fmla="*/ 15 w 18"/>
                  <a:gd name="T9" fmla="*/ 18 h 18"/>
                  <a:gd name="T10" fmla="*/ 11 w 18"/>
                  <a:gd name="T11" fmla="*/ 14 h 18"/>
                  <a:gd name="T12" fmla="*/ 7 w 18"/>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7" y="13"/>
                    </a:moveTo>
                    <a:cubicBezTo>
                      <a:pt x="6" y="9"/>
                      <a:pt x="0" y="4"/>
                      <a:pt x="9" y="1"/>
                    </a:cubicBezTo>
                    <a:cubicBezTo>
                      <a:pt x="10" y="0"/>
                      <a:pt x="12" y="0"/>
                      <a:pt x="14" y="1"/>
                    </a:cubicBezTo>
                    <a:cubicBezTo>
                      <a:pt x="16" y="3"/>
                      <a:pt x="16" y="7"/>
                      <a:pt x="17" y="10"/>
                    </a:cubicBezTo>
                    <a:cubicBezTo>
                      <a:pt x="18" y="13"/>
                      <a:pt x="18" y="16"/>
                      <a:pt x="15" y="18"/>
                    </a:cubicBezTo>
                    <a:cubicBezTo>
                      <a:pt x="12" y="18"/>
                      <a:pt x="11" y="16"/>
                      <a:pt x="11" y="14"/>
                    </a:cubicBezTo>
                    <a:cubicBezTo>
                      <a:pt x="10" y="8"/>
                      <a:pt x="8" y="14"/>
                      <a:pt x="7" y="13"/>
                    </a:cubicBezTo>
                    <a:close/>
                  </a:path>
                </a:pathLst>
              </a:custGeom>
              <a:solidFill>
                <a:srgbClr val="639A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2" name="Freeform 252"/>
              <p:cNvSpPr/>
              <p:nvPr/>
            </p:nvSpPr>
            <p:spPr bwMode="auto">
              <a:xfrm>
                <a:off x="5098" y="2895"/>
                <a:ext cx="39" cy="60"/>
              </a:xfrm>
              <a:custGeom>
                <a:avLst/>
                <a:gdLst>
                  <a:gd name="T0" fmla="*/ 8 w 11"/>
                  <a:gd name="T1" fmla="*/ 1 h 17"/>
                  <a:gd name="T2" fmla="*/ 9 w 11"/>
                  <a:gd name="T3" fmla="*/ 2 h 17"/>
                  <a:gd name="T4" fmla="*/ 6 w 11"/>
                  <a:gd name="T5" fmla="*/ 11 h 17"/>
                  <a:gd name="T6" fmla="*/ 5 w 11"/>
                  <a:gd name="T7" fmla="*/ 16 h 17"/>
                  <a:gd name="T8" fmla="*/ 1 w 11"/>
                  <a:gd name="T9" fmla="*/ 11 h 17"/>
                  <a:gd name="T10" fmla="*/ 8 w 11"/>
                  <a:gd name="T11" fmla="*/ 1 h 17"/>
                </a:gdLst>
                <a:ahLst/>
                <a:cxnLst>
                  <a:cxn ang="0">
                    <a:pos x="T0" y="T1"/>
                  </a:cxn>
                  <a:cxn ang="0">
                    <a:pos x="T2" y="T3"/>
                  </a:cxn>
                  <a:cxn ang="0">
                    <a:pos x="T4" y="T5"/>
                  </a:cxn>
                  <a:cxn ang="0">
                    <a:pos x="T6" y="T7"/>
                  </a:cxn>
                  <a:cxn ang="0">
                    <a:pos x="T8" y="T9"/>
                  </a:cxn>
                  <a:cxn ang="0">
                    <a:pos x="T10" y="T11"/>
                  </a:cxn>
                </a:cxnLst>
                <a:rect l="0" t="0" r="r" b="b"/>
                <a:pathLst>
                  <a:path w="11" h="17">
                    <a:moveTo>
                      <a:pt x="8" y="1"/>
                    </a:moveTo>
                    <a:cubicBezTo>
                      <a:pt x="10" y="0"/>
                      <a:pt x="11" y="0"/>
                      <a:pt x="9" y="2"/>
                    </a:cubicBezTo>
                    <a:cubicBezTo>
                      <a:pt x="8" y="5"/>
                      <a:pt x="6" y="8"/>
                      <a:pt x="6" y="11"/>
                    </a:cubicBezTo>
                    <a:cubicBezTo>
                      <a:pt x="8" y="13"/>
                      <a:pt x="9" y="15"/>
                      <a:pt x="5" y="16"/>
                    </a:cubicBezTo>
                    <a:cubicBezTo>
                      <a:pt x="0" y="17"/>
                      <a:pt x="1" y="14"/>
                      <a:pt x="1" y="11"/>
                    </a:cubicBezTo>
                    <a:cubicBezTo>
                      <a:pt x="2" y="6"/>
                      <a:pt x="5" y="3"/>
                      <a:pt x="8" y="1"/>
                    </a:cubicBezTo>
                    <a:close/>
                  </a:path>
                </a:pathLst>
              </a:custGeom>
              <a:solidFill>
                <a:srgbClr val="20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3" name="Freeform 253"/>
              <p:cNvSpPr/>
              <p:nvPr/>
            </p:nvSpPr>
            <p:spPr bwMode="auto">
              <a:xfrm>
                <a:off x="5105" y="2976"/>
                <a:ext cx="28" cy="57"/>
              </a:xfrm>
              <a:custGeom>
                <a:avLst/>
                <a:gdLst>
                  <a:gd name="T0" fmla="*/ 0 w 8"/>
                  <a:gd name="T1" fmla="*/ 7 h 16"/>
                  <a:gd name="T2" fmla="*/ 3 w 8"/>
                  <a:gd name="T3" fmla="*/ 0 h 16"/>
                  <a:gd name="T4" fmla="*/ 6 w 8"/>
                  <a:gd name="T5" fmla="*/ 12 h 16"/>
                  <a:gd name="T6" fmla="*/ 7 w 8"/>
                  <a:gd name="T7" fmla="*/ 15 h 16"/>
                  <a:gd name="T8" fmla="*/ 6 w 8"/>
                  <a:gd name="T9" fmla="*/ 16 h 16"/>
                  <a:gd name="T10" fmla="*/ 0 w 8"/>
                  <a:gd name="T11" fmla="*/ 7 h 16"/>
                </a:gdLst>
                <a:ahLst/>
                <a:cxnLst>
                  <a:cxn ang="0">
                    <a:pos x="T0" y="T1"/>
                  </a:cxn>
                  <a:cxn ang="0">
                    <a:pos x="T2" y="T3"/>
                  </a:cxn>
                  <a:cxn ang="0">
                    <a:pos x="T4" y="T5"/>
                  </a:cxn>
                  <a:cxn ang="0">
                    <a:pos x="T6" y="T7"/>
                  </a:cxn>
                  <a:cxn ang="0">
                    <a:pos x="T8" y="T9"/>
                  </a:cxn>
                  <a:cxn ang="0">
                    <a:pos x="T10" y="T11"/>
                  </a:cxn>
                </a:cxnLst>
                <a:rect l="0" t="0" r="r" b="b"/>
                <a:pathLst>
                  <a:path w="8" h="16">
                    <a:moveTo>
                      <a:pt x="0" y="7"/>
                    </a:moveTo>
                    <a:cubicBezTo>
                      <a:pt x="1" y="5"/>
                      <a:pt x="2" y="3"/>
                      <a:pt x="3" y="0"/>
                    </a:cubicBezTo>
                    <a:cubicBezTo>
                      <a:pt x="5" y="5"/>
                      <a:pt x="6" y="8"/>
                      <a:pt x="6" y="12"/>
                    </a:cubicBezTo>
                    <a:cubicBezTo>
                      <a:pt x="8" y="13"/>
                      <a:pt x="8" y="14"/>
                      <a:pt x="7" y="15"/>
                    </a:cubicBezTo>
                    <a:cubicBezTo>
                      <a:pt x="7" y="15"/>
                      <a:pt x="6" y="16"/>
                      <a:pt x="6" y="16"/>
                    </a:cubicBezTo>
                    <a:cubicBezTo>
                      <a:pt x="2" y="15"/>
                      <a:pt x="1" y="11"/>
                      <a:pt x="0" y="7"/>
                    </a:cubicBezTo>
                    <a:close/>
                  </a:path>
                </a:pathLst>
              </a:custGeom>
              <a:solidFill>
                <a:srgbClr val="326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4" name="Freeform 254"/>
              <p:cNvSpPr/>
              <p:nvPr/>
            </p:nvSpPr>
            <p:spPr bwMode="auto">
              <a:xfrm>
                <a:off x="5112" y="2912"/>
                <a:ext cx="36" cy="54"/>
              </a:xfrm>
              <a:custGeom>
                <a:avLst/>
                <a:gdLst>
                  <a:gd name="T0" fmla="*/ 1 w 10"/>
                  <a:gd name="T1" fmla="*/ 11 h 15"/>
                  <a:gd name="T2" fmla="*/ 2 w 10"/>
                  <a:gd name="T3" fmla="*/ 6 h 15"/>
                  <a:gd name="T4" fmla="*/ 8 w 10"/>
                  <a:gd name="T5" fmla="*/ 7 h 15"/>
                  <a:gd name="T6" fmla="*/ 9 w 10"/>
                  <a:gd name="T7" fmla="*/ 11 h 15"/>
                  <a:gd name="T8" fmla="*/ 5 w 10"/>
                  <a:gd name="T9" fmla="*/ 15 h 15"/>
                  <a:gd name="T10" fmla="*/ 0 w 10"/>
                  <a:gd name="T11" fmla="*/ 13 h 15"/>
                  <a:gd name="T12" fmla="*/ 1 w 10"/>
                  <a:gd name="T13" fmla="*/ 11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 y="11"/>
                    </a:moveTo>
                    <a:cubicBezTo>
                      <a:pt x="3" y="10"/>
                      <a:pt x="2" y="8"/>
                      <a:pt x="2" y="6"/>
                    </a:cubicBezTo>
                    <a:cubicBezTo>
                      <a:pt x="6" y="0"/>
                      <a:pt x="7" y="4"/>
                      <a:pt x="8" y="7"/>
                    </a:cubicBezTo>
                    <a:cubicBezTo>
                      <a:pt x="9" y="8"/>
                      <a:pt x="10" y="10"/>
                      <a:pt x="9" y="11"/>
                    </a:cubicBezTo>
                    <a:cubicBezTo>
                      <a:pt x="8" y="13"/>
                      <a:pt x="7" y="15"/>
                      <a:pt x="5" y="15"/>
                    </a:cubicBezTo>
                    <a:cubicBezTo>
                      <a:pt x="3" y="14"/>
                      <a:pt x="2" y="14"/>
                      <a:pt x="0" y="13"/>
                    </a:cubicBezTo>
                    <a:cubicBezTo>
                      <a:pt x="0" y="12"/>
                      <a:pt x="1" y="12"/>
                      <a:pt x="1" y="11"/>
                    </a:cubicBezTo>
                    <a:close/>
                  </a:path>
                </a:pathLst>
              </a:custGeom>
              <a:solidFill>
                <a:srgbClr val="2C4D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5" name="Freeform 255"/>
              <p:cNvSpPr/>
              <p:nvPr/>
            </p:nvSpPr>
            <p:spPr bwMode="auto">
              <a:xfrm>
                <a:off x="5101" y="3069"/>
                <a:ext cx="15" cy="56"/>
              </a:xfrm>
              <a:custGeom>
                <a:avLst/>
                <a:gdLst>
                  <a:gd name="T0" fmla="*/ 4 w 4"/>
                  <a:gd name="T1" fmla="*/ 0 h 16"/>
                  <a:gd name="T2" fmla="*/ 3 w 4"/>
                  <a:gd name="T3" fmla="*/ 15 h 16"/>
                  <a:gd name="T4" fmla="*/ 1 w 4"/>
                  <a:gd name="T5" fmla="*/ 16 h 16"/>
                  <a:gd name="T6" fmla="*/ 0 w 4"/>
                  <a:gd name="T7" fmla="*/ 14 h 16"/>
                  <a:gd name="T8" fmla="*/ 0 w 4"/>
                  <a:gd name="T9" fmla="*/ 14 h 16"/>
                  <a:gd name="T10" fmla="*/ 0 w 4"/>
                  <a:gd name="T11" fmla="*/ 3 h 16"/>
                  <a:gd name="T12" fmla="*/ 4 w 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4" y="0"/>
                    </a:moveTo>
                    <a:cubicBezTo>
                      <a:pt x="3" y="5"/>
                      <a:pt x="3" y="10"/>
                      <a:pt x="3" y="15"/>
                    </a:cubicBezTo>
                    <a:cubicBezTo>
                      <a:pt x="3" y="16"/>
                      <a:pt x="2" y="16"/>
                      <a:pt x="1" y="16"/>
                    </a:cubicBezTo>
                    <a:cubicBezTo>
                      <a:pt x="1" y="15"/>
                      <a:pt x="0" y="14"/>
                      <a:pt x="0" y="14"/>
                    </a:cubicBezTo>
                    <a:cubicBezTo>
                      <a:pt x="0" y="14"/>
                      <a:pt x="0" y="14"/>
                      <a:pt x="0" y="14"/>
                    </a:cubicBezTo>
                    <a:cubicBezTo>
                      <a:pt x="0" y="10"/>
                      <a:pt x="0" y="7"/>
                      <a:pt x="0" y="3"/>
                    </a:cubicBezTo>
                    <a:cubicBezTo>
                      <a:pt x="1" y="2"/>
                      <a:pt x="2" y="1"/>
                      <a:pt x="4" y="0"/>
                    </a:cubicBezTo>
                    <a:close/>
                  </a:path>
                </a:pathLst>
              </a:custGeom>
              <a:solidFill>
                <a:srgbClr val="A7CB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6" name="Freeform 256"/>
              <p:cNvSpPr/>
              <p:nvPr/>
            </p:nvSpPr>
            <p:spPr bwMode="auto">
              <a:xfrm>
                <a:off x="5119" y="3044"/>
                <a:ext cx="25" cy="64"/>
              </a:xfrm>
              <a:custGeom>
                <a:avLst/>
                <a:gdLst>
                  <a:gd name="T0" fmla="*/ 4 w 7"/>
                  <a:gd name="T1" fmla="*/ 18 h 18"/>
                  <a:gd name="T2" fmla="*/ 0 w 7"/>
                  <a:gd name="T3" fmla="*/ 6 h 18"/>
                  <a:gd name="T4" fmla="*/ 2 w 7"/>
                  <a:gd name="T5" fmla="*/ 0 h 18"/>
                  <a:gd name="T6" fmla="*/ 4 w 7"/>
                  <a:gd name="T7" fmla="*/ 18 h 18"/>
                </a:gdLst>
                <a:ahLst/>
                <a:cxnLst>
                  <a:cxn ang="0">
                    <a:pos x="T0" y="T1"/>
                  </a:cxn>
                  <a:cxn ang="0">
                    <a:pos x="T2" y="T3"/>
                  </a:cxn>
                  <a:cxn ang="0">
                    <a:pos x="T4" y="T5"/>
                  </a:cxn>
                  <a:cxn ang="0">
                    <a:pos x="T6" y="T7"/>
                  </a:cxn>
                </a:cxnLst>
                <a:rect l="0" t="0" r="r" b="b"/>
                <a:pathLst>
                  <a:path w="7" h="18">
                    <a:moveTo>
                      <a:pt x="4" y="18"/>
                    </a:moveTo>
                    <a:cubicBezTo>
                      <a:pt x="1" y="15"/>
                      <a:pt x="4" y="9"/>
                      <a:pt x="0" y="6"/>
                    </a:cubicBezTo>
                    <a:cubicBezTo>
                      <a:pt x="1" y="4"/>
                      <a:pt x="1" y="2"/>
                      <a:pt x="2" y="0"/>
                    </a:cubicBezTo>
                    <a:cubicBezTo>
                      <a:pt x="7" y="5"/>
                      <a:pt x="3" y="12"/>
                      <a:pt x="4" y="18"/>
                    </a:cubicBezTo>
                    <a:close/>
                  </a:path>
                </a:pathLst>
              </a:custGeom>
              <a:solidFill>
                <a:srgbClr val="4F81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7" name="Freeform 257"/>
              <p:cNvSpPr/>
              <p:nvPr/>
            </p:nvSpPr>
            <p:spPr bwMode="auto">
              <a:xfrm>
                <a:off x="4884" y="1893"/>
                <a:ext cx="71" cy="330"/>
              </a:xfrm>
              <a:custGeom>
                <a:avLst/>
                <a:gdLst>
                  <a:gd name="T0" fmla="*/ 20 w 20"/>
                  <a:gd name="T1" fmla="*/ 43 h 93"/>
                  <a:gd name="T2" fmla="*/ 13 w 20"/>
                  <a:gd name="T3" fmla="*/ 78 h 93"/>
                  <a:gd name="T4" fmla="*/ 9 w 20"/>
                  <a:gd name="T5" fmla="*/ 91 h 93"/>
                  <a:gd name="T6" fmla="*/ 1 w 20"/>
                  <a:gd name="T7" fmla="*/ 88 h 93"/>
                  <a:gd name="T8" fmla="*/ 1 w 20"/>
                  <a:gd name="T9" fmla="*/ 40 h 93"/>
                  <a:gd name="T10" fmla="*/ 2 w 20"/>
                  <a:gd name="T11" fmla="*/ 30 h 93"/>
                  <a:gd name="T12" fmla="*/ 9 w 20"/>
                  <a:gd name="T13" fmla="*/ 12 h 93"/>
                  <a:gd name="T14" fmla="*/ 13 w 20"/>
                  <a:gd name="T15" fmla="*/ 0 h 93"/>
                  <a:gd name="T16" fmla="*/ 15 w 20"/>
                  <a:gd name="T17" fmla="*/ 2 h 93"/>
                  <a:gd name="T18" fmla="*/ 16 w 20"/>
                  <a:gd name="T19" fmla="*/ 29 h 93"/>
                  <a:gd name="T20" fmla="*/ 10 w 20"/>
                  <a:gd name="T21" fmla="*/ 52 h 93"/>
                  <a:gd name="T22" fmla="*/ 10 w 20"/>
                  <a:gd name="T23" fmla="*/ 54 h 93"/>
                  <a:gd name="T24" fmla="*/ 10 w 20"/>
                  <a:gd name="T25" fmla="*/ 53 h 93"/>
                  <a:gd name="T26" fmla="*/ 13 w 20"/>
                  <a:gd name="T27" fmla="*/ 48 h 93"/>
                  <a:gd name="T28" fmla="*/ 19 w 20"/>
                  <a:gd name="T29" fmla="*/ 44 h 93"/>
                  <a:gd name="T30" fmla="*/ 20 w 20"/>
                  <a:gd name="T31"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93">
                    <a:moveTo>
                      <a:pt x="20" y="43"/>
                    </a:moveTo>
                    <a:cubicBezTo>
                      <a:pt x="17" y="55"/>
                      <a:pt x="15" y="67"/>
                      <a:pt x="13" y="78"/>
                    </a:cubicBezTo>
                    <a:cubicBezTo>
                      <a:pt x="11" y="83"/>
                      <a:pt x="10" y="87"/>
                      <a:pt x="9" y="91"/>
                    </a:cubicBezTo>
                    <a:cubicBezTo>
                      <a:pt x="5" y="93"/>
                      <a:pt x="3" y="90"/>
                      <a:pt x="1" y="88"/>
                    </a:cubicBezTo>
                    <a:cubicBezTo>
                      <a:pt x="0" y="72"/>
                      <a:pt x="1" y="56"/>
                      <a:pt x="1" y="40"/>
                    </a:cubicBezTo>
                    <a:cubicBezTo>
                      <a:pt x="1" y="37"/>
                      <a:pt x="0" y="33"/>
                      <a:pt x="2" y="30"/>
                    </a:cubicBezTo>
                    <a:cubicBezTo>
                      <a:pt x="7" y="25"/>
                      <a:pt x="9" y="19"/>
                      <a:pt x="9" y="12"/>
                    </a:cubicBezTo>
                    <a:cubicBezTo>
                      <a:pt x="9" y="8"/>
                      <a:pt x="7" y="2"/>
                      <a:pt x="13" y="0"/>
                    </a:cubicBezTo>
                    <a:cubicBezTo>
                      <a:pt x="14" y="0"/>
                      <a:pt x="15" y="1"/>
                      <a:pt x="15" y="2"/>
                    </a:cubicBezTo>
                    <a:cubicBezTo>
                      <a:pt x="17" y="11"/>
                      <a:pt x="16" y="20"/>
                      <a:pt x="16" y="29"/>
                    </a:cubicBezTo>
                    <a:cubicBezTo>
                      <a:pt x="15" y="37"/>
                      <a:pt x="11" y="45"/>
                      <a:pt x="10" y="52"/>
                    </a:cubicBezTo>
                    <a:cubicBezTo>
                      <a:pt x="9" y="54"/>
                      <a:pt x="11" y="54"/>
                      <a:pt x="10" y="54"/>
                    </a:cubicBezTo>
                    <a:cubicBezTo>
                      <a:pt x="10" y="53"/>
                      <a:pt x="10" y="53"/>
                      <a:pt x="10" y="53"/>
                    </a:cubicBezTo>
                    <a:cubicBezTo>
                      <a:pt x="11" y="51"/>
                      <a:pt x="12" y="50"/>
                      <a:pt x="13" y="48"/>
                    </a:cubicBezTo>
                    <a:cubicBezTo>
                      <a:pt x="15" y="46"/>
                      <a:pt x="15" y="43"/>
                      <a:pt x="19" y="44"/>
                    </a:cubicBezTo>
                    <a:lnTo>
                      <a:pt x="20" y="43"/>
                    </a:lnTo>
                    <a:close/>
                  </a:path>
                </a:pathLst>
              </a:custGeom>
              <a:solidFill>
                <a:srgbClr val="1317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8" name="Freeform 258"/>
              <p:cNvSpPr/>
              <p:nvPr/>
            </p:nvSpPr>
            <p:spPr bwMode="auto">
              <a:xfrm>
                <a:off x="4866" y="2031"/>
                <a:ext cx="39" cy="231"/>
              </a:xfrm>
              <a:custGeom>
                <a:avLst/>
                <a:gdLst>
                  <a:gd name="T0" fmla="*/ 8 w 11"/>
                  <a:gd name="T1" fmla="*/ 1 h 65"/>
                  <a:gd name="T2" fmla="*/ 9 w 11"/>
                  <a:gd name="T3" fmla="*/ 50 h 65"/>
                  <a:gd name="T4" fmla="*/ 8 w 11"/>
                  <a:gd name="T5" fmla="*/ 60 h 65"/>
                  <a:gd name="T6" fmla="*/ 6 w 11"/>
                  <a:gd name="T7" fmla="*/ 60 h 65"/>
                  <a:gd name="T8" fmla="*/ 0 w 11"/>
                  <a:gd name="T9" fmla="*/ 61 h 65"/>
                  <a:gd name="T10" fmla="*/ 4 w 11"/>
                  <a:gd name="T11" fmla="*/ 13 h 65"/>
                  <a:gd name="T12" fmla="*/ 5 w 11"/>
                  <a:gd name="T13" fmla="*/ 1 h 65"/>
                  <a:gd name="T14" fmla="*/ 8 w 11"/>
                  <a:gd name="T15" fmla="*/ 1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5">
                    <a:moveTo>
                      <a:pt x="8" y="1"/>
                    </a:moveTo>
                    <a:cubicBezTo>
                      <a:pt x="8" y="17"/>
                      <a:pt x="8" y="33"/>
                      <a:pt x="9" y="50"/>
                    </a:cubicBezTo>
                    <a:cubicBezTo>
                      <a:pt x="10" y="53"/>
                      <a:pt x="11" y="56"/>
                      <a:pt x="8" y="60"/>
                    </a:cubicBezTo>
                    <a:cubicBezTo>
                      <a:pt x="8" y="60"/>
                      <a:pt x="7" y="60"/>
                      <a:pt x="6" y="60"/>
                    </a:cubicBezTo>
                    <a:cubicBezTo>
                      <a:pt x="4" y="62"/>
                      <a:pt x="2" y="65"/>
                      <a:pt x="0" y="61"/>
                    </a:cubicBezTo>
                    <a:cubicBezTo>
                      <a:pt x="5" y="45"/>
                      <a:pt x="5" y="29"/>
                      <a:pt x="4" y="13"/>
                    </a:cubicBezTo>
                    <a:cubicBezTo>
                      <a:pt x="5" y="9"/>
                      <a:pt x="4" y="5"/>
                      <a:pt x="5" y="1"/>
                    </a:cubicBezTo>
                    <a:cubicBezTo>
                      <a:pt x="6" y="0"/>
                      <a:pt x="7" y="0"/>
                      <a:pt x="8" y="1"/>
                    </a:cubicBezTo>
                    <a:close/>
                  </a:path>
                </a:pathLst>
              </a:custGeom>
              <a:solidFill>
                <a:srgbClr val="E4E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9" name="Freeform 259"/>
              <p:cNvSpPr/>
              <p:nvPr/>
            </p:nvSpPr>
            <p:spPr bwMode="auto">
              <a:xfrm>
                <a:off x="4880" y="2238"/>
                <a:ext cx="57" cy="127"/>
              </a:xfrm>
              <a:custGeom>
                <a:avLst/>
                <a:gdLst>
                  <a:gd name="T0" fmla="*/ 14 w 16"/>
                  <a:gd name="T1" fmla="*/ 0 h 36"/>
                  <a:gd name="T2" fmla="*/ 14 w 16"/>
                  <a:gd name="T3" fmla="*/ 14 h 36"/>
                  <a:gd name="T4" fmla="*/ 10 w 16"/>
                  <a:gd name="T5" fmla="*/ 27 h 36"/>
                  <a:gd name="T6" fmla="*/ 5 w 16"/>
                  <a:gd name="T7" fmla="*/ 35 h 36"/>
                  <a:gd name="T8" fmla="*/ 3 w 16"/>
                  <a:gd name="T9" fmla="*/ 24 h 36"/>
                  <a:gd name="T10" fmla="*/ 10 w 16"/>
                  <a:gd name="T11" fmla="*/ 6 h 36"/>
                  <a:gd name="T12" fmla="*/ 14 w 1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6" h="36">
                    <a:moveTo>
                      <a:pt x="14" y="0"/>
                    </a:moveTo>
                    <a:cubicBezTo>
                      <a:pt x="15" y="5"/>
                      <a:pt x="16" y="9"/>
                      <a:pt x="14" y="14"/>
                    </a:cubicBezTo>
                    <a:cubicBezTo>
                      <a:pt x="14" y="19"/>
                      <a:pt x="10" y="22"/>
                      <a:pt x="10" y="27"/>
                    </a:cubicBezTo>
                    <a:cubicBezTo>
                      <a:pt x="8" y="30"/>
                      <a:pt x="9" y="36"/>
                      <a:pt x="5" y="35"/>
                    </a:cubicBezTo>
                    <a:cubicBezTo>
                      <a:pt x="0" y="33"/>
                      <a:pt x="2" y="28"/>
                      <a:pt x="3" y="24"/>
                    </a:cubicBezTo>
                    <a:cubicBezTo>
                      <a:pt x="4" y="17"/>
                      <a:pt x="8" y="12"/>
                      <a:pt x="10" y="6"/>
                    </a:cubicBezTo>
                    <a:cubicBezTo>
                      <a:pt x="12" y="4"/>
                      <a:pt x="11" y="1"/>
                      <a:pt x="14" y="0"/>
                    </a:cubicBezTo>
                    <a:close/>
                  </a:path>
                </a:pathLst>
              </a:custGeom>
              <a:solidFill>
                <a:srgbClr val="2D3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0" name="Freeform 260"/>
              <p:cNvSpPr/>
              <p:nvPr/>
            </p:nvSpPr>
            <p:spPr bwMode="auto">
              <a:xfrm>
                <a:off x="4812" y="2255"/>
                <a:ext cx="61" cy="61"/>
              </a:xfrm>
              <a:custGeom>
                <a:avLst/>
                <a:gdLst>
                  <a:gd name="T0" fmla="*/ 0 w 17"/>
                  <a:gd name="T1" fmla="*/ 17 h 17"/>
                  <a:gd name="T2" fmla="*/ 0 w 17"/>
                  <a:gd name="T3" fmla="*/ 10 h 17"/>
                  <a:gd name="T4" fmla="*/ 5 w 17"/>
                  <a:gd name="T5" fmla="*/ 4 h 17"/>
                  <a:gd name="T6" fmla="*/ 13 w 17"/>
                  <a:gd name="T7" fmla="*/ 0 h 17"/>
                  <a:gd name="T8" fmla="*/ 11 w 17"/>
                  <a:gd name="T9" fmla="*/ 11 h 17"/>
                  <a:gd name="T10" fmla="*/ 0 w 17"/>
                  <a:gd name="T11" fmla="*/ 17 h 17"/>
                </a:gdLst>
                <a:ahLst/>
                <a:cxnLst>
                  <a:cxn ang="0">
                    <a:pos x="T0" y="T1"/>
                  </a:cxn>
                  <a:cxn ang="0">
                    <a:pos x="T2" y="T3"/>
                  </a:cxn>
                  <a:cxn ang="0">
                    <a:pos x="T4" y="T5"/>
                  </a:cxn>
                  <a:cxn ang="0">
                    <a:pos x="T6" y="T7"/>
                  </a:cxn>
                  <a:cxn ang="0">
                    <a:pos x="T8" y="T9"/>
                  </a:cxn>
                  <a:cxn ang="0">
                    <a:pos x="T10" y="T11"/>
                  </a:cxn>
                </a:cxnLst>
                <a:rect l="0" t="0" r="r" b="b"/>
                <a:pathLst>
                  <a:path w="17" h="17">
                    <a:moveTo>
                      <a:pt x="0" y="17"/>
                    </a:moveTo>
                    <a:cubicBezTo>
                      <a:pt x="0" y="15"/>
                      <a:pt x="0" y="13"/>
                      <a:pt x="0" y="10"/>
                    </a:cubicBezTo>
                    <a:cubicBezTo>
                      <a:pt x="2" y="9"/>
                      <a:pt x="2" y="5"/>
                      <a:pt x="5" y="4"/>
                    </a:cubicBezTo>
                    <a:cubicBezTo>
                      <a:pt x="7" y="2"/>
                      <a:pt x="9" y="0"/>
                      <a:pt x="13" y="0"/>
                    </a:cubicBezTo>
                    <a:cubicBezTo>
                      <a:pt x="17" y="4"/>
                      <a:pt x="12" y="7"/>
                      <a:pt x="11" y="11"/>
                    </a:cubicBezTo>
                    <a:cubicBezTo>
                      <a:pt x="7" y="13"/>
                      <a:pt x="4" y="15"/>
                      <a:pt x="0" y="17"/>
                    </a:cubicBezTo>
                    <a:close/>
                  </a:path>
                </a:pathLst>
              </a:custGeom>
              <a:solidFill>
                <a:srgbClr val="535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1" name="Freeform 261"/>
              <p:cNvSpPr/>
              <p:nvPr/>
            </p:nvSpPr>
            <p:spPr bwMode="auto">
              <a:xfrm>
                <a:off x="4844" y="2245"/>
                <a:ext cx="50" cy="49"/>
              </a:xfrm>
              <a:custGeom>
                <a:avLst/>
                <a:gdLst>
                  <a:gd name="T0" fmla="*/ 2 w 14"/>
                  <a:gd name="T1" fmla="*/ 14 h 14"/>
                  <a:gd name="T2" fmla="*/ 4 w 14"/>
                  <a:gd name="T3" fmla="*/ 4 h 14"/>
                  <a:gd name="T4" fmla="*/ 7 w 14"/>
                  <a:gd name="T5" fmla="*/ 1 h 14"/>
                  <a:gd name="T6" fmla="*/ 12 w 14"/>
                  <a:gd name="T7" fmla="*/ 0 h 14"/>
                  <a:gd name="T8" fmla="*/ 2 w 14"/>
                  <a:gd name="T9" fmla="*/ 14 h 14"/>
                </a:gdLst>
                <a:ahLst/>
                <a:cxnLst>
                  <a:cxn ang="0">
                    <a:pos x="T0" y="T1"/>
                  </a:cxn>
                  <a:cxn ang="0">
                    <a:pos x="T2" y="T3"/>
                  </a:cxn>
                  <a:cxn ang="0">
                    <a:pos x="T4" y="T5"/>
                  </a:cxn>
                  <a:cxn ang="0">
                    <a:pos x="T6" y="T7"/>
                  </a:cxn>
                  <a:cxn ang="0">
                    <a:pos x="T8" y="T9"/>
                  </a:cxn>
                </a:cxnLst>
                <a:rect l="0" t="0" r="r" b="b"/>
                <a:pathLst>
                  <a:path w="14" h="14">
                    <a:moveTo>
                      <a:pt x="2" y="14"/>
                    </a:moveTo>
                    <a:cubicBezTo>
                      <a:pt x="0" y="10"/>
                      <a:pt x="5" y="7"/>
                      <a:pt x="4" y="4"/>
                    </a:cubicBezTo>
                    <a:cubicBezTo>
                      <a:pt x="4" y="2"/>
                      <a:pt x="5" y="1"/>
                      <a:pt x="7" y="1"/>
                    </a:cubicBezTo>
                    <a:cubicBezTo>
                      <a:pt x="9" y="1"/>
                      <a:pt x="10" y="0"/>
                      <a:pt x="12" y="0"/>
                    </a:cubicBezTo>
                    <a:cubicBezTo>
                      <a:pt x="14" y="8"/>
                      <a:pt x="8" y="11"/>
                      <a:pt x="2" y="14"/>
                    </a:cubicBezTo>
                    <a:close/>
                  </a:path>
                </a:pathLst>
              </a:custGeom>
              <a:solidFill>
                <a:srgbClr val="1C1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2" name="Freeform 262"/>
              <p:cNvSpPr/>
              <p:nvPr/>
            </p:nvSpPr>
            <p:spPr bwMode="auto">
              <a:xfrm>
                <a:off x="4887" y="2259"/>
                <a:ext cx="29" cy="57"/>
              </a:xfrm>
              <a:custGeom>
                <a:avLst/>
                <a:gdLst>
                  <a:gd name="T0" fmla="*/ 8 w 8"/>
                  <a:gd name="T1" fmla="*/ 0 h 16"/>
                  <a:gd name="T2" fmla="*/ 3 w 8"/>
                  <a:gd name="T3" fmla="*/ 16 h 16"/>
                  <a:gd name="T4" fmla="*/ 0 w 8"/>
                  <a:gd name="T5" fmla="*/ 16 h 16"/>
                  <a:gd name="T6" fmla="*/ 1 w 8"/>
                  <a:gd name="T7" fmla="*/ 8 h 16"/>
                  <a:gd name="T8" fmla="*/ 8 w 8"/>
                  <a:gd name="T9" fmla="*/ 0 h 16"/>
                </a:gdLst>
                <a:ahLst/>
                <a:cxnLst>
                  <a:cxn ang="0">
                    <a:pos x="T0" y="T1"/>
                  </a:cxn>
                  <a:cxn ang="0">
                    <a:pos x="T2" y="T3"/>
                  </a:cxn>
                  <a:cxn ang="0">
                    <a:pos x="T4" y="T5"/>
                  </a:cxn>
                  <a:cxn ang="0">
                    <a:pos x="T6" y="T7"/>
                  </a:cxn>
                  <a:cxn ang="0">
                    <a:pos x="T8" y="T9"/>
                  </a:cxn>
                </a:cxnLst>
                <a:rect l="0" t="0" r="r" b="b"/>
                <a:pathLst>
                  <a:path w="8" h="16">
                    <a:moveTo>
                      <a:pt x="8" y="0"/>
                    </a:moveTo>
                    <a:cubicBezTo>
                      <a:pt x="8" y="5"/>
                      <a:pt x="6" y="11"/>
                      <a:pt x="3" y="16"/>
                    </a:cubicBezTo>
                    <a:cubicBezTo>
                      <a:pt x="2" y="16"/>
                      <a:pt x="1" y="16"/>
                      <a:pt x="0" y="16"/>
                    </a:cubicBezTo>
                    <a:cubicBezTo>
                      <a:pt x="0" y="13"/>
                      <a:pt x="1" y="10"/>
                      <a:pt x="1" y="8"/>
                    </a:cubicBezTo>
                    <a:cubicBezTo>
                      <a:pt x="3" y="5"/>
                      <a:pt x="6" y="2"/>
                      <a:pt x="8" y="0"/>
                    </a:cubicBezTo>
                    <a:close/>
                  </a:path>
                </a:pathLst>
              </a:custGeom>
              <a:solidFill>
                <a:srgbClr val="7FAC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3" name="Freeform 263"/>
              <p:cNvSpPr/>
              <p:nvPr/>
            </p:nvSpPr>
            <p:spPr bwMode="auto">
              <a:xfrm>
                <a:off x="4891" y="2209"/>
                <a:ext cx="25" cy="53"/>
              </a:xfrm>
              <a:custGeom>
                <a:avLst/>
                <a:gdLst>
                  <a:gd name="T0" fmla="*/ 1 w 7"/>
                  <a:gd name="T1" fmla="*/ 10 h 15"/>
                  <a:gd name="T2" fmla="*/ 2 w 7"/>
                  <a:gd name="T3" fmla="*/ 0 h 15"/>
                  <a:gd name="T4" fmla="*/ 7 w 7"/>
                  <a:gd name="T5" fmla="*/ 2 h 15"/>
                  <a:gd name="T6" fmla="*/ 4 w 7"/>
                  <a:gd name="T7" fmla="*/ 12 h 15"/>
                  <a:gd name="T8" fmla="*/ 1 w 7"/>
                  <a:gd name="T9" fmla="*/ 10 h 15"/>
                </a:gdLst>
                <a:ahLst/>
                <a:cxnLst>
                  <a:cxn ang="0">
                    <a:pos x="T0" y="T1"/>
                  </a:cxn>
                  <a:cxn ang="0">
                    <a:pos x="T2" y="T3"/>
                  </a:cxn>
                  <a:cxn ang="0">
                    <a:pos x="T4" y="T5"/>
                  </a:cxn>
                  <a:cxn ang="0">
                    <a:pos x="T6" y="T7"/>
                  </a:cxn>
                  <a:cxn ang="0">
                    <a:pos x="T8" y="T9"/>
                  </a:cxn>
                </a:cxnLst>
                <a:rect l="0" t="0" r="r" b="b"/>
                <a:pathLst>
                  <a:path w="7" h="15">
                    <a:moveTo>
                      <a:pt x="1" y="10"/>
                    </a:moveTo>
                    <a:cubicBezTo>
                      <a:pt x="1" y="6"/>
                      <a:pt x="1" y="3"/>
                      <a:pt x="2" y="0"/>
                    </a:cubicBezTo>
                    <a:cubicBezTo>
                      <a:pt x="3" y="0"/>
                      <a:pt x="5" y="1"/>
                      <a:pt x="7" y="2"/>
                    </a:cubicBezTo>
                    <a:cubicBezTo>
                      <a:pt x="7" y="5"/>
                      <a:pt x="6" y="9"/>
                      <a:pt x="4" y="12"/>
                    </a:cubicBezTo>
                    <a:cubicBezTo>
                      <a:pt x="0" y="15"/>
                      <a:pt x="2" y="10"/>
                      <a:pt x="1" y="10"/>
                    </a:cubicBezTo>
                    <a:close/>
                  </a:path>
                </a:pathLst>
              </a:custGeom>
              <a:solidFill>
                <a:srgbClr val="4D5C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4" name="Freeform 264"/>
              <p:cNvSpPr/>
              <p:nvPr/>
            </p:nvSpPr>
            <p:spPr bwMode="auto">
              <a:xfrm>
                <a:off x="5680" y="2969"/>
                <a:ext cx="64" cy="75"/>
              </a:xfrm>
              <a:custGeom>
                <a:avLst/>
                <a:gdLst>
                  <a:gd name="T0" fmla="*/ 18 w 18"/>
                  <a:gd name="T1" fmla="*/ 21 h 21"/>
                  <a:gd name="T2" fmla="*/ 14 w 18"/>
                  <a:gd name="T3" fmla="*/ 19 h 21"/>
                  <a:gd name="T4" fmla="*/ 2 w 18"/>
                  <a:gd name="T5" fmla="*/ 6 h 21"/>
                  <a:gd name="T6" fmla="*/ 2 w 18"/>
                  <a:gd name="T7" fmla="*/ 1 h 21"/>
                  <a:gd name="T8" fmla="*/ 15 w 18"/>
                  <a:gd name="T9" fmla="*/ 12 h 21"/>
                  <a:gd name="T10" fmla="*/ 17 w 18"/>
                  <a:gd name="T11" fmla="*/ 15 h 21"/>
                  <a:gd name="T12" fmla="*/ 18 w 18"/>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8" h="21">
                    <a:moveTo>
                      <a:pt x="18" y="21"/>
                    </a:moveTo>
                    <a:cubicBezTo>
                      <a:pt x="16" y="20"/>
                      <a:pt x="15" y="20"/>
                      <a:pt x="14" y="19"/>
                    </a:cubicBezTo>
                    <a:cubicBezTo>
                      <a:pt x="9" y="15"/>
                      <a:pt x="6" y="10"/>
                      <a:pt x="2" y="6"/>
                    </a:cubicBezTo>
                    <a:cubicBezTo>
                      <a:pt x="1" y="4"/>
                      <a:pt x="0" y="3"/>
                      <a:pt x="2" y="1"/>
                    </a:cubicBezTo>
                    <a:cubicBezTo>
                      <a:pt x="10" y="0"/>
                      <a:pt x="12" y="6"/>
                      <a:pt x="15" y="12"/>
                    </a:cubicBezTo>
                    <a:cubicBezTo>
                      <a:pt x="16" y="13"/>
                      <a:pt x="17" y="14"/>
                      <a:pt x="17" y="15"/>
                    </a:cubicBezTo>
                    <a:cubicBezTo>
                      <a:pt x="18" y="17"/>
                      <a:pt x="18" y="19"/>
                      <a:pt x="18" y="21"/>
                    </a:cubicBezTo>
                    <a:close/>
                  </a:path>
                </a:pathLst>
              </a:custGeom>
              <a:solidFill>
                <a:srgbClr val="306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5" name="Freeform 265"/>
              <p:cNvSpPr/>
              <p:nvPr/>
            </p:nvSpPr>
            <p:spPr bwMode="auto">
              <a:xfrm>
                <a:off x="5737" y="2898"/>
                <a:ext cx="25" cy="57"/>
              </a:xfrm>
              <a:custGeom>
                <a:avLst/>
                <a:gdLst>
                  <a:gd name="T0" fmla="*/ 7 w 7"/>
                  <a:gd name="T1" fmla="*/ 16 h 16"/>
                  <a:gd name="T2" fmla="*/ 1 w 7"/>
                  <a:gd name="T3" fmla="*/ 0 h 16"/>
                  <a:gd name="T4" fmla="*/ 7 w 7"/>
                  <a:gd name="T5" fmla="*/ 16 h 16"/>
                </a:gdLst>
                <a:ahLst/>
                <a:cxnLst>
                  <a:cxn ang="0">
                    <a:pos x="T0" y="T1"/>
                  </a:cxn>
                  <a:cxn ang="0">
                    <a:pos x="T2" y="T3"/>
                  </a:cxn>
                  <a:cxn ang="0">
                    <a:pos x="T4" y="T5"/>
                  </a:cxn>
                </a:cxnLst>
                <a:rect l="0" t="0" r="r" b="b"/>
                <a:pathLst>
                  <a:path w="7" h="16">
                    <a:moveTo>
                      <a:pt x="7" y="16"/>
                    </a:moveTo>
                    <a:cubicBezTo>
                      <a:pt x="3" y="11"/>
                      <a:pt x="0" y="7"/>
                      <a:pt x="1" y="0"/>
                    </a:cubicBezTo>
                    <a:cubicBezTo>
                      <a:pt x="5" y="5"/>
                      <a:pt x="7" y="10"/>
                      <a:pt x="7" y="16"/>
                    </a:cubicBezTo>
                    <a:close/>
                  </a:path>
                </a:pathLst>
              </a:custGeom>
              <a:solidFill>
                <a:srgbClr val="1A3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6" name="Freeform 266"/>
              <p:cNvSpPr/>
              <p:nvPr/>
            </p:nvSpPr>
            <p:spPr bwMode="auto">
              <a:xfrm>
                <a:off x="4909" y="3878"/>
                <a:ext cx="114" cy="150"/>
              </a:xfrm>
              <a:custGeom>
                <a:avLst/>
                <a:gdLst>
                  <a:gd name="T0" fmla="*/ 32 w 32"/>
                  <a:gd name="T1" fmla="*/ 1 h 42"/>
                  <a:gd name="T2" fmla="*/ 4 w 32"/>
                  <a:gd name="T3" fmla="*/ 42 h 42"/>
                  <a:gd name="T4" fmla="*/ 0 w 32"/>
                  <a:gd name="T5" fmla="*/ 42 h 42"/>
                  <a:gd name="T6" fmla="*/ 10 w 32"/>
                  <a:gd name="T7" fmla="*/ 28 h 42"/>
                  <a:gd name="T8" fmla="*/ 24 w 32"/>
                  <a:gd name="T9" fmla="*/ 7 h 42"/>
                  <a:gd name="T10" fmla="*/ 32 w 32"/>
                  <a:gd name="T11" fmla="*/ 1 h 42"/>
                </a:gdLst>
                <a:ahLst/>
                <a:cxnLst>
                  <a:cxn ang="0">
                    <a:pos x="T0" y="T1"/>
                  </a:cxn>
                  <a:cxn ang="0">
                    <a:pos x="T2" y="T3"/>
                  </a:cxn>
                  <a:cxn ang="0">
                    <a:pos x="T4" y="T5"/>
                  </a:cxn>
                  <a:cxn ang="0">
                    <a:pos x="T6" y="T7"/>
                  </a:cxn>
                  <a:cxn ang="0">
                    <a:pos x="T8" y="T9"/>
                  </a:cxn>
                  <a:cxn ang="0">
                    <a:pos x="T10" y="T11"/>
                  </a:cxn>
                </a:cxnLst>
                <a:rect l="0" t="0" r="r" b="b"/>
                <a:pathLst>
                  <a:path w="32" h="42">
                    <a:moveTo>
                      <a:pt x="32" y="1"/>
                    </a:moveTo>
                    <a:cubicBezTo>
                      <a:pt x="29" y="18"/>
                      <a:pt x="15" y="30"/>
                      <a:pt x="4" y="42"/>
                    </a:cubicBezTo>
                    <a:cubicBezTo>
                      <a:pt x="3" y="42"/>
                      <a:pt x="1" y="42"/>
                      <a:pt x="0" y="42"/>
                    </a:cubicBezTo>
                    <a:cubicBezTo>
                      <a:pt x="1" y="36"/>
                      <a:pt x="8" y="34"/>
                      <a:pt x="10" y="28"/>
                    </a:cubicBezTo>
                    <a:cubicBezTo>
                      <a:pt x="15" y="21"/>
                      <a:pt x="19" y="14"/>
                      <a:pt x="24" y="7"/>
                    </a:cubicBezTo>
                    <a:cubicBezTo>
                      <a:pt x="29" y="9"/>
                      <a:pt x="27" y="0"/>
                      <a:pt x="32" y="1"/>
                    </a:cubicBezTo>
                    <a:close/>
                  </a:path>
                </a:pathLst>
              </a:custGeom>
              <a:solidFill>
                <a:srgbClr val="366C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7" name="Freeform 267"/>
              <p:cNvSpPr/>
              <p:nvPr/>
            </p:nvSpPr>
            <p:spPr bwMode="auto">
              <a:xfrm>
                <a:off x="4894" y="3978"/>
                <a:ext cx="50" cy="60"/>
              </a:xfrm>
              <a:custGeom>
                <a:avLst/>
                <a:gdLst>
                  <a:gd name="T0" fmla="*/ 14 w 14"/>
                  <a:gd name="T1" fmla="*/ 0 h 17"/>
                  <a:gd name="T2" fmla="*/ 4 w 14"/>
                  <a:gd name="T3" fmla="*/ 14 h 17"/>
                  <a:gd name="T4" fmla="*/ 1 w 14"/>
                  <a:gd name="T5" fmla="*/ 13 h 17"/>
                  <a:gd name="T6" fmla="*/ 6 w 14"/>
                  <a:gd name="T7" fmla="*/ 6 h 17"/>
                  <a:gd name="T8" fmla="*/ 14 w 14"/>
                  <a:gd name="T9" fmla="*/ 0 h 17"/>
                </a:gdLst>
                <a:ahLst/>
                <a:cxnLst>
                  <a:cxn ang="0">
                    <a:pos x="T0" y="T1"/>
                  </a:cxn>
                  <a:cxn ang="0">
                    <a:pos x="T2" y="T3"/>
                  </a:cxn>
                  <a:cxn ang="0">
                    <a:pos x="T4" y="T5"/>
                  </a:cxn>
                  <a:cxn ang="0">
                    <a:pos x="T6" y="T7"/>
                  </a:cxn>
                  <a:cxn ang="0">
                    <a:pos x="T8" y="T9"/>
                  </a:cxn>
                </a:cxnLst>
                <a:rect l="0" t="0" r="r" b="b"/>
                <a:pathLst>
                  <a:path w="14" h="17">
                    <a:moveTo>
                      <a:pt x="14" y="0"/>
                    </a:moveTo>
                    <a:cubicBezTo>
                      <a:pt x="14" y="7"/>
                      <a:pt x="7" y="9"/>
                      <a:pt x="4" y="14"/>
                    </a:cubicBezTo>
                    <a:cubicBezTo>
                      <a:pt x="3" y="14"/>
                      <a:pt x="0" y="17"/>
                      <a:pt x="1" y="13"/>
                    </a:cubicBezTo>
                    <a:cubicBezTo>
                      <a:pt x="2" y="11"/>
                      <a:pt x="4" y="8"/>
                      <a:pt x="6" y="6"/>
                    </a:cubicBezTo>
                    <a:cubicBezTo>
                      <a:pt x="9" y="4"/>
                      <a:pt x="11" y="2"/>
                      <a:pt x="14" y="0"/>
                    </a:cubicBezTo>
                    <a:close/>
                  </a:path>
                </a:pathLst>
              </a:custGeom>
              <a:solidFill>
                <a:srgbClr val="1846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8" name="Freeform 268"/>
              <p:cNvSpPr/>
              <p:nvPr/>
            </p:nvSpPr>
            <p:spPr bwMode="auto">
              <a:xfrm>
                <a:off x="5680" y="2202"/>
                <a:ext cx="60" cy="99"/>
              </a:xfrm>
              <a:custGeom>
                <a:avLst/>
                <a:gdLst>
                  <a:gd name="T0" fmla="*/ 17 w 17"/>
                  <a:gd name="T1" fmla="*/ 28 h 28"/>
                  <a:gd name="T2" fmla="*/ 13 w 17"/>
                  <a:gd name="T3" fmla="*/ 26 h 28"/>
                  <a:gd name="T4" fmla="*/ 5 w 17"/>
                  <a:gd name="T5" fmla="*/ 20 h 28"/>
                  <a:gd name="T6" fmla="*/ 2 w 17"/>
                  <a:gd name="T7" fmla="*/ 12 h 28"/>
                  <a:gd name="T8" fmla="*/ 2 w 17"/>
                  <a:gd name="T9" fmla="*/ 4 h 28"/>
                  <a:gd name="T10" fmla="*/ 8 w 17"/>
                  <a:gd name="T11" fmla="*/ 0 h 28"/>
                  <a:gd name="T12" fmla="*/ 17 w 1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7" h="28">
                    <a:moveTo>
                      <a:pt x="17" y="28"/>
                    </a:moveTo>
                    <a:cubicBezTo>
                      <a:pt x="16" y="27"/>
                      <a:pt x="15" y="26"/>
                      <a:pt x="13" y="26"/>
                    </a:cubicBezTo>
                    <a:cubicBezTo>
                      <a:pt x="9" y="26"/>
                      <a:pt x="6" y="24"/>
                      <a:pt x="5" y="20"/>
                    </a:cubicBezTo>
                    <a:cubicBezTo>
                      <a:pt x="6" y="17"/>
                      <a:pt x="4" y="15"/>
                      <a:pt x="2" y="12"/>
                    </a:cubicBezTo>
                    <a:cubicBezTo>
                      <a:pt x="0" y="9"/>
                      <a:pt x="0" y="6"/>
                      <a:pt x="2" y="4"/>
                    </a:cubicBezTo>
                    <a:cubicBezTo>
                      <a:pt x="4" y="2"/>
                      <a:pt x="6" y="1"/>
                      <a:pt x="8" y="0"/>
                    </a:cubicBezTo>
                    <a:cubicBezTo>
                      <a:pt x="14" y="8"/>
                      <a:pt x="16" y="18"/>
                      <a:pt x="17" y="28"/>
                    </a:cubicBezTo>
                    <a:close/>
                  </a:path>
                </a:pathLst>
              </a:custGeom>
              <a:solidFill>
                <a:srgbClr val="1A51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9" name="Freeform 269"/>
              <p:cNvSpPr/>
              <p:nvPr/>
            </p:nvSpPr>
            <p:spPr bwMode="auto">
              <a:xfrm>
                <a:off x="5655" y="2170"/>
                <a:ext cx="53" cy="50"/>
              </a:xfrm>
              <a:custGeom>
                <a:avLst/>
                <a:gdLst>
                  <a:gd name="T0" fmla="*/ 15 w 15"/>
                  <a:gd name="T1" fmla="*/ 9 h 14"/>
                  <a:gd name="T2" fmla="*/ 10 w 15"/>
                  <a:gd name="T3" fmla="*/ 13 h 14"/>
                  <a:gd name="T4" fmla="*/ 7 w 15"/>
                  <a:gd name="T5" fmla="*/ 14 h 14"/>
                  <a:gd name="T6" fmla="*/ 0 w 15"/>
                  <a:gd name="T7" fmla="*/ 9 h 14"/>
                  <a:gd name="T8" fmla="*/ 4 w 15"/>
                  <a:gd name="T9" fmla="*/ 1 h 14"/>
                  <a:gd name="T10" fmla="*/ 14 w 15"/>
                  <a:gd name="T11" fmla="*/ 3 h 14"/>
                  <a:gd name="T12" fmla="*/ 15 w 15"/>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5" y="9"/>
                    </a:moveTo>
                    <a:cubicBezTo>
                      <a:pt x="14" y="12"/>
                      <a:pt x="13" y="13"/>
                      <a:pt x="10" y="13"/>
                    </a:cubicBezTo>
                    <a:cubicBezTo>
                      <a:pt x="9" y="14"/>
                      <a:pt x="8" y="14"/>
                      <a:pt x="7" y="14"/>
                    </a:cubicBezTo>
                    <a:cubicBezTo>
                      <a:pt x="4" y="13"/>
                      <a:pt x="1" y="12"/>
                      <a:pt x="0" y="9"/>
                    </a:cubicBezTo>
                    <a:cubicBezTo>
                      <a:pt x="0" y="6"/>
                      <a:pt x="3" y="4"/>
                      <a:pt x="4" y="1"/>
                    </a:cubicBezTo>
                    <a:cubicBezTo>
                      <a:pt x="8" y="0"/>
                      <a:pt x="11" y="3"/>
                      <a:pt x="14" y="3"/>
                    </a:cubicBezTo>
                    <a:cubicBezTo>
                      <a:pt x="15" y="5"/>
                      <a:pt x="15" y="7"/>
                      <a:pt x="15" y="9"/>
                    </a:cubicBezTo>
                    <a:close/>
                  </a:path>
                </a:pathLst>
              </a:custGeom>
              <a:solidFill>
                <a:srgbClr val="3A5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0" name="Freeform 270"/>
              <p:cNvSpPr/>
              <p:nvPr/>
            </p:nvSpPr>
            <p:spPr bwMode="auto">
              <a:xfrm>
                <a:off x="5144" y="1687"/>
                <a:ext cx="93" cy="89"/>
              </a:xfrm>
              <a:custGeom>
                <a:avLst/>
                <a:gdLst>
                  <a:gd name="T0" fmla="*/ 7 w 26"/>
                  <a:gd name="T1" fmla="*/ 22 h 25"/>
                  <a:gd name="T2" fmla="*/ 3 w 26"/>
                  <a:gd name="T3" fmla="*/ 25 h 25"/>
                  <a:gd name="T4" fmla="*/ 3 w 26"/>
                  <a:gd name="T5" fmla="*/ 6 h 25"/>
                  <a:gd name="T6" fmla="*/ 12 w 26"/>
                  <a:gd name="T7" fmla="*/ 2 h 25"/>
                  <a:gd name="T8" fmla="*/ 25 w 26"/>
                  <a:gd name="T9" fmla="*/ 6 h 25"/>
                  <a:gd name="T10" fmla="*/ 17 w 26"/>
                  <a:gd name="T11" fmla="*/ 16 h 25"/>
                  <a:gd name="T12" fmla="*/ 7 w 26"/>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7" y="22"/>
                    </a:moveTo>
                    <a:cubicBezTo>
                      <a:pt x="6" y="23"/>
                      <a:pt x="5" y="24"/>
                      <a:pt x="3" y="25"/>
                    </a:cubicBezTo>
                    <a:cubicBezTo>
                      <a:pt x="5" y="19"/>
                      <a:pt x="0" y="13"/>
                      <a:pt x="3" y="6"/>
                    </a:cubicBezTo>
                    <a:cubicBezTo>
                      <a:pt x="3" y="0"/>
                      <a:pt x="9" y="4"/>
                      <a:pt x="12" y="2"/>
                    </a:cubicBezTo>
                    <a:cubicBezTo>
                      <a:pt x="16" y="5"/>
                      <a:pt x="21" y="4"/>
                      <a:pt x="25" y="6"/>
                    </a:cubicBezTo>
                    <a:cubicBezTo>
                      <a:pt x="26" y="12"/>
                      <a:pt x="19" y="12"/>
                      <a:pt x="17" y="16"/>
                    </a:cubicBezTo>
                    <a:cubicBezTo>
                      <a:pt x="14" y="18"/>
                      <a:pt x="13" y="23"/>
                      <a:pt x="7" y="22"/>
                    </a:cubicBezTo>
                    <a:close/>
                  </a:path>
                </a:pathLst>
              </a:custGeom>
              <a:solidFill>
                <a:srgbClr val="265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1" name="Freeform 271"/>
              <p:cNvSpPr/>
              <p:nvPr/>
            </p:nvSpPr>
            <p:spPr bwMode="auto">
              <a:xfrm>
                <a:off x="5144" y="1662"/>
                <a:ext cx="57" cy="50"/>
              </a:xfrm>
              <a:custGeom>
                <a:avLst/>
                <a:gdLst>
                  <a:gd name="T0" fmla="*/ 11 w 16"/>
                  <a:gd name="T1" fmla="*/ 10 h 14"/>
                  <a:gd name="T2" fmla="*/ 3 w 16"/>
                  <a:gd name="T3" fmla="*/ 13 h 14"/>
                  <a:gd name="T4" fmla="*/ 6 w 16"/>
                  <a:gd name="T5" fmla="*/ 5 h 14"/>
                  <a:gd name="T6" fmla="*/ 9 w 16"/>
                  <a:gd name="T7" fmla="*/ 2 h 14"/>
                  <a:gd name="T8" fmla="*/ 13 w 16"/>
                  <a:gd name="T9" fmla="*/ 0 h 14"/>
                  <a:gd name="T10" fmla="*/ 16 w 16"/>
                  <a:gd name="T11" fmla="*/ 2 h 14"/>
                  <a:gd name="T12" fmla="*/ 11 w 16"/>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11" y="10"/>
                    </a:moveTo>
                    <a:cubicBezTo>
                      <a:pt x="10" y="14"/>
                      <a:pt x="4" y="8"/>
                      <a:pt x="3" y="13"/>
                    </a:cubicBezTo>
                    <a:cubicBezTo>
                      <a:pt x="0" y="9"/>
                      <a:pt x="5" y="8"/>
                      <a:pt x="6" y="5"/>
                    </a:cubicBezTo>
                    <a:cubicBezTo>
                      <a:pt x="7" y="4"/>
                      <a:pt x="8" y="3"/>
                      <a:pt x="9" y="2"/>
                    </a:cubicBezTo>
                    <a:cubicBezTo>
                      <a:pt x="11" y="1"/>
                      <a:pt x="12" y="1"/>
                      <a:pt x="13" y="0"/>
                    </a:cubicBezTo>
                    <a:cubicBezTo>
                      <a:pt x="15" y="0"/>
                      <a:pt x="16" y="1"/>
                      <a:pt x="16" y="2"/>
                    </a:cubicBezTo>
                    <a:cubicBezTo>
                      <a:pt x="16" y="6"/>
                      <a:pt x="14" y="8"/>
                      <a:pt x="11" y="10"/>
                    </a:cubicBezTo>
                    <a:close/>
                  </a:path>
                </a:pathLst>
              </a:custGeom>
              <a:solidFill>
                <a:srgbClr val="7DB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2" name="Freeform 272"/>
              <p:cNvSpPr/>
              <p:nvPr/>
            </p:nvSpPr>
            <p:spPr bwMode="auto">
              <a:xfrm>
                <a:off x="5865" y="2039"/>
                <a:ext cx="96" cy="241"/>
              </a:xfrm>
              <a:custGeom>
                <a:avLst/>
                <a:gdLst>
                  <a:gd name="T0" fmla="*/ 9 w 27"/>
                  <a:gd name="T1" fmla="*/ 42 h 68"/>
                  <a:gd name="T2" fmla="*/ 1 w 27"/>
                  <a:gd name="T3" fmla="*/ 3 h 68"/>
                  <a:gd name="T4" fmla="*/ 2 w 27"/>
                  <a:gd name="T5" fmla="*/ 0 h 68"/>
                  <a:gd name="T6" fmla="*/ 8 w 27"/>
                  <a:gd name="T7" fmla="*/ 11 h 68"/>
                  <a:gd name="T8" fmla="*/ 18 w 27"/>
                  <a:gd name="T9" fmla="*/ 52 h 68"/>
                  <a:gd name="T10" fmla="*/ 19 w 27"/>
                  <a:gd name="T11" fmla="*/ 52 h 68"/>
                  <a:gd name="T12" fmla="*/ 19 w 27"/>
                  <a:gd name="T13" fmla="*/ 51 h 68"/>
                  <a:gd name="T14" fmla="*/ 21 w 27"/>
                  <a:gd name="T15" fmla="*/ 48 h 68"/>
                  <a:gd name="T16" fmla="*/ 24 w 27"/>
                  <a:gd name="T17" fmla="*/ 48 h 68"/>
                  <a:gd name="T18" fmla="*/ 25 w 27"/>
                  <a:gd name="T19" fmla="*/ 67 h 68"/>
                  <a:gd name="T20" fmla="*/ 23 w 27"/>
                  <a:gd name="T21" fmla="*/ 67 h 68"/>
                  <a:gd name="T22" fmla="*/ 19 w 27"/>
                  <a:gd name="T23" fmla="*/ 66 h 68"/>
                  <a:gd name="T24" fmla="*/ 9 w 27"/>
                  <a:gd name="T25"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68">
                    <a:moveTo>
                      <a:pt x="9" y="42"/>
                    </a:moveTo>
                    <a:cubicBezTo>
                      <a:pt x="8" y="28"/>
                      <a:pt x="2" y="16"/>
                      <a:pt x="1" y="3"/>
                    </a:cubicBezTo>
                    <a:cubicBezTo>
                      <a:pt x="0" y="1"/>
                      <a:pt x="1" y="0"/>
                      <a:pt x="2" y="0"/>
                    </a:cubicBezTo>
                    <a:cubicBezTo>
                      <a:pt x="7" y="3"/>
                      <a:pt x="7" y="7"/>
                      <a:pt x="8" y="11"/>
                    </a:cubicBezTo>
                    <a:cubicBezTo>
                      <a:pt x="12" y="24"/>
                      <a:pt x="14" y="38"/>
                      <a:pt x="18" y="52"/>
                    </a:cubicBezTo>
                    <a:cubicBezTo>
                      <a:pt x="17" y="53"/>
                      <a:pt x="20" y="52"/>
                      <a:pt x="19" y="52"/>
                    </a:cubicBezTo>
                    <a:cubicBezTo>
                      <a:pt x="19" y="52"/>
                      <a:pt x="19" y="52"/>
                      <a:pt x="19" y="51"/>
                    </a:cubicBezTo>
                    <a:cubicBezTo>
                      <a:pt x="19" y="50"/>
                      <a:pt x="20" y="49"/>
                      <a:pt x="21" y="48"/>
                    </a:cubicBezTo>
                    <a:cubicBezTo>
                      <a:pt x="22" y="47"/>
                      <a:pt x="23" y="47"/>
                      <a:pt x="24" y="48"/>
                    </a:cubicBezTo>
                    <a:cubicBezTo>
                      <a:pt x="26" y="54"/>
                      <a:pt x="27" y="61"/>
                      <a:pt x="25" y="67"/>
                    </a:cubicBezTo>
                    <a:cubicBezTo>
                      <a:pt x="24" y="68"/>
                      <a:pt x="23" y="68"/>
                      <a:pt x="23" y="67"/>
                    </a:cubicBezTo>
                    <a:cubicBezTo>
                      <a:pt x="22" y="66"/>
                      <a:pt x="20" y="66"/>
                      <a:pt x="19" y="66"/>
                    </a:cubicBezTo>
                    <a:cubicBezTo>
                      <a:pt x="15" y="58"/>
                      <a:pt x="12" y="50"/>
                      <a:pt x="9" y="42"/>
                    </a:cubicBezTo>
                    <a:close/>
                  </a:path>
                </a:pathLst>
              </a:custGeom>
              <a:solidFill>
                <a:srgbClr val="D3DA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3" name="Freeform 273"/>
              <p:cNvSpPr/>
              <p:nvPr/>
            </p:nvSpPr>
            <p:spPr bwMode="auto">
              <a:xfrm>
                <a:off x="4873" y="2316"/>
                <a:ext cx="53" cy="74"/>
              </a:xfrm>
              <a:custGeom>
                <a:avLst/>
                <a:gdLst>
                  <a:gd name="T0" fmla="*/ 4 w 15"/>
                  <a:gd name="T1" fmla="*/ 0 h 21"/>
                  <a:gd name="T2" fmla="*/ 7 w 15"/>
                  <a:gd name="T3" fmla="*/ 0 h 21"/>
                  <a:gd name="T4" fmla="*/ 7 w 15"/>
                  <a:gd name="T5" fmla="*/ 12 h 21"/>
                  <a:gd name="T6" fmla="*/ 7 w 15"/>
                  <a:gd name="T7" fmla="*/ 12 h 21"/>
                  <a:gd name="T8" fmla="*/ 10 w 15"/>
                  <a:gd name="T9" fmla="*/ 3 h 21"/>
                  <a:gd name="T10" fmla="*/ 12 w 15"/>
                  <a:gd name="T11" fmla="*/ 6 h 21"/>
                  <a:gd name="T12" fmla="*/ 15 w 15"/>
                  <a:gd name="T13" fmla="*/ 16 h 21"/>
                  <a:gd name="T14" fmla="*/ 10 w 15"/>
                  <a:gd name="T15" fmla="*/ 20 h 21"/>
                  <a:gd name="T16" fmla="*/ 5 w 15"/>
                  <a:gd name="T17" fmla="*/ 18 h 21"/>
                  <a:gd name="T18" fmla="*/ 4 w 15"/>
                  <a:gd name="T19" fmla="*/ 17 h 21"/>
                  <a:gd name="T20" fmla="*/ 4 w 1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1">
                    <a:moveTo>
                      <a:pt x="4" y="0"/>
                    </a:moveTo>
                    <a:cubicBezTo>
                      <a:pt x="5" y="0"/>
                      <a:pt x="6" y="0"/>
                      <a:pt x="7" y="0"/>
                    </a:cubicBezTo>
                    <a:cubicBezTo>
                      <a:pt x="7" y="4"/>
                      <a:pt x="7" y="8"/>
                      <a:pt x="7" y="12"/>
                    </a:cubicBezTo>
                    <a:cubicBezTo>
                      <a:pt x="7" y="12"/>
                      <a:pt x="7" y="12"/>
                      <a:pt x="7" y="12"/>
                    </a:cubicBezTo>
                    <a:cubicBezTo>
                      <a:pt x="8" y="9"/>
                      <a:pt x="9" y="6"/>
                      <a:pt x="10" y="3"/>
                    </a:cubicBezTo>
                    <a:cubicBezTo>
                      <a:pt x="11" y="4"/>
                      <a:pt x="11" y="5"/>
                      <a:pt x="12" y="6"/>
                    </a:cubicBezTo>
                    <a:cubicBezTo>
                      <a:pt x="13" y="9"/>
                      <a:pt x="14" y="12"/>
                      <a:pt x="15" y="16"/>
                    </a:cubicBezTo>
                    <a:cubicBezTo>
                      <a:pt x="15" y="19"/>
                      <a:pt x="14" y="21"/>
                      <a:pt x="10" y="20"/>
                    </a:cubicBezTo>
                    <a:cubicBezTo>
                      <a:pt x="8" y="19"/>
                      <a:pt x="6" y="19"/>
                      <a:pt x="5" y="18"/>
                    </a:cubicBezTo>
                    <a:cubicBezTo>
                      <a:pt x="5" y="18"/>
                      <a:pt x="4" y="17"/>
                      <a:pt x="4" y="17"/>
                    </a:cubicBezTo>
                    <a:cubicBezTo>
                      <a:pt x="3" y="11"/>
                      <a:pt x="0" y="5"/>
                      <a:pt x="4" y="0"/>
                    </a:cubicBezTo>
                    <a:close/>
                  </a:path>
                </a:pathLst>
              </a:custGeom>
              <a:solidFill>
                <a:srgbClr val="7786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4" name="Freeform 274"/>
              <p:cNvSpPr/>
              <p:nvPr/>
            </p:nvSpPr>
            <p:spPr bwMode="auto">
              <a:xfrm>
                <a:off x="4901" y="2323"/>
                <a:ext cx="36" cy="113"/>
              </a:xfrm>
              <a:custGeom>
                <a:avLst/>
                <a:gdLst>
                  <a:gd name="T0" fmla="*/ 2 w 10"/>
                  <a:gd name="T1" fmla="*/ 18 h 32"/>
                  <a:gd name="T2" fmla="*/ 5 w 10"/>
                  <a:gd name="T3" fmla="*/ 13 h 32"/>
                  <a:gd name="T4" fmla="*/ 2 w 10"/>
                  <a:gd name="T5" fmla="*/ 4 h 32"/>
                  <a:gd name="T6" fmla="*/ 8 w 10"/>
                  <a:gd name="T7" fmla="*/ 9 h 32"/>
                  <a:gd name="T8" fmla="*/ 6 w 10"/>
                  <a:gd name="T9" fmla="*/ 23 h 32"/>
                  <a:gd name="T10" fmla="*/ 2 w 10"/>
                  <a:gd name="T11" fmla="*/ 32 h 32"/>
                  <a:gd name="T12" fmla="*/ 1 w 10"/>
                  <a:gd name="T13" fmla="*/ 31 h 32"/>
                  <a:gd name="T14" fmla="*/ 0 w 10"/>
                  <a:gd name="T15" fmla="*/ 32 h 32"/>
                  <a:gd name="T16" fmla="*/ 2 w 10"/>
                  <a:gd name="T1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2">
                    <a:moveTo>
                      <a:pt x="2" y="18"/>
                    </a:moveTo>
                    <a:cubicBezTo>
                      <a:pt x="5" y="17"/>
                      <a:pt x="6" y="16"/>
                      <a:pt x="5" y="13"/>
                    </a:cubicBezTo>
                    <a:cubicBezTo>
                      <a:pt x="3" y="10"/>
                      <a:pt x="2" y="7"/>
                      <a:pt x="2" y="4"/>
                    </a:cubicBezTo>
                    <a:cubicBezTo>
                      <a:pt x="9" y="0"/>
                      <a:pt x="6" y="7"/>
                      <a:pt x="8" y="9"/>
                    </a:cubicBezTo>
                    <a:cubicBezTo>
                      <a:pt x="7" y="14"/>
                      <a:pt x="10" y="19"/>
                      <a:pt x="6" y="23"/>
                    </a:cubicBezTo>
                    <a:cubicBezTo>
                      <a:pt x="2" y="24"/>
                      <a:pt x="5" y="30"/>
                      <a:pt x="2" y="32"/>
                    </a:cubicBezTo>
                    <a:cubicBezTo>
                      <a:pt x="2" y="32"/>
                      <a:pt x="1" y="31"/>
                      <a:pt x="1" y="31"/>
                    </a:cubicBezTo>
                    <a:cubicBezTo>
                      <a:pt x="1" y="31"/>
                      <a:pt x="0" y="32"/>
                      <a:pt x="0" y="32"/>
                    </a:cubicBezTo>
                    <a:cubicBezTo>
                      <a:pt x="0" y="27"/>
                      <a:pt x="3" y="22"/>
                      <a:pt x="2" y="18"/>
                    </a:cubicBezTo>
                    <a:close/>
                  </a:path>
                </a:pathLst>
              </a:custGeom>
              <a:solidFill>
                <a:srgbClr val="7F85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5" name="Freeform 275"/>
              <p:cNvSpPr/>
              <p:nvPr/>
            </p:nvSpPr>
            <p:spPr bwMode="auto">
              <a:xfrm>
                <a:off x="5137" y="3665"/>
                <a:ext cx="54" cy="96"/>
              </a:xfrm>
              <a:custGeom>
                <a:avLst/>
                <a:gdLst>
                  <a:gd name="T0" fmla="*/ 9 w 15"/>
                  <a:gd name="T1" fmla="*/ 27 h 27"/>
                  <a:gd name="T2" fmla="*/ 8 w 15"/>
                  <a:gd name="T3" fmla="*/ 26 h 27"/>
                  <a:gd name="T4" fmla="*/ 6 w 15"/>
                  <a:gd name="T5" fmla="*/ 24 h 27"/>
                  <a:gd name="T6" fmla="*/ 2 w 15"/>
                  <a:gd name="T7" fmla="*/ 3 h 27"/>
                  <a:gd name="T8" fmla="*/ 7 w 15"/>
                  <a:gd name="T9" fmla="*/ 1 h 27"/>
                  <a:gd name="T10" fmla="*/ 10 w 15"/>
                  <a:gd name="T11" fmla="*/ 13 h 27"/>
                  <a:gd name="T12" fmla="*/ 12 w 15"/>
                  <a:gd name="T13" fmla="*/ 27 h 27"/>
                  <a:gd name="T14" fmla="*/ 9 w 1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9" y="27"/>
                    </a:moveTo>
                    <a:cubicBezTo>
                      <a:pt x="9" y="27"/>
                      <a:pt x="8" y="27"/>
                      <a:pt x="8" y="26"/>
                    </a:cubicBezTo>
                    <a:cubicBezTo>
                      <a:pt x="7" y="26"/>
                      <a:pt x="6" y="25"/>
                      <a:pt x="6" y="24"/>
                    </a:cubicBezTo>
                    <a:cubicBezTo>
                      <a:pt x="4" y="17"/>
                      <a:pt x="0" y="11"/>
                      <a:pt x="2" y="3"/>
                    </a:cubicBezTo>
                    <a:cubicBezTo>
                      <a:pt x="3" y="1"/>
                      <a:pt x="4" y="0"/>
                      <a:pt x="7" y="1"/>
                    </a:cubicBezTo>
                    <a:cubicBezTo>
                      <a:pt x="8" y="5"/>
                      <a:pt x="9" y="9"/>
                      <a:pt x="10" y="13"/>
                    </a:cubicBezTo>
                    <a:cubicBezTo>
                      <a:pt x="14" y="17"/>
                      <a:pt x="15" y="22"/>
                      <a:pt x="12" y="27"/>
                    </a:cubicBezTo>
                    <a:cubicBezTo>
                      <a:pt x="11" y="27"/>
                      <a:pt x="10" y="27"/>
                      <a:pt x="9" y="27"/>
                    </a:cubicBezTo>
                    <a:close/>
                  </a:path>
                </a:pathLst>
              </a:custGeom>
              <a:solidFill>
                <a:srgbClr val="225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6" name="Freeform 276"/>
              <p:cNvSpPr/>
              <p:nvPr/>
            </p:nvSpPr>
            <p:spPr bwMode="auto">
              <a:xfrm>
                <a:off x="5958" y="2298"/>
                <a:ext cx="75" cy="78"/>
              </a:xfrm>
              <a:custGeom>
                <a:avLst/>
                <a:gdLst>
                  <a:gd name="T0" fmla="*/ 9 w 21"/>
                  <a:gd name="T1" fmla="*/ 12 h 22"/>
                  <a:gd name="T2" fmla="*/ 5 w 21"/>
                  <a:gd name="T3" fmla="*/ 6 h 22"/>
                  <a:gd name="T4" fmla="*/ 5 w 21"/>
                  <a:gd name="T5" fmla="*/ 0 h 22"/>
                  <a:gd name="T6" fmla="*/ 17 w 21"/>
                  <a:gd name="T7" fmla="*/ 14 h 22"/>
                  <a:gd name="T8" fmla="*/ 19 w 21"/>
                  <a:gd name="T9" fmla="*/ 22 h 22"/>
                  <a:gd name="T10" fmla="*/ 9 w 21"/>
                  <a:gd name="T11" fmla="*/ 12 h 22"/>
                </a:gdLst>
                <a:ahLst/>
                <a:cxnLst>
                  <a:cxn ang="0">
                    <a:pos x="T0" y="T1"/>
                  </a:cxn>
                  <a:cxn ang="0">
                    <a:pos x="T2" y="T3"/>
                  </a:cxn>
                  <a:cxn ang="0">
                    <a:pos x="T4" y="T5"/>
                  </a:cxn>
                  <a:cxn ang="0">
                    <a:pos x="T6" y="T7"/>
                  </a:cxn>
                  <a:cxn ang="0">
                    <a:pos x="T8" y="T9"/>
                  </a:cxn>
                  <a:cxn ang="0">
                    <a:pos x="T10" y="T11"/>
                  </a:cxn>
                </a:cxnLst>
                <a:rect l="0" t="0" r="r" b="b"/>
                <a:pathLst>
                  <a:path w="21" h="22">
                    <a:moveTo>
                      <a:pt x="9" y="12"/>
                    </a:moveTo>
                    <a:cubicBezTo>
                      <a:pt x="8" y="10"/>
                      <a:pt x="7" y="8"/>
                      <a:pt x="5" y="6"/>
                    </a:cubicBezTo>
                    <a:cubicBezTo>
                      <a:pt x="0" y="3"/>
                      <a:pt x="2" y="1"/>
                      <a:pt x="5" y="0"/>
                    </a:cubicBezTo>
                    <a:cubicBezTo>
                      <a:pt x="15" y="2"/>
                      <a:pt x="18" y="6"/>
                      <a:pt x="17" y="14"/>
                    </a:cubicBezTo>
                    <a:cubicBezTo>
                      <a:pt x="15" y="17"/>
                      <a:pt x="21" y="19"/>
                      <a:pt x="19" y="22"/>
                    </a:cubicBezTo>
                    <a:cubicBezTo>
                      <a:pt x="15" y="20"/>
                      <a:pt x="12" y="16"/>
                      <a:pt x="9" y="12"/>
                    </a:cubicBezTo>
                    <a:close/>
                  </a:path>
                </a:pathLst>
              </a:custGeom>
              <a:solidFill>
                <a:srgbClr val="0D16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7" name="Freeform 277"/>
              <p:cNvSpPr/>
              <p:nvPr/>
            </p:nvSpPr>
            <p:spPr bwMode="auto">
              <a:xfrm>
                <a:off x="4909" y="2287"/>
                <a:ext cx="39" cy="68"/>
              </a:xfrm>
              <a:custGeom>
                <a:avLst/>
                <a:gdLst>
                  <a:gd name="T0" fmla="*/ 6 w 11"/>
                  <a:gd name="T1" fmla="*/ 19 h 19"/>
                  <a:gd name="T2" fmla="*/ 0 w 11"/>
                  <a:gd name="T3" fmla="*/ 14 h 19"/>
                  <a:gd name="T4" fmla="*/ 0 w 11"/>
                  <a:gd name="T5" fmla="*/ 11 h 19"/>
                  <a:gd name="T6" fmla="*/ 6 w 11"/>
                  <a:gd name="T7" fmla="*/ 0 h 19"/>
                  <a:gd name="T8" fmla="*/ 6 w 11"/>
                  <a:gd name="T9" fmla="*/ 18 h 19"/>
                  <a:gd name="T10" fmla="*/ 6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6" y="19"/>
                    </a:moveTo>
                    <a:cubicBezTo>
                      <a:pt x="3" y="18"/>
                      <a:pt x="4" y="13"/>
                      <a:pt x="0" y="14"/>
                    </a:cubicBezTo>
                    <a:cubicBezTo>
                      <a:pt x="0" y="13"/>
                      <a:pt x="0" y="12"/>
                      <a:pt x="0" y="11"/>
                    </a:cubicBezTo>
                    <a:cubicBezTo>
                      <a:pt x="0" y="7"/>
                      <a:pt x="3" y="3"/>
                      <a:pt x="6" y="0"/>
                    </a:cubicBezTo>
                    <a:cubicBezTo>
                      <a:pt x="11" y="5"/>
                      <a:pt x="4" y="12"/>
                      <a:pt x="6" y="18"/>
                    </a:cubicBezTo>
                    <a:cubicBezTo>
                      <a:pt x="6" y="18"/>
                      <a:pt x="6" y="19"/>
                      <a:pt x="6" y="19"/>
                    </a:cubicBezTo>
                    <a:close/>
                  </a:path>
                </a:pathLst>
              </a:custGeom>
              <a:solidFill>
                <a:srgbClr val="98A3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8" name="Freeform 278"/>
              <p:cNvSpPr/>
              <p:nvPr/>
            </p:nvSpPr>
            <p:spPr bwMode="auto">
              <a:xfrm>
                <a:off x="5101" y="3331"/>
                <a:ext cx="107" cy="345"/>
              </a:xfrm>
              <a:custGeom>
                <a:avLst/>
                <a:gdLst>
                  <a:gd name="T0" fmla="*/ 17 w 30"/>
                  <a:gd name="T1" fmla="*/ 95 h 97"/>
                  <a:gd name="T2" fmla="*/ 13 w 30"/>
                  <a:gd name="T3" fmla="*/ 97 h 97"/>
                  <a:gd name="T4" fmla="*/ 8 w 30"/>
                  <a:gd name="T5" fmla="*/ 79 h 97"/>
                  <a:gd name="T6" fmla="*/ 9 w 30"/>
                  <a:gd name="T7" fmla="*/ 75 h 97"/>
                  <a:gd name="T8" fmla="*/ 7 w 30"/>
                  <a:gd name="T9" fmla="*/ 78 h 97"/>
                  <a:gd name="T10" fmla="*/ 3 w 30"/>
                  <a:gd name="T11" fmla="*/ 59 h 97"/>
                  <a:gd name="T12" fmla="*/ 6 w 30"/>
                  <a:gd name="T13" fmla="*/ 52 h 97"/>
                  <a:gd name="T14" fmla="*/ 12 w 30"/>
                  <a:gd name="T15" fmla="*/ 12 h 97"/>
                  <a:gd name="T16" fmla="*/ 18 w 30"/>
                  <a:gd name="T17" fmla="*/ 2 h 97"/>
                  <a:gd name="T18" fmla="*/ 20 w 30"/>
                  <a:gd name="T19" fmla="*/ 1 h 97"/>
                  <a:gd name="T20" fmla="*/ 28 w 30"/>
                  <a:gd name="T21" fmla="*/ 8 h 97"/>
                  <a:gd name="T22" fmla="*/ 25 w 30"/>
                  <a:gd name="T23" fmla="*/ 15 h 97"/>
                  <a:gd name="T24" fmla="*/ 25 w 30"/>
                  <a:gd name="T25" fmla="*/ 18 h 97"/>
                  <a:gd name="T26" fmla="*/ 22 w 30"/>
                  <a:gd name="T27" fmla="*/ 20 h 97"/>
                  <a:gd name="T28" fmla="*/ 20 w 30"/>
                  <a:gd name="T29" fmla="*/ 16 h 97"/>
                  <a:gd name="T30" fmla="*/ 17 w 30"/>
                  <a:gd name="T31" fmla="*/ 48 h 97"/>
                  <a:gd name="T32" fmla="*/ 16 w 30"/>
                  <a:gd name="T33" fmla="*/ 85 h 97"/>
                  <a:gd name="T34" fmla="*/ 17 w 30"/>
                  <a:gd name="T35"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97">
                    <a:moveTo>
                      <a:pt x="17" y="95"/>
                    </a:moveTo>
                    <a:cubicBezTo>
                      <a:pt x="15" y="95"/>
                      <a:pt x="14" y="96"/>
                      <a:pt x="13" y="97"/>
                    </a:cubicBezTo>
                    <a:cubicBezTo>
                      <a:pt x="6" y="93"/>
                      <a:pt x="8" y="86"/>
                      <a:pt x="8" y="79"/>
                    </a:cubicBezTo>
                    <a:cubicBezTo>
                      <a:pt x="8" y="77"/>
                      <a:pt x="9" y="75"/>
                      <a:pt x="9" y="75"/>
                    </a:cubicBezTo>
                    <a:cubicBezTo>
                      <a:pt x="9" y="75"/>
                      <a:pt x="9" y="77"/>
                      <a:pt x="7" y="78"/>
                    </a:cubicBezTo>
                    <a:cubicBezTo>
                      <a:pt x="0" y="73"/>
                      <a:pt x="4" y="66"/>
                      <a:pt x="3" y="59"/>
                    </a:cubicBezTo>
                    <a:cubicBezTo>
                      <a:pt x="4" y="57"/>
                      <a:pt x="5" y="54"/>
                      <a:pt x="6" y="52"/>
                    </a:cubicBezTo>
                    <a:cubicBezTo>
                      <a:pt x="7" y="38"/>
                      <a:pt x="9" y="25"/>
                      <a:pt x="12" y="12"/>
                    </a:cubicBezTo>
                    <a:cubicBezTo>
                      <a:pt x="13" y="8"/>
                      <a:pt x="15" y="5"/>
                      <a:pt x="18" y="2"/>
                    </a:cubicBezTo>
                    <a:cubicBezTo>
                      <a:pt x="19" y="2"/>
                      <a:pt x="19" y="1"/>
                      <a:pt x="20" y="1"/>
                    </a:cubicBezTo>
                    <a:cubicBezTo>
                      <a:pt x="29" y="0"/>
                      <a:pt x="30" y="1"/>
                      <a:pt x="28" y="8"/>
                    </a:cubicBezTo>
                    <a:cubicBezTo>
                      <a:pt x="27" y="11"/>
                      <a:pt x="26" y="13"/>
                      <a:pt x="25" y="15"/>
                    </a:cubicBezTo>
                    <a:cubicBezTo>
                      <a:pt x="25" y="16"/>
                      <a:pt x="25" y="17"/>
                      <a:pt x="25" y="18"/>
                    </a:cubicBezTo>
                    <a:cubicBezTo>
                      <a:pt x="24" y="20"/>
                      <a:pt x="23" y="21"/>
                      <a:pt x="22" y="20"/>
                    </a:cubicBezTo>
                    <a:cubicBezTo>
                      <a:pt x="20" y="19"/>
                      <a:pt x="20" y="17"/>
                      <a:pt x="20" y="16"/>
                    </a:cubicBezTo>
                    <a:cubicBezTo>
                      <a:pt x="18" y="26"/>
                      <a:pt x="17" y="37"/>
                      <a:pt x="17" y="48"/>
                    </a:cubicBezTo>
                    <a:cubicBezTo>
                      <a:pt x="13" y="60"/>
                      <a:pt x="16" y="73"/>
                      <a:pt x="16" y="85"/>
                    </a:cubicBezTo>
                    <a:cubicBezTo>
                      <a:pt x="15" y="89"/>
                      <a:pt x="16" y="92"/>
                      <a:pt x="17" y="95"/>
                    </a:cubicBezTo>
                    <a:close/>
                  </a:path>
                </a:pathLst>
              </a:custGeom>
              <a:solidFill>
                <a:srgbClr val="2F67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9" name="Freeform 279"/>
              <p:cNvSpPr/>
              <p:nvPr/>
            </p:nvSpPr>
            <p:spPr bwMode="auto">
              <a:xfrm>
                <a:off x="4994" y="1712"/>
                <a:ext cx="29" cy="188"/>
              </a:xfrm>
              <a:custGeom>
                <a:avLst/>
                <a:gdLst>
                  <a:gd name="T0" fmla="*/ 6 w 8"/>
                  <a:gd name="T1" fmla="*/ 53 h 53"/>
                  <a:gd name="T2" fmla="*/ 4 w 8"/>
                  <a:gd name="T3" fmla="*/ 53 h 53"/>
                  <a:gd name="T4" fmla="*/ 2 w 8"/>
                  <a:gd name="T5" fmla="*/ 37 h 53"/>
                  <a:gd name="T6" fmla="*/ 3 w 8"/>
                  <a:gd name="T7" fmla="*/ 11 h 53"/>
                  <a:gd name="T8" fmla="*/ 8 w 8"/>
                  <a:gd name="T9" fmla="*/ 0 h 53"/>
                  <a:gd name="T10" fmla="*/ 6 w 8"/>
                  <a:gd name="T11" fmla="*/ 45 h 53"/>
                  <a:gd name="T12" fmla="*/ 6 w 8"/>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8" h="52">
                    <a:moveTo>
                      <a:pt x="6" y="53"/>
                    </a:moveTo>
                    <a:cubicBezTo>
                      <a:pt x="5" y="53"/>
                      <a:pt x="4" y="53"/>
                      <a:pt x="4" y="53"/>
                    </a:cubicBezTo>
                    <a:cubicBezTo>
                      <a:pt x="0" y="48"/>
                      <a:pt x="1" y="42"/>
                      <a:pt x="2" y="37"/>
                    </a:cubicBezTo>
                    <a:cubicBezTo>
                      <a:pt x="4" y="29"/>
                      <a:pt x="3" y="20"/>
                      <a:pt x="3" y="11"/>
                    </a:cubicBezTo>
                    <a:cubicBezTo>
                      <a:pt x="4" y="7"/>
                      <a:pt x="1" y="2"/>
                      <a:pt x="8" y="0"/>
                    </a:cubicBezTo>
                    <a:cubicBezTo>
                      <a:pt x="8" y="15"/>
                      <a:pt x="8" y="30"/>
                      <a:pt x="6" y="45"/>
                    </a:cubicBezTo>
                    <a:cubicBezTo>
                      <a:pt x="6" y="47"/>
                      <a:pt x="6" y="50"/>
                      <a:pt x="6" y="53"/>
                    </a:cubicBezTo>
                    <a:close/>
                  </a:path>
                </a:pathLst>
              </a:custGeom>
              <a:solidFill>
                <a:srgbClr val="C9DD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0" name="Freeform 280"/>
              <p:cNvSpPr/>
              <p:nvPr/>
            </p:nvSpPr>
            <p:spPr bwMode="auto">
              <a:xfrm>
                <a:off x="5173" y="1001"/>
                <a:ext cx="482" cy="249"/>
              </a:xfrm>
              <a:custGeom>
                <a:avLst/>
                <a:gdLst>
                  <a:gd name="T0" fmla="*/ 123 w 135"/>
                  <a:gd name="T1" fmla="*/ 67 h 70"/>
                  <a:gd name="T2" fmla="*/ 120 w 135"/>
                  <a:gd name="T3" fmla="*/ 67 h 70"/>
                  <a:gd name="T4" fmla="*/ 104 w 135"/>
                  <a:gd name="T5" fmla="*/ 61 h 70"/>
                  <a:gd name="T6" fmla="*/ 89 w 135"/>
                  <a:gd name="T7" fmla="*/ 51 h 70"/>
                  <a:gd name="T8" fmla="*/ 76 w 135"/>
                  <a:gd name="T9" fmla="*/ 38 h 70"/>
                  <a:gd name="T10" fmla="*/ 78 w 135"/>
                  <a:gd name="T11" fmla="*/ 36 h 70"/>
                  <a:gd name="T12" fmla="*/ 80 w 135"/>
                  <a:gd name="T13" fmla="*/ 36 h 70"/>
                  <a:gd name="T14" fmla="*/ 82 w 135"/>
                  <a:gd name="T15" fmla="*/ 32 h 70"/>
                  <a:gd name="T16" fmla="*/ 70 w 135"/>
                  <a:gd name="T17" fmla="*/ 21 h 70"/>
                  <a:gd name="T18" fmla="*/ 65 w 135"/>
                  <a:gd name="T19" fmla="*/ 19 h 70"/>
                  <a:gd name="T20" fmla="*/ 61 w 135"/>
                  <a:gd name="T21" fmla="*/ 21 h 70"/>
                  <a:gd name="T22" fmla="*/ 53 w 135"/>
                  <a:gd name="T23" fmla="*/ 27 h 70"/>
                  <a:gd name="T24" fmla="*/ 52 w 135"/>
                  <a:gd name="T25" fmla="*/ 29 h 70"/>
                  <a:gd name="T26" fmla="*/ 50 w 135"/>
                  <a:gd name="T27" fmla="*/ 34 h 70"/>
                  <a:gd name="T28" fmla="*/ 55 w 135"/>
                  <a:gd name="T29" fmla="*/ 32 h 70"/>
                  <a:gd name="T30" fmla="*/ 59 w 135"/>
                  <a:gd name="T31" fmla="*/ 30 h 70"/>
                  <a:gd name="T32" fmla="*/ 63 w 135"/>
                  <a:gd name="T33" fmla="*/ 31 h 70"/>
                  <a:gd name="T34" fmla="*/ 64 w 135"/>
                  <a:gd name="T35" fmla="*/ 35 h 70"/>
                  <a:gd name="T36" fmla="*/ 55 w 135"/>
                  <a:gd name="T37" fmla="*/ 44 h 70"/>
                  <a:gd name="T38" fmla="*/ 44 w 135"/>
                  <a:gd name="T39" fmla="*/ 50 h 70"/>
                  <a:gd name="T40" fmla="*/ 41 w 135"/>
                  <a:gd name="T41" fmla="*/ 52 h 70"/>
                  <a:gd name="T42" fmla="*/ 31 w 135"/>
                  <a:gd name="T43" fmla="*/ 58 h 70"/>
                  <a:gd name="T44" fmla="*/ 22 w 135"/>
                  <a:gd name="T45" fmla="*/ 64 h 70"/>
                  <a:gd name="T46" fmla="*/ 13 w 135"/>
                  <a:gd name="T47" fmla="*/ 67 h 70"/>
                  <a:gd name="T48" fmla="*/ 7 w 135"/>
                  <a:gd name="T49" fmla="*/ 69 h 70"/>
                  <a:gd name="T50" fmla="*/ 4 w 135"/>
                  <a:gd name="T51" fmla="*/ 70 h 70"/>
                  <a:gd name="T52" fmla="*/ 2 w 135"/>
                  <a:gd name="T53" fmla="*/ 64 h 70"/>
                  <a:gd name="T54" fmla="*/ 2 w 135"/>
                  <a:gd name="T55" fmla="*/ 62 h 70"/>
                  <a:gd name="T56" fmla="*/ 8 w 135"/>
                  <a:gd name="T57" fmla="*/ 56 h 70"/>
                  <a:gd name="T58" fmla="*/ 25 w 135"/>
                  <a:gd name="T59" fmla="*/ 49 h 70"/>
                  <a:gd name="T60" fmla="*/ 6 w 135"/>
                  <a:gd name="T61" fmla="*/ 58 h 70"/>
                  <a:gd name="T62" fmla="*/ 0 w 135"/>
                  <a:gd name="T63" fmla="*/ 58 h 70"/>
                  <a:gd name="T64" fmla="*/ 10 w 135"/>
                  <a:gd name="T65" fmla="*/ 46 h 70"/>
                  <a:gd name="T66" fmla="*/ 21 w 135"/>
                  <a:gd name="T67" fmla="*/ 44 h 70"/>
                  <a:gd name="T68" fmla="*/ 35 w 135"/>
                  <a:gd name="T69" fmla="*/ 42 h 70"/>
                  <a:gd name="T70" fmla="*/ 41 w 135"/>
                  <a:gd name="T71" fmla="*/ 27 h 70"/>
                  <a:gd name="T72" fmla="*/ 39 w 135"/>
                  <a:gd name="T73" fmla="*/ 16 h 70"/>
                  <a:gd name="T74" fmla="*/ 42 w 135"/>
                  <a:gd name="T75" fmla="*/ 11 h 70"/>
                  <a:gd name="T76" fmla="*/ 54 w 135"/>
                  <a:gd name="T77" fmla="*/ 9 h 70"/>
                  <a:gd name="T78" fmla="*/ 54 w 135"/>
                  <a:gd name="T79" fmla="*/ 12 h 70"/>
                  <a:gd name="T80" fmla="*/ 52 w 135"/>
                  <a:gd name="T81" fmla="*/ 18 h 70"/>
                  <a:gd name="T82" fmla="*/ 65 w 135"/>
                  <a:gd name="T83" fmla="*/ 10 h 70"/>
                  <a:gd name="T84" fmla="*/ 78 w 135"/>
                  <a:gd name="T85" fmla="*/ 17 h 70"/>
                  <a:gd name="T86" fmla="*/ 82 w 135"/>
                  <a:gd name="T87" fmla="*/ 15 h 70"/>
                  <a:gd name="T88" fmla="*/ 90 w 135"/>
                  <a:gd name="T89" fmla="*/ 19 h 70"/>
                  <a:gd name="T90" fmla="*/ 91 w 135"/>
                  <a:gd name="T91" fmla="*/ 22 h 70"/>
                  <a:gd name="T92" fmla="*/ 98 w 135"/>
                  <a:gd name="T93" fmla="*/ 40 h 70"/>
                  <a:gd name="T94" fmla="*/ 104 w 135"/>
                  <a:gd name="T95" fmla="*/ 42 h 70"/>
                  <a:gd name="T96" fmla="*/ 118 w 135"/>
                  <a:gd name="T97" fmla="*/ 43 h 70"/>
                  <a:gd name="T98" fmla="*/ 119 w 135"/>
                  <a:gd name="T99" fmla="*/ 46 h 70"/>
                  <a:gd name="T100" fmla="*/ 130 w 135"/>
                  <a:gd name="T101" fmla="*/ 50 h 70"/>
                  <a:gd name="T102" fmla="*/ 135 w 135"/>
                  <a:gd name="T103" fmla="*/ 54 h 70"/>
                  <a:gd name="T104" fmla="*/ 134 w 135"/>
                  <a:gd name="T105" fmla="*/ 57 h 70"/>
                  <a:gd name="T106" fmla="*/ 128 w 135"/>
                  <a:gd name="T107" fmla="*/ 60 h 70"/>
                  <a:gd name="T108" fmla="*/ 126 w 135"/>
                  <a:gd name="T109" fmla="*/ 62 h 70"/>
                  <a:gd name="T110" fmla="*/ 125 w 135"/>
                  <a:gd name="T111" fmla="*/ 66 h 70"/>
                  <a:gd name="T112" fmla="*/ 123 w 135"/>
                  <a:gd name="T113"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 h="70">
                    <a:moveTo>
                      <a:pt x="123" y="67"/>
                    </a:moveTo>
                    <a:cubicBezTo>
                      <a:pt x="122" y="67"/>
                      <a:pt x="121" y="67"/>
                      <a:pt x="120" y="67"/>
                    </a:cubicBezTo>
                    <a:cubicBezTo>
                      <a:pt x="113" y="68"/>
                      <a:pt x="110" y="61"/>
                      <a:pt x="104" y="61"/>
                    </a:cubicBezTo>
                    <a:cubicBezTo>
                      <a:pt x="98" y="59"/>
                      <a:pt x="94" y="55"/>
                      <a:pt x="89" y="51"/>
                    </a:cubicBezTo>
                    <a:cubicBezTo>
                      <a:pt x="85" y="46"/>
                      <a:pt x="78" y="45"/>
                      <a:pt x="76" y="38"/>
                    </a:cubicBezTo>
                    <a:cubicBezTo>
                      <a:pt x="76" y="37"/>
                      <a:pt x="77" y="37"/>
                      <a:pt x="78" y="36"/>
                    </a:cubicBezTo>
                    <a:cubicBezTo>
                      <a:pt x="78" y="36"/>
                      <a:pt x="79" y="36"/>
                      <a:pt x="80" y="36"/>
                    </a:cubicBezTo>
                    <a:cubicBezTo>
                      <a:pt x="84" y="37"/>
                      <a:pt x="84" y="34"/>
                      <a:pt x="82" y="32"/>
                    </a:cubicBezTo>
                    <a:cubicBezTo>
                      <a:pt x="79" y="28"/>
                      <a:pt x="75" y="24"/>
                      <a:pt x="70" y="21"/>
                    </a:cubicBezTo>
                    <a:cubicBezTo>
                      <a:pt x="69" y="20"/>
                      <a:pt x="67" y="20"/>
                      <a:pt x="65" y="19"/>
                    </a:cubicBezTo>
                    <a:cubicBezTo>
                      <a:pt x="61" y="15"/>
                      <a:pt x="63" y="22"/>
                      <a:pt x="61" y="21"/>
                    </a:cubicBezTo>
                    <a:cubicBezTo>
                      <a:pt x="58" y="22"/>
                      <a:pt x="56" y="25"/>
                      <a:pt x="53" y="27"/>
                    </a:cubicBezTo>
                    <a:cubicBezTo>
                      <a:pt x="53" y="28"/>
                      <a:pt x="52" y="28"/>
                      <a:pt x="52" y="29"/>
                    </a:cubicBezTo>
                    <a:cubicBezTo>
                      <a:pt x="51" y="31"/>
                      <a:pt x="48" y="33"/>
                      <a:pt x="50" y="34"/>
                    </a:cubicBezTo>
                    <a:cubicBezTo>
                      <a:pt x="52" y="36"/>
                      <a:pt x="54" y="33"/>
                      <a:pt x="55" y="32"/>
                    </a:cubicBezTo>
                    <a:cubicBezTo>
                      <a:pt x="57" y="31"/>
                      <a:pt x="58" y="31"/>
                      <a:pt x="59" y="30"/>
                    </a:cubicBezTo>
                    <a:cubicBezTo>
                      <a:pt x="61" y="30"/>
                      <a:pt x="62" y="30"/>
                      <a:pt x="63" y="31"/>
                    </a:cubicBezTo>
                    <a:cubicBezTo>
                      <a:pt x="64" y="32"/>
                      <a:pt x="64" y="34"/>
                      <a:pt x="64" y="35"/>
                    </a:cubicBezTo>
                    <a:cubicBezTo>
                      <a:pt x="62" y="39"/>
                      <a:pt x="58" y="41"/>
                      <a:pt x="55" y="44"/>
                    </a:cubicBezTo>
                    <a:cubicBezTo>
                      <a:pt x="52" y="47"/>
                      <a:pt x="47" y="47"/>
                      <a:pt x="44" y="50"/>
                    </a:cubicBezTo>
                    <a:cubicBezTo>
                      <a:pt x="43" y="51"/>
                      <a:pt x="42" y="52"/>
                      <a:pt x="41" y="52"/>
                    </a:cubicBezTo>
                    <a:cubicBezTo>
                      <a:pt x="38" y="54"/>
                      <a:pt x="34" y="56"/>
                      <a:pt x="31" y="58"/>
                    </a:cubicBezTo>
                    <a:cubicBezTo>
                      <a:pt x="28" y="60"/>
                      <a:pt x="25" y="62"/>
                      <a:pt x="22" y="64"/>
                    </a:cubicBezTo>
                    <a:cubicBezTo>
                      <a:pt x="19" y="66"/>
                      <a:pt x="17" y="68"/>
                      <a:pt x="13" y="67"/>
                    </a:cubicBezTo>
                    <a:cubicBezTo>
                      <a:pt x="11" y="68"/>
                      <a:pt x="9" y="68"/>
                      <a:pt x="7" y="69"/>
                    </a:cubicBezTo>
                    <a:cubicBezTo>
                      <a:pt x="6" y="70"/>
                      <a:pt x="5" y="70"/>
                      <a:pt x="4" y="70"/>
                    </a:cubicBezTo>
                    <a:cubicBezTo>
                      <a:pt x="2" y="68"/>
                      <a:pt x="3" y="66"/>
                      <a:pt x="2" y="64"/>
                    </a:cubicBezTo>
                    <a:cubicBezTo>
                      <a:pt x="2" y="63"/>
                      <a:pt x="2" y="62"/>
                      <a:pt x="2" y="62"/>
                    </a:cubicBezTo>
                    <a:cubicBezTo>
                      <a:pt x="3" y="59"/>
                      <a:pt x="6" y="58"/>
                      <a:pt x="8" y="56"/>
                    </a:cubicBezTo>
                    <a:cubicBezTo>
                      <a:pt x="13" y="54"/>
                      <a:pt x="18" y="50"/>
                      <a:pt x="25" y="49"/>
                    </a:cubicBezTo>
                    <a:cubicBezTo>
                      <a:pt x="18" y="50"/>
                      <a:pt x="12" y="54"/>
                      <a:pt x="6" y="58"/>
                    </a:cubicBezTo>
                    <a:cubicBezTo>
                      <a:pt x="4" y="59"/>
                      <a:pt x="2" y="59"/>
                      <a:pt x="0" y="58"/>
                    </a:cubicBezTo>
                    <a:cubicBezTo>
                      <a:pt x="1" y="52"/>
                      <a:pt x="0" y="45"/>
                      <a:pt x="10" y="46"/>
                    </a:cubicBezTo>
                    <a:cubicBezTo>
                      <a:pt x="14" y="47"/>
                      <a:pt x="16" y="39"/>
                      <a:pt x="21" y="44"/>
                    </a:cubicBezTo>
                    <a:cubicBezTo>
                      <a:pt x="26" y="47"/>
                      <a:pt x="31" y="43"/>
                      <a:pt x="35" y="42"/>
                    </a:cubicBezTo>
                    <a:cubicBezTo>
                      <a:pt x="36" y="37"/>
                      <a:pt x="37" y="31"/>
                      <a:pt x="41" y="27"/>
                    </a:cubicBezTo>
                    <a:cubicBezTo>
                      <a:pt x="43" y="23"/>
                      <a:pt x="40" y="20"/>
                      <a:pt x="39" y="16"/>
                    </a:cubicBezTo>
                    <a:cubicBezTo>
                      <a:pt x="40" y="14"/>
                      <a:pt x="41" y="13"/>
                      <a:pt x="42" y="11"/>
                    </a:cubicBezTo>
                    <a:cubicBezTo>
                      <a:pt x="46" y="10"/>
                      <a:pt x="48" y="0"/>
                      <a:pt x="54" y="9"/>
                    </a:cubicBezTo>
                    <a:cubicBezTo>
                      <a:pt x="54" y="10"/>
                      <a:pt x="54" y="11"/>
                      <a:pt x="54" y="12"/>
                    </a:cubicBezTo>
                    <a:cubicBezTo>
                      <a:pt x="54" y="14"/>
                      <a:pt x="54" y="16"/>
                      <a:pt x="52" y="18"/>
                    </a:cubicBezTo>
                    <a:cubicBezTo>
                      <a:pt x="56" y="16"/>
                      <a:pt x="60" y="11"/>
                      <a:pt x="65" y="10"/>
                    </a:cubicBezTo>
                    <a:cubicBezTo>
                      <a:pt x="70" y="10"/>
                      <a:pt x="75" y="13"/>
                      <a:pt x="78" y="17"/>
                    </a:cubicBezTo>
                    <a:cubicBezTo>
                      <a:pt x="82" y="23"/>
                      <a:pt x="80" y="15"/>
                      <a:pt x="82" y="15"/>
                    </a:cubicBezTo>
                    <a:cubicBezTo>
                      <a:pt x="86" y="13"/>
                      <a:pt x="88" y="17"/>
                      <a:pt x="90" y="19"/>
                    </a:cubicBezTo>
                    <a:cubicBezTo>
                      <a:pt x="90" y="20"/>
                      <a:pt x="91" y="21"/>
                      <a:pt x="91" y="22"/>
                    </a:cubicBezTo>
                    <a:cubicBezTo>
                      <a:pt x="93" y="28"/>
                      <a:pt x="89" y="37"/>
                      <a:pt x="98" y="40"/>
                    </a:cubicBezTo>
                    <a:cubicBezTo>
                      <a:pt x="100" y="40"/>
                      <a:pt x="102" y="41"/>
                      <a:pt x="104" y="42"/>
                    </a:cubicBezTo>
                    <a:cubicBezTo>
                      <a:pt x="109" y="45"/>
                      <a:pt x="114" y="39"/>
                      <a:pt x="118" y="43"/>
                    </a:cubicBezTo>
                    <a:cubicBezTo>
                      <a:pt x="119" y="44"/>
                      <a:pt x="119" y="45"/>
                      <a:pt x="119" y="46"/>
                    </a:cubicBezTo>
                    <a:cubicBezTo>
                      <a:pt x="120" y="53"/>
                      <a:pt x="126" y="49"/>
                      <a:pt x="130" y="50"/>
                    </a:cubicBezTo>
                    <a:cubicBezTo>
                      <a:pt x="132" y="51"/>
                      <a:pt x="134" y="52"/>
                      <a:pt x="135" y="54"/>
                    </a:cubicBezTo>
                    <a:cubicBezTo>
                      <a:pt x="135" y="55"/>
                      <a:pt x="135" y="56"/>
                      <a:pt x="134" y="57"/>
                    </a:cubicBezTo>
                    <a:cubicBezTo>
                      <a:pt x="133" y="59"/>
                      <a:pt x="130" y="58"/>
                      <a:pt x="128" y="60"/>
                    </a:cubicBezTo>
                    <a:cubicBezTo>
                      <a:pt x="128" y="61"/>
                      <a:pt x="127" y="61"/>
                      <a:pt x="126" y="62"/>
                    </a:cubicBezTo>
                    <a:cubicBezTo>
                      <a:pt x="125" y="63"/>
                      <a:pt x="125" y="64"/>
                      <a:pt x="125" y="66"/>
                    </a:cubicBezTo>
                    <a:cubicBezTo>
                      <a:pt x="125" y="66"/>
                      <a:pt x="124" y="67"/>
                      <a:pt x="123" y="67"/>
                    </a:cubicBezTo>
                    <a:close/>
                  </a:path>
                </a:pathLst>
              </a:custGeom>
              <a:solidFill>
                <a:srgbClr val="BBCF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1" name="Freeform 281"/>
              <p:cNvSpPr/>
              <p:nvPr/>
            </p:nvSpPr>
            <p:spPr bwMode="auto">
              <a:xfrm>
                <a:off x="5669" y="1271"/>
                <a:ext cx="160" cy="277"/>
              </a:xfrm>
              <a:custGeom>
                <a:avLst/>
                <a:gdLst>
                  <a:gd name="T0" fmla="*/ 26 w 45"/>
                  <a:gd name="T1" fmla="*/ 64 h 78"/>
                  <a:gd name="T2" fmla="*/ 17 w 45"/>
                  <a:gd name="T3" fmla="*/ 40 h 78"/>
                  <a:gd name="T4" fmla="*/ 7 w 45"/>
                  <a:gd name="T5" fmla="*/ 13 h 78"/>
                  <a:gd name="T6" fmla="*/ 1 w 45"/>
                  <a:gd name="T7" fmla="*/ 1 h 78"/>
                  <a:gd name="T8" fmla="*/ 5 w 45"/>
                  <a:gd name="T9" fmla="*/ 0 h 78"/>
                  <a:gd name="T10" fmla="*/ 27 w 45"/>
                  <a:gd name="T11" fmla="*/ 14 h 78"/>
                  <a:gd name="T12" fmla="*/ 40 w 45"/>
                  <a:gd name="T13" fmla="*/ 10 h 78"/>
                  <a:gd name="T14" fmla="*/ 38 w 45"/>
                  <a:gd name="T15" fmla="*/ 18 h 78"/>
                  <a:gd name="T16" fmla="*/ 39 w 45"/>
                  <a:gd name="T17" fmla="*/ 24 h 78"/>
                  <a:gd name="T18" fmla="*/ 41 w 45"/>
                  <a:gd name="T19" fmla="*/ 30 h 78"/>
                  <a:gd name="T20" fmla="*/ 40 w 45"/>
                  <a:gd name="T21" fmla="*/ 33 h 78"/>
                  <a:gd name="T22" fmla="*/ 41 w 45"/>
                  <a:gd name="T23" fmla="*/ 36 h 78"/>
                  <a:gd name="T24" fmla="*/ 33 w 45"/>
                  <a:gd name="T25" fmla="*/ 39 h 78"/>
                  <a:gd name="T26" fmla="*/ 29 w 45"/>
                  <a:gd name="T27" fmla="*/ 40 h 78"/>
                  <a:gd name="T28" fmla="*/ 32 w 45"/>
                  <a:gd name="T29" fmla="*/ 47 h 78"/>
                  <a:gd name="T30" fmla="*/ 38 w 45"/>
                  <a:gd name="T31" fmla="*/ 76 h 78"/>
                  <a:gd name="T32" fmla="*/ 36 w 45"/>
                  <a:gd name="T33" fmla="*/ 78 h 78"/>
                  <a:gd name="T34" fmla="*/ 27 w 45"/>
                  <a:gd name="T35" fmla="*/ 57 h 78"/>
                  <a:gd name="T36" fmla="*/ 26 w 45"/>
                  <a:gd name="T37" fmla="*/ 57 h 78"/>
                  <a:gd name="T38" fmla="*/ 27 w 45"/>
                  <a:gd name="T39" fmla="*/ 57 h 78"/>
                  <a:gd name="T40" fmla="*/ 26 w 45"/>
                  <a:gd name="T41" fmla="*/ 6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26" y="64"/>
                    </a:moveTo>
                    <a:cubicBezTo>
                      <a:pt x="23" y="56"/>
                      <a:pt x="20" y="48"/>
                      <a:pt x="17" y="40"/>
                    </a:cubicBezTo>
                    <a:cubicBezTo>
                      <a:pt x="19" y="29"/>
                      <a:pt x="12" y="22"/>
                      <a:pt x="7" y="13"/>
                    </a:cubicBezTo>
                    <a:cubicBezTo>
                      <a:pt x="6" y="9"/>
                      <a:pt x="0" y="7"/>
                      <a:pt x="1" y="1"/>
                    </a:cubicBezTo>
                    <a:cubicBezTo>
                      <a:pt x="2" y="0"/>
                      <a:pt x="3" y="0"/>
                      <a:pt x="5" y="0"/>
                    </a:cubicBezTo>
                    <a:cubicBezTo>
                      <a:pt x="12" y="4"/>
                      <a:pt x="17" y="13"/>
                      <a:pt x="27" y="14"/>
                    </a:cubicBezTo>
                    <a:cubicBezTo>
                      <a:pt x="32" y="15"/>
                      <a:pt x="35" y="10"/>
                      <a:pt x="40" y="10"/>
                    </a:cubicBezTo>
                    <a:cubicBezTo>
                      <a:pt x="45" y="14"/>
                      <a:pt x="41" y="16"/>
                      <a:pt x="38" y="18"/>
                    </a:cubicBezTo>
                    <a:cubicBezTo>
                      <a:pt x="33" y="21"/>
                      <a:pt x="39" y="22"/>
                      <a:pt x="39" y="24"/>
                    </a:cubicBezTo>
                    <a:cubicBezTo>
                      <a:pt x="41" y="26"/>
                      <a:pt x="41" y="28"/>
                      <a:pt x="41" y="30"/>
                    </a:cubicBezTo>
                    <a:cubicBezTo>
                      <a:pt x="41" y="31"/>
                      <a:pt x="41" y="32"/>
                      <a:pt x="40" y="33"/>
                    </a:cubicBezTo>
                    <a:cubicBezTo>
                      <a:pt x="38" y="34"/>
                      <a:pt x="38" y="35"/>
                      <a:pt x="41" y="36"/>
                    </a:cubicBezTo>
                    <a:cubicBezTo>
                      <a:pt x="39" y="42"/>
                      <a:pt x="36" y="39"/>
                      <a:pt x="33" y="39"/>
                    </a:cubicBezTo>
                    <a:cubicBezTo>
                      <a:pt x="31" y="39"/>
                      <a:pt x="29" y="36"/>
                      <a:pt x="29" y="40"/>
                    </a:cubicBezTo>
                    <a:cubicBezTo>
                      <a:pt x="30" y="42"/>
                      <a:pt x="32" y="44"/>
                      <a:pt x="32" y="47"/>
                    </a:cubicBezTo>
                    <a:cubicBezTo>
                      <a:pt x="32" y="57"/>
                      <a:pt x="40" y="66"/>
                      <a:pt x="38" y="76"/>
                    </a:cubicBezTo>
                    <a:cubicBezTo>
                      <a:pt x="37" y="77"/>
                      <a:pt x="37" y="78"/>
                      <a:pt x="36" y="78"/>
                    </a:cubicBezTo>
                    <a:cubicBezTo>
                      <a:pt x="29" y="73"/>
                      <a:pt x="30" y="64"/>
                      <a:pt x="27" y="57"/>
                    </a:cubicBezTo>
                    <a:cubicBezTo>
                      <a:pt x="27" y="56"/>
                      <a:pt x="25" y="57"/>
                      <a:pt x="26" y="57"/>
                    </a:cubicBezTo>
                    <a:cubicBezTo>
                      <a:pt x="27" y="56"/>
                      <a:pt x="27" y="57"/>
                      <a:pt x="27" y="57"/>
                    </a:cubicBezTo>
                    <a:cubicBezTo>
                      <a:pt x="28" y="60"/>
                      <a:pt x="29" y="62"/>
                      <a:pt x="26" y="64"/>
                    </a:cubicBezTo>
                    <a:close/>
                  </a:path>
                </a:pathLst>
              </a:custGeom>
              <a:solidFill>
                <a:srgbClr val="95B9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2" name="Freeform 282"/>
              <p:cNvSpPr/>
              <p:nvPr/>
            </p:nvSpPr>
            <p:spPr bwMode="auto">
              <a:xfrm>
                <a:off x="5779" y="1190"/>
                <a:ext cx="100" cy="231"/>
              </a:xfrm>
              <a:custGeom>
                <a:avLst/>
                <a:gdLst>
                  <a:gd name="T0" fmla="*/ 9 w 28"/>
                  <a:gd name="T1" fmla="*/ 56 h 65"/>
                  <a:gd name="T2" fmla="*/ 10 w 28"/>
                  <a:gd name="T3" fmla="*/ 54 h 65"/>
                  <a:gd name="T4" fmla="*/ 17 w 28"/>
                  <a:gd name="T5" fmla="*/ 51 h 65"/>
                  <a:gd name="T6" fmla="*/ 19 w 28"/>
                  <a:gd name="T7" fmla="*/ 48 h 65"/>
                  <a:gd name="T8" fmla="*/ 10 w 28"/>
                  <a:gd name="T9" fmla="*/ 18 h 65"/>
                  <a:gd name="T10" fmla="*/ 0 w 28"/>
                  <a:gd name="T11" fmla="*/ 3 h 65"/>
                  <a:gd name="T12" fmla="*/ 1 w 28"/>
                  <a:gd name="T13" fmla="*/ 0 h 65"/>
                  <a:gd name="T14" fmla="*/ 25 w 28"/>
                  <a:gd name="T15" fmla="*/ 59 h 65"/>
                  <a:gd name="T16" fmla="*/ 23 w 28"/>
                  <a:gd name="T17" fmla="*/ 64 h 65"/>
                  <a:gd name="T18" fmla="*/ 18 w 28"/>
                  <a:gd name="T19" fmla="*/ 61 h 65"/>
                  <a:gd name="T20" fmla="*/ 9 w 28"/>
                  <a:gd name="T21"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65">
                    <a:moveTo>
                      <a:pt x="9" y="56"/>
                    </a:moveTo>
                    <a:cubicBezTo>
                      <a:pt x="9" y="55"/>
                      <a:pt x="9" y="54"/>
                      <a:pt x="10" y="54"/>
                    </a:cubicBezTo>
                    <a:cubicBezTo>
                      <a:pt x="11" y="50"/>
                      <a:pt x="14" y="50"/>
                      <a:pt x="17" y="51"/>
                    </a:cubicBezTo>
                    <a:cubicBezTo>
                      <a:pt x="20" y="51"/>
                      <a:pt x="18" y="49"/>
                      <a:pt x="19" y="48"/>
                    </a:cubicBezTo>
                    <a:cubicBezTo>
                      <a:pt x="19" y="37"/>
                      <a:pt x="16" y="27"/>
                      <a:pt x="10" y="18"/>
                    </a:cubicBezTo>
                    <a:cubicBezTo>
                      <a:pt x="7" y="13"/>
                      <a:pt x="2" y="8"/>
                      <a:pt x="0" y="3"/>
                    </a:cubicBezTo>
                    <a:cubicBezTo>
                      <a:pt x="0" y="2"/>
                      <a:pt x="1" y="1"/>
                      <a:pt x="1" y="0"/>
                    </a:cubicBezTo>
                    <a:cubicBezTo>
                      <a:pt x="20" y="15"/>
                      <a:pt x="28" y="35"/>
                      <a:pt x="25" y="59"/>
                    </a:cubicBezTo>
                    <a:cubicBezTo>
                      <a:pt x="25" y="61"/>
                      <a:pt x="25" y="63"/>
                      <a:pt x="23" y="64"/>
                    </a:cubicBezTo>
                    <a:cubicBezTo>
                      <a:pt x="20" y="65"/>
                      <a:pt x="19" y="62"/>
                      <a:pt x="18" y="61"/>
                    </a:cubicBezTo>
                    <a:cubicBezTo>
                      <a:pt x="15" y="59"/>
                      <a:pt x="14" y="55"/>
                      <a:pt x="9" y="56"/>
                    </a:cubicBezTo>
                    <a:close/>
                  </a:path>
                </a:pathLst>
              </a:custGeom>
              <a:solidFill>
                <a:srgbClr val="2B6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3" name="Freeform 283"/>
              <p:cNvSpPr/>
              <p:nvPr/>
            </p:nvSpPr>
            <p:spPr bwMode="auto">
              <a:xfrm>
                <a:off x="5765" y="1396"/>
                <a:ext cx="97" cy="92"/>
              </a:xfrm>
              <a:custGeom>
                <a:avLst/>
                <a:gdLst>
                  <a:gd name="T0" fmla="*/ 3 w 27"/>
                  <a:gd name="T1" fmla="*/ 11 h 26"/>
                  <a:gd name="T2" fmla="*/ 0 w 27"/>
                  <a:gd name="T3" fmla="*/ 5 h 26"/>
                  <a:gd name="T4" fmla="*/ 5 w 27"/>
                  <a:gd name="T5" fmla="*/ 1 h 26"/>
                  <a:gd name="T6" fmla="*/ 14 w 27"/>
                  <a:gd name="T7" fmla="*/ 1 h 26"/>
                  <a:gd name="T8" fmla="*/ 27 w 27"/>
                  <a:gd name="T9" fmla="*/ 26 h 26"/>
                  <a:gd name="T10" fmla="*/ 23 w 27"/>
                  <a:gd name="T11" fmla="*/ 25 h 26"/>
                  <a:gd name="T12" fmla="*/ 19 w 27"/>
                  <a:gd name="T13" fmla="*/ 24 h 26"/>
                  <a:gd name="T14" fmla="*/ 6 w 27"/>
                  <a:gd name="T15" fmla="*/ 17 h 26"/>
                  <a:gd name="T16" fmla="*/ 3 w 27"/>
                  <a:gd name="T17"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3" y="11"/>
                    </a:moveTo>
                    <a:cubicBezTo>
                      <a:pt x="2" y="9"/>
                      <a:pt x="0" y="8"/>
                      <a:pt x="0" y="5"/>
                    </a:cubicBezTo>
                    <a:cubicBezTo>
                      <a:pt x="2" y="4"/>
                      <a:pt x="4" y="3"/>
                      <a:pt x="5" y="1"/>
                    </a:cubicBezTo>
                    <a:cubicBezTo>
                      <a:pt x="8" y="0"/>
                      <a:pt x="11" y="5"/>
                      <a:pt x="14" y="1"/>
                    </a:cubicBezTo>
                    <a:cubicBezTo>
                      <a:pt x="22" y="7"/>
                      <a:pt x="26" y="16"/>
                      <a:pt x="27" y="26"/>
                    </a:cubicBezTo>
                    <a:cubicBezTo>
                      <a:pt x="26" y="26"/>
                      <a:pt x="25" y="25"/>
                      <a:pt x="23" y="25"/>
                    </a:cubicBezTo>
                    <a:cubicBezTo>
                      <a:pt x="22" y="25"/>
                      <a:pt x="21" y="25"/>
                      <a:pt x="19" y="24"/>
                    </a:cubicBezTo>
                    <a:cubicBezTo>
                      <a:pt x="15" y="22"/>
                      <a:pt x="11" y="19"/>
                      <a:pt x="6" y="17"/>
                    </a:cubicBezTo>
                    <a:cubicBezTo>
                      <a:pt x="4" y="15"/>
                      <a:pt x="4" y="13"/>
                      <a:pt x="3" y="11"/>
                    </a:cubicBezTo>
                    <a:close/>
                  </a:path>
                </a:pathLst>
              </a:custGeom>
              <a:solidFill>
                <a:srgbClr val="2352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4" name="Freeform 284"/>
              <p:cNvSpPr/>
              <p:nvPr/>
            </p:nvSpPr>
            <p:spPr bwMode="auto">
              <a:xfrm>
                <a:off x="5690" y="1151"/>
                <a:ext cx="93" cy="113"/>
              </a:xfrm>
              <a:custGeom>
                <a:avLst/>
                <a:gdLst>
                  <a:gd name="T0" fmla="*/ 26 w 26"/>
                  <a:gd name="T1" fmla="*/ 11 h 32"/>
                  <a:gd name="T2" fmla="*/ 26 w 26"/>
                  <a:gd name="T3" fmla="*/ 13 h 32"/>
                  <a:gd name="T4" fmla="*/ 21 w 26"/>
                  <a:gd name="T5" fmla="*/ 14 h 32"/>
                  <a:gd name="T6" fmla="*/ 14 w 26"/>
                  <a:gd name="T7" fmla="*/ 11 h 32"/>
                  <a:gd name="T8" fmla="*/ 18 w 26"/>
                  <a:gd name="T9" fmla="*/ 25 h 32"/>
                  <a:gd name="T10" fmla="*/ 15 w 26"/>
                  <a:gd name="T11" fmla="*/ 32 h 32"/>
                  <a:gd name="T12" fmla="*/ 8 w 26"/>
                  <a:gd name="T13" fmla="*/ 28 h 32"/>
                  <a:gd name="T14" fmla="*/ 4 w 26"/>
                  <a:gd name="T15" fmla="*/ 15 h 32"/>
                  <a:gd name="T16" fmla="*/ 3 w 26"/>
                  <a:gd name="T17" fmla="*/ 13 h 32"/>
                  <a:gd name="T18" fmla="*/ 0 w 26"/>
                  <a:gd name="T19" fmla="*/ 7 h 32"/>
                  <a:gd name="T20" fmla="*/ 17 w 26"/>
                  <a:gd name="T21" fmla="*/ 6 h 32"/>
                  <a:gd name="T22" fmla="*/ 26 w 26"/>
                  <a:gd name="T2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2">
                    <a:moveTo>
                      <a:pt x="26" y="11"/>
                    </a:moveTo>
                    <a:cubicBezTo>
                      <a:pt x="26" y="12"/>
                      <a:pt x="26" y="13"/>
                      <a:pt x="26" y="13"/>
                    </a:cubicBezTo>
                    <a:cubicBezTo>
                      <a:pt x="24" y="15"/>
                      <a:pt x="23" y="15"/>
                      <a:pt x="21" y="14"/>
                    </a:cubicBezTo>
                    <a:cubicBezTo>
                      <a:pt x="18" y="14"/>
                      <a:pt x="17" y="12"/>
                      <a:pt x="14" y="11"/>
                    </a:cubicBezTo>
                    <a:cubicBezTo>
                      <a:pt x="15" y="16"/>
                      <a:pt x="15" y="21"/>
                      <a:pt x="18" y="25"/>
                    </a:cubicBezTo>
                    <a:cubicBezTo>
                      <a:pt x="21" y="29"/>
                      <a:pt x="18" y="31"/>
                      <a:pt x="15" y="32"/>
                    </a:cubicBezTo>
                    <a:cubicBezTo>
                      <a:pt x="12" y="32"/>
                      <a:pt x="9" y="31"/>
                      <a:pt x="8" y="28"/>
                    </a:cubicBezTo>
                    <a:cubicBezTo>
                      <a:pt x="7" y="24"/>
                      <a:pt x="6" y="19"/>
                      <a:pt x="4" y="15"/>
                    </a:cubicBezTo>
                    <a:cubicBezTo>
                      <a:pt x="3" y="14"/>
                      <a:pt x="3" y="13"/>
                      <a:pt x="3" y="13"/>
                    </a:cubicBezTo>
                    <a:cubicBezTo>
                      <a:pt x="2" y="11"/>
                      <a:pt x="1" y="9"/>
                      <a:pt x="0" y="7"/>
                    </a:cubicBezTo>
                    <a:cubicBezTo>
                      <a:pt x="5" y="0"/>
                      <a:pt x="12" y="4"/>
                      <a:pt x="17" y="6"/>
                    </a:cubicBezTo>
                    <a:cubicBezTo>
                      <a:pt x="20" y="7"/>
                      <a:pt x="23" y="9"/>
                      <a:pt x="26" y="11"/>
                    </a:cubicBezTo>
                    <a:close/>
                  </a:path>
                </a:pathLst>
              </a:custGeom>
              <a:solidFill>
                <a:srgbClr val="2558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5" name="Freeform 285"/>
              <p:cNvSpPr/>
              <p:nvPr/>
            </p:nvSpPr>
            <p:spPr bwMode="auto">
              <a:xfrm>
                <a:off x="5512" y="1069"/>
                <a:ext cx="139" cy="57"/>
              </a:xfrm>
              <a:custGeom>
                <a:avLst/>
                <a:gdLst>
                  <a:gd name="T0" fmla="*/ 5 w 39"/>
                  <a:gd name="T1" fmla="*/ 0 h 16"/>
                  <a:gd name="T2" fmla="*/ 31 w 39"/>
                  <a:gd name="T3" fmla="*/ 9 h 16"/>
                  <a:gd name="T4" fmla="*/ 31 w 39"/>
                  <a:gd name="T5" fmla="*/ 16 h 16"/>
                  <a:gd name="T6" fmla="*/ 5 w 39"/>
                  <a:gd name="T7" fmla="*/ 10 h 16"/>
                  <a:gd name="T8" fmla="*/ 0 w 39"/>
                  <a:gd name="T9" fmla="*/ 5 h 16"/>
                  <a:gd name="T10" fmla="*/ 5 w 39"/>
                  <a:gd name="T11" fmla="*/ 0 h 16"/>
                </a:gdLst>
                <a:ahLst/>
                <a:cxnLst>
                  <a:cxn ang="0">
                    <a:pos x="T0" y="T1"/>
                  </a:cxn>
                  <a:cxn ang="0">
                    <a:pos x="T2" y="T3"/>
                  </a:cxn>
                  <a:cxn ang="0">
                    <a:pos x="T4" y="T5"/>
                  </a:cxn>
                  <a:cxn ang="0">
                    <a:pos x="T6" y="T7"/>
                  </a:cxn>
                  <a:cxn ang="0">
                    <a:pos x="T8" y="T9"/>
                  </a:cxn>
                  <a:cxn ang="0">
                    <a:pos x="T10" y="T11"/>
                  </a:cxn>
                </a:cxnLst>
                <a:rect l="0" t="0" r="r" b="b"/>
                <a:pathLst>
                  <a:path w="39" h="16">
                    <a:moveTo>
                      <a:pt x="5" y="0"/>
                    </a:moveTo>
                    <a:cubicBezTo>
                      <a:pt x="13" y="3"/>
                      <a:pt x="21" y="10"/>
                      <a:pt x="31" y="9"/>
                    </a:cubicBezTo>
                    <a:cubicBezTo>
                      <a:pt x="28" y="11"/>
                      <a:pt x="39" y="13"/>
                      <a:pt x="31" y="16"/>
                    </a:cubicBezTo>
                    <a:cubicBezTo>
                      <a:pt x="22" y="14"/>
                      <a:pt x="13" y="14"/>
                      <a:pt x="5" y="10"/>
                    </a:cubicBezTo>
                    <a:cubicBezTo>
                      <a:pt x="3" y="9"/>
                      <a:pt x="1" y="8"/>
                      <a:pt x="0" y="5"/>
                    </a:cubicBezTo>
                    <a:cubicBezTo>
                      <a:pt x="1" y="3"/>
                      <a:pt x="2" y="0"/>
                      <a:pt x="5" y="0"/>
                    </a:cubicBezTo>
                    <a:close/>
                  </a:path>
                </a:pathLst>
              </a:custGeom>
              <a:solidFill>
                <a:srgbClr val="1E5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6" name="Freeform 286"/>
              <p:cNvSpPr/>
              <p:nvPr/>
            </p:nvSpPr>
            <p:spPr bwMode="auto">
              <a:xfrm>
                <a:off x="5497" y="1101"/>
                <a:ext cx="79" cy="57"/>
              </a:xfrm>
              <a:custGeom>
                <a:avLst/>
                <a:gdLst>
                  <a:gd name="T0" fmla="*/ 13 w 22"/>
                  <a:gd name="T1" fmla="*/ 14 h 16"/>
                  <a:gd name="T2" fmla="*/ 7 w 22"/>
                  <a:gd name="T3" fmla="*/ 13 h 16"/>
                  <a:gd name="T4" fmla="*/ 1 w 22"/>
                  <a:gd name="T5" fmla="*/ 4 h 16"/>
                  <a:gd name="T6" fmla="*/ 9 w 22"/>
                  <a:gd name="T7" fmla="*/ 1 h 16"/>
                  <a:gd name="T8" fmla="*/ 22 w 22"/>
                  <a:gd name="T9" fmla="*/ 7 h 16"/>
                  <a:gd name="T10" fmla="*/ 13 w 22"/>
                  <a:gd name="T11" fmla="*/ 14 h 16"/>
                </a:gdLst>
                <a:ahLst/>
                <a:cxnLst>
                  <a:cxn ang="0">
                    <a:pos x="T0" y="T1"/>
                  </a:cxn>
                  <a:cxn ang="0">
                    <a:pos x="T2" y="T3"/>
                  </a:cxn>
                  <a:cxn ang="0">
                    <a:pos x="T4" y="T5"/>
                  </a:cxn>
                  <a:cxn ang="0">
                    <a:pos x="T6" y="T7"/>
                  </a:cxn>
                  <a:cxn ang="0">
                    <a:pos x="T8" y="T9"/>
                  </a:cxn>
                  <a:cxn ang="0">
                    <a:pos x="T10" y="T11"/>
                  </a:cxn>
                </a:cxnLst>
                <a:rect l="0" t="0" r="r" b="b"/>
                <a:pathLst>
                  <a:path w="22" h="16">
                    <a:moveTo>
                      <a:pt x="13" y="14"/>
                    </a:moveTo>
                    <a:cubicBezTo>
                      <a:pt x="11" y="14"/>
                      <a:pt x="9" y="16"/>
                      <a:pt x="7" y="13"/>
                    </a:cubicBezTo>
                    <a:cubicBezTo>
                      <a:pt x="4" y="11"/>
                      <a:pt x="0" y="9"/>
                      <a:pt x="1" y="4"/>
                    </a:cubicBezTo>
                    <a:cubicBezTo>
                      <a:pt x="2" y="0"/>
                      <a:pt x="5" y="0"/>
                      <a:pt x="9" y="1"/>
                    </a:cubicBezTo>
                    <a:cubicBezTo>
                      <a:pt x="13" y="2"/>
                      <a:pt x="19" y="2"/>
                      <a:pt x="22" y="7"/>
                    </a:cubicBezTo>
                    <a:cubicBezTo>
                      <a:pt x="21" y="11"/>
                      <a:pt x="14" y="9"/>
                      <a:pt x="13" y="14"/>
                    </a:cubicBezTo>
                    <a:close/>
                  </a:path>
                </a:pathLst>
              </a:custGeom>
              <a:solidFill>
                <a:srgbClr val="174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7" name="Freeform 287"/>
              <p:cNvSpPr/>
              <p:nvPr/>
            </p:nvSpPr>
            <p:spPr bwMode="auto">
              <a:xfrm>
                <a:off x="5594" y="1140"/>
                <a:ext cx="114" cy="64"/>
              </a:xfrm>
              <a:custGeom>
                <a:avLst/>
                <a:gdLst>
                  <a:gd name="T0" fmla="*/ 27 w 32"/>
                  <a:gd name="T1" fmla="*/ 10 h 18"/>
                  <a:gd name="T2" fmla="*/ 32 w 32"/>
                  <a:gd name="T3" fmla="*/ 14 h 18"/>
                  <a:gd name="T4" fmla="*/ 16 w 32"/>
                  <a:gd name="T5" fmla="*/ 17 h 18"/>
                  <a:gd name="T6" fmla="*/ 12 w 32"/>
                  <a:gd name="T7" fmla="*/ 12 h 18"/>
                  <a:gd name="T8" fmla="*/ 0 w 32"/>
                  <a:gd name="T9" fmla="*/ 6 h 18"/>
                  <a:gd name="T10" fmla="*/ 0 w 32"/>
                  <a:gd name="T11" fmla="*/ 4 h 18"/>
                  <a:gd name="T12" fmla="*/ 19 w 32"/>
                  <a:gd name="T13" fmla="*/ 9 h 18"/>
                  <a:gd name="T14" fmla="*/ 27 w 32"/>
                  <a:gd name="T15" fmla="*/ 1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8">
                    <a:moveTo>
                      <a:pt x="27" y="10"/>
                    </a:moveTo>
                    <a:cubicBezTo>
                      <a:pt x="29" y="11"/>
                      <a:pt x="31" y="12"/>
                      <a:pt x="32" y="14"/>
                    </a:cubicBezTo>
                    <a:cubicBezTo>
                      <a:pt x="27" y="18"/>
                      <a:pt x="22" y="17"/>
                      <a:pt x="16" y="17"/>
                    </a:cubicBezTo>
                    <a:cubicBezTo>
                      <a:pt x="15" y="15"/>
                      <a:pt x="13" y="14"/>
                      <a:pt x="12" y="12"/>
                    </a:cubicBezTo>
                    <a:cubicBezTo>
                      <a:pt x="9" y="8"/>
                      <a:pt x="2" y="12"/>
                      <a:pt x="0" y="6"/>
                    </a:cubicBezTo>
                    <a:cubicBezTo>
                      <a:pt x="0" y="6"/>
                      <a:pt x="0" y="5"/>
                      <a:pt x="0" y="4"/>
                    </a:cubicBezTo>
                    <a:cubicBezTo>
                      <a:pt x="6" y="6"/>
                      <a:pt x="14" y="0"/>
                      <a:pt x="19" y="9"/>
                    </a:cubicBezTo>
                    <a:cubicBezTo>
                      <a:pt x="20" y="11"/>
                      <a:pt x="25" y="10"/>
                      <a:pt x="27" y="10"/>
                    </a:cubicBezTo>
                    <a:close/>
                  </a:path>
                </a:pathLst>
              </a:custGeom>
              <a:solidFill>
                <a:srgbClr val="70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8" name="Freeform 288"/>
              <p:cNvSpPr/>
              <p:nvPr/>
            </p:nvSpPr>
            <p:spPr bwMode="auto">
              <a:xfrm>
                <a:off x="5526" y="1101"/>
                <a:ext cx="96" cy="28"/>
              </a:xfrm>
              <a:custGeom>
                <a:avLst/>
                <a:gdLst>
                  <a:gd name="T0" fmla="*/ 14 w 27"/>
                  <a:gd name="T1" fmla="*/ 7 h 8"/>
                  <a:gd name="T2" fmla="*/ 1 w 27"/>
                  <a:gd name="T3" fmla="*/ 2 h 8"/>
                  <a:gd name="T4" fmla="*/ 0 w 27"/>
                  <a:gd name="T5" fmla="*/ 0 h 8"/>
                  <a:gd name="T6" fmla="*/ 1 w 27"/>
                  <a:gd name="T7" fmla="*/ 0 h 8"/>
                  <a:gd name="T8" fmla="*/ 27 w 27"/>
                  <a:gd name="T9" fmla="*/ 7 h 8"/>
                  <a:gd name="T10" fmla="*/ 14 w 27"/>
                  <a:gd name="T11" fmla="*/ 7 h 8"/>
                </a:gdLst>
                <a:ahLst/>
                <a:cxnLst>
                  <a:cxn ang="0">
                    <a:pos x="T0" y="T1"/>
                  </a:cxn>
                  <a:cxn ang="0">
                    <a:pos x="T2" y="T3"/>
                  </a:cxn>
                  <a:cxn ang="0">
                    <a:pos x="T4" y="T5"/>
                  </a:cxn>
                  <a:cxn ang="0">
                    <a:pos x="T6" y="T7"/>
                  </a:cxn>
                  <a:cxn ang="0">
                    <a:pos x="T8" y="T9"/>
                  </a:cxn>
                  <a:cxn ang="0">
                    <a:pos x="T10" y="T11"/>
                  </a:cxn>
                </a:cxnLst>
                <a:rect l="0" t="0" r="r" b="b"/>
                <a:pathLst>
                  <a:path w="27" h="8">
                    <a:moveTo>
                      <a:pt x="14" y="7"/>
                    </a:moveTo>
                    <a:cubicBezTo>
                      <a:pt x="10" y="5"/>
                      <a:pt x="6" y="3"/>
                      <a:pt x="1" y="2"/>
                    </a:cubicBezTo>
                    <a:cubicBezTo>
                      <a:pt x="1" y="1"/>
                      <a:pt x="0" y="1"/>
                      <a:pt x="0" y="0"/>
                    </a:cubicBezTo>
                    <a:cubicBezTo>
                      <a:pt x="0" y="0"/>
                      <a:pt x="1" y="0"/>
                      <a:pt x="1" y="0"/>
                    </a:cubicBezTo>
                    <a:cubicBezTo>
                      <a:pt x="10" y="2"/>
                      <a:pt x="18" y="3"/>
                      <a:pt x="27" y="7"/>
                    </a:cubicBezTo>
                    <a:cubicBezTo>
                      <a:pt x="23" y="8"/>
                      <a:pt x="18" y="8"/>
                      <a:pt x="14" y="7"/>
                    </a:cubicBezTo>
                    <a:close/>
                  </a:path>
                </a:pathLst>
              </a:custGeom>
              <a:solidFill>
                <a:srgbClr val="1F4D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9" name="Freeform 289"/>
              <p:cNvSpPr/>
              <p:nvPr/>
            </p:nvSpPr>
            <p:spPr bwMode="auto">
              <a:xfrm>
                <a:off x="5819" y="1541"/>
                <a:ext cx="100" cy="231"/>
              </a:xfrm>
              <a:custGeom>
                <a:avLst/>
                <a:gdLst>
                  <a:gd name="T0" fmla="*/ 14 w 28"/>
                  <a:gd name="T1" fmla="*/ 0 h 65"/>
                  <a:gd name="T2" fmla="*/ 26 w 28"/>
                  <a:gd name="T3" fmla="*/ 51 h 65"/>
                  <a:gd name="T4" fmla="*/ 13 w 28"/>
                  <a:gd name="T5" fmla="*/ 57 h 65"/>
                  <a:gd name="T6" fmla="*/ 9 w 28"/>
                  <a:gd name="T7" fmla="*/ 52 h 65"/>
                  <a:gd name="T8" fmla="*/ 5 w 28"/>
                  <a:gd name="T9" fmla="*/ 52 h 65"/>
                  <a:gd name="T10" fmla="*/ 3 w 28"/>
                  <a:gd name="T11" fmla="*/ 39 h 65"/>
                  <a:gd name="T12" fmla="*/ 11 w 28"/>
                  <a:gd name="T13" fmla="*/ 20 h 65"/>
                  <a:gd name="T14" fmla="*/ 15 w 28"/>
                  <a:gd name="T15" fmla="*/ 16 h 65"/>
                  <a:gd name="T16" fmla="*/ 17 w 28"/>
                  <a:gd name="T17" fmla="*/ 21 h 65"/>
                  <a:gd name="T18" fmla="*/ 17 w 28"/>
                  <a:gd name="T19" fmla="*/ 30 h 65"/>
                  <a:gd name="T20" fmla="*/ 13 w 28"/>
                  <a:gd name="T21" fmla="*/ 9 h 65"/>
                  <a:gd name="T22" fmla="*/ 13 w 28"/>
                  <a:gd name="T23" fmla="*/ 0 h 65"/>
                  <a:gd name="T24" fmla="*/ 14 w 28"/>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65">
                    <a:moveTo>
                      <a:pt x="14" y="0"/>
                    </a:moveTo>
                    <a:cubicBezTo>
                      <a:pt x="23" y="16"/>
                      <a:pt x="28" y="33"/>
                      <a:pt x="26" y="51"/>
                    </a:cubicBezTo>
                    <a:cubicBezTo>
                      <a:pt x="22" y="54"/>
                      <a:pt x="22" y="65"/>
                      <a:pt x="13" y="57"/>
                    </a:cubicBezTo>
                    <a:cubicBezTo>
                      <a:pt x="12" y="55"/>
                      <a:pt x="10" y="54"/>
                      <a:pt x="9" y="52"/>
                    </a:cubicBezTo>
                    <a:cubicBezTo>
                      <a:pt x="7" y="50"/>
                      <a:pt x="6" y="49"/>
                      <a:pt x="5" y="52"/>
                    </a:cubicBezTo>
                    <a:cubicBezTo>
                      <a:pt x="0" y="48"/>
                      <a:pt x="3" y="43"/>
                      <a:pt x="3" y="39"/>
                    </a:cubicBezTo>
                    <a:cubicBezTo>
                      <a:pt x="3" y="32"/>
                      <a:pt x="8" y="26"/>
                      <a:pt x="11" y="20"/>
                    </a:cubicBezTo>
                    <a:cubicBezTo>
                      <a:pt x="12" y="18"/>
                      <a:pt x="13" y="16"/>
                      <a:pt x="15" y="16"/>
                    </a:cubicBezTo>
                    <a:cubicBezTo>
                      <a:pt x="18" y="16"/>
                      <a:pt x="16" y="19"/>
                      <a:pt x="17" y="21"/>
                    </a:cubicBezTo>
                    <a:cubicBezTo>
                      <a:pt x="18" y="24"/>
                      <a:pt x="18" y="27"/>
                      <a:pt x="17" y="30"/>
                    </a:cubicBezTo>
                    <a:cubicBezTo>
                      <a:pt x="19" y="22"/>
                      <a:pt x="16" y="16"/>
                      <a:pt x="13" y="9"/>
                    </a:cubicBezTo>
                    <a:cubicBezTo>
                      <a:pt x="12" y="6"/>
                      <a:pt x="9" y="3"/>
                      <a:pt x="13" y="0"/>
                    </a:cubicBezTo>
                    <a:cubicBezTo>
                      <a:pt x="13" y="0"/>
                      <a:pt x="14" y="0"/>
                      <a:pt x="14" y="0"/>
                    </a:cubicBezTo>
                    <a:close/>
                  </a:path>
                </a:pathLst>
              </a:custGeom>
              <a:solidFill>
                <a:srgbClr val="1D33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0" name="Freeform 290"/>
              <p:cNvSpPr/>
              <p:nvPr/>
            </p:nvSpPr>
            <p:spPr bwMode="auto">
              <a:xfrm>
                <a:off x="5929" y="2010"/>
                <a:ext cx="47" cy="217"/>
              </a:xfrm>
              <a:custGeom>
                <a:avLst/>
                <a:gdLst>
                  <a:gd name="T0" fmla="*/ 7 w 13"/>
                  <a:gd name="T1" fmla="*/ 10 h 61"/>
                  <a:gd name="T2" fmla="*/ 13 w 13"/>
                  <a:gd name="T3" fmla="*/ 60 h 61"/>
                  <a:gd name="T4" fmla="*/ 7 w 13"/>
                  <a:gd name="T5" fmla="*/ 55 h 61"/>
                  <a:gd name="T6" fmla="*/ 2 w 13"/>
                  <a:gd name="T7" fmla="*/ 39 h 61"/>
                  <a:gd name="T8" fmla="*/ 3 w 13"/>
                  <a:gd name="T9" fmla="*/ 2 h 61"/>
                  <a:gd name="T10" fmla="*/ 6 w 13"/>
                  <a:gd name="T11" fmla="*/ 1 h 61"/>
                  <a:gd name="T12" fmla="*/ 7 w 13"/>
                  <a:gd name="T13" fmla="*/ 10 h 61"/>
                </a:gdLst>
                <a:ahLst/>
                <a:cxnLst>
                  <a:cxn ang="0">
                    <a:pos x="T0" y="T1"/>
                  </a:cxn>
                  <a:cxn ang="0">
                    <a:pos x="T2" y="T3"/>
                  </a:cxn>
                  <a:cxn ang="0">
                    <a:pos x="T4" y="T5"/>
                  </a:cxn>
                  <a:cxn ang="0">
                    <a:pos x="T6" y="T7"/>
                  </a:cxn>
                  <a:cxn ang="0">
                    <a:pos x="T8" y="T9"/>
                  </a:cxn>
                  <a:cxn ang="0">
                    <a:pos x="T10" y="T11"/>
                  </a:cxn>
                  <a:cxn ang="0">
                    <a:pos x="T12" y="T13"/>
                  </a:cxn>
                </a:cxnLst>
                <a:rect l="0" t="0" r="r" b="b"/>
                <a:pathLst>
                  <a:path w="13" h="61">
                    <a:moveTo>
                      <a:pt x="7" y="10"/>
                    </a:moveTo>
                    <a:cubicBezTo>
                      <a:pt x="6" y="27"/>
                      <a:pt x="7" y="44"/>
                      <a:pt x="13" y="60"/>
                    </a:cubicBezTo>
                    <a:cubicBezTo>
                      <a:pt x="9" y="61"/>
                      <a:pt x="8" y="58"/>
                      <a:pt x="7" y="55"/>
                    </a:cubicBezTo>
                    <a:cubicBezTo>
                      <a:pt x="3" y="50"/>
                      <a:pt x="2" y="45"/>
                      <a:pt x="2" y="39"/>
                    </a:cubicBezTo>
                    <a:cubicBezTo>
                      <a:pt x="3" y="26"/>
                      <a:pt x="0" y="14"/>
                      <a:pt x="3" y="2"/>
                    </a:cubicBezTo>
                    <a:cubicBezTo>
                      <a:pt x="4" y="0"/>
                      <a:pt x="5" y="0"/>
                      <a:pt x="6" y="1"/>
                    </a:cubicBezTo>
                    <a:cubicBezTo>
                      <a:pt x="7" y="4"/>
                      <a:pt x="7" y="7"/>
                      <a:pt x="7" y="10"/>
                    </a:cubicBezTo>
                    <a:close/>
                  </a:path>
                </a:pathLst>
              </a:custGeom>
              <a:solidFill>
                <a:srgbClr val="123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1" name="Freeform 291"/>
              <p:cNvSpPr/>
              <p:nvPr/>
            </p:nvSpPr>
            <p:spPr bwMode="auto">
              <a:xfrm>
                <a:off x="5840" y="1708"/>
                <a:ext cx="72" cy="86"/>
              </a:xfrm>
              <a:custGeom>
                <a:avLst/>
                <a:gdLst>
                  <a:gd name="T0" fmla="*/ 8 w 20"/>
                  <a:gd name="T1" fmla="*/ 9 h 24"/>
                  <a:gd name="T2" fmla="*/ 16 w 20"/>
                  <a:gd name="T3" fmla="*/ 5 h 24"/>
                  <a:gd name="T4" fmla="*/ 20 w 20"/>
                  <a:gd name="T5" fmla="*/ 4 h 24"/>
                  <a:gd name="T6" fmla="*/ 16 w 20"/>
                  <a:gd name="T7" fmla="*/ 16 h 24"/>
                  <a:gd name="T8" fmla="*/ 16 w 20"/>
                  <a:gd name="T9" fmla="*/ 17 h 24"/>
                  <a:gd name="T10" fmla="*/ 11 w 20"/>
                  <a:gd name="T11" fmla="*/ 22 h 24"/>
                  <a:gd name="T12" fmla="*/ 4 w 20"/>
                  <a:gd name="T13" fmla="*/ 23 h 24"/>
                  <a:gd name="T14" fmla="*/ 3 w 20"/>
                  <a:gd name="T15" fmla="*/ 16 h 24"/>
                  <a:gd name="T16" fmla="*/ 8 w 20"/>
                  <a:gd name="T1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8" y="9"/>
                    </a:moveTo>
                    <a:cubicBezTo>
                      <a:pt x="13" y="12"/>
                      <a:pt x="16" y="13"/>
                      <a:pt x="16" y="5"/>
                    </a:cubicBezTo>
                    <a:cubicBezTo>
                      <a:pt x="16" y="0"/>
                      <a:pt x="18" y="3"/>
                      <a:pt x="20" y="4"/>
                    </a:cubicBezTo>
                    <a:cubicBezTo>
                      <a:pt x="18" y="8"/>
                      <a:pt x="17" y="12"/>
                      <a:pt x="16" y="16"/>
                    </a:cubicBezTo>
                    <a:cubicBezTo>
                      <a:pt x="16" y="16"/>
                      <a:pt x="16" y="17"/>
                      <a:pt x="16" y="17"/>
                    </a:cubicBezTo>
                    <a:cubicBezTo>
                      <a:pt x="14" y="18"/>
                      <a:pt x="13" y="20"/>
                      <a:pt x="11" y="22"/>
                    </a:cubicBezTo>
                    <a:cubicBezTo>
                      <a:pt x="9" y="23"/>
                      <a:pt x="6" y="24"/>
                      <a:pt x="4" y="23"/>
                    </a:cubicBezTo>
                    <a:cubicBezTo>
                      <a:pt x="0" y="21"/>
                      <a:pt x="1" y="19"/>
                      <a:pt x="3" y="16"/>
                    </a:cubicBezTo>
                    <a:cubicBezTo>
                      <a:pt x="6" y="15"/>
                      <a:pt x="7" y="11"/>
                      <a:pt x="8" y="9"/>
                    </a:cubicBezTo>
                    <a:close/>
                  </a:path>
                </a:pathLst>
              </a:custGeom>
              <a:solidFill>
                <a:srgbClr val="4D80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2" name="Freeform 292"/>
              <p:cNvSpPr/>
              <p:nvPr/>
            </p:nvSpPr>
            <p:spPr bwMode="auto">
              <a:xfrm>
                <a:off x="5894" y="1772"/>
                <a:ext cx="57" cy="149"/>
              </a:xfrm>
              <a:custGeom>
                <a:avLst/>
                <a:gdLst>
                  <a:gd name="T0" fmla="*/ 9 w 16"/>
                  <a:gd name="T1" fmla="*/ 10 h 42"/>
                  <a:gd name="T2" fmla="*/ 15 w 16"/>
                  <a:gd name="T3" fmla="*/ 42 h 42"/>
                  <a:gd name="T4" fmla="*/ 14 w 16"/>
                  <a:gd name="T5" fmla="*/ 42 h 42"/>
                  <a:gd name="T6" fmla="*/ 10 w 16"/>
                  <a:gd name="T7" fmla="*/ 33 h 42"/>
                  <a:gd name="T8" fmla="*/ 2 w 16"/>
                  <a:gd name="T9" fmla="*/ 9 h 42"/>
                  <a:gd name="T10" fmla="*/ 3 w 16"/>
                  <a:gd name="T11" fmla="*/ 0 h 42"/>
                  <a:gd name="T12" fmla="*/ 9 w 16"/>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16" h="42">
                    <a:moveTo>
                      <a:pt x="9" y="10"/>
                    </a:moveTo>
                    <a:cubicBezTo>
                      <a:pt x="11" y="21"/>
                      <a:pt x="16" y="31"/>
                      <a:pt x="15" y="42"/>
                    </a:cubicBezTo>
                    <a:cubicBezTo>
                      <a:pt x="15" y="42"/>
                      <a:pt x="14" y="42"/>
                      <a:pt x="14" y="42"/>
                    </a:cubicBezTo>
                    <a:cubicBezTo>
                      <a:pt x="10" y="40"/>
                      <a:pt x="11" y="36"/>
                      <a:pt x="10" y="33"/>
                    </a:cubicBezTo>
                    <a:cubicBezTo>
                      <a:pt x="8" y="25"/>
                      <a:pt x="5" y="17"/>
                      <a:pt x="2" y="9"/>
                    </a:cubicBezTo>
                    <a:cubicBezTo>
                      <a:pt x="1" y="6"/>
                      <a:pt x="0" y="3"/>
                      <a:pt x="3" y="0"/>
                    </a:cubicBezTo>
                    <a:cubicBezTo>
                      <a:pt x="8" y="2"/>
                      <a:pt x="9" y="6"/>
                      <a:pt x="9" y="10"/>
                    </a:cubicBezTo>
                    <a:close/>
                  </a:path>
                </a:pathLst>
              </a:custGeom>
              <a:solidFill>
                <a:srgbClr val="275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3" name="Freeform 293"/>
              <p:cNvSpPr/>
              <p:nvPr/>
            </p:nvSpPr>
            <p:spPr bwMode="auto">
              <a:xfrm>
                <a:off x="5808" y="1477"/>
                <a:ext cx="71" cy="64"/>
              </a:xfrm>
              <a:custGeom>
                <a:avLst/>
                <a:gdLst>
                  <a:gd name="T0" fmla="*/ 9 w 20"/>
                  <a:gd name="T1" fmla="*/ 0 h 18"/>
                  <a:gd name="T2" fmla="*/ 11 w 20"/>
                  <a:gd name="T3" fmla="*/ 2 h 18"/>
                  <a:gd name="T4" fmla="*/ 17 w 20"/>
                  <a:gd name="T5" fmla="*/ 18 h 18"/>
                  <a:gd name="T6" fmla="*/ 17 w 20"/>
                  <a:gd name="T7" fmla="*/ 18 h 18"/>
                  <a:gd name="T8" fmla="*/ 7 w 20"/>
                  <a:gd name="T9" fmla="*/ 9 h 18"/>
                  <a:gd name="T10" fmla="*/ 9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9" y="0"/>
                    </a:moveTo>
                    <a:cubicBezTo>
                      <a:pt x="10" y="1"/>
                      <a:pt x="10" y="2"/>
                      <a:pt x="11" y="2"/>
                    </a:cubicBezTo>
                    <a:cubicBezTo>
                      <a:pt x="14" y="7"/>
                      <a:pt x="20" y="11"/>
                      <a:pt x="17" y="18"/>
                    </a:cubicBezTo>
                    <a:cubicBezTo>
                      <a:pt x="17" y="18"/>
                      <a:pt x="17" y="18"/>
                      <a:pt x="17" y="18"/>
                    </a:cubicBezTo>
                    <a:cubicBezTo>
                      <a:pt x="12" y="16"/>
                      <a:pt x="10" y="12"/>
                      <a:pt x="7" y="9"/>
                    </a:cubicBezTo>
                    <a:cubicBezTo>
                      <a:pt x="7" y="5"/>
                      <a:pt x="0" y="1"/>
                      <a:pt x="9" y="0"/>
                    </a:cubicBezTo>
                    <a:close/>
                  </a:path>
                </a:pathLst>
              </a:custGeom>
              <a:solidFill>
                <a:srgbClr val="224A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4" name="Freeform 294"/>
              <p:cNvSpPr/>
              <p:nvPr/>
            </p:nvSpPr>
            <p:spPr bwMode="auto">
              <a:xfrm>
                <a:off x="5890" y="1758"/>
                <a:ext cx="39" cy="50"/>
              </a:xfrm>
              <a:custGeom>
                <a:avLst/>
                <a:gdLst>
                  <a:gd name="T0" fmla="*/ 10 w 11"/>
                  <a:gd name="T1" fmla="*/ 14 h 14"/>
                  <a:gd name="T2" fmla="*/ 5 w 11"/>
                  <a:gd name="T3" fmla="*/ 6 h 14"/>
                  <a:gd name="T4" fmla="*/ 6 w 11"/>
                  <a:gd name="T5" fmla="*/ 12 h 14"/>
                  <a:gd name="T6" fmla="*/ 3 w 11"/>
                  <a:gd name="T7" fmla="*/ 13 h 14"/>
                  <a:gd name="T8" fmla="*/ 0 w 11"/>
                  <a:gd name="T9" fmla="*/ 7 h 14"/>
                  <a:gd name="T10" fmla="*/ 1 w 11"/>
                  <a:gd name="T11" fmla="*/ 3 h 14"/>
                  <a:gd name="T12" fmla="*/ 2 w 11"/>
                  <a:gd name="T13" fmla="*/ 2 h 14"/>
                  <a:gd name="T14" fmla="*/ 10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0" y="14"/>
                    </a:moveTo>
                    <a:cubicBezTo>
                      <a:pt x="8" y="11"/>
                      <a:pt x="7" y="9"/>
                      <a:pt x="5" y="6"/>
                    </a:cubicBezTo>
                    <a:cubicBezTo>
                      <a:pt x="3" y="8"/>
                      <a:pt x="6" y="10"/>
                      <a:pt x="6" y="12"/>
                    </a:cubicBezTo>
                    <a:cubicBezTo>
                      <a:pt x="5" y="13"/>
                      <a:pt x="4" y="13"/>
                      <a:pt x="3" y="13"/>
                    </a:cubicBezTo>
                    <a:cubicBezTo>
                      <a:pt x="0" y="12"/>
                      <a:pt x="0" y="9"/>
                      <a:pt x="0" y="7"/>
                    </a:cubicBezTo>
                    <a:cubicBezTo>
                      <a:pt x="0" y="5"/>
                      <a:pt x="0" y="4"/>
                      <a:pt x="1" y="3"/>
                    </a:cubicBezTo>
                    <a:cubicBezTo>
                      <a:pt x="2" y="3"/>
                      <a:pt x="2" y="2"/>
                      <a:pt x="2" y="2"/>
                    </a:cubicBezTo>
                    <a:cubicBezTo>
                      <a:pt x="8" y="0"/>
                      <a:pt x="11" y="6"/>
                      <a:pt x="10" y="14"/>
                    </a:cubicBezTo>
                    <a:close/>
                  </a:path>
                </a:pathLst>
              </a:custGeom>
              <a:solidFill>
                <a:srgbClr val="4D80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5" name="Freeform 295"/>
              <p:cNvSpPr/>
              <p:nvPr/>
            </p:nvSpPr>
            <p:spPr bwMode="auto">
              <a:xfrm>
                <a:off x="5929" y="1921"/>
                <a:ext cx="29" cy="93"/>
              </a:xfrm>
              <a:custGeom>
                <a:avLst/>
                <a:gdLst>
                  <a:gd name="T0" fmla="*/ 6 w 8"/>
                  <a:gd name="T1" fmla="*/ 26 h 26"/>
                  <a:gd name="T2" fmla="*/ 6 w 8"/>
                  <a:gd name="T3" fmla="*/ 26 h 26"/>
                  <a:gd name="T4" fmla="*/ 5 w 8"/>
                  <a:gd name="T5" fmla="*/ 26 h 26"/>
                  <a:gd name="T6" fmla="*/ 5 w 8"/>
                  <a:gd name="T7" fmla="*/ 0 h 26"/>
                  <a:gd name="T8" fmla="*/ 5 w 8"/>
                  <a:gd name="T9" fmla="*/ 0 h 26"/>
                  <a:gd name="T10" fmla="*/ 6 w 8"/>
                  <a:gd name="T11" fmla="*/ 26 h 26"/>
                </a:gdLst>
                <a:ahLst/>
                <a:cxnLst>
                  <a:cxn ang="0">
                    <a:pos x="T0" y="T1"/>
                  </a:cxn>
                  <a:cxn ang="0">
                    <a:pos x="T2" y="T3"/>
                  </a:cxn>
                  <a:cxn ang="0">
                    <a:pos x="T4" y="T5"/>
                  </a:cxn>
                  <a:cxn ang="0">
                    <a:pos x="T6" y="T7"/>
                  </a:cxn>
                  <a:cxn ang="0">
                    <a:pos x="T8" y="T9"/>
                  </a:cxn>
                  <a:cxn ang="0">
                    <a:pos x="T10" y="T11"/>
                  </a:cxn>
                </a:cxnLst>
                <a:rect l="0" t="0" r="r" b="b"/>
                <a:pathLst>
                  <a:path w="8" h="26">
                    <a:moveTo>
                      <a:pt x="6" y="26"/>
                    </a:moveTo>
                    <a:cubicBezTo>
                      <a:pt x="6" y="26"/>
                      <a:pt x="6" y="26"/>
                      <a:pt x="6" y="26"/>
                    </a:cubicBezTo>
                    <a:cubicBezTo>
                      <a:pt x="5" y="26"/>
                      <a:pt x="5" y="26"/>
                      <a:pt x="5" y="26"/>
                    </a:cubicBezTo>
                    <a:cubicBezTo>
                      <a:pt x="0" y="17"/>
                      <a:pt x="1" y="9"/>
                      <a:pt x="5" y="0"/>
                    </a:cubicBezTo>
                    <a:cubicBezTo>
                      <a:pt x="5" y="0"/>
                      <a:pt x="5" y="0"/>
                      <a:pt x="5" y="0"/>
                    </a:cubicBezTo>
                    <a:cubicBezTo>
                      <a:pt x="8" y="8"/>
                      <a:pt x="7" y="17"/>
                      <a:pt x="6" y="26"/>
                    </a:cubicBezTo>
                    <a:close/>
                  </a:path>
                </a:pathLst>
              </a:custGeom>
              <a:solidFill>
                <a:srgbClr val="275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6" name="Freeform 296"/>
              <p:cNvSpPr/>
              <p:nvPr/>
            </p:nvSpPr>
            <p:spPr bwMode="auto">
              <a:xfrm>
                <a:off x="5348" y="586"/>
                <a:ext cx="117" cy="35"/>
              </a:xfrm>
              <a:custGeom>
                <a:avLst/>
                <a:gdLst>
                  <a:gd name="T0" fmla="*/ 0 w 33"/>
                  <a:gd name="T1" fmla="*/ 8 h 10"/>
                  <a:gd name="T2" fmla="*/ 0 w 33"/>
                  <a:gd name="T3" fmla="*/ 6 h 10"/>
                  <a:gd name="T4" fmla="*/ 33 w 33"/>
                  <a:gd name="T5" fmla="*/ 6 h 10"/>
                  <a:gd name="T6" fmla="*/ 31 w 33"/>
                  <a:gd name="T7" fmla="*/ 8 h 10"/>
                  <a:gd name="T8" fmla="*/ 0 w 33"/>
                  <a:gd name="T9" fmla="*/ 8 h 10"/>
                </a:gdLst>
                <a:ahLst/>
                <a:cxnLst>
                  <a:cxn ang="0">
                    <a:pos x="T0" y="T1"/>
                  </a:cxn>
                  <a:cxn ang="0">
                    <a:pos x="T2" y="T3"/>
                  </a:cxn>
                  <a:cxn ang="0">
                    <a:pos x="T4" y="T5"/>
                  </a:cxn>
                  <a:cxn ang="0">
                    <a:pos x="T6" y="T7"/>
                  </a:cxn>
                  <a:cxn ang="0">
                    <a:pos x="T8" y="T9"/>
                  </a:cxn>
                </a:cxnLst>
                <a:rect l="0" t="0" r="r" b="b"/>
                <a:pathLst>
                  <a:path w="33" h="10">
                    <a:moveTo>
                      <a:pt x="0" y="8"/>
                    </a:moveTo>
                    <a:cubicBezTo>
                      <a:pt x="0" y="7"/>
                      <a:pt x="0" y="7"/>
                      <a:pt x="0" y="6"/>
                    </a:cubicBezTo>
                    <a:cubicBezTo>
                      <a:pt x="11" y="0"/>
                      <a:pt x="22" y="1"/>
                      <a:pt x="33" y="6"/>
                    </a:cubicBezTo>
                    <a:cubicBezTo>
                      <a:pt x="33" y="6"/>
                      <a:pt x="32" y="7"/>
                      <a:pt x="31" y="8"/>
                    </a:cubicBezTo>
                    <a:cubicBezTo>
                      <a:pt x="21" y="10"/>
                      <a:pt x="10" y="10"/>
                      <a:pt x="0" y="8"/>
                    </a:cubicBezTo>
                    <a:close/>
                  </a:path>
                </a:pathLst>
              </a:custGeom>
              <a:solidFill>
                <a:srgbClr val="5D6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7" name="Freeform 297"/>
              <p:cNvSpPr/>
              <p:nvPr/>
            </p:nvSpPr>
            <p:spPr bwMode="auto">
              <a:xfrm>
                <a:off x="5944" y="2195"/>
                <a:ext cx="103" cy="149"/>
              </a:xfrm>
              <a:custGeom>
                <a:avLst/>
                <a:gdLst>
                  <a:gd name="T0" fmla="*/ 5 w 29"/>
                  <a:gd name="T1" fmla="*/ 3 h 42"/>
                  <a:gd name="T2" fmla="*/ 9 w 29"/>
                  <a:gd name="T3" fmla="*/ 8 h 42"/>
                  <a:gd name="T4" fmla="*/ 25 w 29"/>
                  <a:gd name="T5" fmla="*/ 31 h 42"/>
                  <a:gd name="T6" fmla="*/ 28 w 29"/>
                  <a:gd name="T7" fmla="*/ 42 h 42"/>
                  <a:gd name="T8" fmla="*/ 27 w 29"/>
                  <a:gd name="T9" fmla="*/ 41 h 42"/>
                  <a:gd name="T10" fmla="*/ 9 w 29"/>
                  <a:gd name="T11" fmla="*/ 28 h 42"/>
                  <a:gd name="T12" fmla="*/ 3 w 29"/>
                  <a:gd name="T13" fmla="*/ 24 h 42"/>
                  <a:gd name="T14" fmla="*/ 0 w 29"/>
                  <a:gd name="T15" fmla="*/ 4 h 42"/>
                  <a:gd name="T16" fmla="*/ 5 w 29"/>
                  <a:gd name="T17"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2">
                    <a:moveTo>
                      <a:pt x="5" y="3"/>
                    </a:moveTo>
                    <a:cubicBezTo>
                      <a:pt x="5" y="6"/>
                      <a:pt x="7" y="7"/>
                      <a:pt x="9" y="8"/>
                    </a:cubicBezTo>
                    <a:cubicBezTo>
                      <a:pt x="13" y="16"/>
                      <a:pt x="22" y="22"/>
                      <a:pt x="25" y="31"/>
                    </a:cubicBezTo>
                    <a:cubicBezTo>
                      <a:pt x="26" y="34"/>
                      <a:pt x="29" y="38"/>
                      <a:pt x="28" y="42"/>
                    </a:cubicBezTo>
                    <a:cubicBezTo>
                      <a:pt x="28" y="42"/>
                      <a:pt x="27" y="42"/>
                      <a:pt x="27" y="41"/>
                    </a:cubicBezTo>
                    <a:cubicBezTo>
                      <a:pt x="19" y="39"/>
                      <a:pt x="17" y="29"/>
                      <a:pt x="9" y="28"/>
                    </a:cubicBezTo>
                    <a:cubicBezTo>
                      <a:pt x="6" y="28"/>
                      <a:pt x="4" y="26"/>
                      <a:pt x="3" y="24"/>
                    </a:cubicBezTo>
                    <a:cubicBezTo>
                      <a:pt x="0" y="17"/>
                      <a:pt x="1" y="10"/>
                      <a:pt x="0" y="4"/>
                    </a:cubicBezTo>
                    <a:cubicBezTo>
                      <a:pt x="1" y="0"/>
                      <a:pt x="3" y="2"/>
                      <a:pt x="5" y="3"/>
                    </a:cubicBezTo>
                    <a:close/>
                  </a:path>
                </a:pathLst>
              </a:custGeom>
              <a:solidFill>
                <a:srgbClr val="0C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8" name="Freeform 298"/>
              <p:cNvSpPr/>
              <p:nvPr/>
            </p:nvSpPr>
            <p:spPr bwMode="auto">
              <a:xfrm>
                <a:off x="5283" y="604"/>
                <a:ext cx="243" cy="184"/>
              </a:xfrm>
              <a:custGeom>
                <a:avLst/>
                <a:gdLst>
                  <a:gd name="T0" fmla="*/ 18 w 68"/>
                  <a:gd name="T1" fmla="*/ 3 h 52"/>
                  <a:gd name="T2" fmla="*/ 49 w 68"/>
                  <a:gd name="T3" fmla="*/ 3 h 52"/>
                  <a:gd name="T4" fmla="*/ 68 w 68"/>
                  <a:gd name="T5" fmla="*/ 19 h 52"/>
                  <a:gd name="T6" fmla="*/ 62 w 68"/>
                  <a:gd name="T7" fmla="*/ 31 h 52"/>
                  <a:gd name="T8" fmla="*/ 60 w 68"/>
                  <a:gd name="T9" fmla="*/ 39 h 52"/>
                  <a:gd name="T10" fmla="*/ 52 w 68"/>
                  <a:gd name="T11" fmla="*/ 45 h 52"/>
                  <a:gd name="T12" fmla="*/ 35 w 68"/>
                  <a:gd name="T13" fmla="*/ 46 h 52"/>
                  <a:gd name="T14" fmla="*/ 34 w 68"/>
                  <a:gd name="T15" fmla="*/ 39 h 52"/>
                  <a:gd name="T16" fmla="*/ 34 w 68"/>
                  <a:gd name="T17" fmla="*/ 46 h 52"/>
                  <a:gd name="T18" fmla="*/ 21 w 68"/>
                  <a:gd name="T19" fmla="*/ 47 h 52"/>
                  <a:gd name="T20" fmla="*/ 9 w 68"/>
                  <a:gd name="T21" fmla="*/ 45 h 52"/>
                  <a:gd name="T22" fmla="*/ 5 w 68"/>
                  <a:gd name="T23" fmla="*/ 42 h 52"/>
                  <a:gd name="T24" fmla="*/ 3 w 68"/>
                  <a:gd name="T25" fmla="*/ 29 h 52"/>
                  <a:gd name="T26" fmla="*/ 3 w 68"/>
                  <a:gd name="T27" fmla="*/ 28 h 52"/>
                  <a:gd name="T28" fmla="*/ 9 w 68"/>
                  <a:gd name="T29" fmla="*/ 21 h 52"/>
                  <a:gd name="T30" fmla="*/ 0 w 68"/>
                  <a:gd name="T31" fmla="*/ 19 h 52"/>
                  <a:gd name="T32" fmla="*/ 18 w 68"/>
                  <a:gd name="T33"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52">
                    <a:moveTo>
                      <a:pt x="18" y="3"/>
                    </a:moveTo>
                    <a:cubicBezTo>
                      <a:pt x="28" y="0"/>
                      <a:pt x="39" y="0"/>
                      <a:pt x="49" y="3"/>
                    </a:cubicBezTo>
                    <a:cubicBezTo>
                      <a:pt x="57" y="7"/>
                      <a:pt x="65" y="10"/>
                      <a:pt x="68" y="19"/>
                    </a:cubicBezTo>
                    <a:cubicBezTo>
                      <a:pt x="62" y="21"/>
                      <a:pt x="65" y="27"/>
                      <a:pt x="62" y="31"/>
                    </a:cubicBezTo>
                    <a:cubicBezTo>
                      <a:pt x="61" y="33"/>
                      <a:pt x="61" y="37"/>
                      <a:pt x="60" y="39"/>
                    </a:cubicBezTo>
                    <a:cubicBezTo>
                      <a:pt x="59" y="44"/>
                      <a:pt x="57" y="47"/>
                      <a:pt x="52" y="45"/>
                    </a:cubicBezTo>
                    <a:cubicBezTo>
                      <a:pt x="46" y="42"/>
                      <a:pt x="41" y="50"/>
                      <a:pt x="35" y="46"/>
                    </a:cubicBezTo>
                    <a:cubicBezTo>
                      <a:pt x="35" y="43"/>
                      <a:pt x="34" y="40"/>
                      <a:pt x="34" y="39"/>
                    </a:cubicBezTo>
                    <a:cubicBezTo>
                      <a:pt x="34" y="40"/>
                      <a:pt x="35" y="43"/>
                      <a:pt x="34" y="46"/>
                    </a:cubicBezTo>
                    <a:cubicBezTo>
                      <a:pt x="31" y="52"/>
                      <a:pt x="26" y="48"/>
                      <a:pt x="21" y="47"/>
                    </a:cubicBezTo>
                    <a:cubicBezTo>
                      <a:pt x="18" y="46"/>
                      <a:pt x="13" y="47"/>
                      <a:pt x="9" y="45"/>
                    </a:cubicBezTo>
                    <a:cubicBezTo>
                      <a:pt x="8" y="45"/>
                      <a:pt x="9" y="41"/>
                      <a:pt x="5" y="42"/>
                    </a:cubicBezTo>
                    <a:cubicBezTo>
                      <a:pt x="0" y="42"/>
                      <a:pt x="2" y="34"/>
                      <a:pt x="3" y="29"/>
                    </a:cubicBezTo>
                    <a:cubicBezTo>
                      <a:pt x="3" y="29"/>
                      <a:pt x="3" y="29"/>
                      <a:pt x="3" y="28"/>
                    </a:cubicBezTo>
                    <a:cubicBezTo>
                      <a:pt x="4" y="25"/>
                      <a:pt x="10" y="25"/>
                      <a:pt x="9" y="21"/>
                    </a:cubicBezTo>
                    <a:cubicBezTo>
                      <a:pt x="7" y="17"/>
                      <a:pt x="2" y="22"/>
                      <a:pt x="0" y="19"/>
                    </a:cubicBezTo>
                    <a:cubicBezTo>
                      <a:pt x="3" y="11"/>
                      <a:pt x="11" y="7"/>
                      <a:pt x="18" y="3"/>
                    </a:cubicBezTo>
                    <a:close/>
                  </a:path>
                </a:pathLst>
              </a:custGeom>
              <a:solidFill>
                <a:srgbClr val="F1B7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9" name="Freeform 299"/>
              <p:cNvSpPr/>
              <p:nvPr/>
            </p:nvSpPr>
            <p:spPr bwMode="auto">
              <a:xfrm>
                <a:off x="5405" y="653"/>
                <a:ext cx="153" cy="146"/>
              </a:xfrm>
              <a:custGeom>
                <a:avLst/>
                <a:gdLst>
                  <a:gd name="T0" fmla="*/ 2 w 43"/>
                  <a:gd name="T1" fmla="*/ 32 h 41"/>
                  <a:gd name="T2" fmla="*/ 22 w 43"/>
                  <a:gd name="T3" fmla="*/ 30 h 41"/>
                  <a:gd name="T4" fmla="*/ 25 w 43"/>
                  <a:gd name="T5" fmla="*/ 20 h 41"/>
                  <a:gd name="T6" fmla="*/ 28 w 43"/>
                  <a:gd name="T7" fmla="*/ 11 h 41"/>
                  <a:gd name="T8" fmla="*/ 29 w 43"/>
                  <a:gd name="T9" fmla="*/ 8 h 41"/>
                  <a:gd name="T10" fmla="*/ 26 w 43"/>
                  <a:gd name="T11" fmla="*/ 3 h 41"/>
                  <a:gd name="T12" fmla="*/ 34 w 43"/>
                  <a:gd name="T13" fmla="*/ 5 h 41"/>
                  <a:gd name="T14" fmla="*/ 40 w 43"/>
                  <a:gd name="T15" fmla="*/ 25 h 41"/>
                  <a:gd name="T16" fmla="*/ 29 w 43"/>
                  <a:gd name="T17" fmla="*/ 37 h 41"/>
                  <a:gd name="T18" fmla="*/ 17 w 43"/>
                  <a:gd name="T19" fmla="*/ 38 h 41"/>
                  <a:gd name="T20" fmla="*/ 14 w 43"/>
                  <a:gd name="T21" fmla="*/ 40 h 41"/>
                  <a:gd name="T22" fmla="*/ 1 w 43"/>
                  <a:gd name="T23" fmla="*/ 38 h 41"/>
                  <a:gd name="T24" fmla="*/ 2 w 43"/>
                  <a:gd name="T25"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1">
                    <a:moveTo>
                      <a:pt x="2" y="32"/>
                    </a:moveTo>
                    <a:cubicBezTo>
                      <a:pt x="8" y="31"/>
                      <a:pt x="15" y="26"/>
                      <a:pt x="22" y="30"/>
                    </a:cubicBezTo>
                    <a:cubicBezTo>
                      <a:pt x="23" y="27"/>
                      <a:pt x="25" y="23"/>
                      <a:pt x="25" y="20"/>
                    </a:cubicBezTo>
                    <a:cubicBezTo>
                      <a:pt x="26" y="16"/>
                      <a:pt x="26" y="13"/>
                      <a:pt x="28" y="11"/>
                    </a:cubicBezTo>
                    <a:cubicBezTo>
                      <a:pt x="29" y="10"/>
                      <a:pt x="31" y="8"/>
                      <a:pt x="29" y="8"/>
                    </a:cubicBezTo>
                    <a:cubicBezTo>
                      <a:pt x="26" y="7"/>
                      <a:pt x="23" y="6"/>
                      <a:pt x="26" y="3"/>
                    </a:cubicBezTo>
                    <a:cubicBezTo>
                      <a:pt x="29" y="0"/>
                      <a:pt x="31" y="6"/>
                      <a:pt x="34" y="5"/>
                    </a:cubicBezTo>
                    <a:cubicBezTo>
                      <a:pt x="38" y="11"/>
                      <a:pt x="43" y="17"/>
                      <a:pt x="40" y="25"/>
                    </a:cubicBezTo>
                    <a:cubicBezTo>
                      <a:pt x="37" y="29"/>
                      <a:pt x="31" y="30"/>
                      <a:pt x="29" y="37"/>
                    </a:cubicBezTo>
                    <a:cubicBezTo>
                      <a:pt x="28" y="41"/>
                      <a:pt x="20" y="40"/>
                      <a:pt x="17" y="38"/>
                    </a:cubicBezTo>
                    <a:cubicBezTo>
                      <a:pt x="12" y="36"/>
                      <a:pt x="15" y="41"/>
                      <a:pt x="14" y="40"/>
                    </a:cubicBezTo>
                    <a:cubicBezTo>
                      <a:pt x="9" y="41"/>
                      <a:pt x="5" y="39"/>
                      <a:pt x="1" y="38"/>
                    </a:cubicBezTo>
                    <a:cubicBezTo>
                      <a:pt x="0" y="36"/>
                      <a:pt x="0" y="34"/>
                      <a:pt x="2" y="32"/>
                    </a:cubicBezTo>
                    <a:close/>
                  </a:path>
                </a:pathLst>
              </a:custGeom>
              <a:solidFill>
                <a:srgbClr val="E5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0" name="Freeform 300"/>
              <p:cNvSpPr/>
              <p:nvPr/>
            </p:nvSpPr>
            <p:spPr bwMode="auto">
              <a:xfrm>
                <a:off x="5394" y="767"/>
                <a:ext cx="114" cy="89"/>
              </a:xfrm>
              <a:custGeom>
                <a:avLst/>
                <a:gdLst>
                  <a:gd name="T0" fmla="*/ 5 w 32"/>
                  <a:gd name="T1" fmla="*/ 6 h 25"/>
                  <a:gd name="T2" fmla="*/ 16 w 32"/>
                  <a:gd name="T3" fmla="*/ 8 h 25"/>
                  <a:gd name="T4" fmla="*/ 32 w 32"/>
                  <a:gd name="T5" fmla="*/ 15 h 25"/>
                  <a:gd name="T6" fmla="*/ 29 w 32"/>
                  <a:gd name="T7" fmla="*/ 18 h 25"/>
                  <a:gd name="T8" fmla="*/ 26 w 32"/>
                  <a:gd name="T9" fmla="*/ 20 h 25"/>
                  <a:gd name="T10" fmla="*/ 17 w 32"/>
                  <a:gd name="T11" fmla="*/ 22 h 25"/>
                  <a:gd name="T12" fmla="*/ 6 w 32"/>
                  <a:gd name="T13" fmla="*/ 23 h 25"/>
                  <a:gd name="T14" fmla="*/ 5 w 32"/>
                  <a:gd name="T15" fmla="*/ 6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5">
                    <a:moveTo>
                      <a:pt x="5" y="6"/>
                    </a:moveTo>
                    <a:cubicBezTo>
                      <a:pt x="10" y="0"/>
                      <a:pt x="12" y="8"/>
                      <a:pt x="16" y="8"/>
                    </a:cubicBezTo>
                    <a:cubicBezTo>
                      <a:pt x="22" y="10"/>
                      <a:pt x="28" y="9"/>
                      <a:pt x="32" y="15"/>
                    </a:cubicBezTo>
                    <a:cubicBezTo>
                      <a:pt x="31" y="16"/>
                      <a:pt x="30" y="17"/>
                      <a:pt x="29" y="18"/>
                    </a:cubicBezTo>
                    <a:cubicBezTo>
                      <a:pt x="28" y="19"/>
                      <a:pt x="27" y="19"/>
                      <a:pt x="26" y="20"/>
                    </a:cubicBezTo>
                    <a:cubicBezTo>
                      <a:pt x="23" y="20"/>
                      <a:pt x="20" y="20"/>
                      <a:pt x="17" y="22"/>
                    </a:cubicBezTo>
                    <a:cubicBezTo>
                      <a:pt x="13" y="25"/>
                      <a:pt x="10" y="25"/>
                      <a:pt x="6" y="23"/>
                    </a:cubicBezTo>
                    <a:cubicBezTo>
                      <a:pt x="3" y="18"/>
                      <a:pt x="0" y="12"/>
                      <a:pt x="5" y="6"/>
                    </a:cubicBezTo>
                    <a:close/>
                  </a:path>
                </a:pathLst>
              </a:custGeom>
              <a:solidFill>
                <a:srgbClr val="CC6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1" name="Freeform 301"/>
              <p:cNvSpPr/>
              <p:nvPr/>
            </p:nvSpPr>
            <p:spPr bwMode="auto">
              <a:xfrm>
                <a:off x="5444" y="742"/>
                <a:ext cx="103" cy="78"/>
              </a:xfrm>
              <a:custGeom>
                <a:avLst/>
                <a:gdLst>
                  <a:gd name="T0" fmla="*/ 18 w 29"/>
                  <a:gd name="T1" fmla="*/ 22 h 22"/>
                  <a:gd name="T2" fmla="*/ 2 w 29"/>
                  <a:gd name="T3" fmla="*/ 15 h 22"/>
                  <a:gd name="T4" fmla="*/ 0 w 29"/>
                  <a:gd name="T5" fmla="*/ 8 h 22"/>
                  <a:gd name="T6" fmla="*/ 15 w 29"/>
                  <a:gd name="T7" fmla="*/ 12 h 22"/>
                  <a:gd name="T8" fmla="*/ 17 w 29"/>
                  <a:gd name="T9" fmla="*/ 10 h 22"/>
                  <a:gd name="T10" fmla="*/ 29 w 29"/>
                  <a:gd name="T11" fmla="*/ 0 h 22"/>
                  <a:gd name="T12" fmla="*/ 18 w 29"/>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18" y="22"/>
                    </a:moveTo>
                    <a:cubicBezTo>
                      <a:pt x="13" y="19"/>
                      <a:pt x="6" y="21"/>
                      <a:pt x="2" y="15"/>
                    </a:cubicBezTo>
                    <a:cubicBezTo>
                      <a:pt x="2" y="13"/>
                      <a:pt x="1" y="11"/>
                      <a:pt x="0" y="8"/>
                    </a:cubicBezTo>
                    <a:cubicBezTo>
                      <a:pt x="4" y="14"/>
                      <a:pt x="10" y="11"/>
                      <a:pt x="15" y="12"/>
                    </a:cubicBezTo>
                    <a:cubicBezTo>
                      <a:pt x="16" y="12"/>
                      <a:pt x="18" y="12"/>
                      <a:pt x="17" y="10"/>
                    </a:cubicBezTo>
                    <a:cubicBezTo>
                      <a:pt x="17" y="2"/>
                      <a:pt x="24" y="1"/>
                      <a:pt x="29" y="0"/>
                    </a:cubicBezTo>
                    <a:cubicBezTo>
                      <a:pt x="27" y="8"/>
                      <a:pt x="26" y="17"/>
                      <a:pt x="18" y="22"/>
                    </a:cubicBezTo>
                    <a:close/>
                  </a:path>
                </a:pathLst>
              </a:custGeom>
              <a:solidFill>
                <a:srgbClr val="D67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2" name="Freeform 302"/>
              <p:cNvSpPr/>
              <p:nvPr/>
            </p:nvSpPr>
            <p:spPr bwMode="auto">
              <a:xfrm>
                <a:off x="5490" y="1044"/>
                <a:ext cx="40" cy="60"/>
              </a:xfrm>
              <a:custGeom>
                <a:avLst/>
                <a:gdLst>
                  <a:gd name="T0" fmla="*/ 11 w 11"/>
                  <a:gd name="T1" fmla="*/ 7 h 17"/>
                  <a:gd name="T2" fmla="*/ 7 w 11"/>
                  <a:gd name="T3" fmla="*/ 12 h 17"/>
                  <a:gd name="T4" fmla="*/ 0 w 11"/>
                  <a:gd name="T5" fmla="*/ 6 h 17"/>
                  <a:gd name="T6" fmla="*/ 5 w 11"/>
                  <a:gd name="T7" fmla="*/ 2 h 17"/>
                  <a:gd name="T8" fmla="*/ 11 w 11"/>
                  <a:gd name="T9" fmla="*/ 7 h 17"/>
                </a:gdLst>
                <a:ahLst/>
                <a:cxnLst>
                  <a:cxn ang="0">
                    <a:pos x="T0" y="T1"/>
                  </a:cxn>
                  <a:cxn ang="0">
                    <a:pos x="T2" y="T3"/>
                  </a:cxn>
                  <a:cxn ang="0">
                    <a:pos x="T4" y="T5"/>
                  </a:cxn>
                  <a:cxn ang="0">
                    <a:pos x="T6" y="T7"/>
                  </a:cxn>
                  <a:cxn ang="0">
                    <a:pos x="T8" y="T9"/>
                  </a:cxn>
                </a:cxnLst>
                <a:rect l="0" t="0" r="r" b="b"/>
                <a:pathLst>
                  <a:path w="11" h="17">
                    <a:moveTo>
                      <a:pt x="11" y="7"/>
                    </a:moveTo>
                    <a:cubicBezTo>
                      <a:pt x="10" y="9"/>
                      <a:pt x="9" y="10"/>
                      <a:pt x="7" y="12"/>
                    </a:cubicBezTo>
                    <a:cubicBezTo>
                      <a:pt x="0" y="17"/>
                      <a:pt x="3" y="7"/>
                      <a:pt x="0" y="6"/>
                    </a:cubicBezTo>
                    <a:cubicBezTo>
                      <a:pt x="0" y="3"/>
                      <a:pt x="0" y="0"/>
                      <a:pt x="5" y="2"/>
                    </a:cubicBezTo>
                    <a:cubicBezTo>
                      <a:pt x="7" y="4"/>
                      <a:pt x="9" y="5"/>
                      <a:pt x="11" y="7"/>
                    </a:cubicBezTo>
                    <a:close/>
                  </a:path>
                </a:pathLst>
              </a:custGeom>
              <a:solidFill>
                <a:srgbClr val="3A8F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3" name="Freeform 303"/>
              <p:cNvSpPr/>
              <p:nvPr/>
            </p:nvSpPr>
            <p:spPr bwMode="auto">
              <a:xfrm>
                <a:off x="5462" y="1026"/>
                <a:ext cx="46" cy="54"/>
              </a:xfrm>
              <a:custGeom>
                <a:avLst/>
                <a:gdLst>
                  <a:gd name="T0" fmla="*/ 13 w 13"/>
                  <a:gd name="T1" fmla="*/ 7 h 15"/>
                  <a:gd name="T2" fmla="*/ 9 w 13"/>
                  <a:gd name="T3" fmla="*/ 13 h 15"/>
                  <a:gd name="T4" fmla="*/ 9 w 13"/>
                  <a:gd name="T5" fmla="*/ 15 h 15"/>
                  <a:gd name="T6" fmla="*/ 8 w 13"/>
                  <a:gd name="T7" fmla="*/ 15 h 15"/>
                  <a:gd name="T8" fmla="*/ 7 w 13"/>
                  <a:gd name="T9" fmla="*/ 0 h 15"/>
                  <a:gd name="T10" fmla="*/ 9 w 13"/>
                  <a:gd name="T11" fmla="*/ 0 h 15"/>
                  <a:gd name="T12" fmla="*/ 13 w 13"/>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7"/>
                    </a:moveTo>
                    <a:cubicBezTo>
                      <a:pt x="9" y="7"/>
                      <a:pt x="9" y="10"/>
                      <a:pt x="9" y="13"/>
                    </a:cubicBezTo>
                    <a:cubicBezTo>
                      <a:pt x="10" y="14"/>
                      <a:pt x="10" y="14"/>
                      <a:pt x="9" y="15"/>
                    </a:cubicBezTo>
                    <a:cubicBezTo>
                      <a:pt x="9" y="15"/>
                      <a:pt x="8" y="15"/>
                      <a:pt x="8" y="15"/>
                    </a:cubicBezTo>
                    <a:cubicBezTo>
                      <a:pt x="8" y="10"/>
                      <a:pt x="0" y="5"/>
                      <a:pt x="7" y="0"/>
                    </a:cubicBezTo>
                    <a:cubicBezTo>
                      <a:pt x="8" y="0"/>
                      <a:pt x="8" y="0"/>
                      <a:pt x="9" y="0"/>
                    </a:cubicBezTo>
                    <a:cubicBezTo>
                      <a:pt x="10" y="2"/>
                      <a:pt x="12" y="5"/>
                      <a:pt x="13" y="7"/>
                    </a:cubicBezTo>
                    <a:close/>
                  </a:path>
                </a:pathLst>
              </a:custGeom>
              <a:solidFill>
                <a:srgbClr val="7AAB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4" name="Freeform 304"/>
              <p:cNvSpPr/>
              <p:nvPr/>
            </p:nvSpPr>
            <p:spPr bwMode="auto">
              <a:xfrm>
                <a:off x="5430" y="870"/>
                <a:ext cx="85" cy="121"/>
              </a:xfrm>
              <a:custGeom>
                <a:avLst/>
                <a:gdLst>
                  <a:gd name="T0" fmla="*/ 24 w 24"/>
                  <a:gd name="T1" fmla="*/ 19 h 34"/>
                  <a:gd name="T2" fmla="*/ 22 w 24"/>
                  <a:gd name="T3" fmla="*/ 25 h 34"/>
                  <a:gd name="T4" fmla="*/ 15 w 24"/>
                  <a:gd name="T5" fmla="*/ 33 h 34"/>
                  <a:gd name="T6" fmla="*/ 12 w 24"/>
                  <a:gd name="T7" fmla="*/ 31 h 34"/>
                  <a:gd name="T8" fmla="*/ 4 w 24"/>
                  <a:gd name="T9" fmla="*/ 17 h 34"/>
                  <a:gd name="T10" fmla="*/ 9 w 24"/>
                  <a:gd name="T11" fmla="*/ 14 h 34"/>
                  <a:gd name="T12" fmla="*/ 0 w 24"/>
                  <a:gd name="T13" fmla="*/ 12 h 34"/>
                  <a:gd name="T14" fmla="*/ 0 w 24"/>
                  <a:gd name="T15" fmla="*/ 9 h 34"/>
                  <a:gd name="T16" fmla="*/ 11 w 24"/>
                  <a:gd name="T17" fmla="*/ 9 h 34"/>
                  <a:gd name="T18" fmla="*/ 8 w 24"/>
                  <a:gd name="T19" fmla="*/ 1 h 34"/>
                  <a:gd name="T20" fmla="*/ 12 w 24"/>
                  <a:gd name="T21" fmla="*/ 1 h 34"/>
                  <a:gd name="T22" fmla="*/ 20 w 24"/>
                  <a:gd name="T23" fmla="*/ 9 h 34"/>
                  <a:gd name="T24" fmla="*/ 24 w 24"/>
                  <a:gd name="T2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4">
                    <a:moveTo>
                      <a:pt x="24" y="19"/>
                    </a:moveTo>
                    <a:cubicBezTo>
                      <a:pt x="23" y="21"/>
                      <a:pt x="23" y="23"/>
                      <a:pt x="22" y="25"/>
                    </a:cubicBezTo>
                    <a:cubicBezTo>
                      <a:pt x="21" y="29"/>
                      <a:pt x="18" y="31"/>
                      <a:pt x="15" y="33"/>
                    </a:cubicBezTo>
                    <a:cubicBezTo>
                      <a:pt x="13" y="34"/>
                      <a:pt x="12" y="33"/>
                      <a:pt x="12" y="31"/>
                    </a:cubicBezTo>
                    <a:cubicBezTo>
                      <a:pt x="15" y="23"/>
                      <a:pt x="5" y="22"/>
                      <a:pt x="4" y="17"/>
                    </a:cubicBezTo>
                    <a:cubicBezTo>
                      <a:pt x="5" y="13"/>
                      <a:pt x="7" y="13"/>
                      <a:pt x="9" y="14"/>
                    </a:cubicBezTo>
                    <a:cubicBezTo>
                      <a:pt x="7" y="12"/>
                      <a:pt x="3" y="14"/>
                      <a:pt x="0" y="12"/>
                    </a:cubicBezTo>
                    <a:cubicBezTo>
                      <a:pt x="0" y="11"/>
                      <a:pt x="0" y="10"/>
                      <a:pt x="0" y="9"/>
                    </a:cubicBezTo>
                    <a:cubicBezTo>
                      <a:pt x="4" y="6"/>
                      <a:pt x="8" y="7"/>
                      <a:pt x="11" y="9"/>
                    </a:cubicBezTo>
                    <a:cubicBezTo>
                      <a:pt x="10" y="6"/>
                      <a:pt x="5" y="5"/>
                      <a:pt x="8" y="1"/>
                    </a:cubicBezTo>
                    <a:cubicBezTo>
                      <a:pt x="10" y="0"/>
                      <a:pt x="11" y="0"/>
                      <a:pt x="12" y="1"/>
                    </a:cubicBezTo>
                    <a:cubicBezTo>
                      <a:pt x="15" y="4"/>
                      <a:pt x="18" y="7"/>
                      <a:pt x="20" y="9"/>
                    </a:cubicBezTo>
                    <a:cubicBezTo>
                      <a:pt x="21" y="12"/>
                      <a:pt x="21" y="16"/>
                      <a:pt x="24" y="19"/>
                    </a:cubicBezTo>
                    <a:close/>
                  </a:path>
                </a:pathLst>
              </a:custGeom>
              <a:solidFill>
                <a:srgbClr val="609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5" name="Freeform 305"/>
              <p:cNvSpPr/>
              <p:nvPr/>
            </p:nvSpPr>
            <p:spPr bwMode="auto">
              <a:xfrm>
                <a:off x="5398" y="842"/>
                <a:ext cx="60" cy="53"/>
              </a:xfrm>
              <a:custGeom>
                <a:avLst/>
                <a:gdLst>
                  <a:gd name="T0" fmla="*/ 6 w 17"/>
                  <a:gd name="T1" fmla="*/ 1 h 15"/>
                  <a:gd name="T2" fmla="*/ 16 w 17"/>
                  <a:gd name="T3" fmla="*/ 1 h 15"/>
                  <a:gd name="T4" fmla="*/ 15 w 17"/>
                  <a:gd name="T5" fmla="*/ 3 h 15"/>
                  <a:gd name="T6" fmla="*/ 15 w 17"/>
                  <a:gd name="T7" fmla="*/ 10 h 15"/>
                  <a:gd name="T8" fmla="*/ 7 w 17"/>
                  <a:gd name="T9" fmla="*/ 15 h 15"/>
                  <a:gd name="T10" fmla="*/ 0 w 17"/>
                  <a:gd name="T11" fmla="*/ 8 h 15"/>
                  <a:gd name="T12" fmla="*/ 1 w 17"/>
                  <a:gd name="T13" fmla="*/ 3 h 15"/>
                  <a:gd name="T14" fmla="*/ 6 w 1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6" y="1"/>
                    </a:moveTo>
                    <a:cubicBezTo>
                      <a:pt x="9" y="1"/>
                      <a:pt x="12" y="1"/>
                      <a:pt x="16" y="1"/>
                    </a:cubicBezTo>
                    <a:cubicBezTo>
                      <a:pt x="16" y="2"/>
                      <a:pt x="15" y="3"/>
                      <a:pt x="15" y="3"/>
                    </a:cubicBezTo>
                    <a:cubicBezTo>
                      <a:pt x="16" y="5"/>
                      <a:pt x="17" y="8"/>
                      <a:pt x="15" y="10"/>
                    </a:cubicBezTo>
                    <a:cubicBezTo>
                      <a:pt x="13" y="12"/>
                      <a:pt x="10" y="14"/>
                      <a:pt x="7" y="15"/>
                    </a:cubicBezTo>
                    <a:cubicBezTo>
                      <a:pt x="3" y="14"/>
                      <a:pt x="1" y="11"/>
                      <a:pt x="0" y="8"/>
                    </a:cubicBezTo>
                    <a:cubicBezTo>
                      <a:pt x="0" y="6"/>
                      <a:pt x="0" y="5"/>
                      <a:pt x="1" y="3"/>
                    </a:cubicBezTo>
                    <a:cubicBezTo>
                      <a:pt x="2" y="2"/>
                      <a:pt x="3" y="0"/>
                      <a:pt x="6" y="1"/>
                    </a:cubicBezTo>
                    <a:close/>
                  </a:path>
                </a:pathLst>
              </a:custGeom>
              <a:solidFill>
                <a:srgbClr val="47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6" name="Freeform 306"/>
              <p:cNvSpPr/>
              <p:nvPr/>
            </p:nvSpPr>
            <p:spPr bwMode="auto">
              <a:xfrm>
                <a:off x="5440" y="845"/>
                <a:ext cx="57" cy="36"/>
              </a:xfrm>
              <a:custGeom>
                <a:avLst/>
                <a:gdLst>
                  <a:gd name="T0" fmla="*/ 3 w 16"/>
                  <a:gd name="T1" fmla="*/ 8 h 10"/>
                  <a:gd name="T2" fmla="*/ 3 w 16"/>
                  <a:gd name="T3" fmla="*/ 2 h 10"/>
                  <a:gd name="T4" fmla="*/ 9 w 16"/>
                  <a:gd name="T5" fmla="*/ 1 h 10"/>
                  <a:gd name="T6" fmla="*/ 15 w 16"/>
                  <a:gd name="T7" fmla="*/ 4 h 10"/>
                  <a:gd name="T8" fmla="*/ 9 w 16"/>
                  <a:gd name="T9" fmla="*/ 8 h 10"/>
                  <a:gd name="T10" fmla="*/ 5 w 16"/>
                  <a:gd name="T11" fmla="*/ 8 h 10"/>
                  <a:gd name="T12" fmla="*/ 3 w 16"/>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3" y="8"/>
                    </a:moveTo>
                    <a:cubicBezTo>
                      <a:pt x="3" y="6"/>
                      <a:pt x="0" y="4"/>
                      <a:pt x="3" y="2"/>
                    </a:cubicBezTo>
                    <a:cubicBezTo>
                      <a:pt x="5" y="2"/>
                      <a:pt x="7" y="2"/>
                      <a:pt x="9" y="1"/>
                    </a:cubicBezTo>
                    <a:cubicBezTo>
                      <a:pt x="12" y="0"/>
                      <a:pt x="15" y="0"/>
                      <a:pt x="15" y="4"/>
                    </a:cubicBezTo>
                    <a:cubicBezTo>
                      <a:pt x="16" y="10"/>
                      <a:pt x="12" y="9"/>
                      <a:pt x="9" y="8"/>
                    </a:cubicBezTo>
                    <a:cubicBezTo>
                      <a:pt x="8" y="8"/>
                      <a:pt x="7" y="8"/>
                      <a:pt x="5" y="8"/>
                    </a:cubicBezTo>
                    <a:cubicBezTo>
                      <a:pt x="4" y="9"/>
                      <a:pt x="4" y="9"/>
                      <a:pt x="3" y="8"/>
                    </a:cubicBezTo>
                    <a:close/>
                  </a:path>
                </a:pathLst>
              </a:custGeom>
              <a:solidFill>
                <a:srgbClr val="3F8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7" name="Freeform 307"/>
              <p:cNvSpPr/>
              <p:nvPr/>
            </p:nvSpPr>
            <p:spPr bwMode="auto">
              <a:xfrm>
                <a:off x="5483" y="891"/>
                <a:ext cx="39" cy="47"/>
              </a:xfrm>
              <a:custGeom>
                <a:avLst/>
                <a:gdLst>
                  <a:gd name="T0" fmla="*/ 9 w 11"/>
                  <a:gd name="T1" fmla="*/ 13 h 13"/>
                  <a:gd name="T2" fmla="*/ 5 w 11"/>
                  <a:gd name="T3" fmla="*/ 3 h 13"/>
                  <a:gd name="T4" fmla="*/ 11 w 11"/>
                  <a:gd name="T5" fmla="*/ 5 h 13"/>
                  <a:gd name="T6" fmla="*/ 9 w 11"/>
                  <a:gd name="T7" fmla="*/ 13 h 13"/>
                </a:gdLst>
                <a:ahLst/>
                <a:cxnLst>
                  <a:cxn ang="0">
                    <a:pos x="T0" y="T1"/>
                  </a:cxn>
                  <a:cxn ang="0">
                    <a:pos x="T2" y="T3"/>
                  </a:cxn>
                  <a:cxn ang="0">
                    <a:pos x="T4" y="T5"/>
                  </a:cxn>
                  <a:cxn ang="0">
                    <a:pos x="T6" y="T7"/>
                  </a:cxn>
                </a:cxnLst>
                <a:rect l="0" t="0" r="r" b="b"/>
                <a:pathLst>
                  <a:path w="11" h="13">
                    <a:moveTo>
                      <a:pt x="9" y="13"/>
                    </a:moveTo>
                    <a:cubicBezTo>
                      <a:pt x="0" y="12"/>
                      <a:pt x="3" y="8"/>
                      <a:pt x="5" y="3"/>
                    </a:cubicBezTo>
                    <a:cubicBezTo>
                      <a:pt x="8" y="1"/>
                      <a:pt x="11" y="0"/>
                      <a:pt x="11" y="5"/>
                    </a:cubicBezTo>
                    <a:cubicBezTo>
                      <a:pt x="11" y="8"/>
                      <a:pt x="11" y="11"/>
                      <a:pt x="9" y="13"/>
                    </a:cubicBezTo>
                    <a:close/>
                  </a:path>
                </a:pathLst>
              </a:custGeom>
              <a:solidFill>
                <a:srgbClr val="3C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8" name="Freeform 308"/>
              <p:cNvSpPr/>
              <p:nvPr/>
            </p:nvSpPr>
            <p:spPr bwMode="auto">
              <a:xfrm>
                <a:off x="5444" y="973"/>
                <a:ext cx="46" cy="107"/>
              </a:xfrm>
              <a:custGeom>
                <a:avLst/>
                <a:gdLst>
                  <a:gd name="T0" fmla="*/ 12 w 13"/>
                  <a:gd name="T1" fmla="*/ 15 h 30"/>
                  <a:gd name="T2" fmla="*/ 13 w 13"/>
                  <a:gd name="T3" fmla="*/ 30 h 30"/>
                  <a:gd name="T4" fmla="*/ 6 w 13"/>
                  <a:gd name="T5" fmla="*/ 23 h 30"/>
                  <a:gd name="T6" fmla="*/ 2 w 13"/>
                  <a:gd name="T7" fmla="*/ 20 h 30"/>
                  <a:gd name="T8" fmla="*/ 0 w 13"/>
                  <a:gd name="T9" fmla="*/ 10 h 30"/>
                  <a:gd name="T10" fmla="*/ 2 w 13"/>
                  <a:gd name="T11" fmla="*/ 4 h 30"/>
                  <a:gd name="T12" fmla="*/ 10 w 13"/>
                  <a:gd name="T13" fmla="*/ 12 h 30"/>
                  <a:gd name="T14" fmla="*/ 12 w 13"/>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12" y="15"/>
                    </a:moveTo>
                    <a:cubicBezTo>
                      <a:pt x="9" y="20"/>
                      <a:pt x="13" y="25"/>
                      <a:pt x="13" y="30"/>
                    </a:cubicBezTo>
                    <a:cubicBezTo>
                      <a:pt x="9" y="29"/>
                      <a:pt x="11" y="23"/>
                      <a:pt x="6" y="23"/>
                    </a:cubicBezTo>
                    <a:cubicBezTo>
                      <a:pt x="3" y="24"/>
                      <a:pt x="2" y="22"/>
                      <a:pt x="2" y="20"/>
                    </a:cubicBezTo>
                    <a:cubicBezTo>
                      <a:pt x="3" y="16"/>
                      <a:pt x="0" y="13"/>
                      <a:pt x="0" y="10"/>
                    </a:cubicBezTo>
                    <a:cubicBezTo>
                      <a:pt x="0" y="8"/>
                      <a:pt x="0" y="6"/>
                      <a:pt x="2" y="4"/>
                    </a:cubicBezTo>
                    <a:cubicBezTo>
                      <a:pt x="11" y="0"/>
                      <a:pt x="7" y="9"/>
                      <a:pt x="10" y="12"/>
                    </a:cubicBezTo>
                    <a:cubicBezTo>
                      <a:pt x="11" y="13"/>
                      <a:pt x="12" y="14"/>
                      <a:pt x="12" y="15"/>
                    </a:cubicBezTo>
                    <a:close/>
                  </a:path>
                </a:pathLst>
              </a:custGeom>
              <a:solidFill>
                <a:srgbClr val="9AA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9" name="Freeform 309"/>
              <p:cNvSpPr/>
              <p:nvPr/>
            </p:nvSpPr>
            <p:spPr bwMode="auto">
              <a:xfrm>
                <a:off x="5433" y="955"/>
                <a:ext cx="50" cy="61"/>
              </a:xfrm>
              <a:custGeom>
                <a:avLst/>
                <a:gdLst>
                  <a:gd name="T0" fmla="*/ 13 w 14"/>
                  <a:gd name="T1" fmla="*/ 17 h 17"/>
                  <a:gd name="T2" fmla="*/ 6 w 14"/>
                  <a:gd name="T3" fmla="*/ 9 h 17"/>
                  <a:gd name="T4" fmla="*/ 0 w 14"/>
                  <a:gd name="T5" fmla="*/ 5 h 17"/>
                  <a:gd name="T6" fmla="*/ 1 w 14"/>
                  <a:gd name="T7" fmla="*/ 3 h 17"/>
                  <a:gd name="T8" fmla="*/ 4 w 14"/>
                  <a:gd name="T9" fmla="*/ 0 h 17"/>
                  <a:gd name="T10" fmla="*/ 11 w 14"/>
                  <a:gd name="T11" fmla="*/ 7 h 17"/>
                  <a:gd name="T12" fmla="*/ 14 w 14"/>
                  <a:gd name="T13" fmla="*/ 9 h 17"/>
                  <a:gd name="T14" fmla="*/ 13 w 14"/>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13" y="17"/>
                    </a:moveTo>
                    <a:cubicBezTo>
                      <a:pt x="9" y="16"/>
                      <a:pt x="12" y="8"/>
                      <a:pt x="6" y="9"/>
                    </a:cubicBezTo>
                    <a:cubicBezTo>
                      <a:pt x="3" y="9"/>
                      <a:pt x="1" y="8"/>
                      <a:pt x="0" y="5"/>
                    </a:cubicBezTo>
                    <a:cubicBezTo>
                      <a:pt x="0" y="5"/>
                      <a:pt x="0" y="4"/>
                      <a:pt x="1" y="3"/>
                    </a:cubicBezTo>
                    <a:cubicBezTo>
                      <a:pt x="1" y="2"/>
                      <a:pt x="2" y="1"/>
                      <a:pt x="4" y="0"/>
                    </a:cubicBezTo>
                    <a:cubicBezTo>
                      <a:pt x="8" y="1"/>
                      <a:pt x="10" y="3"/>
                      <a:pt x="11" y="7"/>
                    </a:cubicBezTo>
                    <a:cubicBezTo>
                      <a:pt x="12" y="8"/>
                      <a:pt x="13" y="9"/>
                      <a:pt x="14" y="9"/>
                    </a:cubicBezTo>
                    <a:cubicBezTo>
                      <a:pt x="13" y="12"/>
                      <a:pt x="13" y="14"/>
                      <a:pt x="13" y="17"/>
                    </a:cubicBezTo>
                    <a:close/>
                  </a:path>
                </a:pathLst>
              </a:custGeom>
              <a:solidFill>
                <a:srgbClr val="5D8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0" name="Freeform 310"/>
              <p:cNvSpPr/>
              <p:nvPr/>
            </p:nvSpPr>
            <p:spPr bwMode="auto">
              <a:xfrm>
                <a:off x="5972" y="2294"/>
                <a:ext cx="68" cy="57"/>
              </a:xfrm>
              <a:custGeom>
                <a:avLst/>
                <a:gdLst>
                  <a:gd name="T0" fmla="*/ 1 w 19"/>
                  <a:gd name="T1" fmla="*/ 0 h 16"/>
                  <a:gd name="T2" fmla="*/ 19 w 19"/>
                  <a:gd name="T3" fmla="*/ 13 h 16"/>
                  <a:gd name="T4" fmla="*/ 18 w 19"/>
                  <a:gd name="T5" fmla="*/ 16 h 16"/>
                  <a:gd name="T6" fmla="*/ 13 w 19"/>
                  <a:gd name="T7" fmla="*/ 15 h 16"/>
                  <a:gd name="T8" fmla="*/ 1 w 19"/>
                  <a:gd name="T9" fmla="*/ 1 h 16"/>
                  <a:gd name="T10" fmla="*/ 0 w 19"/>
                  <a:gd name="T11" fmla="*/ 1 h 16"/>
                  <a:gd name="T12" fmla="*/ 1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1" y="0"/>
                    </a:moveTo>
                    <a:cubicBezTo>
                      <a:pt x="10" y="0"/>
                      <a:pt x="13" y="8"/>
                      <a:pt x="19" y="13"/>
                    </a:cubicBezTo>
                    <a:cubicBezTo>
                      <a:pt x="19" y="14"/>
                      <a:pt x="18" y="15"/>
                      <a:pt x="18" y="16"/>
                    </a:cubicBezTo>
                    <a:cubicBezTo>
                      <a:pt x="17" y="14"/>
                      <a:pt x="15" y="12"/>
                      <a:pt x="13" y="15"/>
                    </a:cubicBezTo>
                    <a:cubicBezTo>
                      <a:pt x="12" y="7"/>
                      <a:pt x="7" y="4"/>
                      <a:pt x="1" y="1"/>
                    </a:cubicBezTo>
                    <a:cubicBezTo>
                      <a:pt x="0" y="1"/>
                      <a:pt x="0" y="1"/>
                      <a:pt x="0" y="1"/>
                    </a:cubicBezTo>
                    <a:lnTo>
                      <a:pt x="1" y="0"/>
                    </a:lnTo>
                    <a:close/>
                  </a:path>
                </a:pathLst>
              </a:custGeom>
              <a:solidFill>
                <a:srgbClr val="E3D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1" name="Freeform 311"/>
              <p:cNvSpPr/>
              <p:nvPr/>
            </p:nvSpPr>
            <p:spPr bwMode="auto">
              <a:xfrm>
                <a:off x="4983" y="1289"/>
                <a:ext cx="154" cy="171"/>
              </a:xfrm>
              <a:custGeom>
                <a:avLst/>
                <a:gdLst>
                  <a:gd name="T0" fmla="*/ 8 w 43"/>
                  <a:gd name="T1" fmla="*/ 22 h 48"/>
                  <a:gd name="T2" fmla="*/ 8 w 43"/>
                  <a:gd name="T3" fmla="*/ 22 h 48"/>
                  <a:gd name="T4" fmla="*/ 7 w 43"/>
                  <a:gd name="T5" fmla="*/ 22 h 48"/>
                  <a:gd name="T6" fmla="*/ 2 w 43"/>
                  <a:gd name="T7" fmla="*/ 19 h 48"/>
                  <a:gd name="T8" fmla="*/ 4 w 43"/>
                  <a:gd name="T9" fmla="*/ 12 h 48"/>
                  <a:gd name="T10" fmla="*/ 3 w 43"/>
                  <a:gd name="T11" fmla="*/ 10 h 48"/>
                  <a:gd name="T12" fmla="*/ 4 w 43"/>
                  <a:gd name="T13" fmla="*/ 3 h 48"/>
                  <a:gd name="T14" fmla="*/ 21 w 43"/>
                  <a:gd name="T15" fmla="*/ 10 h 48"/>
                  <a:gd name="T16" fmla="*/ 30 w 43"/>
                  <a:gd name="T17" fmla="*/ 6 h 48"/>
                  <a:gd name="T18" fmla="*/ 41 w 43"/>
                  <a:gd name="T19" fmla="*/ 2 h 48"/>
                  <a:gd name="T20" fmla="*/ 35 w 43"/>
                  <a:gd name="T21" fmla="*/ 16 h 48"/>
                  <a:gd name="T22" fmla="*/ 31 w 43"/>
                  <a:gd name="T23" fmla="*/ 26 h 48"/>
                  <a:gd name="T24" fmla="*/ 20 w 43"/>
                  <a:gd name="T25" fmla="*/ 48 h 48"/>
                  <a:gd name="T26" fmla="*/ 16 w 43"/>
                  <a:gd name="T27" fmla="*/ 44 h 48"/>
                  <a:gd name="T28" fmla="*/ 16 w 43"/>
                  <a:gd name="T29" fmla="*/ 42 h 48"/>
                  <a:gd name="T30" fmla="*/ 19 w 43"/>
                  <a:gd name="T31" fmla="*/ 35 h 48"/>
                  <a:gd name="T32" fmla="*/ 21 w 43"/>
                  <a:gd name="T33" fmla="*/ 26 h 48"/>
                  <a:gd name="T34" fmla="*/ 21 w 43"/>
                  <a:gd name="T35" fmla="*/ 21 h 48"/>
                  <a:gd name="T36" fmla="*/ 18 w 43"/>
                  <a:gd name="T37" fmla="*/ 20 h 48"/>
                  <a:gd name="T38" fmla="*/ 8 w 43"/>
                  <a:gd name="T39"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8">
                    <a:moveTo>
                      <a:pt x="8" y="22"/>
                    </a:moveTo>
                    <a:cubicBezTo>
                      <a:pt x="8" y="22"/>
                      <a:pt x="8" y="22"/>
                      <a:pt x="8" y="22"/>
                    </a:cubicBezTo>
                    <a:cubicBezTo>
                      <a:pt x="7" y="22"/>
                      <a:pt x="7" y="22"/>
                      <a:pt x="7" y="22"/>
                    </a:cubicBezTo>
                    <a:cubicBezTo>
                      <a:pt x="5" y="23"/>
                      <a:pt x="3" y="22"/>
                      <a:pt x="2" y="19"/>
                    </a:cubicBezTo>
                    <a:cubicBezTo>
                      <a:pt x="0" y="16"/>
                      <a:pt x="9" y="17"/>
                      <a:pt x="4" y="12"/>
                    </a:cubicBezTo>
                    <a:cubicBezTo>
                      <a:pt x="4" y="12"/>
                      <a:pt x="3" y="11"/>
                      <a:pt x="3" y="10"/>
                    </a:cubicBezTo>
                    <a:cubicBezTo>
                      <a:pt x="2" y="8"/>
                      <a:pt x="1" y="5"/>
                      <a:pt x="4" y="3"/>
                    </a:cubicBezTo>
                    <a:cubicBezTo>
                      <a:pt x="10" y="4"/>
                      <a:pt x="13" y="13"/>
                      <a:pt x="21" y="10"/>
                    </a:cubicBezTo>
                    <a:cubicBezTo>
                      <a:pt x="24" y="9"/>
                      <a:pt x="27" y="7"/>
                      <a:pt x="30" y="6"/>
                    </a:cubicBezTo>
                    <a:cubicBezTo>
                      <a:pt x="34" y="5"/>
                      <a:pt x="36" y="0"/>
                      <a:pt x="41" y="2"/>
                    </a:cubicBezTo>
                    <a:cubicBezTo>
                      <a:pt x="43" y="8"/>
                      <a:pt x="37" y="11"/>
                      <a:pt x="35" y="16"/>
                    </a:cubicBezTo>
                    <a:cubicBezTo>
                      <a:pt x="34" y="19"/>
                      <a:pt x="32" y="23"/>
                      <a:pt x="31" y="26"/>
                    </a:cubicBezTo>
                    <a:cubicBezTo>
                      <a:pt x="26" y="33"/>
                      <a:pt x="27" y="42"/>
                      <a:pt x="20" y="48"/>
                    </a:cubicBezTo>
                    <a:cubicBezTo>
                      <a:pt x="18" y="48"/>
                      <a:pt x="17" y="46"/>
                      <a:pt x="16" y="44"/>
                    </a:cubicBezTo>
                    <a:cubicBezTo>
                      <a:pt x="16" y="43"/>
                      <a:pt x="16" y="42"/>
                      <a:pt x="16" y="42"/>
                    </a:cubicBezTo>
                    <a:cubicBezTo>
                      <a:pt x="17" y="39"/>
                      <a:pt x="19" y="37"/>
                      <a:pt x="19" y="35"/>
                    </a:cubicBezTo>
                    <a:cubicBezTo>
                      <a:pt x="21" y="32"/>
                      <a:pt x="22" y="29"/>
                      <a:pt x="21" y="26"/>
                    </a:cubicBezTo>
                    <a:cubicBezTo>
                      <a:pt x="20" y="24"/>
                      <a:pt x="21" y="23"/>
                      <a:pt x="21" y="21"/>
                    </a:cubicBezTo>
                    <a:cubicBezTo>
                      <a:pt x="22" y="16"/>
                      <a:pt x="20" y="20"/>
                      <a:pt x="18" y="20"/>
                    </a:cubicBezTo>
                    <a:cubicBezTo>
                      <a:pt x="15" y="21"/>
                      <a:pt x="12" y="24"/>
                      <a:pt x="8" y="22"/>
                    </a:cubicBezTo>
                    <a:close/>
                  </a:path>
                </a:pathLst>
              </a:custGeom>
              <a:solidFill>
                <a:srgbClr val="BFD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2" name="Freeform 312"/>
              <p:cNvSpPr/>
              <p:nvPr/>
            </p:nvSpPr>
            <p:spPr bwMode="auto">
              <a:xfrm>
                <a:off x="5208" y="1083"/>
                <a:ext cx="111" cy="71"/>
              </a:xfrm>
              <a:custGeom>
                <a:avLst/>
                <a:gdLst>
                  <a:gd name="T0" fmla="*/ 31 w 31"/>
                  <a:gd name="T1" fmla="*/ 4 h 20"/>
                  <a:gd name="T2" fmla="*/ 25 w 31"/>
                  <a:gd name="T3" fmla="*/ 19 h 20"/>
                  <a:gd name="T4" fmla="*/ 12 w 31"/>
                  <a:gd name="T5" fmla="*/ 14 h 20"/>
                  <a:gd name="T6" fmla="*/ 15 w 31"/>
                  <a:gd name="T7" fmla="*/ 10 h 20"/>
                  <a:gd name="T8" fmla="*/ 9 w 31"/>
                  <a:gd name="T9" fmla="*/ 12 h 20"/>
                  <a:gd name="T10" fmla="*/ 0 w 31"/>
                  <a:gd name="T11" fmla="*/ 12 h 20"/>
                  <a:gd name="T12" fmla="*/ 20 w 31"/>
                  <a:gd name="T13" fmla="*/ 2 h 20"/>
                  <a:gd name="T14" fmla="*/ 31 w 31"/>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0">
                    <a:moveTo>
                      <a:pt x="31" y="4"/>
                    </a:moveTo>
                    <a:cubicBezTo>
                      <a:pt x="31" y="10"/>
                      <a:pt x="31" y="15"/>
                      <a:pt x="25" y="19"/>
                    </a:cubicBezTo>
                    <a:cubicBezTo>
                      <a:pt x="20" y="20"/>
                      <a:pt x="17" y="13"/>
                      <a:pt x="12" y="14"/>
                    </a:cubicBezTo>
                    <a:cubicBezTo>
                      <a:pt x="10" y="11"/>
                      <a:pt x="14" y="12"/>
                      <a:pt x="15" y="10"/>
                    </a:cubicBezTo>
                    <a:cubicBezTo>
                      <a:pt x="13" y="11"/>
                      <a:pt x="11" y="12"/>
                      <a:pt x="9" y="12"/>
                    </a:cubicBezTo>
                    <a:cubicBezTo>
                      <a:pt x="6" y="12"/>
                      <a:pt x="3" y="15"/>
                      <a:pt x="0" y="12"/>
                    </a:cubicBezTo>
                    <a:cubicBezTo>
                      <a:pt x="2" y="5"/>
                      <a:pt x="13" y="0"/>
                      <a:pt x="20" y="2"/>
                    </a:cubicBezTo>
                    <a:cubicBezTo>
                      <a:pt x="24" y="3"/>
                      <a:pt x="27" y="3"/>
                      <a:pt x="31" y="4"/>
                    </a:cubicBezTo>
                    <a:close/>
                  </a:path>
                </a:pathLst>
              </a:custGeom>
              <a:solidFill>
                <a:srgbClr val="1D4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3" name="Freeform 313"/>
              <p:cNvSpPr/>
              <p:nvPr/>
            </p:nvSpPr>
            <p:spPr bwMode="auto">
              <a:xfrm>
                <a:off x="4955" y="1307"/>
                <a:ext cx="53" cy="89"/>
              </a:xfrm>
              <a:custGeom>
                <a:avLst/>
                <a:gdLst>
                  <a:gd name="T0" fmla="*/ 13 w 15"/>
                  <a:gd name="T1" fmla="*/ 5 h 25"/>
                  <a:gd name="T2" fmla="*/ 13 w 15"/>
                  <a:gd name="T3" fmla="*/ 6 h 25"/>
                  <a:gd name="T4" fmla="*/ 11 w 15"/>
                  <a:gd name="T5" fmla="*/ 13 h 25"/>
                  <a:gd name="T6" fmla="*/ 15 w 15"/>
                  <a:gd name="T7" fmla="*/ 17 h 25"/>
                  <a:gd name="T8" fmla="*/ 4 w 15"/>
                  <a:gd name="T9" fmla="*/ 25 h 25"/>
                  <a:gd name="T10" fmla="*/ 1 w 15"/>
                  <a:gd name="T11" fmla="*/ 16 h 25"/>
                  <a:gd name="T12" fmla="*/ 5 w 15"/>
                  <a:gd name="T13" fmla="*/ 0 h 25"/>
                  <a:gd name="T14" fmla="*/ 6 w 15"/>
                  <a:gd name="T15" fmla="*/ 1 h 25"/>
                  <a:gd name="T16" fmla="*/ 13 w 15"/>
                  <a:gd name="T1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13" y="5"/>
                    </a:moveTo>
                    <a:cubicBezTo>
                      <a:pt x="13" y="6"/>
                      <a:pt x="13" y="6"/>
                      <a:pt x="13" y="6"/>
                    </a:cubicBezTo>
                    <a:cubicBezTo>
                      <a:pt x="14" y="9"/>
                      <a:pt x="8" y="10"/>
                      <a:pt x="11" y="13"/>
                    </a:cubicBezTo>
                    <a:cubicBezTo>
                      <a:pt x="11" y="16"/>
                      <a:pt x="13" y="17"/>
                      <a:pt x="15" y="17"/>
                    </a:cubicBezTo>
                    <a:cubicBezTo>
                      <a:pt x="15" y="24"/>
                      <a:pt x="8" y="25"/>
                      <a:pt x="4" y="25"/>
                    </a:cubicBezTo>
                    <a:cubicBezTo>
                      <a:pt x="0" y="25"/>
                      <a:pt x="1" y="20"/>
                      <a:pt x="1" y="16"/>
                    </a:cubicBezTo>
                    <a:cubicBezTo>
                      <a:pt x="1" y="11"/>
                      <a:pt x="0" y="5"/>
                      <a:pt x="5" y="0"/>
                    </a:cubicBezTo>
                    <a:cubicBezTo>
                      <a:pt x="5" y="1"/>
                      <a:pt x="5" y="1"/>
                      <a:pt x="6" y="1"/>
                    </a:cubicBezTo>
                    <a:cubicBezTo>
                      <a:pt x="8" y="2"/>
                      <a:pt x="11" y="3"/>
                      <a:pt x="13" y="5"/>
                    </a:cubicBezTo>
                    <a:close/>
                  </a:path>
                </a:pathLst>
              </a:custGeom>
              <a:solidFill>
                <a:srgbClr val="2C59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4" name="Freeform 314"/>
              <p:cNvSpPr/>
              <p:nvPr/>
            </p:nvSpPr>
            <p:spPr bwMode="auto">
              <a:xfrm>
                <a:off x="5048" y="1158"/>
                <a:ext cx="82" cy="103"/>
              </a:xfrm>
              <a:custGeom>
                <a:avLst/>
                <a:gdLst>
                  <a:gd name="T0" fmla="*/ 1 w 23"/>
                  <a:gd name="T1" fmla="*/ 9 h 29"/>
                  <a:gd name="T2" fmla="*/ 17 w 23"/>
                  <a:gd name="T3" fmla="*/ 2 h 29"/>
                  <a:gd name="T4" fmla="*/ 23 w 23"/>
                  <a:gd name="T5" fmla="*/ 6 h 29"/>
                  <a:gd name="T6" fmla="*/ 22 w 23"/>
                  <a:gd name="T7" fmla="*/ 8 h 29"/>
                  <a:gd name="T8" fmla="*/ 20 w 23"/>
                  <a:gd name="T9" fmla="*/ 11 h 29"/>
                  <a:gd name="T10" fmla="*/ 17 w 23"/>
                  <a:gd name="T11" fmla="*/ 26 h 29"/>
                  <a:gd name="T12" fmla="*/ 11 w 23"/>
                  <a:gd name="T13" fmla="*/ 29 h 29"/>
                  <a:gd name="T14" fmla="*/ 8 w 23"/>
                  <a:gd name="T15" fmla="*/ 14 h 29"/>
                  <a:gd name="T16" fmla="*/ 4 w 23"/>
                  <a:gd name="T17" fmla="*/ 19 h 29"/>
                  <a:gd name="T18" fmla="*/ 0 w 23"/>
                  <a:gd name="T19" fmla="*/ 12 h 29"/>
                  <a:gd name="T20" fmla="*/ 1 w 23"/>
                  <a:gd name="T21"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8">
                    <a:moveTo>
                      <a:pt x="1" y="9"/>
                    </a:moveTo>
                    <a:cubicBezTo>
                      <a:pt x="5" y="5"/>
                      <a:pt x="11" y="4"/>
                      <a:pt x="17" y="2"/>
                    </a:cubicBezTo>
                    <a:cubicBezTo>
                      <a:pt x="21" y="0"/>
                      <a:pt x="21" y="3"/>
                      <a:pt x="23" y="6"/>
                    </a:cubicBezTo>
                    <a:cubicBezTo>
                      <a:pt x="23" y="6"/>
                      <a:pt x="23" y="7"/>
                      <a:pt x="22" y="8"/>
                    </a:cubicBezTo>
                    <a:cubicBezTo>
                      <a:pt x="23" y="10"/>
                      <a:pt x="17" y="6"/>
                      <a:pt x="20" y="11"/>
                    </a:cubicBezTo>
                    <a:cubicBezTo>
                      <a:pt x="19" y="16"/>
                      <a:pt x="15" y="20"/>
                      <a:pt x="17" y="26"/>
                    </a:cubicBezTo>
                    <a:cubicBezTo>
                      <a:pt x="16" y="29"/>
                      <a:pt x="14" y="29"/>
                      <a:pt x="11" y="29"/>
                    </a:cubicBezTo>
                    <a:cubicBezTo>
                      <a:pt x="0" y="26"/>
                      <a:pt x="9" y="19"/>
                      <a:pt x="8" y="14"/>
                    </a:cubicBezTo>
                    <a:cubicBezTo>
                      <a:pt x="6" y="15"/>
                      <a:pt x="7" y="19"/>
                      <a:pt x="4" y="19"/>
                    </a:cubicBezTo>
                    <a:cubicBezTo>
                      <a:pt x="0" y="18"/>
                      <a:pt x="0" y="14"/>
                      <a:pt x="0" y="12"/>
                    </a:cubicBezTo>
                    <a:cubicBezTo>
                      <a:pt x="0" y="11"/>
                      <a:pt x="0" y="10"/>
                      <a:pt x="1" y="9"/>
                    </a:cubicBezTo>
                    <a:close/>
                  </a:path>
                </a:pathLst>
              </a:custGeom>
              <a:solidFill>
                <a:srgbClr val="2043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5" name="Freeform 315"/>
              <p:cNvSpPr/>
              <p:nvPr/>
            </p:nvSpPr>
            <p:spPr bwMode="auto">
              <a:xfrm>
                <a:off x="4980" y="1350"/>
                <a:ext cx="96" cy="92"/>
              </a:xfrm>
              <a:custGeom>
                <a:avLst/>
                <a:gdLst>
                  <a:gd name="T0" fmla="*/ 9 w 27"/>
                  <a:gd name="T1" fmla="*/ 5 h 26"/>
                  <a:gd name="T2" fmla="*/ 20 w 27"/>
                  <a:gd name="T3" fmla="*/ 0 h 26"/>
                  <a:gd name="T4" fmla="*/ 18 w 27"/>
                  <a:gd name="T5" fmla="*/ 10 h 26"/>
                  <a:gd name="T6" fmla="*/ 23 w 27"/>
                  <a:gd name="T7" fmla="*/ 9 h 26"/>
                  <a:gd name="T8" fmla="*/ 22 w 27"/>
                  <a:gd name="T9" fmla="*/ 19 h 26"/>
                  <a:gd name="T10" fmla="*/ 2 w 27"/>
                  <a:gd name="T11" fmla="*/ 26 h 26"/>
                  <a:gd name="T12" fmla="*/ 0 w 27"/>
                  <a:gd name="T13" fmla="*/ 24 h 26"/>
                  <a:gd name="T14" fmla="*/ 7 w 27"/>
                  <a:gd name="T15" fmla="*/ 15 h 26"/>
                  <a:gd name="T16" fmla="*/ 9 w 27"/>
                  <a:gd name="T1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9" y="5"/>
                    </a:moveTo>
                    <a:cubicBezTo>
                      <a:pt x="13" y="4"/>
                      <a:pt x="16" y="2"/>
                      <a:pt x="20" y="0"/>
                    </a:cubicBezTo>
                    <a:cubicBezTo>
                      <a:pt x="24" y="5"/>
                      <a:pt x="16" y="6"/>
                      <a:pt x="18" y="10"/>
                    </a:cubicBezTo>
                    <a:cubicBezTo>
                      <a:pt x="20" y="10"/>
                      <a:pt x="22" y="9"/>
                      <a:pt x="23" y="9"/>
                    </a:cubicBezTo>
                    <a:cubicBezTo>
                      <a:pt x="27" y="13"/>
                      <a:pt x="23" y="15"/>
                      <a:pt x="22" y="19"/>
                    </a:cubicBezTo>
                    <a:cubicBezTo>
                      <a:pt x="15" y="20"/>
                      <a:pt x="9" y="25"/>
                      <a:pt x="2" y="26"/>
                    </a:cubicBezTo>
                    <a:cubicBezTo>
                      <a:pt x="1" y="26"/>
                      <a:pt x="0" y="25"/>
                      <a:pt x="0" y="24"/>
                    </a:cubicBezTo>
                    <a:cubicBezTo>
                      <a:pt x="1" y="20"/>
                      <a:pt x="4" y="17"/>
                      <a:pt x="7" y="15"/>
                    </a:cubicBezTo>
                    <a:cubicBezTo>
                      <a:pt x="12" y="12"/>
                      <a:pt x="10" y="9"/>
                      <a:pt x="9" y="5"/>
                    </a:cubicBezTo>
                    <a:close/>
                  </a:path>
                </a:pathLst>
              </a:custGeom>
              <a:solidFill>
                <a:srgbClr val="417A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6" name="Freeform 316"/>
              <p:cNvSpPr/>
              <p:nvPr/>
            </p:nvSpPr>
            <p:spPr bwMode="auto">
              <a:xfrm>
                <a:off x="5126" y="1144"/>
                <a:ext cx="122" cy="63"/>
              </a:xfrm>
              <a:custGeom>
                <a:avLst/>
                <a:gdLst>
                  <a:gd name="T0" fmla="*/ 0 w 34"/>
                  <a:gd name="T1" fmla="*/ 11 h 18"/>
                  <a:gd name="T2" fmla="*/ 1 w 34"/>
                  <a:gd name="T3" fmla="*/ 10 h 18"/>
                  <a:gd name="T4" fmla="*/ 27 w 34"/>
                  <a:gd name="T5" fmla="*/ 2 h 18"/>
                  <a:gd name="T6" fmla="*/ 34 w 34"/>
                  <a:gd name="T7" fmla="*/ 4 h 18"/>
                  <a:gd name="T8" fmla="*/ 13 w 34"/>
                  <a:gd name="T9" fmla="*/ 17 h 18"/>
                  <a:gd name="T10" fmla="*/ 10 w 34"/>
                  <a:gd name="T11" fmla="*/ 18 h 18"/>
                  <a:gd name="T12" fmla="*/ 8 w 34"/>
                  <a:gd name="T13" fmla="*/ 14 h 18"/>
                  <a:gd name="T14" fmla="*/ 0 w 34"/>
                  <a:gd name="T15" fmla="*/ 1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8">
                    <a:moveTo>
                      <a:pt x="0" y="11"/>
                    </a:moveTo>
                    <a:cubicBezTo>
                      <a:pt x="0" y="10"/>
                      <a:pt x="1" y="10"/>
                      <a:pt x="1" y="10"/>
                    </a:cubicBezTo>
                    <a:cubicBezTo>
                      <a:pt x="9" y="7"/>
                      <a:pt x="18" y="5"/>
                      <a:pt x="27" y="2"/>
                    </a:cubicBezTo>
                    <a:cubicBezTo>
                      <a:pt x="29" y="1"/>
                      <a:pt x="32" y="0"/>
                      <a:pt x="34" y="4"/>
                    </a:cubicBezTo>
                    <a:cubicBezTo>
                      <a:pt x="26" y="8"/>
                      <a:pt x="15" y="6"/>
                      <a:pt x="13" y="17"/>
                    </a:cubicBezTo>
                    <a:cubicBezTo>
                      <a:pt x="12" y="18"/>
                      <a:pt x="11" y="18"/>
                      <a:pt x="10" y="18"/>
                    </a:cubicBezTo>
                    <a:cubicBezTo>
                      <a:pt x="8" y="18"/>
                      <a:pt x="8" y="16"/>
                      <a:pt x="8" y="14"/>
                    </a:cubicBezTo>
                    <a:cubicBezTo>
                      <a:pt x="6" y="12"/>
                      <a:pt x="2" y="14"/>
                      <a:pt x="0" y="11"/>
                    </a:cubicBezTo>
                    <a:close/>
                  </a:path>
                </a:pathLst>
              </a:custGeom>
              <a:solidFill>
                <a:srgbClr val="588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7" name="Freeform 317"/>
              <p:cNvSpPr/>
              <p:nvPr/>
            </p:nvSpPr>
            <p:spPr bwMode="auto">
              <a:xfrm>
                <a:off x="4973" y="1190"/>
                <a:ext cx="78" cy="128"/>
              </a:xfrm>
              <a:custGeom>
                <a:avLst/>
                <a:gdLst>
                  <a:gd name="T0" fmla="*/ 22 w 22"/>
                  <a:gd name="T1" fmla="*/ 0 h 36"/>
                  <a:gd name="T2" fmla="*/ 22 w 22"/>
                  <a:gd name="T3" fmla="*/ 2 h 36"/>
                  <a:gd name="T4" fmla="*/ 6 w 22"/>
                  <a:gd name="T5" fmla="*/ 28 h 36"/>
                  <a:gd name="T6" fmla="*/ 0 w 22"/>
                  <a:gd name="T7" fmla="*/ 34 h 36"/>
                  <a:gd name="T8" fmla="*/ 0 w 22"/>
                  <a:gd name="T9" fmla="*/ 33 h 36"/>
                  <a:gd name="T10" fmla="*/ 22 w 22"/>
                  <a:gd name="T11" fmla="*/ 0 h 36"/>
                </a:gdLst>
                <a:ahLst/>
                <a:cxnLst>
                  <a:cxn ang="0">
                    <a:pos x="T0" y="T1"/>
                  </a:cxn>
                  <a:cxn ang="0">
                    <a:pos x="T2" y="T3"/>
                  </a:cxn>
                  <a:cxn ang="0">
                    <a:pos x="T4" y="T5"/>
                  </a:cxn>
                  <a:cxn ang="0">
                    <a:pos x="T6" y="T7"/>
                  </a:cxn>
                  <a:cxn ang="0">
                    <a:pos x="T8" y="T9"/>
                  </a:cxn>
                  <a:cxn ang="0">
                    <a:pos x="T10" y="T11"/>
                  </a:cxn>
                </a:cxnLst>
                <a:rect l="0" t="0" r="r" b="b"/>
                <a:pathLst>
                  <a:path w="22" h="36">
                    <a:moveTo>
                      <a:pt x="22" y="0"/>
                    </a:moveTo>
                    <a:cubicBezTo>
                      <a:pt x="22" y="1"/>
                      <a:pt x="22" y="2"/>
                      <a:pt x="22" y="2"/>
                    </a:cubicBezTo>
                    <a:cubicBezTo>
                      <a:pt x="19" y="12"/>
                      <a:pt x="9" y="18"/>
                      <a:pt x="6" y="28"/>
                    </a:cubicBezTo>
                    <a:cubicBezTo>
                      <a:pt x="4" y="30"/>
                      <a:pt x="6" y="36"/>
                      <a:pt x="0" y="34"/>
                    </a:cubicBezTo>
                    <a:cubicBezTo>
                      <a:pt x="0" y="34"/>
                      <a:pt x="0" y="34"/>
                      <a:pt x="0" y="33"/>
                    </a:cubicBezTo>
                    <a:cubicBezTo>
                      <a:pt x="2" y="19"/>
                      <a:pt x="10" y="8"/>
                      <a:pt x="22" y="0"/>
                    </a:cubicBezTo>
                    <a:close/>
                  </a:path>
                </a:pathLst>
              </a:custGeom>
              <a:solidFill>
                <a:srgbClr val="2C59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8" name="Freeform 318"/>
              <p:cNvSpPr/>
              <p:nvPr/>
            </p:nvSpPr>
            <p:spPr bwMode="auto">
              <a:xfrm>
                <a:off x="5198" y="1115"/>
                <a:ext cx="71" cy="25"/>
              </a:xfrm>
              <a:custGeom>
                <a:avLst/>
                <a:gdLst>
                  <a:gd name="T0" fmla="*/ 3 w 20"/>
                  <a:gd name="T1" fmla="*/ 3 h 7"/>
                  <a:gd name="T2" fmla="*/ 20 w 20"/>
                  <a:gd name="T3" fmla="*/ 0 h 7"/>
                  <a:gd name="T4" fmla="*/ 15 w 20"/>
                  <a:gd name="T5" fmla="*/ 5 h 7"/>
                  <a:gd name="T6" fmla="*/ 0 w 20"/>
                  <a:gd name="T7" fmla="*/ 3 h 7"/>
                  <a:gd name="T8" fmla="*/ 3 w 20"/>
                  <a:gd name="T9" fmla="*/ 3 h 7"/>
                </a:gdLst>
                <a:ahLst/>
                <a:cxnLst>
                  <a:cxn ang="0">
                    <a:pos x="T0" y="T1"/>
                  </a:cxn>
                  <a:cxn ang="0">
                    <a:pos x="T2" y="T3"/>
                  </a:cxn>
                  <a:cxn ang="0">
                    <a:pos x="T4" y="T5"/>
                  </a:cxn>
                  <a:cxn ang="0">
                    <a:pos x="T6" y="T7"/>
                  </a:cxn>
                  <a:cxn ang="0">
                    <a:pos x="T8" y="T9"/>
                  </a:cxn>
                </a:cxnLst>
                <a:rect l="0" t="0" r="r" b="b"/>
                <a:pathLst>
                  <a:path w="20" h="7">
                    <a:moveTo>
                      <a:pt x="3" y="3"/>
                    </a:moveTo>
                    <a:cubicBezTo>
                      <a:pt x="8" y="2"/>
                      <a:pt x="14" y="1"/>
                      <a:pt x="20" y="0"/>
                    </a:cubicBezTo>
                    <a:cubicBezTo>
                      <a:pt x="18" y="2"/>
                      <a:pt x="17" y="4"/>
                      <a:pt x="15" y="5"/>
                    </a:cubicBezTo>
                    <a:cubicBezTo>
                      <a:pt x="10" y="5"/>
                      <a:pt x="5" y="7"/>
                      <a:pt x="0" y="3"/>
                    </a:cubicBezTo>
                    <a:cubicBezTo>
                      <a:pt x="1" y="3"/>
                      <a:pt x="2" y="3"/>
                      <a:pt x="3" y="3"/>
                    </a:cubicBezTo>
                    <a:close/>
                  </a:path>
                </a:pathLst>
              </a:custGeom>
              <a:solidFill>
                <a:srgbClr val="619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9" name="Freeform 319"/>
              <p:cNvSpPr/>
              <p:nvPr/>
            </p:nvSpPr>
            <p:spPr bwMode="auto">
              <a:xfrm>
                <a:off x="5258" y="700"/>
                <a:ext cx="154" cy="131"/>
              </a:xfrm>
              <a:custGeom>
                <a:avLst/>
                <a:gdLst>
                  <a:gd name="T0" fmla="*/ 29 w 43"/>
                  <a:gd name="T1" fmla="*/ 18 h 37"/>
                  <a:gd name="T2" fmla="*/ 40 w 43"/>
                  <a:gd name="T3" fmla="*/ 19 h 37"/>
                  <a:gd name="T4" fmla="*/ 39 w 43"/>
                  <a:gd name="T5" fmla="*/ 30 h 37"/>
                  <a:gd name="T6" fmla="*/ 15 w 43"/>
                  <a:gd name="T7" fmla="*/ 35 h 37"/>
                  <a:gd name="T8" fmla="*/ 1 w 43"/>
                  <a:gd name="T9" fmla="*/ 14 h 37"/>
                  <a:gd name="T10" fmla="*/ 1 w 43"/>
                  <a:gd name="T11" fmla="*/ 4 h 37"/>
                  <a:gd name="T12" fmla="*/ 11 w 43"/>
                  <a:gd name="T13" fmla="*/ 2 h 37"/>
                  <a:gd name="T14" fmla="*/ 11 w 43"/>
                  <a:gd name="T15" fmla="*/ 13 h 37"/>
                  <a:gd name="T16" fmla="*/ 17 w 43"/>
                  <a:gd name="T17" fmla="*/ 12 h 37"/>
                  <a:gd name="T18" fmla="*/ 17 w 43"/>
                  <a:gd name="T19" fmla="*/ 18 h 37"/>
                  <a:gd name="T20" fmla="*/ 17 w 43"/>
                  <a:gd name="T21" fmla="*/ 21 h 37"/>
                  <a:gd name="T22" fmla="*/ 29 w 43"/>
                  <a:gd name="T23"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7">
                    <a:moveTo>
                      <a:pt x="29" y="18"/>
                    </a:moveTo>
                    <a:cubicBezTo>
                      <a:pt x="33" y="19"/>
                      <a:pt x="36" y="22"/>
                      <a:pt x="40" y="19"/>
                    </a:cubicBezTo>
                    <a:cubicBezTo>
                      <a:pt x="42" y="23"/>
                      <a:pt x="43" y="27"/>
                      <a:pt x="39" y="30"/>
                    </a:cubicBezTo>
                    <a:cubicBezTo>
                      <a:pt x="30" y="26"/>
                      <a:pt x="24" y="37"/>
                      <a:pt x="15" y="35"/>
                    </a:cubicBezTo>
                    <a:cubicBezTo>
                      <a:pt x="4" y="32"/>
                      <a:pt x="4" y="22"/>
                      <a:pt x="1" y="14"/>
                    </a:cubicBezTo>
                    <a:cubicBezTo>
                      <a:pt x="0" y="11"/>
                      <a:pt x="1" y="7"/>
                      <a:pt x="1" y="4"/>
                    </a:cubicBezTo>
                    <a:cubicBezTo>
                      <a:pt x="4" y="3"/>
                      <a:pt x="7" y="0"/>
                      <a:pt x="11" y="2"/>
                    </a:cubicBezTo>
                    <a:cubicBezTo>
                      <a:pt x="11" y="6"/>
                      <a:pt x="11" y="9"/>
                      <a:pt x="11" y="13"/>
                    </a:cubicBezTo>
                    <a:cubicBezTo>
                      <a:pt x="13" y="12"/>
                      <a:pt x="14" y="10"/>
                      <a:pt x="17" y="12"/>
                    </a:cubicBezTo>
                    <a:cubicBezTo>
                      <a:pt x="20" y="14"/>
                      <a:pt x="13" y="15"/>
                      <a:pt x="17" y="18"/>
                    </a:cubicBezTo>
                    <a:cubicBezTo>
                      <a:pt x="13" y="19"/>
                      <a:pt x="15" y="21"/>
                      <a:pt x="17" y="21"/>
                    </a:cubicBezTo>
                    <a:cubicBezTo>
                      <a:pt x="22" y="23"/>
                      <a:pt x="25" y="20"/>
                      <a:pt x="29" y="18"/>
                    </a:cubicBezTo>
                    <a:close/>
                  </a:path>
                </a:pathLst>
              </a:custGeom>
              <a:solidFill>
                <a:srgbClr val="D881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0" name="Freeform 320"/>
              <p:cNvSpPr/>
              <p:nvPr/>
            </p:nvSpPr>
            <p:spPr bwMode="auto">
              <a:xfrm>
                <a:off x="5312" y="785"/>
                <a:ext cx="89" cy="78"/>
              </a:xfrm>
              <a:custGeom>
                <a:avLst/>
                <a:gdLst>
                  <a:gd name="T0" fmla="*/ 0 w 25"/>
                  <a:gd name="T1" fmla="*/ 11 h 22"/>
                  <a:gd name="T2" fmla="*/ 14 w 25"/>
                  <a:gd name="T3" fmla="*/ 4 h 22"/>
                  <a:gd name="T4" fmla="*/ 22 w 25"/>
                  <a:gd name="T5" fmla="*/ 6 h 22"/>
                  <a:gd name="T6" fmla="*/ 24 w 25"/>
                  <a:gd name="T7" fmla="*/ 17 h 22"/>
                  <a:gd name="T8" fmla="*/ 14 w 25"/>
                  <a:gd name="T9" fmla="*/ 18 h 22"/>
                  <a:gd name="T10" fmla="*/ 2 w 25"/>
                  <a:gd name="T11" fmla="*/ 15 h 22"/>
                  <a:gd name="T12" fmla="*/ 0 w 25"/>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0" y="11"/>
                    </a:moveTo>
                    <a:cubicBezTo>
                      <a:pt x="4" y="7"/>
                      <a:pt x="10" y="8"/>
                      <a:pt x="14" y="4"/>
                    </a:cubicBezTo>
                    <a:cubicBezTo>
                      <a:pt x="17" y="0"/>
                      <a:pt x="19" y="3"/>
                      <a:pt x="22" y="6"/>
                    </a:cubicBezTo>
                    <a:cubicBezTo>
                      <a:pt x="24" y="9"/>
                      <a:pt x="25" y="13"/>
                      <a:pt x="24" y="17"/>
                    </a:cubicBezTo>
                    <a:cubicBezTo>
                      <a:pt x="21" y="22"/>
                      <a:pt x="17" y="21"/>
                      <a:pt x="14" y="18"/>
                    </a:cubicBezTo>
                    <a:cubicBezTo>
                      <a:pt x="10" y="17"/>
                      <a:pt x="6" y="16"/>
                      <a:pt x="2" y="15"/>
                    </a:cubicBezTo>
                    <a:cubicBezTo>
                      <a:pt x="1" y="13"/>
                      <a:pt x="1" y="12"/>
                      <a:pt x="0" y="11"/>
                    </a:cubicBezTo>
                    <a:close/>
                  </a:path>
                </a:pathLst>
              </a:custGeom>
              <a:solidFill>
                <a:srgbClr val="C06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1" name="Freeform 321"/>
              <p:cNvSpPr/>
              <p:nvPr/>
            </p:nvSpPr>
            <p:spPr bwMode="auto">
              <a:xfrm>
                <a:off x="5262" y="653"/>
                <a:ext cx="68" cy="75"/>
              </a:xfrm>
              <a:custGeom>
                <a:avLst/>
                <a:gdLst>
                  <a:gd name="T0" fmla="*/ 10 w 19"/>
                  <a:gd name="T1" fmla="*/ 15 h 21"/>
                  <a:gd name="T2" fmla="*/ 0 w 19"/>
                  <a:gd name="T3" fmla="*/ 17 h 21"/>
                  <a:gd name="T4" fmla="*/ 6 w 19"/>
                  <a:gd name="T5" fmla="*/ 5 h 21"/>
                  <a:gd name="T6" fmla="*/ 16 w 19"/>
                  <a:gd name="T7" fmla="*/ 4 h 21"/>
                  <a:gd name="T8" fmla="*/ 17 w 19"/>
                  <a:gd name="T9" fmla="*/ 9 h 21"/>
                  <a:gd name="T10" fmla="*/ 10 w 19"/>
                  <a:gd name="T11" fmla="*/ 15 h 21"/>
                </a:gdLst>
                <a:ahLst/>
                <a:cxnLst>
                  <a:cxn ang="0">
                    <a:pos x="T0" y="T1"/>
                  </a:cxn>
                  <a:cxn ang="0">
                    <a:pos x="T2" y="T3"/>
                  </a:cxn>
                  <a:cxn ang="0">
                    <a:pos x="T4" y="T5"/>
                  </a:cxn>
                  <a:cxn ang="0">
                    <a:pos x="T6" y="T7"/>
                  </a:cxn>
                  <a:cxn ang="0">
                    <a:pos x="T8" y="T9"/>
                  </a:cxn>
                  <a:cxn ang="0">
                    <a:pos x="T10" y="T11"/>
                  </a:cxn>
                </a:cxnLst>
                <a:rect l="0" t="0" r="r" b="b"/>
                <a:pathLst>
                  <a:path w="19" h="21">
                    <a:moveTo>
                      <a:pt x="10" y="15"/>
                    </a:moveTo>
                    <a:cubicBezTo>
                      <a:pt x="6" y="15"/>
                      <a:pt x="4" y="21"/>
                      <a:pt x="0" y="17"/>
                    </a:cubicBezTo>
                    <a:cubicBezTo>
                      <a:pt x="1" y="12"/>
                      <a:pt x="3" y="8"/>
                      <a:pt x="6" y="5"/>
                    </a:cubicBezTo>
                    <a:cubicBezTo>
                      <a:pt x="9" y="6"/>
                      <a:pt x="11" y="0"/>
                      <a:pt x="16" y="4"/>
                    </a:cubicBezTo>
                    <a:cubicBezTo>
                      <a:pt x="19" y="6"/>
                      <a:pt x="17" y="8"/>
                      <a:pt x="17" y="9"/>
                    </a:cubicBezTo>
                    <a:cubicBezTo>
                      <a:pt x="17" y="13"/>
                      <a:pt x="12" y="12"/>
                      <a:pt x="10" y="15"/>
                    </a:cubicBezTo>
                    <a:close/>
                  </a:path>
                </a:pathLst>
              </a:custGeom>
              <a:solidFill>
                <a:srgbClr val="E59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2" name="Freeform 322"/>
              <p:cNvSpPr/>
              <p:nvPr/>
            </p:nvSpPr>
            <p:spPr bwMode="auto">
              <a:xfrm>
                <a:off x="4916" y="1531"/>
                <a:ext cx="89" cy="231"/>
              </a:xfrm>
              <a:custGeom>
                <a:avLst/>
                <a:gdLst>
                  <a:gd name="T0" fmla="*/ 7 w 25"/>
                  <a:gd name="T1" fmla="*/ 64 h 65"/>
                  <a:gd name="T2" fmla="*/ 6 w 25"/>
                  <a:gd name="T3" fmla="*/ 62 h 65"/>
                  <a:gd name="T4" fmla="*/ 4 w 25"/>
                  <a:gd name="T5" fmla="*/ 36 h 65"/>
                  <a:gd name="T6" fmla="*/ 7 w 25"/>
                  <a:gd name="T7" fmla="*/ 33 h 65"/>
                  <a:gd name="T8" fmla="*/ 9 w 25"/>
                  <a:gd name="T9" fmla="*/ 33 h 65"/>
                  <a:gd name="T10" fmla="*/ 8 w 25"/>
                  <a:gd name="T11" fmla="*/ 22 h 65"/>
                  <a:gd name="T12" fmla="*/ 12 w 25"/>
                  <a:gd name="T13" fmla="*/ 19 h 65"/>
                  <a:gd name="T14" fmla="*/ 13 w 25"/>
                  <a:gd name="T15" fmla="*/ 24 h 65"/>
                  <a:gd name="T16" fmla="*/ 14 w 25"/>
                  <a:gd name="T17" fmla="*/ 33 h 65"/>
                  <a:gd name="T18" fmla="*/ 13 w 25"/>
                  <a:gd name="T19" fmla="*/ 23 h 65"/>
                  <a:gd name="T20" fmla="*/ 12 w 25"/>
                  <a:gd name="T21" fmla="*/ 9 h 65"/>
                  <a:gd name="T22" fmla="*/ 18 w 25"/>
                  <a:gd name="T23" fmla="*/ 0 h 65"/>
                  <a:gd name="T24" fmla="*/ 22 w 25"/>
                  <a:gd name="T25" fmla="*/ 5 h 65"/>
                  <a:gd name="T26" fmla="*/ 25 w 25"/>
                  <a:gd name="T27" fmla="*/ 28 h 65"/>
                  <a:gd name="T28" fmla="*/ 21 w 25"/>
                  <a:gd name="T29" fmla="*/ 50 h 65"/>
                  <a:gd name="T30" fmla="*/ 14 w 25"/>
                  <a:gd name="T31" fmla="*/ 60 h 65"/>
                  <a:gd name="T32" fmla="*/ 11 w 25"/>
                  <a:gd name="T33" fmla="*/ 63 h 65"/>
                  <a:gd name="T34" fmla="*/ 7 w 25"/>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65">
                    <a:moveTo>
                      <a:pt x="7" y="64"/>
                    </a:moveTo>
                    <a:cubicBezTo>
                      <a:pt x="6" y="64"/>
                      <a:pt x="6" y="63"/>
                      <a:pt x="6" y="62"/>
                    </a:cubicBezTo>
                    <a:cubicBezTo>
                      <a:pt x="0" y="54"/>
                      <a:pt x="4" y="45"/>
                      <a:pt x="4" y="36"/>
                    </a:cubicBezTo>
                    <a:cubicBezTo>
                      <a:pt x="4" y="35"/>
                      <a:pt x="5" y="33"/>
                      <a:pt x="7" y="33"/>
                    </a:cubicBezTo>
                    <a:cubicBezTo>
                      <a:pt x="8" y="33"/>
                      <a:pt x="9" y="34"/>
                      <a:pt x="9" y="33"/>
                    </a:cubicBezTo>
                    <a:cubicBezTo>
                      <a:pt x="8" y="29"/>
                      <a:pt x="7" y="25"/>
                      <a:pt x="8" y="22"/>
                    </a:cubicBezTo>
                    <a:cubicBezTo>
                      <a:pt x="9" y="20"/>
                      <a:pt x="10" y="18"/>
                      <a:pt x="12" y="19"/>
                    </a:cubicBezTo>
                    <a:cubicBezTo>
                      <a:pt x="13" y="20"/>
                      <a:pt x="13" y="22"/>
                      <a:pt x="13" y="24"/>
                    </a:cubicBezTo>
                    <a:cubicBezTo>
                      <a:pt x="15" y="27"/>
                      <a:pt x="14" y="31"/>
                      <a:pt x="14" y="33"/>
                    </a:cubicBezTo>
                    <a:cubicBezTo>
                      <a:pt x="14" y="31"/>
                      <a:pt x="16" y="27"/>
                      <a:pt x="13" y="23"/>
                    </a:cubicBezTo>
                    <a:cubicBezTo>
                      <a:pt x="13" y="19"/>
                      <a:pt x="10" y="14"/>
                      <a:pt x="12" y="9"/>
                    </a:cubicBezTo>
                    <a:cubicBezTo>
                      <a:pt x="14" y="6"/>
                      <a:pt x="13" y="1"/>
                      <a:pt x="18" y="0"/>
                    </a:cubicBezTo>
                    <a:cubicBezTo>
                      <a:pt x="21" y="1"/>
                      <a:pt x="22" y="3"/>
                      <a:pt x="22" y="5"/>
                    </a:cubicBezTo>
                    <a:cubicBezTo>
                      <a:pt x="21" y="13"/>
                      <a:pt x="24" y="21"/>
                      <a:pt x="25" y="28"/>
                    </a:cubicBezTo>
                    <a:cubicBezTo>
                      <a:pt x="25" y="36"/>
                      <a:pt x="25" y="43"/>
                      <a:pt x="21" y="50"/>
                    </a:cubicBezTo>
                    <a:cubicBezTo>
                      <a:pt x="19" y="53"/>
                      <a:pt x="17" y="57"/>
                      <a:pt x="14" y="60"/>
                    </a:cubicBezTo>
                    <a:cubicBezTo>
                      <a:pt x="13" y="61"/>
                      <a:pt x="12" y="62"/>
                      <a:pt x="11" y="63"/>
                    </a:cubicBezTo>
                    <a:cubicBezTo>
                      <a:pt x="10" y="64"/>
                      <a:pt x="8" y="65"/>
                      <a:pt x="7" y="64"/>
                    </a:cubicBezTo>
                    <a:close/>
                  </a:path>
                </a:pathLst>
              </a:custGeom>
              <a:solidFill>
                <a:srgbClr val="152A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3" name="Freeform 323"/>
              <p:cNvSpPr/>
              <p:nvPr/>
            </p:nvSpPr>
            <p:spPr bwMode="auto">
              <a:xfrm>
                <a:off x="4969" y="1445"/>
                <a:ext cx="86" cy="189"/>
              </a:xfrm>
              <a:custGeom>
                <a:avLst/>
                <a:gdLst>
                  <a:gd name="T0" fmla="*/ 7 w 24"/>
                  <a:gd name="T1" fmla="*/ 53 h 53"/>
                  <a:gd name="T2" fmla="*/ 3 w 24"/>
                  <a:gd name="T3" fmla="*/ 25 h 53"/>
                  <a:gd name="T4" fmla="*/ 5 w 24"/>
                  <a:gd name="T5" fmla="*/ 14 h 53"/>
                  <a:gd name="T6" fmla="*/ 7 w 24"/>
                  <a:gd name="T7" fmla="*/ 12 h 53"/>
                  <a:gd name="T8" fmla="*/ 21 w 24"/>
                  <a:gd name="T9" fmla="*/ 0 h 53"/>
                  <a:gd name="T10" fmla="*/ 22 w 24"/>
                  <a:gd name="T11" fmla="*/ 4 h 53"/>
                  <a:gd name="T12" fmla="*/ 24 w 24"/>
                  <a:gd name="T13" fmla="*/ 7 h 53"/>
                  <a:gd name="T14" fmla="*/ 20 w 24"/>
                  <a:gd name="T15" fmla="*/ 17 h 53"/>
                  <a:gd name="T16" fmla="*/ 12 w 24"/>
                  <a:gd name="T17" fmla="*/ 45 h 53"/>
                  <a:gd name="T18" fmla="*/ 7 w 24"/>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52">
                    <a:moveTo>
                      <a:pt x="7" y="53"/>
                    </a:moveTo>
                    <a:cubicBezTo>
                      <a:pt x="6" y="43"/>
                      <a:pt x="4" y="34"/>
                      <a:pt x="3" y="25"/>
                    </a:cubicBezTo>
                    <a:cubicBezTo>
                      <a:pt x="0" y="21"/>
                      <a:pt x="3" y="18"/>
                      <a:pt x="5" y="14"/>
                    </a:cubicBezTo>
                    <a:cubicBezTo>
                      <a:pt x="6" y="14"/>
                      <a:pt x="6" y="13"/>
                      <a:pt x="7" y="12"/>
                    </a:cubicBezTo>
                    <a:cubicBezTo>
                      <a:pt x="10" y="7"/>
                      <a:pt x="14" y="2"/>
                      <a:pt x="21" y="0"/>
                    </a:cubicBezTo>
                    <a:cubicBezTo>
                      <a:pt x="24" y="0"/>
                      <a:pt x="22" y="2"/>
                      <a:pt x="22" y="4"/>
                    </a:cubicBezTo>
                    <a:cubicBezTo>
                      <a:pt x="23" y="5"/>
                      <a:pt x="24" y="6"/>
                      <a:pt x="24" y="7"/>
                    </a:cubicBezTo>
                    <a:cubicBezTo>
                      <a:pt x="24" y="11"/>
                      <a:pt x="21" y="14"/>
                      <a:pt x="20" y="17"/>
                    </a:cubicBezTo>
                    <a:cubicBezTo>
                      <a:pt x="17" y="26"/>
                      <a:pt x="15" y="36"/>
                      <a:pt x="12" y="45"/>
                    </a:cubicBezTo>
                    <a:cubicBezTo>
                      <a:pt x="12" y="48"/>
                      <a:pt x="12" y="53"/>
                      <a:pt x="7" y="53"/>
                    </a:cubicBezTo>
                    <a:close/>
                  </a:path>
                </a:pathLst>
              </a:custGeom>
              <a:solidFill>
                <a:srgbClr val="10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4" name="Freeform 324"/>
              <p:cNvSpPr/>
              <p:nvPr/>
            </p:nvSpPr>
            <p:spPr bwMode="auto">
              <a:xfrm>
                <a:off x="4919" y="1559"/>
                <a:ext cx="47" cy="192"/>
              </a:xfrm>
              <a:custGeom>
                <a:avLst/>
                <a:gdLst>
                  <a:gd name="T0" fmla="*/ 13 w 13"/>
                  <a:gd name="T1" fmla="*/ 17 h 54"/>
                  <a:gd name="T2" fmla="*/ 10 w 13"/>
                  <a:gd name="T3" fmla="*/ 12 h 54"/>
                  <a:gd name="T4" fmla="*/ 10 w 13"/>
                  <a:gd name="T5" fmla="*/ 30 h 54"/>
                  <a:gd name="T6" fmla="*/ 5 w 13"/>
                  <a:gd name="T7" fmla="*/ 26 h 54"/>
                  <a:gd name="T8" fmla="*/ 5 w 13"/>
                  <a:gd name="T9" fmla="*/ 54 h 54"/>
                  <a:gd name="T10" fmla="*/ 0 w 13"/>
                  <a:gd name="T11" fmla="*/ 46 h 54"/>
                  <a:gd name="T12" fmla="*/ 8 w 13"/>
                  <a:gd name="T13" fmla="*/ 4 h 54"/>
                  <a:gd name="T14" fmla="*/ 11 w 13"/>
                  <a:gd name="T15" fmla="*/ 1 h 54"/>
                  <a:gd name="T16" fmla="*/ 13 w 13"/>
                  <a:gd name="T17" fmla="*/ 1 h 54"/>
                  <a:gd name="T18" fmla="*/ 13 w 13"/>
                  <a:gd name="T1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4">
                    <a:moveTo>
                      <a:pt x="13" y="17"/>
                    </a:moveTo>
                    <a:cubicBezTo>
                      <a:pt x="12" y="16"/>
                      <a:pt x="11" y="14"/>
                      <a:pt x="10" y="12"/>
                    </a:cubicBezTo>
                    <a:cubicBezTo>
                      <a:pt x="10" y="19"/>
                      <a:pt x="10" y="25"/>
                      <a:pt x="10" y="30"/>
                    </a:cubicBezTo>
                    <a:cubicBezTo>
                      <a:pt x="6" y="30"/>
                      <a:pt x="8" y="26"/>
                      <a:pt x="5" y="26"/>
                    </a:cubicBezTo>
                    <a:cubicBezTo>
                      <a:pt x="5" y="36"/>
                      <a:pt x="5" y="45"/>
                      <a:pt x="5" y="54"/>
                    </a:cubicBezTo>
                    <a:cubicBezTo>
                      <a:pt x="0" y="54"/>
                      <a:pt x="1" y="49"/>
                      <a:pt x="0" y="46"/>
                    </a:cubicBezTo>
                    <a:cubicBezTo>
                      <a:pt x="0" y="32"/>
                      <a:pt x="2" y="17"/>
                      <a:pt x="8" y="4"/>
                    </a:cubicBezTo>
                    <a:cubicBezTo>
                      <a:pt x="9" y="3"/>
                      <a:pt x="10" y="2"/>
                      <a:pt x="11" y="1"/>
                    </a:cubicBezTo>
                    <a:cubicBezTo>
                      <a:pt x="12" y="0"/>
                      <a:pt x="12" y="1"/>
                      <a:pt x="13" y="1"/>
                    </a:cubicBezTo>
                    <a:cubicBezTo>
                      <a:pt x="13" y="6"/>
                      <a:pt x="13" y="12"/>
                      <a:pt x="13" y="17"/>
                    </a:cubicBezTo>
                    <a:close/>
                  </a:path>
                </a:pathLst>
              </a:custGeom>
              <a:solidFill>
                <a:srgbClr val="597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5" name="Freeform 325"/>
              <p:cNvSpPr/>
              <p:nvPr/>
            </p:nvSpPr>
            <p:spPr bwMode="auto">
              <a:xfrm>
                <a:off x="4966" y="1403"/>
                <a:ext cx="92" cy="74"/>
              </a:xfrm>
              <a:custGeom>
                <a:avLst/>
                <a:gdLst>
                  <a:gd name="T0" fmla="*/ 6 w 26"/>
                  <a:gd name="T1" fmla="*/ 11 h 21"/>
                  <a:gd name="T2" fmla="*/ 26 w 26"/>
                  <a:gd name="T3" fmla="*/ 4 h 21"/>
                  <a:gd name="T4" fmla="*/ 22 w 26"/>
                  <a:gd name="T5" fmla="*/ 10 h 21"/>
                  <a:gd name="T6" fmla="*/ 5 w 26"/>
                  <a:gd name="T7" fmla="*/ 21 h 21"/>
                  <a:gd name="T8" fmla="*/ 6 w 26"/>
                  <a:gd name="T9" fmla="*/ 11 h 21"/>
                </a:gdLst>
                <a:ahLst/>
                <a:cxnLst>
                  <a:cxn ang="0">
                    <a:pos x="T0" y="T1"/>
                  </a:cxn>
                  <a:cxn ang="0">
                    <a:pos x="T2" y="T3"/>
                  </a:cxn>
                  <a:cxn ang="0">
                    <a:pos x="T4" y="T5"/>
                  </a:cxn>
                  <a:cxn ang="0">
                    <a:pos x="T6" y="T7"/>
                  </a:cxn>
                  <a:cxn ang="0">
                    <a:pos x="T8" y="T9"/>
                  </a:cxn>
                </a:cxnLst>
                <a:rect l="0" t="0" r="r" b="b"/>
                <a:pathLst>
                  <a:path w="26" h="21">
                    <a:moveTo>
                      <a:pt x="6" y="11"/>
                    </a:moveTo>
                    <a:cubicBezTo>
                      <a:pt x="12" y="7"/>
                      <a:pt x="17" y="0"/>
                      <a:pt x="26" y="4"/>
                    </a:cubicBezTo>
                    <a:cubicBezTo>
                      <a:pt x="26" y="6"/>
                      <a:pt x="24" y="8"/>
                      <a:pt x="22" y="10"/>
                    </a:cubicBezTo>
                    <a:cubicBezTo>
                      <a:pt x="17" y="15"/>
                      <a:pt x="12" y="20"/>
                      <a:pt x="5" y="21"/>
                    </a:cubicBezTo>
                    <a:cubicBezTo>
                      <a:pt x="0" y="18"/>
                      <a:pt x="3" y="15"/>
                      <a:pt x="6" y="11"/>
                    </a:cubicBezTo>
                    <a:close/>
                  </a:path>
                </a:pathLst>
              </a:custGeom>
              <a:solidFill>
                <a:srgbClr val="124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6" name="Freeform 326"/>
              <p:cNvSpPr/>
              <p:nvPr/>
            </p:nvSpPr>
            <p:spPr bwMode="auto">
              <a:xfrm>
                <a:off x="4912" y="1783"/>
                <a:ext cx="43" cy="106"/>
              </a:xfrm>
              <a:custGeom>
                <a:avLst/>
                <a:gdLst>
                  <a:gd name="T0" fmla="*/ 1 w 12"/>
                  <a:gd name="T1" fmla="*/ 7 h 30"/>
                  <a:gd name="T2" fmla="*/ 3 w 12"/>
                  <a:gd name="T3" fmla="*/ 1 h 30"/>
                  <a:gd name="T4" fmla="*/ 8 w 12"/>
                  <a:gd name="T5" fmla="*/ 2 h 30"/>
                  <a:gd name="T6" fmla="*/ 12 w 12"/>
                  <a:gd name="T7" fmla="*/ 13 h 30"/>
                  <a:gd name="T8" fmla="*/ 10 w 12"/>
                  <a:gd name="T9" fmla="*/ 27 h 30"/>
                  <a:gd name="T10" fmla="*/ 5 w 12"/>
                  <a:gd name="T11" fmla="*/ 29 h 30"/>
                  <a:gd name="T12" fmla="*/ 1 w 12"/>
                  <a:gd name="T13" fmla="*/ 23 h 30"/>
                  <a:gd name="T14" fmla="*/ 1 w 12"/>
                  <a:gd name="T15" fmla="*/ 9 h 30"/>
                  <a:gd name="T16" fmla="*/ 1 w 12"/>
                  <a:gd name="T17"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1" y="7"/>
                    </a:moveTo>
                    <a:cubicBezTo>
                      <a:pt x="2" y="5"/>
                      <a:pt x="2" y="3"/>
                      <a:pt x="3" y="1"/>
                    </a:cubicBezTo>
                    <a:cubicBezTo>
                      <a:pt x="5" y="0"/>
                      <a:pt x="7" y="0"/>
                      <a:pt x="8" y="2"/>
                    </a:cubicBezTo>
                    <a:cubicBezTo>
                      <a:pt x="11" y="5"/>
                      <a:pt x="12" y="9"/>
                      <a:pt x="12" y="13"/>
                    </a:cubicBezTo>
                    <a:cubicBezTo>
                      <a:pt x="12" y="18"/>
                      <a:pt x="12" y="22"/>
                      <a:pt x="10" y="27"/>
                    </a:cubicBezTo>
                    <a:cubicBezTo>
                      <a:pt x="9" y="29"/>
                      <a:pt x="8" y="30"/>
                      <a:pt x="5" y="29"/>
                    </a:cubicBezTo>
                    <a:cubicBezTo>
                      <a:pt x="3" y="28"/>
                      <a:pt x="2" y="26"/>
                      <a:pt x="1" y="23"/>
                    </a:cubicBezTo>
                    <a:cubicBezTo>
                      <a:pt x="1" y="18"/>
                      <a:pt x="0" y="13"/>
                      <a:pt x="1" y="9"/>
                    </a:cubicBezTo>
                    <a:cubicBezTo>
                      <a:pt x="1" y="8"/>
                      <a:pt x="1" y="8"/>
                      <a:pt x="1" y="7"/>
                    </a:cubicBezTo>
                    <a:close/>
                  </a:path>
                </a:pathLst>
              </a:custGeom>
              <a:solidFill>
                <a:srgbClr val="192B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7" name="Freeform 327"/>
              <p:cNvSpPr/>
              <p:nvPr/>
            </p:nvSpPr>
            <p:spPr bwMode="auto">
              <a:xfrm>
                <a:off x="4912" y="1548"/>
                <a:ext cx="47" cy="174"/>
              </a:xfrm>
              <a:custGeom>
                <a:avLst/>
                <a:gdLst>
                  <a:gd name="T0" fmla="*/ 13 w 13"/>
                  <a:gd name="T1" fmla="*/ 8 h 49"/>
                  <a:gd name="T2" fmla="*/ 4 w 13"/>
                  <a:gd name="T3" fmla="*/ 38 h 49"/>
                  <a:gd name="T4" fmla="*/ 2 w 13"/>
                  <a:gd name="T5" fmla="*/ 49 h 49"/>
                  <a:gd name="T6" fmla="*/ 1 w 13"/>
                  <a:gd name="T7" fmla="*/ 28 h 49"/>
                  <a:gd name="T8" fmla="*/ 7 w 13"/>
                  <a:gd name="T9" fmla="*/ 12 h 49"/>
                  <a:gd name="T10" fmla="*/ 7 w 13"/>
                  <a:gd name="T11" fmla="*/ 6 h 49"/>
                  <a:gd name="T12" fmla="*/ 13 w 13"/>
                  <a:gd name="T13" fmla="*/ 8 h 49"/>
                </a:gdLst>
                <a:ahLst/>
                <a:cxnLst>
                  <a:cxn ang="0">
                    <a:pos x="T0" y="T1"/>
                  </a:cxn>
                  <a:cxn ang="0">
                    <a:pos x="T2" y="T3"/>
                  </a:cxn>
                  <a:cxn ang="0">
                    <a:pos x="T4" y="T5"/>
                  </a:cxn>
                  <a:cxn ang="0">
                    <a:pos x="T6" y="T7"/>
                  </a:cxn>
                  <a:cxn ang="0">
                    <a:pos x="T8" y="T9"/>
                  </a:cxn>
                  <a:cxn ang="0">
                    <a:pos x="T10" y="T11"/>
                  </a:cxn>
                  <a:cxn ang="0">
                    <a:pos x="T12" y="T13"/>
                  </a:cxn>
                </a:cxnLst>
                <a:rect l="0" t="0" r="r" b="b"/>
                <a:pathLst>
                  <a:path w="13" h="49">
                    <a:moveTo>
                      <a:pt x="13" y="8"/>
                    </a:moveTo>
                    <a:cubicBezTo>
                      <a:pt x="6" y="17"/>
                      <a:pt x="6" y="28"/>
                      <a:pt x="4" y="38"/>
                    </a:cubicBezTo>
                    <a:cubicBezTo>
                      <a:pt x="3" y="42"/>
                      <a:pt x="4" y="46"/>
                      <a:pt x="2" y="49"/>
                    </a:cubicBezTo>
                    <a:cubicBezTo>
                      <a:pt x="0" y="42"/>
                      <a:pt x="0" y="35"/>
                      <a:pt x="1" y="28"/>
                    </a:cubicBezTo>
                    <a:cubicBezTo>
                      <a:pt x="3" y="22"/>
                      <a:pt x="2" y="16"/>
                      <a:pt x="7" y="12"/>
                    </a:cubicBezTo>
                    <a:cubicBezTo>
                      <a:pt x="7" y="10"/>
                      <a:pt x="7" y="8"/>
                      <a:pt x="7" y="6"/>
                    </a:cubicBezTo>
                    <a:cubicBezTo>
                      <a:pt x="11" y="0"/>
                      <a:pt x="11" y="6"/>
                      <a:pt x="13" y="8"/>
                    </a:cubicBezTo>
                    <a:close/>
                  </a:path>
                </a:pathLst>
              </a:custGeom>
              <a:solidFill>
                <a:srgbClr val="1D3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8" name="Freeform 328"/>
              <p:cNvSpPr/>
              <p:nvPr/>
            </p:nvSpPr>
            <p:spPr bwMode="auto">
              <a:xfrm>
                <a:off x="4930" y="1499"/>
                <a:ext cx="53" cy="78"/>
              </a:xfrm>
              <a:custGeom>
                <a:avLst/>
                <a:gdLst>
                  <a:gd name="T0" fmla="*/ 8 w 15"/>
                  <a:gd name="T1" fmla="*/ 22 h 22"/>
                  <a:gd name="T2" fmla="*/ 2 w 15"/>
                  <a:gd name="T3" fmla="*/ 20 h 22"/>
                  <a:gd name="T4" fmla="*/ 14 w 15"/>
                  <a:gd name="T5" fmla="*/ 0 h 22"/>
                  <a:gd name="T6" fmla="*/ 8 w 15"/>
                  <a:gd name="T7" fmla="*/ 18 h 22"/>
                  <a:gd name="T8" fmla="*/ 8 w 15"/>
                  <a:gd name="T9" fmla="*/ 22 h 22"/>
                </a:gdLst>
                <a:ahLst/>
                <a:cxnLst>
                  <a:cxn ang="0">
                    <a:pos x="T0" y="T1"/>
                  </a:cxn>
                  <a:cxn ang="0">
                    <a:pos x="T2" y="T3"/>
                  </a:cxn>
                  <a:cxn ang="0">
                    <a:pos x="T4" y="T5"/>
                  </a:cxn>
                  <a:cxn ang="0">
                    <a:pos x="T6" y="T7"/>
                  </a:cxn>
                  <a:cxn ang="0">
                    <a:pos x="T8" y="T9"/>
                  </a:cxn>
                </a:cxnLst>
                <a:rect l="0" t="0" r="r" b="b"/>
                <a:pathLst>
                  <a:path w="15" h="22">
                    <a:moveTo>
                      <a:pt x="8" y="22"/>
                    </a:moveTo>
                    <a:cubicBezTo>
                      <a:pt x="6" y="21"/>
                      <a:pt x="5" y="17"/>
                      <a:pt x="2" y="20"/>
                    </a:cubicBezTo>
                    <a:cubicBezTo>
                      <a:pt x="0" y="12"/>
                      <a:pt x="6" y="2"/>
                      <a:pt x="14" y="0"/>
                    </a:cubicBezTo>
                    <a:cubicBezTo>
                      <a:pt x="15" y="7"/>
                      <a:pt x="9" y="12"/>
                      <a:pt x="8" y="18"/>
                    </a:cubicBezTo>
                    <a:cubicBezTo>
                      <a:pt x="8" y="19"/>
                      <a:pt x="8" y="21"/>
                      <a:pt x="8" y="22"/>
                    </a:cubicBezTo>
                    <a:close/>
                  </a:path>
                </a:pathLst>
              </a:custGeom>
              <a:solidFill>
                <a:srgbClr val="366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9" name="Freeform 329"/>
              <p:cNvSpPr/>
              <p:nvPr/>
            </p:nvSpPr>
            <p:spPr bwMode="auto">
              <a:xfrm>
                <a:off x="4919" y="1751"/>
                <a:ext cx="72" cy="46"/>
              </a:xfrm>
              <a:custGeom>
                <a:avLst/>
                <a:gdLst>
                  <a:gd name="T0" fmla="*/ 5 w 20"/>
                  <a:gd name="T1" fmla="*/ 12 h 13"/>
                  <a:gd name="T2" fmla="*/ 1 w 20"/>
                  <a:gd name="T3" fmla="*/ 10 h 13"/>
                  <a:gd name="T4" fmla="*/ 6 w 20"/>
                  <a:gd name="T5" fmla="*/ 2 h 13"/>
                  <a:gd name="T6" fmla="*/ 9 w 20"/>
                  <a:gd name="T7" fmla="*/ 0 h 13"/>
                  <a:gd name="T8" fmla="*/ 20 w 20"/>
                  <a:gd name="T9" fmla="*/ 6 h 13"/>
                  <a:gd name="T10" fmla="*/ 20 w 20"/>
                  <a:gd name="T11" fmla="*/ 10 h 13"/>
                  <a:gd name="T12" fmla="*/ 5 w 20"/>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5" y="12"/>
                    </a:moveTo>
                    <a:cubicBezTo>
                      <a:pt x="4" y="10"/>
                      <a:pt x="3" y="10"/>
                      <a:pt x="1" y="10"/>
                    </a:cubicBezTo>
                    <a:cubicBezTo>
                      <a:pt x="0" y="6"/>
                      <a:pt x="4" y="5"/>
                      <a:pt x="6" y="2"/>
                    </a:cubicBezTo>
                    <a:cubicBezTo>
                      <a:pt x="7" y="2"/>
                      <a:pt x="8" y="1"/>
                      <a:pt x="9" y="0"/>
                    </a:cubicBezTo>
                    <a:cubicBezTo>
                      <a:pt x="12" y="3"/>
                      <a:pt x="16" y="4"/>
                      <a:pt x="20" y="6"/>
                    </a:cubicBezTo>
                    <a:cubicBezTo>
                      <a:pt x="20" y="8"/>
                      <a:pt x="20" y="9"/>
                      <a:pt x="20" y="10"/>
                    </a:cubicBezTo>
                    <a:cubicBezTo>
                      <a:pt x="15" y="13"/>
                      <a:pt x="10" y="11"/>
                      <a:pt x="5" y="12"/>
                    </a:cubicBezTo>
                    <a:close/>
                  </a:path>
                </a:pathLst>
              </a:custGeom>
              <a:solidFill>
                <a:srgbClr val="83A6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0" name="Freeform 330"/>
              <p:cNvSpPr/>
              <p:nvPr/>
            </p:nvSpPr>
            <p:spPr bwMode="auto">
              <a:xfrm>
                <a:off x="4983" y="1438"/>
                <a:ext cx="61" cy="50"/>
              </a:xfrm>
              <a:custGeom>
                <a:avLst/>
                <a:gdLst>
                  <a:gd name="T0" fmla="*/ 0 w 17"/>
                  <a:gd name="T1" fmla="*/ 11 h 14"/>
                  <a:gd name="T2" fmla="*/ 17 w 17"/>
                  <a:gd name="T3" fmla="*/ 0 h 14"/>
                  <a:gd name="T4" fmla="*/ 17 w 17"/>
                  <a:gd name="T5" fmla="*/ 2 h 14"/>
                  <a:gd name="T6" fmla="*/ 3 w 17"/>
                  <a:gd name="T7" fmla="*/ 14 h 14"/>
                  <a:gd name="T8" fmla="*/ 0 w 17"/>
                  <a:gd name="T9" fmla="*/ 11 h 14"/>
                </a:gdLst>
                <a:ahLst/>
                <a:cxnLst>
                  <a:cxn ang="0">
                    <a:pos x="T0" y="T1"/>
                  </a:cxn>
                  <a:cxn ang="0">
                    <a:pos x="T2" y="T3"/>
                  </a:cxn>
                  <a:cxn ang="0">
                    <a:pos x="T4" y="T5"/>
                  </a:cxn>
                  <a:cxn ang="0">
                    <a:pos x="T6" y="T7"/>
                  </a:cxn>
                  <a:cxn ang="0">
                    <a:pos x="T8" y="T9"/>
                  </a:cxn>
                </a:cxnLst>
                <a:rect l="0" t="0" r="r" b="b"/>
                <a:pathLst>
                  <a:path w="17" h="14">
                    <a:moveTo>
                      <a:pt x="0" y="11"/>
                    </a:moveTo>
                    <a:cubicBezTo>
                      <a:pt x="6" y="7"/>
                      <a:pt x="11" y="4"/>
                      <a:pt x="17" y="0"/>
                    </a:cubicBezTo>
                    <a:cubicBezTo>
                      <a:pt x="17" y="0"/>
                      <a:pt x="17" y="1"/>
                      <a:pt x="17" y="2"/>
                    </a:cubicBezTo>
                    <a:cubicBezTo>
                      <a:pt x="13" y="6"/>
                      <a:pt x="9" y="12"/>
                      <a:pt x="3" y="14"/>
                    </a:cubicBezTo>
                    <a:cubicBezTo>
                      <a:pt x="2" y="13"/>
                      <a:pt x="1" y="12"/>
                      <a:pt x="0" y="11"/>
                    </a:cubicBezTo>
                    <a:close/>
                  </a:path>
                </a:pathLst>
              </a:custGeom>
              <a:solidFill>
                <a:srgbClr val="97A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1" name="Freeform 331"/>
              <p:cNvSpPr/>
              <p:nvPr/>
            </p:nvSpPr>
            <p:spPr bwMode="auto">
              <a:xfrm>
                <a:off x="4948" y="1495"/>
                <a:ext cx="46" cy="68"/>
              </a:xfrm>
              <a:custGeom>
                <a:avLst/>
                <a:gdLst>
                  <a:gd name="T0" fmla="*/ 3 w 13"/>
                  <a:gd name="T1" fmla="*/ 19 h 19"/>
                  <a:gd name="T2" fmla="*/ 9 w 13"/>
                  <a:gd name="T3" fmla="*/ 1 h 19"/>
                  <a:gd name="T4" fmla="*/ 11 w 13"/>
                  <a:gd name="T5" fmla="*/ 0 h 19"/>
                  <a:gd name="T6" fmla="*/ 9 w 13"/>
                  <a:gd name="T7" fmla="*/ 11 h 19"/>
                  <a:gd name="T8" fmla="*/ 5 w 13"/>
                  <a:gd name="T9" fmla="*/ 19 h 19"/>
                  <a:gd name="T10" fmla="*/ 3 w 13"/>
                  <a:gd name="T11" fmla="*/ 19 h 19"/>
                </a:gdLst>
                <a:ahLst/>
                <a:cxnLst>
                  <a:cxn ang="0">
                    <a:pos x="T0" y="T1"/>
                  </a:cxn>
                  <a:cxn ang="0">
                    <a:pos x="T2" y="T3"/>
                  </a:cxn>
                  <a:cxn ang="0">
                    <a:pos x="T4" y="T5"/>
                  </a:cxn>
                  <a:cxn ang="0">
                    <a:pos x="T6" y="T7"/>
                  </a:cxn>
                  <a:cxn ang="0">
                    <a:pos x="T8" y="T9"/>
                  </a:cxn>
                  <a:cxn ang="0">
                    <a:pos x="T10" y="T11"/>
                  </a:cxn>
                </a:cxnLst>
                <a:rect l="0" t="0" r="r" b="b"/>
                <a:pathLst>
                  <a:path w="13" h="19">
                    <a:moveTo>
                      <a:pt x="3" y="19"/>
                    </a:moveTo>
                    <a:cubicBezTo>
                      <a:pt x="0" y="11"/>
                      <a:pt x="8" y="8"/>
                      <a:pt x="9" y="1"/>
                    </a:cubicBezTo>
                    <a:cubicBezTo>
                      <a:pt x="10" y="1"/>
                      <a:pt x="10" y="1"/>
                      <a:pt x="11" y="0"/>
                    </a:cubicBezTo>
                    <a:cubicBezTo>
                      <a:pt x="13" y="4"/>
                      <a:pt x="9" y="7"/>
                      <a:pt x="9" y="11"/>
                    </a:cubicBezTo>
                    <a:cubicBezTo>
                      <a:pt x="8" y="14"/>
                      <a:pt x="6" y="16"/>
                      <a:pt x="5" y="19"/>
                    </a:cubicBezTo>
                    <a:cubicBezTo>
                      <a:pt x="4" y="19"/>
                      <a:pt x="4" y="19"/>
                      <a:pt x="3" y="19"/>
                    </a:cubicBezTo>
                    <a:close/>
                  </a:path>
                </a:pathLst>
              </a:custGeom>
              <a:solidFill>
                <a:srgbClr val="7B9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2" name="Freeform 332"/>
              <p:cNvSpPr/>
              <p:nvPr/>
            </p:nvSpPr>
            <p:spPr bwMode="auto">
              <a:xfrm>
                <a:off x="4916" y="1584"/>
                <a:ext cx="21" cy="64"/>
              </a:xfrm>
              <a:custGeom>
                <a:avLst/>
                <a:gdLst>
                  <a:gd name="T0" fmla="*/ 6 w 6"/>
                  <a:gd name="T1" fmla="*/ 2 h 18"/>
                  <a:gd name="T2" fmla="*/ 0 w 6"/>
                  <a:gd name="T3" fmla="*/ 18 h 18"/>
                  <a:gd name="T4" fmla="*/ 0 w 6"/>
                  <a:gd name="T5" fmla="*/ 5 h 18"/>
                  <a:gd name="T6" fmla="*/ 6 w 6"/>
                  <a:gd name="T7" fmla="*/ 2 h 18"/>
                </a:gdLst>
                <a:ahLst/>
                <a:cxnLst>
                  <a:cxn ang="0">
                    <a:pos x="T0" y="T1"/>
                  </a:cxn>
                  <a:cxn ang="0">
                    <a:pos x="T2" y="T3"/>
                  </a:cxn>
                  <a:cxn ang="0">
                    <a:pos x="T4" y="T5"/>
                  </a:cxn>
                  <a:cxn ang="0">
                    <a:pos x="T6" y="T7"/>
                  </a:cxn>
                </a:cxnLst>
                <a:rect l="0" t="0" r="r" b="b"/>
                <a:pathLst>
                  <a:path w="6" h="18">
                    <a:moveTo>
                      <a:pt x="6" y="2"/>
                    </a:moveTo>
                    <a:cubicBezTo>
                      <a:pt x="5" y="7"/>
                      <a:pt x="4" y="13"/>
                      <a:pt x="0" y="18"/>
                    </a:cubicBezTo>
                    <a:cubicBezTo>
                      <a:pt x="0" y="14"/>
                      <a:pt x="0" y="9"/>
                      <a:pt x="0" y="5"/>
                    </a:cubicBezTo>
                    <a:cubicBezTo>
                      <a:pt x="0" y="0"/>
                      <a:pt x="3" y="1"/>
                      <a:pt x="6" y="2"/>
                    </a:cubicBezTo>
                    <a:close/>
                  </a:path>
                </a:pathLst>
              </a:custGeom>
              <a:solidFill>
                <a:srgbClr val="366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3" name="Freeform 333"/>
              <p:cNvSpPr/>
              <p:nvPr/>
            </p:nvSpPr>
            <p:spPr bwMode="auto">
              <a:xfrm>
                <a:off x="4884" y="1808"/>
                <a:ext cx="39" cy="49"/>
              </a:xfrm>
              <a:custGeom>
                <a:avLst/>
                <a:gdLst>
                  <a:gd name="T0" fmla="*/ 3 w 11"/>
                  <a:gd name="T1" fmla="*/ 14 h 14"/>
                  <a:gd name="T2" fmla="*/ 5 w 11"/>
                  <a:gd name="T3" fmla="*/ 0 h 14"/>
                  <a:gd name="T4" fmla="*/ 9 w 11"/>
                  <a:gd name="T5" fmla="*/ 0 h 14"/>
                  <a:gd name="T6" fmla="*/ 9 w 11"/>
                  <a:gd name="T7" fmla="*/ 0 h 14"/>
                  <a:gd name="T8" fmla="*/ 9 w 11"/>
                  <a:gd name="T9" fmla="*/ 8 h 14"/>
                  <a:gd name="T10" fmla="*/ 8 w 11"/>
                  <a:gd name="T11" fmla="*/ 11 h 14"/>
                  <a:gd name="T12" fmla="*/ 5 w 11"/>
                  <a:gd name="T13" fmla="*/ 14 h 14"/>
                  <a:gd name="T14" fmla="*/ 3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3" y="14"/>
                    </a:moveTo>
                    <a:cubicBezTo>
                      <a:pt x="4" y="9"/>
                      <a:pt x="0" y="4"/>
                      <a:pt x="5" y="0"/>
                    </a:cubicBezTo>
                    <a:cubicBezTo>
                      <a:pt x="7" y="0"/>
                      <a:pt x="8" y="0"/>
                      <a:pt x="9" y="0"/>
                    </a:cubicBezTo>
                    <a:cubicBezTo>
                      <a:pt x="9" y="0"/>
                      <a:pt x="9" y="0"/>
                      <a:pt x="9" y="0"/>
                    </a:cubicBezTo>
                    <a:cubicBezTo>
                      <a:pt x="11" y="3"/>
                      <a:pt x="9" y="6"/>
                      <a:pt x="9" y="8"/>
                    </a:cubicBezTo>
                    <a:cubicBezTo>
                      <a:pt x="9" y="9"/>
                      <a:pt x="8" y="10"/>
                      <a:pt x="8" y="11"/>
                    </a:cubicBezTo>
                    <a:cubicBezTo>
                      <a:pt x="7" y="12"/>
                      <a:pt x="6" y="14"/>
                      <a:pt x="5" y="14"/>
                    </a:cubicBezTo>
                    <a:cubicBezTo>
                      <a:pt x="4" y="14"/>
                      <a:pt x="4" y="14"/>
                      <a:pt x="3" y="14"/>
                    </a:cubicBezTo>
                    <a:close/>
                  </a:path>
                </a:pathLst>
              </a:custGeom>
              <a:solidFill>
                <a:srgbClr val="205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4" name="Freeform 334"/>
              <p:cNvSpPr/>
              <p:nvPr/>
            </p:nvSpPr>
            <p:spPr bwMode="auto">
              <a:xfrm>
                <a:off x="4816" y="2078"/>
                <a:ext cx="75" cy="191"/>
              </a:xfrm>
              <a:custGeom>
                <a:avLst/>
                <a:gdLst>
                  <a:gd name="T0" fmla="*/ 15 w 21"/>
                  <a:gd name="T1" fmla="*/ 48 h 54"/>
                  <a:gd name="T2" fmla="*/ 12 w 21"/>
                  <a:gd name="T3" fmla="*/ 51 h 54"/>
                  <a:gd name="T4" fmla="*/ 4 w 21"/>
                  <a:gd name="T5" fmla="*/ 54 h 54"/>
                  <a:gd name="T6" fmla="*/ 4 w 21"/>
                  <a:gd name="T7" fmla="*/ 48 h 54"/>
                  <a:gd name="T8" fmla="*/ 13 w 21"/>
                  <a:gd name="T9" fmla="*/ 33 h 54"/>
                  <a:gd name="T10" fmla="*/ 18 w 21"/>
                  <a:gd name="T11" fmla="*/ 11 h 54"/>
                  <a:gd name="T12" fmla="*/ 20 w 21"/>
                  <a:gd name="T13" fmla="*/ 0 h 54"/>
                  <a:gd name="T14" fmla="*/ 21 w 21"/>
                  <a:gd name="T15" fmla="*/ 34 h 54"/>
                  <a:gd name="T16" fmla="*/ 15 w 21"/>
                  <a:gd name="T1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4">
                    <a:moveTo>
                      <a:pt x="15" y="48"/>
                    </a:moveTo>
                    <a:cubicBezTo>
                      <a:pt x="14" y="49"/>
                      <a:pt x="13" y="50"/>
                      <a:pt x="12" y="51"/>
                    </a:cubicBezTo>
                    <a:cubicBezTo>
                      <a:pt x="10" y="52"/>
                      <a:pt x="7" y="53"/>
                      <a:pt x="4" y="54"/>
                    </a:cubicBezTo>
                    <a:cubicBezTo>
                      <a:pt x="1" y="52"/>
                      <a:pt x="0" y="50"/>
                      <a:pt x="4" y="48"/>
                    </a:cubicBezTo>
                    <a:cubicBezTo>
                      <a:pt x="10" y="45"/>
                      <a:pt x="12" y="39"/>
                      <a:pt x="13" y="33"/>
                    </a:cubicBezTo>
                    <a:cubicBezTo>
                      <a:pt x="15" y="26"/>
                      <a:pt x="16" y="19"/>
                      <a:pt x="18" y="11"/>
                    </a:cubicBezTo>
                    <a:cubicBezTo>
                      <a:pt x="18" y="7"/>
                      <a:pt x="15" y="3"/>
                      <a:pt x="20" y="0"/>
                    </a:cubicBezTo>
                    <a:cubicBezTo>
                      <a:pt x="20" y="11"/>
                      <a:pt x="20" y="22"/>
                      <a:pt x="21" y="34"/>
                    </a:cubicBezTo>
                    <a:cubicBezTo>
                      <a:pt x="21" y="40"/>
                      <a:pt x="19" y="45"/>
                      <a:pt x="15" y="48"/>
                    </a:cubicBezTo>
                    <a:close/>
                  </a:path>
                </a:pathLst>
              </a:custGeom>
              <a:solidFill>
                <a:srgbClr val="1E2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5" name="Freeform 335"/>
              <p:cNvSpPr/>
              <p:nvPr/>
            </p:nvSpPr>
            <p:spPr bwMode="auto">
              <a:xfrm>
                <a:off x="4866" y="1932"/>
                <a:ext cx="43" cy="185"/>
              </a:xfrm>
              <a:custGeom>
                <a:avLst/>
                <a:gdLst>
                  <a:gd name="T0" fmla="*/ 6 w 12"/>
                  <a:gd name="T1" fmla="*/ 41 h 52"/>
                  <a:gd name="T2" fmla="*/ 4 w 12"/>
                  <a:gd name="T3" fmla="*/ 52 h 52"/>
                  <a:gd name="T4" fmla="*/ 2 w 12"/>
                  <a:gd name="T5" fmla="*/ 28 h 52"/>
                  <a:gd name="T6" fmla="*/ 4 w 12"/>
                  <a:gd name="T7" fmla="*/ 1 h 52"/>
                  <a:gd name="T8" fmla="*/ 7 w 12"/>
                  <a:gd name="T9" fmla="*/ 1 h 52"/>
                  <a:gd name="T10" fmla="*/ 6 w 12"/>
                  <a:gd name="T11" fmla="*/ 29 h 52"/>
                  <a:gd name="T12" fmla="*/ 6 w 12"/>
                  <a:gd name="T13" fmla="*/ 41 h 52"/>
                </a:gdLst>
                <a:ahLst/>
                <a:cxnLst>
                  <a:cxn ang="0">
                    <a:pos x="T0" y="T1"/>
                  </a:cxn>
                  <a:cxn ang="0">
                    <a:pos x="T2" y="T3"/>
                  </a:cxn>
                  <a:cxn ang="0">
                    <a:pos x="T4" y="T5"/>
                  </a:cxn>
                  <a:cxn ang="0">
                    <a:pos x="T6" y="T7"/>
                  </a:cxn>
                  <a:cxn ang="0">
                    <a:pos x="T8" y="T9"/>
                  </a:cxn>
                  <a:cxn ang="0">
                    <a:pos x="T10" y="T11"/>
                  </a:cxn>
                  <a:cxn ang="0">
                    <a:pos x="T12" y="T13"/>
                  </a:cxn>
                </a:cxnLst>
                <a:rect l="0" t="0" r="r" b="b"/>
                <a:pathLst>
                  <a:path w="12" h="52">
                    <a:moveTo>
                      <a:pt x="6" y="41"/>
                    </a:moveTo>
                    <a:cubicBezTo>
                      <a:pt x="3" y="44"/>
                      <a:pt x="5" y="49"/>
                      <a:pt x="4" y="52"/>
                    </a:cubicBezTo>
                    <a:cubicBezTo>
                      <a:pt x="0" y="45"/>
                      <a:pt x="3" y="36"/>
                      <a:pt x="2" y="28"/>
                    </a:cubicBezTo>
                    <a:cubicBezTo>
                      <a:pt x="3" y="19"/>
                      <a:pt x="1" y="10"/>
                      <a:pt x="4" y="1"/>
                    </a:cubicBezTo>
                    <a:cubicBezTo>
                      <a:pt x="5" y="0"/>
                      <a:pt x="6" y="0"/>
                      <a:pt x="7" y="1"/>
                    </a:cubicBezTo>
                    <a:cubicBezTo>
                      <a:pt x="12" y="11"/>
                      <a:pt x="6" y="19"/>
                      <a:pt x="6" y="29"/>
                    </a:cubicBezTo>
                    <a:cubicBezTo>
                      <a:pt x="6" y="33"/>
                      <a:pt x="6" y="37"/>
                      <a:pt x="6" y="41"/>
                    </a:cubicBezTo>
                    <a:close/>
                  </a:path>
                </a:pathLst>
              </a:custGeom>
              <a:solidFill>
                <a:srgbClr val="325B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6" name="Freeform 336"/>
              <p:cNvSpPr/>
              <p:nvPr/>
            </p:nvSpPr>
            <p:spPr bwMode="auto">
              <a:xfrm>
                <a:off x="5308" y="870"/>
                <a:ext cx="72" cy="124"/>
              </a:xfrm>
              <a:custGeom>
                <a:avLst/>
                <a:gdLst>
                  <a:gd name="T0" fmla="*/ 8 w 20"/>
                  <a:gd name="T1" fmla="*/ 35 h 35"/>
                  <a:gd name="T2" fmla="*/ 7 w 20"/>
                  <a:gd name="T3" fmla="*/ 33 h 35"/>
                  <a:gd name="T4" fmla="*/ 5 w 20"/>
                  <a:gd name="T5" fmla="*/ 15 h 35"/>
                  <a:gd name="T6" fmla="*/ 9 w 20"/>
                  <a:gd name="T7" fmla="*/ 3 h 35"/>
                  <a:gd name="T8" fmla="*/ 17 w 20"/>
                  <a:gd name="T9" fmla="*/ 3 h 35"/>
                  <a:gd name="T10" fmla="*/ 16 w 20"/>
                  <a:gd name="T11" fmla="*/ 10 h 35"/>
                  <a:gd name="T12" fmla="*/ 19 w 20"/>
                  <a:gd name="T13" fmla="*/ 22 h 35"/>
                  <a:gd name="T14" fmla="*/ 18 w 20"/>
                  <a:gd name="T15" fmla="*/ 29 h 35"/>
                  <a:gd name="T16" fmla="*/ 8 w 20"/>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5">
                    <a:moveTo>
                      <a:pt x="8" y="35"/>
                    </a:moveTo>
                    <a:cubicBezTo>
                      <a:pt x="8" y="35"/>
                      <a:pt x="7" y="34"/>
                      <a:pt x="7" y="33"/>
                    </a:cubicBezTo>
                    <a:cubicBezTo>
                      <a:pt x="2" y="28"/>
                      <a:pt x="9" y="21"/>
                      <a:pt x="5" y="15"/>
                    </a:cubicBezTo>
                    <a:cubicBezTo>
                      <a:pt x="0" y="9"/>
                      <a:pt x="0" y="5"/>
                      <a:pt x="9" y="3"/>
                    </a:cubicBezTo>
                    <a:cubicBezTo>
                      <a:pt x="12" y="5"/>
                      <a:pt x="14" y="0"/>
                      <a:pt x="17" y="3"/>
                    </a:cubicBezTo>
                    <a:cubicBezTo>
                      <a:pt x="19" y="6"/>
                      <a:pt x="15" y="8"/>
                      <a:pt x="16" y="10"/>
                    </a:cubicBezTo>
                    <a:cubicBezTo>
                      <a:pt x="16" y="14"/>
                      <a:pt x="20" y="17"/>
                      <a:pt x="19" y="22"/>
                    </a:cubicBezTo>
                    <a:cubicBezTo>
                      <a:pt x="19" y="24"/>
                      <a:pt x="19" y="27"/>
                      <a:pt x="18" y="29"/>
                    </a:cubicBezTo>
                    <a:cubicBezTo>
                      <a:pt x="16" y="33"/>
                      <a:pt x="13" y="35"/>
                      <a:pt x="8" y="35"/>
                    </a:cubicBezTo>
                    <a:close/>
                  </a:path>
                </a:pathLst>
              </a:custGeom>
              <a:solidFill>
                <a:srgbClr val="467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7" name="Freeform 337"/>
              <p:cNvSpPr/>
              <p:nvPr/>
            </p:nvSpPr>
            <p:spPr bwMode="auto">
              <a:xfrm>
                <a:off x="5305" y="923"/>
                <a:ext cx="39" cy="64"/>
              </a:xfrm>
              <a:custGeom>
                <a:avLst/>
                <a:gdLst>
                  <a:gd name="T0" fmla="*/ 6 w 11"/>
                  <a:gd name="T1" fmla="*/ 0 h 18"/>
                  <a:gd name="T2" fmla="*/ 10 w 11"/>
                  <a:gd name="T3" fmla="*/ 8 h 18"/>
                  <a:gd name="T4" fmla="*/ 8 w 11"/>
                  <a:gd name="T5" fmla="*/ 18 h 18"/>
                  <a:gd name="T6" fmla="*/ 4 w 11"/>
                  <a:gd name="T7" fmla="*/ 16 h 18"/>
                  <a:gd name="T8" fmla="*/ 6 w 11"/>
                  <a:gd name="T9" fmla="*/ 0 h 18"/>
                </a:gdLst>
                <a:ahLst/>
                <a:cxnLst>
                  <a:cxn ang="0">
                    <a:pos x="T0" y="T1"/>
                  </a:cxn>
                  <a:cxn ang="0">
                    <a:pos x="T2" y="T3"/>
                  </a:cxn>
                  <a:cxn ang="0">
                    <a:pos x="T4" y="T5"/>
                  </a:cxn>
                  <a:cxn ang="0">
                    <a:pos x="T6" y="T7"/>
                  </a:cxn>
                  <a:cxn ang="0">
                    <a:pos x="T8" y="T9"/>
                  </a:cxn>
                </a:cxnLst>
                <a:rect l="0" t="0" r="r" b="b"/>
                <a:pathLst>
                  <a:path w="11" h="18">
                    <a:moveTo>
                      <a:pt x="6" y="0"/>
                    </a:moveTo>
                    <a:cubicBezTo>
                      <a:pt x="8" y="1"/>
                      <a:pt x="11" y="7"/>
                      <a:pt x="10" y="8"/>
                    </a:cubicBezTo>
                    <a:cubicBezTo>
                      <a:pt x="7" y="12"/>
                      <a:pt x="8" y="15"/>
                      <a:pt x="8" y="18"/>
                    </a:cubicBezTo>
                    <a:cubicBezTo>
                      <a:pt x="6" y="18"/>
                      <a:pt x="5" y="17"/>
                      <a:pt x="4" y="16"/>
                    </a:cubicBezTo>
                    <a:cubicBezTo>
                      <a:pt x="4" y="10"/>
                      <a:pt x="0" y="5"/>
                      <a:pt x="6" y="0"/>
                    </a:cubicBezTo>
                    <a:close/>
                  </a:path>
                </a:pathLst>
              </a:custGeom>
              <a:solidFill>
                <a:srgbClr val="629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8" name="Freeform 338"/>
              <p:cNvSpPr/>
              <p:nvPr/>
            </p:nvSpPr>
            <p:spPr bwMode="auto">
              <a:xfrm>
                <a:off x="5355" y="845"/>
                <a:ext cx="50" cy="39"/>
              </a:xfrm>
              <a:custGeom>
                <a:avLst/>
                <a:gdLst>
                  <a:gd name="T0" fmla="*/ 2 w 14"/>
                  <a:gd name="T1" fmla="*/ 1 h 11"/>
                  <a:gd name="T2" fmla="*/ 11 w 14"/>
                  <a:gd name="T3" fmla="*/ 0 h 11"/>
                  <a:gd name="T4" fmla="*/ 14 w 14"/>
                  <a:gd name="T5" fmla="*/ 2 h 11"/>
                  <a:gd name="T6" fmla="*/ 14 w 14"/>
                  <a:gd name="T7" fmla="*/ 6 h 11"/>
                  <a:gd name="T8" fmla="*/ 11 w 14"/>
                  <a:gd name="T9" fmla="*/ 10 h 11"/>
                  <a:gd name="T10" fmla="*/ 0 w 14"/>
                  <a:gd name="T11" fmla="*/ 8 h 11"/>
                  <a:gd name="T12" fmla="*/ 2 w 1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4" h="11">
                    <a:moveTo>
                      <a:pt x="2" y="1"/>
                    </a:moveTo>
                    <a:cubicBezTo>
                      <a:pt x="5" y="0"/>
                      <a:pt x="8" y="3"/>
                      <a:pt x="11" y="0"/>
                    </a:cubicBezTo>
                    <a:cubicBezTo>
                      <a:pt x="13" y="0"/>
                      <a:pt x="14" y="0"/>
                      <a:pt x="14" y="2"/>
                    </a:cubicBezTo>
                    <a:cubicBezTo>
                      <a:pt x="14" y="4"/>
                      <a:pt x="14" y="5"/>
                      <a:pt x="14" y="6"/>
                    </a:cubicBezTo>
                    <a:cubicBezTo>
                      <a:pt x="14" y="8"/>
                      <a:pt x="13" y="9"/>
                      <a:pt x="11" y="10"/>
                    </a:cubicBezTo>
                    <a:cubicBezTo>
                      <a:pt x="7" y="11"/>
                      <a:pt x="3" y="10"/>
                      <a:pt x="0" y="8"/>
                    </a:cubicBezTo>
                    <a:cubicBezTo>
                      <a:pt x="1" y="6"/>
                      <a:pt x="2" y="3"/>
                      <a:pt x="2" y="1"/>
                    </a:cubicBezTo>
                    <a:close/>
                  </a:path>
                </a:pathLst>
              </a:custGeom>
              <a:solidFill>
                <a:srgbClr val="24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9" name="Freeform 339"/>
              <p:cNvSpPr/>
              <p:nvPr/>
            </p:nvSpPr>
            <p:spPr bwMode="auto">
              <a:xfrm>
                <a:off x="5340" y="874"/>
                <a:ext cx="68" cy="21"/>
              </a:xfrm>
              <a:custGeom>
                <a:avLst/>
                <a:gdLst>
                  <a:gd name="T0" fmla="*/ 4 w 19"/>
                  <a:gd name="T1" fmla="*/ 0 h 6"/>
                  <a:gd name="T2" fmla="*/ 15 w 19"/>
                  <a:gd name="T3" fmla="*/ 1 h 6"/>
                  <a:gd name="T4" fmla="*/ 17 w 19"/>
                  <a:gd name="T5" fmla="*/ 5 h 6"/>
                  <a:gd name="T6" fmla="*/ 8 w 19"/>
                  <a:gd name="T7" fmla="*/ 2 h 6"/>
                  <a:gd name="T8" fmla="*/ 0 w 19"/>
                  <a:gd name="T9" fmla="*/ 2 h 6"/>
                  <a:gd name="T10" fmla="*/ 4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4" y="0"/>
                    </a:moveTo>
                    <a:cubicBezTo>
                      <a:pt x="8" y="0"/>
                      <a:pt x="12" y="0"/>
                      <a:pt x="15" y="1"/>
                    </a:cubicBezTo>
                    <a:cubicBezTo>
                      <a:pt x="17" y="2"/>
                      <a:pt x="19" y="2"/>
                      <a:pt x="17" y="5"/>
                    </a:cubicBezTo>
                    <a:cubicBezTo>
                      <a:pt x="13" y="6"/>
                      <a:pt x="10" y="5"/>
                      <a:pt x="8" y="2"/>
                    </a:cubicBezTo>
                    <a:cubicBezTo>
                      <a:pt x="5" y="1"/>
                      <a:pt x="2" y="6"/>
                      <a:pt x="0" y="2"/>
                    </a:cubicBezTo>
                    <a:cubicBezTo>
                      <a:pt x="1" y="1"/>
                      <a:pt x="3" y="1"/>
                      <a:pt x="4" y="0"/>
                    </a:cubicBezTo>
                    <a:close/>
                  </a:path>
                </a:pathLst>
              </a:custGeom>
              <a:solidFill>
                <a:srgbClr val="8DB7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0" name="Freeform 340"/>
              <p:cNvSpPr/>
              <p:nvPr/>
            </p:nvSpPr>
            <p:spPr bwMode="auto">
              <a:xfrm>
                <a:off x="4876" y="1857"/>
                <a:ext cx="33" cy="79"/>
              </a:xfrm>
              <a:custGeom>
                <a:avLst/>
                <a:gdLst>
                  <a:gd name="T0" fmla="*/ 3 w 9"/>
                  <a:gd name="T1" fmla="*/ 22 h 22"/>
                  <a:gd name="T2" fmla="*/ 1 w 9"/>
                  <a:gd name="T3" fmla="*/ 22 h 22"/>
                  <a:gd name="T4" fmla="*/ 5 w 9"/>
                  <a:gd name="T5" fmla="*/ 0 h 22"/>
                  <a:gd name="T6" fmla="*/ 6 w 9"/>
                  <a:gd name="T7" fmla="*/ 0 h 22"/>
                  <a:gd name="T8" fmla="*/ 3 w 9"/>
                  <a:gd name="T9" fmla="*/ 22 h 22"/>
                </a:gdLst>
                <a:ahLst/>
                <a:cxnLst>
                  <a:cxn ang="0">
                    <a:pos x="T0" y="T1"/>
                  </a:cxn>
                  <a:cxn ang="0">
                    <a:pos x="T2" y="T3"/>
                  </a:cxn>
                  <a:cxn ang="0">
                    <a:pos x="T4" y="T5"/>
                  </a:cxn>
                  <a:cxn ang="0">
                    <a:pos x="T6" y="T7"/>
                  </a:cxn>
                  <a:cxn ang="0">
                    <a:pos x="T8" y="T9"/>
                  </a:cxn>
                </a:cxnLst>
                <a:rect l="0" t="0" r="r" b="b"/>
                <a:pathLst>
                  <a:path w="9" h="22">
                    <a:moveTo>
                      <a:pt x="3" y="22"/>
                    </a:moveTo>
                    <a:cubicBezTo>
                      <a:pt x="2" y="22"/>
                      <a:pt x="2" y="22"/>
                      <a:pt x="1" y="22"/>
                    </a:cubicBezTo>
                    <a:cubicBezTo>
                      <a:pt x="2" y="14"/>
                      <a:pt x="0" y="7"/>
                      <a:pt x="5" y="0"/>
                    </a:cubicBezTo>
                    <a:cubicBezTo>
                      <a:pt x="5" y="0"/>
                      <a:pt x="6" y="0"/>
                      <a:pt x="6" y="0"/>
                    </a:cubicBezTo>
                    <a:cubicBezTo>
                      <a:pt x="9" y="8"/>
                      <a:pt x="7" y="15"/>
                      <a:pt x="3" y="22"/>
                    </a:cubicBezTo>
                    <a:close/>
                  </a:path>
                </a:pathLst>
              </a:custGeom>
              <a:solidFill>
                <a:srgbClr val="205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1" name="Freeform 341"/>
              <p:cNvSpPr/>
              <p:nvPr/>
            </p:nvSpPr>
            <p:spPr bwMode="auto">
              <a:xfrm>
                <a:off x="5323" y="970"/>
                <a:ext cx="57" cy="81"/>
              </a:xfrm>
              <a:custGeom>
                <a:avLst/>
                <a:gdLst>
                  <a:gd name="T0" fmla="*/ 4 w 16"/>
                  <a:gd name="T1" fmla="*/ 7 h 23"/>
                  <a:gd name="T2" fmla="*/ 13 w 16"/>
                  <a:gd name="T3" fmla="*/ 1 h 23"/>
                  <a:gd name="T4" fmla="*/ 14 w 16"/>
                  <a:gd name="T5" fmla="*/ 0 h 23"/>
                  <a:gd name="T6" fmla="*/ 15 w 16"/>
                  <a:gd name="T7" fmla="*/ 1 h 23"/>
                  <a:gd name="T8" fmla="*/ 14 w 16"/>
                  <a:gd name="T9" fmla="*/ 13 h 23"/>
                  <a:gd name="T10" fmla="*/ 10 w 16"/>
                  <a:gd name="T11" fmla="*/ 19 h 23"/>
                  <a:gd name="T12" fmla="*/ 0 w 16"/>
                  <a:gd name="T13" fmla="*/ 20 h 23"/>
                  <a:gd name="T14" fmla="*/ 4 w 16"/>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4" y="7"/>
                    </a:moveTo>
                    <a:cubicBezTo>
                      <a:pt x="7" y="5"/>
                      <a:pt x="10" y="3"/>
                      <a:pt x="13" y="1"/>
                    </a:cubicBezTo>
                    <a:cubicBezTo>
                      <a:pt x="13" y="0"/>
                      <a:pt x="14" y="0"/>
                      <a:pt x="14" y="0"/>
                    </a:cubicBezTo>
                    <a:cubicBezTo>
                      <a:pt x="14" y="0"/>
                      <a:pt x="15" y="1"/>
                      <a:pt x="15" y="1"/>
                    </a:cubicBezTo>
                    <a:cubicBezTo>
                      <a:pt x="16" y="5"/>
                      <a:pt x="11" y="9"/>
                      <a:pt x="14" y="13"/>
                    </a:cubicBezTo>
                    <a:cubicBezTo>
                      <a:pt x="14" y="16"/>
                      <a:pt x="13" y="18"/>
                      <a:pt x="10" y="19"/>
                    </a:cubicBezTo>
                    <a:cubicBezTo>
                      <a:pt x="6" y="11"/>
                      <a:pt x="4" y="23"/>
                      <a:pt x="0" y="20"/>
                    </a:cubicBezTo>
                    <a:cubicBezTo>
                      <a:pt x="0" y="15"/>
                      <a:pt x="6" y="12"/>
                      <a:pt x="4" y="7"/>
                    </a:cubicBezTo>
                    <a:close/>
                  </a:path>
                </a:pathLst>
              </a:custGeom>
              <a:solidFill>
                <a:srgbClr val="819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2" name="Freeform 342"/>
              <p:cNvSpPr/>
              <p:nvPr/>
            </p:nvSpPr>
            <p:spPr bwMode="auto">
              <a:xfrm>
                <a:off x="5330" y="2291"/>
                <a:ext cx="200" cy="167"/>
              </a:xfrm>
              <a:custGeom>
                <a:avLst/>
                <a:gdLst>
                  <a:gd name="T0" fmla="*/ 44 w 56"/>
                  <a:gd name="T1" fmla="*/ 26 h 47"/>
                  <a:gd name="T2" fmla="*/ 44 w 56"/>
                  <a:gd name="T3" fmla="*/ 28 h 47"/>
                  <a:gd name="T4" fmla="*/ 36 w 56"/>
                  <a:gd name="T5" fmla="*/ 40 h 47"/>
                  <a:gd name="T6" fmla="*/ 13 w 56"/>
                  <a:gd name="T7" fmla="*/ 37 h 47"/>
                  <a:gd name="T8" fmla="*/ 7 w 56"/>
                  <a:gd name="T9" fmla="*/ 26 h 47"/>
                  <a:gd name="T10" fmla="*/ 5 w 56"/>
                  <a:gd name="T11" fmla="*/ 22 h 47"/>
                  <a:gd name="T12" fmla="*/ 2 w 56"/>
                  <a:gd name="T13" fmla="*/ 6 h 47"/>
                  <a:gd name="T14" fmla="*/ 8 w 56"/>
                  <a:gd name="T15" fmla="*/ 1 h 47"/>
                  <a:gd name="T16" fmla="*/ 17 w 56"/>
                  <a:gd name="T17" fmla="*/ 10 h 47"/>
                  <a:gd name="T18" fmla="*/ 21 w 56"/>
                  <a:gd name="T19" fmla="*/ 19 h 47"/>
                  <a:gd name="T20" fmla="*/ 30 w 56"/>
                  <a:gd name="T21" fmla="*/ 2 h 47"/>
                  <a:gd name="T22" fmla="*/ 44 w 56"/>
                  <a:gd name="T23" fmla="*/ 6 h 47"/>
                  <a:gd name="T24" fmla="*/ 48 w 56"/>
                  <a:gd name="T25" fmla="*/ 20 h 47"/>
                  <a:gd name="T26" fmla="*/ 41 w 56"/>
                  <a:gd name="T27" fmla="*/ 20 h 47"/>
                  <a:gd name="T28" fmla="*/ 34 w 56"/>
                  <a:gd name="T29" fmla="*/ 20 h 47"/>
                  <a:gd name="T30" fmla="*/ 44 w 56"/>
                  <a:gd name="T31"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47">
                    <a:moveTo>
                      <a:pt x="44" y="26"/>
                    </a:moveTo>
                    <a:cubicBezTo>
                      <a:pt x="44" y="27"/>
                      <a:pt x="44" y="28"/>
                      <a:pt x="44" y="28"/>
                    </a:cubicBezTo>
                    <a:cubicBezTo>
                      <a:pt x="42" y="32"/>
                      <a:pt x="39" y="36"/>
                      <a:pt x="36" y="40"/>
                    </a:cubicBezTo>
                    <a:cubicBezTo>
                      <a:pt x="30" y="47"/>
                      <a:pt x="18" y="46"/>
                      <a:pt x="13" y="37"/>
                    </a:cubicBezTo>
                    <a:cubicBezTo>
                      <a:pt x="11" y="34"/>
                      <a:pt x="9" y="30"/>
                      <a:pt x="7" y="26"/>
                    </a:cubicBezTo>
                    <a:cubicBezTo>
                      <a:pt x="6" y="25"/>
                      <a:pt x="6" y="23"/>
                      <a:pt x="5" y="22"/>
                    </a:cubicBezTo>
                    <a:cubicBezTo>
                      <a:pt x="0" y="17"/>
                      <a:pt x="2" y="11"/>
                      <a:pt x="2" y="6"/>
                    </a:cubicBezTo>
                    <a:cubicBezTo>
                      <a:pt x="3" y="3"/>
                      <a:pt x="4" y="0"/>
                      <a:pt x="8" y="1"/>
                    </a:cubicBezTo>
                    <a:cubicBezTo>
                      <a:pt x="14" y="1"/>
                      <a:pt x="17" y="3"/>
                      <a:pt x="17" y="10"/>
                    </a:cubicBezTo>
                    <a:cubicBezTo>
                      <a:pt x="17" y="13"/>
                      <a:pt x="17" y="17"/>
                      <a:pt x="21" y="19"/>
                    </a:cubicBezTo>
                    <a:cubicBezTo>
                      <a:pt x="24" y="14"/>
                      <a:pt x="21" y="5"/>
                      <a:pt x="30" y="2"/>
                    </a:cubicBezTo>
                    <a:cubicBezTo>
                      <a:pt x="35" y="2"/>
                      <a:pt x="39" y="5"/>
                      <a:pt x="44" y="6"/>
                    </a:cubicBezTo>
                    <a:cubicBezTo>
                      <a:pt x="55" y="12"/>
                      <a:pt x="56" y="14"/>
                      <a:pt x="48" y="20"/>
                    </a:cubicBezTo>
                    <a:cubicBezTo>
                      <a:pt x="46" y="21"/>
                      <a:pt x="43" y="21"/>
                      <a:pt x="41" y="20"/>
                    </a:cubicBezTo>
                    <a:cubicBezTo>
                      <a:pt x="39" y="20"/>
                      <a:pt x="37" y="18"/>
                      <a:pt x="34" y="20"/>
                    </a:cubicBezTo>
                    <a:cubicBezTo>
                      <a:pt x="37" y="23"/>
                      <a:pt x="43" y="21"/>
                      <a:pt x="44" y="26"/>
                    </a:cubicBezTo>
                    <a:close/>
                  </a:path>
                </a:pathLst>
              </a:custGeom>
              <a:solidFill>
                <a:srgbClr val="17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3" name="Freeform 343"/>
              <p:cNvSpPr/>
              <p:nvPr/>
            </p:nvSpPr>
            <p:spPr bwMode="auto">
              <a:xfrm>
                <a:off x="5283" y="2298"/>
                <a:ext cx="65" cy="181"/>
              </a:xfrm>
              <a:custGeom>
                <a:avLst/>
                <a:gdLst>
                  <a:gd name="T0" fmla="*/ 16 w 18"/>
                  <a:gd name="T1" fmla="*/ 24 h 51"/>
                  <a:gd name="T2" fmla="*/ 16 w 18"/>
                  <a:gd name="T3" fmla="*/ 26 h 51"/>
                  <a:gd name="T4" fmla="*/ 17 w 18"/>
                  <a:gd name="T5" fmla="*/ 43 h 51"/>
                  <a:gd name="T6" fmla="*/ 16 w 18"/>
                  <a:gd name="T7" fmla="*/ 50 h 51"/>
                  <a:gd name="T8" fmla="*/ 11 w 18"/>
                  <a:gd name="T9" fmla="*/ 45 h 51"/>
                  <a:gd name="T10" fmla="*/ 9 w 18"/>
                  <a:gd name="T11" fmla="*/ 43 h 51"/>
                  <a:gd name="T12" fmla="*/ 5 w 18"/>
                  <a:gd name="T13" fmla="*/ 37 h 51"/>
                  <a:gd name="T14" fmla="*/ 0 w 18"/>
                  <a:gd name="T15" fmla="*/ 31 h 51"/>
                  <a:gd name="T16" fmla="*/ 0 w 18"/>
                  <a:gd name="T17" fmla="*/ 27 h 51"/>
                  <a:gd name="T18" fmla="*/ 2 w 18"/>
                  <a:gd name="T19" fmla="*/ 9 h 51"/>
                  <a:gd name="T20" fmla="*/ 7 w 18"/>
                  <a:gd name="T21" fmla="*/ 0 h 51"/>
                  <a:gd name="T22" fmla="*/ 16 w 18"/>
                  <a:gd name="T23"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51">
                    <a:moveTo>
                      <a:pt x="16" y="24"/>
                    </a:moveTo>
                    <a:cubicBezTo>
                      <a:pt x="16" y="25"/>
                      <a:pt x="16" y="26"/>
                      <a:pt x="16" y="26"/>
                    </a:cubicBezTo>
                    <a:cubicBezTo>
                      <a:pt x="16" y="32"/>
                      <a:pt x="17" y="37"/>
                      <a:pt x="17" y="43"/>
                    </a:cubicBezTo>
                    <a:cubicBezTo>
                      <a:pt x="18" y="45"/>
                      <a:pt x="18" y="48"/>
                      <a:pt x="16" y="50"/>
                    </a:cubicBezTo>
                    <a:cubicBezTo>
                      <a:pt x="12" y="51"/>
                      <a:pt x="12" y="47"/>
                      <a:pt x="11" y="45"/>
                    </a:cubicBezTo>
                    <a:cubicBezTo>
                      <a:pt x="10" y="45"/>
                      <a:pt x="10" y="44"/>
                      <a:pt x="9" y="43"/>
                    </a:cubicBezTo>
                    <a:cubicBezTo>
                      <a:pt x="8" y="41"/>
                      <a:pt x="6" y="39"/>
                      <a:pt x="5" y="37"/>
                    </a:cubicBezTo>
                    <a:cubicBezTo>
                      <a:pt x="3" y="35"/>
                      <a:pt x="1" y="34"/>
                      <a:pt x="0" y="31"/>
                    </a:cubicBezTo>
                    <a:cubicBezTo>
                      <a:pt x="0" y="30"/>
                      <a:pt x="0" y="28"/>
                      <a:pt x="0" y="27"/>
                    </a:cubicBezTo>
                    <a:cubicBezTo>
                      <a:pt x="1" y="21"/>
                      <a:pt x="1" y="15"/>
                      <a:pt x="2" y="9"/>
                    </a:cubicBezTo>
                    <a:cubicBezTo>
                      <a:pt x="2" y="6"/>
                      <a:pt x="3" y="2"/>
                      <a:pt x="7" y="0"/>
                    </a:cubicBezTo>
                    <a:cubicBezTo>
                      <a:pt x="14" y="7"/>
                      <a:pt x="11" y="17"/>
                      <a:pt x="16" y="24"/>
                    </a:cubicBezTo>
                    <a:close/>
                  </a:path>
                </a:pathLst>
              </a:custGeom>
              <a:solidFill>
                <a:srgbClr val="182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4" name="Freeform 344"/>
              <p:cNvSpPr/>
              <p:nvPr/>
            </p:nvSpPr>
            <p:spPr bwMode="auto">
              <a:xfrm>
                <a:off x="5298" y="2259"/>
                <a:ext cx="50" cy="124"/>
              </a:xfrm>
              <a:custGeom>
                <a:avLst/>
                <a:gdLst>
                  <a:gd name="T0" fmla="*/ 12 w 14"/>
                  <a:gd name="T1" fmla="*/ 35 h 35"/>
                  <a:gd name="T2" fmla="*/ 6 w 14"/>
                  <a:gd name="T3" fmla="*/ 24 h 35"/>
                  <a:gd name="T4" fmla="*/ 3 w 14"/>
                  <a:gd name="T5" fmla="*/ 12 h 35"/>
                  <a:gd name="T6" fmla="*/ 3 w 14"/>
                  <a:gd name="T7" fmla="*/ 4 h 35"/>
                  <a:gd name="T8" fmla="*/ 14 w 14"/>
                  <a:gd name="T9" fmla="*/ 14 h 35"/>
                  <a:gd name="T10" fmla="*/ 14 w 14"/>
                  <a:gd name="T11" fmla="*/ 31 h 35"/>
                  <a:gd name="T12" fmla="*/ 12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12" y="35"/>
                    </a:moveTo>
                    <a:cubicBezTo>
                      <a:pt x="5" y="34"/>
                      <a:pt x="6" y="29"/>
                      <a:pt x="6" y="24"/>
                    </a:cubicBezTo>
                    <a:cubicBezTo>
                      <a:pt x="5" y="20"/>
                      <a:pt x="4" y="16"/>
                      <a:pt x="3" y="12"/>
                    </a:cubicBezTo>
                    <a:cubicBezTo>
                      <a:pt x="0" y="9"/>
                      <a:pt x="0" y="6"/>
                      <a:pt x="3" y="4"/>
                    </a:cubicBezTo>
                    <a:cubicBezTo>
                      <a:pt x="13" y="0"/>
                      <a:pt x="12" y="9"/>
                      <a:pt x="14" y="14"/>
                    </a:cubicBezTo>
                    <a:cubicBezTo>
                      <a:pt x="14" y="20"/>
                      <a:pt x="14" y="25"/>
                      <a:pt x="14" y="31"/>
                    </a:cubicBezTo>
                    <a:cubicBezTo>
                      <a:pt x="14" y="33"/>
                      <a:pt x="14" y="34"/>
                      <a:pt x="12" y="35"/>
                    </a:cubicBezTo>
                    <a:close/>
                  </a:path>
                </a:pathLst>
              </a:custGeom>
              <a:solidFill>
                <a:srgbClr val="17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5" name="Freeform 345"/>
              <p:cNvSpPr/>
              <p:nvPr/>
            </p:nvSpPr>
            <p:spPr bwMode="auto">
              <a:xfrm>
                <a:off x="5355" y="2383"/>
                <a:ext cx="132" cy="89"/>
              </a:xfrm>
              <a:custGeom>
                <a:avLst/>
                <a:gdLst>
                  <a:gd name="T0" fmla="*/ 0 w 37"/>
                  <a:gd name="T1" fmla="*/ 0 h 25"/>
                  <a:gd name="T2" fmla="*/ 7 w 37"/>
                  <a:gd name="T3" fmla="*/ 9 h 25"/>
                  <a:gd name="T4" fmla="*/ 31 w 37"/>
                  <a:gd name="T5" fmla="*/ 10 h 25"/>
                  <a:gd name="T6" fmla="*/ 37 w 37"/>
                  <a:gd name="T7" fmla="*/ 2 h 25"/>
                  <a:gd name="T8" fmla="*/ 29 w 37"/>
                  <a:gd name="T9" fmla="*/ 22 h 25"/>
                  <a:gd name="T10" fmla="*/ 0 w 37"/>
                  <a:gd name="T11" fmla="*/ 0 h 25"/>
                </a:gdLst>
                <a:ahLst/>
                <a:cxnLst>
                  <a:cxn ang="0">
                    <a:pos x="T0" y="T1"/>
                  </a:cxn>
                  <a:cxn ang="0">
                    <a:pos x="T2" y="T3"/>
                  </a:cxn>
                  <a:cxn ang="0">
                    <a:pos x="T4" y="T5"/>
                  </a:cxn>
                  <a:cxn ang="0">
                    <a:pos x="T6" y="T7"/>
                  </a:cxn>
                  <a:cxn ang="0">
                    <a:pos x="T8" y="T9"/>
                  </a:cxn>
                  <a:cxn ang="0">
                    <a:pos x="T10" y="T11"/>
                  </a:cxn>
                </a:cxnLst>
                <a:rect l="0" t="0" r="r" b="b"/>
                <a:pathLst>
                  <a:path w="37" h="25">
                    <a:moveTo>
                      <a:pt x="0" y="0"/>
                    </a:moveTo>
                    <a:cubicBezTo>
                      <a:pt x="3" y="2"/>
                      <a:pt x="5" y="6"/>
                      <a:pt x="7" y="9"/>
                    </a:cubicBezTo>
                    <a:cubicBezTo>
                      <a:pt x="14" y="19"/>
                      <a:pt x="23" y="19"/>
                      <a:pt x="31" y="10"/>
                    </a:cubicBezTo>
                    <a:cubicBezTo>
                      <a:pt x="33" y="7"/>
                      <a:pt x="34" y="4"/>
                      <a:pt x="37" y="2"/>
                    </a:cubicBezTo>
                    <a:cubicBezTo>
                      <a:pt x="36" y="10"/>
                      <a:pt x="30" y="15"/>
                      <a:pt x="29" y="22"/>
                    </a:cubicBezTo>
                    <a:cubicBezTo>
                      <a:pt x="11" y="25"/>
                      <a:pt x="4" y="19"/>
                      <a:pt x="0" y="0"/>
                    </a:cubicBezTo>
                    <a:close/>
                  </a:path>
                </a:pathLst>
              </a:custGeom>
              <a:solidFill>
                <a:srgbClr val="1B5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6" name="Freeform 346"/>
              <p:cNvSpPr/>
              <p:nvPr/>
            </p:nvSpPr>
            <p:spPr bwMode="auto">
              <a:xfrm>
                <a:off x="5301" y="2390"/>
                <a:ext cx="68" cy="142"/>
              </a:xfrm>
              <a:custGeom>
                <a:avLst/>
                <a:gdLst>
                  <a:gd name="T0" fmla="*/ 5 w 19"/>
                  <a:gd name="T1" fmla="*/ 14 h 40"/>
                  <a:gd name="T2" fmla="*/ 10 w 19"/>
                  <a:gd name="T3" fmla="*/ 23 h 40"/>
                  <a:gd name="T4" fmla="*/ 11 w 19"/>
                  <a:gd name="T5" fmla="*/ 0 h 40"/>
                  <a:gd name="T6" fmla="*/ 13 w 19"/>
                  <a:gd name="T7" fmla="*/ 40 h 40"/>
                  <a:gd name="T8" fmla="*/ 7 w 19"/>
                  <a:gd name="T9" fmla="*/ 34 h 40"/>
                  <a:gd name="T10" fmla="*/ 5 w 19"/>
                  <a:gd name="T11" fmla="*/ 14 h 40"/>
                </a:gdLst>
                <a:ahLst/>
                <a:cxnLst>
                  <a:cxn ang="0">
                    <a:pos x="T0" y="T1"/>
                  </a:cxn>
                  <a:cxn ang="0">
                    <a:pos x="T2" y="T3"/>
                  </a:cxn>
                  <a:cxn ang="0">
                    <a:pos x="T4" y="T5"/>
                  </a:cxn>
                  <a:cxn ang="0">
                    <a:pos x="T6" y="T7"/>
                  </a:cxn>
                  <a:cxn ang="0">
                    <a:pos x="T8" y="T9"/>
                  </a:cxn>
                  <a:cxn ang="0">
                    <a:pos x="T10" y="T11"/>
                  </a:cxn>
                </a:cxnLst>
                <a:rect l="0" t="0" r="r" b="b"/>
                <a:pathLst>
                  <a:path w="19" h="40">
                    <a:moveTo>
                      <a:pt x="5" y="14"/>
                    </a:moveTo>
                    <a:cubicBezTo>
                      <a:pt x="7" y="17"/>
                      <a:pt x="8" y="19"/>
                      <a:pt x="10" y="23"/>
                    </a:cubicBezTo>
                    <a:cubicBezTo>
                      <a:pt x="11" y="15"/>
                      <a:pt x="6" y="7"/>
                      <a:pt x="11" y="0"/>
                    </a:cubicBezTo>
                    <a:cubicBezTo>
                      <a:pt x="19" y="13"/>
                      <a:pt x="17" y="27"/>
                      <a:pt x="13" y="40"/>
                    </a:cubicBezTo>
                    <a:cubicBezTo>
                      <a:pt x="8" y="40"/>
                      <a:pt x="8" y="36"/>
                      <a:pt x="7" y="34"/>
                    </a:cubicBezTo>
                    <a:cubicBezTo>
                      <a:pt x="7" y="27"/>
                      <a:pt x="0" y="21"/>
                      <a:pt x="5" y="14"/>
                    </a:cubicBezTo>
                    <a:close/>
                  </a:path>
                </a:pathLst>
              </a:custGeom>
              <a:solidFill>
                <a:srgbClr val="2050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7" name="Freeform 347"/>
              <p:cNvSpPr/>
              <p:nvPr/>
            </p:nvSpPr>
            <p:spPr bwMode="auto">
              <a:xfrm>
                <a:off x="5323" y="2507"/>
                <a:ext cx="32" cy="68"/>
              </a:xfrm>
              <a:custGeom>
                <a:avLst/>
                <a:gdLst>
                  <a:gd name="T0" fmla="*/ 3 w 9"/>
                  <a:gd name="T1" fmla="*/ 1 h 19"/>
                  <a:gd name="T2" fmla="*/ 7 w 9"/>
                  <a:gd name="T3" fmla="*/ 7 h 19"/>
                  <a:gd name="T4" fmla="*/ 9 w 9"/>
                  <a:gd name="T5" fmla="*/ 13 h 19"/>
                  <a:gd name="T6" fmla="*/ 9 w 9"/>
                  <a:gd name="T7" fmla="*/ 17 h 19"/>
                  <a:gd name="T8" fmla="*/ 3 w 9"/>
                  <a:gd name="T9" fmla="*/ 18 h 19"/>
                  <a:gd name="T10" fmla="*/ 0 w 9"/>
                  <a:gd name="T11" fmla="*/ 3 h 19"/>
                  <a:gd name="T12" fmla="*/ 0 w 9"/>
                  <a:gd name="T13" fmla="*/ 1 h 19"/>
                  <a:gd name="T14" fmla="*/ 3 w 9"/>
                  <a:gd name="T15" fmla="*/ 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3" y="1"/>
                    </a:moveTo>
                    <a:cubicBezTo>
                      <a:pt x="4" y="3"/>
                      <a:pt x="6" y="5"/>
                      <a:pt x="7" y="7"/>
                    </a:cubicBezTo>
                    <a:cubicBezTo>
                      <a:pt x="8" y="9"/>
                      <a:pt x="8" y="11"/>
                      <a:pt x="9" y="13"/>
                    </a:cubicBezTo>
                    <a:cubicBezTo>
                      <a:pt x="9" y="14"/>
                      <a:pt x="9" y="16"/>
                      <a:pt x="9" y="17"/>
                    </a:cubicBezTo>
                    <a:cubicBezTo>
                      <a:pt x="7" y="18"/>
                      <a:pt x="5" y="19"/>
                      <a:pt x="3" y="18"/>
                    </a:cubicBezTo>
                    <a:cubicBezTo>
                      <a:pt x="0" y="14"/>
                      <a:pt x="1" y="8"/>
                      <a:pt x="0" y="3"/>
                    </a:cubicBezTo>
                    <a:cubicBezTo>
                      <a:pt x="0" y="2"/>
                      <a:pt x="0" y="2"/>
                      <a:pt x="0" y="1"/>
                    </a:cubicBezTo>
                    <a:cubicBezTo>
                      <a:pt x="1" y="0"/>
                      <a:pt x="2" y="0"/>
                      <a:pt x="3" y="1"/>
                    </a:cubicBezTo>
                    <a:close/>
                  </a:path>
                </a:pathLst>
              </a:custGeom>
              <a:solidFill>
                <a:srgbClr val="24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8" name="Freeform 348"/>
              <p:cNvSpPr/>
              <p:nvPr/>
            </p:nvSpPr>
            <p:spPr bwMode="auto">
              <a:xfrm>
                <a:off x="5494" y="2372"/>
                <a:ext cx="50" cy="167"/>
              </a:xfrm>
              <a:custGeom>
                <a:avLst/>
                <a:gdLst>
                  <a:gd name="T0" fmla="*/ 4 w 14"/>
                  <a:gd name="T1" fmla="*/ 47 h 47"/>
                  <a:gd name="T2" fmla="*/ 0 w 14"/>
                  <a:gd name="T3" fmla="*/ 38 h 47"/>
                  <a:gd name="T4" fmla="*/ 4 w 14"/>
                  <a:gd name="T5" fmla="*/ 3 h 47"/>
                  <a:gd name="T6" fmla="*/ 7 w 14"/>
                  <a:gd name="T7" fmla="*/ 0 h 47"/>
                  <a:gd name="T8" fmla="*/ 9 w 14"/>
                  <a:gd name="T9" fmla="*/ 2 h 47"/>
                  <a:gd name="T10" fmla="*/ 10 w 14"/>
                  <a:gd name="T11" fmla="*/ 16 h 47"/>
                  <a:gd name="T12" fmla="*/ 11 w 14"/>
                  <a:gd name="T13" fmla="*/ 20 h 47"/>
                  <a:gd name="T14" fmla="*/ 9 w 14"/>
                  <a:gd name="T15" fmla="*/ 40 h 47"/>
                  <a:gd name="T16" fmla="*/ 8 w 14"/>
                  <a:gd name="T17" fmla="*/ 45 h 47"/>
                  <a:gd name="T18" fmla="*/ 4 w 14"/>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7">
                    <a:moveTo>
                      <a:pt x="4" y="47"/>
                    </a:moveTo>
                    <a:cubicBezTo>
                      <a:pt x="2" y="45"/>
                      <a:pt x="0" y="41"/>
                      <a:pt x="0" y="38"/>
                    </a:cubicBezTo>
                    <a:cubicBezTo>
                      <a:pt x="1" y="26"/>
                      <a:pt x="2" y="15"/>
                      <a:pt x="4" y="3"/>
                    </a:cubicBezTo>
                    <a:cubicBezTo>
                      <a:pt x="4" y="1"/>
                      <a:pt x="5" y="1"/>
                      <a:pt x="7" y="0"/>
                    </a:cubicBezTo>
                    <a:cubicBezTo>
                      <a:pt x="8" y="1"/>
                      <a:pt x="8" y="1"/>
                      <a:pt x="9" y="2"/>
                    </a:cubicBezTo>
                    <a:cubicBezTo>
                      <a:pt x="11" y="6"/>
                      <a:pt x="12" y="11"/>
                      <a:pt x="10" y="16"/>
                    </a:cubicBezTo>
                    <a:cubicBezTo>
                      <a:pt x="9" y="17"/>
                      <a:pt x="5" y="20"/>
                      <a:pt x="11" y="20"/>
                    </a:cubicBezTo>
                    <a:cubicBezTo>
                      <a:pt x="14" y="27"/>
                      <a:pt x="7" y="33"/>
                      <a:pt x="9" y="40"/>
                    </a:cubicBezTo>
                    <a:cubicBezTo>
                      <a:pt x="9" y="42"/>
                      <a:pt x="8" y="43"/>
                      <a:pt x="8" y="45"/>
                    </a:cubicBezTo>
                    <a:cubicBezTo>
                      <a:pt x="7" y="46"/>
                      <a:pt x="6" y="47"/>
                      <a:pt x="4" y="47"/>
                    </a:cubicBezTo>
                    <a:close/>
                  </a:path>
                </a:pathLst>
              </a:custGeom>
              <a:solidFill>
                <a:srgbClr val="225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9" name="Freeform 349"/>
              <p:cNvSpPr/>
              <p:nvPr/>
            </p:nvSpPr>
            <p:spPr bwMode="auto">
              <a:xfrm>
                <a:off x="5480" y="2298"/>
                <a:ext cx="71" cy="85"/>
              </a:xfrm>
              <a:custGeom>
                <a:avLst/>
                <a:gdLst>
                  <a:gd name="T0" fmla="*/ 10 w 20"/>
                  <a:gd name="T1" fmla="*/ 22 h 24"/>
                  <a:gd name="T2" fmla="*/ 8 w 20"/>
                  <a:gd name="T3" fmla="*/ 24 h 24"/>
                  <a:gd name="T4" fmla="*/ 4 w 20"/>
                  <a:gd name="T5" fmla="*/ 24 h 24"/>
                  <a:gd name="T6" fmla="*/ 4 w 20"/>
                  <a:gd name="T7" fmla="*/ 17 h 24"/>
                  <a:gd name="T8" fmla="*/ 9 w 20"/>
                  <a:gd name="T9" fmla="*/ 12 h 24"/>
                  <a:gd name="T10" fmla="*/ 0 w 20"/>
                  <a:gd name="T11" fmla="*/ 6 h 24"/>
                  <a:gd name="T12" fmla="*/ 6 w 20"/>
                  <a:gd name="T13" fmla="*/ 1 h 24"/>
                  <a:gd name="T14" fmla="*/ 15 w 20"/>
                  <a:gd name="T15" fmla="*/ 14 h 24"/>
                  <a:gd name="T16" fmla="*/ 10 w 20"/>
                  <a:gd name="T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0" y="22"/>
                    </a:moveTo>
                    <a:cubicBezTo>
                      <a:pt x="9" y="23"/>
                      <a:pt x="9" y="24"/>
                      <a:pt x="8" y="24"/>
                    </a:cubicBezTo>
                    <a:cubicBezTo>
                      <a:pt x="7" y="24"/>
                      <a:pt x="6" y="24"/>
                      <a:pt x="4" y="24"/>
                    </a:cubicBezTo>
                    <a:cubicBezTo>
                      <a:pt x="0" y="22"/>
                      <a:pt x="2" y="19"/>
                      <a:pt x="4" y="17"/>
                    </a:cubicBezTo>
                    <a:cubicBezTo>
                      <a:pt x="7" y="16"/>
                      <a:pt x="10" y="15"/>
                      <a:pt x="9" y="12"/>
                    </a:cubicBezTo>
                    <a:cubicBezTo>
                      <a:pt x="8" y="8"/>
                      <a:pt x="3" y="8"/>
                      <a:pt x="0" y="6"/>
                    </a:cubicBezTo>
                    <a:cubicBezTo>
                      <a:pt x="1" y="3"/>
                      <a:pt x="3" y="2"/>
                      <a:pt x="6" y="1"/>
                    </a:cubicBezTo>
                    <a:cubicBezTo>
                      <a:pt x="18" y="0"/>
                      <a:pt x="20" y="3"/>
                      <a:pt x="15" y="14"/>
                    </a:cubicBezTo>
                    <a:cubicBezTo>
                      <a:pt x="14" y="17"/>
                      <a:pt x="13" y="20"/>
                      <a:pt x="10" y="22"/>
                    </a:cubicBezTo>
                    <a:close/>
                  </a:path>
                </a:pathLst>
              </a:custGeom>
              <a:solidFill>
                <a:srgbClr val="6C9D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0" name="Freeform 350"/>
              <p:cNvSpPr/>
              <p:nvPr/>
            </p:nvSpPr>
            <p:spPr bwMode="auto">
              <a:xfrm>
                <a:off x="5433" y="2344"/>
                <a:ext cx="61" cy="39"/>
              </a:xfrm>
              <a:custGeom>
                <a:avLst/>
                <a:gdLst>
                  <a:gd name="T0" fmla="*/ 17 w 17"/>
                  <a:gd name="T1" fmla="*/ 4 h 11"/>
                  <a:gd name="T2" fmla="*/ 17 w 17"/>
                  <a:gd name="T3" fmla="*/ 11 h 11"/>
                  <a:gd name="T4" fmla="*/ 15 w 17"/>
                  <a:gd name="T5" fmla="*/ 11 h 11"/>
                  <a:gd name="T6" fmla="*/ 6 w 17"/>
                  <a:gd name="T7" fmla="*/ 9 h 11"/>
                  <a:gd name="T8" fmla="*/ 1 w 17"/>
                  <a:gd name="T9" fmla="*/ 4 h 11"/>
                  <a:gd name="T10" fmla="*/ 8 w 17"/>
                  <a:gd name="T11" fmla="*/ 2 h 11"/>
                  <a:gd name="T12" fmla="*/ 17 w 17"/>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7" y="4"/>
                    </a:moveTo>
                    <a:cubicBezTo>
                      <a:pt x="17" y="6"/>
                      <a:pt x="15" y="9"/>
                      <a:pt x="17" y="11"/>
                    </a:cubicBezTo>
                    <a:cubicBezTo>
                      <a:pt x="17" y="11"/>
                      <a:pt x="16" y="11"/>
                      <a:pt x="15" y="11"/>
                    </a:cubicBezTo>
                    <a:cubicBezTo>
                      <a:pt x="12" y="11"/>
                      <a:pt x="9" y="10"/>
                      <a:pt x="6" y="9"/>
                    </a:cubicBezTo>
                    <a:cubicBezTo>
                      <a:pt x="4" y="8"/>
                      <a:pt x="0" y="8"/>
                      <a:pt x="1" y="4"/>
                    </a:cubicBezTo>
                    <a:cubicBezTo>
                      <a:pt x="2" y="0"/>
                      <a:pt x="5" y="0"/>
                      <a:pt x="8" y="2"/>
                    </a:cubicBezTo>
                    <a:cubicBezTo>
                      <a:pt x="11" y="4"/>
                      <a:pt x="14" y="3"/>
                      <a:pt x="17" y="4"/>
                    </a:cubicBezTo>
                    <a:close/>
                  </a:path>
                </a:pathLst>
              </a:custGeom>
              <a:solidFill>
                <a:srgbClr val="17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1" name="Freeform 351"/>
              <p:cNvSpPr/>
              <p:nvPr/>
            </p:nvSpPr>
            <p:spPr bwMode="auto">
              <a:xfrm>
                <a:off x="5501" y="2529"/>
                <a:ext cx="32" cy="78"/>
              </a:xfrm>
              <a:custGeom>
                <a:avLst/>
                <a:gdLst>
                  <a:gd name="T0" fmla="*/ 2 w 9"/>
                  <a:gd name="T1" fmla="*/ 3 h 22"/>
                  <a:gd name="T2" fmla="*/ 4 w 9"/>
                  <a:gd name="T3" fmla="*/ 1 h 22"/>
                  <a:gd name="T4" fmla="*/ 7 w 9"/>
                  <a:gd name="T5" fmla="*/ 2 h 22"/>
                  <a:gd name="T6" fmla="*/ 7 w 9"/>
                  <a:gd name="T7" fmla="*/ 21 h 22"/>
                  <a:gd name="T8" fmla="*/ 2 w 9"/>
                  <a:gd name="T9" fmla="*/ 22 h 22"/>
                  <a:gd name="T10" fmla="*/ 0 w 9"/>
                  <a:gd name="T11" fmla="*/ 6 h 22"/>
                  <a:gd name="T12" fmla="*/ 2 w 9"/>
                  <a:gd name="T13" fmla="*/ 3 h 22"/>
                </a:gdLst>
                <a:ahLst/>
                <a:cxnLst>
                  <a:cxn ang="0">
                    <a:pos x="T0" y="T1"/>
                  </a:cxn>
                  <a:cxn ang="0">
                    <a:pos x="T2" y="T3"/>
                  </a:cxn>
                  <a:cxn ang="0">
                    <a:pos x="T4" y="T5"/>
                  </a:cxn>
                  <a:cxn ang="0">
                    <a:pos x="T6" y="T7"/>
                  </a:cxn>
                  <a:cxn ang="0">
                    <a:pos x="T8" y="T9"/>
                  </a:cxn>
                  <a:cxn ang="0">
                    <a:pos x="T10" y="T11"/>
                  </a:cxn>
                  <a:cxn ang="0">
                    <a:pos x="T12" y="T13"/>
                  </a:cxn>
                </a:cxnLst>
                <a:rect l="0" t="0" r="r" b="b"/>
                <a:pathLst>
                  <a:path w="9" h="22">
                    <a:moveTo>
                      <a:pt x="2" y="3"/>
                    </a:moveTo>
                    <a:cubicBezTo>
                      <a:pt x="3" y="3"/>
                      <a:pt x="4" y="2"/>
                      <a:pt x="4" y="1"/>
                    </a:cubicBezTo>
                    <a:cubicBezTo>
                      <a:pt x="6" y="0"/>
                      <a:pt x="6" y="1"/>
                      <a:pt x="7" y="2"/>
                    </a:cubicBezTo>
                    <a:cubicBezTo>
                      <a:pt x="9" y="8"/>
                      <a:pt x="9" y="14"/>
                      <a:pt x="7" y="21"/>
                    </a:cubicBezTo>
                    <a:cubicBezTo>
                      <a:pt x="5" y="21"/>
                      <a:pt x="4" y="22"/>
                      <a:pt x="2" y="22"/>
                    </a:cubicBezTo>
                    <a:cubicBezTo>
                      <a:pt x="1" y="17"/>
                      <a:pt x="4" y="11"/>
                      <a:pt x="0" y="6"/>
                    </a:cubicBezTo>
                    <a:cubicBezTo>
                      <a:pt x="1" y="5"/>
                      <a:pt x="2" y="4"/>
                      <a:pt x="2" y="3"/>
                    </a:cubicBezTo>
                    <a:close/>
                  </a:path>
                </a:pathLst>
              </a:custGeom>
              <a:solidFill>
                <a:srgbClr val="A9C4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2" name="Freeform 352"/>
              <p:cNvSpPr/>
              <p:nvPr/>
            </p:nvSpPr>
            <p:spPr bwMode="auto">
              <a:xfrm>
                <a:off x="5615" y="2951"/>
                <a:ext cx="68" cy="142"/>
              </a:xfrm>
              <a:custGeom>
                <a:avLst/>
                <a:gdLst>
                  <a:gd name="T0" fmla="*/ 16 w 19"/>
                  <a:gd name="T1" fmla="*/ 40 h 40"/>
                  <a:gd name="T2" fmla="*/ 6 w 19"/>
                  <a:gd name="T3" fmla="*/ 29 h 40"/>
                  <a:gd name="T4" fmla="*/ 0 w 19"/>
                  <a:gd name="T5" fmla="*/ 7 h 40"/>
                  <a:gd name="T6" fmla="*/ 11 w 19"/>
                  <a:gd name="T7" fmla="*/ 1 h 40"/>
                  <a:gd name="T8" fmla="*/ 15 w 19"/>
                  <a:gd name="T9" fmla="*/ 5 h 40"/>
                  <a:gd name="T10" fmla="*/ 19 w 19"/>
                  <a:gd name="T11" fmla="*/ 37 h 40"/>
                  <a:gd name="T12" fmla="*/ 16 w 1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9" h="40">
                    <a:moveTo>
                      <a:pt x="16" y="40"/>
                    </a:moveTo>
                    <a:cubicBezTo>
                      <a:pt x="11" y="38"/>
                      <a:pt x="9" y="32"/>
                      <a:pt x="6" y="29"/>
                    </a:cubicBezTo>
                    <a:cubicBezTo>
                      <a:pt x="8" y="20"/>
                      <a:pt x="2" y="14"/>
                      <a:pt x="0" y="7"/>
                    </a:cubicBezTo>
                    <a:cubicBezTo>
                      <a:pt x="2" y="2"/>
                      <a:pt x="6" y="0"/>
                      <a:pt x="11" y="1"/>
                    </a:cubicBezTo>
                    <a:cubicBezTo>
                      <a:pt x="13" y="2"/>
                      <a:pt x="15" y="4"/>
                      <a:pt x="15" y="5"/>
                    </a:cubicBezTo>
                    <a:cubicBezTo>
                      <a:pt x="16" y="16"/>
                      <a:pt x="18" y="27"/>
                      <a:pt x="19" y="37"/>
                    </a:cubicBezTo>
                    <a:cubicBezTo>
                      <a:pt x="19" y="39"/>
                      <a:pt x="18" y="40"/>
                      <a:pt x="16" y="40"/>
                    </a:cubicBezTo>
                    <a:close/>
                  </a:path>
                </a:pathLst>
              </a:custGeom>
              <a:solidFill>
                <a:srgbClr val="428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3" name="Freeform 353"/>
              <p:cNvSpPr/>
              <p:nvPr/>
            </p:nvSpPr>
            <p:spPr bwMode="auto">
              <a:xfrm>
                <a:off x="5601" y="2930"/>
                <a:ext cx="54" cy="46"/>
              </a:xfrm>
              <a:custGeom>
                <a:avLst/>
                <a:gdLst>
                  <a:gd name="T0" fmla="*/ 15 w 15"/>
                  <a:gd name="T1" fmla="*/ 9 h 13"/>
                  <a:gd name="T2" fmla="*/ 4 w 15"/>
                  <a:gd name="T3" fmla="*/ 13 h 13"/>
                  <a:gd name="T4" fmla="*/ 4 w 15"/>
                  <a:gd name="T5" fmla="*/ 3 h 13"/>
                  <a:gd name="T6" fmla="*/ 4 w 15"/>
                  <a:gd name="T7" fmla="*/ 0 h 13"/>
                  <a:gd name="T8" fmla="*/ 14 w 15"/>
                  <a:gd name="T9" fmla="*/ 6 h 13"/>
                  <a:gd name="T10" fmla="*/ 15 w 15"/>
                  <a:gd name="T11" fmla="*/ 9 h 13"/>
                </a:gdLst>
                <a:ahLst/>
                <a:cxnLst>
                  <a:cxn ang="0">
                    <a:pos x="T0" y="T1"/>
                  </a:cxn>
                  <a:cxn ang="0">
                    <a:pos x="T2" y="T3"/>
                  </a:cxn>
                  <a:cxn ang="0">
                    <a:pos x="T4" y="T5"/>
                  </a:cxn>
                  <a:cxn ang="0">
                    <a:pos x="T6" y="T7"/>
                  </a:cxn>
                  <a:cxn ang="0">
                    <a:pos x="T8" y="T9"/>
                  </a:cxn>
                  <a:cxn ang="0">
                    <a:pos x="T10" y="T11"/>
                  </a:cxn>
                </a:cxnLst>
                <a:rect l="0" t="0" r="r" b="b"/>
                <a:pathLst>
                  <a:path w="15" h="13">
                    <a:moveTo>
                      <a:pt x="15" y="9"/>
                    </a:moveTo>
                    <a:cubicBezTo>
                      <a:pt x="10" y="8"/>
                      <a:pt x="8" y="13"/>
                      <a:pt x="4" y="13"/>
                    </a:cubicBezTo>
                    <a:cubicBezTo>
                      <a:pt x="0" y="9"/>
                      <a:pt x="4" y="6"/>
                      <a:pt x="4" y="3"/>
                    </a:cubicBezTo>
                    <a:cubicBezTo>
                      <a:pt x="4" y="2"/>
                      <a:pt x="4" y="1"/>
                      <a:pt x="4" y="0"/>
                    </a:cubicBezTo>
                    <a:cubicBezTo>
                      <a:pt x="9" y="0"/>
                      <a:pt x="11" y="4"/>
                      <a:pt x="14" y="6"/>
                    </a:cubicBezTo>
                    <a:cubicBezTo>
                      <a:pt x="15" y="7"/>
                      <a:pt x="15" y="8"/>
                      <a:pt x="15" y="9"/>
                    </a:cubicBezTo>
                    <a:close/>
                  </a:path>
                </a:pathLst>
              </a:custGeom>
              <a:solidFill>
                <a:srgbClr val="5B9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4" name="Freeform 354"/>
              <p:cNvSpPr/>
              <p:nvPr/>
            </p:nvSpPr>
            <p:spPr bwMode="auto">
              <a:xfrm>
                <a:off x="5647" y="2873"/>
                <a:ext cx="57" cy="313"/>
              </a:xfrm>
              <a:custGeom>
                <a:avLst/>
                <a:gdLst>
                  <a:gd name="T0" fmla="*/ 2 w 16"/>
                  <a:gd name="T1" fmla="*/ 25 h 88"/>
                  <a:gd name="T2" fmla="*/ 1 w 16"/>
                  <a:gd name="T3" fmla="*/ 23 h 88"/>
                  <a:gd name="T4" fmla="*/ 0 w 16"/>
                  <a:gd name="T5" fmla="*/ 18 h 88"/>
                  <a:gd name="T6" fmla="*/ 1 w 16"/>
                  <a:gd name="T7" fmla="*/ 4 h 88"/>
                  <a:gd name="T8" fmla="*/ 5 w 16"/>
                  <a:gd name="T9" fmla="*/ 0 h 88"/>
                  <a:gd name="T10" fmla="*/ 7 w 16"/>
                  <a:gd name="T11" fmla="*/ 14 h 88"/>
                  <a:gd name="T12" fmla="*/ 9 w 16"/>
                  <a:gd name="T13" fmla="*/ 24 h 88"/>
                  <a:gd name="T14" fmla="*/ 11 w 16"/>
                  <a:gd name="T15" fmla="*/ 29 h 88"/>
                  <a:gd name="T16" fmla="*/ 13 w 16"/>
                  <a:gd name="T17" fmla="*/ 33 h 88"/>
                  <a:gd name="T18" fmla="*/ 11 w 16"/>
                  <a:gd name="T19" fmla="*/ 35 h 88"/>
                  <a:gd name="T20" fmla="*/ 9 w 16"/>
                  <a:gd name="T21" fmla="*/ 36 h 88"/>
                  <a:gd name="T22" fmla="*/ 11 w 16"/>
                  <a:gd name="T23" fmla="*/ 49 h 88"/>
                  <a:gd name="T24" fmla="*/ 15 w 16"/>
                  <a:gd name="T25" fmla="*/ 74 h 88"/>
                  <a:gd name="T26" fmla="*/ 13 w 16"/>
                  <a:gd name="T27" fmla="*/ 80 h 88"/>
                  <a:gd name="T28" fmla="*/ 8 w 16"/>
                  <a:gd name="T29" fmla="*/ 86 h 88"/>
                  <a:gd name="T30" fmla="*/ 4 w 16"/>
                  <a:gd name="T31" fmla="*/ 88 h 88"/>
                  <a:gd name="T32" fmla="*/ 1 w 16"/>
                  <a:gd name="T33" fmla="*/ 86 h 88"/>
                  <a:gd name="T34" fmla="*/ 3 w 16"/>
                  <a:gd name="T35" fmla="*/ 82 h 88"/>
                  <a:gd name="T36" fmla="*/ 5 w 16"/>
                  <a:gd name="T37" fmla="*/ 78 h 88"/>
                  <a:gd name="T38" fmla="*/ 6 w 16"/>
                  <a:gd name="T39" fmla="*/ 66 h 88"/>
                  <a:gd name="T40" fmla="*/ 7 w 16"/>
                  <a:gd name="T41" fmla="*/ 62 h 88"/>
                  <a:gd name="T42" fmla="*/ 2 w 16"/>
                  <a:gd name="T43" fmla="*/ 2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88">
                    <a:moveTo>
                      <a:pt x="2" y="25"/>
                    </a:moveTo>
                    <a:cubicBezTo>
                      <a:pt x="1" y="24"/>
                      <a:pt x="1" y="23"/>
                      <a:pt x="1" y="23"/>
                    </a:cubicBezTo>
                    <a:cubicBezTo>
                      <a:pt x="0" y="21"/>
                      <a:pt x="0" y="20"/>
                      <a:pt x="0" y="18"/>
                    </a:cubicBezTo>
                    <a:cubicBezTo>
                      <a:pt x="0" y="14"/>
                      <a:pt x="0" y="9"/>
                      <a:pt x="1" y="4"/>
                    </a:cubicBezTo>
                    <a:cubicBezTo>
                      <a:pt x="1" y="2"/>
                      <a:pt x="2" y="0"/>
                      <a:pt x="5" y="0"/>
                    </a:cubicBezTo>
                    <a:cubicBezTo>
                      <a:pt x="8" y="4"/>
                      <a:pt x="7" y="9"/>
                      <a:pt x="7" y="14"/>
                    </a:cubicBezTo>
                    <a:cubicBezTo>
                      <a:pt x="8" y="18"/>
                      <a:pt x="7" y="21"/>
                      <a:pt x="9" y="24"/>
                    </a:cubicBezTo>
                    <a:cubicBezTo>
                      <a:pt x="10" y="26"/>
                      <a:pt x="11" y="27"/>
                      <a:pt x="11" y="29"/>
                    </a:cubicBezTo>
                    <a:cubicBezTo>
                      <a:pt x="11" y="30"/>
                      <a:pt x="12" y="31"/>
                      <a:pt x="13" y="33"/>
                    </a:cubicBezTo>
                    <a:cubicBezTo>
                      <a:pt x="12" y="34"/>
                      <a:pt x="11" y="34"/>
                      <a:pt x="11" y="35"/>
                    </a:cubicBezTo>
                    <a:cubicBezTo>
                      <a:pt x="11" y="37"/>
                      <a:pt x="7" y="31"/>
                      <a:pt x="9" y="36"/>
                    </a:cubicBezTo>
                    <a:cubicBezTo>
                      <a:pt x="10" y="40"/>
                      <a:pt x="11" y="44"/>
                      <a:pt x="11" y="49"/>
                    </a:cubicBezTo>
                    <a:cubicBezTo>
                      <a:pt x="12" y="57"/>
                      <a:pt x="16" y="66"/>
                      <a:pt x="15" y="74"/>
                    </a:cubicBezTo>
                    <a:cubicBezTo>
                      <a:pt x="14" y="76"/>
                      <a:pt x="14" y="78"/>
                      <a:pt x="13" y="80"/>
                    </a:cubicBezTo>
                    <a:cubicBezTo>
                      <a:pt x="11" y="82"/>
                      <a:pt x="10" y="84"/>
                      <a:pt x="8" y="86"/>
                    </a:cubicBezTo>
                    <a:cubicBezTo>
                      <a:pt x="7" y="87"/>
                      <a:pt x="6" y="88"/>
                      <a:pt x="4" y="88"/>
                    </a:cubicBezTo>
                    <a:cubicBezTo>
                      <a:pt x="3" y="88"/>
                      <a:pt x="2" y="87"/>
                      <a:pt x="1" y="86"/>
                    </a:cubicBezTo>
                    <a:cubicBezTo>
                      <a:pt x="1" y="84"/>
                      <a:pt x="2" y="83"/>
                      <a:pt x="3" y="82"/>
                    </a:cubicBezTo>
                    <a:cubicBezTo>
                      <a:pt x="4" y="80"/>
                      <a:pt x="4" y="79"/>
                      <a:pt x="5" y="78"/>
                    </a:cubicBezTo>
                    <a:cubicBezTo>
                      <a:pt x="11" y="74"/>
                      <a:pt x="8" y="70"/>
                      <a:pt x="6" y="66"/>
                    </a:cubicBezTo>
                    <a:cubicBezTo>
                      <a:pt x="6" y="65"/>
                      <a:pt x="7" y="64"/>
                      <a:pt x="7" y="62"/>
                    </a:cubicBezTo>
                    <a:cubicBezTo>
                      <a:pt x="7" y="50"/>
                      <a:pt x="6" y="37"/>
                      <a:pt x="2" y="25"/>
                    </a:cubicBezTo>
                    <a:close/>
                  </a:path>
                </a:pathLst>
              </a:custGeom>
              <a:solidFill>
                <a:srgbClr val="B2D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5" name="Freeform 355"/>
              <p:cNvSpPr/>
              <p:nvPr/>
            </p:nvSpPr>
            <p:spPr bwMode="auto">
              <a:xfrm>
                <a:off x="5583" y="2721"/>
                <a:ext cx="54" cy="127"/>
              </a:xfrm>
              <a:custGeom>
                <a:avLst/>
                <a:gdLst>
                  <a:gd name="T0" fmla="*/ 1 w 15"/>
                  <a:gd name="T1" fmla="*/ 24 h 36"/>
                  <a:gd name="T2" fmla="*/ 3 w 15"/>
                  <a:gd name="T3" fmla="*/ 20 h 36"/>
                  <a:gd name="T4" fmla="*/ 4 w 15"/>
                  <a:gd name="T5" fmla="*/ 12 h 36"/>
                  <a:gd name="T6" fmla="*/ 4 w 15"/>
                  <a:gd name="T7" fmla="*/ 10 h 36"/>
                  <a:gd name="T8" fmla="*/ 7 w 15"/>
                  <a:gd name="T9" fmla="*/ 0 h 36"/>
                  <a:gd name="T10" fmla="*/ 9 w 15"/>
                  <a:gd name="T11" fmla="*/ 0 h 36"/>
                  <a:gd name="T12" fmla="*/ 14 w 15"/>
                  <a:gd name="T13" fmla="*/ 15 h 36"/>
                  <a:gd name="T14" fmla="*/ 15 w 15"/>
                  <a:gd name="T15" fmla="*/ 28 h 36"/>
                  <a:gd name="T16" fmla="*/ 11 w 15"/>
                  <a:gd name="T17" fmla="*/ 36 h 36"/>
                  <a:gd name="T18" fmla="*/ 9 w 15"/>
                  <a:gd name="T19" fmla="*/ 36 h 36"/>
                  <a:gd name="T20" fmla="*/ 1 w 15"/>
                  <a:gd name="T2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6">
                    <a:moveTo>
                      <a:pt x="1" y="24"/>
                    </a:moveTo>
                    <a:cubicBezTo>
                      <a:pt x="1" y="22"/>
                      <a:pt x="2" y="20"/>
                      <a:pt x="3" y="20"/>
                    </a:cubicBezTo>
                    <a:cubicBezTo>
                      <a:pt x="7" y="17"/>
                      <a:pt x="4" y="15"/>
                      <a:pt x="4" y="12"/>
                    </a:cubicBezTo>
                    <a:cubicBezTo>
                      <a:pt x="4" y="11"/>
                      <a:pt x="4" y="10"/>
                      <a:pt x="4" y="10"/>
                    </a:cubicBezTo>
                    <a:cubicBezTo>
                      <a:pt x="5" y="6"/>
                      <a:pt x="4" y="3"/>
                      <a:pt x="7" y="0"/>
                    </a:cubicBezTo>
                    <a:cubicBezTo>
                      <a:pt x="7" y="0"/>
                      <a:pt x="8" y="0"/>
                      <a:pt x="9" y="0"/>
                    </a:cubicBezTo>
                    <a:cubicBezTo>
                      <a:pt x="13" y="5"/>
                      <a:pt x="13" y="10"/>
                      <a:pt x="14" y="15"/>
                    </a:cubicBezTo>
                    <a:cubicBezTo>
                      <a:pt x="13" y="20"/>
                      <a:pt x="15" y="24"/>
                      <a:pt x="15" y="28"/>
                    </a:cubicBezTo>
                    <a:cubicBezTo>
                      <a:pt x="15" y="31"/>
                      <a:pt x="14" y="34"/>
                      <a:pt x="11" y="36"/>
                    </a:cubicBezTo>
                    <a:cubicBezTo>
                      <a:pt x="11" y="36"/>
                      <a:pt x="10" y="36"/>
                      <a:pt x="9" y="36"/>
                    </a:cubicBezTo>
                    <a:cubicBezTo>
                      <a:pt x="6" y="32"/>
                      <a:pt x="0" y="30"/>
                      <a:pt x="1" y="24"/>
                    </a:cubicBezTo>
                    <a:close/>
                  </a:path>
                </a:pathLst>
              </a:custGeom>
              <a:solidFill>
                <a:srgbClr val="94B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6" name="Freeform 356"/>
              <p:cNvSpPr/>
              <p:nvPr/>
            </p:nvSpPr>
            <p:spPr bwMode="auto">
              <a:xfrm>
                <a:off x="5576" y="2806"/>
                <a:ext cx="43" cy="81"/>
              </a:xfrm>
              <a:custGeom>
                <a:avLst/>
                <a:gdLst>
                  <a:gd name="T0" fmla="*/ 3 w 12"/>
                  <a:gd name="T1" fmla="*/ 0 h 23"/>
                  <a:gd name="T2" fmla="*/ 11 w 12"/>
                  <a:gd name="T3" fmla="*/ 12 h 23"/>
                  <a:gd name="T4" fmla="*/ 11 w 12"/>
                  <a:gd name="T5" fmla="*/ 23 h 23"/>
                  <a:gd name="T6" fmla="*/ 1 w 12"/>
                  <a:gd name="T7" fmla="*/ 4 h 23"/>
                  <a:gd name="T8" fmla="*/ 3 w 12"/>
                  <a:gd name="T9" fmla="*/ 0 h 23"/>
                </a:gdLst>
                <a:ahLst/>
                <a:cxnLst>
                  <a:cxn ang="0">
                    <a:pos x="T0" y="T1"/>
                  </a:cxn>
                  <a:cxn ang="0">
                    <a:pos x="T2" y="T3"/>
                  </a:cxn>
                  <a:cxn ang="0">
                    <a:pos x="T4" y="T5"/>
                  </a:cxn>
                  <a:cxn ang="0">
                    <a:pos x="T6" y="T7"/>
                  </a:cxn>
                  <a:cxn ang="0">
                    <a:pos x="T8" y="T9"/>
                  </a:cxn>
                </a:cxnLst>
                <a:rect l="0" t="0" r="r" b="b"/>
                <a:pathLst>
                  <a:path w="12" h="23">
                    <a:moveTo>
                      <a:pt x="3" y="0"/>
                    </a:moveTo>
                    <a:cubicBezTo>
                      <a:pt x="4" y="5"/>
                      <a:pt x="12" y="5"/>
                      <a:pt x="11" y="12"/>
                    </a:cubicBezTo>
                    <a:cubicBezTo>
                      <a:pt x="11" y="15"/>
                      <a:pt x="11" y="18"/>
                      <a:pt x="11" y="23"/>
                    </a:cubicBezTo>
                    <a:cubicBezTo>
                      <a:pt x="0" y="20"/>
                      <a:pt x="3" y="11"/>
                      <a:pt x="1" y="4"/>
                    </a:cubicBezTo>
                    <a:cubicBezTo>
                      <a:pt x="1" y="2"/>
                      <a:pt x="1" y="1"/>
                      <a:pt x="3" y="0"/>
                    </a:cubicBezTo>
                    <a:close/>
                  </a:path>
                </a:pathLst>
              </a:custGeom>
              <a:solidFill>
                <a:srgbClr val="2D6B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7" name="Freeform 357"/>
              <p:cNvSpPr/>
              <p:nvPr/>
            </p:nvSpPr>
            <p:spPr bwMode="auto">
              <a:xfrm>
                <a:off x="5622" y="2816"/>
                <a:ext cx="40" cy="93"/>
              </a:xfrm>
              <a:custGeom>
                <a:avLst/>
                <a:gdLst>
                  <a:gd name="T0" fmla="*/ 0 w 11"/>
                  <a:gd name="T1" fmla="*/ 9 h 26"/>
                  <a:gd name="T2" fmla="*/ 2 w 11"/>
                  <a:gd name="T3" fmla="*/ 1 h 26"/>
                  <a:gd name="T4" fmla="*/ 7 w 11"/>
                  <a:gd name="T5" fmla="*/ 1 h 26"/>
                  <a:gd name="T6" fmla="*/ 9 w 11"/>
                  <a:gd name="T7" fmla="*/ 21 h 26"/>
                  <a:gd name="T8" fmla="*/ 6 w 11"/>
                  <a:gd name="T9" fmla="*/ 25 h 26"/>
                  <a:gd name="T10" fmla="*/ 2 w 11"/>
                  <a:gd name="T11" fmla="*/ 22 h 26"/>
                  <a:gd name="T12" fmla="*/ 0 w 11"/>
                  <a:gd name="T13" fmla="*/ 9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0" y="9"/>
                    </a:moveTo>
                    <a:cubicBezTo>
                      <a:pt x="1" y="6"/>
                      <a:pt x="2" y="4"/>
                      <a:pt x="2" y="1"/>
                    </a:cubicBezTo>
                    <a:cubicBezTo>
                      <a:pt x="4" y="0"/>
                      <a:pt x="6" y="0"/>
                      <a:pt x="7" y="1"/>
                    </a:cubicBezTo>
                    <a:cubicBezTo>
                      <a:pt x="11" y="8"/>
                      <a:pt x="10" y="14"/>
                      <a:pt x="9" y="21"/>
                    </a:cubicBezTo>
                    <a:cubicBezTo>
                      <a:pt x="9" y="23"/>
                      <a:pt x="9" y="25"/>
                      <a:pt x="6" y="25"/>
                    </a:cubicBezTo>
                    <a:cubicBezTo>
                      <a:pt x="4" y="26"/>
                      <a:pt x="3" y="24"/>
                      <a:pt x="2" y="22"/>
                    </a:cubicBezTo>
                    <a:cubicBezTo>
                      <a:pt x="1" y="18"/>
                      <a:pt x="1" y="13"/>
                      <a:pt x="0" y="9"/>
                    </a:cubicBezTo>
                    <a:close/>
                  </a:path>
                </a:pathLst>
              </a:custGeom>
              <a:solidFill>
                <a:srgbClr val="3774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8" name="Freeform 358"/>
              <p:cNvSpPr/>
              <p:nvPr/>
            </p:nvSpPr>
            <p:spPr bwMode="auto">
              <a:xfrm>
                <a:off x="5619" y="2887"/>
                <a:ext cx="39" cy="64"/>
              </a:xfrm>
              <a:custGeom>
                <a:avLst/>
                <a:gdLst>
                  <a:gd name="T0" fmla="*/ 3 w 11"/>
                  <a:gd name="T1" fmla="*/ 2 h 18"/>
                  <a:gd name="T2" fmla="*/ 9 w 11"/>
                  <a:gd name="T3" fmla="*/ 1 h 18"/>
                  <a:gd name="T4" fmla="*/ 10 w 11"/>
                  <a:gd name="T5" fmla="*/ 1 h 18"/>
                  <a:gd name="T6" fmla="*/ 11 w 11"/>
                  <a:gd name="T7" fmla="*/ 16 h 18"/>
                  <a:gd name="T8" fmla="*/ 0 w 11"/>
                  <a:gd name="T9" fmla="*/ 9 h 18"/>
                  <a:gd name="T10" fmla="*/ 3 w 11"/>
                  <a:gd name="T11" fmla="*/ 2 h 18"/>
                </a:gdLst>
                <a:ahLst/>
                <a:cxnLst>
                  <a:cxn ang="0">
                    <a:pos x="T0" y="T1"/>
                  </a:cxn>
                  <a:cxn ang="0">
                    <a:pos x="T2" y="T3"/>
                  </a:cxn>
                  <a:cxn ang="0">
                    <a:pos x="T4" y="T5"/>
                  </a:cxn>
                  <a:cxn ang="0">
                    <a:pos x="T6" y="T7"/>
                  </a:cxn>
                  <a:cxn ang="0">
                    <a:pos x="T8" y="T9"/>
                  </a:cxn>
                  <a:cxn ang="0">
                    <a:pos x="T10" y="T11"/>
                  </a:cxn>
                </a:cxnLst>
                <a:rect l="0" t="0" r="r" b="b"/>
                <a:pathLst>
                  <a:path w="11" h="18">
                    <a:moveTo>
                      <a:pt x="3" y="2"/>
                    </a:moveTo>
                    <a:cubicBezTo>
                      <a:pt x="6" y="4"/>
                      <a:pt x="8" y="5"/>
                      <a:pt x="9" y="1"/>
                    </a:cubicBezTo>
                    <a:cubicBezTo>
                      <a:pt x="10" y="0"/>
                      <a:pt x="10" y="0"/>
                      <a:pt x="10" y="1"/>
                    </a:cubicBezTo>
                    <a:cubicBezTo>
                      <a:pt x="10" y="6"/>
                      <a:pt x="11" y="11"/>
                      <a:pt x="11" y="16"/>
                    </a:cubicBezTo>
                    <a:cubicBezTo>
                      <a:pt x="4" y="18"/>
                      <a:pt x="2" y="14"/>
                      <a:pt x="0" y="9"/>
                    </a:cubicBezTo>
                    <a:cubicBezTo>
                      <a:pt x="3" y="7"/>
                      <a:pt x="3" y="5"/>
                      <a:pt x="3" y="2"/>
                    </a:cubicBezTo>
                    <a:close/>
                  </a:path>
                </a:pathLst>
              </a:custGeom>
              <a:solidFill>
                <a:srgbClr val="5B9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9" name="Freeform 359"/>
              <p:cNvSpPr/>
              <p:nvPr/>
            </p:nvSpPr>
            <p:spPr bwMode="auto">
              <a:xfrm>
                <a:off x="5601" y="2905"/>
                <a:ext cx="57" cy="50"/>
              </a:xfrm>
              <a:custGeom>
                <a:avLst/>
                <a:gdLst>
                  <a:gd name="T0" fmla="*/ 5 w 16"/>
                  <a:gd name="T1" fmla="*/ 4 h 14"/>
                  <a:gd name="T2" fmla="*/ 16 w 16"/>
                  <a:gd name="T3" fmla="*/ 11 h 14"/>
                  <a:gd name="T4" fmla="*/ 14 w 16"/>
                  <a:gd name="T5" fmla="*/ 14 h 14"/>
                  <a:gd name="T6" fmla="*/ 4 w 16"/>
                  <a:gd name="T7" fmla="*/ 7 h 14"/>
                  <a:gd name="T8" fmla="*/ 0 w 16"/>
                  <a:gd name="T9" fmla="*/ 2 h 14"/>
                  <a:gd name="T10" fmla="*/ 5 w 16"/>
                  <a:gd name="T11" fmla="*/ 4 h 14"/>
                </a:gdLst>
                <a:ahLst/>
                <a:cxnLst>
                  <a:cxn ang="0">
                    <a:pos x="T0" y="T1"/>
                  </a:cxn>
                  <a:cxn ang="0">
                    <a:pos x="T2" y="T3"/>
                  </a:cxn>
                  <a:cxn ang="0">
                    <a:pos x="T4" y="T5"/>
                  </a:cxn>
                  <a:cxn ang="0">
                    <a:pos x="T6" y="T7"/>
                  </a:cxn>
                  <a:cxn ang="0">
                    <a:pos x="T8" y="T9"/>
                  </a:cxn>
                  <a:cxn ang="0">
                    <a:pos x="T10" y="T11"/>
                  </a:cxn>
                </a:cxnLst>
                <a:rect l="0" t="0" r="r" b="b"/>
                <a:pathLst>
                  <a:path w="16" h="14">
                    <a:moveTo>
                      <a:pt x="5" y="4"/>
                    </a:moveTo>
                    <a:cubicBezTo>
                      <a:pt x="8" y="7"/>
                      <a:pt x="10" y="11"/>
                      <a:pt x="16" y="11"/>
                    </a:cubicBezTo>
                    <a:cubicBezTo>
                      <a:pt x="15" y="12"/>
                      <a:pt x="14" y="13"/>
                      <a:pt x="14" y="14"/>
                    </a:cubicBezTo>
                    <a:cubicBezTo>
                      <a:pt x="9" y="13"/>
                      <a:pt x="8" y="9"/>
                      <a:pt x="4" y="7"/>
                    </a:cubicBezTo>
                    <a:cubicBezTo>
                      <a:pt x="3" y="6"/>
                      <a:pt x="1" y="4"/>
                      <a:pt x="0" y="2"/>
                    </a:cubicBezTo>
                    <a:cubicBezTo>
                      <a:pt x="3" y="0"/>
                      <a:pt x="4" y="3"/>
                      <a:pt x="5" y="4"/>
                    </a:cubicBezTo>
                    <a:close/>
                  </a:path>
                </a:pathLst>
              </a:custGeom>
              <a:solidFill>
                <a:srgbClr val="88C1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0" name="Freeform 360"/>
              <p:cNvSpPr/>
              <p:nvPr/>
            </p:nvSpPr>
            <p:spPr bwMode="auto">
              <a:xfrm>
                <a:off x="5312" y="2568"/>
                <a:ext cx="43" cy="85"/>
              </a:xfrm>
              <a:custGeom>
                <a:avLst/>
                <a:gdLst>
                  <a:gd name="T0" fmla="*/ 6 w 12"/>
                  <a:gd name="T1" fmla="*/ 0 h 24"/>
                  <a:gd name="T2" fmla="*/ 12 w 12"/>
                  <a:gd name="T3" fmla="*/ 0 h 24"/>
                  <a:gd name="T4" fmla="*/ 12 w 12"/>
                  <a:gd name="T5" fmla="*/ 24 h 24"/>
                  <a:gd name="T6" fmla="*/ 6 w 12"/>
                  <a:gd name="T7" fmla="*/ 17 h 24"/>
                  <a:gd name="T8" fmla="*/ 0 w 12"/>
                  <a:gd name="T9" fmla="*/ 15 h 24"/>
                  <a:gd name="T10" fmla="*/ 6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6" y="0"/>
                    </a:moveTo>
                    <a:cubicBezTo>
                      <a:pt x="8" y="0"/>
                      <a:pt x="10" y="0"/>
                      <a:pt x="12" y="0"/>
                    </a:cubicBezTo>
                    <a:cubicBezTo>
                      <a:pt x="12" y="8"/>
                      <a:pt x="12" y="16"/>
                      <a:pt x="12" y="24"/>
                    </a:cubicBezTo>
                    <a:cubicBezTo>
                      <a:pt x="9" y="22"/>
                      <a:pt x="10" y="17"/>
                      <a:pt x="6" y="17"/>
                    </a:cubicBezTo>
                    <a:cubicBezTo>
                      <a:pt x="4" y="17"/>
                      <a:pt x="1" y="19"/>
                      <a:pt x="0" y="15"/>
                    </a:cubicBezTo>
                    <a:cubicBezTo>
                      <a:pt x="0" y="9"/>
                      <a:pt x="5" y="5"/>
                      <a:pt x="6" y="0"/>
                    </a:cubicBezTo>
                    <a:close/>
                  </a:path>
                </a:pathLst>
              </a:custGeom>
              <a:solidFill>
                <a:srgbClr val="558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1" name="Freeform 361"/>
              <p:cNvSpPr/>
              <p:nvPr/>
            </p:nvSpPr>
            <p:spPr bwMode="auto">
              <a:xfrm>
                <a:off x="5301" y="2610"/>
                <a:ext cx="36" cy="82"/>
              </a:xfrm>
              <a:custGeom>
                <a:avLst/>
                <a:gdLst>
                  <a:gd name="T0" fmla="*/ 5 w 10"/>
                  <a:gd name="T1" fmla="*/ 4 h 23"/>
                  <a:gd name="T2" fmla="*/ 9 w 10"/>
                  <a:gd name="T3" fmla="*/ 5 h 23"/>
                  <a:gd name="T4" fmla="*/ 9 w 10"/>
                  <a:gd name="T5" fmla="*/ 20 h 23"/>
                  <a:gd name="T6" fmla="*/ 4 w 10"/>
                  <a:gd name="T7" fmla="*/ 18 h 23"/>
                  <a:gd name="T8" fmla="*/ 2 w 10"/>
                  <a:gd name="T9" fmla="*/ 4 h 23"/>
                  <a:gd name="T10" fmla="*/ 5 w 10"/>
                  <a:gd name="T11" fmla="*/ 4 h 23"/>
                </a:gdLst>
                <a:ahLst/>
                <a:cxnLst>
                  <a:cxn ang="0">
                    <a:pos x="T0" y="T1"/>
                  </a:cxn>
                  <a:cxn ang="0">
                    <a:pos x="T2" y="T3"/>
                  </a:cxn>
                  <a:cxn ang="0">
                    <a:pos x="T4" y="T5"/>
                  </a:cxn>
                  <a:cxn ang="0">
                    <a:pos x="T6" y="T7"/>
                  </a:cxn>
                  <a:cxn ang="0">
                    <a:pos x="T8" y="T9"/>
                  </a:cxn>
                  <a:cxn ang="0">
                    <a:pos x="T10" y="T11"/>
                  </a:cxn>
                </a:cxnLst>
                <a:rect l="0" t="0" r="r" b="b"/>
                <a:pathLst>
                  <a:path w="10" h="23">
                    <a:moveTo>
                      <a:pt x="5" y="4"/>
                    </a:moveTo>
                    <a:cubicBezTo>
                      <a:pt x="5" y="6"/>
                      <a:pt x="10" y="0"/>
                      <a:pt x="9" y="5"/>
                    </a:cubicBezTo>
                    <a:cubicBezTo>
                      <a:pt x="9" y="10"/>
                      <a:pt x="9" y="15"/>
                      <a:pt x="9" y="20"/>
                    </a:cubicBezTo>
                    <a:cubicBezTo>
                      <a:pt x="5" y="23"/>
                      <a:pt x="5" y="19"/>
                      <a:pt x="4" y="18"/>
                    </a:cubicBezTo>
                    <a:cubicBezTo>
                      <a:pt x="2" y="13"/>
                      <a:pt x="0" y="9"/>
                      <a:pt x="2" y="4"/>
                    </a:cubicBezTo>
                    <a:cubicBezTo>
                      <a:pt x="3" y="3"/>
                      <a:pt x="4" y="3"/>
                      <a:pt x="5" y="4"/>
                    </a:cubicBezTo>
                    <a:close/>
                  </a:path>
                </a:pathLst>
              </a:custGeom>
              <a:solidFill>
                <a:srgbClr val="2A53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2" name="Freeform 362"/>
              <p:cNvSpPr/>
              <p:nvPr/>
            </p:nvSpPr>
            <p:spPr bwMode="auto">
              <a:xfrm>
                <a:off x="5305" y="2671"/>
                <a:ext cx="28" cy="42"/>
              </a:xfrm>
              <a:custGeom>
                <a:avLst/>
                <a:gdLst>
                  <a:gd name="T0" fmla="*/ 4 w 8"/>
                  <a:gd name="T1" fmla="*/ 0 h 12"/>
                  <a:gd name="T2" fmla="*/ 8 w 8"/>
                  <a:gd name="T3" fmla="*/ 3 h 12"/>
                  <a:gd name="T4" fmla="*/ 8 w 8"/>
                  <a:gd name="T5" fmla="*/ 10 h 12"/>
                  <a:gd name="T6" fmla="*/ 4 w 8"/>
                  <a:gd name="T7" fmla="*/ 12 h 12"/>
                  <a:gd name="T8" fmla="*/ 1 w 8"/>
                  <a:gd name="T9" fmla="*/ 10 h 12"/>
                  <a:gd name="T10" fmla="*/ 1 w 8"/>
                  <a:gd name="T11" fmla="*/ 3 h 12"/>
                  <a:gd name="T12" fmla="*/ 4 w 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4" y="0"/>
                    </a:moveTo>
                    <a:cubicBezTo>
                      <a:pt x="5" y="1"/>
                      <a:pt x="7" y="2"/>
                      <a:pt x="8" y="3"/>
                    </a:cubicBezTo>
                    <a:cubicBezTo>
                      <a:pt x="8" y="6"/>
                      <a:pt x="8" y="8"/>
                      <a:pt x="8" y="10"/>
                    </a:cubicBezTo>
                    <a:cubicBezTo>
                      <a:pt x="6" y="11"/>
                      <a:pt x="5" y="12"/>
                      <a:pt x="4" y="12"/>
                    </a:cubicBezTo>
                    <a:cubicBezTo>
                      <a:pt x="2" y="12"/>
                      <a:pt x="1" y="11"/>
                      <a:pt x="1" y="10"/>
                    </a:cubicBezTo>
                    <a:cubicBezTo>
                      <a:pt x="0" y="7"/>
                      <a:pt x="0" y="5"/>
                      <a:pt x="1" y="3"/>
                    </a:cubicBezTo>
                    <a:cubicBezTo>
                      <a:pt x="2" y="1"/>
                      <a:pt x="3" y="0"/>
                      <a:pt x="4" y="0"/>
                    </a:cubicBezTo>
                    <a:close/>
                  </a:path>
                </a:pathLst>
              </a:custGeom>
              <a:solidFill>
                <a:srgbClr val="688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3" name="Freeform 363"/>
              <p:cNvSpPr/>
              <p:nvPr/>
            </p:nvSpPr>
            <p:spPr bwMode="auto">
              <a:xfrm>
                <a:off x="5515" y="2497"/>
                <a:ext cx="107" cy="163"/>
              </a:xfrm>
              <a:custGeom>
                <a:avLst/>
                <a:gdLst>
                  <a:gd name="T0" fmla="*/ 2 w 30"/>
                  <a:gd name="T1" fmla="*/ 10 h 46"/>
                  <a:gd name="T2" fmla="*/ 0 w 30"/>
                  <a:gd name="T3" fmla="*/ 10 h 46"/>
                  <a:gd name="T4" fmla="*/ 1 w 30"/>
                  <a:gd name="T5" fmla="*/ 6 h 46"/>
                  <a:gd name="T6" fmla="*/ 6 w 30"/>
                  <a:gd name="T7" fmla="*/ 1 h 46"/>
                  <a:gd name="T8" fmla="*/ 11 w 30"/>
                  <a:gd name="T9" fmla="*/ 11 h 46"/>
                  <a:gd name="T10" fmla="*/ 15 w 30"/>
                  <a:gd name="T11" fmla="*/ 12 h 46"/>
                  <a:gd name="T12" fmla="*/ 18 w 30"/>
                  <a:gd name="T13" fmla="*/ 4 h 46"/>
                  <a:gd name="T14" fmla="*/ 23 w 30"/>
                  <a:gd name="T15" fmla="*/ 7 h 46"/>
                  <a:gd name="T16" fmla="*/ 20 w 30"/>
                  <a:gd name="T17" fmla="*/ 19 h 46"/>
                  <a:gd name="T18" fmla="*/ 24 w 30"/>
                  <a:gd name="T19" fmla="*/ 23 h 46"/>
                  <a:gd name="T20" fmla="*/ 29 w 30"/>
                  <a:gd name="T21" fmla="*/ 28 h 46"/>
                  <a:gd name="T22" fmla="*/ 29 w 30"/>
                  <a:gd name="T23" fmla="*/ 35 h 46"/>
                  <a:gd name="T24" fmla="*/ 27 w 30"/>
                  <a:gd name="T25" fmla="*/ 40 h 46"/>
                  <a:gd name="T26" fmla="*/ 22 w 30"/>
                  <a:gd name="T27" fmla="*/ 43 h 46"/>
                  <a:gd name="T28" fmla="*/ 19 w 30"/>
                  <a:gd name="T29" fmla="*/ 43 h 46"/>
                  <a:gd name="T30" fmla="*/ 17 w 30"/>
                  <a:gd name="T31" fmla="*/ 41 h 46"/>
                  <a:gd name="T32" fmla="*/ 15 w 30"/>
                  <a:gd name="T33" fmla="*/ 34 h 46"/>
                  <a:gd name="T34" fmla="*/ 10 w 30"/>
                  <a:gd name="T35" fmla="*/ 46 h 46"/>
                  <a:gd name="T36" fmla="*/ 7 w 30"/>
                  <a:gd name="T37" fmla="*/ 44 h 46"/>
                  <a:gd name="T38" fmla="*/ 6 w 30"/>
                  <a:gd name="T39" fmla="*/ 38 h 46"/>
                  <a:gd name="T40" fmla="*/ 2 w 30"/>
                  <a:gd name="T41"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46">
                    <a:moveTo>
                      <a:pt x="2" y="10"/>
                    </a:moveTo>
                    <a:cubicBezTo>
                      <a:pt x="2" y="10"/>
                      <a:pt x="1" y="10"/>
                      <a:pt x="0" y="10"/>
                    </a:cubicBezTo>
                    <a:cubicBezTo>
                      <a:pt x="1" y="8"/>
                      <a:pt x="1" y="7"/>
                      <a:pt x="1" y="6"/>
                    </a:cubicBezTo>
                    <a:cubicBezTo>
                      <a:pt x="1" y="3"/>
                      <a:pt x="2" y="0"/>
                      <a:pt x="6" y="1"/>
                    </a:cubicBezTo>
                    <a:cubicBezTo>
                      <a:pt x="9" y="4"/>
                      <a:pt x="10" y="8"/>
                      <a:pt x="11" y="11"/>
                    </a:cubicBezTo>
                    <a:cubicBezTo>
                      <a:pt x="12" y="12"/>
                      <a:pt x="13" y="16"/>
                      <a:pt x="15" y="12"/>
                    </a:cubicBezTo>
                    <a:cubicBezTo>
                      <a:pt x="16" y="9"/>
                      <a:pt x="16" y="6"/>
                      <a:pt x="18" y="4"/>
                    </a:cubicBezTo>
                    <a:cubicBezTo>
                      <a:pt x="21" y="3"/>
                      <a:pt x="22" y="5"/>
                      <a:pt x="23" y="7"/>
                    </a:cubicBezTo>
                    <a:cubicBezTo>
                      <a:pt x="23" y="11"/>
                      <a:pt x="21" y="15"/>
                      <a:pt x="20" y="19"/>
                    </a:cubicBezTo>
                    <a:cubicBezTo>
                      <a:pt x="19" y="23"/>
                      <a:pt x="22" y="23"/>
                      <a:pt x="24" y="23"/>
                    </a:cubicBezTo>
                    <a:cubicBezTo>
                      <a:pt x="27" y="23"/>
                      <a:pt x="28" y="25"/>
                      <a:pt x="29" y="28"/>
                    </a:cubicBezTo>
                    <a:cubicBezTo>
                      <a:pt x="30" y="30"/>
                      <a:pt x="30" y="32"/>
                      <a:pt x="29" y="35"/>
                    </a:cubicBezTo>
                    <a:cubicBezTo>
                      <a:pt x="29" y="37"/>
                      <a:pt x="28" y="38"/>
                      <a:pt x="27" y="40"/>
                    </a:cubicBezTo>
                    <a:cubicBezTo>
                      <a:pt x="25" y="41"/>
                      <a:pt x="24" y="42"/>
                      <a:pt x="22" y="43"/>
                    </a:cubicBezTo>
                    <a:cubicBezTo>
                      <a:pt x="21" y="43"/>
                      <a:pt x="20" y="43"/>
                      <a:pt x="19" y="43"/>
                    </a:cubicBezTo>
                    <a:cubicBezTo>
                      <a:pt x="18" y="42"/>
                      <a:pt x="18" y="42"/>
                      <a:pt x="17" y="41"/>
                    </a:cubicBezTo>
                    <a:cubicBezTo>
                      <a:pt x="16" y="39"/>
                      <a:pt x="17" y="36"/>
                      <a:pt x="15" y="34"/>
                    </a:cubicBezTo>
                    <a:cubicBezTo>
                      <a:pt x="11" y="37"/>
                      <a:pt x="14" y="43"/>
                      <a:pt x="10" y="46"/>
                    </a:cubicBezTo>
                    <a:cubicBezTo>
                      <a:pt x="8" y="46"/>
                      <a:pt x="7" y="45"/>
                      <a:pt x="7" y="44"/>
                    </a:cubicBezTo>
                    <a:cubicBezTo>
                      <a:pt x="6" y="42"/>
                      <a:pt x="6" y="40"/>
                      <a:pt x="6" y="38"/>
                    </a:cubicBezTo>
                    <a:cubicBezTo>
                      <a:pt x="10" y="28"/>
                      <a:pt x="9" y="18"/>
                      <a:pt x="2" y="10"/>
                    </a:cubicBezTo>
                    <a:close/>
                  </a:path>
                </a:pathLst>
              </a:custGeom>
              <a:solidFill>
                <a:srgbClr val="8CA0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4" name="Freeform 364"/>
              <p:cNvSpPr/>
              <p:nvPr/>
            </p:nvSpPr>
            <p:spPr bwMode="auto">
              <a:xfrm>
                <a:off x="5512" y="2529"/>
                <a:ext cx="50" cy="103"/>
              </a:xfrm>
              <a:custGeom>
                <a:avLst/>
                <a:gdLst>
                  <a:gd name="T0" fmla="*/ 3 w 14"/>
                  <a:gd name="T1" fmla="*/ 1 h 29"/>
                  <a:gd name="T2" fmla="*/ 6 w 14"/>
                  <a:gd name="T3" fmla="*/ 0 h 29"/>
                  <a:gd name="T4" fmla="*/ 7 w 14"/>
                  <a:gd name="T5" fmla="*/ 29 h 29"/>
                  <a:gd name="T6" fmla="*/ 4 w 14"/>
                  <a:gd name="T7" fmla="*/ 21 h 29"/>
                  <a:gd name="T8" fmla="*/ 3 w 14"/>
                  <a:gd name="T9" fmla="*/ 1 h 29"/>
                </a:gdLst>
                <a:ahLst/>
                <a:cxnLst>
                  <a:cxn ang="0">
                    <a:pos x="T0" y="T1"/>
                  </a:cxn>
                  <a:cxn ang="0">
                    <a:pos x="T2" y="T3"/>
                  </a:cxn>
                  <a:cxn ang="0">
                    <a:pos x="T4" y="T5"/>
                  </a:cxn>
                  <a:cxn ang="0">
                    <a:pos x="T6" y="T7"/>
                  </a:cxn>
                  <a:cxn ang="0">
                    <a:pos x="T8" y="T9"/>
                  </a:cxn>
                </a:cxnLst>
                <a:rect l="0" t="0" r="r" b="b"/>
                <a:pathLst>
                  <a:path w="14" h="28">
                    <a:moveTo>
                      <a:pt x="3" y="1"/>
                    </a:moveTo>
                    <a:cubicBezTo>
                      <a:pt x="4" y="1"/>
                      <a:pt x="6" y="0"/>
                      <a:pt x="6" y="0"/>
                    </a:cubicBezTo>
                    <a:cubicBezTo>
                      <a:pt x="14" y="9"/>
                      <a:pt x="14" y="18"/>
                      <a:pt x="7" y="29"/>
                    </a:cubicBezTo>
                    <a:cubicBezTo>
                      <a:pt x="7" y="26"/>
                      <a:pt x="6" y="23"/>
                      <a:pt x="4" y="21"/>
                    </a:cubicBezTo>
                    <a:cubicBezTo>
                      <a:pt x="0" y="14"/>
                      <a:pt x="4" y="8"/>
                      <a:pt x="3" y="1"/>
                    </a:cubicBezTo>
                    <a:close/>
                  </a:path>
                </a:pathLst>
              </a:custGeom>
              <a:solidFill>
                <a:srgbClr val="1C3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5" name="Freeform 365"/>
              <p:cNvSpPr/>
              <p:nvPr/>
            </p:nvSpPr>
            <p:spPr bwMode="auto">
              <a:xfrm>
                <a:off x="5530" y="2653"/>
                <a:ext cx="71" cy="149"/>
              </a:xfrm>
              <a:custGeom>
                <a:avLst/>
                <a:gdLst>
                  <a:gd name="T0" fmla="*/ 3 w 20"/>
                  <a:gd name="T1" fmla="*/ 0 h 42"/>
                  <a:gd name="T2" fmla="*/ 4 w 20"/>
                  <a:gd name="T3" fmla="*/ 2 h 42"/>
                  <a:gd name="T4" fmla="*/ 7 w 20"/>
                  <a:gd name="T5" fmla="*/ 15 h 42"/>
                  <a:gd name="T6" fmla="*/ 18 w 20"/>
                  <a:gd name="T7" fmla="*/ 26 h 42"/>
                  <a:gd name="T8" fmla="*/ 20 w 20"/>
                  <a:gd name="T9" fmla="*/ 30 h 42"/>
                  <a:gd name="T10" fmla="*/ 20 w 20"/>
                  <a:gd name="T11" fmla="*/ 31 h 42"/>
                  <a:gd name="T12" fmla="*/ 18 w 20"/>
                  <a:gd name="T13" fmla="*/ 37 h 42"/>
                  <a:gd name="T14" fmla="*/ 10 w 20"/>
                  <a:gd name="T15" fmla="*/ 42 h 42"/>
                  <a:gd name="T16" fmla="*/ 5 w 20"/>
                  <a:gd name="T17" fmla="*/ 25 h 42"/>
                  <a:gd name="T18" fmla="*/ 3 w 2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2">
                    <a:moveTo>
                      <a:pt x="3" y="0"/>
                    </a:moveTo>
                    <a:cubicBezTo>
                      <a:pt x="3" y="0"/>
                      <a:pt x="4" y="1"/>
                      <a:pt x="4" y="2"/>
                    </a:cubicBezTo>
                    <a:cubicBezTo>
                      <a:pt x="8" y="5"/>
                      <a:pt x="6" y="10"/>
                      <a:pt x="7" y="15"/>
                    </a:cubicBezTo>
                    <a:cubicBezTo>
                      <a:pt x="7" y="22"/>
                      <a:pt x="13" y="24"/>
                      <a:pt x="18" y="26"/>
                    </a:cubicBezTo>
                    <a:cubicBezTo>
                      <a:pt x="19" y="27"/>
                      <a:pt x="20" y="28"/>
                      <a:pt x="20" y="30"/>
                    </a:cubicBezTo>
                    <a:cubicBezTo>
                      <a:pt x="20" y="30"/>
                      <a:pt x="20" y="31"/>
                      <a:pt x="20" y="31"/>
                    </a:cubicBezTo>
                    <a:cubicBezTo>
                      <a:pt x="13" y="31"/>
                      <a:pt x="20" y="36"/>
                      <a:pt x="18" y="37"/>
                    </a:cubicBezTo>
                    <a:cubicBezTo>
                      <a:pt x="14" y="36"/>
                      <a:pt x="12" y="39"/>
                      <a:pt x="10" y="42"/>
                    </a:cubicBezTo>
                    <a:cubicBezTo>
                      <a:pt x="12" y="35"/>
                      <a:pt x="10" y="29"/>
                      <a:pt x="5" y="25"/>
                    </a:cubicBezTo>
                    <a:cubicBezTo>
                      <a:pt x="0" y="17"/>
                      <a:pt x="2" y="8"/>
                      <a:pt x="3" y="0"/>
                    </a:cubicBezTo>
                    <a:close/>
                  </a:path>
                </a:pathLst>
              </a:custGeom>
              <a:solidFill>
                <a:srgbClr val="8EB9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6" name="Freeform 366"/>
              <p:cNvSpPr/>
              <p:nvPr/>
            </p:nvSpPr>
            <p:spPr bwMode="auto">
              <a:xfrm>
                <a:off x="5223" y="2600"/>
                <a:ext cx="96" cy="206"/>
              </a:xfrm>
              <a:custGeom>
                <a:avLst/>
                <a:gdLst>
                  <a:gd name="T0" fmla="*/ 25 w 27"/>
                  <a:gd name="T1" fmla="*/ 30 h 58"/>
                  <a:gd name="T2" fmla="*/ 27 w 27"/>
                  <a:gd name="T3" fmla="*/ 32 h 58"/>
                  <a:gd name="T4" fmla="*/ 23 w 27"/>
                  <a:gd name="T5" fmla="*/ 42 h 58"/>
                  <a:gd name="T6" fmla="*/ 13 w 27"/>
                  <a:gd name="T7" fmla="*/ 56 h 58"/>
                  <a:gd name="T8" fmla="*/ 4 w 27"/>
                  <a:gd name="T9" fmla="*/ 58 h 58"/>
                  <a:gd name="T10" fmla="*/ 0 w 27"/>
                  <a:gd name="T11" fmla="*/ 49 h 58"/>
                  <a:gd name="T12" fmla="*/ 1 w 27"/>
                  <a:gd name="T13" fmla="*/ 47 h 58"/>
                  <a:gd name="T14" fmla="*/ 2 w 27"/>
                  <a:gd name="T15" fmla="*/ 34 h 58"/>
                  <a:gd name="T16" fmla="*/ 3 w 27"/>
                  <a:gd name="T17" fmla="*/ 2 h 58"/>
                  <a:gd name="T18" fmla="*/ 6 w 27"/>
                  <a:gd name="T19" fmla="*/ 0 h 58"/>
                  <a:gd name="T20" fmla="*/ 9 w 27"/>
                  <a:gd name="T21" fmla="*/ 11 h 58"/>
                  <a:gd name="T22" fmla="*/ 10 w 27"/>
                  <a:gd name="T23" fmla="*/ 44 h 58"/>
                  <a:gd name="T24" fmla="*/ 11 w 27"/>
                  <a:gd name="T25" fmla="*/ 47 h 58"/>
                  <a:gd name="T26" fmla="*/ 12 w 27"/>
                  <a:gd name="T27" fmla="*/ 44 h 58"/>
                  <a:gd name="T28" fmla="*/ 25 w 27"/>
                  <a:gd name="T29"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57">
                    <a:moveTo>
                      <a:pt x="25" y="30"/>
                    </a:moveTo>
                    <a:cubicBezTo>
                      <a:pt x="26" y="31"/>
                      <a:pt x="26" y="32"/>
                      <a:pt x="27" y="32"/>
                    </a:cubicBezTo>
                    <a:cubicBezTo>
                      <a:pt x="27" y="36"/>
                      <a:pt x="24" y="39"/>
                      <a:pt x="23" y="42"/>
                    </a:cubicBezTo>
                    <a:cubicBezTo>
                      <a:pt x="20" y="47"/>
                      <a:pt x="14" y="50"/>
                      <a:pt x="13" y="56"/>
                    </a:cubicBezTo>
                    <a:cubicBezTo>
                      <a:pt x="10" y="58"/>
                      <a:pt x="7" y="58"/>
                      <a:pt x="4" y="58"/>
                    </a:cubicBezTo>
                    <a:cubicBezTo>
                      <a:pt x="3" y="55"/>
                      <a:pt x="1" y="53"/>
                      <a:pt x="0" y="49"/>
                    </a:cubicBezTo>
                    <a:cubicBezTo>
                      <a:pt x="0" y="49"/>
                      <a:pt x="0" y="48"/>
                      <a:pt x="1" y="47"/>
                    </a:cubicBezTo>
                    <a:cubicBezTo>
                      <a:pt x="3" y="43"/>
                      <a:pt x="3" y="38"/>
                      <a:pt x="2" y="34"/>
                    </a:cubicBezTo>
                    <a:cubicBezTo>
                      <a:pt x="3" y="23"/>
                      <a:pt x="1" y="13"/>
                      <a:pt x="3" y="2"/>
                    </a:cubicBezTo>
                    <a:cubicBezTo>
                      <a:pt x="4" y="1"/>
                      <a:pt x="5" y="1"/>
                      <a:pt x="6" y="0"/>
                    </a:cubicBezTo>
                    <a:cubicBezTo>
                      <a:pt x="11" y="2"/>
                      <a:pt x="9" y="7"/>
                      <a:pt x="9" y="11"/>
                    </a:cubicBezTo>
                    <a:cubicBezTo>
                      <a:pt x="10" y="22"/>
                      <a:pt x="9" y="33"/>
                      <a:pt x="10" y="44"/>
                    </a:cubicBezTo>
                    <a:cubicBezTo>
                      <a:pt x="10" y="45"/>
                      <a:pt x="10" y="47"/>
                      <a:pt x="11" y="47"/>
                    </a:cubicBezTo>
                    <a:cubicBezTo>
                      <a:pt x="13" y="47"/>
                      <a:pt x="12" y="45"/>
                      <a:pt x="12" y="44"/>
                    </a:cubicBezTo>
                    <a:cubicBezTo>
                      <a:pt x="16" y="38"/>
                      <a:pt x="21" y="35"/>
                      <a:pt x="25" y="30"/>
                    </a:cubicBezTo>
                    <a:close/>
                  </a:path>
                </a:pathLst>
              </a:custGeom>
              <a:solidFill>
                <a:srgbClr val="9DB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7" name="Freeform 367"/>
              <p:cNvSpPr/>
              <p:nvPr/>
            </p:nvSpPr>
            <p:spPr bwMode="auto">
              <a:xfrm>
                <a:off x="5237" y="2799"/>
                <a:ext cx="46" cy="85"/>
              </a:xfrm>
              <a:custGeom>
                <a:avLst/>
                <a:gdLst>
                  <a:gd name="T0" fmla="*/ 13 w 13"/>
                  <a:gd name="T1" fmla="*/ 2 h 24"/>
                  <a:gd name="T2" fmla="*/ 12 w 13"/>
                  <a:gd name="T3" fmla="*/ 16 h 24"/>
                  <a:gd name="T4" fmla="*/ 4 w 13"/>
                  <a:gd name="T5" fmla="*/ 24 h 24"/>
                  <a:gd name="T6" fmla="*/ 8 w 13"/>
                  <a:gd name="T7" fmla="*/ 5 h 24"/>
                  <a:gd name="T8" fmla="*/ 9 w 13"/>
                  <a:gd name="T9" fmla="*/ 0 h 24"/>
                  <a:gd name="T10" fmla="*/ 13 w 13"/>
                  <a:gd name="T11" fmla="*/ 2 h 24"/>
                </a:gdLst>
                <a:ahLst/>
                <a:cxnLst>
                  <a:cxn ang="0">
                    <a:pos x="T0" y="T1"/>
                  </a:cxn>
                  <a:cxn ang="0">
                    <a:pos x="T2" y="T3"/>
                  </a:cxn>
                  <a:cxn ang="0">
                    <a:pos x="T4" y="T5"/>
                  </a:cxn>
                  <a:cxn ang="0">
                    <a:pos x="T6" y="T7"/>
                  </a:cxn>
                  <a:cxn ang="0">
                    <a:pos x="T8" y="T9"/>
                  </a:cxn>
                  <a:cxn ang="0">
                    <a:pos x="T10" y="T11"/>
                  </a:cxn>
                </a:cxnLst>
                <a:rect l="0" t="0" r="r" b="b"/>
                <a:pathLst>
                  <a:path w="13" h="24">
                    <a:moveTo>
                      <a:pt x="13" y="2"/>
                    </a:moveTo>
                    <a:cubicBezTo>
                      <a:pt x="13" y="7"/>
                      <a:pt x="12" y="12"/>
                      <a:pt x="12" y="16"/>
                    </a:cubicBezTo>
                    <a:cubicBezTo>
                      <a:pt x="11" y="20"/>
                      <a:pt x="9" y="24"/>
                      <a:pt x="4" y="24"/>
                    </a:cubicBezTo>
                    <a:cubicBezTo>
                      <a:pt x="3" y="17"/>
                      <a:pt x="0" y="11"/>
                      <a:pt x="8" y="5"/>
                    </a:cubicBezTo>
                    <a:cubicBezTo>
                      <a:pt x="9" y="5"/>
                      <a:pt x="9" y="2"/>
                      <a:pt x="9" y="0"/>
                    </a:cubicBezTo>
                    <a:cubicBezTo>
                      <a:pt x="11" y="1"/>
                      <a:pt x="12" y="1"/>
                      <a:pt x="13" y="2"/>
                    </a:cubicBezTo>
                    <a:close/>
                  </a:path>
                </a:pathLst>
              </a:custGeom>
              <a:solidFill>
                <a:srgbClr val="2F6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8" name="Freeform 368"/>
              <p:cNvSpPr/>
              <p:nvPr/>
            </p:nvSpPr>
            <p:spPr bwMode="auto">
              <a:xfrm>
                <a:off x="5572" y="2760"/>
                <a:ext cx="43" cy="39"/>
              </a:xfrm>
              <a:custGeom>
                <a:avLst/>
                <a:gdLst>
                  <a:gd name="T0" fmla="*/ 6 w 12"/>
                  <a:gd name="T1" fmla="*/ 7 h 11"/>
                  <a:gd name="T2" fmla="*/ 0 w 12"/>
                  <a:gd name="T3" fmla="*/ 0 h 11"/>
                  <a:gd name="T4" fmla="*/ 8 w 12"/>
                  <a:gd name="T5" fmla="*/ 1 h 11"/>
                  <a:gd name="T6" fmla="*/ 12 w 12"/>
                  <a:gd name="T7" fmla="*/ 7 h 11"/>
                  <a:gd name="T8" fmla="*/ 6 w 12"/>
                  <a:gd name="T9" fmla="*/ 9 h 11"/>
                  <a:gd name="T10" fmla="*/ 6 w 12"/>
                  <a:gd name="T11" fmla="*/ 7 h 11"/>
                </a:gdLst>
                <a:ahLst/>
                <a:cxnLst>
                  <a:cxn ang="0">
                    <a:pos x="T0" y="T1"/>
                  </a:cxn>
                  <a:cxn ang="0">
                    <a:pos x="T2" y="T3"/>
                  </a:cxn>
                  <a:cxn ang="0">
                    <a:pos x="T4" y="T5"/>
                  </a:cxn>
                  <a:cxn ang="0">
                    <a:pos x="T6" y="T7"/>
                  </a:cxn>
                  <a:cxn ang="0">
                    <a:pos x="T8" y="T9"/>
                  </a:cxn>
                  <a:cxn ang="0">
                    <a:pos x="T10" y="T11"/>
                  </a:cxn>
                </a:cxnLst>
                <a:rect l="0" t="0" r="r" b="b"/>
                <a:pathLst>
                  <a:path w="12" h="11">
                    <a:moveTo>
                      <a:pt x="6" y="7"/>
                    </a:moveTo>
                    <a:cubicBezTo>
                      <a:pt x="4" y="5"/>
                      <a:pt x="3" y="3"/>
                      <a:pt x="0" y="0"/>
                    </a:cubicBezTo>
                    <a:cubicBezTo>
                      <a:pt x="3" y="0"/>
                      <a:pt x="6" y="1"/>
                      <a:pt x="8" y="1"/>
                    </a:cubicBezTo>
                    <a:cubicBezTo>
                      <a:pt x="9" y="3"/>
                      <a:pt x="12" y="4"/>
                      <a:pt x="12" y="7"/>
                    </a:cubicBezTo>
                    <a:cubicBezTo>
                      <a:pt x="11" y="11"/>
                      <a:pt x="8" y="8"/>
                      <a:pt x="6" y="9"/>
                    </a:cubicBezTo>
                    <a:cubicBezTo>
                      <a:pt x="6" y="8"/>
                      <a:pt x="6" y="8"/>
                      <a:pt x="6" y="7"/>
                    </a:cubicBezTo>
                    <a:close/>
                  </a:path>
                </a:pathLst>
              </a:custGeom>
              <a:solidFill>
                <a:srgbClr val="274E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9" name="Freeform 369"/>
              <p:cNvSpPr/>
              <p:nvPr/>
            </p:nvSpPr>
            <p:spPr bwMode="auto">
              <a:xfrm>
                <a:off x="5076" y="3228"/>
                <a:ext cx="61" cy="547"/>
              </a:xfrm>
              <a:custGeom>
                <a:avLst/>
                <a:gdLst>
                  <a:gd name="T0" fmla="*/ 16 w 17"/>
                  <a:gd name="T1" fmla="*/ 23 h 154"/>
                  <a:gd name="T2" fmla="*/ 13 w 17"/>
                  <a:gd name="T3" fmla="*/ 49 h 154"/>
                  <a:gd name="T4" fmla="*/ 14 w 17"/>
                  <a:gd name="T5" fmla="*/ 55 h 154"/>
                  <a:gd name="T6" fmla="*/ 14 w 17"/>
                  <a:gd name="T7" fmla="*/ 69 h 154"/>
                  <a:gd name="T8" fmla="*/ 11 w 17"/>
                  <a:gd name="T9" fmla="*/ 83 h 154"/>
                  <a:gd name="T10" fmla="*/ 11 w 17"/>
                  <a:gd name="T11" fmla="*/ 120 h 154"/>
                  <a:gd name="T12" fmla="*/ 10 w 17"/>
                  <a:gd name="T13" fmla="*/ 133 h 154"/>
                  <a:gd name="T14" fmla="*/ 7 w 17"/>
                  <a:gd name="T15" fmla="*/ 144 h 154"/>
                  <a:gd name="T16" fmla="*/ 7 w 17"/>
                  <a:gd name="T17" fmla="*/ 144 h 154"/>
                  <a:gd name="T18" fmla="*/ 0 w 17"/>
                  <a:gd name="T19" fmla="*/ 154 h 154"/>
                  <a:gd name="T20" fmla="*/ 6 w 17"/>
                  <a:gd name="T21" fmla="*/ 90 h 154"/>
                  <a:gd name="T22" fmla="*/ 6 w 17"/>
                  <a:gd name="T23" fmla="*/ 74 h 154"/>
                  <a:gd name="T24" fmla="*/ 8 w 17"/>
                  <a:gd name="T25" fmla="*/ 22 h 154"/>
                  <a:gd name="T26" fmla="*/ 8 w 17"/>
                  <a:gd name="T27" fmla="*/ 8 h 154"/>
                  <a:gd name="T28" fmla="*/ 13 w 17"/>
                  <a:gd name="T29" fmla="*/ 0 h 154"/>
                  <a:gd name="T30" fmla="*/ 17 w 17"/>
                  <a:gd name="T31" fmla="*/ 7 h 154"/>
                  <a:gd name="T32" fmla="*/ 14 w 17"/>
                  <a:gd name="T33" fmla="*/ 23 h 154"/>
                  <a:gd name="T34" fmla="*/ 14 w 17"/>
                  <a:gd name="T35" fmla="*/ 24 h 154"/>
                  <a:gd name="T36" fmla="*/ 15 w 17"/>
                  <a:gd name="T37" fmla="*/ 23 h 154"/>
                  <a:gd name="T38" fmla="*/ 16 w 17"/>
                  <a:gd name="T39" fmla="*/ 2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54">
                    <a:moveTo>
                      <a:pt x="16" y="23"/>
                    </a:moveTo>
                    <a:cubicBezTo>
                      <a:pt x="17" y="32"/>
                      <a:pt x="15" y="41"/>
                      <a:pt x="13" y="49"/>
                    </a:cubicBezTo>
                    <a:cubicBezTo>
                      <a:pt x="13" y="51"/>
                      <a:pt x="11" y="54"/>
                      <a:pt x="14" y="55"/>
                    </a:cubicBezTo>
                    <a:cubicBezTo>
                      <a:pt x="17" y="60"/>
                      <a:pt x="13" y="64"/>
                      <a:pt x="14" y="69"/>
                    </a:cubicBezTo>
                    <a:cubicBezTo>
                      <a:pt x="15" y="74"/>
                      <a:pt x="11" y="78"/>
                      <a:pt x="11" y="83"/>
                    </a:cubicBezTo>
                    <a:cubicBezTo>
                      <a:pt x="9" y="96"/>
                      <a:pt x="12" y="108"/>
                      <a:pt x="11" y="120"/>
                    </a:cubicBezTo>
                    <a:cubicBezTo>
                      <a:pt x="11" y="124"/>
                      <a:pt x="12" y="129"/>
                      <a:pt x="10" y="133"/>
                    </a:cubicBezTo>
                    <a:cubicBezTo>
                      <a:pt x="7" y="136"/>
                      <a:pt x="8" y="141"/>
                      <a:pt x="7" y="144"/>
                    </a:cubicBezTo>
                    <a:cubicBezTo>
                      <a:pt x="7" y="144"/>
                      <a:pt x="7" y="144"/>
                      <a:pt x="7" y="144"/>
                    </a:cubicBezTo>
                    <a:cubicBezTo>
                      <a:pt x="4" y="147"/>
                      <a:pt x="5" y="152"/>
                      <a:pt x="0" y="154"/>
                    </a:cubicBezTo>
                    <a:cubicBezTo>
                      <a:pt x="7" y="133"/>
                      <a:pt x="3" y="111"/>
                      <a:pt x="6" y="90"/>
                    </a:cubicBezTo>
                    <a:cubicBezTo>
                      <a:pt x="7" y="85"/>
                      <a:pt x="7" y="80"/>
                      <a:pt x="6" y="74"/>
                    </a:cubicBezTo>
                    <a:cubicBezTo>
                      <a:pt x="8" y="57"/>
                      <a:pt x="10" y="39"/>
                      <a:pt x="8" y="22"/>
                    </a:cubicBezTo>
                    <a:cubicBezTo>
                      <a:pt x="9" y="17"/>
                      <a:pt x="9" y="13"/>
                      <a:pt x="8" y="8"/>
                    </a:cubicBezTo>
                    <a:cubicBezTo>
                      <a:pt x="8" y="4"/>
                      <a:pt x="9" y="0"/>
                      <a:pt x="13" y="0"/>
                    </a:cubicBezTo>
                    <a:cubicBezTo>
                      <a:pt x="17" y="0"/>
                      <a:pt x="17" y="4"/>
                      <a:pt x="17" y="7"/>
                    </a:cubicBezTo>
                    <a:cubicBezTo>
                      <a:pt x="17" y="13"/>
                      <a:pt x="16" y="18"/>
                      <a:pt x="14" y="23"/>
                    </a:cubicBezTo>
                    <a:cubicBezTo>
                      <a:pt x="14" y="23"/>
                      <a:pt x="13" y="24"/>
                      <a:pt x="14" y="24"/>
                    </a:cubicBezTo>
                    <a:cubicBezTo>
                      <a:pt x="14" y="24"/>
                      <a:pt x="15" y="23"/>
                      <a:pt x="15" y="23"/>
                    </a:cubicBezTo>
                    <a:cubicBezTo>
                      <a:pt x="16" y="23"/>
                      <a:pt x="16" y="23"/>
                      <a:pt x="16" y="23"/>
                    </a:cubicBezTo>
                    <a:close/>
                  </a:path>
                </a:pathLst>
              </a:custGeom>
              <a:solidFill>
                <a:srgbClr val="1933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0" name="Freeform 370"/>
              <p:cNvSpPr/>
              <p:nvPr/>
            </p:nvSpPr>
            <p:spPr bwMode="auto">
              <a:xfrm>
                <a:off x="5080" y="3339"/>
                <a:ext cx="25" cy="64"/>
              </a:xfrm>
              <a:custGeom>
                <a:avLst/>
                <a:gdLst>
                  <a:gd name="T0" fmla="*/ 2 w 7"/>
                  <a:gd name="T1" fmla="*/ 18 h 18"/>
                  <a:gd name="T2" fmla="*/ 5 w 7"/>
                  <a:gd name="T3" fmla="*/ 0 h 18"/>
                  <a:gd name="T4" fmla="*/ 4 w 7"/>
                  <a:gd name="T5" fmla="*/ 18 h 18"/>
                  <a:gd name="T6" fmla="*/ 2 w 7"/>
                  <a:gd name="T7" fmla="*/ 18 h 18"/>
                </a:gdLst>
                <a:ahLst/>
                <a:cxnLst>
                  <a:cxn ang="0">
                    <a:pos x="T0" y="T1"/>
                  </a:cxn>
                  <a:cxn ang="0">
                    <a:pos x="T2" y="T3"/>
                  </a:cxn>
                  <a:cxn ang="0">
                    <a:pos x="T4" y="T5"/>
                  </a:cxn>
                  <a:cxn ang="0">
                    <a:pos x="T6" y="T7"/>
                  </a:cxn>
                </a:cxnLst>
                <a:rect l="0" t="0" r="r" b="b"/>
                <a:pathLst>
                  <a:path w="7" h="18">
                    <a:moveTo>
                      <a:pt x="2" y="18"/>
                    </a:moveTo>
                    <a:cubicBezTo>
                      <a:pt x="0" y="12"/>
                      <a:pt x="4" y="6"/>
                      <a:pt x="5" y="0"/>
                    </a:cubicBezTo>
                    <a:cubicBezTo>
                      <a:pt x="6" y="6"/>
                      <a:pt x="7" y="12"/>
                      <a:pt x="4" y="18"/>
                    </a:cubicBezTo>
                    <a:cubicBezTo>
                      <a:pt x="3" y="18"/>
                      <a:pt x="2" y="18"/>
                      <a:pt x="2" y="18"/>
                    </a:cubicBezTo>
                    <a:close/>
                  </a:path>
                </a:pathLst>
              </a:custGeom>
              <a:solidFill>
                <a:srgbClr val="1F35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1" name="Freeform 371"/>
              <p:cNvSpPr/>
              <p:nvPr/>
            </p:nvSpPr>
            <p:spPr bwMode="auto">
              <a:xfrm>
                <a:off x="5076" y="3740"/>
                <a:ext cx="25" cy="57"/>
              </a:xfrm>
              <a:custGeom>
                <a:avLst/>
                <a:gdLst>
                  <a:gd name="T0" fmla="*/ 0 w 7"/>
                  <a:gd name="T1" fmla="*/ 10 h 16"/>
                  <a:gd name="T2" fmla="*/ 7 w 7"/>
                  <a:gd name="T3" fmla="*/ 0 h 16"/>
                  <a:gd name="T4" fmla="*/ 4 w 7"/>
                  <a:gd name="T5" fmla="*/ 15 h 16"/>
                  <a:gd name="T6" fmla="*/ 3 w 7"/>
                  <a:gd name="T7" fmla="*/ 15 h 16"/>
                  <a:gd name="T8" fmla="*/ 3 w 7"/>
                  <a:gd name="T9" fmla="*/ 14 h 16"/>
                  <a:gd name="T10" fmla="*/ 0 w 7"/>
                  <a:gd name="T11" fmla="*/ 12 h 16"/>
                  <a:gd name="T12" fmla="*/ 0 w 7"/>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0" y="10"/>
                    </a:moveTo>
                    <a:cubicBezTo>
                      <a:pt x="2" y="7"/>
                      <a:pt x="5" y="3"/>
                      <a:pt x="7" y="0"/>
                    </a:cubicBezTo>
                    <a:cubicBezTo>
                      <a:pt x="7" y="5"/>
                      <a:pt x="3" y="10"/>
                      <a:pt x="4" y="15"/>
                    </a:cubicBezTo>
                    <a:cubicBezTo>
                      <a:pt x="5" y="16"/>
                      <a:pt x="2" y="15"/>
                      <a:pt x="3" y="15"/>
                    </a:cubicBezTo>
                    <a:cubicBezTo>
                      <a:pt x="3" y="15"/>
                      <a:pt x="3" y="14"/>
                      <a:pt x="3" y="14"/>
                    </a:cubicBezTo>
                    <a:cubicBezTo>
                      <a:pt x="3" y="12"/>
                      <a:pt x="2" y="12"/>
                      <a:pt x="0" y="12"/>
                    </a:cubicBezTo>
                    <a:cubicBezTo>
                      <a:pt x="0" y="11"/>
                      <a:pt x="0" y="11"/>
                      <a:pt x="0" y="10"/>
                    </a:cubicBezTo>
                    <a:close/>
                  </a:path>
                </a:pathLst>
              </a:custGeom>
              <a:solidFill>
                <a:srgbClr val="BFC5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2" name="Freeform 372"/>
              <p:cNvSpPr/>
              <p:nvPr/>
            </p:nvSpPr>
            <p:spPr bwMode="auto">
              <a:xfrm>
                <a:off x="5091" y="3118"/>
                <a:ext cx="60" cy="189"/>
              </a:xfrm>
              <a:custGeom>
                <a:avLst/>
                <a:gdLst>
                  <a:gd name="T0" fmla="*/ 11 w 17"/>
                  <a:gd name="T1" fmla="*/ 41 h 53"/>
                  <a:gd name="T2" fmla="*/ 9 w 17"/>
                  <a:gd name="T3" fmla="*/ 32 h 53"/>
                  <a:gd name="T4" fmla="*/ 4 w 17"/>
                  <a:gd name="T5" fmla="*/ 53 h 53"/>
                  <a:gd name="T6" fmla="*/ 4 w 17"/>
                  <a:gd name="T7" fmla="*/ 53 h 53"/>
                  <a:gd name="T8" fmla="*/ 3 w 17"/>
                  <a:gd name="T9" fmla="*/ 53 h 53"/>
                  <a:gd name="T10" fmla="*/ 1 w 17"/>
                  <a:gd name="T11" fmla="*/ 39 h 53"/>
                  <a:gd name="T12" fmla="*/ 3 w 17"/>
                  <a:gd name="T13" fmla="*/ 0 h 53"/>
                  <a:gd name="T14" fmla="*/ 5 w 17"/>
                  <a:gd name="T15" fmla="*/ 1 h 53"/>
                  <a:gd name="T16" fmla="*/ 14 w 17"/>
                  <a:gd name="T17" fmla="*/ 25 h 53"/>
                  <a:gd name="T18" fmla="*/ 16 w 17"/>
                  <a:gd name="T19" fmla="*/ 34 h 53"/>
                  <a:gd name="T20" fmla="*/ 15 w 17"/>
                  <a:gd name="T21" fmla="*/ 38 h 53"/>
                  <a:gd name="T22" fmla="*/ 11 w 17"/>
                  <a:gd name="T23"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52">
                    <a:moveTo>
                      <a:pt x="11" y="41"/>
                    </a:moveTo>
                    <a:cubicBezTo>
                      <a:pt x="10" y="38"/>
                      <a:pt x="11" y="35"/>
                      <a:pt x="9" y="32"/>
                    </a:cubicBezTo>
                    <a:cubicBezTo>
                      <a:pt x="3" y="38"/>
                      <a:pt x="10" y="47"/>
                      <a:pt x="4" y="53"/>
                    </a:cubicBezTo>
                    <a:cubicBezTo>
                      <a:pt x="4" y="53"/>
                      <a:pt x="4" y="53"/>
                      <a:pt x="4" y="53"/>
                    </a:cubicBezTo>
                    <a:cubicBezTo>
                      <a:pt x="4" y="53"/>
                      <a:pt x="3" y="53"/>
                      <a:pt x="3" y="53"/>
                    </a:cubicBezTo>
                    <a:cubicBezTo>
                      <a:pt x="2" y="48"/>
                      <a:pt x="4" y="43"/>
                      <a:pt x="1" y="39"/>
                    </a:cubicBezTo>
                    <a:cubicBezTo>
                      <a:pt x="0" y="26"/>
                      <a:pt x="0" y="13"/>
                      <a:pt x="3" y="0"/>
                    </a:cubicBezTo>
                    <a:cubicBezTo>
                      <a:pt x="3" y="0"/>
                      <a:pt x="4" y="1"/>
                      <a:pt x="5" y="1"/>
                    </a:cubicBezTo>
                    <a:cubicBezTo>
                      <a:pt x="10" y="8"/>
                      <a:pt x="9" y="17"/>
                      <a:pt x="14" y="25"/>
                    </a:cubicBezTo>
                    <a:cubicBezTo>
                      <a:pt x="16" y="27"/>
                      <a:pt x="17" y="30"/>
                      <a:pt x="16" y="34"/>
                    </a:cubicBezTo>
                    <a:cubicBezTo>
                      <a:pt x="16" y="35"/>
                      <a:pt x="15" y="37"/>
                      <a:pt x="15" y="38"/>
                    </a:cubicBezTo>
                    <a:cubicBezTo>
                      <a:pt x="14" y="40"/>
                      <a:pt x="13" y="41"/>
                      <a:pt x="11" y="41"/>
                    </a:cubicBezTo>
                    <a:close/>
                  </a:path>
                </a:pathLst>
              </a:custGeom>
              <a:solidFill>
                <a:srgbClr val="1C3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3" name="Freeform 373"/>
              <p:cNvSpPr/>
              <p:nvPr/>
            </p:nvSpPr>
            <p:spPr bwMode="auto">
              <a:xfrm>
                <a:off x="5133" y="2269"/>
                <a:ext cx="136" cy="100"/>
              </a:xfrm>
              <a:custGeom>
                <a:avLst/>
                <a:gdLst>
                  <a:gd name="T0" fmla="*/ 0 w 38"/>
                  <a:gd name="T1" fmla="*/ 22 h 28"/>
                  <a:gd name="T2" fmla="*/ 0 w 38"/>
                  <a:gd name="T3" fmla="*/ 21 h 28"/>
                  <a:gd name="T4" fmla="*/ 11 w 38"/>
                  <a:gd name="T5" fmla="*/ 12 h 28"/>
                  <a:gd name="T6" fmla="*/ 21 w 38"/>
                  <a:gd name="T7" fmla="*/ 7 h 28"/>
                  <a:gd name="T8" fmla="*/ 33 w 38"/>
                  <a:gd name="T9" fmla="*/ 0 h 28"/>
                  <a:gd name="T10" fmla="*/ 32 w 38"/>
                  <a:gd name="T11" fmla="*/ 15 h 28"/>
                  <a:gd name="T12" fmla="*/ 10 w 38"/>
                  <a:gd name="T13" fmla="*/ 28 h 28"/>
                  <a:gd name="T14" fmla="*/ 0 w 38"/>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8">
                    <a:moveTo>
                      <a:pt x="0" y="22"/>
                    </a:moveTo>
                    <a:cubicBezTo>
                      <a:pt x="0" y="22"/>
                      <a:pt x="0" y="21"/>
                      <a:pt x="0" y="21"/>
                    </a:cubicBezTo>
                    <a:cubicBezTo>
                      <a:pt x="2" y="15"/>
                      <a:pt x="6" y="14"/>
                      <a:pt x="11" y="12"/>
                    </a:cubicBezTo>
                    <a:cubicBezTo>
                      <a:pt x="14" y="11"/>
                      <a:pt x="18" y="10"/>
                      <a:pt x="21" y="7"/>
                    </a:cubicBezTo>
                    <a:cubicBezTo>
                      <a:pt x="26" y="5"/>
                      <a:pt x="28" y="0"/>
                      <a:pt x="33" y="0"/>
                    </a:cubicBezTo>
                    <a:cubicBezTo>
                      <a:pt x="38" y="6"/>
                      <a:pt x="34" y="10"/>
                      <a:pt x="32" y="15"/>
                    </a:cubicBezTo>
                    <a:cubicBezTo>
                      <a:pt x="23" y="16"/>
                      <a:pt x="18" y="24"/>
                      <a:pt x="10" y="28"/>
                    </a:cubicBezTo>
                    <a:cubicBezTo>
                      <a:pt x="6" y="27"/>
                      <a:pt x="2" y="27"/>
                      <a:pt x="0" y="22"/>
                    </a:cubicBezTo>
                    <a:close/>
                  </a:path>
                </a:pathLst>
              </a:custGeom>
              <a:solidFill>
                <a:srgbClr val="223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4" name="Freeform 374"/>
              <p:cNvSpPr/>
              <p:nvPr/>
            </p:nvSpPr>
            <p:spPr bwMode="auto">
              <a:xfrm>
                <a:off x="5151" y="2177"/>
                <a:ext cx="68" cy="78"/>
              </a:xfrm>
              <a:custGeom>
                <a:avLst/>
                <a:gdLst>
                  <a:gd name="T0" fmla="*/ 1 w 19"/>
                  <a:gd name="T1" fmla="*/ 18 h 22"/>
                  <a:gd name="T2" fmla="*/ 7 w 19"/>
                  <a:gd name="T3" fmla="*/ 6 h 22"/>
                  <a:gd name="T4" fmla="*/ 19 w 19"/>
                  <a:gd name="T5" fmla="*/ 11 h 22"/>
                  <a:gd name="T6" fmla="*/ 15 w 19"/>
                  <a:gd name="T7" fmla="*/ 20 h 22"/>
                  <a:gd name="T8" fmla="*/ 7 w 19"/>
                  <a:gd name="T9" fmla="*/ 20 h 22"/>
                  <a:gd name="T10" fmla="*/ 1 w 19"/>
                  <a:gd name="T11" fmla="*/ 18 h 22"/>
                </a:gdLst>
                <a:ahLst/>
                <a:cxnLst>
                  <a:cxn ang="0">
                    <a:pos x="T0" y="T1"/>
                  </a:cxn>
                  <a:cxn ang="0">
                    <a:pos x="T2" y="T3"/>
                  </a:cxn>
                  <a:cxn ang="0">
                    <a:pos x="T4" y="T5"/>
                  </a:cxn>
                  <a:cxn ang="0">
                    <a:pos x="T6" y="T7"/>
                  </a:cxn>
                  <a:cxn ang="0">
                    <a:pos x="T8" y="T9"/>
                  </a:cxn>
                  <a:cxn ang="0">
                    <a:pos x="T10" y="T11"/>
                  </a:cxn>
                </a:cxnLst>
                <a:rect l="0" t="0" r="r" b="b"/>
                <a:pathLst>
                  <a:path w="19" h="22">
                    <a:moveTo>
                      <a:pt x="1" y="18"/>
                    </a:moveTo>
                    <a:cubicBezTo>
                      <a:pt x="0" y="13"/>
                      <a:pt x="4" y="10"/>
                      <a:pt x="7" y="6"/>
                    </a:cubicBezTo>
                    <a:cubicBezTo>
                      <a:pt x="11" y="8"/>
                      <a:pt x="19" y="0"/>
                      <a:pt x="19" y="11"/>
                    </a:cubicBezTo>
                    <a:cubicBezTo>
                      <a:pt x="18" y="14"/>
                      <a:pt x="17" y="17"/>
                      <a:pt x="15" y="20"/>
                    </a:cubicBezTo>
                    <a:cubicBezTo>
                      <a:pt x="12" y="21"/>
                      <a:pt x="10" y="22"/>
                      <a:pt x="7" y="20"/>
                    </a:cubicBezTo>
                    <a:cubicBezTo>
                      <a:pt x="5" y="19"/>
                      <a:pt x="3" y="19"/>
                      <a:pt x="1" y="18"/>
                    </a:cubicBezTo>
                    <a:close/>
                  </a:path>
                </a:pathLst>
              </a:custGeom>
              <a:solidFill>
                <a:srgbClr val="183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5" name="Freeform 375"/>
              <p:cNvSpPr/>
              <p:nvPr/>
            </p:nvSpPr>
            <p:spPr bwMode="auto">
              <a:xfrm>
                <a:off x="5116" y="2266"/>
                <a:ext cx="82" cy="53"/>
              </a:xfrm>
              <a:custGeom>
                <a:avLst/>
                <a:gdLst>
                  <a:gd name="T0" fmla="*/ 7 w 23"/>
                  <a:gd name="T1" fmla="*/ 12 h 15"/>
                  <a:gd name="T2" fmla="*/ 8 w 23"/>
                  <a:gd name="T3" fmla="*/ 2 h 15"/>
                  <a:gd name="T4" fmla="*/ 17 w 23"/>
                  <a:gd name="T5" fmla="*/ 1 h 15"/>
                  <a:gd name="T6" fmla="*/ 22 w 23"/>
                  <a:gd name="T7" fmla="*/ 6 h 15"/>
                  <a:gd name="T8" fmla="*/ 18 w 23"/>
                  <a:gd name="T9" fmla="*/ 13 h 15"/>
                  <a:gd name="T10" fmla="*/ 7 w 23"/>
                  <a:gd name="T11" fmla="*/ 12 h 15"/>
                </a:gdLst>
                <a:ahLst/>
                <a:cxnLst>
                  <a:cxn ang="0">
                    <a:pos x="T0" y="T1"/>
                  </a:cxn>
                  <a:cxn ang="0">
                    <a:pos x="T2" y="T3"/>
                  </a:cxn>
                  <a:cxn ang="0">
                    <a:pos x="T4" y="T5"/>
                  </a:cxn>
                  <a:cxn ang="0">
                    <a:pos x="T6" y="T7"/>
                  </a:cxn>
                  <a:cxn ang="0">
                    <a:pos x="T8" y="T9"/>
                  </a:cxn>
                  <a:cxn ang="0">
                    <a:pos x="T10" y="T11"/>
                  </a:cxn>
                </a:cxnLst>
                <a:rect l="0" t="0" r="r" b="b"/>
                <a:pathLst>
                  <a:path w="23" h="15">
                    <a:moveTo>
                      <a:pt x="7" y="12"/>
                    </a:moveTo>
                    <a:cubicBezTo>
                      <a:pt x="0" y="8"/>
                      <a:pt x="4" y="4"/>
                      <a:pt x="8" y="2"/>
                    </a:cubicBezTo>
                    <a:cubicBezTo>
                      <a:pt x="11" y="0"/>
                      <a:pt x="14" y="1"/>
                      <a:pt x="17" y="1"/>
                    </a:cubicBezTo>
                    <a:cubicBezTo>
                      <a:pt x="21" y="1"/>
                      <a:pt x="22" y="3"/>
                      <a:pt x="22" y="6"/>
                    </a:cubicBezTo>
                    <a:cubicBezTo>
                      <a:pt x="23" y="9"/>
                      <a:pt x="21" y="11"/>
                      <a:pt x="18" y="13"/>
                    </a:cubicBezTo>
                    <a:cubicBezTo>
                      <a:pt x="15" y="14"/>
                      <a:pt x="11" y="15"/>
                      <a:pt x="7" y="12"/>
                    </a:cubicBezTo>
                    <a:close/>
                  </a:path>
                </a:pathLst>
              </a:custGeom>
              <a:solidFill>
                <a:srgbClr val="243A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6" name="Freeform 376"/>
              <p:cNvSpPr/>
              <p:nvPr/>
            </p:nvSpPr>
            <p:spPr bwMode="auto">
              <a:xfrm>
                <a:off x="5119" y="2291"/>
                <a:ext cx="96" cy="53"/>
              </a:xfrm>
              <a:custGeom>
                <a:avLst/>
                <a:gdLst>
                  <a:gd name="T0" fmla="*/ 6 w 27"/>
                  <a:gd name="T1" fmla="*/ 5 h 15"/>
                  <a:gd name="T2" fmla="*/ 18 w 27"/>
                  <a:gd name="T3" fmla="*/ 4 h 15"/>
                  <a:gd name="T4" fmla="*/ 27 w 27"/>
                  <a:gd name="T5" fmla="*/ 3 h 15"/>
                  <a:gd name="T6" fmla="*/ 4 w 27"/>
                  <a:gd name="T7" fmla="*/ 15 h 15"/>
                  <a:gd name="T8" fmla="*/ 6 w 27"/>
                  <a:gd name="T9" fmla="*/ 5 h 15"/>
                </a:gdLst>
                <a:ahLst/>
                <a:cxnLst>
                  <a:cxn ang="0">
                    <a:pos x="T0" y="T1"/>
                  </a:cxn>
                  <a:cxn ang="0">
                    <a:pos x="T2" y="T3"/>
                  </a:cxn>
                  <a:cxn ang="0">
                    <a:pos x="T4" y="T5"/>
                  </a:cxn>
                  <a:cxn ang="0">
                    <a:pos x="T6" y="T7"/>
                  </a:cxn>
                  <a:cxn ang="0">
                    <a:pos x="T8" y="T9"/>
                  </a:cxn>
                </a:cxnLst>
                <a:rect l="0" t="0" r="r" b="b"/>
                <a:pathLst>
                  <a:path w="27" h="15">
                    <a:moveTo>
                      <a:pt x="6" y="5"/>
                    </a:moveTo>
                    <a:cubicBezTo>
                      <a:pt x="10" y="5"/>
                      <a:pt x="14" y="4"/>
                      <a:pt x="18" y="4"/>
                    </a:cubicBezTo>
                    <a:cubicBezTo>
                      <a:pt x="21" y="3"/>
                      <a:pt x="23" y="0"/>
                      <a:pt x="27" y="3"/>
                    </a:cubicBezTo>
                    <a:cubicBezTo>
                      <a:pt x="21" y="9"/>
                      <a:pt x="10" y="8"/>
                      <a:pt x="4" y="15"/>
                    </a:cubicBezTo>
                    <a:cubicBezTo>
                      <a:pt x="0" y="11"/>
                      <a:pt x="8" y="9"/>
                      <a:pt x="6" y="5"/>
                    </a:cubicBezTo>
                    <a:close/>
                  </a:path>
                </a:pathLst>
              </a:custGeom>
              <a:solidFill>
                <a:srgbClr val="9EB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7" name="Freeform 377"/>
              <p:cNvSpPr/>
              <p:nvPr/>
            </p:nvSpPr>
            <p:spPr bwMode="auto">
              <a:xfrm>
                <a:off x="5116" y="2376"/>
                <a:ext cx="42" cy="39"/>
              </a:xfrm>
              <a:custGeom>
                <a:avLst/>
                <a:gdLst>
                  <a:gd name="T0" fmla="*/ 3 w 12"/>
                  <a:gd name="T1" fmla="*/ 10 h 11"/>
                  <a:gd name="T2" fmla="*/ 1 w 12"/>
                  <a:gd name="T3" fmla="*/ 10 h 11"/>
                  <a:gd name="T4" fmla="*/ 2 w 12"/>
                  <a:gd name="T5" fmla="*/ 0 h 11"/>
                  <a:gd name="T6" fmla="*/ 9 w 12"/>
                  <a:gd name="T7" fmla="*/ 0 h 11"/>
                  <a:gd name="T8" fmla="*/ 12 w 12"/>
                  <a:gd name="T9" fmla="*/ 0 h 11"/>
                  <a:gd name="T10" fmla="*/ 6 w 12"/>
                  <a:gd name="T11" fmla="*/ 11 h 11"/>
                  <a:gd name="T12" fmla="*/ 3 w 12"/>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3" y="10"/>
                    </a:moveTo>
                    <a:cubicBezTo>
                      <a:pt x="2" y="10"/>
                      <a:pt x="1" y="10"/>
                      <a:pt x="1" y="10"/>
                    </a:cubicBezTo>
                    <a:cubicBezTo>
                      <a:pt x="1" y="7"/>
                      <a:pt x="0" y="3"/>
                      <a:pt x="2" y="0"/>
                    </a:cubicBezTo>
                    <a:cubicBezTo>
                      <a:pt x="4" y="0"/>
                      <a:pt x="7" y="0"/>
                      <a:pt x="9" y="0"/>
                    </a:cubicBezTo>
                    <a:cubicBezTo>
                      <a:pt x="10" y="0"/>
                      <a:pt x="11" y="0"/>
                      <a:pt x="12" y="0"/>
                    </a:cubicBezTo>
                    <a:cubicBezTo>
                      <a:pt x="12" y="5"/>
                      <a:pt x="8" y="8"/>
                      <a:pt x="6" y="11"/>
                    </a:cubicBezTo>
                    <a:cubicBezTo>
                      <a:pt x="5" y="11"/>
                      <a:pt x="4" y="11"/>
                      <a:pt x="3" y="10"/>
                    </a:cubicBezTo>
                    <a:close/>
                  </a:path>
                </a:pathLst>
              </a:custGeom>
              <a:solidFill>
                <a:srgbClr val="264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8" name="Freeform 378"/>
              <p:cNvSpPr/>
              <p:nvPr/>
            </p:nvSpPr>
            <p:spPr bwMode="auto">
              <a:xfrm>
                <a:off x="5105" y="2348"/>
                <a:ext cx="68" cy="35"/>
              </a:xfrm>
              <a:custGeom>
                <a:avLst/>
                <a:gdLst>
                  <a:gd name="T0" fmla="*/ 14 w 19"/>
                  <a:gd name="T1" fmla="*/ 8 h 10"/>
                  <a:gd name="T2" fmla="*/ 12 w 19"/>
                  <a:gd name="T3" fmla="*/ 8 h 10"/>
                  <a:gd name="T4" fmla="*/ 8 w 19"/>
                  <a:gd name="T5" fmla="*/ 0 h 10"/>
                  <a:gd name="T6" fmla="*/ 18 w 19"/>
                  <a:gd name="T7" fmla="*/ 4 h 10"/>
                  <a:gd name="T8" fmla="*/ 19 w 19"/>
                  <a:gd name="T9" fmla="*/ 6 h 10"/>
                  <a:gd name="T10" fmla="*/ 19 w 19"/>
                  <a:gd name="T11" fmla="*/ 7 h 10"/>
                  <a:gd name="T12" fmla="*/ 14 w 19"/>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4" y="8"/>
                    </a:moveTo>
                    <a:cubicBezTo>
                      <a:pt x="14" y="8"/>
                      <a:pt x="13" y="8"/>
                      <a:pt x="12" y="8"/>
                    </a:cubicBezTo>
                    <a:cubicBezTo>
                      <a:pt x="12" y="5"/>
                      <a:pt x="0" y="8"/>
                      <a:pt x="8" y="0"/>
                    </a:cubicBezTo>
                    <a:cubicBezTo>
                      <a:pt x="12" y="2"/>
                      <a:pt x="15" y="3"/>
                      <a:pt x="18" y="4"/>
                    </a:cubicBezTo>
                    <a:cubicBezTo>
                      <a:pt x="19" y="5"/>
                      <a:pt x="19" y="5"/>
                      <a:pt x="19" y="6"/>
                    </a:cubicBezTo>
                    <a:cubicBezTo>
                      <a:pt x="19" y="7"/>
                      <a:pt x="19" y="7"/>
                      <a:pt x="19" y="7"/>
                    </a:cubicBezTo>
                    <a:cubicBezTo>
                      <a:pt x="18" y="8"/>
                      <a:pt x="16" y="10"/>
                      <a:pt x="14" y="8"/>
                    </a:cubicBezTo>
                    <a:close/>
                  </a:path>
                </a:pathLst>
              </a:custGeom>
              <a:solidFill>
                <a:srgbClr val="597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9" name="Freeform 379"/>
              <p:cNvSpPr/>
              <p:nvPr/>
            </p:nvSpPr>
            <p:spPr bwMode="auto">
              <a:xfrm>
                <a:off x="5176" y="2245"/>
                <a:ext cx="32" cy="39"/>
              </a:xfrm>
              <a:custGeom>
                <a:avLst/>
                <a:gdLst>
                  <a:gd name="T0" fmla="*/ 4 w 9"/>
                  <a:gd name="T1" fmla="*/ 11 h 11"/>
                  <a:gd name="T2" fmla="*/ 0 w 9"/>
                  <a:gd name="T3" fmla="*/ 7 h 11"/>
                  <a:gd name="T4" fmla="*/ 0 w 9"/>
                  <a:gd name="T5" fmla="*/ 1 h 11"/>
                  <a:gd name="T6" fmla="*/ 7 w 9"/>
                  <a:gd name="T7" fmla="*/ 0 h 11"/>
                  <a:gd name="T8" fmla="*/ 4 w 9"/>
                  <a:gd name="T9" fmla="*/ 11 h 11"/>
                </a:gdLst>
                <a:ahLst/>
                <a:cxnLst>
                  <a:cxn ang="0">
                    <a:pos x="T0" y="T1"/>
                  </a:cxn>
                  <a:cxn ang="0">
                    <a:pos x="T2" y="T3"/>
                  </a:cxn>
                  <a:cxn ang="0">
                    <a:pos x="T4" y="T5"/>
                  </a:cxn>
                  <a:cxn ang="0">
                    <a:pos x="T6" y="T7"/>
                  </a:cxn>
                  <a:cxn ang="0">
                    <a:pos x="T8" y="T9"/>
                  </a:cxn>
                </a:cxnLst>
                <a:rect l="0" t="0" r="r" b="b"/>
                <a:pathLst>
                  <a:path w="9" h="11">
                    <a:moveTo>
                      <a:pt x="4" y="11"/>
                    </a:moveTo>
                    <a:cubicBezTo>
                      <a:pt x="3" y="10"/>
                      <a:pt x="2" y="8"/>
                      <a:pt x="0" y="7"/>
                    </a:cubicBezTo>
                    <a:cubicBezTo>
                      <a:pt x="0" y="5"/>
                      <a:pt x="0" y="3"/>
                      <a:pt x="0" y="1"/>
                    </a:cubicBezTo>
                    <a:cubicBezTo>
                      <a:pt x="3" y="2"/>
                      <a:pt x="5" y="0"/>
                      <a:pt x="7" y="0"/>
                    </a:cubicBezTo>
                    <a:cubicBezTo>
                      <a:pt x="9" y="4"/>
                      <a:pt x="8" y="8"/>
                      <a:pt x="4" y="11"/>
                    </a:cubicBezTo>
                    <a:close/>
                  </a:path>
                </a:pathLst>
              </a:custGeom>
              <a:solidFill>
                <a:srgbClr val="7F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0" name="Freeform 380"/>
              <p:cNvSpPr/>
              <p:nvPr/>
            </p:nvSpPr>
            <p:spPr bwMode="auto">
              <a:xfrm>
                <a:off x="5176" y="2181"/>
                <a:ext cx="97" cy="67"/>
              </a:xfrm>
              <a:custGeom>
                <a:avLst/>
                <a:gdLst>
                  <a:gd name="T0" fmla="*/ 11 w 27"/>
                  <a:gd name="T1" fmla="*/ 10 h 19"/>
                  <a:gd name="T2" fmla="*/ 7 w 27"/>
                  <a:gd name="T3" fmla="*/ 5 h 19"/>
                  <a:gd name="T4" fmla="*/ 0 w 27"/>
                  <a:gd name="T5" fmla="*/ 5 h 19"/>
                  <a:gd name="T6" fmla="*/ 0 w 27"/>
                  <a:gd name="T7" fmla="*/ 4 h 19"/>
                  <a:gd name="T8" fmla="*/ 2 w 27"/>
                  <a:gd name="T9" fmla="*/ 4 h 19"/>
                  <a:gd name="T10" fmla="*/ 16 w 27"/>
                  <a:gd name="T11" fmla="*/ 1 h 19"/>
                  <a:gd name="T12" fmla="*/ 20 w 27"/>
                  <a:gd name="T13" fmla="*/ 1 h 19"/>
                  <a:gd name="T14" fmla="*/ 23 w 27"/>
                  <a:gd name="T15" fmla="*/ 3 h 19"/>
                  <a:gd name="T16" fmla="*/ 26 w 27"/>
                  <a:gd name="T17" fmla="*/ 12 h 19"/>
                  <a:gd name="T18" fmla="*/ 16 w 27"/>
                  <a:gd name="T19" fmla="*/ 14 h 19"/>
                  <a:gd name="T20" fmla="*/ 11 w 27"/>
                  <a:gd name="T21"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9">
                    <a:moveTo>
                      <a:pt x="11" y="10"/>
                    </a:moveTo>
                    <a:cubicBezTo>
                      <a:pt x="11" y="7"/>
                      <a:pt x="11" y="5"/>
                      <a:pt x="7" y="5"/>
                    </a:cubicBezTo>
                    <a:cubicBezTo>
                      <a:pt x="5" y="5"/>
                      <a:pt x="3" y="8"/>
                      <a:pt x="0" y="5"/>
                    </a:cubicBezTo>
                    <a:cubicBezTo>
                      <a:pt x="0" y="5"/>
                      <a:pt x="0" y="4"/>
                      <a:pt x="0" y="4"/>
                    </a:cubicBezTo>
                    <a:cubicBezTo>
                      <a:pt x="1" y="4"/>
                      <a:pt x="2" y="4"/>
                      <a:pt x="2" y="4"/>
                    </a:cubicBezTo>
                    <a:cubicBezTo>
                      <a:pt x="7" y="3"/>
                      <a:pt x="11" y="2"/>
                      <a:pt x="16" y="1"/>
                    </a:cubicBezTo>
                    <a:cubicBezTo>
                      <a:pt x="17" y="0"/>
                      <a:pt x="19" y="0"/>
                      <a:pt x="20" y="1"/>
                    </a:cubicBezTo>
                    <a:cubicBezTo>
                      <a:pt x="21" y="1"/>
                      <a:pt x="22" y="2"/>
                      <a:pt x="23" y="3"/>
                    </a:cubicBezTo>
                    <a:cubicBezTo>
                      <a:pt x="25" y="6"/>
                      <a:pt x="27" y="8"/>
                      <a:pt x="26" y="12"/>
                    </a:cubicBezTo>
                    <a:cubicBezTo>
                      <a:pt x="23" y="15"/>
                      <a:pt x="19" y="11"/>
                      <a:pt x="16" y="14"/>
                    </a:cubicBezTo>
                    <a:cubicBezTo>
                      <a:pt x="9" y="19"/>
                      <a:pt x="12" y="12"/>
                      <a:pt x="11" y="10"/>
                    </a:cubicBezTo>
                    <a:close/>
                  </a:path>
                </a:pathLst>
              </a:custGeom>
              <a:solidFill>
                <a:srgbClr val="9BAD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1" name="Freeform 381"/>
              <p:cNvSpPr/>
              <p:nvPr/>
            </p:nvSpPr>
            <p:spPr bwMode="auto">
              <a:xfrm>
                <a:off x="5198" y="2071"/>
                <a:ext cx="35" cy="60"/>
              </a:xfrm>
              <a:custGeom>
                <a:avLst/>
                <a:gdLst>
                  <a:gd name="T0" fmla="*/ 0 w 10"/>
                  <a:gd name="T1" fmla="*/ 5 h 17"/>
                  <a:gd name="T2" fmla="*/ 4 w 10"/>
                  <a:gd name="T3" fmla="*/ 1 h 17"/>
                  <a:gd name="T4" fmla="*/ 10 w 10"/>
                  <a:gd name="T5" fmla="*/ 6 h 17"/>
                  <a:gd name="T6" fmla="*/ 2 w 10"/>
                  <a:gd name="T7" fmla="*/ 17 h 17"/>
                  <a:gd name="T8" fmla="*/ 0 w 10"/>
                  <a:gd name="T9" fmla="*/ 9 h 17"/>
                  <a:gd name="T10" fmla="*/ 0 w 10"/>
                  <a:gd name="T11" fmla="*/ 5 h 17"/>
                </a:gdLst>
                <a:ahLst/>
                <a:cxnLst>
                  <a:cxn ang="0">
                    <a:pos x="T0" y="T1"/>
                  </a:cxn>
                  <a:cxn ang="0">
                    <a:pos x="T2" y="T3"/>
                  </a:cxn>
                  <a:cxn ang="0">
                    <a:pos x="T4" y="T5"/>
                  </a:cxn>
                  <a:cxn ang="0">
                    <a:pos x="T6" y="T7"/>
                  </a:cxn>
                  <a:cxn ang="0">
                    <a:pos x="T8" y="T9"/>
                  </a:cxn>
                  <a:cxn ang="0">
                    <a:pos x="T10" y="T11"/>
                  </a:cxn>
                </a:cxnLst>
                <a:rect l="0" t="0" r="r" b="b"/>
                <a:pathLst>
                  <a:path w="10" h="17">
                    <a:moveTo>
                      <a:pt x="0" y="5"/>
                    </a:moveTo>
                    <a:cubicBezTo>
                      <a:pt x="2" y="4"/>
                      <a:pt x="3" y="2"/>
                      <a:pt x="4" y="1"/>
                    </a:cubicBezTo>
                    <a:cubicBezTo>
                      <a:pt x="9" y="0"/>
                      <a:pt x="10" y="3"/>
                      <a:pt x="10" y="6"/>
                    </a:cubicBezTo>
                    <a:cubicBezTo>
                      <a:pt x="9" y="11"/>
                      <a:pt x="7" y="16"/>
                      <a:pt x="2" y="17"/>
                    </a:cubicBezTo>
                    <a:cubicBezTo>
                      <a:pt x="0" y="15"/>
                      <a:pt x="0" y="12"/>
                      <a:pt x="0" y="9"/>
                    </a:cubicBezTo>
                    <a:cubicBezTo>
                      <a:pt x="0" y="8"/>
                      <a:pt x="0" y="7"/>
                      <a:pt x="0" y="5"/>
                    </a:cubicBezTo>
                    <a:close/>
                  </a:path>
                </a:pathLst>
              </a:custGeom>
              <a:solidFill>
                <a:srgbClr val="2B7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2" name="Freeform 382"/>
              <p:cNvSpPr/>
              <p:nvPr/>
            </p:nvSpPr>
            <p:spPr bwMode="auto">
              <a:xfrm>
                <a:off x="5205" y="2092"/>
                <a:ext cx="39" cy="82"/>
              </a:xfrm>
              <a:custGeom>
                <a:avLst/>
                <a:gdLst>
                  <a:gd name="T0" fmla="*/ 0 w 11"/>
                  <a:gd name="T1" fmla="*/ 11 h 23"/>
                  <a:gd name="T2" fmla="*/ 6 w 11"/>
                  <a:gd name="T3" fmla="*/ 1 h 23"/>
                  <a:gd name="T4" fmla="*/ 10 w 11"/>
                  <a:gd name="T5" fmla="*/ 1 h 23"/>
                  <a:gd name="T6" fmla="*/ 11 w 11"/>
                  <a:gd name="T7" fmla="*/ 3 h 23"/>
                  <a:gd name="T8" fmla="*/ 7 w 11"/>
                  <a:gd name="T9" fmla="*/ 21 h 23"/>
                  <a:gd name="T10" fmla="*/ 6 w 11"/>
                  <a:gd name="T11" fmla="*/ 23 h 23"/>
                  <a:gd name="T12" fmla="*/ 0 w 11"/>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0" y="11"/>
                    </a:moveTo>
                    <a:cubicBezTo>
                      <a:pt x="2" y="8"/>
                      <a:pt x="4" y="5"/>
                      <a:pt x="6" y="1"/>
                    </a:cubicBezTo>
                    <a:cubicBezTo>
                      <a:pt x="7" y="0"/>
                      <a:pt x="9" y="0"/>
                      <a:pt x="10" y="1"/>
                    </a:cubicBezTo>
                    <a:cubicBezTo>
                      <a:pt x="11" y="1"/>
                      <a:pt x="11" y="2"/>
                      <a:pt x="11" y="3"/>
                    </a:cubicBezTo>
                    <a:cubicBezTo>
                      <a:pt x="8" y="9"/>
                      <a:pt x="4" y="14"/>
                      <a:pt x="7" y="21"/>
                    </a:cubicBezTo>
                    <a:cubicBezTo>
                      <a:pt x="7" y="22"/>
                      <a:pt x="7" y="23"/>
                      <a:pt x="6" y="23"/>
                    </a:cubicBezTo>
                    <a:cubicBezTo>
                      <a:pt x="2" y="20"/>
                      <a:pt x="0" y="16"/>
                      <a:pt x="0" y="11"/>
                    </a:cubicBezTo>
                    <a:close/>
                  </a:path>
                </a:pathLst>
              </a:custGeom>
              <a:solidFill>
                <a:srgbClr val="67A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3" name="Freeform 383"/>
              <p:cNvSpPr/>
              <p:nvPr/>
            </p:nvSpPr>
            <p:spPr bwMode="auto">
              <a:xfrm>
                <a:off x="5226" y="2135"/>
                <a:ext cx="32" cy="53"/>
              </a:xfrm>
              <a:custGeom>
                <a:avLst/>
                <a:gdLst>
                  <a:gd name="T0" fmla="*/ 6 w 9"/>
                  <a:gd name="T1" fmla="*/ 15 h 15"/>
                  <a:gd name="T2" fmla="*/ 2 w 9"/>
                  <a:gd name="T3" fmla="*/ 14 h 15"/>
                  <a:gd name="T4" fmla="*/ 0 w 9"/>
                  <a:gd name="T5" fmla="*/ 11 h 15"/>
                  <a:gd name="T6" fmla="*/ 0 w 9"/>
                  <a:gd name="T7" fmla="*/ 11 h 15"/>
                  <a:gd name="T8" fmla="*/ 8 w 9"/>
                  <a:gd name="T9" fmla="*/ 5 h 15"/>
                  <a:gd name="T10" fmla="*/ 6 w 9"/>
                  <a:gd name="T11" fmla="*/ 15 h 15"/>
                </a:gdLst>
                <a:ahLst/>
                <a:cxnLst>
                  <a:cxn ang="0">
                    <a:pos x="T0" y="T1"/>
                  </a:cxn>
                  <a:cxn ang="0">
                    <a:pos x="T2" y="T3"/>
                  </a:cxn>
                  <a:cxn ang="0">
                    <a:pos x="T4" y="T5"/>
                  </a:cxn>
                  <a:cxn ang="0">
                    <a:pos x="T6" y="T7"/>
                  </a:cxn>
                  <a:cxn ang="0">
                    <a:pos x="T8" y="T9"/>
                  </a:cxn>
                  <a:cxn ang="0">
                    <a:pos x="T10" y="T11"/>
                  </a:cxn>
                </a:cxnLst>
                <a:rect l="0" t="0" r="r" b="b"/>
                <a:pathLst>
                  <a:path w="9" h="15">
                    <a:moveTo>
                      <a:pt x="6" y="15"/>
                    </a:moveTo>
                    <a:cubicBezTo>
                      <a:pt x="4" y="15"/>
                      <a:pt x="3" y="14"/>
                      <a:pt x="2" y="14"/>
                    </a:cubicBezTo>
                    <a:cubicBezTo>
                      <a:pt x="1" y="13"/>
                      <a:pt x="1" y="12"/>
                      <a:pt x="0" y="11"/>
                    </a:cubicBezTo>
                    <a:cubicBezTo>
                      <a:pt x="0" y="11"/>
                      <a:pt x="0" y="11"/>
                      <a:pt x="0" y="11"/>
                    </a:cubicBezTo>
                    <a:cubicBezTo>
                      <a:pt x="3" y="9"/>
                      <a:pt x="0" y="0"/>
                      <a:pt x="8" y="5"/>
                    </a:cubicBezTo>
                    <a:cubicBezTo>
                      <a:pt x="9" y="9"/>
                      <a:pt x="9" y="12"/>
                      <a:pt x="6" y="15"/>
                    </a:cubicBezTo>
                    <a:close/>
                  </a:path>
                </a:pathLst>
              </a:custGeom>
              <a:solidFill>
                <a:srgbClr val="67A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4" name="Freeform 384"/>
              <p:cNvSpPr/>
              <p:nvPr/>
            </p:nvSpPr>
            <p:spPr bwMode="auto">
              <a:xfrm>
                <a:off x="5112" y="2415"/>
                <a:ext cx="46" cy="259"/>
              </a:xfrm>
              <a:custGeom>
                <a:avLst/>
                <a:gdLst>
                  <a:gd name="T0" fmla="*/ 2 w 13"/>
                  <a:gd name="T1" fmla="*/ 25 h 73"/>
                  <a:gd name="T2" fmla="*/ 4 w 13"/>
                  <a:gd name="T3" fmla="*/ 19 h 73"/>
                  <a:gd name="T4" fmla="*/ 8 w 13"/>
                  <a:gd name="T5" fmla="*/ 1 h 73"/>
                  <a:gd name="T6" fmla="*/ 11 w 13"/>
                  <a:gd name="T7" fmla="*/ 2 h 73"/>
                  <a:gd name="T8" fmla="*/ 9 w 13"/>
                  <a:gd name="T9" fmla="*/ 28 h 73"/>
                  <a:gd name="T10" fmla="*/ 7 w 13"/>
                  <a:gd name="T11" fmla="*/ 36 h 73"/>
                  <a:gd name="T12" fmla="*/ 8 w 13"/>
                  <a:gd name="T13" fmla="*/ 58 h 73"/>
                  <a:gd name="T14" fmla="*/ 6 w 13"/>
                  <a:gd name="T15" fmla="*/ 70 h 73"/>
                  <a:gd name="T16" fmla="*/ 3 w 13"/>
                  <a:gd name="T17" fmla="*/ 72 h 73"/>
                  <a:gd name="T18" fmla="*/ 2 w 13"/>
                  <a:gd name="T19" fmla="*/ 69 h 73"/>
                  <a:gd name="T20" fmla="*/ 1 w 13"/>
                  <a:gd name="T21" fmla="*/ 40 h 73"/>
                  <a:gd name="T22" fmla="*/ 3 w 13"/>
                  <a:gd name="T23" fmla="*/ 29 h 73"/>
                  <a:gd name="T24" fmla="*/ 2 w 13"/>
                  <a:gd name="T25"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3">
                    <a:moveTo>
                      <a:pt x="2" y="25"/>
                    </a:moveTo>
                    <a:cubicBezTo>
                      <a:pt x="3" y="23"/>
                      <a:pt x="4" y="21"/>
                      <a:pt x="4" y="19"/>
                    </a:cubicBezTo>
                    <a:cubicBezTo>
                      <a:pt x="3" y="12"/>
                      <a:pt x="3" y="6"/>
                      <a:pt x="8" y="1"/>
                    </a:cubicBezTo>
                    <a:cubicBezTo>
                      <a:pt x="9" y="0"/>
                      <a:pt x="10" y="1"/>
                      <a:pt x="11" y="2"/>
                    </a:cubicBezTo>
                    <a:cubicBezTo>
                      <a:pt x="13" y="11"/>
                      <a:pt x="8" y="19"/>
                      <a:pt x="9" y="28"/>
                    </a:cubicBezTo>
                    <a:cubicBezTo>
                      <a:pt x="8" y="31"/>
                      <a:pt x="7" y="33"/>
                      <a:pt x="7" y="36"/>
                    </a:cubicBezTo>
                    <a:cubicBezTo>
                      <a:pt x="7" y="43"/>
                      <a:pt x="6" y="51"/>
                      <a:pt x="8" y="58"/>
                    </a:cubicBezTo>
                    <a:cubicBezTo>
                      <a:pt x="9" y="62"/>
                      <a:pt x="8" y="66"/>
                      <a:pt x="6" y="70"/>
                    </a:cubicBezTo>
                    <a:cubicBezTo>
                      <a:pt x="6" y="71"/>
                      <a:pt x="5" y="73"/>
                      <a:pt x="3" y="72"/>
                    </a:cubicBezTo>
                    <a:cubicBezTo>
                      <a:pt x="1" y="72"/>
                      <a:pt x="2" y="70"/>
                      <a:pt x="2" y="69"/>
                    </a:cubicBezTo>
                    <a:cubicBezTo>
                      <a:pt x="2" y="59"/>
                      <a:pt x="0" y="50"/>
                      <a:pt x="1" y="40"/>
                    </a:cubicBezTo>
                    <a:cubicBezTo>
                      <a:pt x="1" y="36"/>
                      <a:pt x="0" y="32"/>
                      <a:pt x="3" y="29"/>
                    </a:cubicBezTo>
                    <a:cubicBezTo>
                      <a:pt x="5" y="27"/>
                      <a:pt x="4" y="26"/>
                      <a:pt x="2" y="25"/>
                    </a:cubicBezTo>
                    <a:close/>
                  </a:path>
                </a:pathLst>
              </a:custGeom>
              <a:solidFill>
                <a:srgbClr val="A7C7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5" name="Freeform 385"/>
              <p:cNvSpPr/>
              <p:nvPr/>
            </p:nvSpPr>
            <p:spPr bwMode="auto">
              <a:xfrm>
                <a:off x="5094" y="2518"/>
                <a:ext cx="29" cy="149"/>
              </a:xfrm>
              <a:custGeom>
                <a:avLst/>
                <a:gdLst>
                  <a:gd name="T0" fmla="*/ 8 w 8"/>
                  <a:gd name="T1" fmla="*/ 0 h 42"/>
                  <a:gd name="T2" fmla="*/ 7 w 8"/>
                  <a:gd name="T3" fmla="*/ 42 h 42"/>
                  <a:gd name="T4" fmla="*/ 6 w 8"/>
                  <a:gd name="T5" fmla="*/ 41 h 42"/>
                  <a:gd name="T6" fmla="*/ 4 w 8"/>
                  <a:gd name="T7" fmla="*/ 24 h 42"/>
                  <a:gd name="T8" fmla="*/ 8 w 8"/>
                  <a:gd name="T9" fmla="*/ 0 h 42"/>
                </a:gdLst>
                <a:ahLst/>
                <a:cxnLst>
                  <a:cxn ang="0">
                    <a:pos x="T0" y="T1"/>
                  </a:cxn>
                  <a:cxn ang="0">
                    <a:pos x="T2" y="T3"/>
                  </a:cxn>
                  <a:cxn ang="0">
                    <a:pos x="T4" y="T5"/>
                  </a:cxn>
                  <a:cxn ang="0">
                    <a:pos x="T6" y="T7"/>
                  </a:cxn>
                  <a:cxn ang="0">
                    <a:pos x="T8" y="T9"/>
                  </a:cxn>
                </a:cxnLst>
                <a:rect l="0" t="0" r="r" b="b"/>
                <a:pathLst>
                  <a:path w="8" h="42">
                    <a:moveTo>
                      <a:pt x="8" y="0"/>
                    </a:moveTo>
                    <a:cubicBezTo>
                      <a:pt x="8" y="14"/>
                      <a:pt x="7" y="28"/>
                      <a:pt x="7" y="42"/>
                    </a:cubicBezTo>
                    <a:cubicBezTo>
                      <a:pt x="6" y="42"/>
                      <a:pt x="6" y="42"/>
                      <a:pt x="6" y="41"/>
                    </a:cubicBezTo>
                    <a:cubicBezTo>
                      <a:pt x="5" y="36"/>
                      <a:pt x="7" y="29"/>
                      <a:pt x="4" y="24"/>
                    </a:cubicBezTo>
                    <a:cubicBezTo>
                      <a:pt x="5" y="16"/>
                      <a:pt x="0" y="7"/>
                      <a:pt x="8" y="0"/>
                    </a:cubicBezTo>
                    <a:close/>
                  </a:path>
                </a:pathLst>
              </a:custGeom>
              <a:solidFill>
                <a:srgbClr val="1E4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6" name="Freeform 386"/>
              <p:cNvSpPr/>
              <p:nvPr/>
            </p:nvSpPr>
            <p:spPr bwMode="auto">
              <a:xfrm>
                <a:off x="5119" y="2408"/>
                <a:ext cx="25" cy="75"/>
              </a:xfrm>
              <a:custGeom>
                <a:avLst/>
                <a:gdLst>
                  <a:gd name="T0" fmla="*/ 7 w 7"/>
                  <a:gd name="T1" fmla="*/ 3 h 21"/>
                  <a:gd name="T2" fmla="*/ 2 w 7"/>
                  <a:gd name="T3" fmla="*/ 21 h 21"/>
                  <a:gd name="T4" fmla="*/ 1 w 7"/>
                  <a:gd name="T5" fmla="*/ 21 h 21"/>
                  <a:gd name="T6" fmla="*/ 1 w 7"/>
                  <a:gd name="T7" fmla="*/ 21 h 21"/>
                  <a:gd name="T8" fmla="*/ 0 w 7"/>
                  <a:gd name="T9" fmla="*/ 9 h 21"/>
                  <a:gd name="T10" fmla="*/ 2 w 7"/>
                  <a:gd name="T11" fmla="*/ 1 h 21"/>
                  <a:gd name="T12" fmla="*/ 4 w 7"/>
                  <a:gd name="T13" fmla="*/ 1 h 21"/>
                  <a:gd name="T14" fmla="*/ 7 w 7"/>
                  <a:gd name="T15" fmla="*/ 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7" y="3"/>
                    </a:moveTo>
                    <a:cubicBezTo>
                      <a:pt x="4" y="9"/>
                      <a:pt x="3" y="15"/>
                      <a:pt x="2" y="21"/>
                    </a:cubicBezTo>
                    <a:cubicBezTo>
                      <a:pt x="2" y="21"/>
                      <a:pt x="1" y="21"/>
                      <a:pt x="1" y="21"/>
                    </a:cubicBezTo>
                    <a:cubicBezTo>
                      <a:pt x="1" y="21"/>
                      <a:pt x="1" y="21"/>
                      <a:pt x="1" y="21"/>
                    </a:cubicBezTo>
                    <a:cubicBezTo>
                      <a:pt x="1" y="17"/>
                      <a:pt x="0" y="13"/>
                      <a:pt x="0" y="9"/>
                    </a:cubicBezTo>
                    <a:cubicBezTo>
                      <a:pt x="1" y="6"/>
                      <a:pt x="2" y="4"/>
                      <a:pt x="2" y="1"/>
                    </a:cubicBezTo>
                    <a:cubicBezTo>
                      <a:pt x="3" y="1"/>
                      <a:pt x="3" y="1"/>
                      <a:pt x="4" y="1"/>
                    </a:cubicBezTo>
                    <a:cubicBezTo>
                      <a:pt x="6" y="0"/>
                      <a:pt x="7" y="1"/>
                      <a:pt x="7" y="3"/>
                    </a:cubicBezTo>
                    <a:close/>
                  </a:path>
                </a:pathLst>
              </a:custGeom>
              <a:solidFill>
                <a:srgbClr val="254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7" name="Freeform 387"/>
              <p:cNvSpPr/>
              <p:nvPr/>
            </p:nvSpPr>
            <p:spPr bwMode="auto">
              <a:xfrm>
                <a:off x="5212" y="2007"/>
                <a:ext cx="53" cy="92"/>
              </a:xfrm>
              <a:custGeom>
                <a:avLst/>
                <a:gdLst>
                  <a:gd name="T0" fmla="*/ 8 w 15"/>
                  <a:gd name="T1" fmla="*/ 25 h 26"/>
                  <a:gd name="T2" fmla="*/ 4 w 15"/>
                  <a:gd name="T3" fmla="*/ 25 h 26"/>
                  <a:gd name="T4" fmla="*/ 0 w 15"/>
                  <a:gd name="T5" fmla="*/ 19 h 26"/>
                  <a:gd name="T6" fmla="*/ 4 w 15"/>
                  <a:gd name="T7" fmla="*/ 10 h 26"/>
                  <a:gd name="T8" fmla="*/ 14 w 15"/>
                  <a:gd name="T9" fmla="*/ 10 h 26"/>
                  <a:gd name="T10" fmla="*/ 14 w 15"/>
                  <a:gd name="T11" fmla="*/ 20 h 26"/>
                  <a:gd name="T12" fmla="*/ 8 w 15"/>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8" y="25"/>
                    </a:moveTo>
                    <a:cubicBezTo>
                      <a:pt x="7" y="25"/>
                      <a:pt x="5" y="25"/>
                      <a:pt x="4" y="25"/>
                    </a:cubicBezTo>
                    <a:cubicBezTo>
                      <a:pt x="4" y="23"/>
                      <a:pt x="4" y="20"/>
                      <a:pt x="0" y="19"/>
                    </a:cubicBezTo>
                    <a:cubicBezTo>
                      <a:pt x="2" y="16"/>
                      <a:pt x="3" y="13"/>
                      <a:pt x="4" y="10"/>
                    </a:cubicBezTo>
                    <a:cubicBezTo>
                      <a:pt x="7" y="9"/>
                      <a:pt x="11" y="0"/>
                      <a:pt x="14" y="10"/>
                    </a:cubicBezTo>
                    <a:cubicBezTo>
                      <a:pt x="15" y="13"/>
                      <a:pt x="14" y="17"/>
                      <a:pt x="14" y="20"/>
                    </a:cubicBezTo>
                    <a:cubicBezTo>
                      <a:pt x="13" y="22"/>
                      <a:pt x="12" y="26"/>
                      <a:pt x="8" y="25"/>
                    </a:cubicBezTo>
                    <a:close/>
                  </a:path>
                </a:pathLst>
              </a:custGeom>
              <a:solidFill>
                <a:srgbClr val="184A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8" name="Freeform 388"/>
              <p:cNvSpPr/>
              <p:nvPr/>
            </p:nvSpPr>
            <p:spPr bwMode="auto">
              <a:xfrm>
                <a:off x="5647" y="2394"/>
                <a:ext cx="79" cy="224"/>
              </a:xfrm>
              <a:custGeom>
                <a:avLst/>
                <a:gdLst>
                  <a:gd name="T0" fmla="*/ 19 w 22"/>
                  <a:gd name="T1" fmla="*/ 26 h 63"/>
                  <a:gd name="T2" fmla="*/ 21 w 22"/>
                  <a:gd name="T3" fmla="*/ 29 h 63"/>
                  <a:gd name="T4" fmla="*/ 19 w 22"/>
                  <a:gd name="T5" fmla="*/ 33 h 63"/>
                  <a:gd name="T6" fmla="*/ 16 w 22"/>
                  <a:gd name="T7" fmla="*/ 55 h 63"/>
                  <a:gd name="T8" fmla="*/ 14 w 22"/>
                  <a:gd name="T9" fmla="*/ 57 h 63"/>
                  <a:gd name="T10" fmla="*/ 10 w 22"/>
                  <a:gd name="T11" fmla="*/ 63 h 63"/>
                  <a:gd name="T12" fmla="*/ 8 w 22"/>
                  <a:gd name="T13" fmla="*/ 62 h 63"/>
                  <a:gd name="T14" fmla="*/ 7 w 22"/>
                  <a:gd name="T15" fmla="*/ 52 h 63"/>
                  <a:gd name="T16" fmla="*/ 8 w 22"/>
                  <a:gd name="T17" fmla="*/ 35 h 63"/>
                  <a:gd name="T18" fmla="*/ 8 w 22"/>
                  <a:gd name="T19" fmla="*/ 33 h 63"/>
                  <a:gd name="T20" fmla="*/ 8 w 22"/>
                  <a:gd name="T21" fmla="*/ 34 h 63"/>
                  <a:gd name="T22" fmla="*/ 3 w 22"/>
                  <a:gd name="T23" fmla="*/ 33 h 63"/>
                  <a:gd name="T24" fmla="*/ 6 w 22"/>
                  <a:gd name="T25" fmla="*/ 19 h 63"/>
                  <a:gd name="T26" fmla="*/ 7 w 22"/>
                  <a:gd name="T27" fmla="*/ 25 h 63"/>
                  <a:gd name="T28" fmla="*/ 10 w 22"/>
                  <a:gd name="T29" fmla="*/ 19 h 63"/>
                  <a:gd name="T30" fmla="*/ 14 w 22"/>
                  <a:gd name="T31" fmla="*/ 32 h 63"/>
                  <a:gd name="T32" fmla="*/ 10 w 22"/>
                  <a:gd name="T33" fmla="*/ 19 h 63"/>
                  <a:gd name="T34" fmla="*/ 8 w 22"/>
                  <a:gd name="T35" fmla="*/ 10 h 63"/>
                  <a:gd name="T36" fmla="*/ 9 w 22"/>
                  <a:gd name="T37" fmla="*/ 7 h 63"/>
                  <a:gd name="T38" fmla="*/ 17 w 22"/>
                  <a:gd name="T39" fmla="*/ 7 h 63"/>
                  <a:gd name="T40" fmla="*/ 19 w 22"/>
                  <a:gd name="T41"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62">
                    <a:moveTo>
                      <a:pt x="19" y="26"/>
                    </a:moveTo>
                    <a:cubicBezTo>
                      <a:pt x="20" y="27"/>
                      <a:pt x="20" y="28"/>
                      <a:pt x="21" y="29"/>
                    </a:cubicBezTo>
                    <a:cubicBezTo>
                      <a:pt x="19" y="30"/>
                      <a:pt x="20" y="32"/>
                      <a:pt x="19" y="33"/>
                    </a:cubicBezTo>
                    <a:cubicBezTo>
                      <a:pt x="19" y="41"/>
                      <a:pt x="15" y="48"/>
                      <a:pt x="16" y="55"/>
                    </a:cubicBezTo>
                    <a:cubicBezTo>
                      <a:pt x="15" y="56"/>
                      <a:pt x="15" y="57"/>
                      <a:pt x="14" y="57"/>
                    </a:cubicBezTo>
                    <a:cubicBezTo>
                      <a:pt x="10" y="58"/>
                      <a:pt x="13" y="62"/>
                      <a:pt x="10" y="63"/>
                    </a:cubicBezTo>
                    <a:cubicBezTo>
                      <a:pt x="9" y="63"/>
                      <a:pt x="9" y="63"/>
                      <a:pt x="8" y="62"/>
                    </a:cubicBezTo>
                    <a:cubicBezTo>
                      <a:pt x="6" y="59"/>
                      <a:pt x="4" y="56"/>
                      <a:pt x="7" y="52"/>
                    </a:cubicBezTo>
                    <a:cubicBezTo>
                      <a:pt x="11" y="46"/>
                      <a:pt x="10" y="41"/>
                      <a:pt x="8" y="35"/>
                    </a:cubicBezTo>
                    <a:cubicBezTo>
                      <a:pt x="8" y="34"/>
                      <a:pt x="8" y="33"/>
                      <a:pt x="8" y="33"/>
                    </a:cubicBezTo>
                    <a:cubicBezTo>
                      <a:pt x="8" y="34"/>
                      <a:pt x="8" y="34"/>
                      <a:pt x="8" y="34"/>
                    </a:cubicBezTo>
                    <a:cubicBezTo>
                      <a:pt x="6" y="36"/>
                      <a:pt x="4" y="35"/>
                      <a:pt x="3" y="33"/>
                    </a:cubicBezTo>
                    <a:cubicBezTo>
                      <a:pt x="2" y="28"/>
                      <a:pt x="0" y="23"/>
                      <a:pt x="6" y="19"/>
                    </a:cubicBezTo>
                    <a:cubicBezTo>
                      <a:pt x="9" y="20"/>
                      <a:pt x="7" y="23"/>
                      <a:pt x="7" y="25"/>
                    </a:cubicBezTo>
                    <a:cubicBezTo>
                      <a:pt x="9" y="23"/>
                      <a:pt x="6" y="20"/>
                      <a:pt x="10" y="19"/>
                    </a:cubicBezTo>
                    <a:cubicBezTo>
                      <a:pt x="13" y="22"/>
                      <a:pt x="11" y="27"/>
                      <a:pt x="14" y="32"/>
                    </a:cubicBezTo>
                    <a:cubicBezTo>
                      <a:pt x="12" y="27"/>
                      <a:pt x="13" y="22"/>
                      <a:pt x="10" y="19"/>
                    </a:cubicBezTo>
                    <a:cubicBezTo>
                      <a:pt x="8" y="16"/>
                      <a:pt x="8" y="13"/>
                      <a:pt x="8" y="10"/>
                    </a:cubicBezTo>
                    <a:cubicBezTo>
                      <a:pt x="8" y="9"/>
                      <a:pt x="8" y="8"/>
                      <a:pt x="9" y="7"/>
                    </a:cubicBezTo>
                    <a:cubicBezTo>
                      <a:pt x="11" y="0"/>
                      <a:pt x="14" y="4"/>
                      <a:pt x="17" y="7"/>
                    </a:cubicBezTo>
                    <a:cubicBezTo>
                      <a:pt x="21" y="13"/>
                      <a:pt x="22" y="19"/>
                      <a:pt x="19" y="26"/>
                    </a:cubicBezTo>
                    <a:close/>
                  </a:path>
                </a:pathLst>
              </a:custGeom>
              <a:solidFill>
                <a:srgbClr val="254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9" name="Freeform 389"/>
              <p:cNvSpPr/>
              <p:nvPr/>
            </p:nvSpPr>
            <p:spPr bwMode="auto">
              <a:xfrm>
                <a:off x="5690" y="2511"/>
                <a:ext cx="32" cy="121"/>
              </a:xfrm>
              <a:custGeom>
                <a:avLst/>
                <a:gdLst>
                  <a:gd name="T0" fmla="*/ 2 w 9"/>
                  <a:gd name="T1" fmla="*/ 24 h 34"/>
                  <a:gd name="T2" fmla="*/ 7 w 9"/>
                  <a:gd name="T3" fmla="*/ 0 h 34"/>
                  <a:gd name="T4" fmla="*/ 9 w 9"/>
                  <a:gd name="T5" fmla="*/ 2 h 34"/>
                  <a:gd name="T6" fmla="*/ 9 w 9"/>
                  <a:gd name="T7" fmla="*/ 5 h 34"/>
                  <a:gd name="T8" fmla="*/ 6 w 9"/>
                  <a:gd name="T9" fmla="*/ 34 h 34"/>
                  <a:gd name="T10" fmla="*/ 2 w 9"/>
                  <a:gd name="T11" fmla="*/ 24 h 34"/>
                </a:gdLst>
                <a:ahLst/>
                <a:cxnLst>
                  <a:cxn ang="0">
                    <a:pos x="T0" y="T1"/>
                  </a:cxn>
                  <a:cxn ang="0">
                    <a:pos x="T2" y="T3"/>
                  </a:cxn>
                  <a:cxn ang="0">
                    <a:pos x="T4" y="T5"/>
                  </a:cxn>
                  <a:cxn ang="0">
                    <a:pos x="T6" y="T7"/>
                  </a:cxn>
                  <a:cxn ang="0">
                    <a:pos x="T8" y="T9"/>
                  </a:cxn>
                  <a:cxn ang="0">
                    <a:pos x="T10" y="T11"/>
                  </a:cxn>
                </a:cxnLst>
                <a:rect l="0" t="0" r="r" b="b"/>
                <a:pathLst>
                  <a:path w="9" h="34">
                    <a:moveTo>
                      <a:pt x="2" y="24"/>
                    </a:moveTo>
                    <a:cubicBezTo>
                      <a:pt x="1" y="15"/>
                      <a:pt x="2" y="7"/>
                      <a:pt x="7" y="0"/>
                    </a:cubicBezTo>
                    <a:cubicBezTo>
                      <a:pt x="8" y="1"/>
                      <a:pt x="8" y="1"/>
                      <a:pt x="9" y="2"/>
                    </a:cubicBezTo>
                    <a:cubicBezTo>
                      <a:pt x="9" y="3"/>
                      <a:pt x="9" y="4"/>
                      <a:pt x="9" y="5"/>
                    </a:cubicBezTo>
                    <a:cubicBezTo>
                      <a:pt x="6" y="15"/>
                      <a:pt x="9" y="25"/>
                      <a:pt x="6" y="34"/>
                    </a:cubicBezTo>
                    <a:cubicBezTo>
                      <a:pt x="0" y="34"/>
                      <a:pt x="0" y="33"/>
                      <a:pt x="2" y="24"/>
                    </a:cubicBezTo>
                    <a:close/>
                  </a:path>
                </a:pathLst>
              </a:custGeom>
              <a:solidFill>
                <a:srgbClr val="6F94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0" name="Freeform 390"/>
              <p:cNvSpPr/>
              <p:nvPr/>
            </p:nvSpPr>
            <p:spPr bwMode="auto">
              <a:xfrm>
                <a:off x="5712" y="2518"/>
                <a:ext cx="25" cy="128"/>
              </a:xfrm>
              <a:custGeom>
                <a:avLst/>
                <a:gdLst>
                  <a:gd name="T0" fmla="*/ 2 w 7"/>
                  <a:gd name="T1" fmla="*/ 2 h 36"/>
                  <a:gd name="T2" fmla="*/ 3 w 7"/>
                  <a:gd name="T3" fmla="*/ 0 h 36"/>
                  <a:gd name="T4" fmla="*/ 4 w 7"/>
                  <a:gd name="T5" fmla="*/ 0 h 36"/>
                  <a:gd name="T6" fmla="*/ 5 w 7"/>
                  <a:gd name="T7" fmla="*/ 10 h 36"/>
                  <a:gd name="T8" fmla="*/ 4 w 7"/>
                  <a:gd name="T9" fmla="*/ 35 h 36"/>
                  <a:gd name="T10" fmla="*/ 4 w 7"/>
                  <a:gd name="T11" fmla="*/ 36 h 36"/>
                  <a:gd name="T12" fmla="*/ 1 w 7"/>
                  <a:gd name="T13" fmla="*/ 35 h 36"/>
                  <a:gd name="T14" fmla="*/ 0 w 7"/>
                  <a:gd name="T15" fmla="*/ 29 h 36"/>
                  <a:gd name="T16" fmla="*/ 2 w 7"/>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6">
                    <a:moveTo>
                      <a:pt x="2" y="2"/>
                    </a:moveTo>
                    <a:cubicBezTo>
                      <a:pt x="2" y="2"/>
                      <a:pt x="2" y="1"/>
                      <a:pt x="3" y="0"/>
                    </a:cubicBezTo>
                    <a:cubicBezTo>
                      <a:pt x="3" y="0"/>
                      <a:pt x="4" y="0"/>
                      <a:pt x="4" y="0"/>
                    </a:cubicBezTo>
                    <a:cubicBezTo>
                      <a:pt x="4" y="3"/>
                      <a:pt x="5" y="6"/>
                      <a:pt x="5" y="10"/>
                    </a:cubicBezTo>
                    <a:cubicBezTo>
                      <a:pt x="5" y="18"/>
                      <a:pt x="7" y="27"/>
                      <a:pt x="4" y="35"/>
                    </a:cubicBezTo>
                    <a:cubicBezTo>
                      <a:pt x="4" y="36"/>
                      <a:pt x="4" y="36"/>
                      <a:pt x="4" y="36"/>
                    </a:cubicBezTo>
                    <a:cubicBezTo>
                      <a:pt x="3" y="36"/>
                      <a:pt x="2" y="36"/>
                      <a:pt x="1" y="35"/>
                    </a:cubicBezTo>
                    <a:cubicBezTo>
                      <a:pt x="0" y="34"/>
                      <a:pt x="0" y="31"/>
                      <a:pt x="0" y="29"/>
                    </a:cubicBezTo>
                    <a:cubicBezTo>
                      <a:pt x="1" y="20"/>
                      <a:pt x="0" y="11"/>
                      <a:pt x="2" y="2"/>
                    </a:cubicBezTo>
                    <a:close/>
                  </a:path>
                </a:pathLst>
              </a:custGeom>
              <a:solidFill>
                <a:srgbClr val="A5C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1" name="Freeform 391"/>
              <p:cNvSpPr/>
              <p:nvPr/>
            </p:nvSpPr>
            <p:spPr bwMode="auto">
              <a:xfrm>
                <a:off x="5644" y="2266"/>
                <a:ext cx="82" cy="53"/>
              </a:xfrm>
              <a:custGeom>
                <a:avLst/>
                <a:gdLst>
                  <a:gd name="T0" fmla="*/ 16 w 23"/>
                  <a:gd name="T1" fmla="*/ 2 h 15"/>
                  <a:gd name="T2" fmla="*/ 23 w 23"/>
                  <a:gd name="T3" fmla="*/ 8 h 15"/>
                  <a:gd name="T4" fmla="*/ 23 w 23"/>
                  <a:gd name="T5" fmla="*/ 11 h 15"/>
                  <a:gd name="T6" fmla="*/ 14 w 23"/>
                  <a:gd name="T7" fmla="*/ 15 h 15"/>
                  <a:gd name="T8" fmla="*/ 6 w 23"/>
                  <a:gd name="T9" fmla="*/ 11 h 15"/>
                  <a:gd name="T10" fmla="*/ 1 w 23"/>
                  <a:gd name="T11" fmla="*/ 5 h 15"/>
                  <a:gd name="T12" fmla="*/ 10 w 23"/>
                  <a:gd name="T13" fmla="*/ 0 h 15"/>
                  <a:gd name="T14" fmla="*/ 16 w 23"/>
                  <a:gd name="T15" fmla="*/ 2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16" y="2"/>
                    </a:moveTo>
                    <a:cubicBezTo>
                      <a:pt x="18" y="4"/>
                      <a:pt x="21" y="6"/>
                      <a:pt x="23" y="8"/>
                    </a:cubicBezTo>
                    <a:cubicBezTo>
                      <a:pt x="23" y="9"/>
                      <a:pt x="23" y="10"/>
                      <a:pt x="23" y="11"/>
                    </a:cubicBezTo>
                    <a:cubicBezTo>
                      <a:pt x="21" y="14"/>
                      <a:pt x="17" y="15"/>
                      <a:pt x="14" y="15"/>
                    </a:cubicBezTo>
                    <a:cubicBezTo>
                      <a:pt x="11" y="14"/>
                      <a:pt x="8" y="12"/>
                      <a:pt x="6" y="11"/>
                    </a:cubicBezTo>
                    <a:cubicBezTo>
                      <a:pt x="3" y="9"/>
                      <a:pt x="0" y="8"/>
                      <a:pt x="1" y="5"/>
                    </a:cubicBezTo>
                    <a:cubicBezTo>
                      <a:pt x="3" y="1"/>
                      <a:pt x="6" y="0"/>
                      <a:pt x="10" y="0"/>
                    </a:cubicBezTo>
                    <a:cubicBezTo>
                      <a:pt x="12" y="0"/>
                      <a:pt x="14" y="0"/>
                      <a:pt x="16" y="2"/>
                    </a:cubicBezTo>
                    <a:close/>
                  </a:path>
                </a:pathLst>
              </a:custGeom>
              <a:solidFill>
                <a:srgbClr val="5C7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2" name="Freeform 392"/>
              <p:cNvSpPr/>
              <p:nvPr/>
            </p:nvSpPr>
            <p:spPr bwMode="auto">
              <a:xfrm>
                <a:off x="5669" y="2376"/>
                <a:ext cx="60" cy="46"/>
              </a:xfrm>
              <a:custGeom>
                <a:avLst/>
                <a:gdLst>
                  <a:gd name="T0" fmla="*/ 9 w 17"/>
                  <a:gd name="T1" fmla="*/ 12 h 13"/>
                  <a:gd name="T2" fmla="*/ 5 w 17"/>
                  <a:gd name="T3" fmla="*/ 10 h 13"/>
                  <a:gd name="T4" fmla="*/ 5 w 17"/>
                  <a:gd name="T5" fmla="*/ 12 h 13"/>
                  <a:gd name="T6" fmla="*/ 1 w 17"/>
                  <a:gd name="T7" fmla="*/ 4 h 13"/>
                  <a:gd name="T8" fmla="*/ 8 w 17"/>
                  <a:gd name="T9" fmla="*/ 2 h 13"/>
                  <a:gd name="T10" fmla="*/ 17 w 17"/>
                  <a:gd name="T11" fmla="*/ 9 h 13"/>
                  <a:gd name="T12" fmla="*/ 15 w 17"/>
                  <a:gd name="T13" fmla="*/ 12 h 13"/>
                  <a:gd name="T14" fmla="*/ 9 w 17"/>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3">
                    <a:moveTo>
                      <a:pt x="9" y="12"/>
                    </a:moveTo>
                    <a:cubicBezTo>
                      <a:pt x="8" y="11"/>
                      <a:pt x="7" y="9"/>
                      <a:pt x="5" y="10"/>
                    </a:cubicBezTo>
                    <a:cubicBezTo>
                      <a:pt x="5" y="10"/>
                      <a:pt x="5" y="11"/>
                      <a:pt x="5" y="12"/>
                    </a:cubicBezTo>
                    <a:cubicBezTo>
                      <a:pt x="0" y="11"/>
                      <a:pt x="1" y="8"/>
                      <a:pt x="1" y="4"/>
                    </a:cubicBezTo>
                    <a:cubicBezTo>
                      <a:pt x="2" y="0"/>
                      <a:pt x="6" y="3"/>
                      <a:pt x="8" y="2"/>
                    </a:cubicBezTo>
                    <a:cubicBezTo>
                      <a:pt x="11" y="4"/>
                      <a:pt x="14" y="5"/>
                      <a:pt x="17" y="9"/>
                    </a:cubicBezTo>
                    <a:cubicBezTo>
                      <a:pt x="14" y="9"/>
                      <a:pt x="15" y="11"/>
                      <a:pt x="15" y="12"/>
                    </a:cubicBezTo>
                    <a:cubicBezTo>
                      <a:pt x="13" y="13"/>
                      <a:pt x="11" y="13"/>
                      <a:pt x="9" y="12"/>
                    </a:cubicBezTo>
                    <a:close/>
                  </a:path>
                </a:pathLst>
              </a:custGeom>
              <a:solidFill>
                <a:srgbClr val="758A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3" name="Freeform 393"/>
              <p:cNvSpPr/>
              <p:nvPr/>
            </p:nvSpPr>
            <p:spPr bwMode="auto">
              <a:xfrm>
                <a:off x="5683" y="2326"/>
                <a:ext cx="39" cy="57"/>
              </a:xfrm>
              <a:custGeom>
                <a:avLst/>
                <a:gdLst>
                  <a:gd name="T0" fmla="*/ 11 w 11"/>
                  <a:gd name="T1" fmla="*/ 7 h 16"/>
                  <a:gd name="T2" fmla="*/ 0 w 11"/>
                  <a:gd name="T3" fmla="*/ 11 h 16"/>
                  <a:gd name="T4" fmla="*/ 0 w 11"/>
                  <a:gd name="T5" fmla="*/ 9 h 16"/>
                  <a:gd name="T6" fmla="*/ 5 w 11"/>
                  <a:gd name="T7" fmla="*/ 0 h 16"/>
                  <a:gd name="T8" fmla="*/ 11 w 11"/>
                  <a:gd name="T9" fmla="*/ 7 h 16"/>
                </a:gdLst>
                <a:ahLst/>
                <a:cxnLst>
                  <a:cxn ang="0">
                    <a:pos x="T0" y="T1"/>
                  </a:cxn>
                  <a:cxn ang="0">
                    <a:pos x="T2" y="T3"/>
                  </a:cxn>
                  <a:cxn ang="0">
                    <a:pos x="T4" y="T5"/>
                  </a:cxn>
                  <a:cxn ang="0">
                    <a:pos x="T6" y="T7"/>
                  </a:cxn>
                  <a:cxn ang="0">
                    <a:pos x="T8" y="T9"/>
                  </a:cxn>
                </a:cxnLst>
                <a:rect l="0" t="0" r="r" b="b"/>
                <a:pathLst>
                  <a:path w="11" h="16">
                    <a:moveTo>
                      <a:pt x="11" y="7"/>
                    </a:moveTo>
                    <a:cubicBezTo>
                      <a:pt x="11" y="16"/>
                      <a:pt x="6" y="14"/>
                      <a:pt x="0" y="11"/>
                    </a:cubicBezTo>
                    <a:cubicBezTo>
                      <a:pt x="0" y="10"/>
                      <a:pt x="0" y="10"/>
                      <a:pt x="0" y="9"/>
                    </a:cubicBezTo>
                    <a:cubicBezTo>
                      <a:pt x="1" y="6"/>
                      <a:pt x="2" y="2"/>
                      <a:pt x="5" y="0"/>
                    </a:cubicBezTo>
                    <a:cubicBezTo>
                      <a:pt x="9" y="1"/>
                      <a:pt x="11" y="2"/>
                      <a:pt x="11" y="7"/>
                    </a:cubicBezTo>
                    <a:close/>
                  </a:path>
                </a:pathLst>
              </a:custGeom>
              <a:solidFill>
                <a:srgbClr val="5D7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4" name="Freeform 394"/>
              <p:cNvSpPr/>
              <p:nvPr/>
            </p:nvSpPr>
            <p:spPr bwMode="auto">
              <a:xfrm>
                <a:off x="5683" y="2305"/>
                <a:ext cx="50" cy="46"/>
              </a:xfrm>
              <a:custGeom>
                <a:avLst/>
                <a:gdLst>
                  <a:gd name="T0" fmla="*/ 11 w 14"/>
                  <a:gd name="T1" fmla="*/ 13 h 13"/>
                  <a:gd name="T2" fmla="*/ 5 w 14"/>
                  <a:gd name="T3" fmla="*/ 7 h 13"/>
                  <a:gd name="T4" fmla="*/ 0 w 14"/>
                  <a:gd name="T5" fmla="*/ 4 h 13"/>
                  <a:gd name="T6" fmla="*/ 3 w 14"/>
                  <a:gd name="T7" fmla="*/ 2 h 13"/>
                  <a:gd name="T8" fmla="*/ 12 w 14"/>
                  <a:gd name="T9" fmla="*/ 0 h 13"/>
                  <a:gd name="T10" fmla="*/ 11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11" y="13"/>
                    </a:moveTo>
                    <a:cubicBezTo>
                      <a:pt x="9" y="10"/>
                      <a:pt x="7" y="8"/>
                      <a:pt x="5" y="7"/>
                    </a:cubicBezTo>
                    <a:cubicBezTo>
                      <a:pt x="2" y="7"/>
                      <a:pt x="1" y="6"/>
                      <a:pt x="0" y="4"/>
                    </a:cubicBezTo>
                    <a:cubicBezTo>
                      <a:pt x="0" y="3"/>
                      <a:pt x="1" y="2"/>
                      <a:pt x="3" y="2"/>
                    </a:cubicBezTo>
                    <a:cubicBezTo>
                      <a:pt x="6" y="1"/>
                      <a:pt x="9" y="0"/>
                      <a:pt x="12" y="0"/>
                    </a:cubicBezTo>
                    <a:cubicBezTo>
                      <a:pt x="12" y="5"/>
                      <a:pt x="14" y="9"/>
                      <a:pt x="11" y="13"/>
                    </a:cubicBezTo>
                    <a:close/>
                  </a:path>
                </a:pathLst>
              </a:custGeom>
              <a:solidFill>
                <a:srgbClr val="5A7C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5" name="Freeform 395"/>
              <p:cNvSpPr/>
              <p:nvPr/>
            </p:nvSpPr>
            <p:spPr bwMode="auto">
              <a:xfrm>
                <a:off x="5647" y="2341"/>
                <a:ext cx="50" cy="56"/>
              </a:xfrm>
              <a:custGeom>
                <a:avLst/>
                <a:gdLst>
                  <a:gd name="T0" fmla="*/ 14 w 14"/>
                  <a:gd name="T1" fmla="*/ 12 h 16"/>
                  <a:gd name="T2" fmla="*/ 9 w 14"/>
                  <a:gd name="T3" fmla="*/ 12 h 16"/>
                  <a:gd name="T4" fmla="*/ 7 w 14"/>
                  <a:gd name="T5" fmla="*/ 11 h 16"/>
                  <a:gd name="T6" fmla="*/ 3 w 14"/>
                  <a:gd name="T7" fmla="*/ 0 h 16"/>
                  <a:gd name="T8" fmla="*/ 11 w 14"/>
                  <a:gd name="T9" fmla="*/ 7 h 16"/>
                  <a:gd name="T10" fmla="*/ 10 w 14"/>
                  <a:gd name="T11" fmla="*/ 7 h 16"/>
                  <a:gd name="T12" fmla="*/ 14 w 14"/>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14" y="12"/>
                    </a:moveTo>
                    <a:cubicBezTo>
                      <a:pt x="12" y="16"/>
                      <a:pt x="12" y="16"/>
                      <a:pt x="9" y="12"/>
                    </a:cubicBezTo>
                    <a:cubicBezTo>
                      <a:pt x="8" y="12"/>
                      <a:pt x="7" y="11"/>
                      <a:pt x="7" y="11"/>
                    </a:cubicBezTo>
                    <a:cubicBezTo>
                      <a:pt x="4" y="8"/>
                      <a:pt x="0" y="5"/>
                      <a:pt x="3" y="0"/>
                    </a:cubicBezTo>
                    <a:cubicBezTo>
                      <a:pt x="7" y="0"/>
                      <a:pt x="9" y="3"/>
                      <a:pt x="11" y="7"/>
                    </a:cubicBezTo>
                    <a:cubicBezTo>
                      <a:pt x="11" y="7"/>
                      <a:pt x="10" y="7"/>
                      <a:pt x="10" y="7"/>
                    </a:cubicBezTo>
                    <a:cubicBezTo>
                      <a:pt x="11" y="8"/>
                      <a:pt x="13" y="10"/>
                      <a:pt x="14" y="12"/>
                    </a:cubicBezTo>
                    <a:close/>
                  </a:path>
                </a:pathLst>
              </a:custGeom>
              <a:solidFill>
                <a:srgbClr val="B3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6" name="Freeform 396"/>
              <p:cNvSpPr/>
              <p:nvPr/>
            </p:nvSpPr>
            <p:spPr bwMode="auto">
              <a:xfrm>
                <a:off x="5669" y="2944"/>
                <a:ext cx="71" cy="68"/>
              </a:xfrm>
              <a:custGeom>
                <a:avLst/>
                <a:gdLst>
                  <a:gd name="T0" fmla="*/ 5 w 20"/>
                  <a:gd name="T1" fmla="*/ 9 h 19"/>
                  <a:gd name="T2" fmla="*/ 3 w 20"/>
                  <a:gd name="T3" fmla="*/ 7 h 19"/>
                  <a:gd name="T4" fmla="*/ 7 w 20"/>
                  <a:gd name="T5" fmla="*/ 0 h 19"/>
                  <a:gd name="T6" fmla="*/ 15 w 20"/>
                  <a:gd name="T7" fmla="*/ 0 h 19"/>
                  <a:gd name="T8" fmla="*/ 16 w 20"/>
                  <a:gd name="T9" fmla="*/ 0 h 19"/>
                  <a:gd name="T10" fmla="*/ 19 w 20"/>
                  <a:gd name="T11" fmla="*/ 6 h 19"/>
                  <a:gd name="T12" fmla="*/ 18 w 20"/>
                  <a:gd name="T13" fmla="*/ 19 h 19"/>
                  <a:gd name="T14" fmla="*/ 5 w 20"/>
                  <a:gd name="T15" fmla="*/ 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5" y="9"/>
                    </a:moveTo>
                    <a:cubicBezTo>
                      <a:pt x="4" y="8"/>
                      <a:pt x="3" y="8"/>
                      <a:pt x="3" y="7"/>
                    </a:cubicBezTo>
                    <a:cubicBezTo>
                      <a:pt x="0" y="3"/>
                      <a:pt x="3" y="1"/>
                      <a:pt x="7" y="0"/>
                    </a:cubicBezTo>
                    <a:cubicBezTo>
                      <a:pt x="9" y="1"/>
                      <a:pt x="12" y="1"/>
                      <a:pt x="15" y="0"/>
                    </a:cubicBezTo>
                    <a:cubicBezTo>
                      <a:pt x="15" y="0"/>
                      <a:pt x="16" y="0"/>
                      <a:pt x="16" y="0"/>
                    </a:cubicBezTo>
                    <a:cubicBezTo>
                      <a:pt x="19" y="1"/>
                      <a:pt x="20" y="3"/>
                      <a:pt x="19" y="6"/>
                    </a:cubicBezTo>
                    <a:cubicBezTo>
                      <a:pt x="19" y="10"/>
                      <a:pt x="18" y="15"/>
                      <a:pt x="18" y="19"/>
                    </a:cubicBezTo>
                    <a:cubicBezTo>
                      <a:pt x="13" y="16"/>
                      <a:pt x="11" y="10"/>
                      <a:pt x="5" y="9"/>
                    </a:cubicBezTo>
                    <a:close/>
                  </a:path>
                </a:pathLst>
              </a:custGeom>
              <a:solidFill>
                <a:srgbClr val="387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7" name="Freeform 397"/>
              <p:cNvSpPr/>
              <p:nvPr/>
            </p:nvSpPr>
            <p:spPr bwMode="auto">
              <a:xfrm>
                <a:off x="5683" y="2895"/>
                <a:ext cx="43" cy="71"/>
              </a:xfrm>
              <a:custGeom>
                <a:avLst/>
                <a:gdLst>
                  <a:gd name="T0" fmla="*/ 11 w 12"/>
                  <a:gd name="T1" fmla="*/ 14 h 20"/>
                  <a:gd name="T2" fmla="*/ 5 w 12"/>
                  <a:gd name="T3" fmla="*/ 15 h 20"/>
                  <a:gd name="T4" fmla="*/ 1 w 12"/>
                  <a:gd name="T5" fmla="*/ 12 h 20"/>
                  <a:gd name="T6" fmla="*/ 4 w 12"/>
                  <a:gd name="T7" fmla="*/ 3 h 20"/>
                  <a:gd name="T8" fmla="*/ 9 w 12"/>
                  <a:gd name="T9" fmla="*/ 0 h 20"/>
                  <a:gd name="T10" fmla="*/ 11 w 12"/>
                  <a:gd name="T11" fmla="*/ 14 h 20"/>
                </a:gdLst>
                <a:ahLst/>
                <a:cxnLst>
                  <a:cxn ang="0">
                    <a:pos x="T0" y="T1"/>
                  </a:cxn>
                  <a:cxn ang="0">
                    <a:pos x="T2" y="T3"/>
                  </a:cxn>
                  <a:cxn ang="0">
                    <a:pos x="T4" y="T5"/>
                  </a:cxn>
                  <a:cxn ang="0">
                    <a:pos x="T6" y="T7"/>
                  </a:cxn>
                  <a:cxn ang="0">
                    <a:pos x="T8" y="T9"/>
                  </a:cxn>
                  <a:cxn ang="0">
                    <a:pos x="T10" y="T11"/>
                  </a:cxn>
                </a:cxnLst>
                <a:rect l="0" t="0" r="r" b="b"/>
                <a:pathLst>
                  <a:path w="12" h="20">
                    <a:moveTo>
                      <a:pt x="11" y="14"/>
                    </a:moveTo>
                    <a:cubicBezTo>
                      <a:pt x="9" y="16"/>
                      <a:pt x="7" y="20"/>
                      <a:pt x="5" y="15"/>
                    </a:cubicBezTo>
                    <a:cubicBezTo>
                      <a:pt x="3" y="14"/>
                      <a:pt x="2" y="13"/>
                      <a:pt x="1" y="12"/>
                    </a:cubicBezTo>
                    <a:cubicBezTo>
                      <a:pt x="0" y="8"/>
                      <a:pt x="1" y="5"/>
                      <a:pt x="4" y="3"/>
                    </a:cubicBezTo>
                    <a:cubicBezTo>
                      <a:pt x="6" y="3"/>
                      <a:pt x="8" y="2"/>
                      <a:pt x="9" y="0"/>
                    </a:cubicBezTo>
                    <a:cubicBezTo>
                      <a:pt x="12" y="4"/>
                      <a:pt x="10" y="10"/>
                      <a:pt x="11" y="14"/>
                    </a:cubicBezTo>
                    <a:close/>
                  </a:path>
                </a:pathLst>
              </a:custGeom>
              <a:solidFill>
                <a:srgbClr val="295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8" name="Freeform 398"/>
              <p:cNvSpPr/>
              <p:nvPr/>
            </p:nvSpPr>
            <p:spPr bwMode="auto">
              <a:xfrm>
                <a:off x="5726" y="2919"/>
                <a:ext cx="18" cy="47"/>
              </a:xfrm>
              <a:custGeom>
                <a:avLst/>
                <a:gdLst>
                  <a:gd name="T0" fmla="*/ 3 w 5"/>
                  <a:gd name="T1" fmla="*/ 13 h 13"/>
                  <a:gd name="T2" fmla="*/ 0 w 5"/>
                  <a:gd name="T3" fmla="*/ 7 h 13"/>
                  <a:gd name="T4" fmla="*/ 1 w 5"/>
                  <a:gd name="T5" fmla="*/ 0 h 13"/>
                  <a:gd name="T6" fmla="*/ 3 w 5"/>
                  <a:gd name="T7" fmla="*/ 13 h 13"/>
                </a:gdLst>
                <a:ahLst/>
                <a:cxnLst>
                  <a:cxn ang="0">
                    <a:pos x="T0" y="T1"/>
                  </a:cxn>
                  <a:cxn ang="0">
                    <a:pos x="T2" y="T3"/>
                  </a:cxn>
                  <a:cxn ang="0">
                    <a:pos x="T4" y="T5"/>
                  </a:cxn>
                  <a:cxn ang="0">
                    <a:pos x="T6" y="T7"/>
                  </a:cxn>
                </a:cxnLst>
                <a:rect l="0" t="0" r="r" b="b"/>
                <a:pathLst>
                  <a:path w="5" h="13">
                    <a:moveTo>
                      <a:pt x="3" y="13"/>
                    </a:moveTo>
                    <a:cubicBezTo>
                      <a:pt x="2" y="11"/>
                      <a:pt x="1" y="9"/>
                      <a:pt x="0" y="7"/>
                    </a:cubicBezTo>
                    <a:cubicBezTo>
                      <a:pt x="0" y="5"/>
                      <a:pt x="0" y="3"/>
                      <a:pt x="1" y="0"/>
                    </a:cubicBezTo>
                    <a:cubicBezTo>
                      <a:pt x="5" y="5"/>
                      <a:pt x="5" y="9"/>
                      <a:pt x="3" y="13"/>
                    </a:cubicBezTo>
                    <a:close/>
                  </a:path>
                </a:pathLst>
              </a:custGeom>
              <a:solidFill>
                <a:srgbClr val="234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9" name="Freeform 399"/>
              <p:cNvSpPr/>
              <p:nvPr/>
            </p:nvSpPr>
            <p:spPr bwMode="auto">
              <a:xfrm>
                <a:off x="5676" y="2642"/>
                <a:ext cx="57" cy="153"/>
              </a:xfrm>
              <a:custGeom>
                <a:avLst/>
                <a:gdLst>
                  <a:gd name="T0" fmla="*/ 13 w 16"/>
                  <a:gd name="T1" fmla="*/ 0 h 43"/>
                  <a:gd name="T2" fmla="*/ 14 w 16"/>
                  <a:gd name="T3" fmla="*/ 1 h 43"/>
                  <a:gd name="T4" fmla="*/ 14 w 16"/>
                  <a:gd name="T5" fmla="*/ 6 h 43"/>
                  <a:gd name="T6" fmla="*/ 15 w 16"/>
                  <a:gd name="T7" fmla="*/ 9 h 43"/>
                  <a:gd name="T8" fmla="*/ 14 w 16"/>
                  <a:gd name="T9" fmla="*/ 27 h 43"/>
                  <a:gd name="T10" fmla="*/ 11 w 16"/>
                  <a:gd name="T11" fmla="*/ 37 h 43"/>
                  <a:gd name="T12" fmla="*/ 4 w 16"/>
                  <a:gd name="T13" fmla="*/ 43 h 43"/>
                  <a:gd name="T14" fmla="*/ 0 w 16"/>
                  <a:gd name="T15" fmla="*/ 35 h 43"/>
                  <a:gd name="T16" fmla="*/ 9 w 16"/>
                  <a:gd name="T17" fmla="*/ 3 h 43"/>
                  <a:gd name="T18" fmla="*/ 13 w 16"/>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3">
                    <a:moveTo>
                      <a:pt x="13" y="0"/>
                    </a:moveTo>
                    <a:cubicBezTo>
                      <a:pt x="13" y="0"/>
                      <a:pt x="14" y="0"/>
                      <a:pt x="14" y="1"/>
                    </a:cubicBezTo>
                    <a:cubicBezTo>
                      <a:pt x="14" y="3"/>
                      <a:pt x="14" y="4"/>
                      <a:pt x="14" y="6"/>
                    </a:cubicBezTo>
                    <a:cubicBezTo>
                      <a:pt x="15" y="7"/>
                      <a:pt x="15" y="8"/>
                      <a:pt x="15" y="9"/>
                    </a:cubicBezTo>
                    <a:cubicBezTo>
                      <a:pt x="15" y="15"/>
                      <a:pt x="16" y="21"/>
                      <a:pt x="14" y="27"/>
                    </a:cubicBezTo>
                    <a:cubicBezTo>
                      <a:pt x="13" y="30"/>
                      <a:pt x="12" y="33"/>
                      <a:pt x="11" y="37"/>
                    </a:cubicBezTo>
                    <a:cubicBezTo>
                      <a:pt x="9" y="39"/>
                      <a:pt x="8" y="43"/>
                      <a:pt x="4" y="43"/>
                    </a:cubicBezTo>
                    <a:cubicBezTo>
                      <a:pt x="0" y="42"/>
                      <a:pt x="0" y="38"/>
                      <a:pt x="0" y="35"/>
                    </a:cubicBezTo>
                    <a:cubicBezTo>
                      <a:pt x="2" y="24"/>
                      <a:pt x="5" y="13"/>
                      <a:pt x="9" y="3"/>
                    </a:cubicBezTo>
                    <a:cubicBezTo>
                      <a:pt x="10" y="2"/>
                      <a:pt x="11" y="1"/>
                      <a:pt x="13" y="0"/>
                    </a:cubicBezTo>
                    <a:close/>
                  </a:path>
                </a:pathLst>
              </a:custGeom>
              <a:solidFill>
                <a:srgbClr val="153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0" name="Freeform 400"/>
              <p:cNvSpPr/>
              <p:nvPr/>
            </p:nvSpPr>
            <p:spPr bwMode="auto">
              <a:xfrm>
                <a:off x="5722" y="2664"/>
                <a:ext cx="25" cy="78"/>
              </a:xfrm>
              <a:custGeom>
                <a:avLst/>
                <a:gdLst>
                  <a:gd name="T0" fmla="*/ 1 w 7"/>
                  <a:gd name="T1" fmla="*/ 3 h 22"/>
                  <a:gd name="T2" fmla="*/ 1 w 7"/>
                  <a:gd name="T3" fmla="*/ 0 h 22"/>
                  <a:gd name="T4" fmla="*/ 5 w 7"/>
                  <a:gd name="T5" fmla="*/ 5 h 22"/>
                  <a:gd name="T6" fmla="*/ 6 w 7"/>
                  <a:gd name="T7" fmla="*/ 14 h 22"/>
                  <a:gd name="T8" fmla="*/ 1 w 7"/>
                  <a:gd name="T9" fmla="*/ 22 h 22"/>
                  <a:gd name="T10" fmla="*/ 1 w 7"/>
                  <a:gd name="T11" fmla="*/ 3 h 22"/>
                </a:gdLst>
                <a:ahLst/>
                <a:cxnLst>
                  <a:cxn ang="0">
                    <a:pos x="T0" y="T1"/>
                  </a:cxn>
                  <a:cxn ang="0">
                    <a:pos x="T2" y="T3"/>
                  </a:cxn>
                  <a:cxn ang="0">
                    <a:pos x="T4" y="T5"/>
                  </a:cxn>
                  <a:cxn ang="0">
                    <a:pos x="T6" y="T7"/>
                  </a:cxn>
                  <a:cxn ang="0">
                    <a:pos x="T8" y="T9"/>
                  </a:cxn>
                  <a:cxn ang="0">
                    <a:pos x="T10" y="T11"/>
                  </a:cxn>
                </a:cxnLst>
                <a:rect l="0" t="0" r="r" b="b"/>
                <a:pathLst>
                  <a:path w="7" h="22">
                    <a:moveTo>
                      <a:pt x="1" y="3"/>
                    </a:moveTo>
                    <a:cubicBezTo>
                      <a:pt x="1" y="2"/>
                      <a:pt x="1" y="1"/>
                      <a:pt x="1" y="0"/>
                    </a:cubicBezTo>
                    <a:cubicBezTo>
                      <a:pt x="3" y="1"/>
                      <a:pt x="5" y="3"/>
                      <a:pt x="5" y="5"/>
                    </a:cubicBezTo>
                    <a:cubicBezTo>
                      <a:pt x="5" y="8"/>
                      <a:pt x="6" y="11"/>
                      <a:pt x="6" y="14"/>
                    </a:cubicBezTo>
                    <a:cubicBezTo>
                      <a:pt x="5" y="17"/>
                      <a:pt x="7" y="22"/>
                      <a:pt x="1" y="22"/>
                    </a:cubicBezTo>
                    <a:cubicBezTo>
                      <a:pt x="1" y="15"/>
                      <a:pt x="0" y="9"/>
                      <a:pt x="1" y="3"/>
                    </a:cubicBezTo>
                    <a:close/>
                  </a:path>
                </a:pathLst>
              </a:custGeom>
              <a:solidFill>
                <a:srgbClr val="1F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1" name="Freeform 401"/>
              <p:cNvSpPr/>
              <p:nvPr/>
            </p:nvSpPr>
            <p:spPr bwMode="auto">
              <a:xfrm>
                <a:off x="5726" y="2554"/>
                <a:ext cx="14" cy="88"/>
              </a:xfrm>
              <a:custGeom>
                <a:avLst/>
                <a:gdLst>
                  <a:gd name="T0" fmla="*/ 0 w 4"/>
                  <a:gd name="T1" fmla="*/ 25 h 25"/>
                  <a:gd name="T2" fmla="*/ 1 w 4"/>
                  <a:gd name="T3" fmla="*/ 0 h 25"/>
                  <a:gd name="T4" fmla="*/ 0 w 4"/>
                  <a:gd name="T5" fmla="*/ 25 h 25"/>
                </a:gdLst>
                <a:ahLst/>
                <a:cxnLst>
                  <a:cxn ang="0">
                    <a:pos x="T0" y="T1"/>
                  </a:cxn>
                  <a:cxn ang="0">
                    <a:pos x="T2" y="T3"/>
                  </a:cxn>
                  <a:cxn ang="0">
                    <a:pos x="T4" y="T5"/>
                  </a:cxn>
                </a:cxnLst>
                <a:rect l="0" t="0" r="r" b="b"/>
                <a:pathLst>
                  <a:path w="4" h="25">
                    <a:moveTo>
                      <a:pt x="0" y="25"/>
                    </a:moveTo>
                    <a:cubicBezTo>
                      <a:pt x="0" y="17"/>
                      <a:pt x="1" y="8"/>
                      <a:pt x="1" y="0"/>
                    </a:cubicBezTo>
                    <a:cubicBezTo>
                      <a:pt x="3" y="8"/>
                      <a:pt x="4" y="17"/>
                      <a:pt x="0" y="25"/>
                    </a:cubicBezTo>
                    <a:close/>
                  </a:path>
                </a:pathLst>
              </a:custGeom>
              <a:solidFill>
                <a:srgbClr val="5B7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2" name="Freeform 402"/>
              <p:cNvSpPr/>
              <p:nvPr/>
            </p:nvSpPr>
            <p:spPr bwMode="auto">
              <a:xfrm>
                <a:off x="5655" y="2713"/>
                <a:ext cx="96" cy="128"/>
              </a:xfrm>
              <a:custGeom>
                <a:avLst/>
                <a:gdLst>
                  <a:gd name="T0" fmla="*/ 21 w 27"/>
                  <a:gd name="T1" fmla="*/ 8 h 36"/>
                  <a:gd name="T2" fmla="*/ 25 w 27"/>
                  <a:gd name="T3" fmla="*/ 0 h 36"/>
                  <a:gd name="T4" fmla="*/ 26 w 27"/>
                  <a:gd name="T5" fmla="*/ 12 h 36"/>
                  <a:gd name="T6" fmla="*/ 7 w 27"/>
                  <a:gd name="T7" fmla="*/ 34 h 36"/>
                  <a:gd name="T8" fmla="*/ 7 w 27"/>
                  <a:gd name="T9" fmla="*/ 35 h 36"/>
                  <a:gd name="T10" fmla="*/ 2 w 27"/>
                  <a:gd name="T11" fmla="*/ 26 h 36"/>
                  <a:gd name="T12" fmla="*/ 5 w 27"/>
                  <a:gd name="T13" fmla="*/ 12 h 36"/>
                  <a:gd name="T14" fmla="*/ 9 w 27"/>
                  <a:gd name="T15" fmla="*/ 14 h 36"/>
                  <a:gd name="T16" fmla="*/ 11 w 27"/>
                  <a:gd name="T17" fmla="*/ 21 h 36"/>
                  <a:gd name="T18" fmla="*/ 18 w 27"/>
                  <a:gd name="T19" fmla="*/ 6 h 36"/>
                  <a:gd name="T20" fmla="*/ 21 w 27"/>
                  <a:gd name="T21"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6">
                    <a:moveTo>
                      <a:pt x="21" y="8"/>
                    </a:moveTo>
                    <a:cubicBezTo>
                      <a:pt x="22" y="5"/>
                      <a:pt x="23" y="3"/>
                      <a:pt x="25" y="0"/>
                    </a:cubicBezTo>
                    <a:cubicBezTo>
                      <a:pt x="27" y="4"/>
                      <a:pt x="26" y="8"/>
                      <a:pt x="26" y="12"/>
                    </a:cubicBezTo>
                    <a:cubicBezTo>
                      <a:pt x="21" y="20"/>
                      <a:pt x="16" y="29"/>
                      <a:pt x="7" y="34"/>
                    </a:cubicBezTo>
                    <a:cubicBezTo>
                      <a:pt x="7" y="34"/>
                      <a:pt x="7" y="35"/>
                      <a:pt x="7" y="35"/>
                    </a:cubicBezTo>
                    <a:cubicBezTo>
                      <a:pt x="1" y="36"/>
                      <a:pt x="0" y="35"/>
                      <a:pt x="2" y="26"/>
                    </a:cubicBezTo>
                    <a:cubicBezTo>
                      <a:pt x="3" y="21"/>
                      <a:pt x="1" y="16"/>
                      <a:pt x="5" y="12"/>
                    </a:cubicBezTo>
                    <a:cubicBezTo>
                      <a:pt x="7" y="11"/>
                      <a:pt x="8" y="13"/>
                      <a:pt x="9" y="14"/>
                    </a:cubicBezTo>
                    <a:cubicBezTo>
                      <a:pt x="9" y="16"/>
                      <a:pt x="8" y="19"/>
                      <a:pt x="11" y="21"/>
                    </a:cubicBezTo>
                    <a:cubicBezTo>
                      <a:pt x="16" y="17"/>
                      <a:pt x="15" y="11"/>
                      <a:pt x="18" y="6"/>
                    </a:cubicBezTo>
                    <a:cubicBezTo>
                      <a:pt x="20" y="6"/>
                      <a:pt x="19" y="9"/>
                      <a:pt x="21" y="8"/>
                    </a:cubicBezTo>
                    <a:close/>
                  </a:path>
                </a:pathLst>
              </a:custGeom>
              <a:solidFill>
                <a:srgbClr val="255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3" name="Freeform 403"/>
              <p:cNvSpPr/>
              <p:nvPr/>
            </p:nvSpPr>
            <p:spPr bwMode="auto">
              <a:xfrm>
                <a:off x="5633" y="2742"/>
                <a:ext cx="64" cy="149"/>
              </a:xfrm>
              <a:custGeom>
                <a:avLst/>
                <a:gdLst>
                  <a:gd name="T0" fmla="*/ 11 w 18"/>
                  <a:gd name="T1" fmla="*/ 19 h 42"/>
                  <a:gd name="T2" fmla="*/ 13 w 18"/>
                  <a:gd name="T3" fmla="*/ 27 h 42"/>
                  <a:gd name="T4" fmla="*/ 12 w 18"/>
                  <a:gd name="T5" fmla="*/ 34 h 42"/>
                  <a:gd name="T6" fmla="*/ 11 w 18"/>
                  <a:gd name="T7" fmla="*/ 38 h 42"/>
                  <a:gd name="T8" fmla="*/ 9 w 18"/>
                  <a:gd name="T9" fmla="*/ 38 h 42"/>
                  <a:gd name="T10" fmla="*/ 6 w 18"/>
                  <a:gd name="T11" fmla="*/ 42 h 42"/>
                  <a:gd name="T12" fmla="*/ 5 w 18"/>
                  <a:gd name="T13" fmla="*/ 42 h 42"/>
                  <a:gd name="T14" fmla="*/ 3 w 18"/>
                  <a:gd name="T15" fmla="*/ 23 h 42"/>
                  <a:gd name="T16" fmla="*/ 0 w 18"/>
                  <a:gd name="T17" fmla="*/ 11 h 42"/>
                  <a:gd name="T18" fmla="*/ 7 w 18"/>
                  <a:gd name="T19" fmla="*/ 0 h 42"/>
                  <a:gd name="T20" fmla="*/ 10 w 18"/>
                  <a:gd name="T21" fmla="*/ 7 h 42"/>
                  <a:gd name="T22" fmla="*/ 11 w 18"/>
                  <a:gd name="T2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2">
                    <a:moveTo>
                      <a:pt x="11" y="19"/>
                    </a:moveTo>
                    <a:cubicBezTo>
                      <a:pt x="7" y="25"/>
                      <a:pt x="8" y="26"/>
                      <a:pt x="13" y="27"/>
                    </a:cubicBezTo>
                    <a:cubicBezTo>
                      <a:pt x="18" y="30"/>
                      <a:pt x="14" y="32"/>
                      <a:pt x="12" y="34"/>
                    </a:cubicBezTo>
                    <a:cubicBezTo>
                      <a:pt x="11" y="35"/>
                      <a:pt x="12" y="37"/>
                      <a:pt x="11" y="38"/>
                    </a:cubicBezTo>
                    <a:cubicBezTo>
                      <a:pt x="10" y="39"/>
                      <a:pt x="9" y="39"/>
                      <a:pt x="9" y="38"/>
                    </a:cubicBezTo>
                    <a:cubicBezTo>
                      <a:pt x="7" y="39"/>
                      <a:pt x="7" y="40"/>
                      <a:pt x="6" y="42"/>
                    </a:cubicBezTo>
                    <a:cubicBezTo>
                      <a:pt x="6" y="42"/>
                      <a:pt x="5" y="42"/>
                      <a:pt x="5" y="42"/>
                    </a:cubicBezTo>
                    <a:cubicBezTo>
                      <a:pt x="6" y="35"/>
                      <a:pt x="3" y="29"/>
                      <a:pt x="3" y="23"/>
                    </a:cubicBezTo>
                    <a:cubicBezTo>
                      <a:pt x="3" y="19"/>
                      <a:pt x="0" y="16"/>
                      <a:pt x="0" y="11"/>
                    </a:cubicBezTo>
                    <a:cubicBezTo>
                      <a:pt x="4" y="8"/>
                      <a:pt x="0" y="1"/>
                      <a:pt x="7" y="0"/>
                    </a:cubicBezTo>
                    <a:cubicBezTo>
                      <a:pt x="9" y="2"/>
                      <a:pt x="9" y="4"/>
                      <a:pt x="10" y="7"/>
                    </a:cubicBezTo>
                    <a:cubicBezTo>
                      <a:pt x="10" y="11"/>
                      <a:pt x="9" y="15"/>
                      <a:pt x="11" y="19"/>
                    </a:cubicBezTo>
                    <a:close/>
                  </a:path>
                </a:pathLst>
              </a:custGeom>
              <a:solidFill>
                <a:srgbClr val="8EA9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4" name="Freeform 404"/>
              <p:cNvSpPr/>
              <p:nvPr/>
            </p:nvSpPr>
            <p:spPr bwMode="auto">
              <a:xfrm>
                <a:off x="5662" y="2863"/>
                <a:ext cx="35" cy="78"/>
              </a:xfrm>
              <a:custGeom>
                <a:avLst/>
                <a:gdLst>
                  <a:gd name="T0" fmla="*/ 3 w 10"/>
                  <a:gd name="T1" fmla="*/ 4 h 22"/>
                  <a:gd name="T2" fmla="*/ 4 w 10"/>
                  <a:gd name="T3" fmla="*/ 0 h 22"/>
                  <a:gd name="T4" fmla="*/ 10 w 10"/>
                  <a:gd name="T5" fmla="*/ 12 h 22"/>
                  <a:gd name="T6" fmla="*/ 9 w 10"/>
                  <a:gd name="T7" fmla="*/ 22 h 22"/>
                  <a:gd name="T8" fmla="*/ 3 w 10"/>
                  <a:gd name="T9" fmla="*/ 4 h 22"/>
                </a:gdLst>
                <a:ahLst/>
                <a:cxnLst>
                  <a:cxn ang="0">
                    <a:pos x="T0" y="T1"/>
                  </a:cxn>
                  <a:cxn ang="0">
                    <a:pos x="T2" y="T3"/>
                  </a:cxn>
                  <a:cxn ang="0">
                    <a:pos x="T4" y="T5"/>
                  </a:cxn>
                  <a:cxn ang="0">
                    <a:pos x="T6" y="T7"/>
                  </a:cxn>
                  <a:cxn ang="0">
                    <a:pos x="T8" y="T9"/>
                  </a:cxn>
                </a:cxnLst>
                <a:rect l="0" t="0" r="r" b="b"/>
                <a:pathLst>
                  <a:path w="10" h="22">
                    <a:moveTo>
                      <a:pt x="3" y="4"/>
                    </a:moveTo>
                    <a:cubicBezTo>
                      <a:pt x="3" y="3"/>
                      <a:pt x="3" y="1"/>
                      <a:pt x="4" y="0"/>
                    </a:cubicBezTo>
                    <a:cubicBezTo>
                      <a:pt x="6" y="4"/>
                      <a:pt x="8" y="8"/>
                      <a:pt x="10" y="12"/>
                    </a:cubicBezTo>
                    <a:cubicBezTo>
                      <a:pt x="9" y="15"/>
                      <a:pt x="9" y="18"/>
                      <a:pt x="9" y="22"/>
                    </a:cubicBezTo>
                    <a:cubicBezTo>
                      <a:pt x="0" y="18"/>
                      <a:pt x="4" y="10"/>
                      <a:pt x="3" y="4"/>
                    </a:cubicBezTo>
                    <a:close/>
                  </a:path>
                </a:pathLst>
              </a:custGeom>
              <a:solidFill>
                <a:srgbClr val="87B6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5" name="Freeform 405"/>
              <p:cNvSpPr/>
              <p:nvPr/>
            </p:nvSpPr>
            <p:spPr bwMode="auto">
              <a:xfrm>
                <a:off x="5701" y="2412"/>
                <a:ext cx="39" cy="74"/>
              </a:xfrm>
              <a:custGeom>
                <a:avLst/>
                <a:gdLst>
                  <a:gd name="T0" fmla="*/ 0 w 11"/>
                  <a:gd name="T1" fmla="*/ 2 h 21"/>
                  <a:gd name="T2" fmla="*/ 6 w 11"/>
                  <a:gd name="T3" fmla="*/ 2 h 21"/>
                  <a:gd name="T4" fmla="*/ 9 w 11"/>
                  <a:gd name="T5" fmla="*/ 8 h 21"/>
                  <a:gd name="T6" fmla="*/ 4 w 11"/>
                  <a:gd name="T7" fmla="*/ 21 h 21"/>
                  <a:gd name="T8" fmla="*/ 0 w 11"/>
                  <a:gd name="T9" fmla="*/ 2 h 21"/>
                </a:gdLst>
                <a:ahLst/>
                <a:cxnLst>
                  <a:cxn ang="0">
                    <a:pos x="T0" y="T1"/>
                  </a:cxn>
                  <a:cxn ang="0">
                    <a:pos x="T2" y="T3"/>
                  </a:cxn>
                  <a:cxn ang="0">
                    <a:pos x="T4" y="T5"/>
                  </a:cxn>
                  <a:cxn ang="0">
                    <a:pos x="T6" y="T7"/>
                  </a:cxn>
                  <a:cxn ang="0">
                    <a:pos x="T8" y="T9"/>
                  </a:cxn>
                </a:cxnLst>
                <a:rect l="0" t="0" r="r" b="b"/>
                <a:pathLst>
                  <a:path w="11" h="21">
                    <a:moveTo>
                      <a:pt x="0" y="2"/>
                    </a:moveTo>
                    <a:cubicBezTo>
                      <a:pt x="2" y="0"/>
                      <a:pt x="4" y="2"/>
                      <a:pt x="6" y="2"/>
                    </a:cubicBezTo>
                    <a:cubicBezTo>
                      <a:pt x="7" y="4"/>
                      <a:pt x="8" y="6"/>
                      <a:pt x="9" y="8"/>
                    </a:cubicBezTo>
                    <a:cubicBezTo>
                      <a:pt x="5" y="11"/>
                      <a:pt x="11" y="19"/>
                      <a:pt x="4" y="21"/>
                    </a:cubicBezTo>
                    <a:cubicBezTo>
                      <a:pt x="4" y="14"/>
                      <a:pt x="3" y="8"/>
                      <a:pt x="0" y="2"/>
                    </a:cubicBezTo>
                    <a:close/>
                  </a:path>
                </a:pathLst>
              </a:custGeom>
              <a:solidFill>
                <a:srgbClr val="395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35" name="Group 607"/>
            <p:cNvGrpSpPr/>
            <p:nvPr/>
          </p:nvGrpSpPr>
          <p:grpSpPr>
            <a:xfrm>
              <a:off x="10743525" y="864764"/>
              <a:ext cx="1773238" cy="5018088"/>
              <a:chOff x="4859" y="728"/>
              <a:chExt cx="1117" cy="3161"/>
            </a:xfrm>
          </p:grpSpPr>
          <p:sp>
            <p:nvSpPr>
              <p:cNvPr id="356" name="Freeform 407"/>
              <p:cNvSpPr/>
              <p:nvPr/>
            </p:nvSpPr>
            <p:spPr bwMode="auto">
              <a:xfrm>
                <a:off x="5719" y="3452"/>
                <a:ext cx="53" cy="224"/>
              </a:xfrm>
              <a:custGeom>
                <a:avLst/>
                <a:gdLst>
                  <a:gd name="T0" fmla="*/ 9 w 15"/>
                  <a:gd name="T1" fmla="*/ 50 h 63"/>
                  <a:gd name="T2" fmla="*/ 6 w 15"/>
                  <a:gd name="T3" fmla="*/ 63 h 63"/>
                  <a:gd name="T4" fmla="*/ 5 w 15"/>
                  <a:gd name="T5" fmla="*/ 44 h 63"/>
                  <a:gd name="T6" fmla="*/ 3 w 15"/>
                  <a:gd name="T7" fmla="*/ 36 h 63"/>
                  <a:gd name="T8" fmla="*/ 2 w 15"/>
                  <a:gd name="T9" fmla="*/ 18 h 63"/>
                  <a:gd name="T10" fmla="*/ 4 w 15"/>
                  <a:gd name="T11" fmla="*/ 5 h 63"/>
                  <a:gd name="T12" fmla="*/ 6 w 15"/>
                  <a:gd name="T13" fmla="*/ 0 h 63"/>
                  <a:gd name="T14" fmla="*/ 11 w 15"/>
                  <a:gd name="T15" fmla="*/ 18 h 63"/>
                  <a:gd name="T16" fmla="*/ 9 w 15"/>
                  <a:gd name="T17" fmla="*/ 5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2">
                    <a:moveTo>
                      <a:pt x="9" y="50"/>
                    </a:moveTo>
                    <a:cubicBezTo>
                      <a:pt x="8" y="54"/>
                      <a:pt x="9" y="59"/>
                      <a:pt x="6" y="63"/>
                    </a:cubicBezTo>
                    <a:cubicBezTo>
                      <a:pt x="2" y="57"/>
                      <a:pt x="5" y="50"/>
                      <a:pt x="5" y="44"/>
                    </a:cubicBezTo>
                    <a:cubicBezTo>
                      <a:pt x="4" y="41"/>
                      <a:pt x="4" y="38"/>
                      <a:pt x="3" y="36"/>
                    </a:cubicBezTo>
                    <a:cubicBezTo>
                      <a:pt x="0" y="30"/>
                      <a:pt x="2" y="24"/>
                      <a:pt x="2" y="18"/>
                    </a:cubicBezTo>
                    <a:cubicBezTo>
                      <a:pt x="7" y="14"/>
                      <a:pt x="5" y="9"/>
                      <a:pt x="4" y="5"/>
                    </a:cubicBezTo>
                    <a:cubicBezTo>
                      <a:pt x="3" y="2"/>
                      <a:pt x="4" y="0"/>
                      <a:pt x="6" y="0"/>
                    </a:cubicBezTo>
                    <a:cubicBezTo>
                      <a:pt x="15" y="4"/>
                      <a:pt x="10" y="12"/>
                      <a:pt x="11" y="18"/>
                    </a:cubicBezTo>
                    <a:cubicBezTo>
                      <a:pt x="10" y="29"/>
                      <a:pt x="14" y="40"/>
                      <a:pt x="9" y="50"/>
                    </a:cubicBezTo>
                    <a:close/>
                  </a:path>
                </a:pathLst>
              </a:custGeom>
              <a:solidFill>
                <a:srgbClr val="2753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7" name="Freeform 408"/>
              <p:cNvSpPr/>
              <p:nvPr/>
            </p:nvSpPr>
            <p:spPr bwMode="auto">
              <a:xfrm>
                <a:off x="5651" y="3303"/>
                <a:ext cx="61" cy="82"/>
              </a:xfrm>
              <a:custGeom>
                <a:avLst/>
                <a:gdLst>
                  <a:gd name="T0" fmla="*/ 15 w 17"/>
                  <a:gd name="T1" fmla="*/ 12 h 23"/>
                  <a:gd name="T2" fmla="*/ 10 w 17"/>
                  <a:gd name="T3" fmla="*/ 23 h 23"/>
                  <a:gd name="T4" fmla="*/ 1 w 17"/>
                  <a:gd name="T5" fmla="*/ 6 h 23"/>
                  <a:gd name="T6" fmla="*/ 1 w 17"/>
                  <a:gd name="T7" fmla="*/ 3 h 23"/>
                  <a:gd name="T8" fmla="*/ 7 w 17"/>
                  <a:gd name="T9" fmla="*/ 0 h 23"/>
                  <a:gd name="T10" fmla="*/ 13 w 17"/>
                  <a:gd name="T11" fmla="*/ 3 h 23"/>
                  <a:gd name="T12" fmla="*/ 17 w 17"/>
                  <a:gd name="T13" fmla="*/ 10 h 23"/>
                  <a:gd name="T14" fmla="*/ 15 w 17"/>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3">
                    <a:moveTo>
                      <a:pt x="15" y="12"/>
                    </a:moveTo>
                    <a:cubicBezTo>
                      <a:pt x="3" y="11"/>
                      <a:pt x="12" y="20"/>
                      <a:pt x="10" y="23"/>
                    </a:cubicBezTo>
                    <a:cubicBezTo>
                      <a:pt x="0" y="21"/>
                      <a:pt x="4" y="12"/>
                      <a:pt x="1" y="6"/>
                    </a:cubicBezTo>
                    <a:cubicBezTo>
                      <a:pt x="1" y="5"/>
                      <a:pt x="1" y="4"/>
                      <a:pt x="1" y="3"/>
                    </a:cubicBezTo>
                    <a:cubicBezTo>
                      <a:pt x="2" y="1"/>
                      <a:pt x="4" y="0"/>
                      <a:pt x="7" y="0"/>
                    </a:cubicBezTo>
                    <a:cubicBezTo>
                      <a:pt x="9" y="0"/>
                      <a:pt x="11" y="2"/>
                      <a:pt x="13" y="3"/>
                    </a:cubicBezTo>
                    <a:cubicBezTo>
                      <a:pt x="14" y="5"/>
                      <a:pt x="16" y="7"/>
                      <a:pt x="17" y="10"/>
                    </a:cubicBezTo>
                    <a:cubicBezTo>
                      <a:pt x="17" y="11"/>
                      <a:pt x="16" y="12"/>
                      <a:pt x="15" y="12"/>
                    </a:cubicBezTo>
                    <a:close/>
                  </a:path>
                </a:pathLst>
              </a:custGeom>
              <a:solidFill>
                <a:srgbClr val="2553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8" name="Freeform 409"/>
              <p:cNvSpPr/>
              <p:nvPr/>
            </p:nvSpPr>
            <p:spPr bwMode="auto">
              <a:xfrm>
                <a:off x="5694" y="3239"/>
                <a:ext cx="50" cy="132"/>
              </a:xfrm>
              <a:custGeom>
                <a:avLst/>
                <a:gdLst>
                  <a:gd name="T0" fmla="*/ 3 w 14"/>
                  <a:gd name="T1" fmla="*/ 30 h 37"/>
                  <a:gd name="T2" fmla="*/ 4 w 14"/>
                  <a:gd name="T3" fmla="*/ 28 h 37"/>
                  <a:gd name="T4" fmla="*/ 2 w 14"/>
                  <a:gd name="T5" fmla="*/ 12 h 37"/>
                  <a:gd name="T6" fmla="*/ 4 w 14"/>
                  <a:gd name="T7" fmla="*/ 0 h 37"/>
                  <a:gd name="T8" fmla="*/ 10 w 14"/>
                  <a:gd name="T9" fmla="*/ 19 h 37"/>
                  <a:gd name="T10" fmla="*/ 12 w 14"/>
                  <a:gd name="T11" fmla="*/ 29 h 37"/>
                  <a:gd name="T12" fmla="*/ 12 w 14"/>
                  <a:gd name="T13" fmla="*/ 37 h 37"/>
                  <a:gd name="T14" fmla="*/ 3 w 14"/>
                  <a:gd name="T15" fmla="*/ 3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7">
                    <a:moveTo>
                      <a:pt x="3" y="30"/>
                    </a:moveTo>
                    <a:cubicBezTo>
                      <a:pt x="3" y="30"/>
                      <a:pt x="4" y="29"/>
                      <a:pt x="4" y="28"/>
                    </a:cubicBezTo>
                    <a:cubicBezTo>
                      <a:pt x="4" y="23"/>
                      <a:pt x="2" y="17"/>
                      <a:pt x="2" y="12"/>
                    </a:cubicBezTo>
                    <a:cubicBezTo>
                      <a:pt x="1" y="8"/>
                      <a:pt x="0" y="4"/>
                      <a:pt x="4" y="0"/>
                    </a:cubicBezTo>
                    <a:cubicBezTo>
                      <a:pt x="9" y="5"/>
                      <a:pt x="8" y="12"/>
                      <a:pt x="10" y="19"/>
                    </a:cubicBezTo>
                    <a:cubicBezTo>
                      <a:pt x="11" y="22"/>
                      <a:pt x="12" y="25"/>
                      <a:pt x="12" y="29"/>
                    </a:cubicBezTo>
                    <a:cubicBezTo>
                      <a:pt x="12" y="32"/>
                      <a:pt x="14" y="35"/>
                      <a:pt x="12" y="37"/>
                    </a:cubicBezTo>
                    <a:cubicBezTo>
                      <a:pt x="9" y="35"/>
                      <a:pt x="6" y="33"/>
                      <a:pt x="3" y="30"/>
                    </a:cubicBezTo>
                    <a:close/>
                  </a:path>
                </a:pathLst>
              </a:custGeom>
              <a:solidFill>
                <a:srgbClr val="306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9" name="Freeform 410"/>
              <p:cNvSpPr/>
              <p:nvPr/>
            </p:nvSpPr>
            <p:spPr bwMode="auto">
              <a:xfrm>
                <a:off x="5733" y="3335"/>
                <a:ext cx="29" cy="128"/>
              </a:xfrm>
              <a:custGeom>
                <a:avLst/>
                <a:gdLst>
                  <a:gd name="T0" fmla="*/ 1 w 8"/>
                  <a:gd name="T1" fmla="*/ 10 h 36"/>
                  <a:gd name="T2" fmla="*/ 0 w 8"/>
                  <a:gd name="T3" fmla="*/ 1 h 36"/>
                  <a:gd name="T4" fmla="*/ 2 w 8"/>
                  <a:gd name="T5" fmla="*/ 1 h 36"/>
                  <a:gd name="T6" fmla="*/ 8 w 8"/>
                  <a:gd name="T7" fmla="*/ 35 h 36"/>
                  <a:gd name="T8" fmla="*/ 6 w 8"/>
                  <a:gd name="T9" fmla="*/ 35 h 36"/>
                  <a:gd name="T10" fmla="*/ 0 w 8"/>
                  <a:gd name="T11" fmla="*/ 15 h 36"/>
                  <a:gd name="T12" fmla="*/ 1 w 8"/>
                  <a:gd name="T13" fmla="*/ 10 h 36"/>
                </a:gdLst>
                <a:ahLst/>
                <a:cxnLst>
                  <a:cxn ang="0">
                    <a:pos x="T0" y="T1"/>
                  </a:cxn>
                  <a:cxn ang="0">
                    <a:pos x="T2" y="T3"/>
                  </a:cxn>
                  <a:cxn ang="0">
                    <a:pos x="T4" y="T5"/>
                  </a:cxn>
                  <a:cxn ang="0">
                    <a:pos x="T6" y="T7"/>
                  </a:cxn>
                  <a:cxn ang="0">
                    <a:pos x="T8" y="T9"/>
                  </a:cxn>
                  <a:cxn ang="0">
                    <a:pos x="T10" y="T11"/>
                  </a:cxn>
                  <a:cxn ang="0">
                    <a:pos x="T12" y="T13"/>
                  </a:cxn>
                </a:cxnLst>
                <a:rect l="0" t="0" r="r" b="b"/>
                <a:pathLst>
                  <a:path w="8" h="36">
                    <a:moveTo>
                      <a:pt x="1" y="10"/>
                    </a:moveTo>
                    <a:cubicBezTo>
                      <a:pt x="1" y="7"/>
                      <a:pt x="1" y="4"/>
                      <a:pt x="0" y="1"/>
                    </a:cubicBezTo>
                    <a:cubicBezTo>
                      <a:pt x="1" y="0"/>
                      <a:pt x="2" y="0"/>
                      <a:pt x="2" y="1"/>
                    </a:cubicBezTo>
                    <a:cubicBezTo>
                      <a:pt x="5" y="12"/>
                      <a:pt x="8" y="23"/>
                      <a:pt x="8" y="35"/>
                    </a:cubicBezTo>
                    <a:cubicBezTo>
                      <a:pt x="7" y="36"/>
                      <a:pt x="7" y="36"/>
                      <a:pt x="6" y="35"/>
                    </a:cubicBezTo>
                    <a:cubicBezTo>
                      <a:pt x="2" y="29"/>
                      <a:pt x="5" y="21"/>
                      <a:pt x="0" y="15"/>
                    </a:cubicBezTo>
                    <a:cubicBezTo>
                      <a:pt x="0" y="13"/>
                      <a:pt x="0" y="12"/>
                      <a:pt x="1" y="10"/>
                    </a:cubicBezTo>
                    <a:close/>
                  </a:path>
                </a:pathLst>
              </a:custGeom>
              <a:solidFill>
                <a:srgbClr val="B5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0" name="Freeform 411"/>
              <p:cNvSpPr/>
              <p:nvPr/>
            </p:nvSpPr>
            <p:spPr bwMode="auto">
              <a:xfrm>
                <a:off x="5644" y="3317"/>
                <a:ext cx="50" cy="110"/>
              </a:xfrm>
              <a:custGeom>
                <a:avLst/>
                <a:gdLst>
                  <a:gd name="T0" fmla="*/ 4 w 14"/>
                  <a:gd name="T1" fmla="*/ 0 h 31"/>
                  <a:gd name="T2" fmla="*/ 12 w 14"/>
                  <a:gd name="T3" fmla="*/ 19 h 31"/>
                  <a:gd name="T4" fmla="*/ 13 w 14"/>
                  <a:gd name="T5" fmla="*/ 30 h 31"/>
                  <a:gd name="T6" fmla="*/ 10 w 14"/>
                  <a:gd name="T7" fmla="*/ 30 h 31"/>
                  <a:gd name="T8" fmla="*/ 8 w 14"/>
                  <a:gd name="T9" fmla="*/ 28 h 31"/>
                  <a:gd name="T10" fmla="*/ 3 w 14"/>
                  <a:gd name="T11" fmla="*/ 12 h 31"/>
                  <a:gd name="T12" fmla="*/ 4 w 1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4" h="31">
                    <a:moveTo>
                      <a:pt x="4" y="0"/>
                    </a:moveTo>
                    <a:cubicBezTo>
                      <a:pt x="8" y="5"/>
                      <a:pt x="6" y="14"/>
                      <a:pt x="12" y="19"/>
                    </a:cubicBezTo>
                    <a:cubicBezTo>
                      <a:pt x="14" y="23"/>
                      <a:pt x="9" y="27"/>
                      <a:pt x="13" y="30"/>
                    </a:cubicBezTo>
                    <a:cubicBezTo>
                      <a:pt x="12" y="31"/>
                      <a:pt x="11" y="31"/>
                      <a:pt x="10" y="30"/>
                    </a:cubicBezTo>
                    <a:cubicBezTo>
                      <a:pt x="9" y="29"/>
                      <a:pt x="8" y="29"/>
                      <a:pt x="8" y="28"/>
                    </a:cubicBezTo>
                    <a:cubicBezTo>
                      <a:pt x="6" y="22"/>
                      <a:pt x="5" y="17"/>
                      <a:pt x="3" y="12"/>
                    </a:cubicBezTo>
                    <a:cubicBezTo>
                      <a:pt x="2" y="8"/>
                      <a:pt x="0" y="4"/>
                      <a:pt x="4" y="0"/>
                    </a:cubicBezTo>
                    <a:close/>
                  </a:path>
                </a:pathLst>
              </a:custGeom>
              <a:solidFill>
                <a:srgbClr val="76A0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1" name="Freeform 412"/>
              <p:cNvSpPr/>
              <p:nvPr/>
            </p:nvSpPr>
            <p:spPr bwMode="auto">
              <a:xfrm>
                <a:off x="5733" y="3388"/>
                <a:ext cx="32" cy="128"/>
              </a:xfrm>
              <a:custGeom>
                <a:avLst/>
                <a:gdLst>
                  <a:gd name="T0" fmla="*/ 0 w 9"/>
                  <a:gd name="T1" fmla="*/ 0 h 36"/>
                  <a:gd name="T2" fmla="*/ 7 w 9"/>
                  <a:gd name="T3" fmla="*/ 20 h 36"/>
                  <a:gd name="T4" fmla="*/ 8 w 9"/>
                  <a:gd name="T5" fmla="*/ 33 h 36"/>
                  <a:gd name="T6" fmla="*/ 5 w 9"/>
                  <a:gd name="T7" fmla="*/ 36 h 36"/>
                  <a:gd name="T8" fmla="*/ 2 w 9"/>
                  <a:gd name="T9" fmla="*/ 18 h 36"/>
                  <a:gd name="T10" fmla="*/ 0 w 9"/>
                  <a:gd name="T11" fmla="*/ 0 h 36"/>
                </a:gdLst>
                <a:ahLst/>
                <a:cxnLst>
                  <a:cxn ang="0">
                    <a:pos x="T0" y="T1"/>
                  </a:cxn>
                  <a:cxn ang="0">
                    <a:pos x="T2" y="T3"/>
                  </a:cxn>
                  <a:cxn ang="0">
                    <a:pos x="T4" y="T5"/>
                  </a:cxn>
                  <a:cxn ang="0">
                    <a:pos x="T6" y="T7"/>
                  </a:cxn>
                  <a:cxn ang="0">
                    <a:pos x="T8" y="T9"/>
                  </a:cxn>
                  <a:cxn ang="0">
                    <a:pos x="T10" y="T11"/>
                  </a:cxn>
                </a:cxnLst>
                <a:rect l="0" t="0" r="r" b="b"/>
                <a:pathLst>
                  <a:path w="9" h="36">
                    <a:moveTo>
                      <a:pt x="0" y="0"/>
                    </a:moveTo>
                    <a:cubicBezTo>
                      <a:pt x="7" y="5"/>
                      <a:pt x="4" y="13"/>
                      <a:pt x="7" y="20"/>
                    </a:cubicBezTo>
                    <a:cubicBezTo>
                      <a:pt x="9" y="24"/>
                      <a:pt x="8" y="29"/>
                      <a:pt x="8" y="33"/>
                    </a:cubicBezTo>
                    <a:cubicBezTo>
                      <a:pt x="8" y="35"/>
                      <a:pt x="7" y="36"/>
                      <a:pt x="5" y="36"/>
                    </a:cubicBezTo>
                    <a:cubicBezTo>
                      <a:pt x="3" y="30"/>
                      <a:pt x="6" y="24"/>
                      <a:pt x="2" y="18"/>
                    </a:cubicBezTo>
                    <a:cubicBezTo>
                      <a:pt x="2" y="12"/>
                      <a:pt x="1" y="6"/>
                      <a:pt x="0" y="0"/>
                    </a:cubicBezTo>
                    <a:close/>
                  </a:path>
                </a:pathLst>
              </a:custGeom>
              <a:solidFill>
                <a:srgbClr val="2F47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2" name="Freeform 413"/>
              <p:cNvSpPr/>
              <p:nvPr/>
            </p:nvSpPr>
            <p:spPr bwMode="auto">
              <a:xfrm>
                <a:off x="5676" y="3424"/>
                <a:ext cx="32" cy="64"/>
              </a:xfrm>
              <a:custGeom>
                <a:avLst/>
                <a:gdLst>
                  <a:gd name="T0" fmla="*/ 1 w 9"/>
                  <a:gd name="T1" fmla="*/ 0 h 18"/>
                  <a:gd name="T2" fmla="*/ 4 w 9"/>
                  <a:gd name="T3" fmla="*/ 0 h 18"/>
                  <a:gd name="T4" fmla="*/ 4 w 9"/>
                  <a:gd name="T5" fmla="*/ 18 h 18"/>
                  <a:gd name="T6" fmla="*/ 1 w 9"/>
                  <a:gd name="T7" fmla="*/ 11 h 18"/>
                  <a:gd name="T8" fmla="*/ 1 w 9"/>
                  <a:gd name="T9" fmla="*/ 0 h 18"/>
                </a:gdLst>
                <a:ahLst/>
                <a:cxnLst>
                  <a:cxn ang="0">
                    <a:pos x="T0" y="T1"/>
                  </a:cxn>
                  <a:cxn ang="0">
                    <a:pos x="T2" y="T3"/>
                  </a:cxn>
                  <a:cxn ang="0">
                    <a:pos x="T4" y="T5"/>
                  </a:cxn>
                  <a:cxn ang="0">
                    <a:pos x="T6" y="T7"/>
                  </a:cxn>
                  <a:cxn ang="0">
                    <a:pos x="T8" y="T9"/>
                  </a:cxn>
                </a:cxnLst>
                <a:rect l="0" t="0" r="r" b="b"/>
                <a:pathLst>
                  <a:path w="9" h="18">
                    <a:moveTo>
                      <a:pt x="1" y="0"/>
                    </a:moveTo>
                    <a:cubicBezTo>
                      <a:pt x="2" y="0"/>
                      <a:pt x="3" y="0"/>
                      <a:pt x="4" y="0"/>
                    </a:cubicBezTo>
                    <a:cubicBezTo>
                      <a:pt x="0" y="6"/>
                      <a:pt x="9" y="12"/>
                      <a:pt x="4" y="18"/>
                    </a:cubicBezTo>
                    <a:cubicBezTo>
                      <a:pt x="2" y="16"/>
                      <a:pt x="4" y="12"/>
                      <a:pt x="1" y="11"/>
                    </a:cubicBezTo>
                    <a:cubicBezTo>
                      <a:pt x="1" y="7"/>
                      <a:pt x="1" y="4"/>
                      <a:pt x="1" y="0"/>
                    </a:cubicBezTo>
                    <a:close/>
                  </a:path>
                </a:pathLst>
              </a:custGeom>
              <a:solidFill>
                <a:srgbClr val="A3C5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3" name="Freeform 414"/>
              <p:cNvSpPr/>
              <p:nvPr/>
            </p:nvSpPr>
            <p:spPr bwMode="auto">
              <a:xfrm>
                <a:off x="5712" y="3506"/>
                <a:ext cx="17" cy="88"/>
              </a:xfrm>
              <a:custGeom>
                <a:avLst/>
                <a:gdLst>
                  <a:gd name="T0" fmla="*/ 4 w 5"/>
                  <a:gd name="T1" fmla="*/ 3 h 25"/>
                  <a:gd name="T2" fmla="*/ 5 w 5"/>
                  <a:gd name="T3" fmla="*/ 21 h 25"/>
                  <a:gd name="T4" fmla="*/ 1 w 5"/>
                  <a:gd name="T5" fmla="*/ 25 h 25"/>
                  <a:gd name="T6" fmla="*/ 1 w 5"/>
                  <a:gd name="T7" fmla="*/ 3 h 25"/>
                  <a:gd name="T8" fmla="*/ 4 w 5"/>
                  <a:gd name="T9" fmla="*/ 3 h 25"/>
                </a:gdLst>
                <a:ahLst/>
                <a:cxnLst>
                  <a:cxn ang="0">
                    <a:pos x="T0" y="T1"/>
                  </a:cxn>
                  <a:cxn ang="0">
                    <a:pos x="T2" y="T3"/>
                  </a:cxn>
                  <a:cxn ang="0">
                    <a:pos x="T4" y="T5"/>
                  </a:cxn>
                  <a:cxn ang="0">
                    <a:pos x="T6" y="T7"/>
                  </a:cxn>
                  <a:cxn ang="0">
                    <a:pos x="T8" y="T9"/>
                  </a:cxn>
                </a:cxnLst>
                <a:rect l="0" t="0" r="r" b="b"/>
                <a:pathLst>
                  <a:path w="5" h="25">
                    <a:moveTo>
                      <a:pt x="4" y="3"/>
                    </a:moveTo>
                    <a:cubicBezTo>
                      <a:pt x="4" y="9"/>
                      <a:pt x="5" y="15"/>
                      <a:pt x="5" y="21"/>
                    </a:cubicBezTo>
                    <a:cubicBezTo>
                      <a:pt x="4" y="22"/>
                      <a:pt x="4" y="25"/>
                      <a:pt x="1" y="25"/>
                    </a:cubicBezTo>
                    <a:cubicBezTo>
                      <a:pt x="2" y="18"/>
                      <a:pt x="4" y="11"/>
                      <a:pt x="1" y="3"/>
                    </a:cubicBezTo>
                    <a:cubicBezTo>
                      <a:pt x="0" y="0"/>
                      <a:pt x="3" y="3"/>
                      <a:pt x="4" y="3"/>
                    </a:cubicBezTo>
                    <a:close/>
                  </a:path>
                </a:pathLst>
              </a:custGeom>
              <a:solidFill>
                <a:srgbClr val="8BB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4" name="Freeform 415"/>
              <p:cNvSpPr/>
              <p:nvPr/>
            </p:nvSpPr>
            <p:spPr bwMode="auto">
              <a:xfrm>
                <a:off x="5615" y="3282"/>
                <a:ext cx="57" cy="135"/>
              </a:xfrm>
              <a:custGeom>
                <a:avLst/>
                <a:gdLst>
                  <a:gd name="T0" fmla="*/ 12 w 16"/>
                  <a:gd name="T1" fmla="*/ 10 h 38"/>
                  <a:gd name="T2" fmla="*/ 16 w 16"/>
                  <a:gd name="T3" fmla="*/ 38 h 38"/>
                  <a:gd name="T4" fmla="*/ 8 w 16"/>
                  <a:gd name="T5" fmla="*/ 24 h 38"/>
                  <a:gd name="T6" fmla="*/ 6 w 16"/>
                  <a:gd name="T7" fmla="*/ 0 h 38"/>
                  <a:gd name="T8" fmla="*/ 12 w 16"/>
                  <a:gd name="T9" fmla="*/ 8 h 38"/>
                  <a:gd name="T10" fmla="*/ 12 w 16"/>
                  <a:gd name="T11" fmla="*/ 10 h 38"/>
                </a:gdLst>
                <a:ahLst/>
                <a:cxnLst>
                  <a:cxn ang="0">
                    <a:pos x="T0" y="T1"/>
                  </a:cxn>
                  <a:cxn ang="0">
                    <a:pos x="T2" y="T3"/>
                  </a:cxn>
                  <a:cxn ang="0">
                    <a:pos x="T4" y="T5"/>
                  </a:cxn>
                  <a:cxn ang="0">
                    <a:pos x="T6" y="T7"/>
                  </a:cxn>
                  <a:cxn ang="0">
                    <a:pos x="T8" y="T9"/>
                  </a:cxn>
                  <a:cxn ang="0">
                    <a:pos x="T10" y="T11"/>
                  </a:cxn>
                </a:cxnLst>
                <a:rect l="0" t="0" r="r" b="b"/>
                <a:pathLst>
                  <a:path w="16" h="38">
                    <a:moveTo>
                      <a:pt x="12" y="10"/>
                    </a:moveTo>
                    <a:cubicBezTo>
                      <a:pt x="13" y="19"/>
                      <a:pt x="14" y="28"/>
                      <a:pt x="16" y="38"/>
                    </a:cubicBezTo>
                    <a:cubicBezTo>
                      <a:pt x="11" y="34"/>
                      <a:pt x="13" y="27"/>
                      <a:pt x="8" y="24"/>
                    </a:cubicBezTo>
                    <a:cubicBezTo>
                      <a:pt x="7" y="16"/>
                      <a:pt x="0" y="9"/>
                      <a:pt x="6" y="0"/>
                    </a:cubicBezTo>
                    <a:cubicBezTo>
                      <a:pt x="11" y="1"/>
                      <a:pt x="13" y="3"/>
                      <a:pt x="12" y="8"/>
                    </a:cubicBezTo>
                    <a:cubicBezTo>
                      <a:pt x="12" y="9"/>
                      <a:pt x="12" y="9"/>
                      <a:pt x="12" y="10"/>
                    </a:cubicBezTo>
                    <a:close/>
                  </a:path>
                </a:pathLst>
              </a:custGeom>
              <a:solidFill>
                <a:srgbClr val="163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5" name="Freeform 416"/>
              <p:cNvSpPr/>
              <p:nvPr/>
            </p:nvSpPr>
            <p:spPr bwMode="auto">
              <a:xfrm>
                <a:off x="5630" y="3165"/>
                <a:ext cx="35" cy="99"/>
              </a:xfrm>
              <a:custGeom>
                <a:avLst/>
                <a:gdLst>
                  <a:gd name="T0" fmla="*/ 8 w 10"/>
                  <a:gd name="T1" fmla="*/ 0 h 28"/>
                  <a:gd name="T2" fmla="*/ 8 w 10"/>
                  <a:gd name="T3" fmla="*/ 3 h 28"/>
                  <a:gd name="T4" fmla="*/ 7 w 10"/>
                  <a:gd name="T5" fmla="*/ 21 h 28"/>
                  <a:gd name="T6" fmla="*/ 5 w 10"/>
                  <a:gd name="T7" fmla="*/ 24 h 28"/>
                  <a:gd name="T8" fmla="*/ 0 w 10"/>
                  <a:gd name="T9" fmla="*/ 28 h 28"/>
                  <a:gd name="T10" fmla="*/ 8 w 10"/>
                  <a:gd name="T11" fmla="*/ 0 h 28"/>
                </a:gdLst>
                <a:ahLst/>
                <a:cxnLst>
                  <a:cxn ang="0">
                    <a:pos x="T0" y="T1"/>
                  </a:cxn>
                  <a:cxn ang="0">
                    <a:pos x="T2" y="T3"/>
                  </a:cxn>
                  <a:cxn ang="0">
                    <a:pos x="T4" y="T5"/>
                  </a:cxn>
                  <a:cxn ang="0">
                    <a:pos x="T6" y="T7"/>
                  </a:cxn>
                  <a:cxn ang="0">
                    <a:pos x="T8" y="T9"/>
                  </a:cxn>
                  <a:cxn ang="0">
                    <a:pos x="T10" y="T11"/>
                  </a:cxn>
                </a:cxnLst>
                <a:rect l="0" t="0" r="r" b="b"/>
                <a:pathLst>
                  <a:path w="10" h="28">
                    <a:moveTo>
                      <a:pt x="8" y="0"/>
                    </a:moveTo>
                    <a:cubicBezTo>
                      <a:pt x="8" y="1"/>
                      <a:pt x="8" y="2"/>
                      <a:pt x="8" y="3"/>
                    </a:cubicBezTo>
                    <a:cubicBezTo>
                      <a:pt x="8" y="9"/>
                      <a:pt x="10" y="15"/>
                      <a:pt x="7" y="21"/>
                    </a:cubicBezTo>
                    <a:cubicBezTo>
                      <a:pt x="7" y="22"/>
                      <a:pt x="6" y="23"/>
                      <a:pt x="5" y="24"/>
                    </a:cubicBezTo>
                    <a:cubicBezTo>
                      <a:pt x="4" y="26"/>
                      <a:pt x="3" y="28"/>
                      <a:pt x="0" y="28"/>
                    </a:cubicBezTo>
                    <a:cubicBezTo>
                      <a:pt x="1" y="18"/>
                      <a:pt x="2" y="8"/>
                      <a:pt x="8" y="0"/>
                    </a:cubicBezTo>
                    <a:close/>
                  </a:path>
                </a:pathLst>
              </a:custGeom>
              <a:solidFill>
                <a:srgbClr val="1A4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6" name="Freeform 417"/>
              <p:cNvSpPr/>
              <p:nvPr/>
            </p:nvSpPr>
            <p:spPr bwMode="auto">
              <a:xfrm>
                <a:off x="5619" y="3246"/>
                <a:ext cx="36" cy="121"/>
              </a:xfrm>
              <a:custGeom>
                <a:avLst/>
                <a:gdLst>
                  <a:gd name="T0" fmla="*/ 3 w 10"/>
                  <a:gd name="T1" fmla="*/ 5 h 34"/>
                  <a:gd name="T2" fmla="*/ 7 w 10"/>
                  <a:gd name="T3" fmla="*/ 0 h 34"/>
                  <a:gd name="T4" fmla="*/ 7 w 10"/>
                  <a:gd name="T5" fmla="*/ 11 h 34"/>
                  <a:gd name="T6" fmla="*/ 7 w 10"/>
                  <a:gd name="T7" fmla="*/ 34 h 34"/>
                  <a:gd name="T8" fmla="*/ 3 w 10"/>
                  <a:gd name="T9" fmla="*/ 24 h 34"/>
                  <a:gd name="T10" fmla="*/ 3 w 10"/>
                  <a:gd name="T11" fmla="*/ 5 h 34"/>
                </a:gdLst>
                <a:ahLst/>
                <a:cxnLst>
                  <a:cxn ang="0">
                    <a:pos x="T0" y="T1"/>
                  </a:cxn>
                  <a:cxn ang="0">
                    <a:pos x="T2" y="T3"/>
                  </a:cxn>
                  <a:cxn ang="0">
                    <a:pos x="T4" y="T5"/>
                  </a:cxn>
                  <a:cxn ang="0">
                    <a:pos x="T6" y="T7"/>
                  </a:cxn>
                  <a:cxn ang="0">
                    <a:pos x="T8" y="T9"/>
                  </a:cxn>
                  <a:cxn ang="0">
                    <a:pos x="T10" y="T11"/>
                  </a:cxn>
                </a:cxnLst>
                <a:rect l="0" t="0" r="r" b="b"/>
                <a:pathLst>
                  <a:path w="10" h="34">
                    <a:moveTo>
                      <a:pt x="3" y="5"/>
                    </a:moveTo>
                    <a:cubicBezTo>
                      <a:pt x="5" y="4"/>
                      <a:pt x="4" y="0"/>
                      <a:pt x="7" y="0"/>
                    </a:cubicBezTo>
                    <a:cubicBezTo>
                      <a:pt x="10" y="4"/>
                      <a:pt x="10" y="7"/>
                      <a:pt x="7" y="11"/>
                    </a:cubicBezTo>
                    <a:cubicBezTo>
                      <a:pt x="2" y="19"/>
                      <a:pt x="8" y="27"/>
                      <a:pt x="7" y="34"/>
                    </a:cubicBezTo>
                    <a:cubicBezTo>
                      <a:pt x="3" y="32"/>
                      <a:pt x="6" y="27"/>
                      <a:pt x="3" y="24"/>
                    </a:cubicBezTo>
                    <a:cubicBezTo>
                      <a:pt x="1" y="18"/>
                      <a:pt x="0" y="11"/>
                      <a:pt x="3" y="5"/>
                    </a:cubicBezTo>
                    <a:close/>
                  </a:path>
                </a:pathLst>
              </a:custGeom>
              <a:solidFill>
                <a:srgbClr val="80A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7" name="Freeform 418"/>
              <p:cNvSpPr/>
              <p:nvPr/>
            </p:nvSpPr>
            <p:spPr bwMode="auto">
              <a:xfrm>
                <a:off x="5605" y="3264"/>
                <a:ext cx="25" cy="67"/>
              </a:xfrm>
              <a:custGeom>
                <a:avLst/>
                <a:gdLst>
                  <a:gd name="T0" fmla="*/ 7 w 7"/>
                  <a:gd name="T1" fmla="*/ 0 h 19"/>
                  <a:gd name="T2" fmla="*/ 7 w 7"/>
                  <a:gd name="T3" fmla="*/ 19 h 19"/>
                  <a:gd name="T4" fmla="*/ 7 w 7"/>
                  <a:gd name="T5" fmla="*/ 0 h 19"/>
                </a:gdLst>
                <a:ahLst/>
                <a:cxnLst>
                  <a:cxn ang="0">
                    <a:pos x="T0" y="T1"/>
                  </a:cxn>
                  <a:cxn ang="0">
                    <a:pos x="T2" y="T3"/>
                  </a:cxn>
                  <a:cxn ang="0">
                    <a:pos x="T4" y="T5"/>
                  </a:cxn>
                </a:cxnLst>
                <a:rect l="0" t="0" r="r" b="b"/>
                <a:pathLst>
                  <a:path w="7" h="19">
                    <a:moveTo>
                      <a:pt x="7" y="0"/>
                    </a:moveTo>
                    <a:cubicBezTo>
                      <a:pt x="7" y="6"/>
                      <a:pt x="7" y="13"/>
                      <a:pt x="7" y="19"/>
                    </a:cubicBezTo>
                    <a:cubicBezTo>
                      <a:pt x="4" y="13"/>
                      <a:pt x="0" y="6"/>
                      <a:pt x="7" y="0"/>
                    </a:cubicBezTo>
                    <a:close/>
                  </a:path>
                </a:pathLst>
              </a:custGeom>
              <a:solidFill>
                <a:srgbClr val="1A4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8" name="Freeform 419"/>
              <p:cNvSpPr/>
              <p:nvPr/>
            </p:nvSpPr>
            <p:spPr bwMode="auto">
              <a:xfrm>
                <a:off x="5712" y="3051"/>
                <a:ext cx="53" cy="163"/>
              </a:xfrm>
              <a:custGeom>
                <a:avLst/>
                <a:gdLst>
                  <a:gd name="T0" fmla="*/ 4 w 15"/>
                  <a:gd name="T1" fmla="*/ 46 h 46"/>
                  <a:gd name="T2" fmla="*/ 1 w 15"/>
                  <a:gd name="T3" fmla="*/ 44 h 46"/>
                  <a:gd name="T4" fmla="*/ 0 w 15"/>
                  <a:gd name="T5" fmla="*/ 42 h 46"/>
                  <a:gd name="T6" fmla="*/ 4 w 15"/>
                  <a:gd name="T7" fmla="*/ 2 h 46"/>
                  <a:gd name="T8" fmla="*/ 10 w 15"/>
                  <a:gd name="T9" fmla="*/ 5 h 46"/>
                  <a:gd name="T10" fmla="*/ 8 w 15"/>
                  <a:gd name="T11" fmla="*/ 39 h 46"/>
                  <a:gd name="T12" fmla="*/ 7 w 15"/>
                  <a:gd name="T13" fmla="*/ 46 h 46"/>
                  <a:gd name="T14" fmla="*/ 4 w 15"/>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6">
                    <a:moveTo>
                      <a:pt x="4" y="46"/>
                    </a:moveTo>
                    <a:cubicBezTo>
                      <a:pt x="3" y="45"/>
                      <a:pt x="2" y="45"/>
                      <a:pt x="1" y="44"/>
                    </a:cubicBezTo>
                    <a:cubicBezTo>
                      <a:pt x="0" y="43"/>
                      <a:pt x="0" y="43"/>
                      <a:pt x="0" y="42"/>
                    </a:cubicBezTo>
                    <a:cubicBezTo>
                      <a:pt x="3" y="29"/>
                      <a:pt x="1" y="15"/>
                      <a:pt x="4" y="2"/>
                    </a:cubicBezTo>
                    <a:cubicBezTo>
                      <a:pt x="8" y="0"/>
                      <a:pt x="9" y="3"/>
                      <a:pt x="10" y="5"/>
                    </a:cubicBezTo>
                    <a:cubicBezTo>
                      <a:pt x="15" y="17"/>
                      <a:pt x="9" y="28"/>
                      <a:pt x="8" y="39"/>
                    </a:cubicBezTo>
                    <a:cubicBezTo>
                      <a:pt x="8" y="41"/>
                      <a:pt x="7" y="43"/>
                      <a:pt x="7" y="46"/>
                    </a:cubicBezTo>
                    <a:cubicBezTo>
                      <a:pt x="6" y="46"/>
                      <a:pt x="5" y="46"/>
                      <a:pt x="4" y="46"/>
                    </a:cubicBezTo>
                    <a:close/>
                  </a:path>
                </a:pathLst>
              </a:custGeom>
              <a:solidFill>
                <a:srgbClr val="3470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9" name="Freeform 420"/>
              <p:cNvSpPr/>
              <p:nvPr/>
            </p:nvSpPr>
            <p:spPr bwMode="auto">
              <a:xfrm>
                <a:off x="5690" y="3037"/>
                <a:ext cx="54" cy="163"/>
              </a:xfrm>
              <a:custGeom>
                <a:avLst/>
                <a:gdLst>
                  <a:gd name="T0" fmla="*/ 10 w 15"/>
                  <a:gd name="T1" fmla="*/ 6 h 46"/>
                  <a:gd name="T2" fmla="*/ 9 w 15"/>
                  <a:gd name="T3" fmla="*/ 38 h 46"/>
                  <a:gd name="T4" fmla="*/ 6 w 15"/>
                  <a:gd name="T5" fmla="*/ 46 h 46"/>
                  <a:gd name="T6" fmla="*/ 2 w 15"/>
                  <a:gd name="T7" fmla="*/ 31 h 46"/>
                  <a:gd name="T8" fmla="*/ 2 w 15"/>
                  <a:gd name="T9" fmla="*/ 28 h 46"/>
                  <a:gd name="T10" fmla="*/ 4 w 15"/>
                  <a:gd name="T11" fmla="*/ 12 h 46"/>
                  <a:gd name="T12" fmla="*/ 6 w 15"/>
                  <a:gd name="T13" fmla="*/ 0 h 46"/>
                  <a:gd name="T14" fmla="*/ 9 w 15"/>
                  <a:gd name="T15" fmla="*/ 1 h 46"/>
                  <a:gd name="T16" fmla="*/ 10 w 15"/>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6">
                    <a:moveTo>
                      <a:pt x="10" y="6"/>
                    </a:moveTo>
                    <a:cubicBezTo>
                      <a:pt x="15" y="17"/>
                      <a:pt x="8" y="27"/>
                      <a:pt x="9" y="38"/>
                    </a:cubicBezTo>
                    <a:cubicBezTo>
                      <a:pt x="10" y="41"/>
                      <a:pt x="10" y="45"/>
                      <a:pt x="6" y="46"/>
                    </a:cubicBezTo>
                    <a:cubicBezTo>
                      <a:pt x="1" y="42"/>
                      <a:pt x="0" y="37"/>
                      <a:pt x="2" y="31"/>
                    </a:cubicBezTo>
                    <a:cubicBezTo>
                      <a:pt x="2" y="30"/>
                      <a:pt x="2" y="29"/>
                      <a:pt x="2" y="28"/>
                    </a:cubicBezTo>
                    <a:cubicBezTo>
                      <a:pt x="5" y="23"/>
                      <a:pt x="4" y="17"/>
                      <a:pt x="4" y="12"/>
                    </a:cubicBezTo>
                    <a:cubicBezTo>
                      <a:pt x="4" y="8"/>
                      <a:pt x="3" y="4"/>
                      <a:pt x="6" y="0"/>
                    </a:cubicBezTo>
                    <a:cubicBezTo>
                      <a:pt x="7" y="0"/>
                      <a:pt x="8" y="0"/>
                      <a:pt x="9" y="1"/>
                    </a:cubicBezTo>
                    <a:cubicBezTo>
                      <a:pt x="9" y="3"/>
                      <a:pt x="10" y="4"/>
                      <a:pt x="10" y="6"/>
                    </a:cubicBezTo>
                    <a:close/>
                  </a:path>
                </a:pathLst>
              </a:custGeom>
              <a:solidFill>
                <a:srgbClr val="428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0" name="Freeform 421"/>
              <p:cNvSpPr/>
              <p:nvPr/>
            </p:nvSpPr>
            <p:spPr bwMode="auto">
              <a:xfrm>
                <a:off x="5665" y="2983"/>
                <a:ext cx="64" cy="68"/>
              </a:xfrm>
              <a:custGeom>
                <a:avLst/>
                <a:gdLst>
                  <a:gd name="T0" fmla="*/ 16 w 18"/>
                  <a:gd name="T1" fmla="*/ 16 h 19"/>
                  <a:gd name="T2" fmla="*/ 13 w 18"/>
                  <a:gd name="T3" fmla="*/ 16 h 19"/>
                  <a:gd name="T4" fmla="*/ 11 w 18"/>
                  <a:gd name="T5" fmla="*/ 16 h 19"/>
                  <a:gd name="T6" fmla="*/ 4 w 18"/>
                  <a:gd name="T7" fmla="*/ 17 h 19"/>
                  <a:gd name="T8" fmla="*/ 2 w 18"/>
                  <a:gd name="T9" fmla="*/ 6 h 19"/>
                  <a:gd name="T10" fmla="*/ 8 w 18"/>
                  <a:gd name="T11" fmla="*/ 2 h 19"/>
                  <a:gd name="T12" fmla="*/ 18 w 18"/>
                  <a:gd name="T13" fmla="*/ 15 h 19"/>
                  <a:gd name="T14" fmla="*/ 16 w 18"/>
                  <a:gd name="T15" fmla="*/ 16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6" y="16"/>
                    </a:moveTo>
                    <a:cubicBezTo>
                      <a:pt x="15" y="16"/>
                      <a:pt x="14" y="16"/>
                      <a:pt x="13" y="16"/>
                    </a:cubicBezTo>
                    <a:cubicBezTo>
                      <a:pt x="13" y="16"/>
                      <a:pt x="12" y="16"/>
                      <a:pt x="11" y="16"/>
                    </a:cubicBezTo>
                    <a:cubicBezTo>
                      <a:pt x="7" y="10"/>
                      <a:pt x="7" y="19"/>
                      <a:pt x="4" y="17"/>
                    </a:cubicBezTo>
                    <a:cubicBezTo>
                      <a:pt x="3" y="13"/>
                      <a:pt x="3" y="10"/>
                      <a:pt x="2" y="6"/>
                    </a:cubicBezTo>
                    <a:cubicBezTo>
                      <a:pt x="0" y="0"/>
                      <a:pt x="4" y="1"/>
                      <a:pt x="8" y="2"/>
                    </a:cubicBezTo>
                    <a:cubicBezTo>
                      <a:pt x="12" y="5"/>
                      <a:pt x="16" y="9"/>
                      <a:pt x="18" y="15"/>
                    </a:cubicBezTo>
                    <a:cubicBezTo>
                      <a:pt x="17" y="15"/>
                      <a:pt x="16" y="16"/>
                      <a:pt x="16" y="16"/>
                    </a:cubicBezTo>
                    <a:close/>
                  </a:path>
                </a:pathLst>
              </a:custGeom>
              <a:solidFill>
                <a:srgbClr val="3B6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1" name="Freeform 422"/>
              <p:cNvSpPr/>
              <p:nvPr/>
            </p:nvSpPr>
            <p:spPr bwMode="auto">
              <a:xfrm>
                <a:off x="5744" y="3193"/>
                <a:ext cx="39" cy="92"/>
              </a:xfrm>
              <a:custGeom>
                <a:avLst/>
                <a:gdLst>
                  <a:gd name="T0" fmla="*/ 3 w 11"/>
                  <a:gd name="T1" fmla="*/ 0 h 26"/>
                  <a:gd name="T2" fmla="*/ 6 w 11"/>
                  <a:gd name="T3" fmla="*/ 26 h 26"/>
                  <a:gd name="T4" fmla="*/ 0 w 11"/>
                  <a:gd name="T5" fmla="*/ 4 h 26"/>
                  <a:gd name="T6" fmla="*/ 3 w 11"/>
                  <a:gd name="T7" fmla="*/ 0 h 26"/>
                </a:gdLst>
                <a:ahLst/>
                <a:cxnLst>
                  <a:cxn ang="0">
                    <a:pos x="T0" y="T1"/>
                  </a:cxn>
                  <a:cxn ang="0">
                    <a:pos x="T2" y="T3"/>
                  </a:cxn>
                  <a:cxn ang="0">
                    <a:pos x="T4" y="T5"/>
                  </a:cxn>
                  <a:cxn ang="0">
                    <a:pos x="T6" y="T7"/>
                  </a:cxn>
                </a:cxnLst>
                <a:rect l="0" t="0" r="r" b="b"/>
                <a:pathLst>
                  <a:path w="11" h="26">
                    <a:moveTo>
                      <a:pt x="3" y="0"/>
                    </a:moveTo>
                    <a:cubicBezTo>
                      <a:pt x="2" y="9"/>
                      <a:pt x="11" y="16"/>
                      <a:pt x="6" y="26"/>
                    </a:cubicBezTo>
                    <a:cubicBezTo>
                      <a:pt x="5" y="18"/>
                      <a:pt x="4" y="11"/>
                      <a:pt x="0" y="4"/>
                    </a:cubicBezTo>
                    <a:cubicBezTo>
                      <a:pt x="1" y="2"/>
                      <a:pt x="2" y="1"/>
                      <a:pt x="3" y="0"/>
                    </a:cubicBezTo>
                    <a:close/>
                  </a:path>
                </a:pathLst>
              </a:custGeom>
              <a:solidFill>
                <a:srgbClr val="5F81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2" name="Freeform 423"/>
              <p:cNvSpPr/>
              <p:nvPr/>
            </p:nvSpPr>
            <p:spPr bwMode="auto">
              <a:xfrm>
                <a:off x="5722" y="3211"/>
                <a:ext cx="18" cy="60"/>
              </a:xfrm>
              <a:custGeom>
                <a:avLst/>
                <a:gdLst>
                  <a:gd name="T0" fmla="*/ 1 w 5"/>
                  <a:gd name="T1" fmla="*/ 1 h 17"/>
                  <a:gd name="T2" fmla="*/ 4 w 5"/>
                  <a:gd name="T3" fmla="*/ 1 h 17"/>
                  <a:gd name="T4" fmla="*/ 5 w 5"/>
                  <a:gd name="T5" fmla="*/ 0 h 17"/>
                  <a:gd name="T6" fmla="*/ 5 w 5"/>
                  <a:gd name="T7" fmla="*/ 17 h 17"/>
                  <a:gd name="T8" fmla="*/ 4 w 5"/>
                  <a:gd name="T9" fmla="*/ 16 h 17"/>
                  <a:gd name="T10" fmla="*/ 1 w 5"/>
                  <a:gd name="T11" fmla="*/ 1 h 17"/>
                </a:gdLst>
                <a:ahLst/>
                <a:cxnLst>
                  <a:cxn ang="0">
                    <a:pos x="T0" y="T1"/>
                  </a:cxn>
                  <a:cxn ang="0">
                    <a:pos x="T2" y="T3"/>
                  </a:cxn>
                  <a:cxn ang="0">
                    <a:pos x="T4" y="T5"/>
                  </a:cxn>
                  <a:cxn ang="0">
                    <a:pos x="T6" y="T7"/>
                  </a:cxn>
                  <a:cxn ang="0">
                    <a:pos x="T8" y="T9"/>
                  </a:cxn>
                  <a:cxn ang="0">
                    <a:pos x="T10" y="T11"/>
                  </a:cxn>
                </a:cxnLst>
                <a:rect l="0" t="0" r="r" b="b"/>
                <a:pathLst>
                  <a:path w="5" h="17">
                    <a:moveTo>
                      <a:pt x="1" y="1"/>
                    </a:moveTo>
                    <a:cubicBezTo>
                      <a:pt x="2" y="1"/>
                      <a:pt x="3" y="1"/>
                      <a:pt x="4" y="1"/>
                    </a:cubicBezTo>
                    <a:cubicBezTo>
                      <a:pt x="4" y="1"/>
                      <a:pt x="5" y="1"/>
                      <a:pt x="5" y="0"/>
                    </a:cubicBezTo>
                    <a:cubicBezTo>
                      <a:pt x="5" y="6"/>
                      <a:pt x="5" y="11"/>
                      <a:pt x="5" y="17"/>
                    </a:cubicBezTo>
                    <a:cubicBezTo>
                      <a:pt x="5" y="17"/>
                      <a:pt x="4" y="17"/>
                      <a:pt x="4" y="16"/>
                    </a:cubicBezTo>
                    <a:cubicBezTo>
                      <a:pt x="3" y="11"/>
                      <a:pt x="0" y="6"/>
                      <a:pt x="1" y="1"/>
                    </a:cubicBezTo>
                    <a:close/>
                  </a:path>
                </a:pathLst>
              </a:custGeom>
              <a:solidFill>
                <a:srgbClr val="5F81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3" name="Freeform 424"/>
              <p:cNvSpPr/>
              <p:nvPr/>
            </p:nvSpPr>
            <p:spPr bwMode="auto">
              <a:xfrm>
                <a:off x="5765" y="3300"/>
                <a:ext cx="25" cy="145"/>
              </a:xfrm>
              <a:custGeom>
                <a:avLst/>
                <a:gdLst>
                  <a:gd name="T0" fmla="*/ 3 w 7"/>
                  <a:gd name="T1" fmla="*/ 41 h 41"/>
                  <a:gd name="T2" fmla="*/ 1 w 7"/>
                  <a:gd name="T3" fmla="*/ 6 h 41"/>
                  <a:gd name="T4" fmla="*/ 5 w 7"/>
                  <a:gd name="T5" fmla="*/ 0 h 41"/>
                  <a:gd name="T6" fmla="*/ 5 w 7"/>
                  <a:gd name="T7" fmla="*/ 9 h 41"/>
                  <a:gd name="T8" fmla="*/ 4 w 7"/>
                  <a:gd name="T9" fmla="*/ 27 h 41"/>
                  <a:gd name="T10" fmla="*/ 3 w 7"/>
                  <a:gd name="T11" fmla="*/ 41 h 41"/>
                </a:gdLst>
                <a:ahLst/>
                <a:cxnLst>
                  <a:cxn ang="0">
                    <a:pos x="T0" y="T1"/>
                  </a:cxn>
                  <a:cxn ang="0">
                    <a:pos x="T2" y="T3"/>
                  </a:cxn>
                  <a:cxn ang="0">
                    <a:pos x="T4" y="T5"/>
                  </a:cxn>
                  <a:cxn ang="0">
                    <a:pos x="T6" y="T7"/>
                  </a:cxn>
                  <a:cxn ang="0">
                    <a:pos x="T8" y="T9"/>
                  </a:cxn>
                  <a:cxn ang="0">
                    <a:pos x="T10" y="T11"/>
                  </a:cxn>
                </a:cxnLst>
                <a:rect l="0" t="0" r="r" b="b"/>
                <a:pathLst>
                  <a:path w="7" h="41">
                    <a:moveTo>
                      <a:pt x="3" y="41"/>
                    </a:moveTo>
                    <a:cubicBezTo>
                      <a:pt x="2" y="29"/>
                      <a:pt x="0" y="18"/>
                      <a:pt x="1" y="6"/>
                    </a:cubicBezTo>
                    <a:cubicBezTo>
                      <a:pt x="2" y="4"/>
                      <a:pt x="0" y="0"/>
                      <a:pt x="5" y="0"/>
                    </a:cubicBezTo>
                    <a:cubicBezTo>
                      <a:pt x="5" y="3"/>
                      <a:pt x="5" y="6"/>
                      <a:pt x="5" y="9"/>
                    </a:cubicBezTo>
                    <a:cubicBezTo>
                      <a:pt x="1" y="15"/>
                      <a:pt x="3" y="21"/>
                      <a:pt x="4" y="27"/>
                    </a:cubicBezTo>
                    <a:cubicBezTo>
                      <a:pt x="5" y="32"/>
                      <a:pt x="7" y="36"/>
                      <a:pt x="3" y="41"/>
                    </a:cubicBezTo>
                    <a:close/>
                  </a:path>
                </a:pathLst>
              </a:custGeom>
              <a:solidFill>
                <a:srgbClr val="95B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4" name="Freeform 425"/>
              <p:cNvSpPr/>
              <p:nvPr/>
            </p:nvSpPr>
            <p:spPr bwMode="auto">
              <a:xfrm>
                <a:off x="5151" y="3154"/>
                <a:ext cx="64" cy="192"/>
              </a:xfrm>
              <a:custGeom>
                <a:avLst/>
                <a:gdLst>
                  <a:gd name="T0" fmla="*/ 6 w 18"/>
                  <a:gd name="T1" fmla="*/ 15 h 54"/>
                  <a:gd name="T2" fmla="*/ 8 w 18"/>
                  <a:gd name="T3" fmla="*/ 5 h 54"/>
                  <a:gd name="T4" fmla="*/ 13 w 18"/>
                  <a:gd name="T5" fmla="*/ 2 h 54"/>
                  <a:gd name="T6" fmla="*/ 15 w 18"/>
                  <a:gd name="T7" fmla="*/ 25 h 54"/>
                  <a:gd name="T8" fmla="*/ 14 w 18"/>
                  <a:gd name="T9" fmla="*/ 31 h 54"/>
                  <a:gd name="T10" fmla="*/ 13 w 18"/>
                  <a:gd name="T11" fmla="*/ 42 h 54"/>
                  <a:gd name="T12" fmla="*/ 5 w 18"/>
                  <a:gd name="T13" fmla="*/ 52 h 54"/>
                  <a:gd name="T14" fmla="*/ 5 w 18"/>
                  <a:gd name="T15" fmla="*/ 52 h 54"/>
                  <a:gd name="T16" fmla="*/ 1 w 18"/>
                  <a:gd name="T17" fmla="*/ 47 h 54"/>
                  <a:gd name="T18" fmla="*/ 3 w 18"/>
                  <a:gd name="T19" fmla="*/ 32 h 54"/>
                  <a:gd name="T20" fmla="*/ 3 w 18"/>
                  <a:gd name="T21" fmla="*/ 33 h 54"/>
                  <a:gd name="T22" fmla="*/ 6 w 18"/>
                  <a:gd name="T23"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54">
                    <a:moveTo>
                      <a:pt x="6" y="15"/>
                    </a:moveTo>
                    <a:cubicBezTo>
                      <a:pt x="6" y="12"/>
                      <a:pt x="7" y="8"/>
                      <a:pt x="8" y="5"/>
                    </a:cubicBezTo>
                    <a:cubicBezTo>
                      <a:pt x="8" y="0"/>
                      <a:pt x="10" y="0"/>
                      <a:pt x="13" y="2"/>
                    </a:cubicBezTo>
                    <a:cubicBezTo>
                      <a:pt x="18" y="10"/>
                      <a:pt x="18" y="17"/>
                      <a:pt x="15" y="25"/>
                    </a:cubicBezTo>
                    <a:cubicBezTo>
                      <a:pt x="14" y="27"/>
                      <a:pt x="13" y="29"/>
                      <a:pt x="14" y="31"/>
                    </a:cubicBezTo>
                    <a:cubicBezTo>
                      <a:pt x="15" y="35"/>
                      <a:pt x="14" y="39"/>
                      <a:pt x="13" y="42"/>
                    </a:cubicBezTo>
                    <a:cubicBezTo>
                      <a:pt x="11" y="46"/>
                      <a:pt x="10" y="50"/>
                      <a:pt x="5" y="52"/>
                    </a:cubicBezTo>
                    <a:cubicBezTo>
                      <a:pt x="5" y="52"/>
                      <a:pt x="5" y="52"/>
                      <a:pt x="5" y="52"/>
                    </a:cubicBezTo>
                    <a:cubicBezTo>
                      <a:pt x="0" y="54"/>
                      <a:pt x="0" y="50"/>
                      <a:pt x="1" y="47"/>
                    </a:cubicBezTo>
                    <a:cubicBezTo>
                      <a:pt x="1" y="42"/>
                      <a:pt x="2" y="37"/>
                      <a:pt x="3" y="32"/>
                    </a:cubicBezTo>
                    <a:cubicBezTo>
                      <a:pt x="3" y="33"/>
                      <a:pt x="3" y="33"/>
                      <a:pt x="3" y="33"/>
                    </a:cubicBezTo>
                    <a:cubicBezTo>
                      <a:pt x="4" y="27"/>
                      <a:pt x="7" y="21"/>
                      <a:pt x="6" y="15"/>
                    </a:cubicBezTo>
                    <a:close/>
                  </a:path>
                </a:pathLst>
              </a:custGeom>
              <a:solidFill>
                <a:srgbClr val="2E7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5" name="Freeform 426"/>
              <p:cNvSpPr/>
              <p:nvPr/>
            </p:nvSpPr>
            <p:spPr bwMode="auto">
              <a:xfrm>
                <a:off x="5133" y="3019"/>
                <a:ext cx="65" cy="167"/>
              </a:xfrm>
              <a:custGeom>
                <a:avLst/>
                <a:gdLst>
                  <a:gd name="T0" fmla="*/ 5 w 18"/>
                  <a:gd name="T1" fmla="*/ 25 h 47"/>
                  <a:gd name="T2" fmla="*/ 9 w 18"/>
                  <a:gd name="T3" fmla="*/ 0 h 47"/>
                  <a:gd name="T4" fmla="*/ 14 w 18"/>
                  <a:gd name="T5" fmla="*/ 12 h 47"/>
                  <a:gd name="T6" fmla="*/ 9 w 18"/>
                  <a:gd name="T7" fmla="*/ 47 h 47"/>
                  <a:gd name="T8" fmla="*/ 5 w 18"/>
                  <a:gd name="T9" fmla="*/ 25 h 47"/>
                </a:gdLst>
                <a:ahLst/>
                <a:cxnLst>
                  <a:cxn ang="0">
                    <a:pos x="T0" y="T1"/>
                  </a:cxn>
                  <a:cxn ang="0">
                    <a:pos x="T2" y="T3"/>
                  </a:cxn>
                  <a:cxn ang="0">
                    <a:pos x="T4" y="T5"/>
                  </a:cxn>
                  <a:cxn ang="0">
                    <a:pos x="T6" y="T7"/>
                  </a:cxn>
                  <a:cxn ang="0">
                    <a:pos x="T8" y="T9"/>
                  </a:cxn>
                </a:cxnLst>
                <a:rect l="0" t="0" r="r" b="b"/>
                <a:pathLst>
                  <a:path w="18" h="47">
                    <a:moveTo>
                      <a:pt x="5" y="25"/>
                    </a:moveTo>
                    <a:cubicBezTo>
                      <a:pt x="1" y="16"/>
                      <a:pt x="0" y="7"/>
                      <a:pt x="9" y="0"/>
                    </a:cubicBezTo>
                    <a:cubicBezTo>
                      <a:pt x="18" y="0"/>
                      <a:pt x="11" y="8"/>
                      <a:pt x="14" y="12"/>
                    </a:cubicBezTo>
                    <a:cubicBezTo>
                      <a:pt x="14" y="24"/>
                      <a:pt x="11" y="35"/>
                      <a:pt x="9" y="47"/>
                    </a:cubicBezTo>
                    <a:cubicBezTo>
                      <a:pt x="2" y="40"/>
                      <a:pt x="8" y="32"/>
                      <a:pt x="5" y="25"/>
                    </a:cubicBezTo>
                    <a:close/>
                  </a:path>
                </a:pathLst>
              </a:custGeom>
              <a:solidFill>
                <a:srgbClr val="3F89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6" name="Freeform 427"/>
              <p:cNvSpPr/>
              <p:nvPr/>
            </p:nvSpPr>
            <p:spPr bwMode="auto">
              <a:xfrm>
                <a:off x="5183" y="2955"/>
                <a:ext cx="75" cy="135"/>
              </a:xfrm>
              <a:custGeom>
                <a:avLst/>
                <a:gdLst>
                  <a:gd name="T0" fmla="*/ 18 w 21"/>
                  <a:gd name="T1" fmla="*/ 3 h 38"/>
                  <a:gd name="T2" fmla="*/ 12 w 21"/>
                  <a:gd name="T3" fmla="*/ 19 h 38"/>
                  <a:gd name="T4" fmla="*/ 10 w 21"/>
                  <a:gd name="T5" fmla="*/ 31 h 38"/>
                  <a:gd name="T6" fmla="*/ 11 w 21"/>
                  <a:gd name="T7" fmla="*/ 32 h 38"/>
                  <a:gd name="T8" fmla="*/ 4 w 21"/>
                  <a:gd name="T9" fmla="*/ 37 h 38"/>
                  <a:gd name="T10" fmla="*/ 4 w 21"/>
                  <a:gd name="T11" fmla="*/ 30 h 38"/>
                  <a:gd name="T12" fmla="*/ 6 w 21"/>
                  <a:gd name="T13" fmla="*/ 4 h 38"/>
                  <a:gd name="T14" fmla="*/ 9 w 21"/>
                  <a:gd name="T15" fmla="*/ 1 h 38"/>
                  <a:gd name="T16" fmla="*/ 18 w 21"/>
                  <a:gd name="T1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8">
                    <a:moveTo>
                      <a:pt x="18" y="3"/>
                    </a:moveTo>
                    <a:cubicBezTo>
                      <a:pt x="21" y="10"/>
                      <a:pt x="15" y="14"/>
                      <a:pt x="12" y="19"/>
                    </a:cubicBezTo>
                    <a:cubicBezTo>
                      <a:pt x="10" y="23"/>
                      <a:pt x="7" y="26"/>
                      <a:pt x="10" y="31"/>
                    </a:cubicBezTo>
                    <a:cubicBezTo>
                      <a:pt x="10" y="31"/>
                      <a:pt x="10" y="32"/>
                      <a:pt x="11" y="32"/>
                    </a:cubicBezTo>
                    <a:cubicBezTo>
                      <a:pt x="9" y="35"/>
                      <a:pt x="8" y="38"/>
                      <a:pt x="4" y="37"/>
                    </a:cubicBezTo>
                    <a:cubicBezTo>
                      <a:pt x="0" y="35"/>
                      <a:pt x="5" y="32"/>
                      <a:pt x="4" y="30"/>
                    </a:cubicBezTo>
                    <a:cubicBezTo>
                      <a:pt x="2" y="21"/>
                      <a:pt x="9" y="13"/>
                      <a:pt x="6" y="4"/>
                    </a:cubicBezTo>
                    <a:cubicBezTo>
                      <a:pt x="7" y="2"/>
                      <a:pt x="7" y="1"/>
                      <a:pt x="9" y="1"/>
                    </a:cubicBezTo>
                    <a:cubicBezTo>
                      <a:pt x="13" y="0"/>
                      <a:pt x="15" y="4"/>
                      <a:pt x="18" y="3"/>
                    </a:cubicBezTo>
                    <a:close/>
                  </a:path>
                </a:pathLst>
              </a:custGeom>
              <a:solidFill>
                <a:srgbClr val="4B96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7" name="Freeform 428"/>
              <p:cNvSpPr/>
              <p:nvPr/>
            </p:nvSpPr>
            <p:spPr bwMode="auto">
              <a:xfrm>
                <a:off x="5116" y="3108"/>
                <a:ext cx="50" cy="142"/>
              </a:xfrm>
              <a:custGeom>
                <a:avLst/>
                <a:gdLst>
                  <a:gd name="T0" fmla="*/ 10 w 14"/>
                  <a:gd name="T1" fmla="*/ 0 h 40"/>
                  <a:gd name="T2" fmla="*/ 14 w 14"/>
                  <a:gd name="T3" fmla="*/ 22 h 40"/>
                  <a:gd name="T4" fmla="*/ 10 w 14"/>
                  <a:gd name="T5" fmla="*/ 40 h 40"/>
                  <a:gd name="T6" fmla="*/ 7 w 14"/>
                  <a:gd name="T7" fmla="*/ 38 h 40"/>
                  <a:gd name="T8" fmla="*/ 5 w 14"/>
                  <a:gd name="T9" fmla="*/ 28 h 40"/>
                  <a:gd name="T10" fmla="*/ 1 w 14"/>
                  <a:gd name="T11" fmla="*/ 8 h 40"/>
                  <a:gd name="T12" fmla="*/ 9 w 14"/>
                  <a:gd name="T13" fmla="*/ 22 h 40"/>
                  <a:gd name="T14" fmla="*/ 9 w 14"/>
                  <a:gd name="T15" fmla="*/ 14 h 40"/>
                  <a:gd name="T16" fmla="*/ 10 w 14"/>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10" y="0"/>
                    </a:moveTo>
                    <a:cubicBezTo>
                      <a:pt x="13" y="7"/>
                      <a:pt x="9" y="15"/>
                      <a:pt x="14" y="22"/>
                    </a:cubicBezTo>
                    <a:cubicBezTo>
                      <a:pt x="13" y="28"/>
                      <a:pt x="12" y="34"/>
                      <a:pt x="10" y="40"/>
                    </a:cubicBezTo>
                    <a:cubicBezTo>
                      <a:pt x="9" y="40"/>
                      <a:pt x="8" y="38"/>
                      <a:pt x="7" y="38"/>
                    </a:cubicBezTo>
                    <a:cubicBezTo>
                      <a:pt x="8" y="34"/>
                      <a:pt x="8" y="31"/>
                      <a:pt x="5" y="28"/>
                    </a:cubicBezTo>
                    <a:cubicBezTo>
                      <a:pt x="3" y="22"/>
                      <a:pt x="0" y="15"/>
                      <a:pt x="1" y="8"/>
                    </a:cubicBezTo>
                    <a:cubicBezTo>
                      <a:pt x="7" y="11"/>
                      <a:pt x="5" y="18"/>
                      <a:pt x="9" y="22"/>
                    </a:cubicBezTo>
                    <a:cubicBezTo>
                      <a:pt x="10" y="19"/>
                      <a:pt x="9" y="16"/>
                      <a:pt x="9" y="14"/>
                    </a:cubicBezTo>
                    <a:cubicBezTo>
                      <a:pt x="9" y="9"/>
                      <a:pt x="10" y="5"/>
                      <a:pt x="10" y="0"/>
                    </a:cubicBezTo>
                    <a:close/>
                  </a:path>
                </a:pathLst>
              </a:custGeom>
              <a:solidFill>
                <a:srgbClr val="2258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8" name="Freeform 429"/>
              <p:cNvSpPr/>
              <p:nvPr/>
            </p:nvSpPr>
            <p:spPr bwMode="auto">
              <a:xfrm>
                <a:off x="5176" y="2809"/>
                <a:ext cx="47" cy="160"/>
              </a:xfrm>
              <a:custGeom>
                <a:avLst/>
                <a:gdLst>
                  <a:gd name="T0" fmla="*/ 11 w 13"/>
                  <a:gd name="T1" fmla="*/ 43 h 45"/>
                  <a:gd name="T2" fmla="*/ 8 w 13"/>
                  <a:gd name="T3" fmla="*/ 45 h 45"/>
                  <a:gd name="T4" fmla="*/ 5 w 13"/>
                  <a:gd name="T5" fmla="*/ 44 h 45"/>
                  <a:gd name="T6" fmla="*/ 4 w 13"/>
                  <a:gd name="T7" fmla="*/ 25 h 45"/>
                  <a:gd name="T8" fmla="*/ 0 w 13"/>
                  <a:gd name="T9" fmla="*/ 8 h 45"/>
                  <a:gd name="T10" fmla="*/ 5 w 13"/>
                  <a:gd name="T11" fmla="*/ 1 h 45"/>
                  <a:gd name="T12" fmla="*/ 7 w 13"/>
                  <a:gd name="T13" fmla="*/ 0 h 45"/>
                  <a:gd name="T14" fmla="*/ 10 w 13"/>
                  <a:gd name="T15" fmla="*/ 4 h 45"/>
                  <a:gd name="T16" fmla="*/ 13 w 13"/>
                  <a:gd name="T17" fmla="*/ 5 h 45"/>
                  <a:gd name="T18" fmla="*/ 12 w 13"/>
                  <a:gd name="T19" fmla="*/ 11 h 45"/>
                  <a:gd name="T20" fmla="*/ 11 w 13"/>
                  <a:gd name="T21" fmla="*/ 37 h 45"/>
                  <a:gd name="T22" fmla="*/ 11 w 13"/>
                  <a:gd name="T23" fmla="*/ 40 h 45"/>
                  <a:gd name="T24" fmla="*/ 11 w 13"/>
                  <a:gd name="T25"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5">
                    <a:moveTo>
                      <a:pt x="11" y="43"/>
                    </a:moveTo>
                    <a:cubicBezTo>
                      <a:pt x="10" y="43"/>
                      <a:pt x="9" y="44"/>
                      <a:pt x="8" y="45"/>
                    </a:cubicBezTo>
                    <a:cubicBezTo>
                      <a:pt x="7" y="44"/>
                      <a:pt x="6" y="44"/>
                      <a:pt x="5" y="44"/>
                    </a:cubicBezTo>
                    <a:cubicBezTo>
                      <a:pt x="2" y="38"/>
                      <a:pt x="4" y="31"/>
                      <a:pt x="4" y="25"/>
                    </a:cubicBezTo>
                    <a:cubicBezTo>
                      <a:pt x="4" y="19"/>
                      <a:pt x="5" y="13"/>
                      <a:pt x="0" y="8"/>
                    </a:cubicBezTo>
                    <a:cubicBezTo>
                      <a:pt x="0" y="5"/>
                      <a:pt x="3" y="3"/>
                      <a:pt x="5" y="1"/>
                    </a:cubicBezTo>
                    <a:cubicBezTo>
                      <a:pt x="6" y="1"/>
                      <a:pt x="7" y="0"/>
                      <a:pt x="7" y="0"/>
                    </a:cubicBezTo>
                    <a:cubicBezTo>
                      <a:pt x="9" y="1"/>
                      <a:pt x="9" y="2"/>
                      <a:pt x="10" y="4"/>
                    </a:cubicBezTo>
                    <a:cubicBezTo>
                      <a:pt x="11" y="4"/>
                      <a:pt x="12" y="5"/>
                      <a:pt x="13" y="5"/>
                    </a:cubicBezTo>
                    <a:cubicBezTo>
                      <a:pt x="13" y="7"/>
                      <a:pt x="12" y="9"/>
                      <a:pt x="12" y="11"/>
                    </a:cubicBezTo>
                    <a:cubicBezTo>
                      <a:pt x="10" y="19"/>
                      <a:pt x="11" y="28"/>
                      <a:pt x="11" y="37"/>
                    </a:cubicBezTo>
                    <a:cubicBezTo>
                      <a:pt x="11" y="38"/>
                      <a:pt x="11" y="39"/>
                      <a:pt x="11" y="40"/>
                    </a:cubicBezTo>
                    <a:cubicBezTo>
                      <a:pt x="11" y="41"/>
                      <a:pt x="11" y="42"/>
                      <a:pt x="11" y="43"/>
                    </a:cubicBezTo>
                    <a:close/>
                  </a:path>
                </a:pathLst>
              </a:custGeom>
              <a:solidFill>
                <a:srgbClr val="BED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9" name="Freeform 430"/>
              <p:cNvSpPr/>
              <p:nvPr/>
            </p:nvSpPr>
            <p:spPr bwMode="auto">
              <a:xfrm>
                <a:off x="5112" y="3349"/>
                <a:ext cx="46" cy="167"/>
              </a:xfrm>
              <a:custGeom>
                <a:avLst/>
                <a:gdLst>
                  <a:gd name="T0" fmla="*/ 3 w 13"/>
                  <a:gd name="T1" fmla="*/ 36 h 47"/>
                  <a:gd name="T2" fmla="*/ 4 w 13"/>
                  <a:gd name="T3" fmla="*/ 21 h 47"/>
                  <a:gd name="T4" fmla="*/ 9 w 13"/>
                  <a:gd name="T5" fmla="*/ 0 h 47"/>
                  <a:gd name="T6" fmla="*/ 11 w 13"/>
                  <a:gd name="T7" fmla="*/ 5 h 47"/>
                  <a:gd name="T8" fmla="*/ 5 w 13"/>
                  <a:gd name="T9" fmla="*/ 47 h 47"/>
                  <a:gd name="T10" fmla="*/ 3 w 13"/>
                  <a:gd name="T11" fmla="*/ 36 h 47"/>
                </a:gdLst>
                <a:ahLst/>
                <a:cxnLst>
                  <a:cxn ang="0">
                    <a:pos x="T0" y="T1"/>
                  </a:cxn>
                  <a:cxn ang="0">
                    <a:pos x="T2" y="T3"/>
                  </a:cxn>
                  <a:cxn ang="0">
                    <a:pos x="T4" y="T5"/>
                  </a:cxn>
                  <a:cxn ang="0">
                    <a:pos x="T6" y="T7"/>
                  </a:cxn>
                  <a:cxn ang="0">
                    <a:pos x="T8" y="T9"/>
                  </a:cxn>
                  <a:cxn ang="0">
                    <a:pos x="T10" y="T11"/>
                  </a:cxn>
                </a:cxnLst>
                <a:rect l="0" t="0" r="r" b="b"/>
                <a:pathLst>
                  <a:path w="13" h="47">
                    <a:moveTo>
                      <a:pt x="3" y="36"/>
                    </a:moveTo>
                    <a:cubicBezTo>
                      <a:pt x="1" y="31"/>
                      <a:pt x="5" y="26"/>
                      <a:pt x="4" y="21"/>
                    </a:cubicBezTo>
                    <a:cubicBezTo>
                      <a:pt x="6" y="14"/>
                      <a:pt x="7" y="7"/>
                      <a:pt x="9" y="0"/>
                    </a:cubicBezTo>
                    <a:cubicBezTo>
                      <a:pt x="13" y="0"/>
                      <a:pt x="11" y="3"/>
                      <a:pt x="11" y="5"/>
                    </a:cubicBezTo>
                    <a:cubicBezTo>
                      <a:pt x="7" y="19"/>
                      <a:pt x="8" y="33"/>
                      <a:pt x="5" y="47"/>
                    </a:cubicBezTo>
                    <a:cubicBezTo>
                      <a:pt x="0" y="44"/>
                      <a:pt x="4" y="39"/>
                      <a:pt x="3" y="36"/>
                    </a:cubicBezTo>
                    <a:close/>
                  </a:path>
                </a:pathLst>
              </a:custGeom>
              <a:solidFill>
                <a:srgbClr val="1B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0" name="Freeform 431"/>
              <p:cNvSpPr/>
              <p:nvPr/>
            </p:nvSpPr>
            <p:spPr bwMode="auto">
              <a:xfrm>
                <a:off x="5126" y="2951"/>
                <a:ext cx="65" cy="54"/>
              </a:xfrm>
              <a:custGeom>
                <a:avLst/>
                <a:gdLst>
                  <a:gd name="T0" fmla="*/ 1 w 18"/>
                  <a:gd name="T1" fmla="*/ 4 h 15"/>
                  <a:gd name="T2" fmla="*/ 4 w 18"/>
                  <a:gd name="T3" fmla="*/ 0 h 15"/>
                  <a:gd name="T4" fmla="*/ 12 w 18"/>
                  <a:gd name="T5" fmla="*/ 0 h 15"/>
                  <a:gd name="T6" fmla="*/ 16 w 18"/>
                  <a:gd name="T7" fmla="*/ 5 h 15"/>
                  <a:gd name="T8" fmla="*/ 8 w 18"/>
                  <a:gd name="T9" fmla="*/ 12 h 15"/>
                  <a:gd name="T10" fmla="*/ 2 w 18"/>
                  <a:gd name="T11" fmla="*/ 11 h 15"/>
                  <a:gd name="T12" fmla="*/ 1 w 18"/>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18" h="15">
                    <a:moveTo>
                      <a:pt x="1" y="4"/>
                    </a:moveTo>
                    <a:cubicBezTo>
                      <a:pt x="2" y="3"/>
                      <a:pt x="3" y="1"/>
                      <a:pt x="4" y="0"/>
                    </a:cubicBezTo>
                    <a:cubicBezTo>
                      <a:pt x="7" y="0"/>
                      <a:pt x="10" y="0"/>
                      <a:pt x="12" y="0"/>
                    </a:cubicBezTo>
                    <a:cubicBezTo>
                      <a:pt x="14" y="1"/>
                      <a:pt x="18" y="1"/>
                      <a:pt x="16" y="5"/>
                    </a:cubicBezTo>
                    <a:cubicBezTo>
                      <a:pt x="14" y="7"/>
                      <a:pt x="11" y="10"/>
                      <a:pt x="8" y="12"/>
                    </a:cubicBezTo>
                    <a:cubicBezTo>
                      <a:pt x="5" y="15"/>
                      <a:pt x="4" y="12"/>
                      <a:pt x="2" y="11"/>
                    </a:cubicBezTo>
                    <a:cubicBezTo>
                      <a:pt x="0" y="9"/>
                      <a:pt x="1" y="6"/>
                      <a:pt x="1" y="4"/>
                    </a:cubicBezTo>
                    <a:close/>
                  </a:path>
                </a:pathLst>
              </a:custGeom>
              <a:solidFill>
                <a:srgbClr val="277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1" name="Freeform 432"/>
              <p:cNvSpPr/>
              <p:nvPr/>
            </p:nvSpPr>
            <p:spPr bwMode="auto">
              <a:xfrm>
                <a:off x="5158" y="2880"/>
                <a:ext cx="43" cy="89"/>
              </a:xfrm>
              <a:custGeom>
                <a:avLst/>
                <a:gdLst>
                  <a:gd name="T0" fmla="*/ 7 w 12"/>
                  <a:gd name="T1" fmla="*/ 25 h 25"/>
                  <a:gd name="T2" fmla="*/ 1 w 12"/>
                  <a:gd name="T3" fmla="*/ 22 h 25"/>
                  <a:gd name="T4" fmla="*/ 2 w 12"/>
                  <a:gd name="T5" fmla="*/ 16 h 25"/>
                  <a:gd name="T6" fmla="*/ 6 w 12"/>
                  <a:gd name="T7" fmla="*/ 7 h 25"/>
                  <a:gd name="T8" fmla="*/ 11 w 12"/>
                  <a:gd name="T9" fmla="*/ 3 h 25"/>
                  <a:gd name="T10" fmla="*/ 10 w 12"/>
                  <a:gd name="T11" fmla="*/ 24 h 25"/>
                  <a:gd name="T12" fmla="*/ 7 w 12"/>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2" h="25">
                    <a:moveTo>
                      <a:pt x="7" y="25"/>
                    </a:moveTo>
                    <a:cubicBezTo>
                      <a:pt x="6" y="22"/>
                      <a:pt x="3" y="23"/>
                      <a:pt x="1" y="22"/>
                    </a:cubicBezTo>
                    <a:cubicBezTo>
                      <a:pt x="0" y="20"/>
                      <a:pt x="1" y="18"/>
                      <a:pt x="2" y="16"/>
                    </a:cubicBezTo>
                    <a:cubicBezTo>
                      <a:pt x="3" y="13"/>
                      <a:pt x="5" y="10"/>
                      <a:pt x="6" y="7"/>
                    </a:cubicBezTo>
                    <a:cubicBezTo>
                      <a:pt x="6" y="4"/>
                      <a:pt x="7" y="0"/>
                      <a:pt x="11" y="3"/>
                    </a:cubicBezTo>
                    <a:cubicBezTo>
                      <a:pt x="11" y="10"/>
                      <a:pt x="12" y="17"/>
                      <a:pt x="10" y="24"/>
                    </a:cubicBezTo>
                    <a:cubicBezTo>
                      <a:pt x="9" y="25"/>
                      <a:pt x="8" y="25"/>
                      <a:pt x="7" y="25"/>
                    </a:cubicBezTo>
                    <a:close/>
                  </a:path>
                </a:pathLst>
              </a:custGeom>
              <a:solidFill>
                <a:srgbClr val="3E7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2" name="Freeform 433"/>
              <p:cNvSpPr/>
              <p:nvPr/>
            </p:nvSpPr>
            <p:spPr bwMode="auto">
              <a:xfrm>
                <a:off x="5166" y="2976"/>
                <a:ext cx="28" cy="86"/>
              </a:xfrm>
              <a:custGeom>
                <a:avLst/>
                <a:gdLst>
                  <a:gd name="T0" fmla="*/ 5 w 8"/>
                  <a:gd name="T1" fmla="*/ 24 h 24"/>
                  <a:gd name="T2" fmla="*/ 0 w 8"/>
                  <a:gd name="T3" fmla="*/ 12 h 24"/>
                  <a:gd name="T4" fmla="*/ 7 w 8"/>
                  <a:gd name="T5" fmla="*/ 0 h 24"/>
                  <a:gd name="T6" fmla="*/ 5 w 8"/>
                  <a:gd name="T7" fmla="*/ 24 h 24"/>
                </a:gdLst>
                <a:ahLst/>
                <a:cxnLst>
                  <a:cxn ang="0">
                    <a:pos x="T0" y="T1"/>
                  </a:cxn>
                  <a:cxn ang="0">
                    <a:pos x="T2" y="T3"/>
                  </a:cxn>
                  <a:cxn ang="0">
                    <a:pos x="T4" y="T5"/>
                  </a:cxn>
                  <a:cxn ang="0">
                    <a:pos x="T6" y="T7"/>
                  </a:cxn>
                </a:cxnLst>
                <a:rect l="0" t="0" r="r" b="b"/>
                <a:pathLst>
                  <a:path w="8" h="24">
                    <a:moveTo>
                      <a:pt x="5" y="24"/>
                    </a:moveTo>
                    <a:cubicBezTo>
                      <a:pt x="2" y="20"/>
                      <a:pt x="5" y="14"/>
                      <a:pt x="0" y="12"/>
                    </a:cubicBezTo>
                    <a:cubicBezTo>
                      <a:pt x="2" y="8"/>
                      <a:pt x="5" y="4"/>
                      <a:pt x="7" y="0"/>
                    </a:cubicBezTo>
                    <a:cubicBezTo>
                      <a:pt x="7" y="9"/>
                      <a:pt x="8" y="16"/>
                      <a:pt x="5" y="24"/>
                    </a:cubicBezTo>
                    <a:close/>
                  </a:path>
                </a:pathLst>
              </a:custGeom>
              <a:solidFill>
                <a:srgbClr val="488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3" name="Freeform 434"/>
              <p:cNvSpPr/>
              <p:nvPr/>
            </p:nvSpPr>
            <p:spPr bwMode="auto">
              <a:xfrm>
                <a:off x="5180" y="3161"/>
                <a:ext cx="46" cy="110"/>
              </a:xfrm>
              <a:custGeom>
                <a:avLst/>
                <a:gdLst>
                  <a:gd name="T0" fmla="*/ 5 w 13"/>
                  <a:gd name="T1" fmla="*/ 29 h 31"/>
                  <a:gd name="T2" fmla="*/ 2 w 13"/>
                  <a:gd name="T3" fmla="*/ 27 h 31"/>
                  <a:gd name="T4" fmla="*/ 5 w 13"/>
                  <a:gd name="T5" fmla="*/ 0 h 31"/>
                  <a:gd name="T6" fmla="*/ 9 w 13"/>
                  <a:gd name="T7" fmla="*/ 5 h 31"/>
                  <a:gd name="T8" fmla="*/ 11 w 13"/>
                  <a:gd name="T9" fmla="*/ 17 h 31"/>
                  <a:gd name="T10" fmla="*/ 9 w 13"/>
                  <a:gd name="T11" fmla="*/ 24 h 31"/>
                  <a:gd name="T12" fmla="*/ 5 w 13"/>
                  <a:gd name="T13" fmla="*/ 29 h 31"/>
                </a:gdLst>
                <a:ahLst/>
                <a:cxnLst>
                  <a:cxn ang="0">
                    <a:pos x="T0" y="T1"/>
                  </a:cxn>
                  <a:cxn ang="0">
                    <a:pos x="T2" y="T3"/>
                  </a:cxn>
                  <a:cxn ang="0">
                    <a:pos x="T4" y="T5"/>
                  </a:cxn>
                  <a:cxn ang="0">
                    <a:pos x="T6" y="T7"/>
                  </a:cxn>
                  <a:cxn ang="0">
                    <a:pos x="T8" y="T9"/>
                  </a:cxn>
                  <a:cxn ang="0">
                    <a:pos x="T10" y="T11"/>
                  </a:cxn>
                  <a:cxn ang="0">
                    <a:pos x="T12" y="T13"/>
                  </a:cxn>
                </a:cxnLst>
                <a:rect l="0" t="0" r="r" b="b"/>
                <a:pathLst>
                  <a:path w="13" h="31">
                    <a:moveTo>
                      <a:pt x="5" y="29"/>
                    </a:moveTo>
                    <a:cubicBezTo>
                      <a:pt x="4" y="29"/>
                      <a:pt x="0" y="31"/>
                      <a:pt x="2" y="27"/>
                    </a:cubicBezTo>
                    <a:cubicBezTo>
                      <a:pt x="7" y="18"/>
                      <a:pt x="7" y="9"/>
                      <a:pt x="5" y="0"/>
                    </a:cubicBezTo>
                    <a:cubicBezTo>
                      <a:pt x="6" y="2"/>
                      <a:pt x="8" y="4"/>
                      <a:pt x="9" y="5"/>
                    </a:cubicBezTo>
                    <a:cubicBezTo>
                      <a:pt x="13" y="9"/>
                      <a:pt x="12" y="13"/>
                      <a:pt x="11" y="17"/>
                    </a:cubicBezTo>
                    <a:cubicBezTo>
                      <a:pt x="11" y="20"/>
                      <a:pt x="10" y="22"/>
                      <a:pt x="9" y="24"/>
                    </a:cubicBezTo>
                    <a:cubicBezTo>
                      <a:pt x="8" y="26"/>
                      <a:pt x="7" y="28"/>
                      <a:pt x="5" y="29"/>
                    </a:cubicBezTo>
                    <a:close/>
                  </a:path>
                </a:pathLst>
              </a:custGeom>
              <a:solidFill>
                <a:srgbClr val="225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4" name="Freeform 435"/>
              <p:cNvSpPr/>
              <p:nvPr/>
            </p:nvSpPr>
            <p:spPr bwMode="auto">
              <a:xfrm>
                <a:off x="5144" y="3268"/>
                <a:ext cx="25" cy="99"/>
              </a:xfrm>
              <a:custGeom>
                <a:avLst/>
                <a:gdLst>
                  <a:gd name="T0" fmla="*/ 2 w 7"/>
                  <a:gd name="T1" fmla="*/ 28 h 28"/>
                  <a:gd name="T2" fmla="*/ 0 w 7"/>
                  <a:gd name="T3" fmla="*/ 23 h 28"/>
                  <a:gd name="T4" fmla="*/ 5 w 7"/>
                  <a:gd name="T5" fmla="*/ 0 h 28"/>
                  <a:gd name="T6" fmla="*/ 4 w 7"/>
                  <a:gd name="T7" fmla="*/ 13 h 28"/>
                  <a:gd name="T8" fmla="*/ 7 w 7"/>
                  <a:gd name="T9" fmla="*/ 20 h 28"/>
                  <a:gd name="T10" fmla="*/ 2 w 7"/>
                  <a:gd name="T11" fmla="*/ 28 h 28"/>
                </a:gdLst>
                <a:ahLst/>
                <a:cxnLst>
                  <a:cxn ang="0">
                    <a:pos x="T0" y="T1"/>
                  </a:cxn>
                  <a:cxn ang="0">
                    <a:pos x="T2" y="T3"/>
                  </a:cxn>
                  <a:cxn ang="0">
                    <a:pos x="T4" y="T5"/>
                  </a:cxn>
                  <a:cxn ang="0">
                    <a:pos x="T6" y="T7"/>
                  </a:cxn>
                  <a:cxn ang="0">
                    <a:pos x="T8" y="T9"/>
                  </a:cxn>
                  <a:cxn ang="0">
                    <a:pos x="T10" y="T11"/>
                  </a:cxn>
                </a:cxnLst>
                <a:rect l="0" t="0" r="r" b="b"/>
                <a:pathLst>
                  <a:path w="7" h="28">
                    <a:moveTo>
                      <a:pt x="2" y="28"/>
                    </a:moveTo>
                    <a:cubicBezTo>
                      <a:pt x="1" y="26"/>
                      <a:pt x="2" y="24"/>
                      <a:pt x="0" y="23"/>
                    </a:cubicBezTo>
                    <a:cubicBezTo>
                      <a:pt x="2" y="15"/>
                      <a:pt x="1" y="7"/>
                      <a:pt x="5" y="0"/>
                    </a:cubicBezTo>
                    <a:cubicBezTo>
                      <a:pt x="5" y="5"/>
                      <a:pt x="6" y="9"/>
                      <a:pt x="4" y="13"/>
                    </a:cubicBezTo>
                    <a:cubicBezTo>
                      <a:pt x="3" y="16"/>
                      <a:pt x="2" y="19"/>
                      <a:pt x="7" y="20"/>
                    </a:cubicBezTo>
                    <a:cubicBezTo>
                      <a:pt x="6" y="23"/>
                      <a:pt x="5" y="26"/>
                      <a:pt x="2" y="28"/>
                    </a:cubicBezTo>
                    <a:close/>
                  </a:path>
                </a:pathLst>
              </a:custGeom>
              <a:solidFill>
                <a:srgbClr val="245A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5" name="Freeform 436"/>
              <p:cNvSpPr/>
              <p:nvPr/>
            </p:nvSpPr>
            <p:spPr bwMode="auto">
              <a:xfrm>
                <a:off x="5212" y="3179"/>
                <a:ext cx="21" cy="71"/>
              </a:xfrm>
              <a:custGeom>
                <a:avLst/>
                <a:gdLst>
                  <a:gd name="T0" fmla="*/ 0 w 6"/>
                  <a:gd name="T1" fmla="*/ 13 h 20"/>
                  <a:gd name="T2" fmla="*/ 0 w 6"/>
                  <a:gd name="T3" fmla="*/ 0 h 20"/>
                  <a:gd name="T4" fmla="*/ 2 w 6"/>
                  <a:gd name="T5" fmla="*/ 0 h 20"/>
                  <a:gd name="T6" fmla="*/ 6 w 6"/>
                  <a:gd name="T7" fmla="*/ 18 h 20"/>
                  <a:gd name="T8" fmla="*/ 0 w 6"/>
                  <a:gd name="T9" fmla="*/ 13 h 20"/>
                </a:gdLst>
                <a:ahLst/>
                <a:cxnLst>
                  <a:cxn ang="0">
                    <a:pos x="T0" y="T1"/>
                  </a:cxn>
                  <a:cxn ang="0">
                    <a:pos x="T2" y="T3"/>
                  </a:cxn>
                  <a:cxn ang="0">
                    <a:pos x="T4" y="T5"/>
                  </a:cxn>
                  <a:cxn ang="0">
                    <a:pos x="T6" y="T7"/>
                  </a:cxn>
                  <a:cxn ang="0">
                    <a:pos x="T8" y="T9"/>
                  </a:cxn>
                </a:cxnLst>
                <a:rect l="0" t="0" r="r" b="b"/>
                <a:pathLst>
                  <a:path w="6" h="20">
                    <a:moveTo>
                      <a:pt x="0" y="13"/>
                    </a:moveTo>
                    <a:cubicBezTo>
                      <a:pt x="0" y="9"/>
                      <a:pt x="0" y="5"/>
                      <a:pt x="0" y="0"/>
                    </a:cubicBezTo>
                    <a:cubicBezTo>
                      <a:pt x="0" y="0"/>
                      <a:pt x="1" y="0"/>
                      <a:pt x="2" y="0"/>
                    </a:cubicBezTo>
                    <a:cubicBezTo>
                      <a:pt x="6" y="5"/>
                      <a:pt x="5" y="12"/>
                      <a:pt x="6" y="18"/>
                    </a:cubicBezTo>
                    <a:cubicBezTo>
                      <a:pt x="2" y="20"/>
                      <a:pt x="1" y="17"/>
                      <a:pt x="0" y="13"/>
                    </a:cubicBezTo>
                    <a:close/>
                  </a:path>
                </a:pathLst>
              </a:custGeom>
              <a:solidFill>
                <a:srgbClr val="CFDB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6" name="Freeform 437"/>
              <p:cNvSpPr/>
              <p:nvPr/>
            </p:nvSpPr>
            <p:spPr bwMode="auto">
              <a:xfrm>
                <a:off x="5219" y="3172"/>
                <a:ext cx="25" cy="74"/>
              </a:xfrm>
              <a:custGeom>
                <a:avLst/>
                <a:gdLst>
                  <a:gd name="T0" fmla="*/ 4 w 7"/>
                  <a:gd name="T1" fmla="*/ 20 h 21"/>
                  <a:gd name="T2" fmla="*/ 0 w 7"/>
                  <a:gd name="T3" fmla="*/ 2 h 21"/>
                  <a:gd name="T4" fmla="*/ 0 w 7"/>
                  <a:gd name="T5" fmla="*/ 0 h 21"/>
                  <a:gd name="T6" fmla="*/ 6 w 7"/>
                  <a:gd name="T7" fmla="*/ 21 h 21"/>
                  <a:gd name="T8" fmla="*/ 4 w 7"/>
                  <a:gd name="T9" fmla="*/ 20 h 21"/>
                </a:gdLst>
                <a:ahLst/>
                <a:cxnLst>
                  <a:cxn ang="0">
                    <a:pos x="T0" y="T1"/>
                  </a:cxn>
                  <a:cxn ang="0">
                    <a:pos x="T2" y="T3"/>
                  </a:cxn>
                  <a:cxn ang="0">
                    <a:pos x="T4" y="T5"/>
                  </a:cxn>
                  <a:cxn ang="0">
                    <a:pos x="T6" y="T7"/>
                  </a:cxn>
                  <a:cxn ang="0">
                    <a:pos x="T8" y="T9"/>
                  </a:cxn>
                </a:cxnLst>
                <a:rect l="0" t="0" r="r" b="b"/>
                <a:pathLst>
                  <a:path w="7" h="21">
                    <a:moveTo>
                      <a:pt x="4" y="20"/>
                    </a:moveTo>
                    <a:cubicBezTo>
                      <a:pt x="3" y="14"/>
                      <a:pt x="1" y="8"/>
                      <a:pt x="0" y="2"/>
                    </a:cubicBezTo>
                    <a:cubicBezTo>
                      <a:pt x="0" y="1"/>
                      <a:pt x="0" y="1"/>
                      <a:pt x="0" y="0"/>
                    </a:cubicBezTo>
                    <a:cubicBezTo>
                      <a:pt x="7" y="5"/>
                      <a:pt x="3" y="14"/>
                      <a:pt x="6" y="21"/>
                    </a:cubicBezTo>
                    <a:cubicBezTo>
                      <a:pt x="5" y="21"/>
                      <a:pt x="4" y="20"/>
                      <a:pt x="4" y="20"/>
                    </a:cubicBezTo>
                    <a:close/>
                  </a:path>
                </a:pathLst>
              </a:custGeom>
              <a:solidFill>
                <a:srgbClr val="274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7" name="Freeform 438"/>
              <p:cNvSpPr/>
              <p:nvPr/>
            </p:nvSpPr>
            <p:spPr bwMode="auto">
              <a:xfrm>
                <a:off x="5126" y="3243"/>
                <a:ext cx="25" cy="67"/>
              </a:xfrm>
              <a:custGeom>
                <a:avLst/>
                <a:gdLst>
                  <a:gd name="T0" fmla="*/ 4 w 7"/>
                  <a:gd name="T1" fmla="*/ 0 h 19"/>
                  <a:gd name="T2" fmla="*/ 7 w 7"/>
                  <a:gd name="T3" fmla="*/ 2 h 19"/>
                  <a:gd name="T4" fmla="*/ 2 w 7"/>
                  <a:gd name="T5" fmla="*/ 19 h 19"/>
                  <a:gd name="T6" fmla="*/ 2 w 7"/>
                  <a:gd name="T7" fmla="*/ 19 h 19"/>
                  <a:gd name="T8" fmla="*/ 4 w 7"/>
                  <a:gd name="T9" fmla="*/ 4 h 19"/>
                  <a:gd name="T10" fmla="*/ 4 w 7"/>
                  <a:gd name="T11" fmla="*/ 0 h 19"/>
                </a:gdLst>
                <a:ahLst/>
                <a:cxnLst>
                  <a:cxn ang="0">
                    <a:pos x="T0" y="T1"/>
                  </a:cxn>
                  <a:cxn ang="0">
                    <a:pos x="T2" y="T3"/>
                  </a:cxn>
                  <a:cxn ang="0">
                    <a:pos x="T4" y="T5"/>
                  </a:cxn>
                  <a:cxn ang="0">
                    <a:pos x="T6" y="T7"/>
                  </a:cxn>
                  <a:cxn ang="0">
                    <a:pos x="T8" y="T9"/>
                  </a:cxn>
                  <a:cxn ang="0">
                    <a:pos x="T10" y="T11"/>
                  </a:cxn>
                </a:cxnLst>
                <a:rect l="0" t="0" r="r" b="b"/>
                <a:pathLst>
                  <a:path w="7" h="19">
                    <a:moveTo>
                      <a:pt x="4" y="0"/>
                    </a:moveTo>
                    <a:cubicBezTo>
                      <a:pt x="5" y="0"/>
                      <a:pt x="6" y="1"/>
                      <a:pt x="7" y="2"/>
                    </a:cubicBezTo>
                    <a:cubicBezTo>
                      <a:pt x="6" y="8"/>
                      <a:pt x="6" y="14"/>
                      <a:pt x="2" y="19"/>
                    </a:cubicBezTo>
                    <a:cubicBezTo>
                      <a:pt x="2" y="19"/>
                      <a:pt x="2" y="19"/>
                      <a:pt x="2" y="19"/>
                    </a:cubicBezTo>
                    <a:cubicBezTo>
                      <a:pt x="0" y="14"/>
                      <a:pt x="1" y="9"/>
                      <a:pt x="4" y="4"/>
                    </a:cubicBezTo>
                    <a:cubicBezTo>
                      <a:pt x="4" y="2"/>
                      <a:pt x="4" y="1"/>
                      <a:pt x="4" y="0"/>
                    </a:cubicBezTo>
                    <a:close/>
                  </a:path>
                </a:pathLst>
              </a:custGeom>
              <a:solidFill>
                <a:srgbClr val="143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8" name="Freeform 439"/>
              <p:cNvSpPr/>
              <p:nvPr/>
            </p:nvSpPr>
            <p:spPr bwMode="auto">
              <a:xfrm>
                <a:off x="5126" y="2990"/>
                <a:ext cx="29" cy="40"/>
              </a:xfrm>
              <a:custGeom>
                <a:avLst/>
                <a:gdLst>
                  <a:gd name="T0" fmla="*/ 2 w 8"/>
                  <a:gd name="T1" fmla="*/ 0 h 11"/>
                  <a:gd name="T2" fmla="*/ 8 w 8"/>
                  <a:gd name="T3" fmla="*/ 1 h 11"/>
                  <a:gd name="T4" fmla="*/ 1 w 8"/>
                  <a:gd name="T5" fmla="*/ 11 h 11"/>
                  <a:gd name="T6" fmla="*/ 0 w 8"/>
                  <a:gd name="T7" fmla="*/ 8 h 11"/>
                  <a:gd name="T8" fmla="*/ 2 w 8"/>
                  <a:gd name="T9" fmla="*/ 0 h 11"/>
                </a:gdLst>
                <a:ahLst/>
                <a:cxnLst>
                  <a:cxn ang="0">
                    <a:pos x="T0" y="T1"/>
                  </a:cxn>
                  <a:cxn ang="0">
                    <a:pos x="T2" y="T3"/>
                  </a:cxn>
                  <a:cxn ang="0">
                    <a:pos x="T4" y="T5"/>
                  </a:cxn>
                  <a:cxn ang="0">
                    <a:pos x="T6" y="T7"/>
                  </a:cxn>
                  <a:cxn ang="0">
                    <a:pos x="T8" y="T9"/>
                  </a:cxn>
                </a:cxnLst>
                <a:rect l="0" t="0" r="r" b="b"/>
                <a:pathLst>
                  <a:path w="8" h="11">
                    <a:moveTo>
                      <a:pt x="2" y="0"/>
                    </a:moveTo>
                    <a:cubicBezTo>
                      <a:pt x="4" y="0"/>
                      <a:pt x="6" y="1"/>
                      <a:pt x="8" y="1"/>
                    </a:cubicBezTo>
                    <a:cubicBezTo>
                      <a:pt x="7" y="6"/>
                      <a:pt x="4" y="9"/>
                      <a:pt x="1" y="11"/>
                    </a:cubicBezTo>
                    <a:cubicBezTo>
                      <a:pt x="1" y="10"/>
                      <a:pt x="0" y="9"/>
                      <a:pt x="0" y="8"/>
                    </a:cubicBezTo>
                    <a:cubicBezTo>
                      <a:pt x="3" y="6"/>
                      <a:pt x="2" y="3"/>
                      <a:pt x="2" y="0"/>
                    </a:cubicBezTo>
                    <a:close/>
                  </a:path>
                </a:pathLst>
              </a:custGeom>
              <a:solidFill>
                <a:srgbClr val="27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9" name="Freeform 440"/>
              <p:cNvSpPr/>
              <p:nvPr/>
            </p:nvSpPr>
            <p:spPr bwMode="auto">
              <a:xfrm>
                <a:off x="5162" y="3207"/>
                <a:ext cx="18" cy="64"/>
              </a:xfrm>
              <a:custGeom>
                <a:avLst/>
                <a:gdLst>
                  <a:gd name="T0" fmla="*/ 3 w 5"/>
                  <a:gd name="T1" fmla="*/ 0 h 18"/>
                  <a:gd name="T2" fmla="*/ 0 w 5"/>
                  <a:gd name="T3" fmla="*/ 18 h 18"/>
                  <a:gd name="T4" fmla="*/ 3 w 5"/>
                  <a:gd name="T5" fmla="*/ 0 h 18"/>
                </a:gdLst>
                <a:ahLst/>
                <a:cxnLst>
                  <a:cxn ang="0">
                    <a:pos x="T0" y="T1"/>
                  </a:cxn>
                  <a:cxn ang="0">
                    <a:pos x="T2" y="T3"/>
                  </a:cxn>
                  <a:cxn ang="0">
                    <a:pos x="T4" y="T5"/>
                  </a:cxn>
                </a:cxnLst>
                <a:rect l="0" t="0" r="r" b="b"/>
                <a:pathLst>
                  <a:path w="5" h="18">
                    <a:moveTo>
                      <a:pt x="3" y="0"/>
                    </a:moveTo>
                    <a:cubicBezTo>
                      <a:pt x="5" y="6"/>
                      <a:pt x="3" y="12"/>
                      <a:pt x="0" y="18"/>
                    </a:cubicBezTo>
                    <a:cubicBezTo>
                      <a:pt x="0" y="11"/>
                      <a:pt x="2" y="6"/>
                      <a:pt x="3" y="0"/>
                    </a:cubicBezTo>
                    <a:close/>
                  </a:path>
                </a:pathLst>
              </a:custGeom>
              <a:solidFill>
                <a:srgbClr val="2C62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0" name="Freeform 441"/>
              <p:cNvSpPr/>
              <p:nvPr/>
            </p:nvSpPr>
            <p:spPr bwMode="auto">
              <a:xfrm>
                <a:off x="5201" y="2856"/>
                <a:ext cx="36" cy="88"/>
              </a:xfrm>
              <a:custGeom>
                <a:avLst/>
                <a:gdLst>
                  <a:gd name="T0" fmla="*/ 9 w 10"/>
                  <a:gd name="T1" fmla="*/ 6 h 25"/>
                  <a:gd name="T2" fmla="*/ 9 w 10"/>
                  <a:gd name="T3" fmla="*/ 20 h 25"/>
                  <a:gd name="T4" fmla="*/ 4 w 10"/>
                  <a:gd name="T5" fmla="*/ 24 h 25"/>
                  <a:gd name="T6" fmla="*/ 2 w 10"/>
                  <a:gd name="T7" fmla="*/ 7 h 25"/>
                  <a:gd name="T8" fmla="*/ 3 w 10"/>
                  <a:gd name="T9" fmla="*/ 5 h 25"/>
                  <a:gd name="T10" fmla="*/ 6 w 10"/>
                  <a:gd name="T11" fmla="*/ 0 h 25"/>
                  <a:gd name="T12" fmla="*/ 9 w 10"/>
                  <a:gd name="T13" fmla="*/ 6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9" y="6"/>
                    </a:moveTo>
                    <a:cubicBezTo>
                      <a:pt x="10" y="10"/>
                      <a:pt x="4" y="15"/>
                      <a:pt x="9" y="20"/>
                    </a:cubicBezTo>
                    <a:cubicBezTo>
                      <a:pt x="9" y="23"/>
                      <a:pt x="8" y="25"/>
                      <a:pt x="4" y="24"/>
                    </a:cubicBezTo>
                    <a:cubicBezTo>
                      <a:pt x="0" y="19"/>
                      <a:pt x="3" y="13"/>
                      <a:pt x="2" y="7"/>
                    </a:cubicBezTo>
                    <a:cubicBezTo>
                      <a:pt x="2" y="7"/>
                      <a:pt x="2" y="6"/>
                      <a:pt x="3" y="5"/>
                    </a:cubicBezTo>
                    <a:cubicBezTo>
                      <a:pt x="4" y="3"/>
                      <a:pt x="3" y="0"/>
                      <a:pt x="6" y="0"/>
                    </a:cubicBezTo>
                    <a:cubicBezTo>
                      <a:pt x="9" y="0"/>
                      <a:pt x="7" y="4"/>
                      <a:pt x="9" y="6"/>
                    </a:cubicBezTo>
                    <a:close/>
                  </a:path>
                </a:pathLst>
              </a:custGeom>
              <a:solidFill>
                <a:srgbClr val="4085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1" name="Freeform 442"/>
              <p:cNvSpPr/>
              <p:nvPr/>
            </p:nvSpPr>
            <p:spPr bwMode="auto">
              <a:xfrm>
                <a:off x="5198" y="2774"/>
                <a:ext cx="46" cy="50"/>
              </a:xfrm>
              <a:custGeom>
                <a:avLst/>
                <a:gdLst>
                  <a:gd name="T0" fmla="*/ 4 w 13"/>
                  <a:gd name="T1" fmla="*/ 14 h 14"/>
                  <a:gd name="T2" fmla="*/ 2 w 13"/>
                  <a:gd name="T3" fmla="*/ 11 h 14"/>
                  <a:gd name="T4" fmla="*/ 1 w 13"/>
                  <a:gd name="T5" fmla="*/ 5 h 14"/>
                  <a:gd name="T6" fmla="*/ 8 w 13"/>
                  <a:gd name="T7" fmla="*/ 1 h 14"/>
                  <a:gd name="T8" fmla="*/ 11 w 13"/>
                  <a:gd name="T9" fmla="*/ 9 h 14"/>
                  <a:gd name="T10" fmla="*/ 4 w 13"/>
                  <a:gd name="T11" fmla="*/ 14 h 14"/>
                </a:gdLst>
                <a:ahLst/>
                <a:cxnLst>
                  <a:cxn ang="0">
                    <a:pos x="T0" y="T1"/>
                  </a:cxn>
                  <a:cxn ang="0">
                    <a:pos x="T2" y="T3"/>
                  </a:cxn>
                  <a:cxn ang="0">
                    <a:pos x="T4" y="T5"/>
                  </a:cxn>
                  <a:cxn ang="0">
                    <a:pos x="T6" y="T7"/>
                  </a:cxn>
                  <a:cxn ang="0">
                    <a:pos x="T8" y="T9"/>
                  </a:cxn>
                  <a:cxn ang="0">
                    <a:pos x="T10" y="T11"/>
                  </a:cxn>
                </a:cxnLst>
                <a:rect l="0" t="0" r="r" b="b"/>
                <a:pathLst>
                  <a:path w="13" h="14">
                    <a:moveTo>
                      <a:pt x="4" y="14"/>
                    </a:moveTo>
                    <a:cubicBezTo>
                      <a:pt x="2" y="14"/>
                      <a:pt x="3" y="12"/>
                      <a:pt x="2" y="11"/>
                    </a:cubicBezTo>
                    <a:cubicBezTo>
                      <a:pt x="1" y="9"/>
                      <a:pt x="0" y="7"/>
                      <a:pt x="1" y="5"/>
                    </a:cubicBezTo>
                    <a:cubicBezTo>
                      <a:pt x="3" y="3"/>
                      <a:pt x="4" y="0"/>
                      <a:pt x="8" y="1"/>
                    </a:cubicBezTo>
                    <a:cubicBezTo>
                      <a:pt x="13" y="2"/>
                      <a:pt x="12" y="5"/>
                      <a:pt x="11" y="9"/>
                    </a:cubicBezTo>
                    <a:cubicBezTo>
                      <a:pt x="9" y="10"/>
                      <a:pt x="7" y="12"/>
                      <a:pt x="4" y="14"/>
                    </a:cubicBezTo>
                    <a:close/>
                  </a:path>
                </a:pathLst>
              </a:custGeom>
              <a:solidFill>
                <a:srgbClr val="2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2" name="Freeform 443"/>
              <p:cNvSpPr/>
              <p:nvPr/>
            </p:nvSpPr>
            <p:spPr bwMode="auto">
              <a:xfrm>
                <a:off x="5212" y="2930"/>
                <a:ext cx="43" cy="64"/>
              </a:xfrm>
              <a:custGeom>
                <a:avLst/>
                <a:gdLst>
                  <a:gd name="T0" fmla="*/ 1 w 12"/>
                  <a:gd name="T1" fmla="*/ 9 h 18"/>
                  <a:gd name="T2" fmla="*/ 0 w 12"/>
                  <a:gd name="T3" fmla="*/ 7 h 18"/>
                  <a:gd name="T4" fmla="*/ 10 w 12"/>
                  <a:gd name="T5" fmla="*/ 0 h 18"/>
                  <a:gd name="T6" fmla="*/ 12 w 12"/>
                  <a:gd name="T7" fmla="*/ 7 h 18"/>
                  <a:gd name="T8" fmla="*/ 10 w 12"/>
                  <a:gd name="T9" fmla="*/ 10 h 18"/>
                  <a:gd name="T10" fmla="*/ 1 w 12"/>
                  <a:gd name="T11" fmla="*/ 9 h 18"/>
                </a:gdLst>
                <a:ahLst/>
                <a:cxnLst>
                  <a:cxn ang="0">
                    <a:pos x="T0" y="T1"/>
                  </a:cxn>
                  <a:cxn ang="0">
                    <a:pos x="T2" y="T3"/>
                  </a:cxn>
                  <a:cxn ang="0">
                    <a:pos x="T4" y="T5"/>
                  </a:cxn>
                  <a:cxn ang="0">
                    <a:pos x="T6" y="T7"/>
                  </a:cxn>
                  <a:cxn ang="0">
                    <a:pos x="T8" y="T9"/>
                  </a:cxn>
                  <a:cxn ang="0">
                    <a:pos x="T10" y="T11"/>
                  </a:cxn>
                </a:cxnLst>
                <a:rect l="0" t="0" r="r" b="b"/>
                <a:pathLst>
                  <a:path w="12" h="18">
                    <a:moveTo>
                      <a:pt x="1" y="9"/>
                    </a:moveTo>
                    <a:cubicBezTo>
                      <a:pt x="1" y="8"/>
                      <a:pt x="0" y="7"/>
                      <a:pt x="0" y="7"/>
                    </a:cubicBezTo>
                    <a:cubicBezTo>
                      <a:pt x="3" y="4"/>
                      <a:pt x="6" y="0"/>
                      <a:pt x="10" y="0"/>
                    </a:cubicBezTo>
                    <a:cubicBezTo>
                      <a:pt x="10" y="3"/>
                      <a:pt x="10" y="5"/>
                      <a:pt x="12" y="7"/>
                    </a:cubicBezTo>
                    <a:cubicBezTo>
                      <a:pt x="11" y="8"/>
                      <a:pt x="11" y="9"/>
                      <a:pt x="10" y="10"/>
                    </a:cubicBezTo>
                    <a:cubicBezTo>
                      <a:pt x="6" y="18"/>
                      <a:pt x="4" y="6"/>
                      <a:pt x="1" y="9"/>
                    </a:cubicBezTo>
                    <a:close/>
                  </a:path>
                </a:pathLst>
              </a:custGeom>
              <a:solidFill>
                <a:srgbClr val="4F9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3" name="Freeform 444"/>
              <p:cNvSpPr/>
              <p:nvPr/>
            </p:nvSpPr>
            <p:spPr bwMode="auto">
              <a:xfrm>
                <a:off x="5208" y="2827"/>
                <a:ext cx="47" cy="50"/>
              </a:xfrm>
              <a:custGeom>
                <a:avLst/>
                <a:gdLst>
                  <a:gd name="T0" fmla="*/ 7 w 13"/>
                  <a:gd name="T1" fmla="*/ 14 h 14"/>
                  <a:gd name="T2" fmla="*/ 1 w 13"/>
                  <a:gd name="T3" fmla="*/ 14 h 14"/>
                  <a:gd name="T4" fmla="*/ 1 w 13"/>
                  <a:gd name="T5" fmla="*/ 4 h 14"/>
                  <a:gd name="T6" fmla="*/ 4 w 13"/>
                  <a:gd name="T7" fmla="*/ 0 h 14"/>
                  <a:gd name="T8" fmla="*/ 7 w 13"/>
                  <a:gd name="T9" fmla="*/ 14 h 14"/>
                </a:gdLst>
                <a:ahLst/>
                <a:cxnLst>
                  <a:cxn ang="0">
                    <a:pos x="T0" y="T1"/>
                  </a:cxn>
                  <a:cxn ang="0">
                    <a:pos x="T2" y="T3"/>
                  </a:cxn>
                  <a:cxn ang="0">
                    <a:pos x="T4" y="T5"/>
                  </a:cxn>
                  <a:cxn ang="0">
                    <a:pos x="T6" y="T7"/>
                  </a:cxn>
                  <a:cxn ang="0">
                    <a:pos x="T8" y="T9"/>
                  </a:cxn>
                </a:cxnLst>
                <a:rect l="0" t="0" r="r" b="b"/>
                <a:pathLst>
                  <a:path w="13" h="14">
                    <a:moveTo>
                      <a:pt x="7" y="14"/>
                    </a:moveTo>
                    <a:cubicBezTo>
                      <a:pt x="5" y="9"/>
                      <a:pt x="3" y="11"/>
                      <a:pt x="1" y="14"/>
                    </a:cubicBezTo>
                    <a:cubicBezTo>
                      <a:pt x="0" y="10"/>
                      <a:pt x="0" y="7"/>
                      <a:pt x="1" y="4"/>
                    </a:cubicBezTo>
                    <a:cubicBezTo>
                      <a:pt x="2" y="3"/>
                      <a:pt x="3" y="1"/>
                      <a:pt x="4" y="0"/>
                    </a:cubicBezTo>
                    <a:cubicBezTo>
                      <a:pt x="13" y="3"/>
                      <a:pt x="5" y="9"/>
                      <a:pt x="7" y="14"/>
                    </a:cubicBezTo>
                    <a:close/>
                  </a:path>
                </a:pathLst>
              </a:custGeom>
              <a:solidFill>
                <a:srgbClr val="3169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4" name="Freeform 445"/>
              <p:cNvSpPr/>
              <p:nvPr/>
            </p:nvSpPr>
            <p:spPr bwMode="auto">
              <a:xfrm>
                <a:off x="5208" y="2909"/>
                <a:ext cx="54" cy="46"/>
              </a:xfrm>
              <a:custGeom>
                <a:avLst/>
                <a:gdLst>
                  <a:gd name="T0" fmla="*/ 11 w 15"/>
                  <a:gd name="T1" fmla="*/ 6 h 13"/>
                  <a:gd name="T2" fmla="*/ 1 w 15"/>
                  <a:gd name="T3" fmla="*/ 13 h 13"/>
                  <a:gd name="T4" fmla="*/ 1 w 15"/>
                  <a:gd name="T5" fmla="*/ 13 h 13"/>
                  <a:gd name="T6" fmla="*/ 3 w 15"/>
                  <a:gd name="T7" fmla="*/ 9 h 13"/>
                  <a:gd name="T8" fmla="*/ 7 w 15"/>
                  <a:gd name="T9" fmla="*/ 5 h 13"/>
                  <a:gd name="T10" fmla="*/ 14 w 15"/>
                  <a:gd name="T11" fmla="*/ 0 h 13"/>
                  <a:gd name="T12" fmla="*/ 11 w 15"/>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11" y="6"/>
                    </a:moveTo>
                    <a:cubicBezTo>
                      <a:pt x="7" y="8"/>
                      <a:pt x="6" y="13"/>
                      <a:pt x="1" y="13"/>
                    </a:cubicBezTo>
                    <a:cubicBezTo>
                      <a:pt x="1" y="13"/>
                      <a:pt x="1" y="13"/>
                      <a:pt x="1" y="13"/>
                    </a:cubicBezTo>
                    <a:cubicBezTo>
                      <a:pt x="0" y="10"/>
                      <a:pt x="2" y="10"/>
                      <a:pt x="3" y="9"/>
                    </a:cubicBezTo>
                    <a:cubicBezTo>
                      <a:pt x="5" y="8"/>
                      <a:pt x="6" y="6"/>
                      <a:pt x="7" y="5"/>
                    </a:cubicBezTo>
                    <a:cubicBezTo>
                      <a:pt x="10" y="3"/>
                      <a:pt x="12" y="1"/>
                      <a:pt x="14" y="0"/>
                    </a:cubicBezTo>
                    <a:cubicBezTo>
                      <a:pt x="15" y="3"/>
                      <a:pt x="11" y="4"/>
                      <a:pt x="11" y="6"/>
                    </a:cubicBezTo>
                    <a:close/>
                  </a:path>
                </a:pathLst>
              </a:custGeom>
              <a:solidFill>
                <a:srgbClr val="9FC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5" name="Freeform 446"/>
              <p:cNvSpPr/>
              <p:nvPr/>
            </p:nvSpPr>
            <p:spPr bwMode="auto">
              <a:xfrm>
                <a:off x="5198" y="3022"/>
                <a:ext cx="39" cy="50"/>
              </a:xfrm>
              <a:custGeom>
                <a:avLst/>
                <a:gdLst>
                  <a:gd name="T0" fmla="*/ 6 w 11"/>
                  <a:gd name="T1" fmla="*/ 12 h 14"/>
                  <a:gd name="T2" fmla="*/ 2 w 11"/>
                  <a:gd name="T3" fmla="*/ 7 h 14"/>
                  <a:gd name="T4" fmla="*/ 8 w 11"/>
                  <a:gd name="T5" fmla="*/ 0 h 14"/>
                  <a:gd name="T6" fmla="*/ 6 w 11"/>
                  <a:gd name="T7" fmla="*/ 12 h 14"/>
                </a:gdLst>
                <a:ahLst/>
                <a:cxnLst>
                  <a:cxn ang="0">
                    <a:pos x="T0" y="T1"/>
                  </a:cxn>
                  <a:cxn ang="0">
                    <a:pos x="T2" y="T3"/>
                  </a:cxn>
                  <a:cxn ang="0">
                    <a:pos x="T4" y="T5"/>
                  </a:cxn>
                  <a:cxn ang="0">
                    <a:pos x="T6" y="T7"/>
                  </a:cxn>
                </a:cxnLst>
                <a:rect l="0" t="0" r="r" b="b"/>
                <a:pathLst>
                  <a:path w="11" h="14">
                    <a:moveTo>
                      <a:pt x="6" y="12"/>
                    </a:moveTo>
                    <a:cubicBezTo>
                      <a:pt x="0" y="14"/>
                      <a:pt x="3" y="9"/>
                      <a:pt x="2" y="7"/>
                    </a:cubicBezTo>
                    <a:cubicBezTo>
                      <a:pt x="1" y="2"/>
                      <a:pt x="5" y="1"/>
                      <a:pt x="8" y="0"/>
                    </a:cubicBezTo>
                    <a:cubicBezTo>
                      <a:pt x="11" y="5"/>
                      <a:pt x="8" y="8"/>
                      <a:pt x="6" y="12"/>
                    </a:cubicBezTo>
                    <a:close/>
                  </a:path>
                </a:pathLst>
              </a:custGeom>
              <a:solidFill>
                <a:srgbClr val="3686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6" name="Freeform 447"/>
              <p:cNvSpPr/>
              <p:nvPr/>
            </p:nvSpPr>
            <p:spPr bwMode="auto">
              <a:xfrm>
                <a:off x="5608" y="1701"/>
                <a:ext cx="75" cy="82"/>
              </a:xfrm>
              <a:custGeom>
                <a:avLst/>
                <a:gdLst>
                  <a:gd name="T0" fmla="*/ 18 w 21"/>
                  <a:gd name="T1" fmla="*/ 23 h 23"/>
                  <a:gd name="T2" fmla="*/ 13 w 21"/>
                  <a:gd name="T3" fmla="*/ 20 h 23"/>
                  <a:gd name="T4" fmla="*/ 0 w 21"/>
                  <a:gd name="T5" fmla="*/ 6 h 23"/>
                  <a:gd name="T6" fmla="*/ 14 w 21"/>
                  <a:gd name="T7" fmla="*/ 2 h 23"/>
                  <a:gd name="T8" fmla="*/ 18 w 21"/>
                  <a:gd name="T9" fmla="*/ 5 h 23"/>
                  <a:gd name="T10" fmla="*/ 18 w 21"/>
                  <a:gd name="T11" fmla="*/ 23 h 23"/>
                </a:gdLst>
                <a:ahLst/>
                <a:cxnLst>
                  <a:cxn ang="0">
                    <a:pos x="T0" y="T1"/>
                  </a:cxn>
                  <a:cxn ang="0">
                    <a:pos x="T2" y="T3"/>
                  </a:cxn>
                  <a:cxn ang="0">
                    <a:pos x="T4" y="T5"/>
                  </a:cxn>
                  <a:cxn ang="0">
                    <a:pos x="T6" y="T7"/>
                  </a:cxn>
                  <a:cxn ang="0">
                    <a:pos x="T8" y="T9"/>
                  </a:cxn>
                  <a:cxn ang="0">
                    <a:pos x="T10" y="T11"/>
                  </a:cxn>
                </a:cxnLst>
                <a:rect l="0" t="0" r="r" b="b"/>
                <a:pathLst>
                  <a:path w="21" h="23">
                    <a:moveTo>
                      <a:pt x="18" y="23"/>
                    </a:moveTo>
                    <a:cubicBezTo>
                      <a:pt x="16" y="22"/>
                      <a:pt x="16" y="19"/>
                      <a:pt x="13" y="20"/>
                    </a:cubicBezTo>
                    <a:cubicBezTo>
                      <a:pt x="8" y="15"/>
                      <a:pt x="3" y="12"/>
                      <a:pt x="0" y="6"/>
                    </a:cubicBezTo>
                    <a:cubicBezTo>
                      <a:pt x="5" y="4"/>
                      <a:pt x="8" y="0"/>
                      <a:pt x="14" y="2"/>
                    </a:cubicBezTo>
                    <a:cubicBezTo>
                      <a:pt x="16" y="3"/>
                      <a:pt x="17" y="3"/>
                      <a:pt x="18" y="5"/>
                    </a:cubicBezTo>
                    <a:cubicBezTo>
                      <a:pt x="21" y="11"/>
                      <a:pt x="19" y="17"/>
                      <a:pt x="18" y="23"/>
                    </a:cubicBezTo>
                    <a:close/>
                  </a:path>
                </a:pathLst>
              </a:custGeom>
              <a:solidFill>
                <a:srgbClr val="123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7" name="Freeform 448"/>
              <p:cNvSpPr/>
              <p:nvPr/>
            </p:nvSpPr>
            <p:spPr bwMode="auto">
              <a:xfrm>
                <a:off x="5469" y="1556"/>
                <a:ext cx="136" cy="99"/>
              </a:xfrm>
              <a:custGeom>
                <a:avLst/>
                <a:gdLst>
                  <a:gd name="T0" fmla="*/ 37 w 38"/>
                  <a:gd name="T1" fmla="*/ 28 h 28"/>
                  <a:gd name="T2" fmla="*/ 27 w 38"/>
                  <a:gd name="T3" fmla="*/ 24 h 28"/>
                  <a:gd name="T4" fmla="*/ 13 w 38"/>
                  <a:gd name="T5" fmla="*/ 19 h 28"/>
                  <a:gd name="T6" fmla="*/ 2 w 38"/>
                  <a:gd name="T7" fmla="*/ 13 h 28"/>
                  <a:gd name="T8" fmla="*/ 1 w 38"/>
                  <a:gd name="T9" fmla="*/ 8 h 28"/>
                  <a:gd name="T10" fmla="*/ 19 w 38"/>
                  <a:gd name="T11" fmla="*/ 6 h 28"/>
                  <a:gd name="T12" fmla="*/ 25 w 38"/>
                  <a:gd name="T13" fmla="*/ 9 h 28"/>
                  <a:gd name="T14" fmla="*/ 18 w 38"/>
                  <a:gd name="T15" fmla="*/ 12 h 28"/>
                  <a:gd name="T16" fmla="*/ 30 w 38"/>
                  <a:gd name="T17" fmla="*/ 18 h 28"/>
                  <a:gd name="T18" fmla="*/ 38 w 38"/>
                  <a:gd name="T19" fmla="*/ 25 h 28"/>
                  <a:gd name="T20" fmla="*/ 37 w 38"/>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8">
                    <a:moveTo>
                      <a:pt x="37" y="28"/>
                    </a:moveTo>
                    <a:cubicBezTo>
                      <a:pt x="33" y="28"/>
                      <a:pt x="32" y="22"/>
                      <a:pt x="27" y="24"/>
                    </a:cubicBezTo>
                    <a:cubicBezTo>
                      <a:pt x="22" y="22"/>
                      <a:pt x="18" y="21"/>
                      <a:pt x="13" y="19"/>
                    </a:cubicBezTo>
                    <a:cubicBezTo>
                      <a:pt x="9" y="17"/>
                      <a:pt x="5" y="16"/>
                      <a:pt x="2" y="13"/>
                    </a:cubicBezTo>
                    <a:cubicBezTo>
                      <a:pt x="1" y="11"/>
                      <a:pt x="0" y="10"/>
                      <a:pt x="1" y="8"/>
                    </a:cubicBezTo>
                    <a:cubicBezTo>
                      <a:pt x="6" y="0"/>
                      <a:pt x="13" y="6"/>
                      <a:pt x="19" y="6"/>
                    </a:cubicBezTo>
                    <a:cubicBezTo>
                      <a:pt x="22" y="6"/>
                      <a:pt x="25" y="6"/>
                      <a:pt x="25" y="9"/>
                    </a:cubicBezTo>
                    <a:cubicBezTo>
                      <a:pt x="25" y="12"/>
                      <a:pt x="21" y="11"/>
                      <a:pt x="18" y="12"/>
                    </a:cubicBezTo>
                    <a:cubicBezTo>
                      <a:pt x="22" y="15"/>
                      <a:pt x="26" y="16"/>
                      <a:pt x="30" y="18"/>
                    </a:cubicBezTo>
                    <a:cubicBezTo>
                      <a:pt x="33" y="19"/>
                      <a:pt x="37" y="21"/>
                      <a:pt x="38" y="25"/>
                    </a:cubicBezTo>
                    <a:cubicBezTo>
                      <a:pt x="38" y="27"/>
                      <a:pt x="37" y="27"/>
                      <a:pt x="37" y="28"/>
                    </a:cubicBezTo>
                    <a:close/>
                  </a:path>
                </a:pathLst>
              </a:custGeom>
              <a:solidFill>
                <a:srgbClr val="A8C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8" name="Freeform 449"/>
              <p:cNvSpPr/>
              <p:nvPr/>
            </p:nvSpPr>
            <p:spPr bwMode="auto">
              <a:xfrm>
                <a:off x="5451" y="1605"/>
                <a:ext cx="114" cy="57"/>
              </a:xfrm>
              <a:custGeom>
                <a:avLst/>
                <a:gdLst>
                  <a:gd name="T0" fmla="*/ 19 w 32"/>
                  <a:gd name="T1" fmla="*/ 3 h 16"/>
                  <a:gd name="T2" fmla="*/ 32 w 32"/>
                  <a:gd name="T3" fmla="*/ 10 h 16"/>
                  <a:gd name="T4" fmla="*/ 30 w 32"/>
                  <a:gd name="T5" fmla="*/ 13 h 16"/>
                  <a:gd name="T6" fmla="*/ 11 w 32"/>
                  <a:gd name="T7" fmla="*/ 14 h 16"/>
                  <a:gd name="T8" fmla="*/ 0 w 32"/>
                  <a:gd name="T9" fmla="*/ 7 h 16"/>
                  <a:gd name="T10" fmla="*/ 16 w 32"/>
                  <a:gd name="T11" fmla="*/ 4 h 16"/>
                  <a:gd name="T12" fmla="*/ 19 w 32"/>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19" y="3"/>
                    </a:moveTo>
                    <a:cubicBezTo>
                      <a:pt x="23" y="5"/>
                      <a:pt x="28" y="6"/>
                      <a:pt x="32" y="10"/>
                    </a:cubicBezTo>
                    <a:cubicBezTo>
                      <a:pt x="29" y="10"/>
                      <a:pt x="28" y="11"/>
                      <a:pt x="30" y="13"/>
                    </a:cubicBezTo>
                    <a:cubicBezTo>
                      <a:pt x="24" y="16"/>
                      <a:pt x="17" y="13"/>
                      <a:pt x="11" y="14"/>
                    </a:cubicBezTo>
                    <a:cubicBezTo>
                      <a:pt x="6" y="14"/>
                      <a:pt x="1" y="13"/>
                      <a:pt x="0" y="7"/>
                    </a:cubicBezTo>
                    <a:cubicBezTo>
                      <a:pt x="4" y="0"/>
                      <a:pt x="11" y="7"/>
                      <a:pt x="16" y="4"/>
                    </a:cubicBezTo>
                    <a:cubicBezTo>
                      <a:pt x="17" y="4"/>
                      <a:pt x="18" y="3"/>
                      <a:pt x="19" y="3"/>
                    </a:cubicBezTo>
                    <a:close/>
                  </a:path>
                </a:pathLst>
              </a:custGeom>
              <a:solidFill>
                <a:srgbClr val="245A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9" name="Freeform 450"/>
              <p:cNvSpPr/>
              <p:nvPr/>
            </p:nvSpPr>
            <p:spPr bwMode="auto">
              <a:xfrm>
                <a:off x="5490" y="1644"/>
                <a:ext cx="75" cy="54"/>
              </a:xfrm>
              <a:custGeom>
                <a:avLst/>
                <a:gdLst>
                  <a:gd name="T0" fmla="*/ 21 w 21"/>
                  <a:gd name="T1" fmla="*/ 7 h 15"/>
                  <a:gd name="T2" fmla="*/ 15 w 21"/>
                  <a:gd name="T3" fmla="*/ 13 h 15"/>
                  <a:gd name="T4" fmla="*/ 9 w 21"/>
                  <a:gd name="T5" fmla="*/ 14 h 15"/>
                  <a:gd name="T6" fmla="*/ 1 w 21"/>
                  <a:gd name="T7" fmla="*/ 4 h 15"/>
                  <a:gd name="T8" fmla="*/ 21 w 21"/>
                  <a:gd name="T9" fmla="*/ 7 h 15"/>
                </a:gdLst>
                <a:ahLst/>
                <a:cxnLst>
                  <a:cxn ang="0">
                    <a:pos x="T0" y="T1"/>
                  </a:cxn>
                  <a:cxn ang="0">
                    <a:pos x="T2" y="T3"/>
                  </a:cxn>
                  <a:cxn ang="0">
                    <a:pos x="T4" y="T5"/>
                  </a:cxn>
                  <a:cxn ang="0">
                    <a:pos x="T6" y="T7"/>
                  </a:cxn>
                  <a:cxn ang="0">
                    <a:pos x="T8" y="T9"/>
                  </a:cxn>
                </a:cxnLst>
                <a:rect l="0" t="0" r="r" b="b"/>
                <a:pathLst>
                  <a:path w="21" h="15">
                    <a:moveTo>
                      <a:pt x="21" y="7"/>
                    </a:moveTo>
                    <a:cubicBezTo>
                      <a:pt x="17" y="8"/>
                      <a:pt x="13" y="8"/>
                      <a:pt x="15" y="13"/>
                    </a:cubicBezTo>
                    <a:cubicBezTo>
                      <a:pt x="13" y="15"/>
                      <a:pt x="11" y="14"/>
                      <a:pt x="9" y="14"/>
                    </a:cubicBezTo>
                    <a:cubicBezTo>
                      <a:pt x="5" y="12"/>
                      <a:pt x="0" y="10"/>
                      <a:pt x="1" y="4"/>
                    </a:cubicBezTo>
                    <a:cubicBezTo>
                      <a:pt x="9" y="0"/>
                      <a:pt x="15" y="2"/>
                      <a:pt x="21" y="7"/>
                    </a:cubicBezTo>
                    <a:close/>
                  </a:path>
                </a:pathLst>
              </a:custGeom>
              <a:solidFill>
                <a:srgbClr val="385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0" name="Freeform 451"/>
              <p:cNvSpPr/>
              <p:nvPr/>
            </p:nvSpPr>
            <p:spPr bwMode="auto">
              <a:xfrm>
                <a:off x="5483" y="1644"/>
                <a:ext cx="107" cy="32"/>
              </a:xfrm>
              <a:custGeom>
                <a:avLst/>
                <a:gdLst>
                  <a:gd name="T0" fmla="*/ 23 w 30"/>
                  <a:gd name="T1" fmla="*/ 7 h 9"/>
                  <a:gd name="T2" fmla="*/ 3 w 30"/>
                  <a:gd name="T3" fmla="*/ 4 h 9"/>
                  <a:gd name="T4" fmla="*/ 1 w 30"/>
                  <a:gd name="T5" fmla="*/ 2 h 9"/>
                  <a:gd name="T6" fmla="*/ 1 w 30"/>
                  <a:gd name="T7" fmla="*/ 1 h 9"/>
                  <a:gd name="T8" fmla="*/ 21 w 30"/>
                  <a:gd name="T9" fmla="*/ 2 h 9"/>
                  <a:gd name="T10" fmla="*/ 30 w 30"/>
                  <a:gd name="T11" fmla="*/ 7 h 9"/>
                  <a:gd name="T12" fmla="*/ 23 w 30"/>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30" h="9">
                    <a:moveTo>
                      <a:pt x="23" y="7"/>
                    </a:moveTo>
                    <a:cubicBezTo>
                      <a:pt x="16" y="5"/>
                      <a:pt x="10" y="1"/>
                      <a:pt x="3" y="4"/>
                    </a:cubicBezTo>
                    <a:cubicBezTo>
                      <a:pt x="2" y="4"/>
                      <a:pt x="1" y="4"/>
                      <a:pt x="1" y="2"/>
                    </a:cubicBezTo>
                    <a:cubicBezTo>
                      <a:pt x="0" y="2"/>
                      <a:pt x="1" y="1"/>
                      <a:pt x="1" y="1"/>
                    </a:cubicBezTo>
                    <a:cubicBezTo>
                      <a:pt x="8" y="1"/>
                      <a:pt x="14" y="0"/>
                      <a:pt x="21" y="2"/>
                    </a:cubicBezTo>
                    <a:cubicBezTo>
                      <a:pt x="24" y="3"/>
                      <a:pt x="27" y="4"/>
                      <a:pt x="30" y="7"/>
                    </a:cubicBezTo>
                    <a:cubicBezTo>
                      <a:pt x="27" y="9"/>
                      <a:pt x="25" y="6"/>
                      <a:pt x="23" y="7"/>
                    </a:cubicBezTo>
                    <a:close/>
                  </a:path>
                </a:pathLst>
              </a:custGeom>
              <a:solidFill>
                <a:srgbClr val="84B8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1" name="Freeform 452"/>
              <p:cNvSpPr/>
              <p:nvPr/>
            </p:nvSpPr>
            <p:spPr bwMode="auto">
              <a:xfrm>
                <a:off x="5519" y="1687"/>
                <a:ext cx="82" cy="43"/>
              </a:xfrm>
              <a:custGeom>
                <a:avLst/>
                <a:gdLst>
                  <a:gd name="T0" fmla="*/ 2 w 23"/>
                  <a:gd name="T1" fmla="*/ 0 h 12"/>
                  <a:gd name="T2" fmla="*/ 7 w 23"/>
                  <a:gd name="T3" fmla="*/ 1 h 12"/>
                  <a:gd name="T4" fmla="*/ 23 w 23"/>
                  <a:gd name="T5" fmla="*/ 10 h 12"/>
                  <a:gd name="T6" fmla="*/ 22 w 23"/>
                  <a:gd name="T7" fmla="*/ 11 h 12"/>
                  <a:gd name="T8" fmla="*/ 3 w 23"/>
                  <a:gd name="T9" fmla="*/ 5 h 12"/>
                  <a:gd name="T10" fmla="*/ 1 w 23"/>
                  <a:gd name="T11" fmla="*/ 3 h 12"/>
                  <a:gd name="T12" fmla="*/ 1 w 23"/>
                  <a:gd name="T13" fmla="*/ 1 h 12"/>
                  <a:gd name="T14" fmla="*/ 2 w 2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2">
                    <a:moveTo>
                      <a:pt x="2" y="0"/>
                    </a:moveTo>
                    <a:cubicBezTo>
                      <a:pt x="4" y="1"/>
                      <a:pt x="5" y="1"/>
                      <a:pt x="7" y="1"/>
                    </a:cubicBezTo>
                    <a:cubicBezTo>
                      <a:pt x="12" y="4"/>
                      <a:pt x="19" y="5"/>
                      <a:pt x="23" y="10"/>
                    </a:cubicBezTo>
                    <a:cubicBezTo>
                      <a:pt x="23" y="11"/>
                      <a:pt x="22" y="11"/>
                      <a:pt x="22" y="11"/>
                    </a:cubicBezTo>
                    <a:cubicBezTo>
                      <a:pt x="15" y="12"/>
                      <a:pt x="9" y="8"/>
                      <a:pt x="3" y="5"/>
                    </a:cubicBezTo>
                    <a:cubicBezTo>
                      <a:pt x="3" y="5"/>
                      <a:pt x="2" y="4"/>
                      <a:pt x="1" y="3"/>
                    </a:cubicBezTo>
                    <a:cubicBezTo>
                      <a:pt x="1" y="3"/>
                      <a:pt x="0" y="2"/>
                      <a:pt x="1" y="1"/>
                    </a:cubicBezTo>
                    <a:cubicBezTo>
                      <a:pt x="1" y="1"/>
                      <a:pt x="1" y="0"/>
                      <a:pt x="2" y="0"/>
                    </a:cubicBezTo>
                    <a:close/>
                  </a:path>
                </a:pathLst>
              </a:custGeom>
              <a:solidFill>
                <a:srgbClr val="AED6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2" name="Freeform 453"/>
              <p:cNvSpPr/>
              <p:nvPr/>
            </p:nvSpPr>
            <p:spPr bwMode="auto">
              <a:xfrm>
                <a:off x="5601" y="1641"/>
                <a:ext cx="50" cy="42"/>
              </a:xfrm>
              <a:custGeom>
                <a:avLst/>
                <a:gdLst>
                  <a:gd name="T0" fmla="*/ 0 w 14"/>
                  <a:gd name="T1" fmla="*/ 4 h 12"/>
                  <a:gd name="T2" fmla="*/ 0 w 14"/>
                  <a:gd name="T3" fmla="*/ 1 h 12"/>
                  <a:gd name="T4" fmla="*/ 10 w 14"/>
                  <a:gd name="T5" fmla="*/ 6 h 12"/>
                  <a:gd name="T6" fmla="*/ 14 w 14"/>
                  <a:gd name="T7" fmla="*/ 10 h 12"/>
                  <a:gd name="T8" fmla="*/ 0 w 14"/>
                  <a:gd name="T9" fmla="*/ 4 h 12"/>
                </a:gdLst>
                <a:ahLst/>
                <a:cxnLst>
                  <a:cxn ang="0">
                    <a:pos x="T0" y="T1"/>
                  </a:cxn>
                  <a:cxn ang="0">
                    <a:pos x="T2" y="T3"/>
                  </a:cxn>
                  <a:cxn ang="0">
                    <a:pos x="T4" y="T5"/>
                  </a:cxn>
                  <a:cxn ang="0">
                    <a:pos x="T6" y="T7"/>
                  </a:cxn>
                  <a:cxn ang="0">
                    <a:pos x="T8" y="T9"/>
                  </a:cxn>
                </a:cxnLst>
                <a:rect l="0" t="0" r="r" b="b"/>
                <a:pathLst>
                  <a:path w="14" h="12">
                    <a:moveTo>
                      <a:pt x="0" y="4"/>
                    </a:moveTo>
                    <a:cubicBezTo>
                      <a:pt x="0" y="3"/>
                      <a:pt x="0" y="2"/>
                      <a:pt x="0" y="1"/>
                    </a:cubicBezTo>
                    <a:cubicBezTo>
                      <a:pt x="5" y="0"/>
                      <a:pt x="8" y="2"/>
                      <a:pt x="10" y="6"/>
                    </a:cubicBezTo>
                    <a:cubicBezTo>
                      <a:pt x="11" y="7"/>
                      <a:pt x="12" y="8"/>
                      <a:pt x="14" y="10"/>
                    </a:cubicBezTo>
                    <a:cubicBezTo>
                      <a:pt x="7" y="12"/>
                      <a:pt x="4" y="7"/>
                      <a:pt x="0" y="4"/>
                    </a:cubicBezTo>
                    <a:close/>
                  </a:path>
                </a:pathLst>
              </a:custGeom>
              <a:solidFill>
                <a:srgbClr val="A0C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3" name="Freeform 454"/>
              <p:cNvSpPr/>
              <p:nvPr/>
            </p:nvSpPr>
            <p:spPr bwMode="auto">
              <a:xfrm>
                <a:off x="5597" y="1722"/>
                <a:ext cx="58" cy="54"/>
              </a:xfrm>
              <a:custGeom>
                <a:avLst/>
                <a:gdLst>
                  <a:gd name="T0" fmla="*/ 3 w 16"/>
                  <a:gd name="T1" fmla="*/ 0 h 15"/>
                  <a:gd name="T2" fmla="*/ 16 w 16"/>
                  <a:gd name="T3" fmla="*/ 14 h 15"/>
                  <a:gd name="T4" fmla="*/ 15 w 16"/>
                  <a:gd name="T5" fmla="*/ 15 h 15"/>
                  <a:gd name="T6" fmla="*/ 1 w 16"/>
                  <a:gd name="T7" fmla="*/ 3 h 15"/>
                  <a:gd name="T8" fmla="*/ 1 w 16"/>
                  <a:gd name="T9" fmla="*/ 1 h 15"/>
                  <a:gd name="T10" fmla="*/ 1 w 16"/>
                  <a:gd name="T11" fmla="*/ 0 h 15"/>
                  <a:gd name="T12" fmla="*/ 3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3" y="0"/>
                    </a:moveTo>
                    <a:cubicBezTo>
                      <a:pt x="8" y="4"/>
                      <a:pt x="14" y="7"/>
                      <a:pt x="16" y="14"/>
                    </a:cubicBezTo>
                    <a:cubicBezTo>
                      <a:pt x="15" y="14"/>
                      <a:pt x="15" y="14"/>
                      <a:pt x="15" y="15"/>
                    </a:cubicBezTo>
                    <a:cubicBezTo>
                      <a:pt x="9" y="12"/>
                      <a:pt x="5" y="7"/>
                      <a:pt x="1" y="3"/>
                    </a:cubicBezTo>
                    <a:cubicBezTo>
                      <a:pt x="0" y="2"/>
                      <a:pt x="0" y="1"/>
                      <a:pt x="1" y="1"/>
                    </a:cubicBezTo>
                    <a:cubicBezTo>
                      <a:pt x="1" y="1"/>
                      <a:pt x="1" y="0"/>
                      <a:pt x="1" y="0"/>
                    </a:cubicBezTo>
                    <a:cubicBezTo>
                      <a:pt x="2" y="0"/>
                      <a:pt x="2" y="0"/>
                      <a:pt x="3" y="0"/>
                    </a:cubicBezTo>
                    <a:close/>
                  </a:path>
                </a:pathLst>
              </a:custGeom>
              <a:solidFill>
                <a:srgbClr val="ACC5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4" name="Freeform 455"/>
              <p:cNvSpPr/>
              <p:nvPr/>
            </p:nvSpPr>
            <p:spPr bwMode="auto">
              <a:xfrm>
                <a:off x="5555" y="1843"/>
                <a:ext cx="114" cy="142"/>
              </a:xfrm>
              <a:custGeom>
                <a:avLst/>
                <a:gdLst>
                  <a:gd name="T0" fmla="*/ 32 w 32"/>
                  <a:gd name="T1" fmla="*/ 14 h 40"/>
                  <a:gd name="T2" fmla="*/ 32 w 32"/>
                  <a:gd name="T3" fmla="*/ 21 h 40"/>
                  <a:gd name="T4" fmla="*/ 9 w 32"/>
                  <a:gd name="T5" fmla="*/ 40 h 40"/>
                  <a:gd name="T6" fmla="*/ 2 w 32"/>
                  <a:gd name="T7" fmla="*/ 32 h 40"/>
                  <a:gd name="T8" fmla="*/ 0 w 32"/>
                  <a:gd name="T9" fmla="*/ 26 h 40"/>
                  <a:gd name="T10" fmla="*/ 9 w 32"/>
                  <a:gd name="T11" fmla="*/ 21 h 40"/>
                  <a:gd name="T12" fmla="*/ 12 w 32"/>
                  <a:gd name="T13" fmla="*/ 22 h 40"/>
                  <a:gd name="T14" fmla="*/ 20 w 32"/>
                  <a:gd name="T15" fmla="*/ 22 h 40"/>
                  <a:gd name="T16" fmla="*/ 19 w 32"/>
                  <a:gd name="T17" fmla="*/ 9 h 40"/>
                  <a:gd name="T18" fmla="*/ 29 w 32"/>
                  <a:gd name="T19" fmla="*/ 10 h 40"/>
                  <a:gd name="T20" fmla="*/ 32 w 32"/>
                  <a:gd name="T2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0">
                    <a:moveTo>
                      <a:pt x="32" y="14"/>
                    </a:moveTo>
                    <a:cubicBezTo>
                      <a:pt x="32" y="16"/>
                      <a:pt x="32" y="19"/>
                      <a:pt x="32" y="21"/>
                    </a:cubicBezTo>
                    <a:cubicBezTo>
                      <a:pt x="26" y="29"/>
                      <a:pt x="20" y="38"/>
                      <a:pt x="9" y="40"/>
                    </a:cubicBezTo>
                    <a:cubicBezTo>
                      <a:pt x="6" y="38"/>
                      <a:pt x="4" y="35"/>
                      <a:pt x="2" y="32"/>
                    </a:cubicBezTo>
                    <a:cubicBezTo>
                      <a:pt x="1" y="30"/>
                      <a:pt x="0" y="28"/>
                      <a:pt x="0" y="26"/>
                    </a:cubicBezTo>
                    <a:cubicBezTo>
                      <a:pt x="2" y="23"/>
                      <a:pt x="6" y="22"/>
                      <a:pt x="9" y="21"/>
                    </a:cubicBezTo>
                    <a:cubicBezTo>
                      <a:pt x="10" y="21"/>
                      <a:pt x="11" y="21"/>
                      <a:pt x="12" y="22"/>
                    </a:cubicBezTo>
                    <a:cubicBezTo>
                      <a:pt x="14" y="23"/>
                      <a:pt x="17" y="32"/>
                      <a:pt x="20" y="22"/>
                    </a:cubicBezTo>
                    <a:cubicBezTo>
                      <a:pt x="20" y="18"/>
                      <a:pt x="18" y="13"/>
                      <a:pt x="19" y="9"/>
                    </a:cubicBezTo>
                    <a:cubicBezTo>
                      <a:pt x="23" y="0"/>
                      <a:pt x="26" y="5"/>
                      <a:pt x="29" y="10"/>
                    </a:cubicBezTo>
                    <a:cubicBezTo>
                      <a:pt x="30" y="11"/>
                      <a:pt x="31" y="13"/>
                      <a:pt x="32" y="14"/>
                    </a:cubicBezTo>
                    <a:close/>
                  </a:path>
                </a:pathLst>
              </a:custGeom>
              <a:solidFill>
                <a:srgbClr val="326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5" name="Freeform 456"/>
              <p:cNvSpPr/>
              <p:nvPr/>
            </p:nvSpPr>
            <p:spPr bwMode="auto">
              <a:xfrm>
                <a:off x="5522" y="1943"/>
                <a:ext cx="86" cy="145"/>
              </a:xfrm>
              <a:custGeom>
                <a:avLst/>
                <a:gdLst>
                  <a:gd name="T0" fmla="*/ 13 w 24"/>
                  <a:gd name="T1" fmla="*/ 4 h 41"/>
                  <a:gd name="T2" fmla="*/ 18 w 24"/>
                  <a:gd name="T3" fmla="*/ 12 h 41"/>
                  <a:gd name="T4" fmla="*/ 18 w 24"/>
                  <a:gd name="T5" fmla="*/ 16 h 41"/>
                  <a:gd name="T6" fmla="*/ 24 w 24"/>
                  <a:gd name="T7" fmla="*/ 30 h 41"/>
                  <a:gd name="T8" fmla="*/ 17 w 24"/>
                  <a:gd name="T9" fmla="*/ 39 h 41"/>
                  <a:gd name="T10" fmla="*/ 7 w 24"/>
                  <a:gd name="T11" fmla="*/ 39 h 41"/>
                  <a:gd name="T12" fmla="*/ 4 w 24"/>
                  <a:gd name="T13" fmla="*/ 36 h 41"/>
                  <a:gd name="T14" fmla="*/ 3 w 24"/>
                  <a:gd name="T15" fmla="*/ 33 h 41"/>
                  <a:gd name="T16" fmla="*/ 1 w 24"/>
                  <a:gd name="T17" fmla="*/ 25 h 41"/>
                  <a:gd name="T18" fmla="*/ 8 w 24"/>
                  <a:gd name="T19" fmla="*/ 21 h 41"/>
                  <a:gd name="T20" fmla="*/ 10 w 24"/>
                  <a:gd name="T21" fmla="*/ 23 h 41"/>
                  <a:gd name="T22" fmla="*/ 10 w 24"/>
                  <a:gd name="T23" fmla="*/ 22 h 41"/>
                  <a:gd name="T24" fmla="*/ 7 w 24"/>
                  <a:gd name="T25" fmla="*/ 11 h 41"/>
                  <a:gd name="T26" fmla="*/ 6 w 24"/>
                  <a:gd name="T27" fmla="*/ 9 h 41"/>
                  <a:gd name="T28" fmla="*/ 7 w 24"/>
                  <a:gd name="T29" fmla="*/ 2 h 41"/>
                  <a:gd name="T30" fmla="*/ 13 w 24"/>
                  <a:gd name="T31"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1">
                    <a:moveTo>
                      <a:pt x="13" y="4"/>
                    </a:moveTo>
                    <a:cubicBezTo>
                      <a:pt x="15" y="6"/>
                      <a:pt x="18" y="8"/>
                      <a:pt x="18" y="12"/>
                    </a:cubicBezTo>
                    <a:cubicBezTo>
                      <a:pt x="18" y="13"/>
                      <a:pt x="18" y="14"/>
                      <a:pt x="18" y="16"/>
                    </a:cubicBezTo>
                    <a:cubicBezTo>
                      <a:pt x="14" y="23"/>
                      <a:pt x="23" y="25"/>
                      <a:pt x="24" y="30"/>
                    </a:cubicBezTo>
                    <a:cubicBezTo>
                      <a:pt x="16" y="29"/>
                      <a:pt x="18" y="35"/>
                      <a:pt x="17" y="39"/>
                    </a:cubicBezTo>
                    <a:cubicBezTo>
                      <a:pt x="14" y="41"/>
                      <a:pt x="10" y="39"/>
                      <a:pt x="7" y="39"/>
                    </a:cubicBezTo>
                    <a:cubicBezTo>
                      <a:pt x="5" y="38"/>
                      <a:pt x="4" y="38"/>
                      <a:pt x="4" y="36"/>
                    </a:cubicBezTo>
                    <a:cubicBezTo>
                      <a:pt x="5" y="35"/>
                      <a:pt x="4" y="34"/>
                      <a:pt x="3" y="33"/>
                    </a:cubicBezTo>
                    <a:cubicBezTo>
                      <a:pt x="1" y="31"/>
                      <a:pt x="0" y="28"/>
                      <a:pt x="1" y="25"/>
                    </a:cubicBezTo>
                    <a:cubicBezTo>
                      <a:pt x="3" y="23"/>
                      <a:pt x="5" y="21"/>
                      <a:pt x="8" y="21"/>
                    </a:cubicBezTo>
                    <a:cubicBezTo>
                      <a:pt x="9" y="21"/>
                      <a:pt x="9" y="23"/>
                      <a:pt x="10" y="23"/>
                    </a:cubicBezTo>
                    <a:cubicBezTo>
                      <a:pt x="11" y="23"/>
                      <a:pt x="10" y="22"/>
                      <a:pt x="10" y="22"/>
                    </a:cubicBezTo>
                    <a:cubicBezTo>
                      <a:pt x="8" y="19"/>
                      <a:pt x="9" y="15"/>
                      <a:pt x="7" y="11"/>
                    </a:cubicBezTo>
                    <a:cubicBezTo>
                      <a:pt x="7" y="11"/>
                      <a:pt x="7" y="10"/>
                      <a:pt x="6" y="9"/>
                    </a:cubicBezTo>
                    <a:cubicBezTo>
                      <a:pt x="5" y="7"/>
                      <a:pt x="5" y="4"/>
                      <a:pt x="7" y="2"/>
                    </a:cubicBezTo>
                    <a:cubicBezTo>
                      <a:pt x="10" y="0"/>
                      <a:pt x="11" y="3"/>
                      <a:pt x="13" y="4"/>
                    </a:cubicBezTo>
                    <a:close/>
                  </a:path>
                </a:pathLst>
              </a:custGeom>
              <a:solidFill>
                <a:srgbClr val="4F8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6" name="Freeform 457"/>
              <p:cNvSpPr/>
              <p:nvPr/>
            </p:nvSpPr>
            <p:spPr bwMode="auto">
              <a:xfrm>
                <a:off x="5565" y="1786"/>
                <a:ext cx="104" cy="103"/>
              </a:xfrm>
              <a:custGeom>
                <a:avLst/>
                <a:gdLst>
                  <a:gd name="T0" fmla="*/ 25 w 29"/>
                  <a:gd name="T1" fmla="*/ 28 h 29"/>
                  <a:gd name="T2" fmla="*/ 18 w 29"/>
                  <a:gd name="T3" fmla="*/ 24 h 29"/>
                  <a:gd name="T4" fmla="*/ 11 w 29"/>
                  <a:gd name="T5" fmla="*/ 21 h 29"/>
                  <a:gd name="T6" fmla="*/ 5 w 29"/>
                  <a:gd name="T7" fmla="*/ 17 h 29"/>
                  <a:gd name="T8" fmla="*/ 1 w 29"/>
                  <a:gd name="T9" fmla="*/ 11 h 29"/>
                  <a:gd name="T10" fmla="*/ 3 w 29"/>
                  <a:gd name="T11" fmla="*/ 5 h 29"/>
                  <a:gd name="T12" fmla="*/ 23 w 29"/>
                  <a:gd name="T13" fmla="*/ 12 h 29"/>
                  <a:gd name="T14" fmla="*/ 27 w 29"/>
                  <a:gd name="T15" fmla="*/ 18 h 29"/>
                  <a:gd name="T16" fmla="*/ 25 w 29"/>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5" y="28"/>
                    </a:moveTo>
                    <a:cubicBezTo>
                      <a:pt x="22" y="29"/>
                      <a:pt x="24" y="16"/>
                      <a:pt x="18" y="24"/>
                    </a:cubicBezTo>
                    <a:cubicBezTo>
                      <a:pt x="15" y="25"/>
                      <a:pt x="13" y="22"/>
                      <a:pt x="11" y="21"/>
                    </a:cubicBezTo>
                    <a:cubicBezTo>
                      <a:pt x="9" y="19"/>
                      <a:pt x="7" y="18"/>
                      <a:pt x="5" y="17"/>
                    </a:cubicBezTo>
                    <a:cubicBezTo>
                      <a:pt x="3" y="15"/>
                      <a:pt x="1" y="14"/>
                      <a:pt x="1" y="11"/>
                    </a:cubicBezTo>
                    <a:cubicBezTo>
                      <a:pt x="0" y="9"/>
                      <a:pt x="1" y="7"/>
                      <a:pt x="3" y="5"/>
                    </a:cubicBezTo>
                    <a:cubicBezTo>
                      <a:pt x="12" y="0"/>
                      <a:pt x="17" y="8"/>
                      <a:pt x="23" y="12"/>
                    </a:cubicBezTo>
                    <a:cubicBezTo>
                      <a:pt x="26" y="13"/>
                      <a:pt x="28" y="15"/>
                      <a:pt x="27" y="18"/>
                    </a:cubicBezTo>
                    <a:cubicBezTo>
                      <a:pt x="26" y="21"/>
                      <a:pt x="29" y="25"/>
                      <a:pt x="25" y="28"/>
                    </a:cubicBezTo>
                    <a:close/>
                  </a:path>
                </a:pathLst>
              </a:custGeom>
              <a:solidFill>
                <a:srgbClr val="346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7" name="Freeform 458"/>
              <p:cNvSpPr/>
              <p:nvPr/>
            </p:nvSpPr>
            <p:spPr bwMode="auto">
              <a:xfrm>
                <a:off x="5576" y="1730"/>
                <a:ext cx="75" cy="78"/>
              </a:xfrm>
              <a:custGeom>
                <a:avLst/>
                <a:gdLst>
                  <a:gd name="T0" fmla="*/ 7 w 21"/>
                  <a:gd name="T1" fmla="*/ 0 h 22"/>
                  <a:gd name="T2" fmla="*/ 21 w 21"/>
                  <a:gd name="T3" fmla="*/ 13 h 22"/>
                  <a:gd name="T4" fmla="*/ 21 w 21"/>
                  <a:gd name="T5" fmla="*/ 14 h 22"/>
                  <a:gd name="T6" fmla="*/ 15 w 21"/>
                  <a:gd name="T7" fmla="*/ 20 h 22"/>
                  <a:gd name="T8" fmla="*/ 8 w 21"/>
                  <a:gd name="T9" fmla="*/ 17 h 22"/>
                  <a:gd name="T10" fmla="*/ 0 w 21"/>
                  <a:gd name="T11" fmla="*/ 9 h 22"/>
                  <a:gd name="T12" fmla="*/ 7 w 2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7" y="0"/>
                    </a:moveTo>
                    <a:cubicBezTo>
                      <a:pt x="13" y="2"/>
                      <a:pt x="17" y="8"/>
                      <a:pt x="21" y="13"/>
                    </a:cubicBezTo>
                    <a:cubicBezTo>
                      <a:pt x="20" y="13"/>
                      <a:pt x="20" y="14"/>
                      <a:pt x="21" y="14"/>
                    </a:cubicBezTo>
                    <a:cubicBezTo>
                      <a:pt x="21" y="19"/>
                      <a:pt x="21" y="22"/>
                      <a:pt x="15" y="20"/>
                    </a:cubicBezTo>
                    <a:cubicBezTo>
                      <a:pt x="12" y="20"/>
                      <a:pt x="10" y="19"/>
                      <a:pt x="8" y="17"/>
                    </a:cubicBezTo>
                    <a:cubicBezTo>
                      <a:pt x="5" y="15"/>
                      <a:pt x="1" y="13"/>
                      <a:pt x="0" y="9"/>
                    </a:cubicBezTo>
                    <a:cubicBezTo>
                      <a:pt x="2" y="6"/>
                      <a:pt x="1" y="1"/>
                      <a:pt x="7" y="0"/>
                    </a:cubicBezTo>
                    <a:close/>
                  </a:path>
                </a:pathLst>
              </a:custGeom>
              <a:solidFill>
                <a:srgbClr val="1A3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8" name="Freeform 459"/>
              <p:cNvSpPr/>
              <p:nvPr/>
            </p:nvSpPr>
            <p:spPr bwMode="auto">
              <a:xfrm>
                <a:off x="5572" y="1776"/>
                <a:ext cx="75" cy="53"/>
              </a:xfrm>
              <a:custGeom>
                <a:avLst/>
                <a:gdLst>
                  <a:gd name="T0" fmla="*/ 10 w 21"/>
                  <a:gd name="T1" fmla="*/ 3 h 15"/>
                  <a:gd name="T2" fmla="*/ 16 w 21"/>
                  <a:gd name="T3" fmla="*/ 7 h 15"/>
                  <a:gd name="T4" fmla="*/ 21 w 21"/>
                  <a:gd name="T5" fmla="*/ 15 h 15"/>
                  <a:gd name="T6" fmla="*/ 2 w 21"/>
                  <a:gd name="T7" fmla="*/ 9 h 15"/>
                  <a:gd name="T8" fmla="*/ 2 w 21"/>
                  <a:gd name="T9" fmla="*/ 1 h 15"/>
                  <a:gd name="T10" fmla="*/ 10 w 21"/>
                  <a:gd name="T11" fmla="*/ 3 h 15"/>
                </a:gdLst>
                <a:ahLst/>
                <a:cxnLst>
                  <a:cxn ang="0">
                    <a:pos x="T0" y="T1"/>
                  </a:cxn>
                  <a:cxn ang="0">
                    <a:pos x="T2" y="T3"/>
                  </a:cxn>
                  <a:cxn ang="0">
                    <a:pos x="T4" y="T5"/>
                  </a:cxn>
                  <a:cxn ang="0">
                    <a:pos x="T6" y="T7"/>
                  </a:cxn>
                  <a:cxn ang="0">
                    <a:pos x="T8" y="T9"/>
                  </a:cxn>
                  <a:cxn ang="0">
                    <a:pos x="T10" y="T11"/>
                  </a:cxn>
                </a:cxnLst>
                <a:rect l="0" t="0" r="r" b="b"/>
                <a:pathLst>
                  <a:path w="21" h="15">
                    <a:moveTo>
                      <a:pt x="10" y="3"/>
                    </a:moveTo>
                    <a:cubicBezTo>
                      <a:pt x="12" y="4"/>
                      <a:pt x="14" y="6"/>
                      <a:pt x="16" y="7"/>
                    </a:cubicBezTo>
                    <a:cubicBezTo>
                      <a:pt x="16" y="11"/>
                      <a:pt x="21" y="11"/>
                      <a:pt x="21" y="15"/>
                    </a:cubicBezTo>
                    <a:cubicBezTo>
                      <a:pt x="14" y="15"/>
                      <a:pt x="10" y="6"/>
                      <a:pt x="2" y="9"/>
                    </a:cubicBezTo>
                    <a:cubicBezTo>
                      <a:pt x="0" y="6"/>
                      <a:pt x="0" y="3"/>
                      <a:pt x="2" y="1"/>
                    </a:cubicBezTo>
                    <a:cubicBezTo>
                      <a:pt x="6" y="0"/>
                      <a:pt x="8" y="2"/>
                      <a:pt x="10" y="3"/>
                    </a:cubicBezTo>
                    <a:close/>
                  </a:path>
                </a:pathLst>
              </a:custGeom>
              <a:solidFill>
                <a:srgbClr val="1B4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9" name="Freeform 460"/>
              <p:cNvSpPr/>
              <p:nvPr/>
            </p:nvSpPr>
            <p:spPr bwMode="auto">
              <a:xfrm>
                <a:off x="5651" y="1850"/>
                <a:ext cx="21" cy="43"/>
              </a:xfrm>
              <a:custGeom>
                <a:avLst/>
                <a:gdLst>
                  <a:gd name="T0" fmla="*/ 1 w 6"/>
                  <a:gd name="T1" fmla="*/ 10 h 12"/>
                  <a:gd name="T2" fmla="*/ 3 w 6"/>
                  <a:gd name="T3" fmla="*/ 0 h 12"/>
                  <a:gd name="T4" fmla="*/ 6 w 6"/>
                  <a:gd name="T5" fmla="*/ 8 h 12"/>
                  <a:gd name="T6" fmla="*/ 5 w 6"/>
                  <a:gd name="T7" fmla="*/ 12 h 12"/>
                  <a:gd name="T8" fmla="*/ 1 w 6"/>
                  <a:gd name="T9" fmla="*/ 10 h 12"/>
                </a:gdLst>
                <a:ahLst/>
                <a:cxnLst>
                  <a:cxn ang="0">
                    <a:pos x="T0" y="T1"/>
                  </a:cxn>
                  <a:cxn ang="0">
                    <a:pos x="T2" y="T3"/>
                  </a:cxn>
                  <a:cxn ang="0">
                    <a:pos x="T4" y="T5"/>
                  </a:cxn>
                  <a:cxn ang="0">
                    <a:pos x="T6" y="T7"/>
                  </a:cxn>
                  <a:cxn ang="0">
                    <a:pos x="T8" y="T9"/>
                  </a:cxn>
                </a:cxnLst>
                <a:rect l="0" t="0" r="r" b="b"/>
                <a:pathLst>
                  <a:path w="6" h="12">
                    <a:moveTo>
                      <a:pt x="1" y="10"/>
                    </a:moveTo>
                    <a:cubicBezTo>
                      <a:pt x="2" y="7"/>
                      <a:pt x="0" y="3"/>
                      <a:pt x="3" y="0"/>
                    </a:cubicBezTo>
                    <a:cubicBezTo>
                      <a:pt x="4" y="3"/>
                      <a:pt x="5" y="6"/>
                      <a:pt x="6" y="8"/>
                    </a:cubicBezTo>
                    <a:cubicBezTo>
                      <a:pt x="6" y="9"/>
                      <a:pt x="6" y="11"/>
                      <a:pt x="5" y="12"/>
                    </a:cubicBezTo>
                    <a:cubicBezTo>
                      <a:pt x="4" y="12"/>
                      <a:pt x="2" y="11"/>
                      <a:pt x="1" y="10"/>
                    </a:cubicBezTo>
                    <a:close/>
                  </a:path>
                </a:pathLst>
              </a:custGeom>
              <a:solidFill>
                <a:srgbClr val="274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0" name="Freeform 461"/>
              <p:cNvSpPr/>
              <p:nvPr/>
            </p:nvSpPr>
            <p:spPr bwMode="auto">
              <a:xfrm>
                <a:off x="5205" y="3225"/>
                <a:ext cx="35" cy="35"/>
              </a:xfrm>
              <a:custGeom>
                <a:avLst/>
                <a:gdLst>
                  <a:gd name="T0" fmla="*/ 8 w 10"/>
                  <a:gd name="T1" fmla="*/ 5 h 10"/>
                  <a:gd name="T2" fmla="*/ 10 w 10"/>
                  <a:gd name="T3" fmla="*/ 6 h 10"/>
                  <a:gd name="T4" fmla="*/ 10 w 10"/>
                  <a:gd name="T5" fmla="*/ 7 h 10"/>
                  <a:gd name="T6" fmla="*/ 8 w 10"/>
                  <a:gd name="T7" fmla="*/ 7 h 10"/>
                  <a:gd name="T8" fmla="*/ 4 w 10"/>
                  <a:gd name="T9" fmla="*/ 10 h 10"/>
                  <a:gd name="T10" fmla="*/ 0 w 10"/>
                  <a:gd name="T11" fmla="*/ 7 h 10"/>
                  <a:gd name="T12" fmla="*/ 2 w 10"/>
                  <a:gd name="T13" fmla="*/ 0 h 10"/>
                  <a:gd name="T14" fmla="*/ 8 w 10"/>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8" y="5"/>
                    </a:moveTo>
                    <a:cubicBezTo>
                      <a:pt x="9" y="5"/>
                      <a:pt x="9" y="5"/>
                      <a:pt x="10" y="6"/>
                    </a:cubicBezTo>
                    <a:cubicBezTo>
                      <a:pt x="10" y="6"/>
                      <a:pt x="10" y="7"/>
                      <a:pt x="10" y="7"/>
                    </a:cubicBezTo>
                    <a:cubicBezTo>
                      <a:pt x="9" y="7"/>
                      <a:pt x="9" y="7"/>
                      <a:pt x="8" y="7"/>
                    </a:cubicBezTo>
                    <a:cubicBezTo>
                      <a:pt x="7" y="8"/>
                      <a:pt x="6" y="10"/>
                      <a:pt x="4" y="10"/>
                    </a:cubicBezTo>
                    <a:cubicBezTo>
                      <a:pt x="2" y="9"/>
                      <a:pt x="1" y="8"/>
                      <a:pt x="0" y="7"/>
                    </a:cubicBezTo>
                    <a:cubicBezTo>
                      <a:pt x="0" y="4"/>
                      <a:pt x="0" y="2"/>
                      <a:pt x="2" y="0"/>
                    </a:cubicBezTo>
                    <a:cubicBezTo>
                      <a:pt x="4" y="1"/>
                      <a:pt x="5" y="5"/>
                      <a:pt x="8" y="5"/>
                    </a:cubicBezTo>
                    <a:close/>
                  </a:path>
                </a:pathLst>
              </a:custGeom>
              <a:solidFill>
                <a:srgbClr val="7A99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1" name="Freeform 462"/>
              <p:cNvSpPr/>
              <p:nvPr/>
            </p:nvSpPr>
            <p:spPr bwMode="auto">
              <a:xfrm>
                <a:off x="5144" y="3367"/>
                <a:ext cx="54" cy="135"/>
              </a:xfrm>
              <a:custGeom>
                <a:avLst/>
                <a:gdLst>
                  <a:gd name="T0" fmla="*/ 5 w 15"/>
                  <a:gd name="T1" fmla="*/ 38 h 38"/>
                  <a:gd name="T2" fmla="*/ 10 w 15"/>
                  <a:gd name="T3" fmla="*/ 0 h 38"/>
                  <a:gd name="T4" fmla="*/ 13 w 15"/>
                  <a:gd name="T5" fmla="*/ 8 h 38"/>
                  <a:gd name="T6" fmla="*/ 15 w 15"/>
                  <a:gd name="T7" fmla="*/ 10 h 38"/>
                  <a:gd name="T8" fmla="*/ 12 w 15"/>
                  <a:gd name="T9" fmla="*/ 22 h 38"/>
                  <a:gd name="T10" fmla="*/ 7 w 15"/>
                  <a:gd name="T11" fmla="*/ 38 h 38"/>
                  <a:gd name="T12" fmla="*/ 5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5" y="38"/>
                    </a:moveTo>
                    <a:cubicBezTo>
                      <a:pt x="0" y="30"/>
                      <a:pt x="3" y="7"/>
                      <a:pt x="10" y="0"/>
                    </a:cubicBezTo>
                    <a:cubicBezTo>
                      <a:pt x="15" y="1"/>
                      <a:pt x="6" y="7"/>
                      <a:pt x="13" y="8"/>
                    </a:cubicBezTo>
                    <a:cubicBezTo>
                      <a:pt x="13" y="9"/>
                      <a:pt x="14" y="10"/>
                      <a:pt x="15" y="10"/>
                    </a:cubicBezTo>
                    <a:cubicBezTo>
                      <a:pt x="12" y="14"/>
                      <a:pt x="11" y="17"/>
                      <a:pt x="12" y="22"/>
                    </a:cubicBezTo>
                    <a:cubicBezTo>
                      <a:pt x="9" y="27"/>
                      <a:pt x="7" y="32"/>
                      <a:pt x="7" y="38"/>
                    </a:cubicBezTo>
                    <a:cubicBezTo>
                      <a:pt x="7" y="38"/>
                      <a:pt x="6" y="38"/>
                      <a:pt x="5" y="38"/>
                    </a:cubicBezTo>
                    <a:close/>
                  </a:path>
                </a:pathLst>
              </a:custGeom>
              <a:solidFill>
                <a:srgbClr val="4186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2" name="Freeform 463"/>
              <p:cNvSpPr/>
              <p:nvPr/>
            </p:nvSpPr>
            <p:spPr bwMode="auto">
              <a:xfrm>
                <a:off x="5169" y="3292"/>
                <a:ext cx="46" cy="93"/>
              </a:xfrm>
              <a:custGeom>
                <a:avLst/>
                <a:gdLst>
                  <a:gd name="T0" fmla="*/ 0 w 13"/>
                  <a:gd name="T1" fmla="*/ 13 h 26"/>
                  <a:gd name="T2" fmla="*/ 6 w 13"/>
                  <a:gd name="T3" fmla="*/ 3 h 26"/>
                  <a:gd name="T4" fmla="*/ 11 w 13"/>
                  <a:gd name="T5" fmla="*/ 1 h 26"/>
                  <a:gd name="T6" fmla="*/ 12 w 13"/>
                  <a:gd name="T7" fmla="*/ 6 h 26"/>
                  <a:gd name="T8" fmla="*/ 6 w 13"/>
                  <a:gd name="T9" fmla="*/ 26 h 26"/>
                  <a:gd name="T10" fmla="*/ 8 w 13"/>
                  <a:gd name="T11" fmla="*/ 13 h 26"/>
                  <a:gd name="T12" fmla="*/ 0 w 13"/>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13" h="26">
                    <a:moveTo>
                      <a:pt x="0" y="13"/>
                    </a:moveTo>
                    <a:cubicBezTo>
                      <a:pt x="2" y="10"/>
                      <a:pt x="3" y="6"/>
                      <a:pt x="6" y="3"/>
                    </a:cubicBezTo>
                    <a:cubicBezTo>
                      <a:pt x="7" y="2"/>
                      <a:pt x="9" y="0"/>
                      <a:pt x="11" y="1"/>
                    </a:cubicBezTo>
                    <a:cubicBezTo>
                      <a:pt x="12" y="3"/>
                      <a:pt x="13" y="4"/>
                      <a:pt x="12" y="6"/>
                    </a:cubicBezTo>
                    <a:cubicBezTo>
                      <a:pt x="12" y="13"/>
                      <a:pt x="12" y="20"/>
                      <a:pt x="6" y="26"/>
                    </a:cubicBezTo>
                    <a:cubicBezTo>
                      <a:pt x="7" y="22"/>
                      <a:pt x="8" y="18"/>
                      <a:pt x="8" y="13"/>
                    </a:cubicBezTo>
                    <a:cubicBezTo>
                      <a:pt x="5" y="12"/>
                      <a:pt x="3" y="16"/>
                      <a:pt x="0" y="13"/>
                    </a:cubicBezTo>
                    <a:close/>
                  </a:path>
                </a:pathLst>
              </a:custGeom>
              <a:solidFill>
                <a:srgbClr val="1A4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3" name="Freeform 464"/>
              <p:cNvSpPr/>
              <p:nvPr/>
            </p:nvSpPr>
            <p:spPr bwMode="auto">
              <a:xfrm>
                <a:off x="5198" y="3250"/>
                <a:ext cx="39" cy="64"/>
              </a:xfrm>
              <a:custGeom>
                <a:avLst/>
                <a:gdLst>
                  <a:gd name="T0" fmla="*/ 4 w 11"/>
                  <a:gd name="T1" fmla="*/ 18 h 18"/>
                  <a:gd name="T2" fmla="*/ 2 w 11"/>
                  <a:gd name="T3" fmla="*/ 14 h 18"/>
                  <a:gd name="T4" fmla="*/ 6 w 11"/>
                  <a:gd name="T5" fmla="*/ 2 h 18"/>
                  <a:gd name="T6" fmla="*/ 10 w 11"/>
                  <a:gd name="T7" fmla="*/ 0 h 18"/>
                  <a:gd name="T8" fmla="*/ 4 w 11"/>
                  <a:gd name="T9" fmla="*/ 18 h 18"/>
                </a:gdLst>
                <a:ahLst/>
                <a:cxnLst>
                  <a:cxn ang="0">
                    <a:pos x="T0" y="T1"/>
                  </a:cxn>
                  <a:cxn ang="0">
                    <a:pos x="T2" y="T3"/>
                  </a:cxn>
                  <a:cxn ang="0">
                    <a:pos x="T4" y="T5"/>
                  </a:cxn>
                  <a:cxn ang="0">
                    <a:pos x="T6" y="T7"/>
                  </a:cxn>
                  <a:cxn ang="0">
                    <a:pos x="T8" y="T9"/>
                  </a:cxn>
                </a:cxnLst>
                <a:rect l="0" t="0" r="r" b="b"/>
                <a:pathLst>
                  <a:path w="11" h="18">
                    <a:moveTo>
                      <a:pt x="4" y="18"/>
                    </a:moveTo>
                    <a:cubicBezTo>
                      <a:pt x="4" y="17"/>
                      <a:pt x="3" y="15"/>
                      <a:pt x="2" y="14"/>
                    </a:cubicBezTo>
                    <a:cubicBezTo>
                      <a:pt x="0" y="8"/>
                      <a:pt x="3" y="5"/>
                      <a:pt x="6" y="2"/>
                    </a:cubicBezTo>
                    <a:cubicBezTo>
                      <a:pt x="7" y="1"/>
                      <a:pt x="9" y="1"/>
                      <a:pt x="10" y="0"/>
                    </a:cubicBezTo>
                    <a:cubicBezTo>
                      <a:pt x="11" y="7"/>
                      <a:pt x="6" y="12"/>
                      <a:pt x="4" y="18"/>
                    </a:cubicBezTo>
                    <a:close/>
                  </a:path>
                </a:pathLst>
              </a:custGeom>
              <a:solidFill>
                <a:srgbClr val="233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4" name="Freeform 465"/>
              <p:cNvSpPr/>
              <p:nvPr/>
            </p:nvSpPr>
            <p:spPr bwMode="auto">
              <a:xfrm>
                <a:off x="5944" y="2277"/>
                <a:ext cx="32" cy="64"/>
              </a:xfrm>
              <a:custGeom>
                <a:avLst/>
                <a:gdLst>
                  <a:gd name="T0" fmla="*/ 9 w 9"/>
                  <a:gd name="T1" fmla="*/ 5 h 18"/>
                  <a:gd name="T2" fmla="*/ 9 w 9"/>
                  <a:gd name="T3" fmla="*/ 6 h 18"/>
                  <a:gd name="T4" fmla="*/ 9 w 9"/>
                  <a:gd name="T5" fmla="*/ 12 h 18"/>
                  <a:gd name="T6" fmla="*/ 3 w 9"/>
                  <a:gd name="T7" fmla="*/ 12 h 18"/>
                  <a:gd name="T8" fmla="*/ 1 w 9"/>
                  <a:gd name="T9" fmla="*/ 0 h 18"/>
                  <a:gd name="T10" fmla="*/ 3 w 9"/>
                  <a:gd name="T11" fmla="*/ 1 h 18"/>
                  <a:gd name="T12" fmla="*/ 9 w 9"/>
                  <a:gd name="T13" fmla="*/ 5 h 18"/>
                </a:gdLst>
                <a:ahLst/>
                <a:cxnLst>
                  <a:cxn ang="0">
                    <a:pos x="T0" y="T1"/>
                  </a:cxn>
                  <a:cxn ang="0">
                    <a:pos x="T2" y="T3"/>
                  </a:cxn>
                  <a:cxn ang="0">
                    <a:pos x="T4" y="T5"/>
                  </a:cxn>
                  <a:cxn ang="0">
                    <a:pos x="T6" y="T7"/>
                  </a:cxn>
                  <a:cxn ang="0">
                    <a:pos x="T8" y="T9"/>
                  </a:cxn>
                  <a:cxn ang="0">
                    <a:pos x="T10" y="T11"/>
                  </a:cxn>
                  <a:cxn ang="0">
                    <a:pos x="T12" y="T13"/>
                  </a:cxn>
                </a:cxnLst>
                <a:rect l="0" t="0" r="r" b="b"/>
                <a:pathLst>
                  <a:path w="9" h="18">
                    <a:moveTo>
                      <a:pt x="9" y="5"/>
                    </a:moveTo>
                    <a:cubicBezTo>
                      <a:pt x="9" y="5"/>
                      <a:pt x="9" y="6"/>
                      <a:pt x="9" y="6"/>
                    </a:cubicBezTo>
                    <a:cubicBezTo>
                      <a:pt x="8" y="8"/>
                      <a:pt x="7" y="10"/>
                      <a:pt x="9" y="12"/>
                    </a:cubicBezTo>
                    <a:cubicBezTo>
                      <a:pt x="7" y="14"/>
                      <a:pt x="5" y="18"/>
                      <a:pt x="3" y="12"/>
                    </a:cubicBezTo>
                    <a:cubicBezTo>
                      <a:pt x="2" y="8"/>
                      <a:pt x="0" y="5"/>
                      <a:pt x="1" y="0"/>
                    </a:cubicBezTo>
                    <a:cubicBezTo>
                      <a:pt x="1" y="1"/>
                      <a:pt x="2" y="1"/>
                      <a:pt x="3" y="1"/>
                    </a:cubicBezTo>
                    <a:cubicBezTo>
                      <a:pt x="6" y="1"/>
                      <a:pt x="8" y="2"/>
                      <a:pt x="9" y="5"/>
                    </a:cubicBezTo>
                    <a:close/>
                  </a:path>
                </a:pathLst>
              </a:custGeom>
              <a:solidFill>
                <a:srgbClr val="384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5" name="Freeform 466"/>
              <p:cNvSpPr/>
              <p:nvPr/>
            </p:nvSpPr>
            <p:spPr bwMode="auto">
              <a:xfrm>
                <a:off x="5169" y="1847"/>
                <a:ext cx="89" cy="103"/>
              </a:xfrm>
              <a:custGeom>
                <a:avLst/>
                <a:gdLst>
                  <a:gd name="T0" fmla="*/ 13 w 25"/>
                  <a:gd name="T1" fmla="*/ 29 h 29"/>
                  <a:gd name="T2" fmla="*/ 1 w 25"/>
                  <a:gd name="T3" fmla="*/ 13 h 29"/>
                  <a:gd name="T4" fmla="*/ 2 w 25"/>
                  <a:gd name="T5" fmla="*/ 6 h 29"/>
                  <a:gd name="T6" fmla="*/ 2 w 25"/>
                  <a:gd name="T7" fmla="*/ 1 h 29"/>
                  <a:gd name="T8" fmla="*/ 9 w 25"/>
                  <a:gd name="T9" fmla="*/ 5 h 29"/>
                  <a:gd name="T10" fmla="*/ 8 w 25"/>
                  <a:gd name="T11" fmla="*/ 16 h 29"/>
                  <a:gd name="T12" fmla="*/ 12 w 25"/>
                  <a:gd name="T13" fmla="*/ 6 h 29"/>
                  <a:gd name="T14" fmla="*/ 25 w 25"/>
                  <a:gd name="T15" fmla="*/ 16 h 29"/>
                  <a:gd name="T16" fmla="*/ 25 w 25"/>
                  <a:gd name="T17" fmla="*/ 19 h 29"/>
                  <a:gd name="T18" fmla="*/ 13 w 25"/>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13" y="29"/>
                    </a:moveTo>
                    <a:cubicBezTo>
                      <a:pt x="6" y="28"/>
                      <a:pt x="0" y="20"/>
                      <a:pt x="1" y="13"/>
                    </a:cubicBezTo>
                    <a:cubicBezTo>
                      <a:pt x="1" y="11"/>
                      <a:pt x="1" y="9"/>
                      <a:pt x="2" y="6"/>
                    </a:cubicBezTo>
                    <a:cubicBezTo>
                      <a:pt x="1" y="5"/>
                      <a:pt x="1" y="3"/>
                      <a:pt x="2" y="1"/>
                    </a:cubicBezTo>
                    <a:cubicBezTo>
                      <a:pt x="5" y="0"/>
                      <a:pt x="7" y="3"/>
                      <a:pt x="9" y="5"/>
                    </a:cubicBezTo>
                    <a:cubicBezTo>
                      <a:pt x="9" y="9"/>
                      <a:pt x="7" y="12"/>
                      <a:pt x="8" y="16"/>
                    </a:cubicBezTo>
                    <a:cubicBezTo>
                      <a:pt x="9" y="13"/>
                      <a:pt x="8" y="8"/>
                      <a:pt x="12" y="6"/>
                    </a:cubicBezTo>
                    <a:cubicBezTo>
                      <a:pt x="18" y="8"/>
                      <a:pt x="22" y="11"/>
                      <a:pt x="25" y="16"/>
                    </a:cubicBezTo>
                    <a:cubicBezTo>
                      <a:pt x="25" y="17"/>
                      <a:pt x="25" y="18"/>
                      <a:pt x="25" y="19"/>
                    </a:cubicBezTo>
                    <a:cubicBezTo>
                      <a:pt x="20" y="22"/>
                      <a:pt x="18" y="27"/>
                      <a:pt x="13" y="29"/>
                    </a:cubicBezTo>
                    <a:close/>
                  </a:path>
                </a:pathLst>
              </a:custGeom>
              <a:solidFill>
                <a:srgbClr val="1B44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6" name="Freeform 467"/>
              <p:cNvSpPr/>
              <p:nvPr/>
            </p:nvSpPr>
            <p:spPr bwMode="auto">
              <a:xfrm>
                <a:off x="5169" y="1726"/>
                <a:ext cx="82" cy="85"/>
              </a:xfrm>
              <a:custGeom>
                <a:avLst/>
                <a:gdLst>
                  <a:gd name="T0" fmla="*/ 0 w 23"/>
                  <a:gd name="T1" fmla="*/ 11 h 24"/>
                  <a:gd name="T2" fmla="*/ 8 w 23"/>
                  <a:gd name="T3" fmla="*/ 4 h 24"/>
                  <a:gd name="T4" fmla="*/ 16 w 23"/>
                  <a:gd name="T5" fmla="*/ 0 h 24"/>
                  <a:gd name="T6" fmla="*/ 23 w 23"/>
                  <a:gd name="T7" fmla="*/ 9 h 24"/>
                  <a:gd name="T8" fmla="*/ 19 w 23"/>
                  <a:gd name="T9" fmla="*/ 15 h 24"/>
                  <a:gd name="T10" fmla="*/ 5 w 23"/>
                  <a:gd name="T11" fmla="*/ 24 h 24"/>
                  <a:gd name="T12" fmla="*/ 2 w 23"/>
                  <a:gd name="T13" fmla="*/ 23 h 24"/>
                  <a:gd name="T14" fmla="*/ 1 w 23"/>
                  <a:gd name="T15" fmla="*/ 16 h 24"/>
                  <a:gd name="T16" fmla="*/ 0 w 23"/>
                  <a:gd name="T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4">
                    <a:moveTo>
                      <a:pt x="0" y="11"/>
                    </a:moveTo>
                    <a:cubicBezTo>
                      <a:pt x="3" y="9"/>
                      <a:pt x="6" y="6"/>
                      <a:pt x="8" y="4"/>
                    </a:cubicBezTo>
                    <a:cubicBezTo>
                      <a:pt x="10" y="2"/>
                      <a:pt x="13" y="0"/>
                      <a:pt x="16" y="0"/>
                    </a:cubicBezTo>
                    <a:cubicBezTo>
                      <a:pt x="19" y="2"/>
                      <a:pt x="21" y="6"/>
                      <a:pt x="23" y="9"/>
                    </a:cubicBezTo>
                    <a:cubicBezTo>
                      <a:pt x="23" y="12"/>
                      <a:pt x="21" y="13"/>
                      <a:pt x="19" y="15"/>
                    </a:cubicBezTo>
                    <a:cubicBezTo>
                      <a:pt x="15" y="19"/>
                      <a:pt x="10" y="22"/>
                      <a:pt x="5" y="24"/>
                    </a:cubicBezTo>
                    <a:cubicBezTo>
                      <a:pt x="4" y="24"/>
                      <a:pt x="3" y="24"/>
                      <a:pt x="2" y="23"/>
                    </a:cubicBezTo>
                    <a:cubicBezTo>
                      <a:pt x="2" y="21"/>
                      <a:pt x="4" y="18"/>
                      <a:pt x="1" y="16"/>
                    </a:cubicBezTo>
                    <a:cubicBezTo>
                      <a:pt x="1" y="14"/>
                      <a:pt x="0" y="13"/>
                      <a:pt x="0" y="11"/>
                    </a:cubicBezTo>
                    <a:close/>
                  </a:path>
                </a:pathLst>
              </a:custGeom>
              <a:solidFill>
                <a:srgbClr val="21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7" name="Freeform 468"/>
              <p:cNvSpPr/>
              <p:nvPr/>
            </p:nvSpPr>
            <p:spPr bwMode="auto">
              <a:xfrm>
                <a:off x="5251" y="1833"/>
                <a:ext cx="107" cy="99"/>
              </a:xfrm>
              <a:custGeom>
                <a:avLst/>
                <a:gdLst>
                  <a:gd name="T0" fmla="*/ 1 w 30"/>
                  <a:gd name="T1" fmla="*/ 22 h 28"/>
                  <a:gd name="T2" fmla="*/ 1 w 30"/>
                  <a:gd name="T3" fmla="*/ 21 h 28"/>
                  <a:gd name="T4" fmla="*/ 3 w 30"/>
                  <a:gd name="T5" fmla="*/ 17 h 28"/>
                  <a:gd name="T6" fmla="*/ 16 w 30"/>
                  <a:gd name="T7" fmla="*/ 4 h 28"/>
                  <a:gd name="T8" fmla="*/ 25 w 30"/>
                  <a:gd name="T9" fmla="*/ 0 h 28"/>
                  <a:gd name="T10" fmla="*/ 30 w 30"/>
                  <a:gd name="T11" fmla="*/ 2 h 28"/>
                  <a:gd name="T12" fmla="*/ 21 w 30"/>
                  <a:gd name="T13" fmla="*/ 16 h 28"/>
                  <a:gd name="T14" fmla="*/ 16 w 30"/>
                  <a:gd name="T15" fmla="*/ 22 h 28"/>
                  <a:gd name="T16" fmla="*/ 5 w 30"/>
                  <a:gd name="T17" fmla="*/ 27 h 28"/>
                  <a:gd name="T18" fmla="*/ 1 w 30"/>
                  <a:gd name="T19" fmla="*/ 25 h 28"/>
                  <a:gd name="T20" fmla="*/ 1 w 30"/>
                  <a:gd name="T2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8">
                    <a:moveTo>
                      <a:pt x="1" y="22"/>
                    </a:moveTo>
                    <a:cubicBezTo>
                      <a:pt x="1" y="22"/>
                      <a:pt x="1" y="21"/>
                      <a:pt x="1" y="21"/>
                    </a:cubicBezTo>
                    <a:cubicBezTo>
                      <a:pt x="2" y="19"/>
                      <a:pt x="2" y="18"/>
                      <a:pt x="3" y="17"/>
                    </a:cubicBezTo>
                    <a:cubicBezTo>
                      <a:pt x="7" y="12"/>
                      <a:pt x="12" y="8"/>
                      <a:pt x="16" y="4"/>
                    </a:cubicBezTo>
                    <a:cubicBezTo>
                      <a:pt x="19" y="2"/>
                      <a:pt x="22" y="0"/>
                      <a:pt x="25" y="0"/>
                    </a:cubicBezTo>
                    <a:cubicBezTo>
                      <a:pt x="27" y="0"/>
                      <a:pt x="29" y="0"/>
                      <a:pt x="30" y="2"/>
                    </a:cubicBezTo>
                    <a:cubicBezTo>
                      <a:pt x="30" y="9"/>
                      <a:pt x="20" y="9"/>
                      <a:pt x="21" y="16"/>
                    </a:cubicBezTo>
                    <a:cubicBezTo>
                      <a:pt x="20" y="18"/>
                      <a:pt x="19" y="21"/>
                      <a:pt x="16" y="22"/>
                    </a:cubicBezTo>
                    <a:cubicBezTo>
                      <a:pt x="12" y="22"/>
                      <a:pt x="10" y="28"/>
                      <a:pt x="5" y="27"/>
                    </a:cubicBezTo>
                    <a:cubicBezTo>
                      <a:pt x="4" y="26"/>
                      <a:pt x="3" y="26"/>
                      <a:pt x="1" y="25"/>
                    </a:cubicBezTo>
                    <a:cubicBezTo>
                      <a:pt x="0" y="24"/>
                      <a:pt x="0" y="23"/>
                      <a:pt x="1" y="22"/>
                    </a:cubicBezTo>
                    <a:close/>
                  </a:path>
                </a:pathLst>
              </a:custGeom>
              <a:solidFill>
                <a:srgbClr val="3D80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8" name="Freeform 469"/>
              <p:cNvSpPr/>
              <p:nvPr/>
            </p:nvSpPr>
            <p:spPr bwMode="auto">
              <a:xfrm>
                <a:off x="5251" y="1900"/>
                <a:ext cx="61" cy="135"/>
              </a:xfrm>
              <a:custGeom>
                <a:avLst/>
                <a:gdLst>
                  <a:gd name="T0" fmla="*/ 5 w 17"/>
                  <a:gd name="T1" fmla="*/ 8 h 38"/>
                  <a:gd name="T2" fmla="*/ 15 w 17"/>
                  <a:gd name="T3" fmla="*/ 2 h 38"/>
                  <a:gd name="T4" fmla="*/ 14 w 17"/>
                  <a:gd name="T5" fmla="*/ 12 h 38"/>
                  <a:gd name="T6" fmla="*/ 14 w 17"/>
                  <a:gd name="T7" fmla="*/ 14 h 38"/>
                  <a:gd name="T8" fmla="*/ 14 w 17"/>
                  <a:gd name="T9" fmla="*/ 17 h 38"/>
                  <a:gd name="T10" fmla="*/ 7 w 17"/>
                  <a:gd name="T11" fmla="*/ 36 h 38"/>
                  <a:gd name="T12" fmla="*/ 3 w 17"/>
                  <a:gd name="T13" fmla="*/ 38 h 38"/>
                  <a:gd name="T14" fmla="*/ 0 w 17"/>
                  <a:gd name="T15" fmla="*/ 27 h 38"/>
                  <a:gd name="T16" fmla="*/ 3 w 17"/>
                  <a:gd name="T17" fmla="*/ 14 h 38"/>
                  <a:gd name="T18" fmla="*/ 5 w 17"/>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8">
                    <a:moveTo>
                      <a:pt x="5" y="8"/>
                    </a:moveTo>
                    <a:cubicBezTo>
                      <a:pt x="9" y="7"/>
                      <a:pt x="10" y="0"/>
                      <a:pt x="15" y="2"/>
                    </a:cubicBezTo>
                    <a:cubicBezTo>
                      <a:pt x="17" y="5"/>
                      <a:pt x="14" y="8"/>
                      <a:pt x="14" y="12"/>
                    </a:cubicBezTo>
                    <a:cubicBezTo>
                      <a:pt x="14" y="13"/>
                      <a:pt x="14" y="13"/>
                      <a:pt x="14" y="14"/>
                    </a:cubicBezTo>
                    <a:cubicBezTo>
                      <a:pt x="14" y="15"/>
                      <a:pt x="14" y="16"/>
                      <a:pt x="14" y="17"/>
                    </a:cubicBezTo>
                    <a:cubicBezTo>
                      <a:pt x="10" y="23"/>
                      <a:pt x="9" y="29"/>
                      <a:pt x="7" y="36"/>
                    </a:cubicBezTo>
                    <a:cubicBezTo>
                      <a:pt x="6" y="37"/>
                      <a:pt x="5" y="38"/>
                      <a:pt x="3" y="38"/>
                    </a:cubicBezTo>
                    <a:cubicBezTo>
                      <a:pt x="2" y="34"/>
                      <a:pt x="5" y="30"/>
                      <a:pt x="0" y="27"/>
                    </a:cubicBezTo>
                    <a:cubicBezTo>
                      <a:pt x="0" y="23"/>
                      <a:pt x="4" y="19"/>
                      <a:pt x="3" y="14"/>
                    </a:cubicBezTo>
                    <a:cubicBezTo>
                      <a:pt x="4" y="12"/>
                      <a:pt x="4" y="10"/>
                      <a:pt x="5" y="8"/>
                    </a:cubicBezTo>
                    <a:close/>
                  </a:path>
                </a:pathLst>
              </a:custGeom>
              <a:solidFill>
                <a:srgbClr val="74A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9" name="Freeform 470"/>
              <p:cNvSpPr/>
              <p:nvPr/>
            </p:nvSpPr>
            <p:spPr bwMode="auto">
              <a:xfrm>
                <a:off x="5233" y="1950"/>
                <a:ext cx="57" cy="46"/>
              </a:xfrm>
              <a:custGeom>
                <a:avLst/>
                <a:gdLst>
                  <a:gd name="T0" fmla="*/ 8 w 16"/>
                  <a:gd name="T1" fmla="*/ 0 h 13"/>
                  <a:gd name="T2" fmla="*/ 5 w 16"/>
                  <a:gd name="T3" fmla="*/ 13 h 13"/>
                  <a:gd name="T4" fmla="*/ 0 w 16"/>
                  <a:gd name="T5" fmla="*/ 12 h 13"/>
                  <a:gd name="T6" fmla="*/ 8 w 16"/>
                  <a:gd name="T7" fmla="*/ 0 h 13"/>
                </a:gdLst>
                <a:ahLst/>
                <a:cxnLst>
                  <a:cxn ang="0">
                    <a:pos x="T0" y="T1"/>
                  </a:cxn>
                  <a:cxn ang="0">
                    <a:pos x="T2" y="T3"/>
                  </a:cxn>
                  <a:cxn ang="0">
                    <a:pos x="T4" y="T5"/>
                  </a:cxn>
                  <a:cxn ang="0">
                    <a:pos x="T6" y="T7"/>
                  </a:cxn>
                </a:cxnLst>
                <a:rect l="0" t="0" r="r" b="b"/>
                <a:pathLst>
                  <a:path w="16" h="13">
                    <a:moveTo>
                      <a:pt x="8" y="0"/>
                    </a:moveTo>
                    <a:cubicBezTo>
                      <a:pt x="16" y="6"/>
                      <a:pt x="7" y="9"/>
                      <a:pt x="5" y="13"/>
                    </a:cubicBezTo>
                    <a:cubicBezTo>
                      <a:pt x="4" y="13"/>
                      <a:pt x="2" y="12"/>
                      <a:pt x="0" y="12"/>
                    </a:cubicBezTo>
                    <a:cubicBezTo>
                      <a:pt x="1" y="6"/>
                      <a:pt x="5" y="4"/>
                      <a:pt x="8" y="0"/>
                    </a:cubicBezTo>
                    <a:close/>
                  </a:path>
                </a:pathLst>
              </a:custGeom>
              <a:solidFill>
                <a:srgbClr val="3E79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0" name="Freeform 471"/>
              <p:cNvSpPr/>
              <p:nvPr/>
            </p:nvSpPr>
            <p:spPr bwMode="auto">
              <a:xfrm>
                <a:off x="5215" y="1911"/>
                <a:ext cx="40" cy="49"/>
              </a:xfrm>
              <a:custGeom>
                <a:avLst/>
                <a:gdLst>
                  <a:gd name="T0" fmla="*/ 11 w 11"/>
                  <a:gd name="T1" fmla="*/ 0 h 14"/>
                  <a:gd name="T2" fmla="*/ 11 w 11"/>
                  <a:gd name="T3" fmla="*/ 3 h 14"/>
                  <a:gd name="T4" fmla="*/ 0 w 11"/>
                  <a:gd name="T5" fmla="*/ 11 h 14"/>
                  <a:gd name="T6" fmla="*/ 11 w 11"/>
                  <a:gd name="T7" fmla="*/ 0 h 14"/>
                </a:gdLst>
                <a:ahLst/>
                <a:cxnLst>
                  <a:cxn ang="0">
                    <a:pos x="T0" y="T1"/>
                  </a:cxn>
                  <a:cxn ang="0">
                    <a:pos x="T2" y="T3"/>
                  </a:cxn>
                  <a:cxn ang="0">
                    <a:pos x="T4" y="T5"/>
                  </a:cxn>
                  <a:cxn ang="0">
                    <a:pos x="T6" y="T7"/>
                  </a:cxn>
                </a:cxnLst>
                <a:rect l="0" t="0" r="r" b="b"/>
                <a:pathLst>
                  <a:path w="11" h="14">
                    <a:moveTo>
                      <a:pt x="11" y="0"/>
                    </a:moveTo>
                    <a:cubicBezTo>
                      <a:pt x="11" y="1"/>
                      <a:pt x="11" y="2"/>
                      <a:pt x="11" y="3"/>
                    </a:cubicBezTo>
                    <a:cubicBezTo>
                      <a:pt x="9" y="7"/>
                      <a:pt x="8" y="14"/>
                      <a:pt x="0" y="11"/>
                    </a:cubicBezTo>
                    <a:cubicBezTo>
                      <a:pt x="3" y="7"/>
                      <a:pt x="5" y="1"/>
                      <a:pt x="11" y="0"/>
                    </a:cubicBezTo>
                    <a:close/>
                  </a:path>
                </a:pathLst>
              </a:custGeom>
              <a:solidFill>
                <a:srgbClr val="6D94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1" name="Freeform 472"/>
              <p:cNvSpPr/>
              <p:nvPr/>
            </p:nvSpPr>
            <p:spPr bwMode="auto">
              <a:xfrm>
                <a:off x="5155" y="1808"/>
                <a:ext cx="36" cy="60"/>
              </a:xfrm>
              <a:custGeom>
                <a:avLst/>
                <a:gdLst>
                  <a:gd name="T0" fmla="*/ 6 w 10"/>
                  <a:gd name="T1" fmla="*/ 0 h 17"/>
                  <a:gd name="T2" fmla="*/ 8 w 10"/>
                  <a:gd name="T3" fmla="*/ 0 h 17"/>
                  <a:gd name="T4" fmla="*/ 10 w 10"/>
                  <a:gd name="T5" fmla="*/ 4 h 17"/>
                  <a:gd name="T6" fmla="*/ 7 w 10"/>
                  <a:gd name="T7" fmla="*/ 12 h 17"/>
                  <a:gd name="T8" fmla="*/ 6 w 10"/>
                  <a:gd name="T9" fmla="*/ 17 h 17"/>
                  <a:gd name="T10" fmla="*/ 6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6" y="0"/>
                    </a:moveTo>
                    <a:cubicBezTo>
                      <a:pt x="7" y="0"/>
                      <a:pt x="8" y="0"/>
                      <a:pt x="8" y="0"/>
                    </a:cubicBezTo>
                    <a:cubicBezTo>
                      <a:pt x="9" y="1"/>
                      <a:pt x="10" y="3"/>
                      <a:pt x="10" y="4"/>
                    </a:cubicBezTo>
                    <a:cubicBezTo>
                      <a:pt x="9" y="7"/>
                      <a:pt x="9" y="10"/>
                      <a:pt x="7" y="12"/>
                    </a:cubicBezTo>
                    <a:cubicBezTo>
                      <a:pt x="6" y="14"/>
                      <a:pt x="6" y="16"/>
                      <a:pt x="6" y="17"/>
                    </a:cubicBezTo>
                    <a:cubicBezTo>
                      <a:pt x="4" y="12"/>
                      <a:pt x="0" y="6"/>
                      <a:pt x="6" y="0"/>
                    </a:cubicBezTo>
                    <a:close/>
                  </a:path>
                </a:pathLst>
              </a:custGeom>
              <a:solidFill>
                <a:srgbClr val="7AB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2" name="Freeform 473"/>
              <p:cNvSpPr/>
              <p:nvPr/>
            </p:nvSpPr>
            <p:spPr bwMode="auto">
              <a:xfrm>
                <a:off x="5255" y="2017"/>
                <a:ext cx="57" cy="68"/>
              </a:xfrm>
              <a:custGeom>
                <a:avLst/>
                <a:gdLst>
                  <a:gd name="T0" fmla="*/ 2 w 16"/>
                  <a:gd name="T1" fmla="*/ 5 h 19"/>
                  <a:gd name="T2" fmla="*/ 4 w 16"/>
                  <a:gd name="T3" fmla="*/ 3 h 19"/>
                  <a:gd name="T4" fmla="*/ 10 w 16"/>
                  <a:gd name="T5" fmla="*/ 1 h 19"/>
                  <a:gd name="T6" fmla="*/ 14 w 16"/>
                  <a:gd name="T7" fmla="*/ 1 h 19"/>
                  <a:gd name="T8" fmla="*/ 11 w 16"/>
                  <a:gd name="T9" fmla="*/ 14 h 19"/>
                  <a:gd name="T10" fmla="*/ 7 w 16"/>
                  <a:gd name="T11" fmla="*/ 19 h 19"/>
                  <a:gd name="T12" fmla="*/ 0 w 16"/>
                  <a:gd name="T13" fmla="*/ 16 h 19"/>
                  <a:gd name="T14" fmla="*/ 2 w 16"/>
                  <a:gd name="T15" fmla="*/ 7 h 19"/>
                  <a:gd name="T16" fmla="*/ 2 w 16"/>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9">
                    <a:moveTo>
                      <a:pt x="2" y="5"/>
                    </a:moveTo>
                    <a:cubicBezTo>
                      <a:pt x="3" y="4"/>
                      <a:pt x="4" y="3"/>
                      <a:pt x="4" y="3"/>
                    </a:cubicBezTo>
                    <a:cubicBezTo>
                      <a:pt x="5" y="4"/>
                      <a:pt x="9" y="3"/>
                      <a:pt x="10" y="1"/>
                    </a:cubicBezTo>
                    <a:cubicBezTo>
                      <a:pt x="11" y="0"/>
                      <a:pt x="13" y="0"/>
                      <a:pt x="14" y="1"/>
                    </a:cubicBezTo>
                    <a:cubicBezTo>
                      <a:pt x="16" y="6"/>
                      <a:pt x="12" y="10"/>
                      <a:pt x="11" y="14"/>
                    </a:cubicBezTo>
                    <a:cubicBezTo>
                      <a:pt x="10" y="16"/>
                      <a:pt x="9" y="18"/>
                      <a:pt x="7" y="19"/>
                    </a:cubicBezTo>
                    <a:cubicBezTo>
                      <a:pt x="6" y="16"/>
                      <a:pt x="2" y="19"/>
                      <a:pt x="0" y="16"/>
                    </a:cubicBezTo>
                    <a:cubicBezTo>
                      <a:pt x="0" y="13"/>
                      <a:pt x="0" y="10"/>
                      <a:pt x="2" y="7"/>
                    </a:cubicBezTo>
                    <a:cubicBezTo>
                      <a:pt x="2" y="6"/>
                      <a:pt x="2" y="6"/>
                      <a:pt x="2" y="5"/>
                    </a:cubicBezTo>
                    <a:close/>
                  </a:path>
                </a:pathLst>
              </a:custGeom>
              <a:solidFill>
                <a:srgbClr val="498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3" name="Freeform 474"/>
              <p:cNvSpPr/>
              <p:nvPr/>
            </p:nvSpPr>
            <p:spPr bwMode="auto">
              <a:xfrm>
                <a:off x="5751" y="3701"/>
                <a:ext cx="43" cy="46"/>
              </a:xfrm>
              <a:custGeom>
                <a:avLst/>
                <a:gdLst>
                  <a:gd name="T0" fmla="*/ 7 w 12"/>
                  <a:gd name="T1" fmla="*/ 7 h 13"/>
                  <a:gd name="T2" fmla="*/ 3 w 12"/>
                  <a:gd name="T3" fmla="*/ 11 h 13"/>
                  <a:gd name="T4" fmla="*/ 5 w 12"/>
                  <a:gd name="T5" fmla="*/ 1 h 13"/>
                  <a:gd name="T6" fmla="*/ 9 w 12"/>
                  <a:gd name="T7" fmla="*/ 1 h 13"/>
                  <a:gd name="T8" fmla="*/ 11 w 12"/>
                  <a:gd name="T9" fmla="*/ 7 h 13"/>
                  <a:gd name="T10" fmla="*/ 7 w 12"/>
                  <a:gd name="T11" fmla="*/ 7 h 13"/>
                </a:gdLst>
                <a:ahLst/>
                <a:cxnLst>
                  <a:cxn ang="0">
                    <a:pos x="T0" y="T1"/>
                  </a:cxn>
                  <a:cxn ang="0">
                    <a:pos x="T2" y="T3"/>
                  </a:cxn>
                  <a:cxn ang="0">
                    <a:pos x="T4" y="T5"/>
                  </a:cxn>
                  <a:cxn ang="0">
                    <a:pos x="T6" y="T7"/>
                  </a:cxn>
                  <a:cxn ang="0">
                    <a:pos x="T8" y="T9"/>
                  </a:cxn>
                  <a:cxn ang="0">
                    <a:pos x="T10" y="T11"/>
                  </a:cxn>
                </a:cxnLst>
                <a:rect l="0" t="0" r="r" b="b"/>
                <a:pathLst>
                  <a:path w="12" h="13">
                    <a:moveTo>
                      <a:pt x="7" y="7"/>
                    </a:moveTo>
                    <a:cubicBezTo>
                      <a:pt x="5" y="7"/>
                      <a:pt x="7" y="13"/>
                      <a:pt x="3" y="11"/>
                    </a:cubicBezTo>
                    <a:cubicBezTo>
                      <a:pt x="0" y="7"/>
                      <a:pt x="2" y="4"/>
                      <a:pt x="5" y="1"/>
                    </a:cubicBezTo>
                    <a:cubicBezTo>
                      <a:pt x="6" y="0"/>
                      <a:pt x="8" y="2"/>
                      <a:pt x="9" y="1"/>
                    </a:cubicBezTo>
                    <a:cubicBezTo>
                      <a:pt x="11" y="2"/>
                      <a:pt x="12" y="5"/>
                      <a:pt x="11" y="7"/>
                    </a:cubicBezTo>
                    <a:cubicBezTo>
                      <a:pt x="10" y="8"/>
                      <a:pt x="8" y="4"/>
                      <a:pt x="7" y="7"/>
                    </a:cubicBezTo>
                    <a:close/>
                  </a:path>
                </a:pathLst>
              </a:custGeom>
              <a:solidFill>
                <a:srgbClr val="919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4" name="Freeform 475"/>
              <p:cNvSpPr/>
              <p:nvPr/>
            </p:nvSpPr>
            <p:spPr bwMode="auto">
              <a:xfrm>
                <a:off x="5680" y="3140"/>
                <a:ext cx="35" cy="96"/>
              </a:xfrm>
              <a:custGeom>
                <a:avLst/>
                <a:gdLst>
                  <a:gd name="T0" fmla="*/ 5 w 10"/>
                  <a:gd name="T1" fmla="*/ 1 h 27"/>
                  <a:gd name="T2" fmla="*/ 9 w 10"/>
                  <a:gd name="T3" fmla="*/ 17 h 27"/>
                  <a:gd name="T4" fmla="*/ 10 w 10"/>
                  <a:gd name="T5" fmla="*/ 19 h 27"/>
                  <a:gd name="T6" fmla="*/ 10 w 10"/>
                  <a:gd name="T7" fmla="*/ 25 h 27"/>
                  <a:gd name="T8" fmla="*/ 8 w 10"/>
                  <a:gd name="T9" fmla="*/ 27 h 27"/>
                  <a:gd name="T10" fmla="*/ 2 w 10"/>
                  <a:gd name="T11" fmla="*/ 5 h 27"/>
                  <a:gd name="T12" fmla="*/ 4 w 10"/>
                  <a:gd name="T13" fmla="*/ 0 h 27"/>
                  <a:gd name="T14" fmla="*/ 5 w 10"/>
                  <a:gd name="T15" fmla="*/ 0 h 27"/>
                  <a:gd name="T16" fmla="*/ 5 w 10"/>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7">
                    <a:moveTo>
                      <a:pt x="5" y="1"/>
                    </a:moveTo>
                    <a:cubicBezTo>
                      <a:pt x="6" y="7"/>
                      <a:pt x="7" y="12"/>
                      <a:pt x="9" y="17"/>
                    </a:cubicBezTo>
                    <a:cubicBezTo>
                      <a:pt x="9" y="18"/>
                      <a:pt x="9" y="19"/>
                      <a:pt x="10" y="19"/>
                    </a:cubicBezTo>
                    <a:cubicBezTo>
                      <a:pt x="10" y="21"/>
                      <a:pt x="10" y="23"/>
                      <a:pt x="10" y="25"/>
                    </a:cubicBezTo>
                    <a:cubicBezTo>
                      <a:pt x="10" y="27"/>
                      <a:pt x="9" y="27"/>
                      <a:pt x="8" y="27"/>
                    </a:cubicBezTo>
                    <a:cubicBezTo>
                      <a:pt x="2" y="21"/>
                      <a:pt x="0" y="13"/>
                      <a:pt x="2" y="5"/>
                    </a:cubicBezTo>
                    <a:cubicBezTo>
                      <a:pt x="2" y="3"/>
                      <a:pt x="3" y="2"/>
                      <a:pt x="4" y="0"/>
                    </a:cubicBezTo>
                    <a:cubicBezTo>
                      <a:pt x="5" y="0"/>
                      <a:pt x="5" y="0"/>
                      <a:pt x="5" y="0"/>
                    </a:cubicBezTo>
                    <a:lnTo>
                      <a:pt x="5" y="1"/>
                    </a:lnTo>
                    <a:close/>
                  </a:path>
                </a:pathLst>
              </a:custGeom>
              <a:solidFill>
                <a:srgbClr val="A7D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5" name="Freeform 476"/>
              <p:cNvSpPr/>
              <p:nvPr/>
            </p:nvSpPr>
            <p:spPr bwMode="auto">
              <a:xfrm>
                <a:off x="5704" y="3228"/>
                <a:ext cx="36" cy="111"/>
              </a:xfrm>
              <a:custGeom>
                <a:avLst/>
                <a:gdLst>
                  <a:gd name="T0" fmla="*/ 1 w 10"/>
                  <a:gd name="T1" fmla="*/ 2 h 31"/>
                  <a:gd name="T2" fmla="*/ 3 w 10"/>
                  <a:gd name="T3" fmla="*/ 0 h 31"/>
                  <a:gd name="T4" fmla="*/ 10 w 10"/>
                  <a:gd name="T5" fmla="*/ 31 h 31"/>
                  <a:gd name="T6" fmla="*/ 8 w 10"/>
                  <a:gd name="T7" fmla="*/ 31 h 31"/>
                  <a:gd name="T8" fmla="*/ 0 w 10"/>
                  <a:gd name="T9" fmla="*/ 4 h 31"/>
                  <a:gd name="T10" fmla="*/ 1 w 10"/>
                  <a:gd name="T11" fmla="*/ 2 h 31"/>
                </a:gdLst>
                <a:ahLst/>
                <a:cxnLst>
                  <a:cxn ang="0">
                    <a:pos x="T0" y="T1"/>
                  </a:cxn>
                  <a:cxn ang="0">
                    <a:pos x="T2" y="T3"/>
                  </a:cxn>
                  <a:cxn ang="0">
                    <a:pos x="T4" y="T5"/>
                  </a:cxn>
                  <a:cxn ang="0">
                    <a:pos x="T6" y="T7"/>
                  </a:cxn>
                  <a:cxn ang="0">
                    <a:pos x="T8" y="T9"/>
                  </a:cxn>
                  <a:cxn ang="0">
                    <a:pos x="T10" y="T11"/>
                  </a:cxn>
                </a:cxnLst>
                <a:rect l="0" t="0" r="r" b="b"/>
                <a:pathLst>
                  <a:path w="10" h="31">
                    <a:moveTo>
                      <a:pt x="1" y="2"/>
                    </a:moveTo>
                    <a:cubicBezTo>
                      <a:pt x="1" y="1"/>
                      <a:pt x="2" y="0"/>
                      <a:pt x="3" y="0"/>
                    </a:cubicBezTo>
                    <a:cubicBezTo>
                      <a:pt x="7" y="10"/>
                      <a:pt x="8" y="21"/>
                      <a:pt x="10" y="31"/>
                    </a:cubicBezTo>
                    <a:cubicBezTo>
                      <a:pt x="10" y="31"/>
                      <a:pt x="9" y="31"/>
                      <a:pt x="8" y="31"/>
                    </a:cubicBezTo>
                    <a:cubicBezTo>
                      <a:pt x="6" y="22"/>
                      <a:pt x="3" y="13"/>
                      <a:pt x="0" y="4"/>
                    </a:cubicBezTo>
                    <a:cubicBezTo>
                      <a:pt x="0" y="3"/>
                      <a:pt x="0" y="2"/>
                      <a:pt x="1" y="2"/>
                    </a:cubicBezTo>
                    <a:close/>
                  </a:path>
                </a:pathLst>
              </a:custGeom>
              <a:solidFill>
                <a:srgbClr val="ACC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6" name="Freeform 477"/>
              <p:cNvSpPr/>
              <p:nvPr/>
            </p:nvSpPr>
            <p:spPr bwMode="auto">
              <a:xfrm>
                <a:off x="5754" y="3516"/>
                <a:ext cx="29" cy="100"/>
              </a:xfrm>
              <a:custGeom>
                <a:avLst/>
                <a:gdLst>
                  <a:gd name="T0" fmla="*/ 4 w 8"/>
                  <a:gd name="T1" fmla="*/ 0 h 28"/>
                  <a:gd name="T2" fmla="*/ 8 w 8"/>
                  <a:gd name="T3" fmla="*/ 27 h 28"/>
                  <a:gd name="T4" fmla="*/ 5 w 8"/>
                  <a:gd name="T5" fmla="*/ 27 h 28"/>
                  <a:gd name="T6" fmla="*/ 2 w 8"/>
                  <a:gd name="T7" fmla="*/ 6 h 28"/>
                  <a:gd name="T8" fmla="*/ 3 w 8"/>
                  <a:gd name="T9" fmla="*/ 1 h 28"/>
                  <a:gd name="T10" fmla="*/ 4 w 8"/>
                  <a:gd name="T11" fmla="*/ 0 h 28"/>
                </a:gdLst>
                <a:ahLst/>
                <a:cxnLst>
                  <a:cxn ang="0">
                    <a:pos x="T0" y="T1"/>
                  </a:cxn>
                  <a:cxn ang="0">
                    <a:pos x="T2" y="T3"/>
                  </a:cxn>
                  <a:cxn ang="0">
                    <a:pos x="T4" y="T5"/>
                  </a:cxn>
                  <a:cxn ang="0">
                    <a:pos x="T6" y="T7"/>
                  </a:cxn>
                  <a:cxn ang="0">
                    <a:pos x="T8" y="T9"/>
                  </a:cxn>
                  <a:cxn ang="0">
                    <a:pos x="T10" y="T11"/>
                  </a:cxn>
                </a:cxnLst>
                <a:rect l="0" t="0" r="r" b="b"/>
                <a:pathLst>
                  <a:path w="8" h="28">
                    <a:moveTo>
                      <a:pt x="4" y="0"/>
                    </a:moveTo>
                    <a:cubicBezTo>
                      <a:pt x="8" y="9"/>
                      <a:pt x="7" y="18"/>
                      <a:pt x="8" y="27"/>
                    </a:cubicBezTo>
                    <a:cubicBezTo>
                      <a:pt x="7" y="28"/>
                      <a:pt x="6" y="28"/>
                      <a:pt x="5" y="27"/>
                    </a:cubicBezTo>
                    <a:cubicBezTo>
                      <a:pt x="0" y="21"/>
                      <a:pt x="2" y="13"/>
                      <a:pt x="2" y="6"/>
                    </a:cubicBezTo>
                    <a:cubicBezTo>
                      <a:pt x="2" y="4"/>
                      <a:pt x="2" y="2"/>
                      <a:pt x="3" y="1"/>
                    </a:cubicBezTo>
                    <a:cubicBezTo>
                      <a:pt x="4" y="1"/>
                      <a:pt x="4" y="0"/>
                      <a:pt x="4" y="0"/>
                    </a:cubicBezTo>
                    <a:close/>
                  </a:path>
                </a:pathLst>
              </a:custGeom>
              <a:solidFill>
                <a:srgbClr val="A6B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7" name="Freeform 478"/>
              <p:cNvSpPr/>
              <p:nvPr/>
            </p:nvSpPr>
            <p:spPr bwMode="auto">
              <a:xfrm>
                <a:off x="5758" y="3459"/>
                <a:ext cx="14" cy="61"/>
              </a:xfrm>
              <a:custGeom>
                <a:avLst/>
                <a:gdLst>
                  <a:gd name="T0" fmla="*/ 0 w 4"/>
                  <a:gd name="T1" fmla="*/ 13 h 17"/>
                  <a:gd name="T2" fmla="*/ 0 w 4"/>
                  <a:gd name="T3" fmla="*/ 0 h 17"/>
                  <a:gd name="T4" fmla="*/ 1 w 4"/>
                  <a:gd name="T5" fmla="*/ 0 h 17"/>
                  <a:gd name="T6" fmla="*/ 3 w 4"/>
                  <a:gd name="T7" fmla="*/ 16 h 17"/>
                  <a:gd name="T8" fmla="*/ 3 w 4"/>
                  <a:gd name="T9" fmla="*/ 16 h 17"/>
                  <a:gd name="T10" fmla="*/ 0 w 4"/>
                  <a:gd name="T11" fmla="*/ 13 h 17"/>
                </a:gdLst>
                <a:ahLst/>
                <a:cxnLst>
                  <a:cxn ang="0">
                    <a:pos x="T0" y="T1"/>
                  </a:cxn>
                  <a:cxn ang="0">
                    <a:pos x="T2" y="T3"/>
                  </a:cxn>
                  <a:cxn ang="0">
                    <a:pos x="T4" y="T5"/>
                  </a:cxn>
                  <a:cxn ang="0">
                    <a:pos x="T6" y="T7"/>
                  </a:cxn>
                  <a:cxn ang="0">
                    <a:pos x="T8" y="T9"/>
                  </a:cxn>
                  <a:cxn ang="0">
                    <a:pos x="T10" y="T11"/>
                  </a:cxn>
                </a:cxnLst>
                <a:rect l="0" t="0" r="r" b="b"/>
                <a:pathLst>
                  <a:path w="4" h="17">
                    <a:moveTo>
                      <a:pt x="0" y="13"/>
                    </a:moveTo>
                    <a:cubicBezTo>
                      <a:pt x="0" y="9"/>
                      <a:pt x="0" y="4"/>
                      <a:pt x="0" y="0"/>
                    </a:cubicBezTo>
                    <a:cubicBezTo>
                      <a:pt x="0" y="0"/>
                      <a:pt x="1" y="0"/>
                      <a:pt x="1" y="0"/>
                    </a:cubicBezTo>
                    <a:cubicBezTo>
                      <a:pt x="4" y="5"/>
                      <a:pt x="3" y="10"/>
                      <a:pt x="3" y="16"/>
                    </a:cubicBezTo>
                    <a:cubicBezTo>
                      <a:pt x="3" y="16"/>
                      <a:pt x="3" y="16"/>
                      <a:pt x="3" y="16"/>
                    </a:cubicBezTo>
                    <a:cubicBezTo>
                      <a:pt x="1" y="17"/>
                      <a:pt x="0" y="15"/>
                      <a:pt x="0" y="13"/>
                    </a:cubicBezTo>
                    <a:close/>
                  </a:path>
                </a:pathLst>
              </a:custGeom>
              <a:solidFill>
                <a:srgbClr val="B6C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8" name="Freeform 479"/>
              <p:cNvSpPr/>
              <p:nvPr/>
            </p:nvSpPr>
            <p:spPr bwMode="auto">
              <a:xfrm>
                <a:off x="5762" y="3612"/>
                <a:ext cx="21" cy="100"/>
              </a:xfrm>
              <a:custGeom>
                <a:avLst/>
                <a:gdLst>
                  <a:gd name="T0" fmla="*/ 4 w 6"/>
                  <a:gd name="T1" fmla="*/ 0 h 28"/>
                  <a:gd name="T2" fmla="*/ 6 w 6"/>
                  <a:gd name="T3" fmla="*/ 0 h 28"/>
                  <a:gd name="T4" fmla="*/ 6 w 6"/>
                  <a:gd name="T5" fmla="*/ 26 h 28"/>
                  <a:gd name="T6" fmla="*/ 4 w 6"/>
                  <a:gd name="T7" fmla="*/ 26 h 28"/>
                  <a:gd name="T8" fmla="*/ 4 w 6"/>
                  <a:gd name="T9" fmla="*/ 0 h 28"/>
                </a:gdLst>
                <a:ahLst/>
                <a:cxnLst>
                  <a:cxn ang="0">
                    <a:pos x="T0" y="T1"/>
                  </a:cxn>
                  <a:cxn ang="0">
                    <a:pos x="T2" y="T3"/>
                  </a:cxn>
                  <a:cxn ang="0">
                    <a:pos x="T4" y="T5"/>
                  </a:cxn>
                  <a:cxn ang="0">
                    <a:pos x="T6" y="T7"/>
                  </a:cxn>
                  <a:cxn ang="0">
                    <a:pos x="T8" y="T9"/>
                  </a:cxn>
                </a:cxnLst>
                <a:rect l="0" t="0" r="r" b="b"/>
                <a:pathLst>
                  <a:path w="6" h="28">
                    <a:moveTo>
                      <a:pt x="4" y="0"/>
                    </a:moveTo>
                    <a:cubicBezTo>
                      <a:pt x="5" y="0"/>
                      <a:pt x="5" y="1"/>
                      <a:pt x="6" y="0"/>
                    </a:cubicBezTo>
                    <a:cubicBezTo>
                      <a:pt x="6" y="9"/>
                      <a:pt x="6" y="17"/>
                      <a:pt x="6" y="26"/>
                    </a:cubicBezTo>
                    <a:cubicBezTo>
                      <a:pt x="6" y="27"/>
                      <a:pt x="5" y="28"/>
                      <a:pt x="4" y="26"/>
                    </a:cubicBezTo>
                    <a:cubicBezTo>
                      <a:pt x="0" y="17"/>
                      <a:pt x="0" y="9"/>
                      <a:pt x="4" y="0"/>
                    </a:cubicBezTo>
                    <a:close/>
                  </a:path>
                </a:pathLst>
              </a:custGeom>
              <a:solidFill>
                <a:srgbClr val="BDD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9" name="Freeform 480"/>
              <p:cNvSpPr/>
              <p:nvPr/>
            </p:nvSpPr>
            <p:spPr bwMode="auto">
              <a:xfrm>
                <a:off x="5737" y="3268"/>
                <a:ext cx="17" cy="63"/>
              </a:xfrm>
              <a:custGeom>
                <a:avLst/>
                <a:gdLst>
                  <a:gd name="T0" fmla="*/ 0 w 5"/>
                  <a:gd name="T1" fmla="*/ 0 h 18"/>
                  <a:gd name="T2" fmla="*/ 1 w 5"/>
                  <a:gd name="T3" fmla="*/ 1 h 18"/>
                  <a:gd name="T4" fmla="*/ 4 w 5"/>
                  <a:gd name="T5" fmla="*/ 18 h 18"/>
                  <a:gd name="T6" fmla="*/ 0 w 5"/>
                  <a:gd name="T7" fmla="*/ 0 h 18"/>
                </a:gdLst>
                <a:ahLst/>
                <a:cxnLst>
                  <a:cxn ang="0">
                    <a:pos x="T0" y="T1"/>
                  </a:cxn>
                  <a:cxn ang="0">
                    <a:pos x="T2" y="T3"/>
                  </a:cxn>
                  <a:cxn ang="0">
                    <a:pos x="T4" y="T5"/>
                  </a:cxn>
                  <a:cxn ang="0">
                    <a:pos x="T6" y="T7"/>
                  </a:cxn>
                </a:cxnLst>
                <a:rect l="0" t="0" r="r" b="b"/>
                <a:pathLst>
                  <a:path w="5" h="18">
                    <a:moveTo>
                      <a:pt x="0" y="0"/>
                    </a:moveTo>
                    <a:cubicBezTo>
                      <a:pt x="0" y="0"/>
                      <a:pt x="1" y="1"/>
                      <a:pt x="1" y="1"/>
                    </a:cubicBezTo>
                    <a:cubicBezTo>
                      <a:pt x="4" y="6"/>
                      <a:pt x="5" y="12"/>
                      <a:pt x="4" y="18"/>
                    </a:cubicBezTo>
                    <a:cubicBezTo>
                      <a:pt x="3" y="12"/>
                      <a:pt x="1" y="6"/>
                      <a:pt x="0" y="0"/>
                    </a:cubicBezTo>
                    <a:close/>
                  </a:path>
                </a:pathLst>
              </a:custGeom>
              <a:solidFill>
                <a:srgbClr val="39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0" name="Freeform 481"/>
              <p:cNvSpPr/>
              <p:nvPr/>
            </p:nvSpPr>
            <p:spPr bwMode="auto">
              <a:xfrm>
                <a:off x="5094" y="3683"/>
                <a:ext cx="64" cy="171"/>
              </a:xfrm>
              <a:custGeom>
                <a:avLst/>
                <a:gdLst>
                  <a:gd name="T0" fmla="*/ 8 w 18"/>
                  <a:gd name="T1" fmla="*/ 40 h 48"/>
                  <a:gd name="T2" fmla="*/ 3 w 18"/>
                  <a:gd name="T3" fmla="*/ 48 h 48"/>
                  <a:gd name="T4" fmla="*/ 2 w 18"/>
                  <a:gd name="T5" fmla="*/ 38 h 48"/>
                  <a:gd name="T6" fmla="*/ 7 w 18"/>
                  <a:gd name="T7" fmla="*/ 16 h 48"/>
                  <a:gd name="T8" fmla="*/ 8 w 18"/>
                  <a:gd name="T9" fmla="*/ 12 h 48"/>
                  <a:gd name="T10" fmla="*/ 13 w 18"/>
                  <a:gd name="T11" fmla="*/ 0 h 48"/>
                  <a:gd name="T12" fmla="*/ 18 w 18"/>
                  <a:gd name="T13" fmla="*/ 21 h 48"/>
                  <a:gd name="T14" fmla="*/ 13 w 18"/>
                  <a:gd name="T15" fmla="*/ 35 h 48"/>
                  <a:gd name="T16" fmla="*/ 8 w 18"/>
                  <a:gd name="T1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8">
                    <a:moveTo>
                      <a:pt x="8" y="40"/>
                    </a:moveTo>
                    <a:cubicBezTo>
                      <a:pt x="6" y="42"/>
                      <a:pt x="6" y="46"/>
                      <a:pt x="3" y="48"/>
                    </a:cubicBezTo>
                    <a:cubicBezTo>
                      <a:pt x="0" y="45"/>
                      <a:pt x="4" y="41"/>
                      <a:pt x="2" y="38"/>
                    </a:cubicBezTo>
                    <a:cubicBezTo>
                      <a:pt x="5" y="31"/>
                      <a:pt x="7" y="24"/>
                      <a:pt x="7" y="16"/>
                    </a:cubicBezTo>
                    <a:cubicBezTo>
                      <a:pt x="8" y="15"/>
                      <a:pt x="8" y="14"/>
                      <a:pt x="8" y="12"/>
                    </a:cubicBezTo>
                    <a:cubicBezTo>
                      <a:pt x="9" y="8"/>
                      <a:pt x="5" y="2"/>
                      <a:pt x="13" y="0"/>
                    </a:cubicBezTo>
                    <a:cubicBezTo>
                      <a:pt x="16" y="6"/>
                      <a:pt x="17" y="14"/>
                      <a:pt x="18" y="21"/>
                    </a:cubicBezTo>
                    <a:cubicBezTo>
                      <a:pt x="18" y="26"/>
                      <a:pt x="15" y="31"/>
                      <a:pt x="13" y="35"/>
                    </a:cubicBezTo>
                    <a:cubicBezTo>
                      <a:pt x="12" y="38"/>
                      <a:pt x="10" y="39"/>
                      <a:pt x="8" y="40"/>
                    </a:cubicBezTo>
                    <a:close/>
                  </a:path>
                </a:pathLst>
              </a:custGeom>
              <a:solidFill>
                <a:srgbClr val="325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1" name="Freeform 482"/>
              <p:cNvSpPr/>
              <p:nvPr/>
            </p:nvSpPr>
            <p:spPr bwMode="auto">
              <a:xfrm>
                <a:off x="5066" y="3818"/>
                <a:ext cx="46" cy="71"/>
              </a:xfrm>
              <a:custGeom>
                <a:avLst/>
                <a:gdLst>
                  <a:gd name="T0" fmla="*/ 10 w 13"/>
                  <a:gd name="T1" fmla="*/ 0 h 20"/>
                  <a:gd name="T2" fmla="*/ 11 w 13"/>
                  <a:gd name="T3" fmla="*/ 10 h 20"/>
                  <a:gd name="T4" fmla="*/ 8 w 13"/>
                  <a:gd name="T5" fmla="*/ 16 h 20"/>
                  <a:gd name="T6" fmla="*/ 4 w 13"/>
                  <a:gd name="T7" fmla="*/ 19 h 20"/>
                  <a:gd name="T8" fmla="*/ 0 w 13"/>
                  <a:gd name="T9" fmla="*/ 18 h 20"/>
                  <a:gd name="T10" fmla="*/ 10 w 13"/>
                  <a:gd name="T11" fmla="*/ 0 h 20"/>
                </a:gdLst>
                <a:ahLst/>
                <a:cxnLst>
                  <a:cxn ang="0">
                    <a:pos x="T0" y="T1"/>
                  </a:cxn>
                  <a:cxn ang="0">
                    <a:pos x="T2" y="T3"/>
                  </a:cxn>
                  <a:cxn ang="0">
                    <a:pos x="T4" y="T5"/>
                  </a:cxn>
                  <a:cxn ang="0">
                    <a:pos x="T6" y="T7"/>
                  </a:cxn>
                  <a:cxn ang="0">
                    <a:pos x="T8" y="T9"/>
                  </a:cxn>
                  <a:cxn ang="0">
                    <a:pos x="T10" y="T11"/>
                  </a:cxn>
                </a:cxnLst>
                <a:rect l="0" t="0" r="r" b="b"/>
                <a:pathLst>
                  <a:path w="13" h="20">
                    <a:moveTo>
                      <a:pt x="10" y="0"/>
                    </a:moveTo>
                    <a:cubicBezTo>
                      <a:pt x="13" y="3"/>
                      <a:pt x="11" y="6"/>
                      <a:pt x="11" y="10"/>
                    </a:cubicBezTo>
                    <a:cubicBezTo>
                      <a:pt x="10" y="12"/>
                      <a:pt x="9" y="14"/>
                      <a:pt x="8" y="16"/>
                    </a:cubicBezTo>
                    <a:cubicBezTo>
                      <a:pt x="3" y="13"/>
                      <a:pt x="7" y="20"/>
                      <a:pt x="4" y="19"/>
                    </a:cubicBezTo>
                    <a:cubicBezTo>
                      <a:pt x="3" y="17"/>
                      <a:pt x="1" y="18"/>
                      <a:pt x="0" y="18"/>
                    </a:cubicBezTo>
                    <a:cubicBezTo>
                      <a:pt x="3" y="12"/>
                      <a:pt x="9" y="7"/>
                      <a:pt x="10" y="0"/>
                    </a:cubicBezTo>
                    <a:close/>
                  </a:path>
                </a:pathLst>
              </a:custGeom>
              <a:solidFill>
                <a:srgbClr val="7C9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2" name="Freeform 483"/>
              <p:cNvSpPr/>
              <p:nvPr/>
            </p:nvSpPr>
            <p:spPr bwMode="auto">
              <a:xfrm>
                <a:off x="5098" y="3701"/>
                <a:ext cx="35" cy="39"/>
              </a:xfrm>
              <a:custGeom>
                <a:avLst/>
                <a:gdLst>
                  <a:gd name="T0" fmla="*/ 9 w 10"/>
                  <a:gd name="T1" fmla="*/ 9 h 11"/>
                  <a:gd name="T2" fmla="*/ 6 w 10"/>
                  <a:gd name="T3" fmla="*/ 11 h 11"/>
                  <a:gd name="T4" fmla="*/ 4 w 10"/>
                  <a:gd name="T5" fmla="*/ 4 h 11"/>
                  <a:gd name="T6" fmla="*/ 1 w 10"/>
                  <a:gd name="T7" fmla="*/ 11 h 11"/>
                  <a:gd name="T8" fmla="*/ 2 w 10"/>
                  <a:gd name="T9" fmla="*/ 1 h 11"/>
                  <a:gd name="T10" fmla="*/ 5 w 10"/>
                  <a:gd name="T11" fmla="*/ 0 h 11"/>
                  <a:gd name="T12" fmla="*/ 9 w 10"/>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9" y="9"/>
                    </a:moveTo>
                    <a:cubicBezTo>
                      <a:pt x="8" y="9"/>
                      <a:pt x="7" y="10"/>
                      <a:pt x="6" y="11"/>
                    </a:cubicBezTo>
                    <a:cubicBezTo>
                      <a:pt x="5" y="9"/>
                      <a:pt x="5" y="6"/>
                      <a:pt x="4" y="4"/>
                    </a:cubicBezTo>
                    <a:cubicBezTo>
                      <a:pt x="1" y="6"/>
                      <a:pt x="4" y="10"/>
                      <a:pt x="1" y="11"/>
                    </a:cubicBezTo>
                    <a:cubicBezTo>
                      <a:pt x="0" y="8"/>
                      <a:pt x="0" y="4"/>
                      <a:pt x="2" y="1"/>
                    </a:cubicBezTo>
                    <a:cubicBezTo>
                      <a:pt x="3" y="0"/>
                      <a:pt x="4" y="0"/>
                      <a:pt x="5" y="0"/>
                    </a:cubicBezTo>
                    <a:cubicBezTo>
                      <a:pt x="8" y="2"/>
                      <a:pt x="10" y="5"/>
                      <a:pt x="9" y="9"/>
                    </a:cubicBezTo>
                    <a:close/>
                  </a:path>
                </a:pathLst>
              </a:custGeom>
              <a:solidFill>
                <a:srgbClr val="A5AF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3" name="Freeform 484"/>
              <p:cNvSpPr/>
              <p:nvPr/>
            </p:nvSpPr>
            <p:spPr bwMode="auto">
              <a:xfrm>
                <a:off x="5108" y="3807"/>
                <a:ext cx="40" cy="57"/>
              </a:xfrm>
              <a:custGeom>
                <a:avLst/>
                <a:gdLst>
                  <a:gd name="T0" fmla="*/ 4 w 11"/>
                  <a:gd name="T1" fmla="*/ 5 h 16"/>
                  <a:gd name="T2" fmla="*/ 8 w 11"/>
                  <a:gd name="T3" fmla="*/ 0 h 16"/>
                  <a:gd name="T4" fmla="*/ 10 w 11"/>
                  <a:gd name="T5" fmla="*/ 7 h 16"/>
                  <a:gd name="T6" fmla="*/ 9 w 11"/>
                  <a:gd name="T7" fmla="*/ 11 h 16"/>
                  <a:gd name="T8" fmla="*/ 4 w 11"/>
                  <a:gd name="T9" fmla="*/ 5 h 16"/>
                </a:gdLst>
                <a:ahLst/>
                <a:cxnLst>
                  <a:cxn ang="0">
                    <a:pos x="T0" y="T1"/>
                  </a:cxn>
                  <a:cxn ang="0">
                    <a:pos x="T2" y="T3"/>
                  </a:cxn>
                  <a:cxn ang="0">
                    <a:pos x="T4" y="T5"/>
                  </a:cxn>
                  <a:cxn ang="0">
                    <a:pos x="T6" y="T7"/>
                  </a:cxn>
                  <a:cxn ang="0">
                    <a:pos x="T8" y="T9"/>
                  </a:cxn>
                </a:cxnLst>
                <a:rect l="0" t="0" r="r" b="b"/>
                <a:pathLst>
                  <a:path w="11" h="16">
                    <a:moveTo>
                      <a:pt x="4" y="5"/>
                    </a:moveTo>
                    <a:cubicBezTo>
                      <a:pt x="4" y="3"/>
                      <a:pt x="6" y="1"/>
                      <a:pt x="8" y="0"/>
                    </a:cubicBezTo>
                    <a:cubicBezTo>
                      <a:pt x="10" y="2"/>
                      <a:pt x="11" y="4"/>
                      <a:pt x="10" y="7"/>
                    </a:cubicBezTo>
                    <a:cubicBezTo>
                      <a:pt x="9" y="8"/>
                      <a:pt x="9" y="9"/>
                      <a:pt x="9" y="11"/>
                    </a:cubicBezTo>
                    <a:cubicBezTo>
                      <a:pt x="0" y="16"/>
                      <a:pt x="7" y="5"/>
                      <a:pt x="4" y="5"/>
                    </a:cubicBezTo>
                    <a:close/>
                  </a:path>
                </a:pathLst>
              </a:custGeom>
              <a:solidFill>
                <a:srgbClr val="2A69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4" name="Freeform 485"/>
              <p:cNvSpPr/>
              <p:nvPr/>
            </p:nvSpPr>
            <p:spPr bwMode="auto">
              <a:xfrm>
                <a:off x="5137" y="3754"/>
                <a:ext cx="29" cy="78"/>
              </a:xfrm>
              <a:custGeom>
                <a:avLst/>
                <a:gdLst>
                  <a:gd name="T0" fmla="*/ 2 w 8"/>
                  <a:gd name="T1" fmla="*/ 22 h 22"/>
                  <a:gd name="T2" fmla="*/ 0 w 8"/>
                  <a:gd name="T3" fmla="*/ 15 h 22"/>
                  <a:gd name="T4" fmla="*/ 5 w 8"/>
                  <a:gd name="T5" fmla="*/ 2 h 22"/>
                  <a:gd name="T6" fmla="*/ 7 w 8"/>
                  <a:gd name="T7" fmla="*/ 0 h 22"/>
                  <a:gd name="T8" fmla="*/ 8 w 8"/>
                  <a:gd name="T9" fmla="*/ 1 h 22"/>
                  <a:gd name="T10" fmla="*/ 2 w 8"/>
                  <a:gd name="T11" fmla="*/ 22 h 22"/>
                </a:gdLst>
                <a:ahLst/>
                <a:cxnLst>
                  <a:cxn ang="0">
                    <a:pos x="T0" y="T1"/>
                  </a:cxn>
                  <a:cxn ang="0">
                    <a:pos x="T2" y="T3"/>
                  </a:cxn>
                  <a:cxn ang="0">
                    <a:pos x="T4" y="T5"/>
                  </a:cxn>
                  <a:cxn ang="0">
                    <a:pos x="T6" y="T7"/>
                  </a:cxn>
                  <a:cxn ang="0">
                    <a:pos x="T8" y="T9"/>
                  </a:cxn>
                  <a:cxn ang="0">
                    <a:pos x="T10" y="T11"/>
                  </a:cxn>
                </a:cxnLst>
                <a:rect l="0" t="0" r="r" b="b"/>
                <a:pathLst>
                  <a:path w="8" h="22">
                    <a:moveTo>
                      <a:pt x="2" y="22"/>
                    </a:moveTo>
                    <a:cubicBezTo>
                      <a:pt x="1" y="20"/>
                      <a:pt x="0" y="18"/>
                      <a:pt x="0" y="15"/>
                    </a:cubicBezTo>
                    <a:cubicBezTo>
                      <a:pt x="0" y="10"/>
                      <a:pt x="3" y="7"/>
                      <a:pt x="5" y="2"/>
                    </a:cubicBezTo>
                    <a:cubicBezTo>
                      <a:pt x="4" y="0"/>
                      <a:pt x="6" y="0"/>
                      <a:pt x="7" y="0"/>
                    </a:cubicBezTo>
                    <a:cubicBezTo>
                      <a:pt x="7" y="0"/>
                      <a:pt x="8" y="1"/>
                      <a:pt x="8" y="1"/>
                    </a:cubicBezTo>
                    <a:cubicBezTo>
                      <a:pt x="7" y="9"/>
                      <a:pt x="7" y="16"/>
                      <a:pt x="2" y="22"/>
                    </a:cubicBezTo>
                    <a:close/>
                  </a:path>
                </a:pathLst>
              </a:custGeom>
              <a:solidFill>
                <a:srgbClr val="2850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5" name="Freeform 486"/>
              <p:cNvSpPr/>
              <p:nvPr/>
            </p:nvSpPr>
            <p:spPr bwMode="auto">
              <a:xfrm>
                <a:off x="5105" y="1218"/>
                <a:ext cx="193" cy="217"/>
              </a:xfrm>
              <a:custGeom>
                <a:avLst/>
                <a:gdLst>
                  <a:gd name="T0" fmla="*/ 32 w 54"/>
                  <a:gd name="T1" fmla="*/ 6 h 61"/>
                  <a:gd name="T2" fmla="*/ 40 w 54"/>
                  <a:gd name="T3" fmla="*/ 2 h 61"/>
                  <a:gd name="T4" fmla="*/ 49 w 54"/>
                  <a:gd name="T5" fmla="*/ 5 h 61"/>
                  <a:gd name="T6" fmla="*/ 51 w 54"/>
                  <a:gd name="T7" fmla="*/ 11 h 61"/>
                  <a:gd name="T8" fmla="*/ 42 w 54"/>
                  <a:gd name="T9" fmla="*/ 20 h 61"/>
                  <a:gd name="T10" fmla="*/ 24 w 54"/>
                  <a:gd name="T11" fmla="*/ 37 h 61"/>
                  <a:gd name="T12" fmla="*/ 18 w 54"/>
                  <a:gd name="T13" fmla="*/ 48 h 61"/>
                  <a:gd name="T14" fmla="*/ 11 w 54"/>
                  <a:gd name="T15" fmla="*/ 60 h 61"/>
                  <a:gd name="T16" fmla="*/ 9 w 54"/>
                  <a:gd name="T17" fmla="*/ 60 h 61"/>
                  <a:gd name="T18" fmla="*/ 7 w 54"/>
                  <a:gd name="T19" fmla="*/ 58 h 61"/>
                  <a:gd name="T20" fmla="*/ 0 w 54"/>
                  <a:gd name="T21" fmla="*/ 55 h 61"/>
                  <a:gd name="T22" fmla="*/ 32 w 54"/>
                  <a:gd name="T23"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1">
                    <a:moveTo>
                      <a:pt x="32" y="6"/>
                    </a:moveTo>
                    <a:cubicBezTo>
                      <a:pt x="35" y="5"/>
                      <a:pt x="38" y="3"/>
                      <a:pt x="40" y="2"/>
                    </a:cubicBezTo>
                    <a:cubicBezTo>
                      <a:pt x="44" y="0"/>
                      <a:pt x="46" y="5"/>
                      <a:pt x="49" y="5"/>
                    </a:cubicBezTo>
                    <a:cubicBezTo>
                      <a:pt x="54" y="6"/>
                      <a:pt x="52" y="8"/>
                      <a:pt x="51" y="11"/>
                    </a:cubicBezTo>
                    <a:cubicBezTo>
                      <a:pt x="48" y="14"/>
                      <a:pt x="45" y="17"/>
                      <a:pt x="42" y="20"/>
                    </a:cubicBezTo>
                    <a:cubicBezTo>
                      <a:pt x="35" y="24"/>
                      <a:pt x="30" y="31"/>
                      <a:pt x="24" y="37"/>
                    </a:cubicBezTo>
                    <a:cubicBezTo>
                      <a:pt x="21" y="40"/>
                      <a:pt x="19" y="43"/>
                      <a:pt x="18" y="48"/>
                    </a:cubicBezTo>
                    <a:cubicBezTo>
                      <a:pt x="18" y="53"/>
                      <a:pt x="17" y="58"/>
                      <a:pt x="11" y="60"/>
                    </a:cubicBezTo>
                    <a:cubicBezTo>
                      <a:pt x="10" y="61"/>
                      <a:pt x="9" y="60"/>
                      <a:pt x="9" y="60"/>
                    </a:cubicBezTo>
                    <a:cubicBezTo>
                      <a:pt x="7" y="60"/>
                      <a:pt x="8" y="57"/>
                      <a:pt x="7" y="58"/>
                    </a:cubicBezTo>
                    <a:cubicBezTo>
                      <a:pt x="2" y="61"/>
                      <a:pt x="2" y="61"/>
                      <a:pt x="0" y="55"/>
                    </a:cubicBezTo>
                    <a:cubicBezTo>
                      <a:pt x="6" y="36"/>
                      <a:pt x="17" y="20"/>
                      <a:pt x="32" y="6"/>
                    </a:cubicBezTo>
                    <a:close/>
                  </a:path>
                </a:pathLst>
              </a:custGeom>
              <a:solidFill>
                <a:srgbClr val="1D3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6" name="Freeform 487"/>
              <p:cNvSpPr/>
              <p:nvPr/>
            </p:nvSpPr>
            <p:spPr bwMode="auto">
              <a:xfrm>
                <a:off x="4991" y="1463"/>
                <a:ext cx="75" cy="306"/>
              </a:xfrm>
              <a:custGeom>
                <a:avLst/>
                <a:gdLst>
                  <a:gd name="T0" fmla="*/ 13 w 21"/>
                  <a:gd name="T1" fmla="*/ 10 h 86"/>
                  <a:gd name="T2" fmla="*/ 17 w 21"/>
                  <a:gd name="T3" fmla="*/ 1 h 86"/>
                  <a:gd name="T4" fmla="*/ 21 w 21"/>
                  <a:gd name="T5" fmla="*/ 5 h 86"/>
                  <a:gd name="T6" fmla="*/ 9 w 21"/>
                  <a:gd name="T7" fmla="*/ 55 h 86"/>
                  <a:gd name="T8" fmla="*/ 9 w 21"/>
                  <a:gd name="T9" fmla="*/ 70 h 86"/>
                  <a:gd name="T10" fmla="*/ 7 w 21"/>
                  <a:gd name="T11" fmla="*/ 80 h 86"/>
                  <a:gd name="T12" fmla="*/ 4 w 21"/>
                  <a:gd name="T13" fmla="*/ 86 h 86"/>
                  <a:gd name="T14" fmla="*/ 0 w 21"/>
                  <a:gd name="T15" fmla="*/ 80 h 86"/>
                  <a:gd name="T16" fmla="*/ 9 w 21"/>
                  <a:gd name="T17" fmla="*/ 25 h 86"/>
                  <a:gd name="T18" fmla="*/ 13 w 21"/>
                  <a:gd name="T19"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86">
                    <a:moveTo>
                      <a:pt x="13" y="10"/>
                    </a:moveTo>
                    <a:cubicBezTo>
                      <a:pt x="14" y="7"/>
                      <a:pt x="15" y="4"/>
                      <a:pt x="17" y="1"/>
                    </a:cubicBezTo>
                    <a:cubicBezTo>
                      <a:pt x="21" y="0"/>
                      <a:pt x="20" y="3"/>
                      <a:pt x="21" y="5"/>
                    </a:cubicBezTo>
                    <a:cubicBezTo>
                      <a:pt x="17" y="22"/>
                      <a:pt x="11" y="38"/>
                      <a:pt x="9" y="55"/>
                    </a:cubicBezTo>
                    <a:cubicBezTo>
                      <a:pt x="12" y="60"/>
                      <a:pt x="9" y="65"/>
                      <a:pt x="9" y="70"/>
                    </a:cubicBezTo>
                    <a:cubicBezTo>
                      <a:pt x="5" y="73"/>
                      <a:pt x="7" y="77"/>
                      <a:pt x="7" y="80"/>
                    </a:cubicBezTo>
                    <a:cubicBezTo>
                      <a:pt x="6" y="82"/>
                      <a:pt x="7" y="85"/>
                      <a:pt x="4" y="86"/>
                    </a:cubicBezTo>
                    <a:cubicBezTo>
                      <a:pt x="2" y="85"/>
                      <a:pt x="1" y="83"/>
                      <a:pt x="0" y="80"/>
                    </a:cubicBezTo>
                    <a:cubicBezTo>
                      <a:pt x="0" y="61"/>
                      <a:pt x="4" y="43"/>
                      <a:pt x="9" y="25"/>
                    </a:cubicBezTo>
                    <a:cubicBezTo>
                      <a:pt x="10" y="20"/>
                      <a:pt x="12" y="15"/>
                      <a:pt x="13" y="10"/>
                    </a:cubicBezTo>
                    <a:close/>
                  </a:path>
                </a:pathLst>
              </a:custGeom>
              <a:solidFill>
                <a:srgbClr val="182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7" name="Freeform 488"/>
              <p:cNvSpPr/>
              <p:nvPr/>
            </p:nvSpPr>
            <p:spPr bwMode="auto">
              <a:xfrm>
                <a:off x="5087" y="1403"/>
                <a:ext cx="57" cy="117"/>
              </a:xfrm>
              <a:custGeom>
                <a:avLst/>
                <a:gdLst>
                  <a:gd name="T0" fmla="*/ 5 w 16"/>
                  <a:gd name="T1" fmla="*/ 3 h 33"/>
                  <a:gd name="T2" fmla="*/ 15 w 16"/>
                  <a:gd name="T3" fmla="*/ 3 h 33"/>
                  <a:gd name="T4" fmla="*/ 13 w 16"/>
                  <a:gd name="T5" fmla="*/ 7 h 33"/>
                  <a:gd name="T6" fmla="*/ 16 w 16"/>
                  <a:gd name="T7" fmla="*/ 16 h 33"/>
                  <a:gd name="T8" fmla="*/ 14 w 16"/>
                  <a:gd name="T9" fmla="*/ 19 h 33"/>
                  <a:gd name="T10" fmla="*/ 7 w 16"/>
                  <a:gd name="T11" fmla="*/ 33 h 33"/>
                  <a:gd name="T12" fmla="*/ 0 w 16"/>
                  <a:gd name="T13" fmla="*/ 16 h 33"/>
                  <a:gd name="T14" fmla="*/ 5 w 16"/>
                  <a:gd name="T15" fmla="*/ 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3">
                    <a:moveTo>
                      <a:pt x="5" y="3"/>
                    </a:moveTo>
                    <a:cubicBezTo>
                      <a:pt x="9" y="14"/>
                      <a:pt x="11" y="0"/>
                      <a:pt x="15" y="3"/>
                    </a:cubicBezTo>
                    <a:cubicBezTo>
                      <a:pt x="14" y="4"/>
                      <a:pt x="13" y="6"/>
                      <a:pt x="13" y="7"/>
                    </a:cubicBezTo>
                    <a:cubicBezTo>
                      <a:pt x="14" y="10"/>
                      <a:pt x="11" y="15"/>
                      <a:pt x="16" y="16"/>
                    </a:cubicBezTo>
                    <a:cubicBezTo>
                      <a:pt x="16" y="18"/>
                      <a:pt x="16" y="19"/>
                      <a:pt x="14" y="19"/>
                    </a:cubicBezTo>
                    <a:cubicBezTo>
                      <a:pt x="11" y="23"/>
                      <a:pt x="8" y="27"/>
                      <a:pt x="7" y="33"/>
                    </a:cubicBezTo>
                    <a:cubicBezTo>
                      <a:pt x="5" y="27"/>
                      <a:pt x="2" y="22"/>
                      <a:pt x="0" y="16"/>
                    </a:cubicBezTo>
                    <a:cubicBezTo>
                      <a:pt x="2" y="12"/>
                      <a:pt x="3" y="7"/>
                      <a:pt x="5" y="3"/>
                    </a:cubicBezTo>
                    <a:close/>
                  </a:path>
                </a:pathLst>
              </a:custGeom>
              <a:solidFill>
                <a:srgbClr val="629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8" name="Freeform 489"/>
              <p:cNvSpPr/>
              <p:nvPr/>
            </p:nvSpPr>
            <p:spPr bwMode="auto">
              <a:xfrm>
                <a:off x="5041" y="1371"/>
                <a:ext cx="64" cy="110"/>
              </a:xfrm>
              <a:custGeom>
                <a:avLst/>
                <a:gdLst>
                  <a:gd name="T0" fmla="*/ 7 w 18"/>
                  <a:gd name="T1" fmla="*/ 31 h 31"/>
                  <a:gd name="T2" fmla="*/ 3 w 18"/>
                  <a:gd name="T3" fmla="*/ 27 h 31"/>
                  <a:gd name="T4" fmla="*/ 2 w 18"/>
                  <a:gd name="T5" fmla="*/ 25 h 31"/>
                  <a:gd name="T6" fmla="*/ 13 w 18"/>
                  <a:gd name="T7" fmla="*/ 2 h 31"/>
                  <a:gd name="T8" fmla="*/ 16 w 18"/>
                  <a:gd name="T9" fmla="*/ 1 h 31"/>
                  <a:gd name="T10" fmla="*/ 17 w 18"/>
                  <a:gd name="T11" fmla="*/ 5 h 31"/>
                  <a:gd name="T12" fmla="*/ 7 w 18"/>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8" h="31">
                    <a:moveTo>
                      <a:pt x="7" y="31"/>
                    </a:moveTo>
                    <a:cubicBezTo>
                      <a:pt x="5" y="30"/>
                      <a:pt x="5" y="27"/>
                      <a:pt x="3" y="27"/>
                    </a:cubicBezTo>
                    <a:cubicBezTo>
                      <a:pt x="2" y="26"/>
                      <a:pt x="0" y="26"/>
                      <a:pt x="2" y="25"/>
                    </a:cubicBezTo>
                    <a:cubicBezTo>
                      <a:pt x="9" y="19"/>
                      <a:pt x="8" y="9"/>
                      <a:pt x="13" y="2"/>
                    </a:cubicBezTo>
                    <a:cubicBezTo>
                      <a:pt x="14" y="1"/>
                      <a:pt x="15" y="0"/>
                      <a:pt x="16" y="1"/>
                    </a:cubicBezTo>
                    <a:cubicBezTo>
                      <a:pt x="18" y="2"/>
                      <a:pt x="18" y="3"/>
                      <a:pt x="17" y="5"/>
                    </a:cubicBezTo>
                    <a:cubicBezTo>
                      <a:pt x="13" y="13"/>
                      <a:pt x="13" y="23"/>
                      <a:pt x="7" y="31"/>
                    </a:cubicBezTo>
                    <a:close/>
                  </a:path>
                </a:pathLst>
              </a:custGeom>
              <a:solidFill>
                <a:srgbClr val="408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9" name="Freeform 490"/>
              <p:cNvSpPr/>
              <p:nvPr/>
            </p:nvSpPr>
            <p:spPr bwMode="auto">
              <a:xfrm>
                <a:off x="5087" y="1293"/>
                <a:ext cx="61" cy="96"/>
              </a:xfrm>
              <a:custGeom>
                <a:avLst/>
                <a:gdLst>
                  <a:gd name="T0" fmla="*/ 4 w 17"/>
                  <a:gd name="T1" fmla="*/ 27 h 27"/>
                  <a:gd name="T2" fmla="*/ 0 w 17"/>
                  <a:gd name="T3" fmla="*/ 24 h 27"/>
                  <a:gd name="T4" fmla="*/ 12 w 17"/>
                  <a:gd name="T5" fmla="*/ 1 h 27"/>
                  <a:gd name="T6" fmla="*/ 13 w 17"/>
                  <a:gd name="T7" fmla="*/ 0 h 27"/>
                  <a:gd name="T8" fmla="*/ 15 w 17"/>
                  <a:gd name="T9" fmla="*/ 1 h 27"/>
                  <a:gd name="T10" fmla="*/ 15 w 17"/>
                  <a:gd name="T11" fmla="*/ 5 h 27"/>
                  <a:gd name="T12" fmla="*/ 4 w 1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7" h="27">
                    <a:moveTo>
                      <a:pt x="4" y="27"/>
                    </a:moveTo>
                    <a:cubicBezTo>
                      <a:pt x="4" y="24"/>
                      <a:pt x="3" y="23"/>
                      <a:pt x="0" y="24"/>
                    </a:cubicBezTo>
                    <a:cubicBezTo>
                      <a:pt x="2" y="15"/>
                      <a:pt x="8" y="9"/>
                      <a:pt x="12" y="1"/>
                    </a:cubicBezTo>
                    <a:cubicBezTo>
                      <a:pt x="12" y="1"/>
                      <a:pt x="12" y="0"/>
                      <a:pt x="13" y="0"/>
                    </a:cubicBezTo>
                    <a:cubicBezTo>
                      <a:pt x="13" y="0"/>
                      <a:pt x="14" y="0"/>
                      <a:pt x="15" y="1"/>
                    </a:cubicBezTo>
                    <a:cubicBezTo>
                      <a:pt x="16" y="2"/>
                      <a:pt x="17" y="4"/>
                      <a:pt x="15" y="5"/>
                    </a:cubicBezTo>
                    <a:cubicBezTo>
                      <a:pt x="12" y="12"/>
                      <a:pt x="8" y="20"/>
                      <a:pt x="4" y="27"/>
                    </a:cubicBezTo>
                    <a:close/>
                  </a:path>
                </a:pathLst>
              </a:custGeom>
              <a:solidFill>
                <a:srgbClr val="305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0" name="Freeform 491"/>
              <p:cNvSpPr/>
              <p:nvPr/>
            </p:nvSpPr>
            <p:spPr bwMode="auto">
              <a:xfrm>
                <a:off x="5137" y="1243"/>
                <a:ext cx="61" cy="67"/>
              </a:xfrm>
              <a:custGeom>
                <a:avLst/>
                <a:gdLst>
                  <a:gd name="T0" fmla="*/ 1 w 17"/>
                  <a:gd name="T1" fmla="*/ 19 h 19"/>
                  <a:gd name="T2" fmla="*/ 0 w 17"/>
                  <a:gd name="T3" fmla="*/ 15 h 19"/>
                  <a:gd name="T4" fmla="*/ 10 w 17"/>
                  <a:gd name="T5" fmla="*/ 2 h 19"/>
                  <a:gd name="T6" fmla="*/ 13 w 17"/>
                  <a:gd name="T7" fmla="*/ 1 h 19"/>
                  <a:gd name="T8" fmla="*/ 17 w 17"/>
                  <a:gd name="T9" fmla="*/ 1 h 19"/>
                  <a:gd name="T10" fmla="*/ 1 w 17"/>
                  <a:gd name="T11" fmla="*/ 19 h 19"/>
                </a:gdLst>
                <a:ahLst/>
                <a:cxnLst>
                  <a:cxn ang="0">
                    <a:pos x="T0" y="T1"/>
                  </a:cxn>
                  <a:cxn ang="0">
                    <a:pos x="T2" y="T3"/>
                  </a:cxn>
                  <a:cxn ang="0">
                    <a:pos x="T4" y="T5"/>
                  </a:cxn>
                  <a:cxn ang="0">
                    <a:pos x="T6" y="T7"/>
                  </a:cxn>
                  <a:cxn ang="0">
                    <a:pos x="T8" y="T9"/>
                  </a:cxn>
                  <a:cxn ang="0">
                    <a:pos x="T10" y="T11"/>
                  </a:cxn>
                </a:cxnLst>
                <a:rect l="0" t="0" r="r" b="b"/>
                <a:pathLst>
                  <a:path w="17" h="19">
                    <a:moveTo>
                      <a:pt x="1" y="19"/>
                    </a:moveTo>
                    <a:cubicBezTo>
                      <a:pt x="1" y="18"/>
                      <a:pt x="0" y="17"/>
                      <a:pt x="0" y="15"/>
                    </a:cubicBezTo>
                    <a:cubicBezTo>
                      <a:pt x="1" y="9"/>
                      <a:pt x="7" y="7"/>
                      <a:pt x="10" y="2"/>
                    </a:cubicBezTo>
                    <a:cubicBezTo>
                      <a:pt x="11" y="1"/>
                      <a:pt x="12" y="0"/>
                      <a:pt x="13" y="1"/>
                    </a:cubicBezTo>
                    <a:cubicBezTo>
                      <a:pt x="15" y="1"/>
                      <a:pt x="16" y="1"/>
                      <a:pt x="17" y="1"/>
                    </a:cubicBezTo>
                    <a:cubicBezTo>
                      <a:pt x="12" y="7"/>
                      <a:pt x="7" y="13"/>
                      <a:pt x="1" y="19"/>
                    </a:cubicBezTo>
                    <a:close/>
                  </a:path>
                </a:pathLst>
              </a:custGeom>
              <a:solidFill>
                <a:srgbClr val="284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1" name="Freeform 492"/>
              <p:cNvSpPr/>
              <p:nvPr/>
            </p:nvSpPr>
            <p:spPr bwMode="auto">
              <a:xfrm>
                <a:off x="5137" y="1364"/>
                <a:ext cx="175" cy="128"/>
              </a:xfrm>
              <a:custGeom>
                <a:avLst/>
                <a:gdLst>
                  <a:gd name="T0" fmla="*/ 0 w 49"/>
                  <a:gd name="T1" fmla="*/ 30 h 36"/>
                  <a:gd name="T2" fmla="*/ 1 w 49"/>
                  <a:gd name="T3" fmla="*/ 27 h 36"/>
                  <a:gd name="T4" fmla="*/ 2 w 49"/>
                  <a:gd name="T5" fmla="*/ 22 h 36"/>
                  <a:gd name="T6" fmla="*/ 5 w 49"/>
                  <a:gd name="T7" fmla="*/ 21 h 36"/>
                  <a:gd name="T8" fmla="*/ 24 w 49"/>
                  <a:gd name="T9" fmla="*/ 7 h 36"/>
                  <a:gd name="T10" fmla="*/ 48 w 49"/>
                  <a:gd name="T11" fmla="*/ 3 h 36"/>
                  <a:gd name="T12" fmla="*/ 41 w 49"/>
                  <a:gd name="T13" fmla="*/ 11 h 36"/>
                  <a:gd name="T14" fmla="*/ 11 w 49"/>
                  <a:gd name="T15" fmla="*/ 33 h 36"/>
                  <a:gd name="T16" fmla="*/ 0 w 49"/>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6">
                    <a:moveTo>
                      <a:pt x="0" y="30"/>
                    </a:moveTo>
                    <a:cubicBezTo>
                      <a:pt x="1" y="29"/>
                      <a:pt x="1" y="28"/>
                      <a:pt x="1" y="27"/>
                    </a:cubicBezTo>
                    <a:cubicBezTo>
                      <a:pt x="0" y="25"/>
                      <a:pt x="1" y="24"/>
                      <a:pt x="2" y="22"/>
                    </a:cubicBezTo>
                    <a:cubicBezTo>
                      <a:pt x="3" y="22"/>
                      <a:pt x="4" y="21"/>
                      <a:pt x="5" y="21"/>
                    </a:cubicBezTo>
                    <a:cubicBezTo>
                      <a:pt x="12" y="18"/>
                      <a:pt x="18" y="13"/>
                      <a:pt x="24" y="7"/>
                    </a:cubicBezTo>
                    <a:cubicBezTo>
                      <a:pt x="29" y="1"/>
                      <a:pt x="39" y="0"/>
                      <a:pt x="48" y="3"/>
                    </a:cubicBezTo>
                    <a:cubicBezTo>
                      <a:pt x="49" y="9"/>
                      <a:pt x="42" y="8"/>
                      <a:pt x="41" y="11"/>
                    </a:cubicBezTo>
                    <a:cubicBezTo>
                      <a:pt x="31" y="18"/>
                      <a:pt x="20" y="24"/>
                      <a:pt x="11" y="33"/>
                    </a:cubicBezTo>
                    <a:cubicBezTo>
                      <a:pt x="6" y="36"/>
                      <a:pt x="4" y="33"/>
                      <a:pt x="0" y="30"/>
                    </a:cubicBezTo>
                    <a:close/>
                  </a:path>
                </a:pathLst>
              </a:custGeom>
              <a:solidFill>
                <a:srgbClr val="22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2" name="Freeform 493"/>
              <p:cNvSpPr/>
              <p:nvPr/>
            </p:nvSpPr>
            <p:spPr bwMode="auto">
              <a:xfrm>
                <a:off x="5308" y="1357"/>
                <a:ext cx="61" cy="88"/>
              </a:xfrm>
              <a:custGeom>
                <a:avLst/>
                <a:gdLst>
                  <a:gd name="T0" fmla="*/ 3 w 17"/>
                  <a:gd name="T1" fmla="*/ 22 h 25"/>
                  <a:gd name="T2" fmla="*/ 7 w 17"/>
                  <a:gd name="T3" fmla="*/ 6 h 25"/>
                  <a:gd name="T4" fmla="*/ 13 w 17"/>
                  <a:gd name="T5" fmla="*/ 0 h 25"/>
                  <a:gd name="T6" fmla="*/ 16 w 17"/>
                  <a:gd name="T7" fmla="*/ 1 h 25"/>
                  <a:gd name="T8" fmla="*/ 17 w 17"/>
                  <a:gd name="T9" fmla="*/ 15 h 25"/>
                  <a:gd name="T10" fmla="*/ 11 w 17"/>
                  <a:gd name="T11" fmla="*/ 22 h 25"/>
                  <a:gd name="T12" fmla="*/ 3 w 17"/>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3" y="22"/>
                    </a:moveTo>
                    <a:cubicBezTo>
                      <a:pt x="0" y="16"/>
                      <a:pt x="4" y="11"/>
                      <a:pt x="7" y="6"/>
                    </a:cubicBezTo>
                    <a:cubicBezTo>
                      <a:pt x="7" y="2"/>
                      <a:pt x="10" y="1"/>
                      <a:pt x="13" y="0"/>
                    </a:cubicBezTo>
                    <a:cubicBezTo>
                      <a:pt x="14" y="0"/>
                      <a:pt x="15" y="0"/>
                      <a:pt x="16" y="1"/>
                    </a:cubicBezTo>
                    <a:cubicBezTo>
                      <a:pt x="16" y="6"/>
                      <a:pt x="10" y="11"/>
                      <a:pt x="17" y="15"/>
                    </a:cubicBezTo>
                    <a:cubicBezTo>
                      <a:pt x="17" y="19"/>
                      <a:pt x="14" y="20"/>
                      <a:pt x="11" y="22"/>
                    </a:cubicBezTo>
                    <a:cubicBezTo>
                      <a:pt x="9" y="23"/>
                      <a:pt x="6" y="25"/>
                      <a:pt x="3" y="22"/>
                    </a:cubicBezTo>
                    <a:close/>
                  </a:path>
                </a:pathLst>
              </a:custGeom>
              <a:solidFill>
                <a:srgbClr val="203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3" name="Freeform 494"/>
              <p:cNvSpPr/>
              <p:nvPr/>
            </p:nvSpPr>
            <p:spPr bwMode="auto">
              <a:xfrm>
                <a:off x="5280" y="1328"/>
                <a:ext cx="103" cy="75"/>
              </a:xfrm>
              <a:custGeom>
                <a:avLst/>
                <a:gdLst>
                  <a:gd name="T0" fmla="*/ 23 w 29"/>
                  <a:gd name="T1" fmla="*/ 8 h 21"/>
                  <a:gd name="T2" fmla="*/ 15 w 29"/>
                  <a:gd name="T3" fmla="*/ 14 h 21"/>
                  <a:gd name="T4" fmla="*/ 1 w 29"/>
                  <a:gd name="T5" fmla="*/ 21 h 21"/>
                  <a:gd name="T6" fmla="*/ 6 w 29"/>
                  <a:gd name="T7" fmla="*/ 13 h 21"/>
                  <a:gd name="T8" fmla="*/ 10 w 29"/>
                  <a:gd name="T9" fmla="*/ 6 h 21"/>
                  <a:gd name="T10" fmla="*/ 25 w 29"/>
                  <a:gd name="T11" fmla="*/ 0 h 21"/>
                  <a:gd name="T12" fmla="*/ 29 w 29"/>
                  <a:gd name="T13" fmla="*/ 3 h 21"/>
                  <a:gd name="T14" fmla="*/ 23 w 29"/>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3" y="8"/>
                    </a:moveTo>
                    <a:cubicBezTo>
                      <a:pt x="20" y="10"/>
                      <a:pt x="17" y="12"/>
                      <a:pt x="15" y="14"/>
                    </a:cubicBezTo>
                    <a:cubicBezTo>
                      <a:pt x="10" y="17"/>
                      <a:pt x="5" y="19"/>
                      <a:pt x="1" y="21"/>
                    </a:cubicBezTo>
                    <a:cubicBezTo>
                      <a:pt x="0" y="17"/>
                      <a:pt x="8" y="18"/>
                      <a:pt x="6" y="13"/>
                    </a:cubicBezTo>
                    <a:cubicBezTo>
                      <a:pt x="5" y="9"/>
                      <a:pt x="7" y="7"/>
                      <a:pt x="10" y="6"/>
                    </a:cubicBezTo>
                    <a:cubicBezTo>
                      <a:pt x="16" y="7"/>
                      <a:pt x="20" y="3"/>
                      <a:pt x="25" y="0"/>
                    </a:cubicBezTo>
                    <a:cubicBezTo>
                      <a:pt x="27" y="0"/>
                      <a:pt x="29" y="0"/>
                      <a:pt x="29" y="3"/>
                    </a:cubicBezTo>
                    <a:cubicBezTo>
                      <a:pt x="28" y="6"/>
                      <a:pt x="26" y="8"/>
                      <a:pt x="23" y="8"/>
                    </a:cubicBezTo>
                    <a:close/>
                  </a:path>
                </a:pathLst>
              </a:custGeom>
              <a:solidFill>
                <a:srgbClr val="C0C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4" name="Freeform 495"/>
              <p:cNvSpPr/>
              <p:nvPr/>
            </p:nvSpPr>
            <p:spPr bwMode="auto">
              <a:xfrm>
                <a:off x="5298" y="1428"/>
                <a:ext cx="53" cy="39"/>
              </a:xfrm>
              <a:custGeom>
                <a:avLst/>
                <a:gdLst>
                  <a:gd name="T0" fmla="*/ 6 w 15"/>
                  <a:gd name="T1" fmla="*/ 2 h 11"/>
                  <a:gd name="T2" fmla="*/ 14 w 15"/>
                  <a:gd name="T3" fmla="*/ 0 h 11"/>
                  <a:gd name="T4" fmla="*/ 14 w 15"/>
                  <a:gd name="T5" fmla="*/ 5 h 11"/>
                  <a:gd name="T6" fmla="*/ 14 w 15"/>
                  <a:gd name="T7" fmla="*/ 6 h 11"/>
                  <a:gd name="T8" fmla="*/ 0 w 15"/>
                  <a:gd name="T9" fmla="*/ 10 h 11"/>
                  <a:gd name="T10" fmla="*/ 6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6" y="2"/>
                    </a:moveTo>
                    <a:cubicBezTo>
                      <a:pt x="9" y="4"/>
                      <a:pt x="11" y="0"/>
                      <a:pt x="14" y="0"/>
                    </a:cubicBezTo>
                    <a:cubicBezTo>
                      <a:pt x="15" y="2"/>
                      <a:pt x="14" y="3"/>
                      <a:pt x="14" y="5"/>
                    </a:cubicBezTo>
                    <a:cubicBezTo>
                      <a:pt x="14" y="5"/>
                      <a:pt x="14" y="6"/>
                      <a:pt x="14" y="6"/>
                    </a:cubicBezTo>
                    <a:cubicBezTo>
                      <a:pt x="8" y="5"/>
                      <a:pt x="5" y="11"/>
                      <a:pt x="0" y="10"/>
                    </a:cubicBezTo>
                    <a:cubicBezTo>
                      <a:pt x="0" y="6"/>
                      <a:pt x="6" y="7"/>
                      <a:pt x="6" y="2"/>
                    </a:cubicBezTo>
                    <a:close/>
                  </a:path>
                </a:pathLst>
              </a:custGeom>
              <a:solidFill>
                <a:srgbClr val="BEC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5" name="Freeform 496"/>
              <p:cNvSpPr/>
              <p:nvPr/>
            </p:nvSpPr>
            <p:spPr bwMode="auto">
              <a:xfrm>
                <a:off x="5191" y="1492"/>
                <a:ext cx="57" cy="28"/>
              </a:xfrm>
              <a:custGeom>
                <a:avLst/>
                <a:gdLst>
                  <a:gd name="T0" fmla="*/ 16 w 16"/>
                  <a:gd name="T1" fmla="*/ 0 h 8"/>
                  <a:gd name="T2" fmla="*/ 0 w 16"/>
                  <a:gd name="T3" fmla="*/ 8 h 8"/>
                  <a:gd name="T4" fmla="*/ 16 w 16"/>
                  <a:gd name="T5" fmla="*/ 0 h 8"/>
                </a:gdLst>
                <a:ahLst/>
                <a:cxnLst>
                  <a:cxn ang="0">
                    <a:pos x="T0" y="T1"/>
                  </a:cxn>
                  <a:cxn ang="0">
                    <a:pos x="T2" y="T3"/>
                  </a:cxn>
                  <a:cxn ang="0">
                    <a:pos x="T4" y="T5"/>
                  </a:cxn>
                </a:cxnLst>
                <a:rect l="0" t="0" r="r" b="b"/>
                <a:pathLst>
                  <a:path w="16" h="8">
                    <a:moveTo>
                      <a:pt x="16" y="0"/>
                    </a:moveTo>
                    <a:cubicBezTo>
                      <a:pt x="12" y="5"/>
                      <a:pt x="7" y="8"/>
                      <a:pt x="0" y="8"/>
                    </a:cubicBezTo>
                    <a:cubicBezTo>
                      <a:pt x="4" y="4"/>
                      <a:pt x="10" y="2"/>
                      <a:pt x="16" y="0"/>
                    </a:cubicBezTo>
                    <a:close/>
                  </a:path>
                </a:pathLst>
              </a:custGeom>
              <a:solidFill>
                <a:srgbClr val="BFD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6" name="Freeform 497"/>
              <p:cNvSpPr/>
              <p:nvPr/>
            </p:nvSpPr>
            <p:spPr bwMode="auto">
              <a:xfrm>
                <a:off x="5248" y="1463"/>
                <a:ext cx="50" cy="32"/>
              </a:xfrm>
              <a:custGeom>
                <a:avLst/>
                <a:gdLst>
                  <a:gd name="T0" fmla="*/ 14 w 14"/>
                  <a:gd name="T1" fmla="*/ 0 h 9"/>
                  <a:gd name="T2" fmla="*/ 0 w 14"/>
                  <a:gd name="T3" fmla="*/ 8 h 9"/>
                  <a:gd name="T4" fmla="*/ 14 w 14"/>
                  <a:gd name="T5" fmla="*/ 0 h 9"/>
                </a:gdLst>
                <a:ahLst/>
                <a:cxnLst>
                  <a:cxn ang="0">
                    <a:pos x="T0" y="T1"/>
                  </a:cxn>
                  <a:cxn ang="0">
                    <a:pos x="T2" y="T3"/>
                  </a:cxn>
                  <a:cxn ang="0">
                    <a:pos x="T4" y="T5"/>
                  </a:cxn>
                </a:cxnLst>
                <a:rect l="0" t="0" r="r" b="b"/>
                <a:pathLst>
                  <a:path w="14" h="9">
                    <a:moveTo>
                      <a:pt x="14" y="0"/>
                    </a:moveTo>
                    <a:cubicBezTo>
                      <a:pt x="10" y="4"/>
                      <a:pt x="7" y="9"/>
                      <a:pt x="0" y="8"/>
                    </a:cubicBezTo>
                    <a:cubicBezTo>
                      <a:pt x="4" y="4"/>
                      <a:pt x="9" y="2"/>
                      <a:pt x="14" y="0"/>
                    </a:cubicBezTo>
                    <a:close/>
                  </a:path>
                </a:pathLst>
              </a:custGeom>
              <a:solidFill>
                <a:srgbClr val="D6D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7" name="Freeform 498"/>
              <p:cNvSpPr/>
              <p:nvPr/>
            </p:nvSpPr>
            <p:spPr bwMode="auto">
              <a:xfrm>
                <a:off x="5330" y="1467"/>
                <a:ext cx="171" cy="600"/>
              </a:xfrm>
              <a:custGeom>
                <a:avLst/>
                <a:gdLst>
                  <a:gd name="T0" fmla="*/ 42 w 48"/>
                  <a:gd name="T1" fmla="*/ 38 h 169"/>
                  <a:gd name="T2" fmla="*/ 32 w 48"/>
                  <a:gd name="T3" fmla="*/ 35 h 169"/>
                  <a:gd name="T4" fmla="*/ 33 w 48"/>
                  <a:gd name="T5" fmla="*/ 44 h 169"/>
                  <a:gd name="T6" fmla="*/ 32 w 48"/>
                  <a:gd name="T7" fmla="*/ 53 h 169"/>
                  <a:gd name="T8" fmla="*/ 32 w 48"/>
                  <a:gd name="T9" fmla="*/ 64 h 169"/>
                  <a:gd name="T10" fmla="*/ 29 w 48"/>
                  <a:gd name="T11" fmla="*/ 79 h 169"/>
                  <a:gd name="T12" fmla="*/ 46 w 48"/>
                  <a:gd name="T13" fmla="*/ 88 h 169"/>
                  <a:gd name="T14" fmla="*/ 45 w 48"/>
                  <a:gd name="T15" fmla="*/ 95 h 169"/>
                  <a:gd name="T16" fmla="*/ 29 w 48"/>
                  <a:gd name="T17" fmla="*/ 94 h 169"/>
                  <a:gd name="T18" fmla="*/ 32 w 48"/>
                  <a:gd name="T19" fmla="*/ 107 h 169"/>
                  <a:gd name="T20" fmla="*/ 40 w 48"/>
                  <a:gd name="T21" fmla="*/ 120 h 169"/>
                  <a:gd name="T22" fmla="*/ 30 w 48"/>
                  <a:gd name="T23" fmla="*/ 119 h 169"/>
                  <a:gd name="T24" fmla="*/ 36 w 48"/>
                  <a:gd name="T25" fmla="*/ 138 h 169"/>
                  <a:gd name="T26" fmla="*/ 29 w 48"/>
                  <a:gd name="T27" fmla="*/ 152 h 169"/>
                  <a:gd name="T28" fmla="*/ 31 w 48"/>
                  <a:gd name="T29" fmla="*/ 166 h 169"/>
                  <a:gd name="T30" fmla="*/ 24 w 48"/>
                  <a:gd name="T31" fmla="*/ 160 h 169"/>
                  <a:gd name="T32" fmla="*/ 18 w 48"/>
                  <a:gd name="T33" fmla="*/ 164 h 169"/>
                  <a:gd name="T34" fmla="*/ 20 w 48"/>
                  <a:gd name="T35" fmla="*/ 145 h 169"/>
                  <a:gd name="T36" fmla="*/ 16 w 48"/>
                  <a:gd name="T37" fmla="*/ 139 h 169"/>
                  <a:gd name="T38" fmla="*/ 7 w 48"/>
                  <a:gd name="T39" fmla="*/ 134 h 169"/>
                  <a:gd name="T40" fmla="*/ 20 w 48"/>
                  <a:gd name="T41" fmla="*/ 112 h 169"/>
                  <a:gd name="T42" fmla="*/ 19 w 48"/>
                  <a:gd name="T43" fmla="*/ 104 h 169"/>
                  <a:gd name="T44" fmla="*/ 20 w 48"/>
                  <a:gd name="T45" fmla="*/ 93 h 169"/>
                  <a:gd name="T46" fmla="*/ 17 w 48"/>
                  <a:gd name="T47" fmla="*/ 89 h 169"/>
                  <a:gd name="T48" fmla="*/ 16 w 48"/>
                  <a:gd name="T49" fmla="*/ 81 h 169"/>
                  <a:gd name="T50" fmla="*/ 18 w 48"/>
                  <a:gd name="T51" fmla="*/ 62 h 169"/>
                  <a:gd name="T52" fmla="*/ 12 w 48"/>
                  <a:gd name="T53" fmla="*/ 54 h 169"/>
                  <a:gd name="T54" fmla="*/ 14 w 48"/>
                  <a:gd name="T55" fmla="*/ 36 h 169"/>
                  <a:gd name="T56" fmla="*/ 0 w 48"/>
                  <a:gd name="T57" fmla="*/ 37 h 169"/>
                  <a:gd name="T58" fmla="*/ 1 w 48"/>
                  <a:gd name="T59" fmla="*/ 34 h 169"/>
                  <a:gd name="T60" fmla="*/ 21 w 48"/>
                  <a:gd name="T61" fmla="*/ 4 h 169"/>
                  <a:gd name="T62" fmla="*/ 28 w 48"/>
                  <a:gd name="T63" fmla="*/ 1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169">
                    <a:moveTo>
                      <a:pt x="41" y="33"/>
                    </a:moveTo>
                    <a:cubicBezTo>
                      <a:pt x="41" y="34"/>
                      <a:pt x="42" y="36"/>
                      <a:pt x="42" y="38"/>
                    </a:cubicBezTo>
                    <a:cubicBezTo>
                      <a:pt x="39" y="39"/>
                      <a:pt x="37" y="37"/>
                      <a:pt x="34" y="36"/>
                    </a:cubicBezTo>
                    <a:cubicBezTo>
                      <a:pt x="33" y="36"/>
                      <a:pt x="33" y="35"/>
                      <a:pt x="32" y="35"/>
                    </a:cubicBezTo>
                    <a:cubicBezTo>
                      <a:pt x="30" y="35"/>
                      <a:pt x="31" y="36"/>
                      <a:pt x="31" y="37"/>
                    </a:cubicBezTo>
                    <a:cubicBezTo>
                      <a:pt x="32" y="39"/>
                      <a:pt x="33" y="42"/>
                      <a:pt x="33" y="44"/>
                    </a:cubicBezTo>
                    <a:cubicBezTo>
                      <a:pt x="33" y="45"/>
                      <a:pt x="34" y="47"/>
                      <a:pt x="34" y="48"/>
                    </a:cubicBezTo>
                    <a:cubicBezTo>
                      <a:pt x="32" y="50"/>
                      <a:pt x="34" y="52"/>
                      <a:pt x="32" y="53"/>
                    </a:cubicBezTo>
                    <a:cubicBezTo>
                      <a:pt x="31" y="55"/>
                      <a:pt x="27" y="52"/>
                      <a:pt x="29" y="56"/>
                    </a:cubicBezTo>
                    <a:cubicBezTo>
                      <a:pt x="30" y="59"/>
                      <a:pt x="32" y="61"/>
                      <a:pt x="32" y="64"/>
                    </a:cubicBezTo>
                    <a:cubicBezTo>
                      <a:pt x="31" y="66"/>
                      <a:pt x="30" y="68"/>
                      <a:pt x="29" y="69"/>
                    </a:cubicBezTo>
                    <a:cubicBezTo>
                      <a:pt x="27" y="72"/>
                      <a:pt x="27" y="76"/>
                      <a:pt x="29" y="79"/>
                    </a:cubicBezTo>
                    <a:cubicBezTo>
                      <a:pt x="30" y="80"/>
                      <a:pt x="31" y="81"/>
                      <a:pt x="32" y="82"/>
                    </a:cubicBezTo>
                    <a:cubicBezTo>
                      <a:pt x="36" y="86"/>
                      <a:pt x="41" y="87"/>
                      <a:pt x="46" y="88"/>
                    </a:cubicBezTo>
                    <a:cubicBezTo>
                      <a:pt x="48" y="89"/>
                      <a:pt x="47" y="92"/>
                      <a:pt x="47" y="94"/>
                    </a:cubicBezTo>
                    <a:cubicBezTo>
                      <a:pt x="46" y="95"/>
                      <a:pt x="46" y="95"/>
                      <a:pt x="45" y="95"/>
                    </a:cubicBezTo>
                    <a:cubicBezTo>
                      <a:pt x="41" y="96"/>
                      <a:pt x="37" y="94"/>
                      <a:pt x="33" y="92"/>
                    </a:cubicBezTo>
                    <a:cubicBezTo>
                      <a:pt x="31" y="92"/>
                      <a:pt x="29" y="92"/>
                      <a:pt x="29" y="94"/>
                    </a:cubicBezTo>
                    <a:cubicBezTo>
                      <a:pt x="23" y="97"/>
                      <a:pt x="32" y="98"/>
                      <a:pt x="29" y="100"/>
                    </a:cubicBezTo>
                    <a:cubicBezTo>
                      <a:pt x="29" y="102"/>
                      <a:pt x="30" y="105"/>
                      <a:pt x="32" y="107"/>
                    </a:cubicBezTo>
                    <a:cubicBezTo>
                      <a:pt x="34" y="110"/>
                      <a:pt x="37" y="111"/>
                      <a:pt x="39" y="114"/>
                    </a:cubicBezTo>
                    <a:cubicBezTo>
                      <a:pt x="41" y="116"/>
                      <a:pt x="42" y="118"/>
                      <a:pt x="40" y="120"/>
                    </a:cubicBezTo>
                    <a:cubicBezTo>
                      <a:pt x="39" y="121"/>
                      <a:pt x="38" y="121"/>
                      <a:pt x="37" y="121"/>
                    </a:cubicBezTo>
                    <a:cubicBezTo>
                      <a:pt x="34" y="122"/>
                      <a:pt x="33" y="118"/>
                      <a:pt x="30" y="119"/>
                    </a:cubicBezTo>
                    <a:cubicBezTo>
                      <a:pt x="32" y="123"/>
                      <a:pt x="37" y="125"/>
                      <a:pt x="37" y="129"/>
                    </a:cubicBezTo>
                    <a:cubicBezTo>
                      <a:pt x="35" y="132"/>
                      <a:pt x="38" y="136"/>
                      <a:pt x="36" y="138"/>
                    </a:cubicBezTo>
                    <a:cubicBezTo>
                      <a:pt x="29" y="138"/>
                      <a:pt x="30" y="143"/>
                      <a:pt x="31" y="147"/>
                    </a:cubicBezTo>
                    <a:cubicBezTo>
                      <a:pt x="30" y="149"/>
                      <a:pt x="28" y="149"/>
                      <a:pt x="29" y="152"/>
                    </a:cubicBezTo>
                    <a:cubicBezTo>
                      <a:pt x="31" y="154"/>
                      <a:pt x="32" y="157"/>
                      <a:pt x="32" y="160"/>
                    </a:cubicBezTo>
                    <a:cubicBezTo>
                      <a:pt x="33" y="162"/>
                      <a:pt x="33" y="164"/>
                      <a:pt x="31" y="166"/>
                    </a:cubicBezTo>
                    <a:cubicBezTo>
                      <a:pt x="27" y="169"/>
                      <a:pt x="26" y="165"/>
                      <a:pt x="24" y="163"/>
                    </a:cubicBezTo>
                    <a:cubicBezTo>
                      <a:pt x="24" y="162"/>
                      <a:pt x="24" y="161"/>
                      <a:pt x="24" y="160"/>
                    </a:cubicBezTo>
                    <a:cubicBezTo>
                      <a:pt x="23" y="161"/>
                      <a:pt x="23" y="162"/>
                      <a:pt x="23" y="163"/>
                    </a:cubicBezTo>
                    <a:cubicBezTo>
                      <a:pt x="21" y="164"/>
                      <a:pt x="20" y="165"/>
                      <a:pt x="18" y="164"/>
                    </a:cubicBezTo>
                    <a:cubicBezTo>
                      <a:pt x="16" y="163"/>
                      <a:pt x="15" y="161"/>
                      <a:pt x="15" y="159"/>
                    </a:cubicBezTo>
                    <a:cubicBezTo>
                      <a:pt x="17" y="155"/>
                      <a:pt x="19" y="150"/>
                      <a:pt x="20" y="145"/>
                    </a:cubicBezTo>
                    <a:cubicBezTo>
                      <a:pt x="20" y="142"/>
                      <a:pt x="20" y="139"/>
                      <a:pt x="20" y="136"/>
                    </a:cubicBezTo>
                    <a:cubicBezTo>
                      <a:pt x="18" y="135"/>
                      <a:pt x="17" y="138"/>
                      <a:pt x="16" y="139"/>
                    </a:cubicBezTo>
                    <a:cubicBezTo>
                      <a:pt x="12" y="141"/>
                      <a:pt x="10" y="147"/>
                      <a:pt x="4" y="146"/>
                    </a:cubicBezTo>
                    <a:cubicBezTo>
                      <a:pt x="2" y="141"/>
                      <a:pt x="6" y="138"/>
                      <a:pt x="7" y="134"/>
                    </a:cubicBezTo>
                    <a:cubicBezTo>
                      <a:pt x="10" y="130"/>
                      <a:pt x="12" y="126"/>
                      <a:pt x="15" y="123"/>
                    </a:cubicBezTo>
                    <a:cubicBezTo>
                      <a:pt x="18" y="120"/>
                      <a:pt x="20" y="117"/>
                      <a:pt x="20" y="112"/>
                    </a:cubicBezTo>
                    <a:cubicBezTo>
                      <a:pt x="19" y="110"/>
                      <a:pt x="20" y="108"/>
                      <a:pt x="19" y="106"/>
                    </a:cubicBezTo>
                    <a:cubicBezTo>
                      <a:pt x="19" y="105"/>
                      <a:pt x="19" y="105"/>
                      <a:pt x="19" y="104"/>
                    </a:cubicBezTo>
                    <a:cubicBezTo>
                      <a:pt x="19" y="102"/>
                      <a:pt x="20" y="100"/>
                      <a:pt x="20" y="98"/>
                    </a:cubicBezTo>
                    <a:cubicBezTo>
                      <a:pt x="20" y="96"/>
                      <a:pt x="20" y="95"/>
                      <a:pt x="20" y="93"/>
                    </a:cubicBezTo>
                    <a:cubicBezTo>
                      <a:pt x="20" y="92"/>
                      <a:pt x="20" y="91"/>
                      <a:pt x="21" y="90"/>
                    </a:cubicBezTo>
                    <a:cubicBezTo>
                      <a:pt x="20" y="88"/>
                      <a:pt x="18" y="90"/>
                      <a:pt x="17" y="89"/>
                    </a:cubicBezTo>
                    <a:cubicBezTo>
                      <a:pt x="15" y="88"/>
                      <a:pt x="14" y="88"/>
                      <a:pt x="14" y="86"/>
                    </a:cubicBezTo>
                    <a:cubicBezTo>
                      <a:pt x="14" y="84"/>
                      <a:pt x="15" y="83"/>
                      <a:pt x="16" y="81"/>
                    </a:cubicBezTo>
                    <a:cubicBezTo>
                      <a:pt x="20" y="77"/>
                      <a:pt x="21" y="72"/>
                      <a:pt x="19" y="66"/>
                    </a:cubicBezTo>
                    <a:cubicBezTo>
                      <a:pt x="19" y="65"/>
                      <a:pt x="18" y="63"/>
                      <a:pt x="18" y="62"/>
                    </a:cubicBezTo>
                    <a:cubicBezTo>
                      <a:pt x="17" y="59"/>
                      <a:pt x="22" y="57"/>
                      <a:pt x="18" y="54"/>
                    </a:cubicBezTo>
                    <a:cubicBezTo>
                      <a:pt x="16" y="54"/>
                      <a:pt x="14" y="56"/>
                      <a:pt x="12" y="54"/>
                    </a:cubicBezTo>
                    <a:cubicBezTo>
                      <a:pt x="10" y="51"/>
                      <a:pt x="14" y="49"/>
                      <a:pt x="13" y="46"/>
                    </a:cubicBezTo>
                    <a:cubicBezTo>
                      <a:pt x="14" y="42"/>
                      <a:pt x="17" y="40"/>
                      <a:pt x="14" y="36"/>
                    </a:cubicBezTo>
                    <a:cubicBezTo>
                      <a:pt x="10" y="36"/>
                      <a:pt x="7" y="40"/>
                      <a:pt x="3" y="38"/>
                    </a:cubicBezTo>
                    <a:cubicBezTo>
                      <a:pt x="2" y="38"/>
                      <a:pt x="1" y="38"/>
                      <a:pt x="0" y="37"/>
                    </a:cubicBezTo>
                    <a:cubicBezTo>
                      <a:pt x="0" y="37"/>
                      <a:pt x="0" y="36"/>
                      <a:pt x="0" y="36"/>
                    </a:cubicBezTo>
                    <a:cubicBezTo>
                      <a:pt x="0" y="35"/>
                      <a:pt x="1" y="35"/>
                      <a:pt x="1" y="34"/>
                    </a:cubicBezTo>
                    <a:cubicBezTo>
                      <a:pt x="9" y="31"/>
                      <a:pt x="14" y="25"/>
                      <a:pt x="19" y="17"/>
                    </a:cubicBezTo>
                    <a:cubicBezTo>
                      <a:pt x="22" y="13"/>
                      <a:pt x="19" y="9"/>
                      <a:pt x="21" y="4"/>
                    </a:cubicBezTo>
                    <a:cubicBezTo>
                      <a:pt x="21" y="2"/>
                      <a:pt x="22" y="0"/>
                      <a:pt x="25" y="1"/>
                    </a:cubicBezTo>
                    <a:cubicBezTo>
                      <a:pt x="28" y="5"/>
                      <a:pt x="26" y="11"/>
                      <a:pt x="28" y="15"/>
                    </a:cubicBezTo>
                    <a:cubicBezTo>
                      <a:pt x="29" y="23"/>
                      <a:pt x="37" y="27"/>
                      <a:pt x="41" y="33"/>
                    </a:cubicBezTo>
                    <a:close/>
                  </a:path>
                </a:pathLst>
              </a:custGeom>
              <a:solidFill>
                <a:srgbClr val="A6C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8" name="Freeform 499"/>
              <p:cNvSpPr/>
              <p:nvPr/>
            </p:nvSpPr>
            <p:spPr bwMode="auto">
              <a:xfrm>
                <a:off x="5276" y="1488"/>
                <a:ext cx="125" cy="68"/>
              </a:xfrm>
              <a:custGeom>
                <a:avLst/>
                <a:gdLst>
                  <a:gd name="T0" fmla="*/ 0 w 35"/>
                  <a:gd name="T1" fmla="*/ 19 h 19"/>
                  <a:gd name="T2" fmla="*/ 30 w 35"/>
                  <a:gd name="T3" fmla="*/ 2 h 19"/>
                  <a:gd name="T4" fmla="*/ 33 w 35"/>
                  <a:gd name="T5" fmla="*/ 1 h 19"/>
                  <a:gd name="T6" fmla="*/ 32 w 35"/>
                  <a:gd name="T7" fmla="*/ 5 h 19"/>
                  <a:gd name="T8" fmla="*/ 0 w 35"/>
                  <a:gd name="T9" fmla="*/ 19 h 19"/>
                </a:gdLst>
                <a:ahLst/>
                <a:cxnLst>
                  <a:cxn ang="0">
                    <a:pos x="T0" y="T1"/>
                  </a:cxn>
                  <a:cxn ang="0">
                    <a:pos x="T2" y="T3"/>
                  </a:cxn>
                  <a:cxn ang="0">
                    <a:pos x="T4" y="T5"/>
                  </a:cxn>
                  <a:cxn ang="0">
                    <a:pos x="T6" y="T7"/>
                  </a:cxn>
                  <a:cxn ang="0">
                    <a:pos x="T8" y="T9"/>
                  </a:cxn>
                </a:cxnLst>
                <a:rect l="0" t="0" r="r" b="b"/>
                <a:pathLst>
                  <a:path w="35" h="19">
                    <a:moveTo>
                      <a:pt x="0" y="19"/>
                    </a:moveTo>
                    <a:cubicBezTo>
                      <a:pt x="10" y="13"/>
                      <a:pt x="20" y="8"/>
                      <a:pt x="30" y="2"/>
                    </a:cubicBezTo>
                    <a:cubicBezTo>
                      <a:pt x="30" y="0"/>
                      <a:pt x="32" y="0"/>
                      <a:pt x="33" y="1"/>
                    </a:cubicBezTo>
                    <a:cubicBezTo>
                      <a:pt x="35" y="3"/>
                      <a:pt x="34" y="4"/>
                      <a:pt x="32" y="5"/>
                    </a:cubicBezTo>
                    <a:cubicBezTo>
                      <a:pt x="21" y="10"/>
                      <a:pt x="12" y="18"/>
                      <a:pt x="0" y="19"/>
                    </a:cubicBezTo>
                    <a:close/>
                  </a:path>
                </a:pathLst>
              </a:custGeom>
              <a:solidFill>
                <a:srgbClr val="3B7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9" name="Freeform 500"/>
              <p:cNvSpPr/>
              <p:nvPr/>
            </p:nvSpPr>
            <p:spPr bwMode="auto">
              <a:xfrm>
                <a:off x="5255" y="1570"/>
                <a:ext cx="64" cy="28"/>
              </a:xfrm>
              <a:custGeom>
                <a:avLst/>
                <a:gdLst>
                  <a:gd name="T0" fmla="*/ 3 w 18"/>
                  <a:gd name="T1" fmla="*/ 4 h 8"/>
                  <a:gd name="T2" fmla="*/ 0 w 18"/>
                  <a:gd name="T3" fmla="*/ 3 h 8"/>
                  <a:gd name="T4" fmla="*/ 18 w 18"/>
                  <a:gd name="T5" fmla="*/ 0 h 8"/>
                  <a:gd name="T6" fmla="*/ 3 w 18"/>
                  <a:gd name="T7" fmla="*/ 4 h 8"/>
                </a:gdLst>
                <a:ahLst/>
                <a:cxnLst>
                  <a:cxn ang="0">
                    <a:pos x="T0" y="T1"/>
                  </a:cxn>
                  <a:cxn ang="0">
                    <a:pos x="T2" y="T3"/>
                  </a:cxn>
                  <a:cxn ang="0">
                    <a:pos x="T4" y="T5"/>
                  </a:cxn>
                  <a:cxn ang="0">
                    <a:pos x="T6" y="T7"/>
                  </a:cxn>
                </a:cxnLst>
                <a:rect l="0" t="0" r="r" b="b"/>
                <a:pathLst>
                  <a:path w="18" h="8">
                    <a:moveTo>
                      <a:pt x="3" y="4"/>
                    </a:moveTo>
                    <a:cubicBezTo>
                      <a:pt x="2" y="4"/>
                      <a:pt x="1" y="4"/>
                      <a:pt x="0" y="3"/>
                    </a:cubicBezTo>
                    <a:cubicBezTo>
                      <a:pt x="6" y="2"/>
                      <a:pt x="12" y="0"/>
                      <a:pt x="18" y="0"/>
                    </a:cubicBezTo>
                    <a:cubicBezTo>
                      <a:pt x="17" y="7"/>
                      <a:pt x="12" y="8"/>
                      <a:pt x="3" y="4"/>
                    </a:cubicBezTo>
                    <a:close/>
                  </a:path>
                </a:pathLst>
              </a:custGeom>
              <a:solidFill>
                <a:srgbClr val="39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0" name="Freeform 501"/>
              <p:cNvSpPr/>
              <p:nvPr/>
            </p:nvSpPr>
            <p:spPr bwMode="auto">
              <a:xfrm>
                <a:off x="5390" y="1481"/>
                <a:ext cx="25" cy="46"/>
              </a:xfrm>
              <a:custGeom>
                <a:avLst/>
                <a:gdLst>
                  <a:gd name="T0" fmla="*/ 0 w 7"/>
                  <a:gd name="T1" fmla="*/ 7 h 13"/>
                  <a:gd name="T2" fmla="*/ 1 w 7"/>
                  <a:gd name="T3" fmla="*/ 3 h 13"/>
                  <a:gd name="T4" fmla="*/ 5 w 7"/>
                  <a:gd name="T5" fmla="*/ 1 h 13"/>
                  <a:gd name="T6" fmla="*/ 2 w 7"/>
                  <a:gd name="T7" fmla="*/ 13 h 13"/>
                  <a:gd name="T8" fmla="*/ 0 w 7"/>
                  <a:gd name="T9" fmla="*/ 7 h 13"/>
                </a:gdLst>
                <a:ahLst/>
                <a:cxnLst>
                  <a:cxn ang="0">
                    <a:pos x="T0" y="T1"/>
                  </a:cxn>
                  <a:cxn ang="0">
                    <a:pos x="T2" y="T3"/>
                  </a:cxn>
                  <a:cxn ang="0">
                    <a:pos x="T4" y="T5"/>
                  </a:cxn>
                  <a:cxn ang="0">
                    <a:pos x="T6" y="T7"/>
                  </a:cxn>
                  <a:cxn ang="0">
                    <a:pos x="T8" y="T9"/>
                  </a:cxn>
                </a:cxnLst>
                <a:rect l="0" t="0" r="r" b="b"/>
                <a:pathLst>
                  <a:path w="7" h="13">
                    <a:moveTo>
                      <a:pt x="0" y="7"/>
                    </a:moveTo>
                    <a:cubicBezTo>
                      <a:pt x="0" y="5"/>
                      <a:pt x="1" y="4"/>
                      <a:pt x="1" y="3"/>
                    </a:cubicBezTo>
                    <a:cubicBezTo>
                      <a:pt x="2" y="0"/>
                      <a:pt x="3" y="0"/>
                      <a:pt x="5" y="1"/>
                    </a:cubicBezTo>
                    <a:cubicBezTo>
                      <a:pt x="5" y="6"/>
                      <a:pt x="7" y="11"/>
                      <a:pt x="2" y="13"/>
                    </a:cubicBezTo>
                    <a:cubicBezTo>
                      <a:pt x="1" y="11"/>
                      <a:pt x="2" y="8"/>
                      <a:pt x="0" y="7"/>
                    </a:cubicBezTo>
                    <a:close/>
                  </a:path>
                </a:pathLst>
              </a:custGeom>
              <a:solidFill>
                <a:srgbClr val="4A8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1" name="Freeform 502"/>
              <p:cNvSpPr/>
              <p:nvPr/>
            </p:nvSpPr>
            <p:spPr bwMode="auto">
              <a:xfrm>
                <a:off x="5262" y="1570"/>
                <a:ext cx="71" cy="35"/>
              </a:xfrm>
              <a:custGeom>
                <a:avLst/>
                <a:gdLst>
                  <a:gd name="T0" fmla="*/ 1 w 20"/>
                  <a:gd name="T1" fmla="*/ 4 h 10"/>
                  <a:gd name="T2" fmla="*/ 16 w 20"/>
                  <a:gd name="T3" fmla="*/ 0 h 10"/>
                  <a:gd name="T4" fmla="*/ 20 w 20"/>
                  <a:gd name="T5" fmla="*/ 5 h 10"/>
                  <a:gd name="T6" fmla="*/ 20 w 20"/>
                  <a:gd name="T7" fmla="*/ 6 h 10"/>
                  <a:gd name="T8" fmla="*/ 0 w 20"/>
                  <a:gd name="T9" fmla="*/ 6 h 10"/>
                  <a:gd name="T10" fmla="*/ 1 w 20"/>
                  <a:gd name="T11" fmla="*/ 4 h 10"/>
                </a:gdLst>
                <a:ahLst/>
                <a:cxnLst>
                  <a:cxn ang="0">
                    <a:pos x="T0" y="T1"/>
                  </a:cxn>
                  <a:cxn ang="0">
                    <a:pos x="T2" y="T3"/>
                  </a:cxn>
                  <a:cxn ang="0">
                    <a:pos x="T4" y="T5"/>
                  </a:cxn>
                  <a:cxn ang="0">
                    <a:pos x="T6" y="T7"/>
                  </a:cxn>
                  <a:cxn ang="0">
                    <a:pos x="T8" y="T9"/>
                  </a:cxn>
                  <a:cxn ang="0">
                    <a:pos x="T10" y="T11"/>
                  </a:cxn>
                </a:cxnLst>
                <a:rect l="0" t="0" r="r" b="b"/>
                <a:pathLst>
                  <a:path w="20" h="10">
                    <a:moveTo>
                      <a:pt x="1" y="4"/>
                    </a:moveTo>
                    <a:cubicBezTo>
                      <a:pt x="6" y="2"/>
                      <a:pt x="12" y="7"/>
                      <a:pt x="16" y="0"/>
                    </a:cubicBezTo>
                    <a:cubicBezTo>
                      <a:pt x="17" y="2"/>
                      <a:pt x="18" y="4"/>
                      <a:pt x="20" y="5"/>
                    </a:cubicBezTo>
                    <a:cubicBezTo>
                      <a:pt x="20" y="5"/>
                      <a:pt x="20" y="6"/>
                      <a:pt x="20" y="6"/>
                    </a:cubicBezTo>
                    <a:cubicBezTo>
                      <a:pt x="13" y="10"/>
                      <a:pt x="7" y="10"/>
                      <a:pt x="0" y="6"/>
                    </a:cubicBezTo>
                    <a:cubicBezTo>
                      <a:pt x="0" y="5"/>
                      <a:pt x="0" y="4"/>
                      <a:pt x="1" y="4"/>
                    </a:cubicBezTo>
                    <a:close/>
                  </a:path>
                </a:pathLst>
              </a:custGeom>
              <a:solidFill>
                <a:srgbClr val="93C7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2" name="Freeform 503"/>
              <p:cNvSpPr/>
              <p:nvPr/>
            </p:nvSpPr>
            <p:spPr bwMode="auto">
              <a:xfrm>
                <a:off x="5330" y="1399"/>
                <a:ext cx="85" cy="96"/>
              </a:xfrm>
              <a:custGeom>
                <a:avLst/>
                <a:gdLst>
                  <a:gd name="T0" fmla="*/ 16 w 24"/>
                  <a:gd name="T1" fmla="*/ 20 h 27"/>
                  <a:gd name="T2" fmla="*/ 9 w 24"/>
                  <a:gd name="T3" fmla="*/ 26 h 27"/>
                  <a:gd name="T4" fmla="*/ 4 w 24"/>
                  <a:gd name="T5" fmla="*/ 16 h 27"/>
                  <a:gd name="T6" fmla="*/ 5 w 24"/>
                  <a:gd name="T7" fmla="*/ 14 h 27"/>
                  <a:gd name="T8" fmla="*/ 4 w 24"/>
                  <a:gd name="T9" fmla="*/ 14 h 27"/>
                  <a:gd name="T10" fmla="*/ 7 w 24"/>
                  <a:gd name="T11" fmla="*/ 10 h 27"/>
                  <a:gd name="T12" fmla="*/ 20 w 24"/>
                  <a:gd name="T13" fmla="*/ 5 h 27"/>
                  <a:gd name="T14" fmla="*/ 16 w 24"/>
                  <a:gd name="T15" fmla="*/ 2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16" y="20"/>
                    </a:moveTo>
                    <a:cubicBezTo>
                      <a:pt x="14" y="22"/>
                      <a:pt x="12" y="25"/>
                      <a:pt x="9" y="26"/>
                    </a:cubicBezTo>
                    <a:cubicBezTo>
                      <a:pt x="0" y="27"/>
                      <a:pt x="0" y="26"/>
                      <a:pt x="4" y="16"/>
                    </a:cubicBezTo>
                    <a:cubicBezTo>
                      <a:pt x="5" y="16"/>
                      <a:pt x="5" y="15"/>
                      <a:pt x="5" y="14"/>
                    </a:cubicBezTo>
                    <a:cubicBezTo>
                      <a:pt x="5" y="14"/>
                      <a:pt x="4" y="14"/>
                      <a:pt x="4" y="14"/>
                    </a:cubicBezTo>
                    <a:cubicBezTo>
                      <a:pt x="5" y="12"/>
                      <a:pt x="6" y="11"/>
                      <a:pt x="7" y="10"/>
                    </a:cubicBezTo>
                    <a:cubicBezTo>
                      <a:pt x="11" y="7"/>
                      <a:pt x="16" y="0"/>
                      <a:pt x="20" y="5"/>
                    </a:cubicBezTo>
                    <a:cubicBezTo>
                      <a:pt x="24" y="10"/>
                      <a:pt x="22" y="16"/>
                      <a:pt x="16" y="20"/>
                    </a:cubicBezTo>
                    <a:close/>
                  </a:path>
                </a:pathLst>
              </a:custGeom>
              <a:solidFill>
                <a:srgbClr val="225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3" name="Freeform 504"/>
              <p:cNvSpPr/>
              <p:nvPr/>
            </p:nvSpPr>
            <p:spPr bwMode="auto">
              <a:xfrm>
                <a:off x="5308" y="1456"/>
                <a:ext cx="54" cy="57"/>
              </a:xfrm>
              <a:custGeom>
                <a:avLst/>
                <a:gdLst>
                  <a:gd name="T0" fmla="*/ 10 w 15"/>
                  <a:gd name="T1" fmla="*/ 0 h 16"/>
                  <a:gd name="T2" fmla="*/ 15 w 15"/>
                  <a:gd name="T3" fmla="*/ 10 h 16"/>
                  <a:gd name="T4" fmla="*/ 7 w 15"/>
                  <a:gd name="T5" fmla="*/ 16 h 16"/>
                  <a:gd name="T6" fmla="*/ 5 w 15"/>
                  <a:gd name="T7" fmla="*/ 10 h 16"/>
                  <a:gd name="T8" fmla="*/ 4 w 15"/>
                  <a:gd name="T9" fmla="*/ 3 h 16"/>
                  <a:gd name="T10" fmla="*/ 10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10" y="0"/>
                    </a:moveTo>
                    <a:cubicBezTo>
                      <a:pt x="13" y="3"/>
                      <a:pt x="5" y="11"/>
                      <a:pt x="15" y="10"/>
                    </a:cubicBezTo>
                    <a:cubicBezTo>
                      <a:pt x="12" y="12"/>
                      <a:pt x="10" y="14"/>
                      <a:pt x="7" y="16"/>
                    </a:cubicBezTo>
                    <a:cubicBezTo>
                      <a:pt x="5" y="15"/>
                      <a:pt x="6" y="12"/>
                      <a:pt x="5" y="10"/>
                    </a:cubicBezTo>
                    <a:cubicBezTo>
                      <a:pt x="0" y="9"/>
                      <a:pt x="0" y="6"/>
                      <a:pt x="4" y="3"/>
                    </a:cubicBezTo>
                    <a:cubicBezTo>
                      <a:pt x="5" y="2"/>
                      <a:pt x="8" y="1"/>
                      <a:pt x="10" y="0"/>
                    </a:cubicBezTo>
                    <a:close/>
                  </a:path>
                </a:pathLst>
              </a:custGeom>
              <a:solidFill>
                <a:srgbClr val="224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4" name="Freeform 505"/>
              <p:cNvSpPr/>
              <p:nvPr/>
            </p:nvSpPr>
            <p:spPr bwMode="auto">
              <a:xfrm>
                <a:off x="5248" y="1492"/>
                <a:ext cx="85" cy="46"/>
              </a:xfrm>
              <a:custGeom>
                <a:avLst/>
                <a:gdLst>
                  <a:gd name="T0" fmla="*/ 22 w 24"/>
                  <a:gd name="T1" fmla="*/ 0 h 13"/>
                  <a:gd name="T2" fmla="*/ 24 w 24"/>
                  <a:gd name="T3" fmla="*/ 6 h 13"/>
                  <a:gd name="T4" fmla="*/ 22 w 24"/>
                  <a:gd name="T5" fmla="*/ 6 h 13"/>
                  <a:gd name="T6" fmla="*/ 2 w 24"/>
                  <a:gd name="T7" fmla="*/ 10 h 13"/>
                  <a:gd name="T8" fmla="*/ 0 w 24"/>
                  <a:gd name="T9" fmla="*/ 8 h 13"/>
                  <a:gd name="T10" fmla="*/ 22 w 24"/>
                  <a:gd name="T11" fmla="*/ 0 h 13"/>
                </a:gdLst>
                <a:ahLst/>
                <a:cxnLst>
                  <a:cxn ang="0">
                    <a:pos x="T0" y="T1"/>
                  </a:cxn>
                  <a:cxn ang="0">
                    <a:pos x="T2" y="T3"/>
                  </a:cxn>
                  <a:cxn ang="0">
                    <a:pos x="T4" y="T5"/>
                  </a:cxn>
                  <a:cxn ang="0">
                    <a:pos x="T6" y="T7"/>
                  </a:cxn>
                  <a:cxn ang="0">
                    <a:pos x="T8" y="T9"/>
                  </a:cxn>
                  <a:cxn ang="0">
                    <a:pos x="T10" y="T11"/>
                  </a:cxn>
                </a:cxnLst>
                <a:rect l="0" t="0" r="r" b="b"/>
                <a:pathLst>
                  <a:path w="24" h="13">
                    <a:moveTo>
                      <a:pt x="22" y="0"/>
                    </a:moveTo>
                    <a:cubicBezTo>
                      <a:pt x="24" y="2"/>
                      <a:pt x="24" y="4"/>
                      <a:pt x="24" y="6"/>
                    </a:cubicBezTo>
                    <a:cubicBezTo>
                      <a:pt x="23" y="6"/>
                      <a:pt x="23" y="6"/>
                      <a:pt x="22" y="6"/>
                    </a:cubicBezTo>
                    <a:cubicBezTo>
                      <a:pt x="15" y="7"/>
                      <a:pt x="10" y="13"/>
                      <a:pt x="2" y="10"/>
                    </a:cubicBezTo>
                    <a:cubicBezTo>
                      <a:pt x="2" y="10"/>
                      <a:pt x="1" y="9"/>
                      <a:pt x="0" y="8"/>
                    </a:cubicBezTo>
                    <a:cubicBezTo>
                      <a:pt x="8" y="6"/>
                      <a:pt x="15" y="3"/>
                      <a:pt x="22" y="0"/>
                    </a:cubicBezTo>
                    <a:close/>
                  </a:path>
                </a:pathLst>
              </a:custGeom>
              <a:solidFill>
                <a:srgbClr val="6E9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5" name="Freeform 506"/>
              <p:cNvSpPr/>
              <p:nvPr/>
            </p:nvSpPr>
            <p:spPr bwMode="auto">
              <a:xfrm>
                <a:off x="5337" y="1215"/>
                <a:ext cx="121" cy="280"/>
              </a:xfrm>
              <a:custGeom>
                <a:avLst/>
                <a:gdLst>
                  <a:gd name="T0" fmla="*/ 14 w 34"/>
                  <a:gd name="T1" fmla="*/ 72 h 79"/>
                  <a:gd name="T2" fmla="*/ 18 w 34"/>
                  <a:gd name="T3" fmla="*/ 57 h 79"/>
                  <a:gd name="T4" fmla="*/ 2 w 34"/>
                  <a:gd name="T5" fmla="*/ 66 h 79"/>
                  <a:gd name="T6" fmla="*/ 3 w 34"/>
                  <a:gd name="T7" fmla="*/ 60 h 79"/>
                  <a:gd name="T8" fmla="*/ 8 w 34"/>
                  <a:gd name="T9" fmla="*/ 54 h 79"/>
                  <a:gd name="T10" fmla="*/ 14 w 34"/>
                  <a:gd name="T11" fmla="*/ 41 h 79"/>
                  <a:gd name="T12" fmla="*/ 7 w 34"/>
                  <a:gd name="T13" fmla="*/ 42 h 79"/>
                  <a:gd name="T14" fmla="*/ 7 w 34"/>
                  <a:gd name="T15" fmla="*/ 40 h 79"/>
                  <a:gd name="T16" fmla="*/ 9 w 34"/>
                  <a:gd name="T17" fmla="*/ 33 h 79"/>
                  <a:gd name="T18" fmla="*/ 8 w 34"/>
                  <a:gd name="T19" fmla="*/ 31 h 79"/>
                  <a:gd name="T20" fmla="*/ 15 w 34"/>
                  <a:gd name="T21" fmla="*/ 18 h 79"/>
                  <a:gd name="T22" fmla="*/ 7 w 34"/>
                  <a:gd name="T23" fmla="*/ 18 h 79"/>
                  <a:gd name="T24" fmla="*/ 6 w 34"/>
                  <a:gd name="T25" fmla="*/ 15 h 79"/>
                  <a:gd name="T26" fmla="*/ 11 w 34"/>
                  <a:gd name="T27" fmla="*/ 9 h 79"/>
                  <a:gd name="T28" fmla="*/ 18 w 34"/>
                  <a:gd name="T29" fmla="*/ 0 h 79"/>
                  <a:gd name="T30" fmla="*/ 23 w 34"/>
                  <a:gd name="T31" fmla="*/ 1 h 79"/>
                  <a:gd name="T32" fmla="*/ 25 w 34"/>
                  <a:gd name="T33" fmla="*/ 2 h 79"/>
                  <a:gd name="T34" fmla="*/ 33 w 34"/>
                  <a:gd name="T35" fmla="*/ 12 h 79"/>
                  <a:gd name="T36" fmla="*/ 32 w 34"/>
                  <a:gd name="T37" fmla="*/ 18 h 79"/>
                  <a:gd name="T38" fmla="*/ 28 w 34"/>
                  <a:gd name="T39" fmla="*/ 24 h 79"/>
                  <a:gd name="T40" fmla="*/ 28 w 34"/>
                  <a:gd name="T41" fmla="*/ 34 h 79"/>
                  <a:gd name="T42" fmla="*/ 28 w 34"/>
                  <a:gd name="T43" fmla="*/ 44 h 79"/>
                  <a:gd name="T44" fmla="*/ 28 w 34"/>
                  <a:gd name="T45" fmla="*/ 47 h 79"/>
                  <a:gd name="T46" fmla="*/ 27 w 34"/>
                  <a:gd name="T47" fmla="*/ 53 h 79"/>
                  <a:gd name="T48" fmla="*/ 29 w 34"/>
                  <a:gd name="T49" fmla="*/ 71 h 79"/>
                  <a:gd name="T50" fmla="*/ 27 w 34"/>
                  <a:gd name="T51" fmla="*/ 75 h 79"/>
                  <a:gd name="T52" fmla="*/ 22 w 34"/>
                  <a:gd name="T53" fmla="*/ 73 h 79"/>
                  <a:gd name="T54" fmla="*/ 20 w 34"/>
                  <a:gd name="T55" fmla="*/ 76 h 79"/>
                  <a:gd name="T56" fmla="*/ 16 w 34"/>
                  <a:gd name="T57" fmla="*/ 78 h 79"/>
                  <a:gd name="T58" fmla="*/ 13 w 34"/>
                  <a:gd name="T59" fmla="*/ 79 h 79"/>
                  <a:gd name="T60" fmla="*/ 14 w 34"/>
                  <a:gd name="T61"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79">
                    <a:moveTo>
                      <a:pt x="14" y="72"/>
                    </a:moveTo>
                    <a:cubicBezTo>
                      <a:pt x="16" y="68"/>
                      <a:pt x="17" y="63"/>
                      <a:pt x="18" y="57"/>
                    </a:cubicBezTo>
                    <a:cubicBezTo>
                      <a:pt x="11" y="58"/>
                      <a:pt x="8" y="64"/>
                      <a:pt x="2" y="66"/>
                    </a:cubicBezTo>
                    <a:cubicBezTo>
                      <a:pt x="0" y="64"/>
                      <a:pt x="2" y="62"/>
                      <a:pt x="3" y="60"/>
                    </a:cubicBezTo>
                    <a:cubicBezTo>
                      <a:pt x="4" y="57"/>
                      <a:pt x="10" y="60"/>
                      <a:pt x="8" y="54"/>
                    </a:cubicBezTo>
                    <a:cubicBezTo>
                      <a:pt x="6" y="48"/>
                      <a:pt x="13" y="46"/>
                      <a:pt x="14" y="41"/>
                    </a:cubicBezTo>
                    <a:cubicBezTo>
                      <a:pt x="11" y="41"/>
                      <a:pt x="9" y="43"/>
                      <a:pt x="7" y="42"/>
                    </a:cubicBezTo>
                    <a:cubicBezTo>
                      <a:pt x="7" y="41"/>
                      <a:pt x="7" y="41"/>
                      <a:pt x="7" y="40"/>
                    </a:cubicBezTo>
                    <a:cubicBezTo>
                      <a:pt x="6" y="37"/>
                      <a:pt x="13" y="37"/>
                      <a:pt x="9" y="33"/>
                    </a:cubicBezTo>
                    <a:cubicBezTo>
                      <a:pt x="8" y="32"/>
                      <a:pt x="8" y="32"/>
                      <a:pt x="8" y="31"/>
                    </a:cubicBezTo>
                    <a:cubicBezTo>
                      <a:pt x="9" y="26"/>
                      <a:pt x="14" y="23"/>
                      <a:pt x="15" y="18"/>
                    </a:cubicBezTo>
                    <a:cubicBezTo>
                      <a:pt x="13" y="19"/>
                      <a:pt x="10" y="19"/>
                      <a:pt x="7" y="18"/>
                    </a:cubicBezTo>
                    <a:cubicBezTo>
                      <a:pt x="6" y="17"/>
                      <a:pt x="6" y="16"/>
                      <a:pt x="6" y="15"/>
                    </a:cubicBezTo>
                    <a:cubicBezTo>
                      <a:pt x="6" y="12"/>
                      <a:pt x="9" y="11"/>
                      <a:pt x="11" y="9"/>
                    </a:cubicBezTo>
                    <a:cubicBezTo>
                      <a:pt x="13" y="7"/>
                      <a:pt x="13" y="2"/>
                      <a:pt x="18" y="0"/>
                    </a:cubicBezTo>
                    <a:cubicBezTo>
                      <a:pt x="19" y="0"/>
                      <a:pt x="21" y="1"/>
                      <a:pt x="23" y="1"/>
                    </a:cubicBezTo>
                    <a:cubicBezTo>
                      <a:pt x="24" y="1"/>
                      <a:pt x="24" y="2"/>
                      <a:pt x="25" y="2"/>
                    </a:cubicBezTo>
                    <a:cubicBezTo>
                      <a:pt x="28" y="5"/>
                      <a:pt x="32" y="7"/>
                      <a:pt x="33" y="12"/>
                    </a:cubicBezTo>
                    <a:cubicBezTo>
                      <a:pt x="33" y="14"/>
                      <a:pt x="34" y="16"/>
                      <a:pt x="32" y="18"/>
                    </a:cubicBezTo>
                    <a:cubicBezTo>
                      <a:pt x="28" y="19"/>
                      <a:pt x="28" y="21"/>
                      <a:pt x="28" y="24"/>
                    </a:cubicBezTo>
                    <a:cubicBezTo>
                      <a:pt x="28" y="28"/>
                      <a:pt x="28" y="31"/>
                      <a:pt x="28" y="34"/>
                    </a:cubicBezTo>
                    <a:cubicBezTo>
                      <a:pt x="27" y="38"/>
                      <a:pt x="27" y="41"/>
                      <a:pt x="28" y="44"/>
                    </a:cubicBezTo>
                    <a:cubicBezTo>
                      <a:pt x="28" y="45"/>
                      <a:pt x="28" y="46"/>
                      <a:pt x="28" y="47"/>
                    </a:cubicBezTo>
                    <a:cubicBezTo>
                      <a:pt x="27" y="49"/>
                      <a:pt x="27" y="51"/>
                      <a:pt x="27" y="53"/>
                    </a:cubicBezTo>
                    <a:cubicBezTo>
                      <a:pt x="24" y="60"/>
                      <a:pt x="28" y="65"/>
                      <a:pt x="29" y="71"/>
                    </a:cubicBezTo>
                    <a:cubicBezTo>
                      <a:pt x="29" y="73"/>
                      <a:pt x="28" y="74"/>
                      <a:pt x="27" y="75"/>
                    </a:cubicBezTo>
                    <a:cubicBezTo>
                      <a:pt x="25" y="75"/>
                      <a:pt x="24" y="74"/>
                      <a:pt x="22" y="73"/>
                    </a:cubicBezTo>
                    <a:cubicBezTo>
                      <a:pt x="21" y="73"/>
                      <a:pt x="21" y="75"/>
                      <a:pt x="20" y="76"/>
                    </a:cubicBezTo>
                    <a:cubicBezTo>
                      <a:pt x="19" y="76"/>
                      <a:pt x="17" y="76"/>
                      <a:pt x="16" y="78"/>
                    </a:cubicBezTo>
                    <a:cubicBezTo>
                      <a:pt x="15" y="78"/>
                      <a:pt x="14" y="78"/>
                      <a:pt x="13" y="79"/>
                    </a:cubicBezTo>
                    <a:cubicBezTo>
                      <a:pt x="11" y="76"/>
                      <a:pt x="18" y="75"/>
                      <a:pt x="14" y="72"/>
                    </a:cubicBezTo>
                    <a:close/>
                  </a:path>
                </a:pathLst>
              </a:custGeom>
              <a:solidFill>
                <a:srgbClr val="8FA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6" name="Freeform 507"/>
              <p:cNvSpPr/>
              <p:nvPr/>
            </p:nvSpPr>
            <p:spPr bwMode="auto">
              <a:xfrm>
                <a:off x="5255" y="1509"/>
                <a:ext cx="71" cy="36"/>
              </a:xfrm>
              <a:custGeom>
                <a:avLst/>
                <a:gdLst>
                  <a:gd name="T0" fmla="*/ 0 w 20"/>
                  <a:gd name="T1" fmla="*/ 5 h 10"/>
                  <a:gd name="T2" fmla="*/ 20 w 20"/>
                  <a:gd name="T3" fmla="*/ 1 h 10"/>
                  <a:gd name="T4" fmla="*/ 4 w 20"/>
                  <a:gd name="T5" fmla="*/ 10 h 10"/>
                  <a:gd name="T6" fmla="*/ 0 w 20"/>
                  <a:gd name="T7" fmla="*/ 5 h 10"/>
                </a:gdLst>
                <a:ahLst/>
                <a:cxnLst>
                  <a:cxn ang="0">
                    <a:pos x="T0" y="T1"/>
                  </a:cxn>
                  <a:cxn ang="0">
                    <a:pos x="T2" y="T3"/>
                  </a:cxn>
                  <a:cxn ang="0">
                    <a:pos x="T4" y="T5"/>
                  </a:cxn>
                  <a:cxn ang="0">
                    <a:pos x="T6" y="T7"/>
                  </a:cxn>
                </a:cxnLst>
                <a:rect l="0" t="0" r="r" b="b"/>
                <a:pathLst>
                  <a:path w="20" h="10">
                    <a:moveTo>
                      <a:pt x="0" y="5"/>
                    </a:moveTo>
                    <a:cubicBezTo>
                      <a:pt x="7" y="4"/>
                      <a:pt x="13" y="0"/>
                      <a:pt x="20" y="1"/>
                    </a:cubicBezTo>
                    <a:cubicBezTo>
                      <a:pt x="16" y="6"/>
                      <a:pt x="9" y="7"/>
                      <a:pt x="4" y="10"/>
                    </a:cubicBezTo>
                    <a:cubicBezTo>
                      <a:pt x="3" y="8"/>
                      <a:pt x="2" y="7"/>
                      <a:pt x="0" y="5"/>
                    </a:cubicBezTo>
                    <a:close/>
                  </a:path>
                </a:pathLst>
              </a:custGeom>
              <a:solidFill>
                <a:srgbClr val="154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7" name="Freeform 508"/>
              <p:cNvSpPr/>
              <p:nvPr/>
            </p:nvSpPr>
            <p:spPr bwMode="auto">
              <a:xfrm>
                <a:off x="5230" y="1591"/>
                <a:ext cx="71" cy="39"/>
              </a:xfrm>
              <a:custGeom>
                <a:avLst/>
                <a:gdLst>
                  <a:gd name="T0" fmla="*/ 7 w 20"/>
                  <a:gd name="T1" fmla="*/ 2 h 11"/>
                  <a:gd name="T2" fmla="*/ 9 w 20"/>
                  <a:gd name="T3" fmla="*/ 2 h 11"/>
                  <a:gd name="T4" fmla="*/ 19 w 20"/>
                  <a:gd name="T5" fmla="*/ 2 h 11"/>
                  <a:gd name="T6" fmla="*/ 9 w 20"/>
                  <a:gd name="T7" fmla="*/ 11 h 11"/>
                  <a:gd name="T8" fmla="*/ 2 w 20"/>
                  <a:gd name="T9" fmla="*/ 9 h 11"/>
                  <a:gd name="T10" fmla="*/ 1 w 20"/>
                  <a:gd name="T11" fmla="*/ 5 h 11"/>
                  <a:gd name="T12" fmla="*/ 7 w 2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0" h="11">
                    <a:moveTo>
                      <a:pt x="7" y="2"/>
                    </a:moveTo>
                    <a:cubicBezTo>
                      <a:pt x="7" y="2"/>
                      <a:pt x="8" y="2"/>
                      <a:pt x="9" y="2"/>
                    </a:cubicBezTo>
                    <a:cubicBezTo>
                      <a:pt x="12" y="1"/>
                      <a:pt x="16" y="0"/>
                      <a:pt x="19" y="2"/>
                    </a:cubicBezTo>
                    <a:cubicBezTo>
                      <a:pt x="20" y="10"/>
                      <a:pt x="13" y="9"/>
                      <a:pt x="9" y="11"/>
                    </a:cubicBezTo>
                    <a:cubicBezTo>
                      <a:pt x="6" y="11"/>
                      <a:pt x="4" y="10"/>
                      <a:pt x="2" y="9"/>
                    </a:cubicBezTo>
                    <a:cubicBezTo>
                      <a:pt x="0" y="8"/>
                      <a:pt x="1" y="7"/>
                      <a:pt x="1" y="5"/>
                    </a:cubicBezTo>
                    <a:cubicBezTo>
                      <a:pt x="3" y="4"/>
                      <a:pt x="5" y="3"/>
                      <a:pt x="7" y="2"/>
                    </a:cubicBezTo>
                    <a:close/>
                  </a:path>
                </a:pathLst>
              </a:custGeom>
              <a:solidFill>
                <a:srgbClr val="457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8" name="Freeform 509"/>
              <p:cNvSpPr/>
              <p:nvPr/>
            </p:nvSpPr>
            <p:spPr bwMode="auto">
              <a:xfrm>
                <a:off x="5191" y="1588"/>
                <a:ext cx="64" cy="35"/>
              </a:xfrm>
              <a:custGeom>
                <a:avLst/>
                <a:gdLst>
                  <a:gd name="T0" fmla="*/ 18 w 18"/>
                  <a:gd name="T1" fmla="*/ 3 h 10"/>
                  <a:gd name="T2" fmla="*/ 14 w 18"/>
                  <a:gd name="T3" fmla="*/ 7 h 10"/>
                  <a:gd name="T4" fmla="*/ 0 w 18"/>
                  <a:gd name="T5" fmla="*/ 7 h 10"/>
                  <a:gd name="T6" fmla="*/ 0 w 18"/>
                  <a:gd name="T7" fmla="*/ 7 h 10"/>
                  <a:gd name="T8" fmla="*/ 18 w 18"/>
                  <a:gd name="T9" fmla="*/ 3 h 10"/>
                </a:gdLst>
                <a:ahLst/>
                <a:cxnLst>
                  <a:cxn ang="0">
                    <a:pos x="T0" y="T1"/>
                  </a:cxn>
                  <a:cxn ang="0">
                    <a:pos x="T2" y="T3"/>
                  </a:cxn>
                  <a:cxn ang="0">
                    <a:pos x="T4" y="T5"/>
                  </a:cxn>
                  <a:cxn ang="0">
                    <a:pos x="T6" y="T7"/>
                  </a:cxn>
                  <a:cxn ang="0">
                    <a:pos x="T8" y="T9"/>
                  </a:cxn>
                </a:cxnLst>
                <a:rect l="0" t="0" r="r" b="b"/>
                <a:pathLst>
                  <a:path w="18" h="10">
                    <a:moveTo>
                      <a:pt x="18" y="3"/>
                    </a:moveTo>
                    <a:cubicBezTo>
                      <a:pt x="17" y="5"/>
                      <a:pt x="16" y="6"/>
                      <a:pt x="14" y="7"/>
                    </a:cubicBezTo>
                    <a:cubicBezTo>
                      <a:pt x="9" y="5"/>
                      <a:pt x="5" y="10"/>
                      <a:pt x="0" y="7"/>
                    </a:cubicBezTo>
                    <a:cubicBezTo>
                      <a:pt x="0" y="7"/>
                      <a:pt x="0" y="7"/>
                      <a:pt x="0" y="7"/>
                    </a:cubicBezTo>
                    <a:cubicBezTo>
                      <a:pt x="5" y="0"/>
                      <a:pt x="11" y="0"/>
                      <a:pt x="18" y="3"/>
                    </a:cubicBezTo>
                    <a:close/>
                  </a:path>
                </a:pathLst>
              </a:custGeom>
              <a:solidFill>
                <a:srgbClr val="326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9" name="Freeform 510"/>
              <p:cNvSpPr/>
              <p:nvPr/>
            </p:nvSpPr>
            <p:spPr bwMode="auto">
              <a:xfrm>
                <a:off x="5262" y="1591"/>
                <a:ext cx="71" cy="21"/>
              </a:xfrm>
              <a:custGeom>
                <a:avLst/>
                <a:gdLst>
                  <a:gd name="T0" fmla="*/ 10 w 20"/>
                  <a:gd name="T1" fmla="*/ 4 h 6"/>
                  <a:gd name="T2" fmla="*/ 0 w 20"/>
                  <a:gd name="T3" fmla="*/ 2 h 6"/>
                  <a:gd name="T4" fmla="*/ 0 w 20"/>
                  <a:gd name="T5" fmla="*/ 0 h 6"/>
                  <a:gd name="T6" fmla="*/ 20 w 20"/>
                  <a:gd name="T7" fmla="*/ 0 h 6"/>
                  <a:gd name="T8" fmla="*/ 20 w 20"/>
                  <a:gd name="T9" fmla="*/ 2 h 6"/>
                  <a:gd name="T10" fmla="*/ 10 w 20"/>
                  <a:gd name="T11" fmla="*/ 4 h 6"/>
                </a:gdLst>
                <a:ahLst/>
                <a:cxnLst>
                  <a:cxn ang="0">
                    <a:pos x="T0" y="T1"/>
                  </a:cxn>
                  <a:cxn ang="0">
                    <a:pos x="T2" y="T3"/>
                  </a:cxn>
                  <a:cxn ang="0">
                    <a:pos x="T4" y="T5"/>
                  </a:cxn>
                  <a:cxn ang="0">
                    <a:pos x="T6" y="T7"/>
                  </a:cxn>
                  <a:cxn ang="0">
                    <a:pos x="T8" y="T9"/>
                  </a:cxn>
                  <a:cxn ang="0">
                    <a:pos x="T10" y="T11"/>
                  </a:cxn>
                </a:cxnLst>
                <a:rect l="0" t="0" r="r" b="b"/>
                <a:pathLst>
                  <a:path w="20" h="6">
                    <a:moveTo>
                      <a:pt x="10" y="4"/>
                    </a:moveTo>
                    <a:cubicBezTo>
                      <a:pt x="7" y="0"/>
                      <a:pt x="3" y="3"/>
                      <a:pt x="0" y="2"/>
                    </a:cubicBezTo>
                    <a:cubicBezTo>
                      <a:pt x="0" y="1"/>
                      <a:pt x="0" y="0"/>
                      <a:pt x="0" y="0"/>
                    </a:cubicBezTo>
                    <a:cubicBezTo>
                      <a:pt x="7" y="0"/>
                      <a:pt x="13" y="0"/>
                      <a:pt x="20" y="0"/>
                    </a:cubicBezTo>
                    <a:cubicBezTo>
                      <a:pt x="20" y="1"/>
                      <a:pt x="20" y="1"/>
                      <a:pt x="20" y="2"/>
                    </a:cubicBezTo>
                    <a:cubicBezTo>
                      <a:pt x="17" y="5"/>
                      <a:pt x="14" y="6"/>
                      <a:pt x="10" y="4"/>
                    </a:cubicBezTo>
                    <a:close/>
                  </a:path>
                </a:pathLst>
              </a:custGeom>
              <a:solidFill>
                <a:srgbClr val="4A7B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0" name="Freeform 511"/>
              <p:cNvSpPr/>
              <p:nvPr/>
            </p:nvSpPr>
            <p:spPr bwMode="auto">
              <a:xfrm>
                <a:off x="5191" y="1595"/>
                <a:ext cx="142" cy="81"/>
              </a:xfrm>
              <a:custGeom>
                <a:avLst/>
                <a:gdLst>
                  <a:gd name="T0" fmla="*/ 30 w 40"/>
                  <a:gd name="T1" fmla="*/ 3 h 23"/>
                  <a:gd name="T2" fmla="*/ 40 w 40"/>
                  <a:gd name="T3" fmla="*/ 1 h 23"/>
                  <a:gd name="T4" fmla="*/ 40 w 40"/>
                  <a:gd name="T5" fmla="*/ 2 h 23"/>
                  <a:gd name="T6" fmla="*/ 21 w 40"/>
                  <a:gd name="T7" fmla="*/ 13 h 23"/>
                  <a:gd name="T8" fmla="*/ 2 w 40"/>
                  <a:gd name="T9" fmla="*/ 20 h 23"/>
                  <a:gd name="T10" fmla="*/ 0 w 40"/>
                  <a:gd name="T11" fmla="*/ 19 h 23"/>
                  <a:gd name="T12" fmla="*/ 3 w 40"/>
                  <a:gd name="T13" fmla="*/ 17 h 23"/>
                  <a:gd name="T14" fmla="*/ 18 w 40"/>
                  <a:gd name="T15" fmla="*/ 9 h 23"/>
                  <a:gd name="T16" fmla="*/ 30 w 40"/>
                  <a:gd name="T1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3">
                    <a:moveTo>
                      <a:pt x="30" y="3"/>
                    </a:moveTo>
                    <a:cubicBezTo>
                      <a:pt x="33" y="3"/>
                      <a:pt x="36" y="0"/>
                      <a:pt x="40" y="1"/>
                    </a:cubicBezTo>
                    <a:cubicBezTo>
                      <a:pt x="40" y="1"/>
                      <a:pt x="40" y="2"/>
                      <a:pt x="40" y="2"/>
                    </a:cubicBezTo>
                    <a:cubicBezTo>
                      <a:pt x="36" y="9"/>
                      <a:pt x="27" y="9"/>
                      <a:pt x="21" y="13"/>
                    </a:cubicBezTo>
                    <a:cubicBezTo>
                      <a:pt x="15" y="16"/>
                      <a:pt x="10" y="23"/>
                      <a:pt x="2" y="20"/>
                    </a:cubicBezTo>
                    <a:cubicBezTo>
                      <a:pt x="2" y="20"/>
                      <a:pt x="1" y="20"/>
                      <a:pt x="0" y="19"/>
                    </a:cubicBezTo>
                    <a:cubicBezTo>
                      <a:pt x="1" y="18"/>
                      <a:pt x="2" y="17"/>
                      <a:pt x="3" y="17"/>
                    </a:cubicBezTo>
                    <a:cubicBezTo>
                      <a:pt x="6" y="11"/>
                      <a:pt x="11" y="9"/>
                      <a:pt x="18" y="9"/>
                    </a:cubicBezTo>
                    <a:cubicBezTo>
                      <a:pt x="22" y="7"/>
                      <a:pt x="26" y="5"/>
                      <a:pt x="30" y="3"/>
                    </a:cubicBezTo>
                    <a:close/>
                  </a:path>
                </a:pathLst>
              </a:custGeom>
              <a:solidFill>
                <a:srgbClr val="B2D3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1" name="Freeform 512"/>
              <p:cNvSpPr/>
              <p:nvPr/>
            </p:nvSpPr>
            <p:spPr bwMode="auto">
              <a:xfrm>
                <a:off x="5180" y="1591"/>
                <a:ext cx="60" cy="50"/>
              </a:xfrm>
              <a:custGeom>
                <a:avLst/>
                <a:gdLst>
                  <a:gd name="T0" fmla="*/ 3 w 17"/>
                  <a:gd name="T1" fmla="*/ 6 h 14"/>
                  <a:gd name="T2" fmla="*/ 17 w 17"/>
                  <a:gd name="T3" fmla="*/ 6 h 14"/>
                  <a:gd name="T4" fmla="*/ 15 w 17"/>
                  <a:gd name="T5" fmla="*/ 8 h 14"/>
                  <a:gd name="T6" fmla="*/ 7 w 17"/>
                  <a:gd name="T7" fmla="*/ 10 h 14"/>
                  <a:gd name="T8" fmla="*/ 3 w 17"/>
                  <a:gd name="T9" fmla="*/ 11 h 14"/>
                  <a:gd name="T10" fmla="*/ 3 w 17"/>
                  <a:gd name="T11" fmla="*/ 6 h 14"/>
                </a:gdLst>
                <a:ahLst/>
                <a:cxnLst>
                  <a:cxn ang="0">
                    <a:pos x="T0" y="T1"/>
                  </a:cxn>
                  <a:cxn ang="0">
                    <a:pos x="T2" y="T3"/>
                  </a:cxn>
                  <a:cxn ang="0">
                    <a:pos x="T4" y="T5"/>
                  </a:cxn>
                  <a:cxn ang="0">
                    <a:pos x="T6" y="T7"/>
                  </a:cxn>
                  <a:cxn ang="0">
                    <a:pos x="T8" y="T9"/>
                  </a:cxn>
                  <a:cxn ang="0">
                    <a:pos x="T10" y="T11"/>
                  </a:cxn>
                </a:cxnLst>
                <a:rect l="0" t="0" r="r" b="b"/>
                <a:pathLst>
                  <a:path w="17" h="14">
                    <a:moveTo>
                      <a:pt x="3" y="6"/>
                    </a:moveTo>
                    <a:cubicBezTo>
                      <a:pt x="8" y="6"/>
                      <a:pt x="12" y="0"/>
                      <a:pt x="17" y="6"/>
                    </a:cubicBezTo>
                    <a:cubicBezTo>
                      <a:pt x="16" y="6"/>
                      <a:pt x="16" y="7"/>
                      <a:pt x="15" y="8"/>
                    </a:cubicBezTo>
                    <a:cubicBezTo>
                      <a:pt x="13" y="14"/>
                      <a:pt x="10" y="13"/>
                      <a:pt x="7" y="10"/>
                    </a:cubicBezTo>
                    <a:cubicBezTo>
                      <a:pt x="5" y="10"/>
                      <a:pt x="3" y="11"/>
                      <a:pt x="3" y="11"/>
                    </a:cubicBezTo>
                    <a:cubicBezTo>
                      <a:pt x="0" y="9"/>
                      <a:pt x="3" y="8"/>
                      <a:pt x="3" y="6"/>
                    </a:cubicBezTo>
                    <a:close/>
                  </a:path>
                </a:pathLst>
              </a:custGeom>
              <a:solidFill>
                <a:srgbClr val="20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2" name="Freeform 513"/>
              <p:cNvSpPr/>
              <p:nvPr/>
            </p:nvSpPr>
            <p:spPr bwMode="auto">
              <a:xfrm>
                <a:off x="5191" y="1616"/>
                <a:ext cx="64" cy="39"/>
              </a:xfrm>
              <a:custGeom>
                <a:avLst/>
                <a:gdLst>
                  <a:gd name="T0" fmla="*/ 4 w 18"/>
                  <a:gd name="T1" fmla="*/ 3 h 11"/>
                  <a:gd name="T2" fmla="*/ 12 w 18"/>
                  <a:gd name="T3" fmla="*/ 1 h 11"/>
                  <a:gd name="T4" fmla="*/ 18 w 18"/>
                  <a:gd name="T5" fmla="*/ 3 h 11"/>
                  <a:gd name="T6" fmla="*/ 3 w 18"/>
                  <a:gd name="T7" fmla="*/ 11 h 11"/>
                  <a:gd name="T8" fmla="*/ 4 w 18"/>
                  <a:gd name="T9" fmla="*/ 3 h 11"/>
                </a:gdLst>
                <a:ahLst/>
                <a:cxnLst>
                  <a:cxn ang="0">
                    <a:pos x="T0" y="T1"/>
                  </a:cxn>
                  <a:cxn ang="0">
                    <a:pos x="T2" y="T3"/>
                  </a:cxn>
                  <a:cxn ang="0">
                    <a:pos x="T4" y="T5"/>
                  </a:cxn>
                  <a:cxn ang="0">
                    <a:pos x="T6" y="T7"/>
                  </a:cxn>
                  <a:cxn ang="0">
                    <a:pos x="T8" y="T9"/>
                  </a:cxn>
                </a:cxnLst>
                <a:rect l="0" t="0" r="r" b="b"/>
                <a:pathLst>
                  <a:path w="18" h="11">
                    <a:moveTo>
                      <a:pt x="4" y="3"/>
                    </a:moveTo>
                    <a:cubicBezTo>
                      <a:pt x="7" y="4"/>
                      <a:pt x="10" y="4"/>
                      <a:pt x="12" y="1"/>
                    </a:cubicBezTo>
                    <a:cubicBezTo>
                      <a:pt x="14" y="1"/>
                      <a:pt x="16" y="0"/>
                      <a:pt x="18" y="3"/>
                    </a:cubicBezTo>
                    <a:cubicBezTo>
                      <a:pt x="13" y="5"/>
                      <a:pt x="8" y="8"/>
                      <a:pt x="3" y="11"/>
                    </a:cubicBezTo>
                    <a:cubicBezTo>
                      <a:pt x="0" y="8"/>
                      <a:pt x="6" y="6"/>
                      <a:pt x="4" y="3"/>
                    </a:cubicBezTo>
                    <a:close/>
                  </a:path>
                </a:pathLst>
              </a:custGeom>
              <a:solidFill>
                <a:srgbClr val="1C4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3" name="Freeform 514"/>
              <p:cNvSpPr/>
              <p:nvPr/>
            </p:nvSpPr>
            <p:spPr bwMode="auto">
              <a:xfrm>
                <a:off x="5105" y="2731"/>
                <a:ext cx="93" cy="107"/>
              </a:xfrm>
              <a:custGeom>
                <a:avLst/>
                <a:gdLst>
                  <a:gd name="T0" fmla="*/ 26 w 26"/>
                  <a:gd name="T1" fmla="*/ 23 h 30"/>
                  <a:gd name="T2" fmla="*/ 21 w 26"/>
                  <a:gd name="T3" fmla="*/ 29 h 30"/>
                  <a:gd name="T4" fmla="*/ 18 w 26"/>
                  <a:gd name="T5" fmla="*/ 29 h 30"/>
                  <a:gd name="T6" fmla="*/ 3 w 26"/>
                  <a:gd name="T7" fmla="*/ 9 h 30"/>
                  <a:gd name="T8" fmla="*/ 8 w 26"/>
                  <a:gd name="T9" fmla="*/ 0 h 30"/>
                  <a:gd name="T10" fmla="*/ 10 w 26"/>
                  <a:gd name="T11" fmla="*/ 1 h 30"/>
                  <a:gd name="T12" fmla="*/ 13 w 26"/>
                  <a:gd name="T13" fmla="*/ 6 h 30"/>
                  <a:gd name="T14" fmla="*/ 22 w 26"/>
                  <a:gd name="T15" fmla="*/ 11 h 30"/>
                  <a:gd name="T16" fmla="*/ 25 w 26"/>
                  <a:gd name="T17" fmla="*/ 21 h 30"/>
                  <a:gd name="T18" fmla="*/ 26 w 26"/>
                  <a:gd name="T1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26" y="23"/>
                    </a:moveTo>
                    <a:cubicBezTo>
                      <a:pt x="26" y="27"/>
                      <a:pt x="22" y="27"/>
                      <a:pt x="21" y="29"/>
                    </a:cubicBezTo>
                    <a:cubicBezTo>
                      <a:pt x="20" y="30"/>
                      <a:pt x="19" y="30"/>
                      <a:pt x="18" y="29"/>
                    </a:cubicBezTo>
                    <a:cubicBezTo>
                      <a:pt x="12" y="23"/>
                      <a:pt x="3" y="20"/>
                      <a:pt x="3" y="9"/>
                    </a:cubicBezTo>
                    <a:cubicBezTo>
                      <a:pt x="0" y="4"/>
                      <a:pt x="3" y="2"/>
                      <a:pt x="8" y="0"/>
                    </a:cubicBezTo>
                    <a:cubicBezTo>
                      <a:pt x="9" y="0"/>
                      <a:pt x="9" y="0"/>
                      <a:pt x="10" y="1"/>
                    </a:cubicBezTo>
                    <a:cubicBezTo>
                      <a:pt x="12" y="2"/>
                      <a:pt x="13" y="4"/>
                      <a:pt x="13" y="6"/>
                    </a:cubicBezTo>
                    <a:cubicBezTo>
                      <a:pt x="14" y="12"/>
                      <a:pt x="18" y="12"/>
                      <a:pt x="22" y="11"/>
                    </a:cubicBezTo>
                    <a:cubicBezTo>
                      <a:pt x="25" y="13"/>
                      <a:pt x="24" y="17"/>
                      <a:pt x="25" y="21"/>
                    </a:cubicBezTo>
                    <a:cubicBezTo>
                      <a:pt x="25" y="22"/>
                      <a:pt x="26" y="22"/>
                      <a:pt x="26" y="23"/>
                    </a:cubicBezTo>
                    <a:close/>
                  </a:path>
                </a:pathLst>
              </a:custGeom>
              <a:solidFill>
                <a:srgbClr val="2B5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4" name="Freeform 515"/>
              <p:cNvSpPr/>
              <p:nvPr/>
            </p:nvSpPr>
            <p:spPr bwMode="auto">
              <a:xfrm>
                <a:off x="5105" y="2657"/>
                <a:ext cx="43" cy="106"/>
              </a:xfrm>
              <a:custGeom>
                <a:avLst/>
                <a:gdLst>
                  <a:gd name="T0" fmla="*/ 9 w 12"/>
                  <a:gd name="T1" fmla="*/ 22 h 30"/>
                  <a:gd name="T2" fmla="*/ 3 w 12"/>
                  <a:gd name="T3" fmla="*/ 30 h 30"/>
                  <a:gd name="T4" fmla="*/ 1 w 12"/>
                  <a:gd name="T5" fmla="*/ 30 h 30"/>
                  <a:gd name="T6" fmla="*/ 3 w 12"/>
                  <a:gd name="T7" fmla="*/ 8 h 30"/>
                  <a:gd name="T8" fmla="*/ 3 w 12"/>
                  <a:gd name="T9" fmla="*/ 2 h 30"/>
                  <a:gd name="T10" fmla="*/ 4 w 12"/>
                  <a:gd name="T11" fmla="*/ 3 h 30"/>
                  <a:gd name="T12" fmla="*/ 7 w 12"/>
                  <a:gd name="T13" fmla="*/ 1 h 30"/>
                  <a:gd name="T14" fmla="*/ 10 w 12"/>
                  <a:gd name="T15" fmla="*/ 3 h 30"/>
                  <a:gd name="T16" fmla="*/ 9 w 12"/>
                  <a:gd name="T1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9" y="22"/>
                    </a:moveTo>
                    <a:cubicBezTo>
                      <a:pt x="6" y="25"/>
                      <a:pt x="1" y="25"/>
                      <a:pt x="3" y="30"/>
                    </a:cubicBezTo>
                    <a:cubicBezTo>
                      <a:pt x="2" y="30"/>
                      <a:pt x="1" y="30"/>
                      <a:pt x="1" y="30"/>
                    </a:cubicBezTo>
                    <a:cubicBezTo>
                      <a:pt x="0" y="23"/>
                      <a:pt x="2" y="15"/>
                      <a:pt x="3" y="8"/>
                    </a:cubicBezTo>
                    <a:cubicBezTo>
                      <a:pt x="3" y="6"/>
                      <a:pt x="3" y="4"/>
                      <a:pt x="3" y="2"/>
                    </a:cubicBezTo>
                    <a:cubicBezTo>
                      <a:pt x="3" y="2"/>
                      <a:pt x="4" y="2"/>
                      <a:pt x="4" y="3"/>
                    </a:cubicBezTo>
                    <a:cubicBezTo>
                      <a:pt x="7" y="5"/>
                      <a:pt x="6" y="1"/>
                      <a:pt x="7" y="1"/>
                    </a:cubicBezTo>
                    <a:cubicBezTo>
                      <a:pt x="9" y="0"/>
                      <a:pt x="10" y="2"/>
                      <a:pt x="10" y="3"/>
                    </a:cubicBezTo>
                    <a:cubicBezTo>
                      <a:pt x="10" y="10"/>
                      <a:pt x="12" y="16"/>
                      <a:pt x="9" y="22"/>
                    </a:cubicBezTo>
                    <a:close/>
                  </a:path>
                </a:pathLst>
              </a:custGeom>
              <a:solidFill>
                <a:srgbClr val="355A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5" name="Freeform 516"/>
              <p:cNvSpPr/>
              <p:nvPr/>
            </p:nvSpPr>
            <p:spPr bwMode="auto">
              <a:xfrm>
                <a:off x="5158" y="2834"/>
                <a:ext cx="43" cy="114"/>
              </a:xfrm>
              <a:custGeom>
                <a:avLst/>
                <a:gdLst>
                  <a:gd name="T0" fmla="*/ 3 w 12"/>
                  <a:gd name="T1" fmla="*/ 0 h 32"/>
                  <a:gd name="T2" fmla="*/ 6 w 12"/>
                  <a:gd name="T3" fmla="*/ 0 h 32"/>
                  <a:gd name="T4" fmla="*/ 11 w 12"/>
                  <a:gd name="T5" fmla="*/ 16 h 32"/>
                  <a:gd name="T6" fmla="*/ 3 w 12"/>
                  <a:gd name="T7" fmla="*/ 32 h 32"/>
                  <a:gd name="T8" fmla="*/ 3 w 12"/>
                  <a:gd name="T9" fmla="*/ 23 h 32"/>
                  <a:gd name="T10" fmla="*/ 6 w 12"/>
                  <a:gd name="T11" fmla="*/ 13 h 32"/>
                  <a:gd name="T12" fmla="*/ 2 w 12"/>
                  <a:gd name="T13" fmla="*/ 4 h 32"/>
                  <a:gd name="T14" fmla="*/ 3 w 12"/>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2">
                    <a:moveTo>
                      <a:pt x="3" y="0"/>
                    </a:moveTo>
                    <a:cubicBezTo>
                      <a:pt x="4" y="0"/>
                      <a:pt x="5" y="0"/>
                      <a:pt x="6" y="0"/>
                    </a:cubicBezTo>
                    <a:cubicBezTo>
                      <a:pt x="11" y="4"/>
                      <a:pt x="12" y="10"/>
                      <a:pt x="11" y="16"/>
                    </a:cubicBezTo>
                    <a:cubicBezTo>
                      <a:pt x="4" y="19"/>
                      <a:pt x="9" y="28"/>
                      <a:pt x="3" y="32"/>
                    </a:cubicBezTo>
                    <a:cubicBezTo>
                      <a:pt x="1" y="29"/>
                      <a:pt x="1" y="26"/>
                      <a:pt x="3" y="23"/>
                    </a:cubicBezTo>
                    <a:cubicBezTo>
                      <a:pt x="4" y="20"/>
                      <a:pt x="4" y="16"/>
                      <a:pt x="6" y="13"/>
                    </a:cubicBezTo>
                    <a:cubicBezTo>
                      <a:pt x="8" y="9"/>
                      <a:pt x="7" y="6"/>
                      <a:pt x="2" y="4"/>
                    </a:cubicBezTo>
                    <a:cubicBezTo>
                      <a:pt x="0" y="3"/>
                      <a:pt x="0" y="3"/>
                      <a:pt x="3" y="0"/>
                    </a:cubicBezTo>
                    <a:close/>
                  </a:path>
                </a:pathLst>
              </a:custGeom>
              <a:solidFill>
                <a:srgbClr val="87A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6" name="Freeform 517"/>
              <p:cNvSpPr/>
              <p:nvPr/>
            </p:nvSpPr>
            <p:spPr bwMode="auto">
              <a:xfrm>
                <a:off x="5137" y="2898"/>
                <a:ext cx="32" cy="64"/>
              </a:xfrm>
              <a:custGeom>
                <a:avLst/>
                <a:gdLst>
                  <a:gd name="T0" fmla="*/ 9 w 9"/>
                  <a:gd name="T1" fmla="*/ 5 h 18"/>
                  <a:gd name="T2" fmla="*/ 9 w 9"/>
                  <a:gd name="T3" fmla="*/ 14 h 18"/>
                  <a:gd name="T4" fmla="*/ 7 w 9"/>
                  <a:gd name="T5" fmla="*/ 17 h 18"/>
                  <a:gd name="T6" fmla="*/ 1 w 9"/>
                  <a:gd name="T7" fmla="*/ 15 h 18"/>
                  <a:gd name="T8" fmla="*/ 1 w 9"/>
                  <a:gd name="T9" fmla="*/ 11 h 18"/>
                  <a:gd name="T10" fmla="*/ 3 w 9"/>
                  <a:gd name="T11" fmla="*/ 0 h 18"/>
                  <a:gd name="T12" fmla="*/ 9 w 9"/>
                  <a:gd name="T13" fmla="*/ 5 h 18"/>
                </a:gdLst>
                <a:ahLst/>
                <a:cxnLst>
                  <a:cxn ang="0">
                    <a:pos x="T0" y="T1"/>
                  </a:cxn>
                  <a:cxn ang="0">
                    <a:pos x="T2" y="T3"/>
                  </a:cxn>
                  <a:cxn ang="0">
                    <a:pos x="T4" y="T5"/>
                  </a:cxn>
                  <a:cxn ang="0">
                    <a:pos x="T6" y="T7"/>
                  </a:cxn>
                  <a:cxn ang="0">
                    <a:pos x="T8" y="T9"/>
                  </a:cxn>
                  <a:cxn ang="0">
                    <a:pos x="T10" y="T11"/>
                  </a:cxn>
                  <a:cxn ang="0">
                    <a:pos x="T12" y="T13"/>
                  </a:cxn>
                </a:cxnLst>
                <a:rect l="0" t="0" r="r" b="b"/>
                <a:pathLst>
                  <a:path w="9" h="18">
                    <a:moveTo>
                      <a:pt x="9" y="5"/>
                    </a:moveTo>
                    <a:cubicBezTo>
                      <a:pt x="9" y="8"/>
                      <a:pt x="9" y="11"/>
                      <a:pt x="9" y="14"/>
                    </a:cubicBezTo>
                    <a:cubicBezTo>
                      <a:pt x="8" y="15"/>
                      <a:pt x="8" y="16"/>
                      <a:pt x="7" y="17"/>
                    </a:cubicBezTo>
                    <a:cubicBezTo>
                      <a:pt x="5" y="18"/>
                      <a:pt x="3" y="18"/>
                      <a:pt x="1" y="15"/>
                    </a:cubicBezTo>
                    <a:cubicBezTo>
                      <a:pt x="1" y="14"/>
                      <a:pt x="1" y="13"/>
                      <a:pt x="1" y="11"/>
                    </a:cubicBezTo>
                    <a:cubicBezTo>
                      <a:pt x="2" y="7"/>
                      <a:pt x="0" y="3"/>
                      <a:pt x="3" y="0"/>
                    </a:cubicBezTo>
                    <a:cubicBezTo>
                      <a:pt x="3" y="3"/>
                      <a:pt x="8" y="3"/>
                      <a:pt x="9" y="5"/>
                    </a:cubicBezTo>
                    <a:close/>
                  </a:path>
                </a:pathLst>
              </a:custGeom>
              <a:solidFill>
                <a:srgbClr val="255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7" name="Freeform 518"/>
              <p:cNvSpPr/>
              <p:nvPr/>
            </p:nvSpPr>
            <p:spPr bwMode="auto">
              <a:xfrm>
                <a:off x="5733" y="3530"/>
                <a:ext cx="43" cy="231"/>
              </a:xfrm>
              <a:custGeom>
                <a:avLst/>
                <a:gdLst>
                  <a:gd name="T0" fmla="*/ 12 w 12"/>
                  <a:gd name="T1" fmla="*/ 23 h 65"/>
                  <a:gd name="T2" fmla="*/ 12 w 12"/>
                  <a:gd name="T3" fmla="*/ 49 h 65"/>
                  <a:gd name="T4" fmla="*/ 8 w 12"/>
                  <a:gd name="T5" fmla="*/ 59 h 65"/>
                  <a:gd name="T6" fmla="*/ 4 w 12"/>
                  <a:gd name="T7" fmla="*/ 65 h 65"/>
                  <a:gd name="T8" fmla="*/ 5 w 12"/>
                  <a:gd name="T9" fmla="*/ 44 h 65"/>
                  <a:gd name="T10" fmla="*/ 6 w 12"/>
                  <a:gd name="T11" fmla="*/ 30 h 65"/>
                  <a:gd name="T12" fmla="*/ 6 w 12"/>
                  <a:gd name="T13" fmla="*/ 7 h 65"/>
                  <a:gd name="T14" fmla="*/ 10 w 12"/>
                  <a:gd name="T15" fmla="*/ 0 h 65"/>
                  <a:gd name="T16" fmla="*/ 12 w 12"/>
                  <a:gd name="T17" fmla="*/ 2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5">
                    <a:moveTo>
                      <a:pt x="12" y="23"/>
                    </a:moveTo>
                    <a:cubicBezTo>
                      <a:pt x="12" y="32"/>
                      <a:pt x="12" y="40"/>
                      <a:pt x="12" y="49"/>
                    </a:cubicBezTo>
                    <a:cubicBezTo>
                      <a:pt x="10" y="52"/>
                      <a:pt x="8" y="55"/>
                      <a:pt x="8" y="59"/>
                    </a:cubicBezTo>
                    <a:cubicBezTo>
                      <a:pt x="7" y="61"/>
                      <a:pt x="5" y="63"/>
                      <a:pt x="4" y="65"/>
                    </a:cubicBezTo>
                    <a:cubicBezTo>
                      <a:pt x="0" y="58"/>
                      <a:pt x="4" y="51"/>
                      <a:pt x="5" y="44"/>
                    </a:cubicBezTo>
                    <a:cubicBezTo>
                      <a:pt x="6" y="39"/>
                      <a:pt x="6" y="34"/>
                      <a:pt x="6" y="30"/>
                    </a:cubicBezTo>
                    <a:cubicBezTo>
                      <a:pt x="6" y="22"/>
                      <a:pt x="6" y="14"/>
                      <a:pt x="6" y="7"/>
                    </a:cubicBezTo>
                    <a:cubicBezTo>
                      <a:pt x="7" y="4"/>
                      <a:pt x="5" y="1"/>
                      <a:pt x="10" y="0"/>
                    </a:cubicBezTo>
                    <a:cubicBezTo>
                      <a:pt x="11" y="8"/>
                      <a:pt x="9" y="16"/>
                      <a:pt x="12" y="23"/>
                    </a:cubicBezTo>
                    <a:close/>
                  </a:path>
                </a:pathLst>
              </a:custGeom>
              <a:solidFill>
                <a:srgbClr val="121E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8" name="Freeform 519"/>
              <p:cNvSpPr/>
              <p:nvPr/>
            </p:nvSpPr>
            <p:spPr bwMode="auto">
              <a:xfrm>
                <a:off x="5751" y="3506"/>
                <a:ext cx="18" cy="131"/>
              </a:xfrm>
              <a:custGeom>
                <a:avLst/>
                <a:gdLst>
                  <a:gd name="T0" fmla="*/ 5 w 5"/>
                  <a:gd name="T1" fmla="*/ 7 h 37"/>
                  <a:gd name="T2" fmla="*/ 3 w 5"/>
                  <a:gd name="T3" fmla="*/ 26 h 37"/>
                  <a:gd name="T4" fmla="*/ 1 w 5"/>
                  <a:gd name="T5" fmla="*/ 37 h 37"/>
                  <a:gd name="T6" fmla="*/ 0 w 5"/>
                  <a:gd name="T7" fmla="*/ 35 h 37"/>
                  <a:gd name="T8" fmla="*/ 0 w 5"/>
                  <a:gd name="T9" fmla="*/ 3 h 37"/>
                  <a:gd name="T10" fmla="*/ 2 w 5"/>
                  <a:gd name="T11" fmla="*/ 0 h 37"/>
                  <a:gd name="T12" fmla="*/ 5 w 5"/>
                  <a:gd name="T13" fmla="*/ 3 h 37"/>
                  <a:gd name="T14" fmla="*/ 5 w 5"/>
                  <a:gd name="T15" fmla="*/ 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7">
                    <a:moveTo>
                      <a:pt x="5" y="7"/>
                    </a:moveTo>
                    <a:cubicBezTo>
                      <a:pt x="2" y="14"/>
                      <a:pt x="4" y="20"/>
                      <a:pt x="3" y="26"/>
                    </a:cubicBezTo>
                    <a:cubicBezTo>
                      <a:pt x="3" y="30"/>
                      <a:pt x="4" y="33"/>
                      <a:pt x="1" y="37"/>
                    </a:cubicBezTo>
                    <a:cubicBezTo>
                      <a:pt x="1" y="36"/>
                      <a:pt x="0" y="35"/>
                      <a:pt x="0" y="35"/>
                    </a:cubicBezTo>
                    <a:cubicBezTo>
                      <a:pt x="0" y="24"/>
                      <a:pt x="0" y="14"/>
                      <a:pt x="0" y="3"/>
                    </a:cubicBezTo>
                    <a:cubicBezTo>
                      <a:pt x="0" y="2"/>
                      <a:pt x="1" y="1"/>
                      <a:pt x="2" y="0"/>
                    </a:cubicBezTo>
                    <a:cubicBezTo>
                      <a:pt x="3" y="1"/>
                      <a:pt x="4" y="2"/>
                      <a:pt x="5" y="3"/>
                    </a:cubicBezTo>
                    <a:cubicBezTo>
                      <a:pt x="5" y="4"/>
                      <a:pt x="5" y="6"/>
                      <a:pt x="5" y="7"/>
                    </a:cubicBezTo>
                    <a:close/>
                  </a:path>
                </a:pathLst>
              </a:custGeom>
              <a:solidFill>
                <a:srgbClr val="5970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9" name="Freeform 520"/>
              <p:cNvSpPr/>
              <p:nvPr/>
            </p:nvSpPr>
            <p:spPr bwMode="auto">
              <a:xfrm>
                <a:off x="4930" y="1772"/>
                <a:ext cx="68" cy="199"/>
              </a:xfrm>
              <a:custGeom>
                <a:avLst/>
                <a:gdLst>
                  <a:gd name="T0" fmla="*/ 2 w 19"/>
                  <a:gd name="T1" fmla="*/ 6 h 56"/>
                  <a:gd name="T2" fmla="*/ 15 w 19"/>
                  <a:gd name="T3" fmla="*/ 5 h 56"/>
                  <a:gd name="T4" fmla="*/ 18 w 19"/>
                  <a:gd name="T5" fmla="*/ 14 h 56"/>
                  <a:gd name="T6" fmla="*/ 18 w 19"/>
                  <a:gd name="T7" fmla="*/ 30 h 56"/>
                  <a:gd name="T8" fmla="*/ 17 w 19"/>
                  <a:gd name="T9" fmla="*/ 38 h 56"/>
                  <a:gd name="T10" fmla="*/ 12 w 19"/>
                  <a:gd name="T11" fmla="*/ 55 h 56"/>
                  <a:gd name="T12" fmla="*/ 8 w 19"/>
                  <a:gd name="T13" fmla="*/ 56 h 56"/>
                  <a:gd name="T14" fmla="*/ 4 w 19"/>
                  <a:gd name="T15" fmla="*/ 49 h 56"/>
                  <a:gd name="T16" fmla="*/ 0 w 19"/>
                  <a:gd name="T17" fmla="*/ 36 h 56"/>
                  <a:gd name="T18" fmla="*/ 0 w 19"/>
                  <a:gd name="T19" fmla="*/ 34 h 56"/>
                  <a:gd name="T20" fmla="*/ 0 w 19"/>
                  <a:gd name="T21" fmla="*/ 33 h 56"/>
                  <a:gd name="T22" fmla="*/ 0 w 19"/>
                  <a:gd name="T23" fmla="*/ 32 h 56"/>
                  <a:gd name="T24" fmla="*/ 4 w 19"/>
                  <a:gd name="T25" fmla="*/ 30 h 56"/>
                  <a:gd name="T26" fmla="*/ 7 w 19"/>
                  <a:gd name="T27" fmla="*/ 22 h 56"/>
                  <a:gd name="T28" fmla="*/ 9 w 19"/>
                  <a:gd name="T29" fmla="*/ 30 h 56"/>
                  <a:gd name="T30" fmla="*/ 6 w 19"/>
                  <a:gd name="T31" fmla="*/ 16 h 56"/>
                  <a:gd name="T32" fmla="*/ 2 w 19"/>
                  <a:gd name="T33"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56">
                    <a:moveTo>
                      <a:pt x="2" y="6"/>
                    </a:moveTo>
                    <a:cubicBezTo>
                      <a:pt x="6" y="0"/>
                      <a:pt x="11" y="4"/>
                      <a:pt x="15" y="5"/>
                    </a:cubicBezTo>
                    <a:cubicBezTo>
                      <a:pt x="19" y="7"/>
                      <a:pt x="18" y="11"/>
                      <a:pt x="18" y="14"/>
                    </a:cubicBezTo>
                    <a:cubicBezTo>
                      <a:pt x="16" y="20"/>
                      <a:pt x="16" y="25"/>
                      <a:pt x="18" y="30"/>
                    </a:cubicBezTo>
                    <a:cubicBezTo>
                      <a:pt x="18" y="32"/>
                      <a:pt x="18" y="35"/>
                      <a:pt x="17" y="38"/>
                    </a:cubicBezTo>
                    <a:cubicBezTo>
                      <a:pt x="13" y="43"/>
                      <a:pt x="16" y="50"/>
                      <a:pt x="12" y="55"/>
                    </a:cubicBezTo>
                    <a:cubicBezTo>
                      <a:pt x="11" y="56"/>
                      <a:pt x="10" y="56"/>
                      <a:pt x="8" y="56"/>
                    </a:cubicBezTo>
                    <a:cubicBezTo>
                      <a:pt x="5" y="55"/>
                      <a:pt x="5" y="52"/>
                      <a:pt x="4" y="49"/>
                    </a:cubicBezTo>
                    <a:cubicBezTo>
                      <a:pt x="1" y="45"/>
                      <a:pt x="4" y="40"/>
                      <a:pt x="0" y="36"/>
                    </a:cubicBezTo>
                    <a:cubicBezTo>
                      <a:pt x="0" y="35"/>
                      <a:pt x="0" y="35"/>
                      <a:pt x="0" y="34"/>
                    </a:cubicBezTo>
                    <a:cubicBezTo>
                      <a:pt x="0" y="34"/>
                      <a:pt x="0" y="33"/>
                      <a:pt x="0" y="33"/>
                    </a:cubicBezTo>
                    <a:cubicBezTo>
                      <a:pt x="0" y="32"/>
                      <a:pt x="0" y="32"/>
                      <a:pt x="0" y="32"/>
                    </a:cubicBezTo>
                    <a:cubicBezTo>
                      <a:pt x="1" y="31"/>
                      <a:pt x="2" y="31"/>
                      <a:pt x="4" y="30"/>
                    </a:cubicBezTo>
                    <a:cubicBezTo>
                      <a:pt x="7" y="28"/>
                      <a:pt x="3" y="24"/>
                      <a:pt x="7" y="22"/>
                    </a:cubicBezTo>
                    <a:cubicBezTo>
                      <a:pt x="10" y="24"/>
                      <a:pt x="8" y="28"/>
                      <a:pt x="9" y="30"/>
                    </a:cubicBezTo>
                    <a:cubicBezTo>
                      <a:pt x="10" y="25"/>
                      <a:pt x="7" y="21"/>
                      <a:pt x="6" y="16"/>
                    </a:cubicBezTo>
                    <a:cubicBezTo>
                      <a:pt x="3" y="14"/>
                      <a:pt x="5" y="9"/>
                      <a:pt x="2" y="6"/>
                    </a:cubicBezTo>
                    <a:close/>
                  </a:path>
                </a:pathLst>
              </a:custGeom>
              <a:solidFill>
                <a:srgbClr val="1F3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0" name="Freeform 521"/>
              <p:cNvSpPr/>
              <p:nvPr/>
            </p:nvSpPr>
            <p:spPr bwMode="auto">
              <a:xfrm>
                <a:off x="4976" y="1751"/>
                <a:ext cx="40" cy="220"/>
              </a:xfrm>
              <a:custGeom>
                <a:avLst/>
                <a:gdLst>
                  <a:gd name="T0" fmla="*/ 3 w 11"/>
                  <a:gd name="T1" fmla="*/ 44 h 62"/>
                  <a:gd name="T2" fmla="*/ 3 w 11"/>
                  <a:gd name="T3" fmla="*/ 36 h 62"/>
                  <a:gd name="T4" fmla="*/ 4 w 11"/>
                  <a:gd name="T5" fmla="*/ 4 h 62"/>
                  <a:gd name="T6" fmla="*/ 6 w 11"/>
                  <a:gd name="T7" fmla="*/ 0 h 62"/>
                  <a:gd name="T8" fmla="*/ 9 w 11"/>
                  <a:gd name="T9" fmla="*/ 4 h 62"/>
                  <a:gd name="T10" fmla="*/ 9 w 11"/>
                  <a:gd name="T11" fmla="*/ 26 h 62"/>
                  <a:gd name="T12" fmla="*/ 9 w 11"/>
                  <a:gd name="T13" fmla="*/ 42 h 62"/>
                  <a:gd name="T14" fmla="*/ 3 w 11"/>
                  <a:gd name="T15" fmla="*/ 62 h 62"/>
                  <a:gd name="T16" fmla="*/ 0 w 11"/>
                  <a:gd name="T17" fmla="*/ 62 h 62"/>
                  <a:gd name="T18" fmla="*/ 3 w 11"/>
                  <a:gd name="T1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2">
                    <a:moveTo>
                      <a:pt x="3" y="44"/>
                    </a:moveTo>
                    <a:cubicBezTo>
                      <a:pt x="3" y="41"/>
                      <a:pt x="3" y="39"/>
                      <a:pt x="3" y="36"/>
                    </a:cubicBezTo>
                    <a:cubicBezTo>
                      <a:pt x="2" y="26"/>
                      <a:pt x="5" y="15"/>
                      <a:pt x="4" y="4"/>
                    </a:cubicBezTo>
                    <a:cubicBezTo>
                      <a:pt x="3" y="2"/>
                      <a:pt x="4" y="0"/>
                      <a:pt x="6" y="0"/>
                    </a:cubicBezTo>
                    <a:cubicBezTo>
                      <a:pt x="7" y="1"/>
                      <a:pt x="8" y="3"/>
                      <a:pt x="9" y="4"/>
                    </a:cubicBezTo>
                    <a:cubicBezTo>
                      <a:pt x="11" y="12"/>
                      <a:pt x="10" y="19"/>
                      <a:pt x="9" y="26"/>
                    </a:cubicBezTo>
                    <a:cubicBezTo>
                      <a:pt x="9" y="31"/>
                      <a:pt x="9" y="36"/>
                      <a:pt x="9" y="42"/>
                    </a:cubicBezTo>
                    <a:cubicBezTo>
                      <a:pt x="7" y="48"/>
                      <a:pt x="5" y="55"/>
                      <a:pt x="3" y="62"/>
                    </a:cubicBezTo>
                    <a:cubicBezTo>
                      <a:pt x="2" y="62"/>
                      <a:pt x="1" y="62"/>
                      <a:pt x="0" y="62"/>
                    </a:cubicBezTo>
                    <a:cubicBezTo>
                      <a:pt x="0" y="56"/>
                      <a:pt x="0" y="50"/>
                      <a:pt x="3" y="44"/>
                    </a:cubicBezTo>
                    <a:close/>
                  </a:path>
                </a:pathLst>
              </a:custGeom>
              <a:solidFill>
                <a:srgbClr val="374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1" name="Freeform 522"/>
              <p:cNvSpPr/>
              <p:nvPr/>
            </p:nvSpPr>
            <p:spPr bwMode="auto">
              <a:xfrm>
                <a:off x="4916" y="1936"/>
                <a:ext cx="46" cy="138"/>
              </a:xfrm>
              <a:custGeom>
                <a:avLst/>
                <a:gdLst>
                  <a:gd name="T0" fmla="*/ 10 w 13"/>
                  <a:gd name="T1" fmla="*/ 2 h 39"/>
                  <a:gd name="T2" fmla="*/ 12 w 13"/>
                  <a:gd name="T3" fmla="*/ 10 h 39"/>
                  <a:gd name="T4" fmla="*/ 10 w 13"/>
                  <a:gd name="T5" fmla="*/ 32 h 39"/>
                  <a:gd name="T6" fmla="*/ 6 w 13"/>
                  <a:gd name="T7" fmla="*/ 38 h 39"/>
                  <a:gd name="T8" fmla="*/ 2 w 13"/>
                  <a:gd name="T9" fmla="*/ 32 h 39"/>
                  <a:gd name="T10" fmla="*/ 5 w 13"/>
                  <a:gd name="T11" fmla="*/ 18 h 39"/>
                  <a:gd name="T12" fmla="*/ 5 w 13"/>
                  <a:gd name="T13" fmla="*/ 5 h 39"/>
                  <a:gd name="T14" fmla="*/ 10 w 13"/>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9">
                    <a:moveTo>
                      <a:pt x="10" y="2"/>
                    </a:moveTo>
                    <a:cubicBezTo>
                      <a:pt x="11" y="5"/>
                      <a:pt x="12" y="7"/>
                      <a:pt x="12" y="10"/>
                    </a:cubicBezTo>
                    <a:cubicBezTo>
                      <a:pt x="10" y="17"/>
                      <a:pt x="13" y="25"/>
                      <a:pt x="10" y="32"/>
                    </a:cubicBezTo>
                    <a:cubicBezTo>
                      <a:pt x="8" y="34"/>
                      <a:pt x="7" y="36"/>
                      <a:pt x="6" y="38"/>
                    </a:cubicBezTo>
                    <a:cubicBezTo>
                      <a:pt x="0" y="39"/>
                      <a:pt x="1" y="35"/>
                      <a:pt x="2" y="32"/>
                    </a:cubicBezTo>
                    <a:cubicBezTo>
                      <a:pt x="3" y="27"/>
                      <a:pt x="5" y="23"/>
                      <a:pt x="5" y="18"/>
                    </a:cubicBezTo>
                    <a:cubicBezTo>
                      <a:pt x="5" y="14"/>
                      <a:pt x="5" y="9"/>
                      <a:pt x="5" y="5"/>
                    </a:cubicBezTo>
                    <a:cubicBezTo>
                      <a:pt x="5" y="2"/>
                      <a:pt x="7" y="0"/>
                      <a:pt x="10" y="2"/>
                    </a:cubicBezTo>
                    <a:close/>
                  </a:path>
                </a:pathLst>
              </a:custGeom>
              <a:solidFill>
                <a:srgbClr val="3235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2" name="Freeform 523"/>
              <p:cNvSpPr/>
              <p:nvPr/>
            </p:nvSpPr>
            <p:spPr bwMode="auto">
              <a:xfrm>
                <a:off x="4973" y="1907"/>
                <a:ext cx="14" cy="64"/>
              </a:xfrm>
              <a:custGeom>
                <a:avLst/>
                <a:gdLst>
                  <a:gd name="T0" fmla="*/ 4 w 4"/>
                  <a:gd name="T1" fmla="*/ 0 h 18"/>
                  <a:gd name="T2" fmla="*/ 1 w 4"/>
                  <a:gd name="T3" fmla="*/ 18 h 18"/>
                  <a:gd name="T4" fmla="*/ 0 w 4"/>
                  <a:gd name="T5" fmla="*/ 17 h 18"/>
                  <a:gd name="T6" fmla="*/ 0 w 4"/>
                  <a:gd name="T7" fmla="*/ 3 h 18"/>
                  <a:gd name="T8" fmla="*/ 4 w 4"/>
                  <a:gd name="T9" fmla="*/ 0 h 18"/>
                </a:gdLst>
                <a:ahLst/>
                <a:cxnLst>
                  <a:cxn ang="0">
                    <a:pos x="T0" y="T1"/>
                  </a:cxn>
                  <a:cxn ang="0">
                    <a:pos x="T2" y="T3"/>
                  </a:cxn>
                  <a:cxn ang="0">
                    <a:pos x="T4" y="T5"/>
                  </a:cxn>
                  <a:cxn ang="0">
                    <a:pos x="T6" y="T7"/>
                  </a:cxn>
                  <a:cxn ang="0">
                    <a:pos x="T8" y="T9"/>
                  </a:cxn>
                </a:cxnLst>
                <a:rect l="0" t="0" r="r" b="b"/>
                <a:pathLst>
                  <a:path w="4" h="18">
                    <a:moveTo>
                      <a:pt x="4" y="0"/>
                    </a:moveTo>
                    <a:cubicBezTo>
                      <a:pt x="3" y="6"/>
                      <a:pt x="2" y="12"/>
                      <a:pt x="1" y="18"/>
                    </a:cubicBezTo>
                    <a:cubicBezTo>
                      <a:pt x="1" y="17"/>
                      <a:pt x="1" y="17"/>
                      <a:pt x="0" y="17"/>
                    </a:cubicBezTo>
                    <a:cubicBezTo>
                      <a:pt x="0" y="13"/>
                      <a:pt x="1" y="8"/>
                      <a:pt x="0" y="3"/>
                    </a:cubicBezTo>
                    <a:cubicBezTo>
                      <a:pt x="0" y="0"/>
                      <a:pt x="2" y="0"/>
                      <a:pt x="4" y="0"/>
                    </a:cubicBezTo>
                    <a:close/>
                  </a:path>
                </a:pathLst>
              </a:custGeom>
              <a:solidFill>
                <a:srgbClr val="E0E7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3" name="Freeform 524"/>
              <p:cNvSpPr/>
              <p:nvPr/>
            </p:nvSpPr>
            <p:spPr bwMode="auto">
              <a:xfrm>
                <a:off x="5762" y="1463"/>
                <a:ext cx="75" cy="313"/>
              </a:xfrm>
              <a:custGeom>
                <a:avLst/>
                <a:gdLst>
                  <a:gd name="T0" fmla="*/ 0 w 21"/>
                  <a:gd name="T1" fmla="*/ 10 h 88"/>
                  <a:gd name="T2" fmla="*/ 0 w 21"/>
                  <a:gd name="T3" fmla="*/ 0 h 88"/>
                  <a:gd name="T4" fmla="*/ 10 w 21"/>
                  <a:gd name="T5" fmla="*/ 24 h 88"/>
                  <a:gd name="T6" fmla="*/ 18 w 21"/>
                  <a:gd name="T7" fmla="*/ 55 h 88"/>
                  <a:gd name="T8" fmla="*/ 20 w 21"/>
                  <a:gd name="T9" fmla="*/ 84 h 88"/>
                  <a:gd name="T10" fmla="*/ 15 w 21"/>
                  <a:gd name="T11" fmla="*/ 81 h 88"/>
                  <a:gd name="T12" fmla="*/ 7 w 21"/>
                  <a:gd name="T13" fmla="*/ 35 h 88"/>
                  <a:gd name="T14" fmla="*/ 0 w 21"/>
                  <a:gd name="T15" fmla="*/ 1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8">
                    <a:moveTo>
                      <a:pt x="0" y="10"/>
                    </a:moveTo>
                    <a:cubicBezTo>
                      <a:pt x="0" y="7"/>
                      <a:pt x="0" y="5"/>
                      <a:pt x="0" y="0"/>
                    </a:cubicBezTo>
                    <a:cubicBezTo>
                      <a:pt x="6" y="8"/>
                      <a:pt x="6" y="17"/>
                      <a:pt x="10" y="24"/>
                    </a:cubicBezTo>
                    <a:cubicBezTo>
                      <a:pt x="18" y="33"/>
                      <a:pt x="17" y="44"/>
                      <a:pt x="18" y="55"/>
                    </a:cubicBezTo>
                    <a:cubicBezTo>
                      <a:pt x="20" y="65"/>
                      <a:pt x="21" y="74"/>
                      <a:pt x="20" y="84"/>
                    </a:cubicBezTo>
                    <a:cubicBezTo>
                      <a:pt x="15" y="88"/>
                      <a:pt x="16" y="83"/>
                      <a:pt x="15" y="81"/>
                    </a:cubicBezTo>
                    <a:cubicBezTo>
                      <a:pt x="13" y="66"/>
                      <a:pt x="11" y="50"/>
                      <a:pt x="7" y="35"/>
                    </a:cubicBezTo>
                    <a:cubicBezTo>
                      <a:pt x="6" y="26"/>
                      <a:pt x="3" y="18"/>
                      <a:pt x="0" y="10"/>
                    </a:cubicBezTo>
                    <a:close/>
                  </a:path>
                </a:pathLst>
              </a:custGeom>
              <a:solidFill>
                <a:srgbClr val="182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4" name="Freeform 525"/>
              <p:cNvSpPr/>
              <p:nvPr/>
            </p:nvSpPr>
            <p:spPr bwMode="auto">
              <a:xfrm>
                <a:off x="5815" y="1751"/>
                <a:ext cx="43" cy="213"/>
              </a:xfrm>
              <a:custGeom>
                <a:avLst/>
                <a:gdLst>
                  <a:gd name="T0" fmla="*/ 0 w 12"/>
                  <a:gd name="T1" fmla="*/ 0 h 60"/>
                  <a:gd name="T2" fmla="*/ 3 w 12"/>
                  <a:gd name="T3" fmla="*/ 4 h 60"/>
                  <a:gd name="T4" fmla="*/ 8 w 12"/>
                  <a:gd name="T5" fmla="*/ 22 h 60"/>
                  <a:gd name="T6" fmla="*/ 11 w 12"/>
                  <a:gd name="T7" fmla="*/ 57 h 60"/>
                  <a:gd name="T8" fmla="*/ 7 w 12"/>
                  <a:gd name="T9" fmla="*/ 59 h 60"/>
                  <a:gd name="T10" fmla="*/ 0 w 12"/>
                  <a:gd name="T11" fmla="*/ 0 h 60"/>
                </a:gdLst>
                <a:ahLst/>
                <a:cxnLst>
                  <a:cxn ang="0">
                    <a:pos x="T0" y="T1"/>
                  </a:cxn>
                  <a:cxn ang="0">
                    <a:pos x="T2" y="T3"/>
                  </a:cxn>
                  <a:cxn ang="0">
                    <a:pos x="T4" y="T5"/>
                  </a:cxn>
                  <a:cxn ang="0">
                    <a:pos x="T6" y="T7"/>
                  </a:cxn>
                  <a:cxn ang="0">
                    <a:pos x="T8" y="T9"/>
                  </a:cxn>
                  <a:cxn ang="0">
                    <a:pos x="T10" y="T11"/>
                  </a:cxn>
                </a:cxnLst>
                <a:rect l="0" t="0" r="r" b="b"/>
                <a:pathLst>
                  <a:path w="12" h="60">
                    <a:moveTo>
                      <a:pt x="0" y="0"/>
                    </a:moveTo>
                    <a:cubicBezTo>
                      <a:pt x="1" y="2"/>
                      <a:pt x="2" y="3"/>
                      <a:pt x="3" y="4"/>
                    </a:cubicBezTo>
                    <a:cubicBezTo>
                      <a:pt x="8" y="9"/>
                      <a:pt x="8" y="16"/>
                      <a:pt x="8" y="22"/>
                    </a:cubicBezTo>
                    <a:cubicBezTo>
                      <a:pt x="7" y="34"/>
                      <a:pt x="12" y="45"/>
                      <a:pt x="11" y="57"/>
                    </a:cubicBezTo>
                    <a:cubicBezTo>
                      <a:pt x="10" y="58"/>
                      <a:pt x="10" y="60"/>
                      <a:pt x="7" y="59"/>
                    </a:cubicBezTo>
                    <a:cubicBezTo>
                      <a:pt x="0" y="40"/>
                      <a:pt x="1" y="20"/>
                      <a:pt x="0" y="0"/>
                    </a:cubicBezTo>
                    <a:close/>
                  </a:path>
                </a:pathLst>
              </a:custGeom>
              <a:solidFill>
                <a:srgbClr val="344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5" name="Freeform 526"/>
              <p:cNvSpPr/>
              <p:nvPr/>
            </p:nvSpPr>
            <p:spPr bwMode="auto">
              <a:xfrm>
                <a:off x="5833" y="1946"/>
                <a:ext cx="61" cy="103"/>
              </a:xfrm>
              <a:custGeom>
                <a:avLst/>
                <a:gdLst>
                  <a:gd name="T0" fmla="*/ 2 w 17"/>
                  <a:gd name="T1" fmla="*/ 4 h 29"/>
                  <a:gd name="T2" fmla="*/ 5 w 17"/>
                  <a:gd name="T3" fmla="*/ 2 h 29"/>
                  <a:gd name="T4" fmla="*/ 7 w 17"/>
                  <a:gd name="T5" fmla="*/ 0 h 29"/>
                  <a:gd name="T6" fmla="*/ 12 w 17"/>
                  <a:gd name="T7" fmla="*/ 6 h 29"/>
                  <a:gd name="T8" fmla="*/ 14 w 17"/>
                  <a:gd name="T9" fmla="*/ 10 h 29"/>
                  <a:gd name="T10" fmla="*/ 17 w 17"/>
                  <a:gd name="T11" fmla="*/ 24 h 29"/>
                  <a:gd name="T12" fmla="*/ 16 w 17"/>
                  <a:gd name="T13" fmla="*/ 27 h 29"/>
                  <a:gd name="T14" fmla="*/ 12 w 17"/>
                  <a:gd name="T15" fmla="*/ 27 h 29"/>
                  <a:gd name="T16" fmla="*/ 10 w 17"/>
                  <a:gd name="T17" fmla="*/ 29 h 29"/>
                  <a:gd name="T18" fmla="*/ 0 w 17"/>
                  <a:gd name="T19" fmla="*/ 7 h 29"/>
                  <a:gd name="T20" fmla="*/ 0 w 17"/>
                  <a:gd name="T21" fmla="*/ 5 h 29"/>
                  <a:gd name="T22" fmla="*/ 2 w 17"/>
                  <a:gd name="T2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8">
                    <a:moveTo>
                      <a:pt x="2" y="4"/>
                    </a:moveTo>
                    <a:cubicBezTo>
                      <a:pt x="3" y="4"/>
                      <a:pt x="4" y="3"/>
                      <a:pt x="5" y="2"/>
                    </a:cubicBezTo>
                    <a:cubicBezTo>
                      <a:pt x="5" y="1"/>
                      <a:pt x="6" y="0"/>
                      <a:pt x="7" y="0"/>
                    </a:cubicBezTo>
                    <a:cubicBezTo>
                      <a:pt x="10" y="2"/>
                      <a:pt x="10" y="4"/>
                      <a:pt x="12" y="6"/>
                    </a:cubicBezTo>
                    <a:cubicBezTo>
                      <a:pt x="13" y="7"/>
                      <a:pt x="13" y="9"/>
                      <a:pt x="14" y="10"/>
                    </a:cubicBezTo>
                    <a:cubicBezTo>
                      <a:pt x="15" y="15"/>
                      <a:pt x="14" y="20"/>
                      <a:pt x="17" y="24"/>
                    </a:cubicBezTo>
                    <a:cubicBezTo>
                      <a:pt x="17" y="25"/>
                      <a:pt x="16" y="26"/>
                      <a:pt x="16" y="27"/>
                    </a:cubicBezTo>
                    <a:cubicBezTo>
                      <a:pt x="14" y="28"/>
                      <a:pt x="13" y="28"/>
                      <a:pt x="12" y="27"/>
                    </a:cubicBezTo>
                    <a:cubicBezTo>
                      <a:pt x="11" y="27"/>
                      <a:pt x="10" y="28"/>
                      <a:pt x="10" y="29"/>
                    </a:cubicBezTo>
                    <a:cubicBezTo>
                      <a:pt x="6" y="22"/>
                      <a:pt x="6" y="13"/>
                      <a:pt x="0" y="7"/>
                    </a:cubicBezTo>
                    <a:cubicBezTo>
                      <a:pt x="0" y="6"/>
                      <a:pt x="0" y="6"/>
                      <a:pt x="0" y="5"/>
                    </a:cubicBezTo>
                    <a:cubicBezTo>
                      <a:pt x="1" y="5"/>
                      <a:pt x="2" y="5"/>
                      <a:pt x="2" y="4"/>
                    </a:cubicBezTo>
                    <a:close/>
                  </a:path>
                </a:pathLst>
              </a:custGeom>
              <a:solidFill>
                <a:srgbClr val="BFC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6" name="Freeform 527"/>
              <p:cNvSpPr/>
              <p:nvPr/>
            </p:nvSpPr>
            <p:spPr bwMode="auto">
              <a:xfrm>
                <a:off x="4859" y="2316"/>
                <a:ext cx="28" cy="60"/>
              </a:xfrm>
              <a:custGeom>
                <a:avLst/>
                <a:gdLst>
                  <a:gd name="T0" fmla="*/ 8 w 8"/>
                  <a:gd name="T1" fmla="*/ 0 h 17"/>
                  <a:gd name="T2" fmla="*/ 8 w 8"/>
                  <a:gd name="T3" fmla="*/ 17 h 17"/>
                  <a:gd name="T4" fmla="*/ 6 w 8"/>
                  <a:gd name="T5" fmla="*/ 15 h 17"/>
                  <a:gd name="T6" fmla="*/ 8 w 8"/>
                  <a:gd name="T7" fmla="*/ 0 h 17"/>
                </a:gdLst>
                <a:ahLst/>
                <a:cxnLst>
                  <a:cxn ang="0">
                    <a:pos x="T0" y="T1"/>
                  </a:cxn>
                  <a:cxn ang="0">
                    <a:pos x="T2" y="T3"/>
                  </a:cxn>
                  <a:cxn ang="0">
                    <a:pos x="T4" y="T5"/>
                  </a:cxn>
                  <a:cxn ang="0">
                    <a:pos x="T6" y="T7"/>
                  </a:cxn>
                </a:cxnLst>
                <a:rect l="0" t="0" r="r" b="b"/>
                <a:pathLst>
                  <a:path w="8" h="17">
                    <a:moveTo>
                      <a:pt x="8" y="0"/>
                    </a:moveTo>
                    <a:cubicBezTo>
                      <a:pt x="8" y="5"/>
                      <a:pt x="8" y="11"/>
                      <a:pt x="8" y="17"/>
                    </a:cubicBezTo>
                    <a:cubicBezTo>
                      <a:pt x="8" y="16"/>
                      <a:pt x="7" y="16"/>
                      <a:pt x="6" y="15"/>
                    </a:cubicBezTo>
                    <a:cubicBezTo>
                      <a:pt x="1" y="9"/>
                      <a:pt x="0" y="4"/>
                      <a:pt x="8" y="0"/>
                    </a:cubicBezTo>
                    <a:close/>
                  </a:path>
                </a:pathLst>
              </a:custGeom>
              <a:solidFill>
                <a:srgbClr val="7FAC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7" name="Freeform 528"/>
              <p:cNvSpPr/>
              <p:nvPr/>
            </p:nvSpPr>
            <p:spPr bwMode="auto">
              <a:xfrm>
                <a:off x="5537" y="1211"/>
                <a:ext cx="178" cy="220"/>
              </a:xfrm>
              <a:custGeom>
                <a:avLst/>
                <a:gdLst>
                  <a:gd name="T0" fmla="*/ 2 w 50"/>
                  <a:gd name="T1" fmla="*/ 0 h 62"/>
                  <a:gd name="T2" fmla="*/ 18 w 50"/>
                  <a:gd name="T3" fmla="*/ 8 h 62"/>
                  <a:gd name="T4" fmla="*/ 50 w 50"/>
                  <a:gd name="T5" fmla="*/ 56 h 62"/>
                  <a:gd name="T6" fmla="*/ 46 w 50"/>
                  <a:gd name="T7" fmla="*/ 62 h 62"/>
                  <a:gd name="T8" fmla="*/ 39 w 50"/>
                  <a:gd name="T9" fmla="*/ 58 h 62"/>
                  <a:gd name="T10" fmla="*/ 7 w 50"/>
                  <a:gd name="T11" fmla="*/ 20 h 62"/>
                  <a:gd name="T12" fmla="*/ 5 w 50"/>
                  <a:gd name="T13" fmla="*/ 17 h 62"/>
                  <a:gd name="T14" fmla="*/ 2 w 50"/>
                  <a:gd name="T15" fmla="*/ 7 h 62"/>
                  <a:gd name="T16" fmla="*/ 1 w 50"/>
                  <a:gd name="T17" fmla="*/ 5 h 62"/>
                  <a:gd name="T18" fmla="*/ 2 w 50"/>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2">
                    <a:moveTo>
                      <a:pt x="2" y="0"/>
                    </a:moveTo>
                    <a:cubicBezTo>
                      <a:pt x="9" y="0"/>
                      <a:pt x="13" y="4"/>
                      <a:pt x="18" y="8"/>
                    </a:cubicBezTo>
                    <a:cubicBezTo>
                      <a:pt x="32" y="22"/>
                      <a:pt x="44" y="37"/>
                      <a:pt x="50" y="56"/>
                    </a:cubicBezTo>
                    <a:cubicBezTo>
                      <a:pt x="50" y="59"/>
                      <a:pt x="49" y="61"/>
                      <a:pt x="46" y="62"/>
                    </a:cubicBezTo>
                    <a:cubicBezTo>
                      <a:pt x="43" y="61"/>
                      <a:pt x="41" y="60"/>
                      <a:pt x="39" y="58"/>
                    </a:cubicBezTo>
                    <a:cubicBezTo>
                      <a:pt x="33" y="41"/>
                      <a:pt x="20" y="31"/>
                      <a:pt x="7" y="20"/>
                    </a:cubicBezTo>
                    <a:cubicBezTo>
                      <a:pt x="7" y="19"/>
                      <a:pt x="6" y="18"/>
                      <a:pt x="5" y="17"/>
                    </a:cubicBezTo>
                    <a:cubicBezTo>
                      <a:pt x="0" y="15"/>
                      <a:pt x="4" y="10"/>
                      <a:pt x="2" y="7"/>
                    </a:cubicBezTo>
                    <a:cubicBezTo>
                      <a:pt x="2" y="6"/>
                      <a:pt x="1" y="6"/>
                      <a:pt x="1" y="5"/>
                    </a:cubicBezTo>
                    <a:cubicBezTo>
                      <a:pt x="2" y="3"/>
                      <a:pt x="1" y="1"/>
                      <a:pt x="2" y="0"/>
                    </a:cubicBezTo>
                    <a:close/>
                  </a:path>
                </a:pathLst>
              </a:custGeom>
              <a:solidFill>
                <a:srgbClr val="203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8" name="Freeform 529"/>
              <p:cNvSpPr/>
              <p:nvPr/>
            </p:nvSpPr>
            <p:spPr bwMode="auto">
              <a:xfrm>
                <a:off x="5669" y="1428"/>
                <a:ext cx="71" cy="113"/>
              </a:xfrm>
              <a:custGeom>
                <a:avLst/>
                <a:gdLst>
                  <a:gd name="T0" fmla="*/ 20 w 20"/>
                  <a:gd name="T1" fmla="*/ 14 h 32"/>
                  <a:gd name="T2" fmla="*/ 14 w 20"/>
                  <a:gd name="T3" fmla="*/ 24 h 32"/>
                  <a:gd name="T4" fmla="*/ 12 w 20"/>
                  <a:gd name="T5" fmla="*/ 32 h 32"/>
                  <a:gd name="T6" fmla="*/ 9 w 20"/>
                  <a:gd name="T7" fmla="*/ 30 h 32"/>
                  <a:gd name="T8" fmla="*/ 5 w 20"/>
                  <a:gd name="T9" fmla="*/ 17 h 32"/>
                  <a:gd name="T10" fmla="*/ 0 w 20"/>
                  <a:gd name="T11" fmla="*/ 8 h 32"/>
                  <a:gd name="T12" fmla="*/ 1 w 20"/>
                  <a:gd name="T13" fmla="*/ 6 h 32"/>
                  <a:gd name="T14" fmla="*/ 3 w 20"/>
                  <a:gd name="T15" fmla="*/ 5 h 32"/>
                  <a:gd name="T16" fmla="*/ 8 w 20"/>
                  <a:gd name="T17" fmla="*/ 2 h 32"/>
                  <a:gd name="T18" fmla="*/ 15 w 20"/>
                  <a:gd name="T19" fmla="*/ 0 h 32"/>
                  <a:gd name="T20" fmla="*/ 20 w 20"/>
                  <a:gd name="T21"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2">
                    <a:moveTo>
                      <a:pt x="20" y="14"/>
                    </a:moveTo>
                    <a:cubicBezTo>
                      <a:pt x="15" y="15"/>
                      <a:pt x="15" y="20"/>
                      <a:pt x="14" y="24"/>
                    </a:cubicBezTo>
                    <a:cubicBezTo>
                      <a:pt x="14" y="27"/>
                      <a:pt x="15" y="30"/>
                      <a:pt x="12" y="32"/>
                    </a:cubicBezTo>
                    <a:cubicBezTo>
                      <a:pt x="11" y="32"/>
                      <a:pt x="10" y="31"/>
                      <a:pt x="9" y="30"/>
                    </a:cubicBezTo>
                    <a:cubicBezTo>
                      <a:pt x="8" y="25"/>
                      <a:pt x="8" y="21"/>
                      <a:pt x="5" y="17"/>
                    </a:cubicBezTo>
                    <a:cubicBezTo>
                      <a:pt x="4" y="14"/>
                      <a:pt x="1" y="11"/>
                      <a:pt x="0" y="8"/>
                    </a:cubicBezTo>
                    <a:cubicBezTo>
                      <a:pt x="0" y="7"/>
                      <a:pt x="0" y="6"/>
                      <a:pt x="1" y="6"/>
                    </a:cubicBezTo>
                    <a:cubicBezTo>
                      <a:pt x="2" y="5"/>
                      <a:pt x="2" y="5"/>
                      <a:pt x="3" y="5"/>
                    </a:cubicBezTo>
                    <a:cubicBezTo>
                      <a:pt x="7" y="7"/>
                      <a:pt x="7" y="6"/>
                      <a:pt x="8" y="2"/>
                    </a:cubicBezTo>
                    <a:cubicBezTo>
                      <a:pt x="10" y="1"/>
                      <a:pt x="14" y="7"/>
                      <a:pt x="15" y="0"/>
                    </a:cubicBezTo>
                    <a:cubicBezTo>
                      <a:pt x="19" y="4"/>
                      <a:pt x="18" y="10"/>
                      <a:pt x="20" y="14"/>
                    </a:cubicBezTo>
                    <a:close/>
                  </a:path>
                </a:pathLst>
              </a:custGeom>
              <a:solidFill>
                <a:srgbClr val="649A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9" name="Freeform 530"/>
              <p:cNvSpPr/>
              <p:nvPr/>
            </p:nvSpPr>
            <p:spPr bwMode="auto">
              <a:xfrm>
                <a:off x="5687" y="1314"/>
                <a:ext cx="53" cy="99"/>
              </a:xfrm>
              <a:custGeom>
                <a:avLst/>
                <a:gdLst>
                  <a:gd name="T0" fmla="*/ 4 w 15"/>
                  <a:gd name="T1" fmla="*/ 1 h 28"/>
                  <a:gd name="T2" fmla="*/ 14 w 15"/>
                  <a:gd name="T3" fmla="*/ 19 h 28"/>
                  <a:gd name="T4" fmla="*/ 12 w 15"/>
                  <a:gd name="T5" fmla="*/ 28 h 28"/>
                  <a:gd name="T6" fmla="*/ 2 w 15"/>
                  <a:gd name="T7" fmla="*/ 5 h 28"/>
                  <a:gd name="T8" fmla="*/ 4 w 15"/>
                  <a:gd name="T9" fmla="*/ 1 h 28"/>
                </a:gdLst>
                <a:ahLst/>
                <a:cxnLst>
                  <a:cxn ang="0">
                    <a:pos x="T0" y="T1"/>
                  </a:cxn>
                  <a:cxn ang="0">
                    <a:pos x="T2" y="T3"/>
                  </a:cxn>
                  <a:cxn ang="0">
                    <a:pos x="T4" y="T5"/>
                  </a:cxn>
                  <a:cxn ang="0">
                    <a:pos x="T6" y="T7"/>
                  </a:cxn>
                  <a:cxn ang="0">
                    <a:pos x="T8" y="T9"/>
                  </a:cxn>
                </a:cxnLst>
                <a:rect l="0" t="0" r="r" b="b"/>
                <a:pathLst>
                  <a:path w="15" h="28">
                    <a:moveTo>
                      <a:pt x="4" y="1"/>
                    </a:moveTo>
                    <a:cubicBezTo>
                      <a:pt x="9" y="6"/>
                      <a:pt x="11" y="13"/>
                      <a:pt x="14" y="19"/>
                    </a:cubicBezTo>
                    <a:cubicBezTo>
                      <a:pt x="15" y="23"/>
                      <a:pt x="15" y="26"/>
                      <a:pt x="12" y="28"/>
                    </a:cubicBezTo>
                    <a:cubicBezTo>
                      <a:pt x="8" y="20"/>
                      <a:pt x="5" y="13"/>
                      <a:pt x="2" y="5"/>
                    </a:cubicBezTo>
                    <a:cubicBezTo>
                      <a:pt x="0" y="3"/>
                      <a:pt x="0" y="0"/>
                      <a:pt x="4" y="1"/>
                    </a:cubicBezTo>
                    <a:close/>
                  </a:path>
                </a:pathLst>
              </a:custGeom>
              <a:solidFill>
                <a:srgbClr val="2A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0" name="Freeform 531"/>
              <p:cNvSpPr/>
              <p:nvPr/>
            </p:nvSpPr>
            <p:spPr bwMode="auto">
              <a:xfrm>
                <a:off x="5612" y="1229"/>
                <a:ext cx="89" cy="103"/>
              </a:xfrm>
              <a:custGeom>
                <a:avLst/>
                <a:gdLst>
                  <a:gd name="T0" fmla="*/ 25 w 25"/>
                  <a:gd name="T1" fmla="*/ 25 h 29"/>
                  <a:gd name="T2" fmla="*/ 23 w 25"/>
                  <a:gd name="T3" fmla="*/ 29 h 29"/>
                  <a:gd name="T4" fmla="*/ 0 w 25"/>
                  <a:gd name="T5" fmla="*/ 3 h 29"/>
                  <a:gd name="T6" fmla="*/ 1 w 25"/>
                  <a:gd name="T7" fmla="*/ 1 h 29"/>
                  <a:gd name="T8" fmla="*/ 15 w 25"/>
                  <a:gd name="T9" fmla="*/ 9 h 29"/>
                  <a:gd name="T10" fmla="*/ 16 w 25"/>
                  <a:gd name="T11" fmla="*/ 12 h 29"/>
                  <a:gd name="T12" fmla="*/ 25 w 25"/>
                  <a:gd name="T13" fmla="*/ 25 h 29"/>
                </a:gdLst>
                <a:ahLst/>
                <a:cxnLst>
                  <a:cxn ang="0">
                    <a:pos x="T0" y="T1"/>
                  </a:cxn>
                  <a:cxn ang="0">
                    <a:pos x="T2" y="T3"/>
                  </a:cxn>
                  <a:cxn ang="0">
                    <a:pos x="T4" y="T5"/>
                  </a:cxn>
                  <a:cxn ang="0">
                    <a:pos x="T6" y="T7"/>
                  </a:cxn>
                  <a:cxn ang="0">
                    <a:pos x="T8" y="T9"/>
                  </a:cxn>
                  <a:cxn ang="0">
                    <a:pos x="T10" y="T11"/>
                  </a:cxn>
                  <a:cxn ang="0">
                    <a:pos x="T12" y="T13"/>
                  </a:cxn>
                </a:cxnLst>
                <a:rect l="0" t="0" r="r" b="b"/>
                <a:pathLst>
                  <a:path w="25" h="28">
                    <a:moveTo>
                      <a:pt x="25" y="25"/>
                    </a:moveTo>
                    <a:cubicBezTo>
                      <a:pt x="23" y="25"/>
                      <a:pt x="23" y="27"/>
                      <a:pt x="23" y="29"/>
                    </a:cubicBezTo>
                    <a:cubicBezTo>
                      <a:pt x="16" y="20"/>
                      <a:pt x="9" y="11"/>
                      <a:pt x="0" y="3"/>
                    </a:cubicBezTo>
                    <a:cubicBezTo>
                      <a:pt x="1" y="2"/>
                      <a:pt x="1" y="2"/>
                      <a:pt x="1" y="1"/>
                    </a:cubicBezTo>
                    <a:cubicBezTo>
                      <a:pt x="8" y="0"/>
                      <a:pt x="10" y="6"/>
                      <a:pt x="15" y="9"/>
                    </a:cubicBezTo>
                    <a:cubicBezTo>
                      <a:pt x="16" y="10"/>
                      <a:pt x="17" y="11"/>
                      <a:pt x="16" y="12"/>
                    </a:cubicBezTo>
                    <a:cubicBezTo>
                      <a:pt x="17" y="18"/>
                      <a:pt x="24" y="19"/>
                      <a:pt x="25" y="25"/>
                    </a:cubicBezTo>
                    <a:close/>
                  </a:path>
                </a:pathLst>
              </a:custGeom>
              <a:solidFill>
                <a:srgbClr val="2F4B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1" name="Freeform 532"/>
              <p:cNvSpPr/>
              <p:nvPr/>
            </p:nvSpPr>
            <p:spPr bwMode="auto">
              <a:xfrm>
                <a:off x="5697" y="1410"/>
                <a:ext cx="25" cy="43"/>
              </a:xfrm>
              <a:custGeom>
                <a:avLst/>
                <a:gdLst>
                  <a:gd name="T0" fmla="*/ 7 w 7"/>
                  <a:gd name="T1" fmla="*/ 5 h 12"/>
                  <a:gd name="T2" fmla="*/ 1 w 7"/>
                  <a:gd name="T3" fmla="*/ 7 h 12"/>
                  <a:gd name="T4" fmla="*/ 0 w 7"/>
                  <a:gd name="T5" fmla="*/ 6 h 12"/>
                  <a:gd name="T6" fmla="*/ 1 w 7"/>
                  <a:gd name="T7" fmla="*/ 6 h 12"/>
                  <a:gd name="T8" fmla="*/ 5 w 7"/>
                  <a:gd name="T9" fmla="*/ 0 h 12"/>
                  <a:gd name="T10" fmla="*/ 7 w 7"/>
                  <a:gd name="T11" fmla="*/ 5 h 12"/>
                </a:gdLst>
                <a:ahLst/>
                <a:cxnLst>
                  <a:cxn ang="0">
                    <a:pos x="T0" y="T1"/>
                  </a:cxn>
                  <a:cxn ang="0">
                    <a:pos x="T2" y="T3"/>
                  </a:cxn>
                  <a:cxn ang="0">
                    <a:pos x="T4" y="T5"/>
                  </a:cxn>
                  <a:cxn ang="0">
                    <a:pos x="T6" y="T7"/>
                  </a:cxn>
                  <a:cxn ang="0">
                    <a:pos x="T8" y="T9"/>
                  </a:cxn>
                  <a:cxn ang="0">
                    <a:pos x="T10" y="T11"/>
                  </a:cxn>
                </a:cxnLst>
                <a:rect l="0" t="0" r="r" b="b"/>
                <a:pathLst>
                  <a:path w="7" h="12">
                    <a:moveTo>
                      <a:pt x="7" y="5"/>
                    </a:moveTo>
                    <a:cubicBezTo>
                      <a:pt x="7" y="12"/>
                      <a:pt x="4" y="10"/>
                      <a:pt x="1" y="7"/>
                    </a:cubicBezTo>
                    <a:cubicBezTo>
                      <a:pt x="0" y="6"/>
                      <a:pt x="0" y="6"/>
                      <a:pt x="0" y="6"/>
                    </a:cubicBezTo>
                    <a:cubicBezTo>
                      <a:pt x="1" y="6"/>
                      <a:pt x="1" y="6"/>
                      <a:pt x="1" y="6"/>
                    </a:cubicBezTo>
                    <a:cubicBezTo>
                      <a:pt x="2" y="4"/>
                      <a:pt x="3" y="2"/>
                      <a:pt x="5" y="0"/>
                    </a:cubicBezTo>
                    <a:cubicBezTo>
                      <a:pt x="7" y="1"/>
                      <a:pt x="6" y="3"/>
                      <a:pt x="7" y="5"/>
                    </a:cubicBezTo>
                    <a:close/>
                  </a:path>
                </a:pathLst>
              </a:custGeom>
              <a:solidFill>
                <a:srgbClr val="2F6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2" name="Freeform 533"/>
              <p:cNvSpPr/>
              <p:nvPr/>
            </p:nvSpPr>
            <p:spPr bwMode="auto">
              <a:xfrm>
                <a:off x="5562" y="1566"/>
                <a:ext cx="103" cy="75"/>
              </a:xfrm>
              <a:custGeom>
                <a:avLst/>
                <a:gdLst>
                  <a:gd name="T0" fmla="*/ 29 w 29"/>
                  <a:gd name="T1" fmla="*/ 19 h 21"/>
                  <a:gd name="T2" fmla="*/ 23 w 29"/>
                  <a:gd name="T3" fmla="*/ 21 h 21"/>
                  <a:gd name="T4" fmla="*/ 1 w 29"/>
                  <a:gd name="T5" fmla="*/ 3 h 21"/>
                  <a:gd name="T6" fmla="*/ 5 w 29"/>
                  <a:gd name="T7" fmla="*/ 1 h 21"/>
                  <a:gd name="T8" fmla="*/ 21 w 29"/>
                  <a:gd name="T9" fmla="*/ 5 h 21"/>
                  <a:gd name="T10" fmla="*/ 26 w 29"/>
                  <a:gd name="T11" fmla="*/ 11 h 21"/>
                  <a:gd name="T12" fmla="*/ 29 w 29"/>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28" h="21">
                    <a:moveTo>
                      <a:pt x="29" y="19"/>
                    </a:moveTo>
                    <a:cubicBezTo>
                      <a:pt x="26" y="17"/>
                      <a:pt x="23" y="16"/>
                      <a:pt x="23" y="21"/>
                    </a:cubicBezTo>
                    <a:cubicBezTo>
                      <a:pt x="9" y="20"/>
                      <a:pt x="0" y="13"/>
                      <a:pt x="1" y="3"/>
                    </a:cubicBezTo>
                    <a:cubicBezTo>
                      <a:pt x="2" y="2"/>
                      <a:pt x="3" y="1"/>
                      <a:pt x="5" y="1"/>
                    </a:cubicBezTo>
                    <a:cubicBezTo>
                      <a:pt x="11" y="0"/>
                      <a:pt x="16" y="3"/>
                      <a:pt x="21" y="5"/>
                    </a:cubicBezTo>
                    <a:cubicBezTo>
                      <a:pt x="24" y="6"/>
                      <a:pt x="26" y="8"/>
                      <a:pt x="26" y="11"/>
                    </a:cubicBezTo>
                    <a:cubicBezTo>
                      <a:pt x="27" y="13"/>
                      <a:pt x="28" y="16"/>
                      <a:pt x="29" y="19"/>
                    </a:cubicBezTo>
                    <a:close/>
                  </a:path>
                </a:pathLst>
              </a:custGeom>
              <a:solidFill>
                <a:srgbClr val="204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3" name="Freeform 534"/>
              <p:cNvSpPr/>
              <p:nvPr/>
            </p:nvSpPr>
            <p:spPr bwMode="auto">
              <a:xfrm>
                <a:off x="5615" y="1477"/>
                <a:ext cx="100" cy="107"/>
              </a:xfrm>
              <a:custGeom>
                <a:avLst/>
                <a:gdLst>
                  <a:gd name="T0" fmla="*/ 25 w 28"/>
                  <a:gd name="T1" fmla="*/ 26 h 30"/>
                  <a:gd name="T2" fmla="*/ 24 w 28"/>
                  <a:gd name="T3" fmla="*/ 30 h 30"/>
                  <a:gd name="T4" fmla="*/ 18 w 28"/>
                  <a:gd name="T5" fmla="*/ 24 h 30"/>
                  <a:gd name="T6" fmla="*/ 5 w 28"/>
                  <a:gd name="T7" fmla="*/ 16 h 30"/>
                  <a:gd name="T8" fmla="*/ 3 w 28"/>
                  <a:gd name="T9" fmla="*/ 14 h 30"/>
                  <a:gd name="T10" fmla="*/ 2 w 28"/>
                  <a:gd name="T11" fmla="*/ 12 h 30"/>
                  <a:gd name="T12" fmla="*/ 2 w 28"/>
                  <a:gd name="T13" fmla="*/ 2 h 30"/>
                  <a:gd name="T14" fmla="*/ 14 w 28"/>
                  <a:gd name="T15" fmla="*/ 6 h 30"/>
                  <a:gd name="T16" fmla="*/ 21 w 28"/>
                  <a:gd name="T17" fmla="*/ 13 h 30"/>
                  <a:gd name="T18" fmla="*/ 25 w 28"/>
                  <a:gd name="T1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0">
                    <a:moveTo>
                      <a:pt x="25" y="26"/>
                    </a:moveTo>
                    <a:cubicBezTo>
                      <a:pt x="25" y="27"/>
                      <a:pt x="24" y="29"/>
                      <a:pt x="24" y="30"/>
                    </a:cubicBezTo>
                    <a:cubicBezTo>
                      <a:pt x="22" y="28"/>
                      <a:pt x="20" y="26"/>
                      <a:pt x="18" y="24"/>
                    </a:cubicBezTo>
                    <a:cubicBezTo>
                      <a:pt x="13" y="22"/>
                      <a:pt x="10" y="18"/>
                      <a:pt x="5" y="16"/>
                    </a:cubicBezTo>
                    <a:cubicBezTo>
                      <a:pt x="5" y="16"/>
                      <a:pt x="4" y="15"/>
                      <a:pt x="3" y="14"/>
                    </a:cubicBezTo>
                    <a:cubicBezTo>
                      <a:pt x="3" y="14"/>
                      <a:pt x="2" y="13"/>
                      <a:pt x="2" y="12"/>
                    </a:cubicBezTo>
                    <a:cubicBezTo>
                      <a:pt x="3" y="8"/>
                      <a:pt x="0" y="5"/>
                      <a:pt x="2" y="2"/>
                    </a:cubicBezTo>
                    <a:cubicBezTo>
                      <a:pt x="8" y="0"/>
                      <a:pt x="10" y="5"/>
                      <a:pt x="14" y="6"/>
                    </a:cubicBezTo>
                    <a:cubicBezTo>
                      <a:pt x="17" y="8"/>
                      <a:pt x="20" y="10"/>
                      <a:pt x="21" y="13"/>
                    </a:cubicBezTo>
                    <a:cubicBezTo>
                      <a:pt x="23" y="17"/>
                      <a:pt x="28" y="21"/>
                      <a:pt x="25" y="26"/>
                    </a:cubicBezTo>
                    <a:close/>
                  </a:path>
                </a:pathLst>
              </a:custGeom>
              <a:solidFill>
                <a:srgbClr val="3F7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4" name="Freeform 535"/>
              <p:cNvSpPr/>
              <p:nvPr/>
            </p:nvSpPr>
            <p:spPr bwMode="auto">
              <a:xfrm>
                <a:off x="5626" y="1552"/>
                <a:ext cx="61" cy="57"/>
              </a:xfrm>
              <a:custGeom>
                <a:avLst/>
                <a:gdLst>
                  <a:gd name="T0" fmla="*/ 8 w 17"/>
                  <a:gd name="T1" fmla="*/ 15 h 16"/>
                  <a:gd name="T2" fmla="*/ 3 w 17"/>
                  <a:gd name="T3" fmla="*/ 11 h 16"/>
                  <a:gd name="T4" fmla="*/ 1 w 17"/>
                  <a:gd name="T5" fmla="*/ 7 h 16"/>
                  <a:gd name="T6" fmla="*/ 9 w 17"/>
                  <a:gd name="T7" fmla="*/ 0 h 16"/>
                  <a:gd name="T8" fmla="*/ 11 w 17"/>
                  <a:gd name="T9" fmla="*/ 3 h 16"/>
                  <a:gd name="T10" fmla="*/ 13 w 17"/>
                  <a:gd name="T11" fmla="*/ 9 h 16"/>
                  <a:gd name="T12" fmla="*/ 8 w 17"/>
                  <a:gd name="T13" fmla="*/ 15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8" y="15"/>
                    </a:moveTo>
                    <a:cubicBezTo>
                      <a:pt x="6" y="13"/>
                      <a:pt x="5" y="12"/>
                      <a:pt x="3" y="11"/>
                    </a:cubicBezTo>
                    <a:cubicBezTo>
                      <a:pt x="1" y="10"/>
                      <a:pt x="0" y="9"/>
                      <a:pt x="1" y="7"/>
                    </a:cubicBezTo>
                    <a:cubicBezTo>
                      <a:pt x="3" y="5"/>
                      <a:pt x="6" y="3"/>
                      <a:pt x="9" y="0"/>
                    </a:cubicBezTo>
                    <a:cubicBezTo>
                      <a:pt x="10" y="0"/>
                      <a:pt x="11" y="1"/>
                      <a:pt x="11" y="3"/>
                    </a:cubicBezTo>
                    <a:cubicBezTo>
                      <a:pt x="12" y="5"/>
                      <a:pt x="12" y="7"/>
                      <a:pt x="13" y="9"/>
                    </a:cubicBezTo>
                    <a:cubicBezTo>
                      <a:pt x="17" y="16"/>
                      <a:pt x="12" y="16"/>
                      <a:pt x="8" y="15"/>
                    </a:cubicBezTo>
                    <a:close/>
                  </a:path>
                </a:pathLst>
              </a:custGeom>
              <a:solidFill>
                <a:srgbClr val="2C6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5" name="Freeform 536"/>
              <p:cNvSpPr/>
              <p:nvPr/>
            </p:nvSpPr>
            <p:spPr bwMode="auto">
              <a:xfrm>
                <a:off x="5633" y="1527"/>
                <a:ext cx="47" cy="36"/>
              </a:xfrm>
              <a:custGeom>
                <a:avLst/>
                <a:gdLst>
                  <a:gd name="T0" fmla="*/ 9 w 13"/>
                  <a:gd name="T1" fmla="*/ 10 h 10"/>
                  <a:gd name="T2" fmla="*/ 7 w 13"/>
                  <a:gd name="T3" fmla="*/ 8 h 10"/>
                  <a:gd name="T4" fmla="*/ 1 w 13"/>
                  <a:gd name="T5" fmla="*/ 0 h 10"/>
                  <a:gd name="T6" fmla="*/ 13 w 13"/>
                  <a:gd name="T7" fmla="*/ 10 h 10"/>
                  <a:gd name="T8" fmla="*/ 9 w 13"/>
                  <a:gd name="T9" fmla="*/ 10 h 10"/>
                </a:gdLst>
                <a:ahLst/>
                <a:cxnLst>
                  <a:cxn ang="0">
                    <a:pos x="T0" y="T1"/>
                  </a:cxn>
                  <a:cxn ang="0">
                    <a:pos x="T2" y="T3"/>
                  </a:cxn>
                  <a:cxn ang="0">
                    <a:pos x="T4" y="T5"/>
                  </a:cxn>
                  <a:cxn ang="0">
                    <a:pos x="T6" y="T7"/>
                  </a:cxn>
                  <a:cxn ang="0">
                    <a:pos x="T8" y="T9"/>
                  </a:cxn>
                </a:cxnLst>
                <a:rect l="0" t="0" r="r" b="b"/>
                <a:pathLst>
                  <a:path w="13" h="10">
                    <a:moveTo>
                      <a:pt x="9" y="10"/>
                    </a:moveTo>
                    <a:cubicBezTo>
                      <a:pt x="8" y="9"/>
                      <a:pt x="7" y="8"/>
                      <a:pt x="7" y="8"/>
                    </a:cubicBezTo>
                    <a:cubicBezTo>
                      <a:pt x="3" y="7"/>
                      <a:pt x="0" y="5"/>
                      <a:pt x="1" y="0"/>
                    </a:cubicBezTo>
                    <a:cubicBezTo>
                      <a:pt x="7" y="1"/>
                      <a:pt x="10" y="6"/>
                      <a:pt x="13" y="10"/>
                    </a:cubicBezTo>
                    <a:cubicBezTo>
                      <a:pt x="12" y="10"/>
                      <a:pt x="10" y="10"/>
                      <a:pt x="9" y="10"/>
                    </a:cubicBezTo>
                    <a:close/>
                  </a:path>
                </a:pathLst>
              </a:custGeom>
              <a:solidFill>
                <a:srgbClr val="95C7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6" name="Freeform 537"/>
              <p:cNvSpPr/>
              <p:nvPr/>
            </p:nvSpPr>
            <p:spPr bwMode="auto">
              <a:xfrm>
                <a:off x="5687" y="1524"/>
                <a:ext cx="32" cy="46"/>
              </a:xfrm>
              <a:custGeom>
                <a:avLst/>
                <a:gdLst>
                  <a:gd name="T0" fmla="*/ 5 w 9"/>
                  <a:gd name="T1" fmla="*/ 13 h 13"/>
                  <a:gd name="T2" fmla="*/ 0 w 9"/>
                  <a:gd name="T3" fmla="*/ 1 h 13"/>
                  <a:gd name="T4" fmla="*/ 2 w 9"/>
                  <a:gd name="T5" fmla="*/ 0 h 13"/>
                  <a:gd name="T6" fmla="*/ 6 w 9"/>
                  <a:gd name="T7" fmla="*/ 3 h 13"/>
                  <a:gd name="T8" fmla="*/ 7 w 9"/>
                  <a:gd name="T9" fmla="*/ 5 h 13"/>
                  <a:gd name="T10" fmla="*/ 5 w 9"/>
                  <a:gd name="T11" fmla="*/ 13 h 13"/>
                </a:gdLst>
                <a:ahLst/>
                <a:cxnLst>
                  <a:cxn ang="0">
                    <a:pos x="T0" y="T1"/>
                  </a:cxn>
                  <a:cxn ang="0">
                    <a:pos x="T2" y="T3"/>
                  </a:cxn>
                  <a:cxn ang="0">
                    <a:pos x="T4" y="T5"/>
                  </a:cxn>
                  <a:cxn ang="0">
                    <a:pos x="T6" y="T7"/>
                  </a:cxn>
                  <a:cxn ang="0">
                    <a:pos x="T8" y="T9"/>
                  </a:cxn>
                  <a:cxn ang="0">
                    <a:pos x="T10" y="T11"/>
                  </a:cxn>
                </a:cxnLst>
                <a:rect l="0" t="0" r="r" b="b"/>
                <a:pathLst>
                  <a:path w="9" h="13">
                    <a:moveTo>
                      <a:pt x="5" y="13"/>
                    </a:moveTo>
                    <a:cubicBezTo>
                      <a:pt x="5" y="8"/>
                      <a:pt x="1" y="5"/>
                      <a:pt x="0" y="1"/>
                    </a:cubicBezTo>
                    <a:cubicBezTo>
                      <a:pt x="0" y="0"/>
                      <a:pt x="1" y="0"/>
                      <a:pt x="2" y="0"/>
                    </a:cubicBezTo>
                    <a:cubicBezTo>
                      <a:pt x="4" y="0"/>
                      <a:pt x="4" y="2"/>
                      <a:pt x="6" y="3"/>
                    </a:cubicBezTo>
                    <a:cubicBezTo>
                      <a:pt x="6" y="4"/>
                      <a:pt x="7" y="4"/>
                      <a:pt x="7" y="5"/>
                    </a:cubicBezTo>
                    <a:cubicBezTo>
                      <a:pt x="7" y="8"/>
                      <a:pt x="9" y="11"/>
                      <a:pt x="5" y="13"/>
                    </a:cubicBezTo>
                    <a:close/>
                  </a:path>
                </a:pathLst>
              </a:custGeom>
              <a:solidFill>
                <a:srgbClr val="5A93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7" name="Freeform 538"/>
              <p:cNvSpPr/>
              <p:nvPr/>
            </p:nvSpPr>
            <p:spPr bwMode="auto">
              <a:xfrm>
                <a:off x="5505" y="1563"/>
                <a:ext cx="150" cy="92"/>
              </a:xfrm>
              <a:custGeom>
                <a:avLst/>
                <a:gdLst>
                  <a:gd name="T0" fmla="*/ 17 w 42"/>
                  <a:gd name="T1" fmla="*/ 4 h 26"/>
                  <a:gd name="T2" fmla="*/ 26 w 42"/>
                  <a:gd name="T3" fmla="*/ 15 h 26"/>
                  <a:gd name="T4" fmla="*/ 39 w 42"/>
                  <a:gd name="T5" fmla="*/ 22 h 26"/>
                  <a:gd name="T6" fmla="*/ 37 w 42"/>
                  <a:gd name="T7" fmla="*/ 26 h 26"/>
                  <a:gd name="T8" fmla="*/ 19 w 42"/>
                  <a:gd name="T9" fmla="*/ 18 h 26"/>
                  <a:gd name="T10" fmla="*/ 1 w 42"/>
                  <a:gd name="T11" fmla="*/ 10 h 26"/>
                  <a:gd name="T12" fmla="*/ 0 w 42"/>
                  <a:gd name="T13" fmla="*/ 8 h 26"/>
                  <a:gd name="T14" fmla="*/ 12 w 42"/>
                  <a:gd name="T15" fmla="*/ 8 h 26"/>
                  <a:gd name="T16" fmla="*/ 12 w 42"/>
                  <a:gd name="T17" fmla="*/ 6 h 26"/>
                  <a:gd name="T18" fmla="*/ 10 w 42"/>
                  <a:gd name="T19" fmla="*/ 6 h 26"/>
                  <a:gd name="T20" fmla="*/ 17 w 42"/>
                  <a:gd name="T2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26">
                    <a:moveTo>
                      <a:pt x="17" y="4"/>
                    </a:moveTo>
                    <a:cubicBezTo>
                      <a:pt x="16" y="11"/>
                      <a:pt x="22" y="13"/>
                      <a:pt x="26" y="15"/>
                    </a:cubicBezTo>
                    <a:cubicBezTo>
                      <a:pt x="30" y="18"/>
                      <a:pt x="34" y="20"/>
                      <a:pt x="39" y="22"/>
                    </a:cubicBezTo>
                    <a:cubicBezTo>
                      <a:pt x="42" y="24"/>
                      <a:pt x="40" y="25"/>
                      <a:pt x="37" y="26"/>
                    </a:cubicBezTo>
                    <a:cubicBezTo>
                      <a:pt x="31" y="24"/>
                      <a:pt x="26" y="18"/>
                      <a:pt x="19" y="18"/>
                    </a:cubicBezTo>
                    <a:cubicBezTo>
                      <a:pt x="13" y="15"/>
                      <a:pt x="7" y="13"/>
                      <a:pt x="1" y="10"/>
                    </a:cubicBezTo>
                    <a:cubicBezTo>
                      <a:pt x="1" y="10"/>
                      <a:pt x="0" y="9"/>
                      <a:pt x="0" y="8"/>
                    </a:cubicBezTo>
                    <a:cubicBezTo>
                      <a:pt x="4" y="8"/>
                      <a:pt x="8" y="8"/>
                      <a:pt x="12" y="8"/>
                    </a:cubicBezTo>
                    <a:cubicBezTo>
                      <a:pt x="14" y="8"/>
                      <a:pt x="13" y="7"/>
                      <a:pt x="12" y="6"/>
                    </a:cubicBezTo>
                    <a:cubicBezTo>
                      <a:pt x="11" y="6"/>
                      <a:pt x="10" y="6"/>
                      <a:pt x="10" y="6"/>
                    </a:cubicBezTo>
                    <a:cubicBezTo>
                      <a:pt x="11" y="0"/>
                      <a:pt x="14" y="2"/>
                      <a:pt x="17" y="4"/>
                    </a:cubicBezTo>
                    <a:close/>
                  </a:path>
                </a:pathLst>
              </a:custGeom>
              <a:solidFill>
                <a:srgbClr val="457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8" name="Freeform 539"/>
              <p:cNvSpPr/>
              <p:nvPr/>
            </p:nvSpPr>
            <p:spPr bwMode="auto">
              <a:xfrm>
                <a:off x="5572" y="1619"/>
                <a:ext cx="65" cy="43"/>
              </a:xfrm>
              <a:custGeom>
                <a:avLst/>
                <a:gdLst>
                  <a:gd name="T0" fmla="*/ 0 w 18"/>
                  <a:gd name="T1" fmla="*/ 2 h 12"/>
                  <a:gd name="T2" fmla="*/ 18 w 18"/>
                  <a:gd name="T3" fmla="*/ 10 h 12"/>
                  <a:gd name="T4" fmla="*/ 18 w 18"/>
                  <a:gd name="T5" fmla="*/ 12 h 12"/>
                  <a:gd name="T6" fmla="*/ 8 w 18"/>
                  <a:gd name="T7" fmla="*/ 7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cubicBezTo>
                      <a:pt x="8" y="0"/>
                      <a:pt x="13" y="5"/>
                      <a:pt x="18" y="10"/>
                    </a:cubicBezTo>
                    <a:cubicBezTo>
                      <a:pt x="18" y="10"/>
                      <a:pt x="18" y="11"/>
                      <a:pt x="18" y="12"/>
                    </a:cubicBezTo>
                    <a:cubicBezTo>
                      <a:pt x="15" y="10"/>
                      <a:pt x="11" y="9"/>
                      <a:pt x="8" y="7"/>
                    </a:cubicBezTo>
                    <a:cubicBezTo>
                      <a:pt x="6" y="5"/>
                      <a:pt x="3" y="4"/>
                      <a:pt x="0" y="2"/>
                    </a:cubicBezTo>
                    <a:close/>
                  </a:path>
                </a:pathLst>
              </a:custGeom>
              <a:solidFill>
                <a:srgbClr val="17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9" name="Freeform 540"/>
              <p:cNvSpPr/>
              <p:nvPr/>
            </p:nvSpPr>
            <p:spPr bwMode="auto">
              <a:xfrm>
                <a:off x="5469" y="2085"/>
                <a:ext cx="139" cy="241"/>
              </a:xfrm>
              <a:custGeom>
                <a:avLst/>
                <a:gdLst>
                  <a:gd name="T0" fmla="*/ 33 w 39"/>
                  <a:gd name="T1" fmla="*/ 23 h 68"/>
                  <a:gd name="T2" fmla="*/ 35 w 39"/>
                  <a:gd name="T3" fmla="*/ 28 h 68"/>
                  <a:gd name="T4" fmla="*/ 32 w 39"/>
                  <a:gd name="T5" fmla="*/ 34 h 68"/>
                  <a:gd name="T6" fmla="*/ 29 w 39"/>
                  <a:gd name="T7" fmla="*/ 39 h 68"/>
                  <a:gd name="T8" fmla="*/ 36 w 39"/>
                  <a:gd name="T9" fmla="*/ 48 h 68"/>
                  <a:gd name="T10" fmla="*/ 37 w 39"/>
                  <a:gd name="T11" fmla="*/ 51 h 68"/>
                  <a:gd name="T12" fmla="*/ 37 w 39"/>
                  <a:gd name="T13" fmla="*/ 55 h 68"/>
                  <a:gd name="T14" fmla="*/ 37 w 39"/>
                  <a:gd name="T15" fmla="*/ 66 h 68"/>
                  <a:gd name="T16" fmla="*/ 32 w 39"/>
                  <a:gd name="T17" fmla="*/ 65 h 68"/>
                  <a:gd name="T18" fmla="*/ 31 w 39"/>
                  <a:gd name="T19" fmla="*/ 62 h 68"/>
                  <a:gd name="T20" fmla="*/ 29 w 39"/>
                  <a:gd name="T21" fmla="*/ 55 h 68"/>
                  <a:gd name="T22" fmla="*/ 21 w 39"/>
                  <a:gd name="T23" fmla="*/ 47 h 68"/>
                  <a:gd name="T24" fmla="*/ 19 w 39"/>
                  <a:gd name="T25" fmla="*/ 45 h 68"/>
                  <a:gd name="T26" fmla="*/ 9 w 39"/>
                  <a:gd name="T27" fmla="*/ 29 h 68"/>
                  <a:gd name="T28" fmla="*/ 0 w 39"/>
                  <a:gd name="T29" fmla="*/ 16 h 68"/>
                  <a:gd name="T30" fmla="*/ 0 w 39"/>
                  <a:gd name="T31" fmla="*/ 13 h 68"/>
                  <a:gd name="T32" fmla="*/ 2 w 39"/>
                  <a:gd name="T33" fmla="*/ 5 h 68"/>
                  <a:gd name="T34" fmla="*/ 3 w 39"/>
                  <a:gd name="T35" fmla="*/ 1 h 68"/>
                  <a:gd name="T36" fmla="*/ 14 w 39"/>
                  <a:gd name="T37" fmla="*/ 5 h 68"/>
                  <a:gd name="T38" fmla="*/ 18 w 39"/>
                  <a:gd name="T39" fmla="*/ 9 h 68"/>
                  <a:gd name="T40" fmla="*/ 18 w 39"/>
                  <a:gd name="T41" fmla="*/ 18 h 68"/>
                  <a:gd name="T42" fmla="*/ 18 w 39"/>
                  <a:gd name="T43" fmla="*/ 23 h 68"/>
                  <a:gd name="T44" fmla="*/ 25 w 39"/>
                  <a:gd name="T45" fmla="*/ 25 h 68"/>
                  <a:gd name="T46" fmla="*/ 33 w 39"/>
                  <a:gd name="T47" fmla="*/ 2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68">
                    <a:moveTo>
                      <a:pt x="33" y="23"/>
                    </a:moveTo>
                    <a:cubicBezTo>
                      <a:pt x="34" y="25"/>
                      <a:pt x="34" y="27"/>
                      <a:pt x="35" y="28"/>
                    </a:cubicBezTo>
                    <a:cubicBezTo>
                      <a:pt x="35" y="31"/>
                      <a:pt x="33" y="32"/>
                      <a:pt x="32" y="34"/>
                    </a:cubicBezTo>
                    <a:cubicBezTo>
                      <a:pt x="30" y="36"/>
                      <a:pt x="26" y="36"/>
                      <a:pt x="29" y="39"/>
                    </a:cubicBezTo>
                    <a:cubicBezTo>
                      <a:pt x="32" y="42"/>
                      <a:pt x="34" y="45"/>
                      <a:pt x="36" y="48"/>
                    </a:cubicBezTo>
                    <a:cubicBezTo>
                      <a:pt x="36" y="49"/>
                      <a:pt x="37" y="50"/>
                      <a:pt x="37" y="51"/>
                    </a:cubicBezTo>
                    <a:cubicBezTo>
                      <a:pt x="37" y="52"/>
                      <a:pt x="37" y="54"/>
                      <a:pt x="37" y="55"/>
                    </a:cubicBezTo>
                    <a:cubicBezTo>
                      <a:pt x="37" y="59"/>
                      <a:pt x="39" y="63"/>
                      <a:pt x="37" y="66"/>
                    </a:cubicBezTo>
                    <a:cubicBezTo>
                      <a:pt x="35" y="68"/>
                      <a:pt x="34" y="67"/>
                      <a:pt x="32" y="65"/>
                    </a:cubicBezTo>
                    <a:cubicBezTo>
                      <a:pt x="32" y="64"/>
                      <a:pt x="31" y="63"/>
                      <a:pt x="31" y="62"/>
                    </a:cubicBezTo>
                    <a:cubicBezTo>
                      <a:pt x="30" y="59"/>
                      <a:pt x="30" y="57"/>
                      <a:pt x="29" y="55"/>
                    </a:cubicBezTo>
                    <a:cubicBezTo>
                      <a:pt x="27" y="52"/>
                      <a:pt x="26" y="47"/>
                      <a:pt x="21" y="47"/>
                    </a:cubicBezTo>
                    <a:cubicBezTo>
                      <a:pt x="20" y="46"/>
                      <a:pt x="20" y="46"/>
                      <a:pt x="19" y="45"/>
                    </a:cubicBezTo>
                    <a:cubicBezTo>
                      <a:pt x="18" y="38"/>
                      <a:pt x="19" y="30"/>
                      <a:pt x="9" y="29"/>
                    </a:cubicBezTo>
                    <a:cubicBezTo>
                      <a:pt x="1" y="28"/>
                      <a:pt x="0" y="22"/>
                      <a:pt x="0" y="16"/>
                    </a:cubicBezTo>
                    <a:cubicBezTo>
                      <a:pt x="0" y="15"/>
                      <a:pt x="0" y="14"/>
                      <a:pt x="0" y="13"/>
                    </a:cubicBezTo>
                    <a:cubicBezTo>
                      <a:pt x="3" y="11"/>
                      <a:pt x="2" y="8"/>
                      <a:pt x="2" y="5"/>
                    </a:cubicBezTo>
                    <a:cubicBezTo>
                      <a:pt x="2" y="3"/>
                      <a:pt x="2" y="2"/>
                      <a:pt x="3" y="1"/>
                    </a:cubicBezTo>
                    <a:cubicBezTo>
                      <a:pt x="8" y="0"/>
                      <a:pt x="10" y="5"/>
                      <a:pt x="14" y="5"/>
                    </a:cubicBezTo>
                    <a:cubicBezTo>
                      <a:pt x="16" y="6"/>
                      <a:pt x="17" y="7"/>
                      <a:pt x="18" y="9"/>
                    </a:cubicBezTo>
                    <a:cubicBezTo>
                      <a:pt x="20" y="12"/>
                      <a:pt x="22" y="15"/>
                      <a:pt x="18" y="18"/>
                    </a:cubicBezTo>
                    <a:cubicBezTo>
                      <a:pt x="16" y="20"/>
                      <a:pt x="17" y="21"/>
                      <a:pt x="18" y="23"/>
                    </a:cubicBezTo>
                    <a:cubicBezTo>
                      <a:pt x="20" y="26"/>
                      <a:pt x="22" y="26"/>
                      <a:pt x="25" y="25"/>
                    </a:cubicBezTo>
                    <a:cubicBezTo>
                      <a:pt x="28" y="23"/>
                      <a:pt x="30" y="21"/>
                      <a:pt x="33" y="23"/>
                    </a:cubicBezTo>
                    <a:close/>
                  </a:path>
                </a:pathLst>
              </a:custGeom>
              <a:solidFill>
                <a:srgbClr val="98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0" name="Freeform 541"/>
              <p:cNvSpPr/>
              <p:nvPr/>
            </p:nvSpPr>
            <p:spPr bwMode="auto">
              <a:xfrm>
                <a:off x="5515" y="2113"/>
                <a:ext cx="72" cy="85"/>
              </a:xfrm>
              <a:custGeom>
                <a:avLst/>
                <a:gdLst>
                  <a:gd name="T0" fmla="*/ 20 w 20"/>
                  <a:gd name="T1" fmla="*/ 15 h 24"/>
                  <a:gd name="T2" fmla="*/ 14 w 20"/>
                  <a:gd name="T3" fmla="*/ 18 h 24"/>
                  <a:gd name="T4" fmla="*/ 8 w 20"/>
                  <a:gd name="T5" fmla="*/ 21 h 24"/>
                  <a:gd name="T6" fmla="*/ 0 w 20"/>
                  <a:gd name="T7" fmla="*/ 12 h 24"/>
                  <a:gd name="T8" fmla="*/ 2 w 20"/>
                  <a:gd name="T9" fmla="*/ 8 h 24"/>
                  <a:gd name="T10" fmla="*/ 3 w 20"/>
                  <a:gd name="T11" fmla="*/ 1 h 24"/>
                  <a:gd name="T12" fmla="*/ 6 w 20"/>
                  <a:gd name="T13" fmla="*/ 0 h 24"/>
                  <a:gd name="T14" fmla="*/ 11 w 20"/>
                  <a:gd name="T15" fmla="*/ 4 h 24"/>
                  <a:gd name="T16" fmla="*/ 16 w 20"/>
                  <a:gd name="T17" fmla="*/ 5 h 24"/>
                  <a:gd name="T18" fmla="*/ 20 w 20"/>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4">
                    <a:moveTo>
                      <a:pt x="20" y="15"/>
                    </a:moveTo>
                    <a:cubicBezTo>
                      <a:pt x="17" y="15"/>
                      <a:pt x="16" y="17"/>
                      <a:pt x="14" y="18"/>
                    </a:cubicBezTo>
                    <a:cubicBezTo>
                      <a:pt x="12" y="19"/>
                      <a:pt x="11" y="24"/>
                      <a:pt x="8" y="21"/>
                    </a:cubicBezTo>
                    <a:cubicBezTo>
                      <a:pt x="5" y="19"/>
                      <a:pt x="1" y="17"/>
                      <a:pt x="0" y="12"/>
                    </a:cubicBezTo>
                    <a:cubicBezTo>
                      <a:pt x="0" y="11"/>
                      <a:pt x="0" y="8"/>
                      <a:pt x="2" y="8"/>
                    </a:cubicBezTo>
                    <a:cubicBezTo>
                      <a:pt x="10" y="7"/>
                      <a:pt x="2" y="3"/>
                      <a:pt x="3" y="1"/>
                    </a:cubicBezTo>
                    <a:cubicBezTo>
                      <a:pt x="4" y="1"/>
                      <a:pt x="5" y="0"/>
                      <a:pt x="6" y="0"/>
                    </a:cubicBezTo>
                    <a:cubicBezTo>
                      <a:pt x="8" y="1"/>
                      <a:pt x="10" y="2"/>
                      <a:pt x="11" y="4"/>
                    </a:cubicBezTo>
                    <a:cubicBezTo>
                      <a:pt x="12" y="11"/>
                      <a:pt x="14" y="3"/>
                      <a:pt x="16" y="5"/>
                    </a:cubicBezTo>
                    <a:cubicBezTo>
                      <a:pt x="17" y="8"/>
                      <a:pt x="19" y="12"/>
                      <a:pt x="20" y="15"/>
                    </a:cubicBezTo>
                    <a:close/>
                  </a:path>
                </a:pathLst>
              </a:custGeom>
              <a:solidFill>
                <a:srgbClr val="4370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1" name="Freeform 542"/>
              <p:cNvSpPr/>
              <p:nvPr/>
            </p:nvSpPr>
            <p:spPr bwMode="auto">
              <a:xfrm>
                <a:off x="5565" y="2174"/>
                <a:ext cx="107" cy="67"/>
              </a:xfrm>
              <a:custGeom>
                <a:avLst/>
                <a:gdLst>
                  <a:gd name="T0" fmla="*/ 4 w 30"/>
                  <a:gd name="T1" fmla="*/ 8 h 19"/>
                  <a:gd name="T2" fmla="*/ 8 w 30"/>
                  <a:gd name="T3" fmla="*/ 3 h 19"/>
                  <a:gd name="T4" fmla="*/ 26 w 30"/>
                  <a:gd name="T5" fmla="*/ 0 h 19"/>
                  <a:gd name="T6" fmla="*/ 29 w 30"/>
                  <a:gd name="T7" fmla="*/ 0 h 19"/>
                  <a:gd name="T8" fmla="*/ 26 w 30"/>
                  <a:gd name="T9" fmla="*/ 8 h 19"/>
                  <a:gd name="T10" fmla="*/ 13 w 30"/>
                  <a:gd name="T11" fmla="*/ 12 h 19"/>
                  <a:gd name="T12" fmla="*/ 1 w 30"/>
                  <a:gd name="T13" fmla="*/ 12 h 19"/>
                  <a:gd name="T14" fmla="*/ 4 w 30"/>
                  <a:gd name="T15" fmla="*/ 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9">
                    <a:moveTo>
                      <a:pt x="4" y="8"/>
                    </a:moveTo>
                    <a:cubicBezTo>
                      <a:pt x="5" y="6"/>
                      <a:pt x="7" y="5"/>
                      <a:pt x="8" y="3"/>
                    </a:cubicBezTo>
                    <a:cubicBezTo>
                      <a:pt x="14" y="1"/>
                      <a:pt x="21" y="5"/>
                      <a:pt x="26" y="0"/>
                    </a:cubicBezTo>
                    <a:cubicBezTo>
                      <a:pt x="27" y="0"/>
                      <a:pt x="28" y="0"/>
                      <a:pt x="29" y="0"/>
                    </a:cubicBezTo>
                    <a:cubicBezTo>
                      <a:pt x="30" y="4"/>
                      <a:pt x="27" y="5"/>
                      <a:pt x="26" y="8"/>
                    </a:cubicBezTo>
                    <a:cubicBezTo>
                      <a:pt x="22" y="10"/>
                      <a:pt x="17" y="9"/>
                      <a:pt x="13" y="12"/>
                    </a:cubicBezTo>
                    <a:cubicBezTo>
                      <a:pt x="9" y="12"/>
                      <a:pt x="5" y="19"/>
                      <a:pt x="1" y="12"/>
                    </a:cubicBezTo>
                    <a:cubicBezTo>
                      <a:pt x="0" y="9"/>
                      <a:pt x="4" y="10"/>
                      <a:pt x="4" y="8"/>
                    </a:cubicBezTo>
                    <a:close/>
                  </a:path>
                </a:pathLst>
              </a:custGeom>
              <a:solidFill>
                <a:srgbClr val="9DB6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2" name="Freeform 543"/>
              <p:cNvSpPr/>
              <p:nvPr/>
            </p:nvSpPr>
            <p:spPr bwMode="auto">
              <a:xfrm>
                <a:off x="5565" y="2031"/>
                <a:ext cx="57" cy="61"/>
              </a:xfrm>
              <a:custGeom>
                <a:avLst/>
                <a:gdLst>
                  <a:gd name="T0" fmla="*/ 4 w 16"/>
                  <a:gd name="T1" fmla="*/ 14 h 17"/>
                  <a:gd name="T2" fmla="*/ 4 w 16"/>
                  <a:gd name="T3" fmla="*/ 12 h 17"/>
                  <a:gd name="T4" fmla="*/ 4 w 16"/>
                  <a:gd name="T5" fmla="*/ 2 h 17"/>
                  <a:gd name="T6" fmla="*/ 12 w 16"/>
                  <a:gd name="T7" fmla="*/ 5 h 17"/>
                  <a:gd name="T8" fmla="*/ 6 w 16"/>
                  <a:gd name="T9" fmla="*/ 16 h 17"/>
                  <a:gd name="T10" fmla="*/ 4 w 16"/>
                  <a:gd name="T11" fmla="*/ 14 h 17"/>
                </a:gdLst>
                <a:ahLst/>
                <a:cxnLst>
                  <a:cxn ang="0">
                    <a:pos x="T0" y="T1"/>
                  </a:cxn>
                  <a:cxn ang="0">
                    <a:pos x="T2" y="T3"/>
                  </a:cxn>
                  <a:cxn ang="0">
                    <a:pos x="T4" y="T5"/>
                  </a:cxn>
                  <a:cxn ang="0">
                    <a:pos x="T6" y="T7"/>
                  </a:cxn>
                  <a:cxn ang="0">
                    <a:pos x="T8" y="T9"/>
                  </a:cxn>
                  <a:cxn ang="0">
                    <a:pos x="T10" y="T11"/>
                  </a:cxn>
                </a:cxnLst>
                <a:rect l="0" t="0" r="r" b="b"/>
                <a:pathLst>
                  <a:path w="16" h="17">
                    <a:moveTo>
                      <a:pt x="4" y="14"/>
                    </a:moveTo>
                    <a:cubicBezTo>
                      <a:pt x="4" y="13"/>
                      <a:pt x="4" y="12"/>
                      <a:pt x="4" y="12"/>
                    </a:cubicBezTo>
                    <a:cubicBezTo>
                      <a:pt x="4" y="9"/>
                      <a:pt x="0" y="5"/>
                      <a:pt x="4" y="2"/>
                    </a:cubicBezTo>
                    <a:cubicBezTo>
                      <a:pt x="7" y="0"/>
                      <a:pt x="8" y="6"/>
                      <a:pt x="12" y="5"/>
                    </a:cubicBezTo>
                    <a:cubicBezTo>
                      <a:pt x="15" y="11"/>
                      <a:pt x="16" y="17"/>
                      <a:pt x="6" y="16"/>
                    </a:cubicBezTo>
                    <a:cubicBezTo>
                      <a:pt x="5" y="16"/>
                      <a:pt x="4" y="15"/>
                      <a:pt x="4" y="14"/>
                    </a:cubicBezTo>
                    <a:close/>
                  </a:path>
                </a:pathLst>
              </a:custGeom>
              <a:solidFill>
                <a:srgbClr val="184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3" name="Freeform 544"/>
              <p:cNvSpPr/>
              <p:nvPr/>
            </p:nvSpPr>
            <p:spPr bwMode="auto">
              <a:xfrm>
                <a:off x="5519" y="2081"/>
                <a:ext cx="53" cy="78"/>
              </a:xfrm>
              <a:custGeom>
                <a:avLst/>
                <a:gdLst>
                  <a:gd name="T0" fmla="*/ 15 w 15"/>
                  <a:gd name="T1" fmla="*/ 14 h 22"/>
                  <a:gd name="T2" fmla="*/ 8 w 15"/>
                  <a:gd name="T3" fmla="*/ 14 h 22"/>
                  <a:gd name="T4" fmla="*/ 4 w 15"/>
                  <a:gd name="T5" fmla="*/ 10 h 22"/>
                  <a:gd name="T6" fmla="*/ 9 w 15"/>
                  <a:gd name="T7" fmla="*/ 0 h 22"/>
                  <a:gd name="T8" fmla="*/ 15 w 15"/>
                  <a:gd name="T9" fmla="*/ 12 h 22"/>
                  <a:gd name="T10" fmla="*/ 15 w 15"/>
                  <a:gd name="T11" fmla="*/ 14 h 22"/>
                </a:gdLst>
                <a:ahLst/>
                <a:cxnLst>
                  <a:cxn ang="0">
                    <a:pos x="T0" y="T1"/>
                  </a:cxn>
                  <a:cxn ang="0">
                    <a:pos x="T2" y="T3"/>
                  </a:cxn>
                  <a:cxn ang="0">
                    <a:pos x="T4" y="T5"/>
                  </a:cxn>
                  <a:cxn ang="0">
                    <a:pos x="T6" y="T7"/>
                  </a:cxn>
                  <a:cxn ang="0">
                    <a:pos x="T8" y="T9"/>
                  </a:cxn>
                  <a:cxn ang="0">
                    <a:pos x="T10" y="T11"/>
                  </a:cxn>
                </a:cxnLst>
                <a:rect l="0" t="0" r="r" b="b"/>
                <a:pathLst>
                  <a:path w="15" h="22">
                    <a:moveTo>
                      <a:pt x="15" y="14"/>
                    </a:moveTo>
                    <a:cubicBezTo>
                      <a:pt x="13" y="17"/>
                      <a:pt x="11" y="22"/>
                      <a:pt x="8" y="14"/>
                    </a:cubicBezTo>
                    <a:cubicBezTo>
                      <a:pt x="7" y="13"/>
                      <a:pt x="6" y="11"/>
                      <a:pt x="4" y="10"/>
                    </a:cubicBezTo>
                    <a:cubicBezTo>
                      <a:pt x="5" y="6"/>
                      <a:pt x="0" y="0"/>
                      <a:pt x="9" y="0"/>
                    </a:cubicBezTo>
                    <a:cubicBezTo>
                      <a:pt x="14" y="3"/>
                      <a:pt x="15" y="7"/>
                      <a:pt x="15" y="12"/>
                    </a:cubicBezTo>
                    <a:cubicBezTo>
                      <a:pt x="15" y="13"/>
                      <a:pt x="15" y="13"/>
                      <a:pt x="15" y="14"/>
                    </a:cubicBezTo>
                    <a:close/>
                  </a:path>
                </a:pathLst>
              </a:custGeom>
              <a:solidFill>
                <a:srgbClr val="295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4" name="Freeform 545"/>
              <p:cNvSpPr/>
              <p:nvPr/>
            </p:nvSpPr>
            <p:spPr bwMode="auto">
              <a:xfrm>
                <a:off x="5547" y="2071"/>
                <a:ext cx="40" cy="53"/>
              </a:xfrm>
              <a:custGeom>
                <a:avLst/>
                <a:gdLst>
                  <a:gd name="T0" fmla="*/ 7 w 11"/>
                  <a:gd name="T1" fmla="*/ 15 h 15"/>
                  <a:gd name="T2" fmla="*/ 1 w 11"/>
                  <a:gd name="T3" fmla="*/ 4 h 15"/>
                  <a:gd name="T4" fmla="*/ 0 w 11"/>
                  <a:gd name="T5" fmla="*/ 2 h 15"/>
                  <a:gd name="T6" fmla="*/ 1 w 11"/>
                  <a:gd name="T7" fmla="*/ 1 h 15"/>
                  <a:gd name="T8" fmla="*/ 9 w 11"/>
                  <a:gd name="T9" fmla="*/ 3 h 15"/>
                  <a:gd name="T10" fmla="*/ 11 w 11"/>
                  <a:gd name="T11" fmla="*/ 5 h 15"/>
                  <a:gd name="T12" fmla="*/ 7 w 11"/>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7" y="15"/>
                    </a:moveTo>
                    <a:cubicBezTo>
                      <a:pt x="5" y="11"/>
                      <a:pt x="3" y="7"/>
                      <a:pt x="1" y="4"/>
                    </a:cubicBezTo>
                    <a:cubicBezTo>
                      <a:pt x="0" y="3"/>
                      <a:pt x="0" y="3"/>
                      <a:pt x="0" y="2"/>
                    </a:cubicBezTo>
                    <a:cubicBezTo>
                      <a:pt x="0" y="2"/>
                      <a:pt x="0" y="1"/>
                      <a:pt x="1" y="1"/>
                    </a:cubicBezTo>
                    <a:cubicBezTo>
                      <a:pt x="4" y="0"/>
                      <a:pt x="6" y="1"/>
                      <a:pt x="9" y="3"/>
                    </a:cubicBezTo>
                    <a:cubicBezTo>
                      <a:pt x="10" y="4"/>
                      <a:pt x="10" y="4"/>
                      <a:pt x="11" y="5"/>
                    </a:cubicBezTo>
                    <a:cubicBezTo>
                      <a:pt x="11" y="9"/>
                      <a:pt x="10" y="13"/>
                      <a:pt x="7" y="15"/>
                    </a:cubicBezTo>
                    <a:close/>
                  </a:path>
                </a:pathLst>
              </a:custGeom>
              <a:solidFill>
                <a:srgbClr val="30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5" name="Freeform 546"/>
              <p:cNvSpPr/>
              <p:nvPr/>
            </p:nvSpPr>
            <p:spPr bwMode="auto">
              <a:xfrm>
                <a:off x="5105" y="3122"/>
                <a:ext cx="28" cy="92"/>
              </a:xfrm>
              <a:custGeom>
                <a:avLst/>
                <a:gdLst>
                  <a:gd name="T0" fmla="*/ 4 w 8"/>
                  <a:gd name="T1" fmla="*/ 4 h 26"/>
                  <a:gd name="T2" fmla="*/ 8 w 8"/>
                  <a:gd name="T3" fmla="*/ 24 h 26"/>
                  <a:gd name="T4" fmla="*/ 5 w 8"/>
                  <a:gd name="T5" fmla="*/ 23 h 26"/>
                  <a:gd name="T6" fmla="*/ 1 w 8"/>
                  <a:gd name="T7" fmla="*/ 0 h 26"/>
                  <a:gd name="T8" fmla="*/ 2 w 8"/>
                  <a:gd name="T9" fmla="*/ 0 h 26"/>
                  <a:gd name="T10" fmla="*/ 4 w 8"/>
                  <a:gd name="T11" fmla="*/ 4 h 26"/>
                </a:gdLst>
                <a:ahLst/>
                <a:cxnLst>
                  <a:cxn ang="0">
                    <a:pos x="T0" y="T1"/>
                  </a:cxn>
                  <a:cxn ang="0">
                    <a:pos x="T2" y="T3"/>
                  </a:cxn>
                  <a:cxn ang="0">
                    <a:pos x="T4" y="T5"/>
                  </a:cxn>
                  <a:cxn ang="0">
                    <a:pos x="T6" y="T7"/>
                  </a:cxn>
                  <a:cxn ang="0">
                    <a:pos x="T8" y="T9"/>
                  </a:cxn>
                  <a:cxn ang="0">
                    <a:pos x="T10" y="T11"/>
                  </a:cxn>
                </a:cxnLst>
                <a:rect l="0" t="0" r="r" b="b"/>
                <a:pathLst>
                  <a:path w="8" h="26">
                    <a:moveTo>
                      <a:pt x="4" y="4"/>
                    </a:moveTo>
                    <a:cubicBezTo>
                      <a:pt x="6" y="11"/>
                      <a:pt x="7" y="17"/>
                      <a:pt x="8" y="24"/>
                    </a:cubicBezTo>
                    <a:cubicBezTo>
                      <a:pt x="7" y="24"/>
                      <a:pt x="5" y="26"/>
                      <a:pt x="5" y="23"/>
                    </a:cubicBezTo>
                    <a:cubicBezTo>
                      <a:pt x="5" y="15"/>
                      <a:pt x="0" y="8"/>
                      <a:pt x="1" y="0"/>
                    </a:cubicBezTo>
                    <a:cubicBezTo>
                      <a:pt x="1" y="0"/>
                      <a:pt x="2" y="0"/>
                      <a:pt x="2" y="0"/>
                    </a:cubicBezTo>
                    <a:cubicBezTo>
                      <a:pt x="3" y="1"/>
                      <a:pt x="4" y="3"/>
                      <a:pt x="4" y="4"/>
                    </a:cubicBezTo>
                    <a:close/>
                  </a:path>
                </a:pathLst>
              </a:custGeom>
              <a:solidFill>
                <a:srgbClr val="7AA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6" name="Freeform 547"/>
              <p:cNvSpPr/>
              <p:nvPr/>
            </p:nvSpPr>
            <p:spPr bwMode="auto">
              <a:xfrm>
                <a:off x="4884" y="1840"/>
                <a:ext cx="46" cy="156"/>
              </a:xfrm>
              <a:custGeom>
                <a:avLst/>
                <a:gdLst>
                  <a:gd name="T0" fmla="*/ 13 w 13"/>
                  <a:gd name="T1" fmla="*/ 13 h 44"/>
                  <a:gd name="T2" fmla="*/ 13 w 13"/>
                  <a:gd name="T3" fmla="*/ 15 h 44"/>
                  <a:gd name="T4" fmla="*/ 11 w 13"/>
                  <a:gd name="T5" fmla="*/ 34 h 44"/>
                  <a:gd name="T6" fmla="*/ 4 w 13"/>
                  <a:gd name="T7" fmla="*/ 44 h 44"/>
                  <a:gd name="T8" fmla="*/ 7 w 13"/>
                  <a:gd name="T9" fmla="*/ 1 h 44"/>
                  <a:gd name="T10" fmla="*/ 7 w 13"/>
                  <a:gd name="T11" fmla="*/ 1 h 44"/>
                  <a:gd name="T12" fmla="*/ 11 w 13"/>
                  <a:gd name="T13" fmla="*/ 7 h 44"/>
                  <a:gd name="T14" fmla="*/ 13 w 13"/>
                  <a:gd name="T15" fmla="*/ 13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4">
                    <a:moveTo>
                      <a:pt x="13" y="13"/>
                    </a:moveTo>
                    <a:cubicBezTo>
                      <a:pt x="13" y="14"/>
                      <a:pt x="13" y="14"/>
                      <a:pt x="13" y="15"/>
                    </a:cubicBezTo>
                    <a:cubicBezTo>
                      <a:pt x="9" y="21"/>
                      <a:pt x="12" y="28"/>
                      <a:pt x="11" y="34"/>
                    </a:cubicBezTo>
                    <a:cubicBezTo>
                      <a:pt x="11" y="39"/>
                      <a:pt x="10" y="43"/>
                      <a:pt x="4" y="44"/>
                    </a:cubicBezTo>
                    <a:cubicBezTo>
                      <a:pt x="0" y="30"/>
                      <a:pt x="2" y="15"/>
                      <a:pt x="7" y="1"/>
                    </a:cubicBezTo>
                    <a:cubicBezTo>
                      <a:pt x="7" y="1"/>
                      <a:pt x="7" y="1"/>
                      <a:pt x="7" y="1"/>
                    </a:cubicBezTo>
                    <a:cubicBezTo>
                      <a:pt x="12" y="0"/>
                      <a:pt x="9" y="6"/>
                      <a:pt x="11" y="7"/>
                    </a:cubicBezTo>
                    <a:cubicBezTo>
                      <a:pt x="12" y="9"/>
                      <a:pt x="12" y="11"/>
                      <a:pt x="13" y="13"/>
                    </a:cubicBezTo>
                    <a:close/>
                  </a:path>
                </a:pathLst>
              </a:custGeom>
              <a:solidFill>
                <a:srgbClr val="182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7" name="Freeform 548"/>
              <p:cNvSpPr/>
              <p:nvPr/>
            </p:nvSpPr>
            <p:spPr bwMode="auto">
              <a:xfrm>
                <a:off x="4880" y="1843"/>
                <a:ext cx="29" cy="192"/>
              </a:xfrm>
              <a:custGeom>
                <a:avLst/>
                <a:gdLst>
                  <a:gd name="T0" fmla="*/ 8 w 8"/>
                  <a:gd name="T1" fmla="*/ 0 h 54"/>
                  <a:gd name="T2" fmla="*/ 5 w 8"/>
                  <a:gd name="T3" fmla="*/ 43 h 54"/>
                  <a:gd name="T4" fmla="*/ 4 w 8"/>
                  <a:gd name="T5" fmla="*/ 54 h 54"/>
                  <a:gd name="T6" fmla="*/ 3 w 8"/>
                  <a:gd name="T7" fmla="*/ 54 h 54"/>
                  <a:gd name="T8" fmla="*/ 2 w 8"/>
                  <a:gd name="T9" fmla="*/ 54 h 54"/>
                  <a:gd name="T10" fmla="*/ 2 w 8"/>
                  <a:gd name="T11" fmla="*/ 26 h 54"/>
                  <a:gd name="T12" fmla="*/ 5 w 8"/>
                  <a:gd name="T13" fmla="*/ 4 h 54"/>
                  <a:gd name="T14" fmla="*/ 8 w 8"/>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4">
                    <a:moveTo>
                      <a:pt x="8" y="0"/>
                    </a:moveTo>
                    <a:cubicBezTo>
                      <a:pt x="6" y="14"/>
                      <a:pt x="3" y="29"/>
                      <a:pt x="5" y="43"/>
                    </a:cubicBezTo>
                    <a:cubicBezTo>
                      <a:pt x="4" y="47"/>
                      <a:pt x="4" y="50"/>
                      <a:pt x="4" y="54"/>
                    </a:cubicBezTo>
                    <a:cubicBezTo>
                      <a:pt x="3" y="54"/>
                      <a:pt x="3" y="54"/>
                      <a:pt x="3" y="54"/>
                    </a:cubicBezTo>
                    <a:cubicBezTo>
                      <a:pt x="3" y="54"/>
                      <a:pt x="2" y="54"/>
                      <a:pt x="2" y="54"/>
                    </a:cubicBezTo>
                    <a:cubicBezTo>
                      <a:pt x="0" y="44"/>
                      <a:pt x="3" y="35"/>
                      <a:pt x="2" y="26"/>
                    </a:cubicBezTo>
                    <a:cubicBezTo>
                      <a:pt x="3" y="19"/>
                      <a:pt x="4" y="12"/>
                      <a:pt x="5" y="4"/>
                    </a:cubicBezTo>
                    <a:cubicBezTo>
                      <a:pt x="7" y="4"/>
                      <a:pt x="5" y="0"/>
                      <a:pt x="8" y="0"/>
                    </a:cubicBezTo>
                    <a:close/>
                  </a:path>
                </a:pathLst>
              </a:custGeom>
              <a:solidFill>
                <a:srgbClr val="A9C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8" name="Freeform 549"/>
              <p:cNvSpPr/>
              <p:nvPr/>
            </p:nvSpPr>
            <p:spPr bwMode="auto">
              <a:xfrm>
                <a:off x="4909" y="2003"/>
                <a:ext cx="32" cy="100"/>
              </a:xfrm>
              <a:custGeom>
                <a:avLst/>
                <a:gdLst>
                  <a:gd name="T0" fmla="*/ 8 w 9"/>
                  <a:gd name="T1" fmla="*/ 0 h 28"/>
                  <a:gd name="T2" fmla="*/ 5 w 9"/>
                  <a:gd name="T3" fmla="*/ 11 h 28"/>
                  <a:gd name="T4" fmla="*/ 8 w 9"/>
                  <a:gd name="T5" fmla="*/ 19 h 28"/>
                  <a:gd name="T6" fmla="*/ 0 w 9"/>
                  <a:gd name="T7" fmla="*/ 28 h 28"/>
                  <a:gd name="T8" fmla="*/ 6 w 9"/>
                  <a:gd name="T9" fmla="*/ 1 h 28"/>
                  <a:gd name="T10" fmla="*/ 8 w 9"/>
                  <a:gd name="T11" fmla="*/ 0 h 28"/>
                </a:gdLst>
                <a:ahLst/>
                <a:cxnLst>
                  <a:cxn ang="0">
                    <a:pos x="T0" y="T1"/>
                  </a:cxn>
                  <a:cxn ang="0">
                    <a:pos x="T2" y="T3"/>
                  </a:cxn>
                  <a:cxn ang="0">
                    <a:pos x="T4" y="T5"/>
                  </a:cxn>
                  <a:cxn ang="0">
                    <a:pos x="T6" y="T7"/>
                  </a:cxn>
                  <a:cxn ang="0">
                    <a:pos x="T8" y="T9"/>
                  </a:cxn>
                  <a:cxn ang="0">
                    <a:pos x="T10" y="T11"/>
                  </a:cxn>
                </a:cxnLst>
                <a:rect l="0" t="0" r="r" b="b"/>
                <a:pathLst>
                  <a:path w="9" h="28">
                    <a:moveTo>
                      <a:pt x="8" y="0"/>
                    </a:moveTo>
                    <a:cubicBezTo>
                      <a:pt x="9" y="4"/>
                      <a:pt x="7" y="8"/>
                      <a:pt x="5" y="11"/>
                    </a:cubicBezTo>
                    <a:cubicBezTo>
                      <a:pt x="4" y="14"/>
                      <a:pt x="3" y="18"/>
                      <a:pt x="8" y="19"/>
                    </a:cubicBezTo>
                    <a:cubicBezTo>
                      <a:pt x="6" y="22"/>
                      <a:pt x="3" y="24"/>
                      <a:pt x="0" y="28"/>
                    </a:cubicBezTo>
                    <a:cubicBezTo>
                      <a:pt x="1" y="18"/>
                      <a:pt x="4" y="9"/>
                      <a:pt x="6" y="1"/>
                    </a:cubicBezTo>
                    <a:cubicBezTo>
                      <a:pt x="7" y="0"/>
                      <a:pt x="7" y="0"/>
                      <a:pt x="8" y="0"/>
                    </a:cubicBezTo>
                    <a:close/>
                  </a:path>
                </a:pathLst>
              </a:custGeom>
              <a:solidFill>
                <a:srgbClr val="7F8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9" name="Freeform 550"/>
              <p:cNvSpPr/>
              <p:nvPr/>
            </p:nvSpPr>
            <p:spPr bwMode="auto">
              <a:xfrm>
                <a:off x="4930" y="1900"/>
                <a:ext cx="25" cy="107"/>
              </a:xfrm>
              <a:custGeom>
                <a:avLst/>
                <a:gdLst>
                  <a:gd name="T0" fmla="*/ 2 w 7"/>
                  <a:gd name="T1" fmla="*/ 29 h 30"/>
                  <a:gd name="T2" fmla="*/ 0 w 7"/>
                  <a:gd name="T3" fmla="*/ 30 h 30"/>
                  <a:gd name="T4" fmla="*/ 0 w 7"/>
                  <a:gd name="T5" fmla="*/ 0 h 30"/>
                  <a:gd name="T6" fmla="*/ 6 w 7"/>
                  <a:gd name="T7" fmla="*/ 12 h 30"/>
                  <a:gd name="T8" fmla="*/ 2 w 7"/>
                  <a:gd name="T9" fmla="*/ 18 h 30"/>
                  <a:gd name="T10" fmla="*/ 2 w 7"/>
                  <a:gd name="T11" fmla="*/ 29 h 30"/>
                </a:gdLst>
                <a:ahLst/>
                <a:cxnLst>
                  <a:cxn ang="0">
                    <a:pos x="T0" y="T1"/>
                  </a:cxn>
                  <a:cxn ang="0">
                    <a:pos x="T2" y="T3"/>
                  </a:cxn>
                  <a:cxn ang="0">
                    <a:pos x="T4" y="T5"/>
                  </a:cxn>
                  <a:cxn ang="0">
                    <a:pos x="T6" y="T7"/>
                  </a:cxn>
                  <a:cxn ang="0">
                    <a:pos x="T8" y="T9"/>
                  </a:cxn>
                  <a:cxn ang="0">
                    <a:pos x="T10" y="T11"/>
                  </a:cxn>
                </a:cxnLst>
                <a:rect l="0" t="0" r="r" b="b"/>
                <a:pathLst>
                  <a:path w="7" h="30">
                    <a:moveTo>
                      <a:pt x="2" y="29"/>
                    </a:moveTo>
                    <a:cubicBezTo>
                      <a:pt x="1" y="29"/>
                      <a:pt x="1" y="29"/>
                      <a:pt x="0" y="30"/>
                    </a:cubicBezTo>
                    <a:cubicBezTo>
                      <a:pt x="0" y="20"/>
                      <a:pt x="0" y="10"/>
                      <a:pt x="0" y="0"/>
                    </a:cubicBezTo>
                    <a:cubicBezTo>
                      <a:pt x="7" y="1"/>
                      <a:pt x="3" y="9"/>
                      <a:pt x="6" y="12"/>
                    </a:cubicBezTo>
                    <a:cubicBezTo>
                      <a:pt x="2" y="12"/>
                      <a:pt x="2" y="15"/>
                      <a:pt x="2" y="18"/>
                    </a:cubicBezTo>
                    <a:cubicBezTo>
                      <a:pt x="2" y="22"/>
                      <a:pt x="2" y="26"/>
                      <a:pt x="2" y="29"/>
                    </a:cubicBezTo>
                    <a:close/>
                  </a:path>
                </a:pathLst>
              </a:custGeom>
              <a:solidFill>
                <a:srgbClr val="94A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0" name="Freeform 551"/>
              <p:cNvSpPr/>
              <p:nvPr/>
            </p:nvSpPr>
            <p:spPr bwMode="auto">
              <a:xfrm>
                <a:off x="5665" y="2216"/>
                <a:ext cx="54" cy="57"/>
              </a:xfrm>
              <a:custGeom>
                <a:avLst/>
                <a:gdLst>
                  <a:gd name="T0" fmla="*/ 10 w 15"/>
                  <a:gd name="T1" fmla="*/ 16 h 16"/>
                  <a:gd name="T2" fmla="*/ 4 w 15"/>
                  <a:gd name="T3" fmla="*/ 16 h 16"/>
                  <a:gd name="T4" fmla="*/ 4 w 15"/>
                  <a:gd name="T5" fmla="*/ 0 h 16"/>
                  <a:gd name="T6" fmla="*/ 7 w 15"/>
                  <a:gd name="T7" fmla="*/ 0 h 16"/>
                  <a:gd name="T8" fmla="*/ 11 w 15"/>
                  <a:gd name="T9" fmla="*/ 10 h 16"/>
                  <a:gd name="T10" fmla="*/ 10 w 15"/>
                  <a:gd name="T11" fmla="*/ 16 h 16"/>
                </a:gdLst>
                <a:ahLst/>
                <a:cxnLst>
                  <a:cxn ang="0">
                    <a:pos x="T0" y="T1"/>
                  </a:cxn>
                  <a:cxn ang="0">
                    <a:pos x="T2" y="T3"/>
                  </a:cxn>
                  <a:cxn ang="0">
                    <a:pos x="T4" y="T5"/>
                  </a:cxn>
                  <a:cxn ang="0">
                    <a:pos x="T6" y="T7"/>
                  </a:cxn>
                  <a:cxn ang="0">
                    <a:pos x="T8" y="T9"/>
                  </a:cxn>
                  <a:cxn ang="0">
                    <a:pos x="T10" y="T11"/>
                  </a:cxn>
                </a:cxnLst>
                <a:rect l="0" t="0" r="r" b="b"/>
                <a:pathLst>
                  <a:path w="15" h="16">
                    <a:moveTo>
                      <a:pt x="10" y="16"/>
                    </a:moveTo>
                    <a:cubicBezTo>
                      <a:pt x="8" y="16"/>
                      <a:pt x="6" y="16"/>
                      <a:pt x="4" y="16"/>
                    </a:cubicBezTo>
                    <a:cubicBezTo>
                      <a:pt x="0" y="10"/>
                      <a:pt x="0" y="5"/>
                      <a:pt x="4" y="0"/>
                    </a:cubicBezTo>
                    <a:cubicBezTo>
                      <a:pt x="5" y="0"/>
                      <a:pt x="6" y="0"/>
                      <a:pt x="7" y="0"/>
                    </a:cubicBezTo>
                    <a:cubicBezTo>
                      <a:pt x="5" y="5"/>
                      <a:pt x="8" y="7"/>
                      <a:pt x="11" y="10"/>
                    </a:cubicBezTo>
                    <a:cubicBezTo>
                      <a:pt x="13" y="12"/>
                      <a:pt x="15" y="15"/>
                      <a:pt x="10" y="16"/>
                    </a:cubicBezTo>
                    <a:close/>
                  </a:path>
                </a:pathLst>
              </a:custGeom>
              <a:solidFill>
                <a:srgbClr val="163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1" name="Freeform 552"/>
              <p:cNvSpPr/>
              <p:nvPr/>
            </p:nvSpPr>
            <p:spPr bwMode="auto">
              <a:xfrm>
                <a:off x="5605" y="2195"/>
                <a:ext cx="75" cy="117"/>
              </a:xfrm>
              <a:custGeom>
                <a:avLst/>
                <a:gdLst>
                  <a:gd name="T0" fmla="*/ 21 w 21"/>
                  <a:gd name="T1" fmla="*/ 6 h 33"/>
                  <a:gd name="T2" fmla="*/ 21 w 21"/>
                  <a:gd name="T3" fmla="*/ 22 h 33"/>
                  <a:gd name="T4" fmla="*/ 14 w 21"/>
                  <a:gd name="T5" fmla="*/ 26 h 33"/>
                  <a:gd name="T6" fmla="*/ 19 w 21"/>
                  <a:gd name="T7" fmla="*/ 29 h 33"/>
                  <a:gd name="T8" fmla="*/ 9 w 21"/>
                  <a:gd name="T9" fmla="*/ 29 h 33"/>
                  <a:gd name="T10" fmla="*/ 0 w 21"/>
                  <a:gd name="T11" fmla="*/ 8 h 33"/>
                  <a:gd name="T12" fmla="*/ 1 w 21"/>
                  <a:gd name="T13" fmla="*/ 5 h 33"/>
                  <a:gd name="T14" fmla="*/ 15 w 21"/>
                  <a:gd name="T15" fmla="*/ 2 h 33"/>
                  <a:gd name="T16" fmla="*/ 21 w 21"/>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3">
                    <a:moveTo>
                      <a:pt x="21" y="6"/>
                    </a:moveTo>
                    <a:cubicBezTo>
                      <a:pt x="21" y="11"/>
                      <a:pt x="21" y="16"/>
                      <a:pt x="21" y="22"/>
                    </a:cubicBezTo>
                    <a:cubicBezTo>
                      <a:pt x="18" y="22"/>
                      <a:pt x="15" y="23"/>
                      <a:pt x="14" y="26"/>
                    </a:cubicBezTo>
                    <a:cubicBezTo>
                      <a:pt x="14" y="27"/>
                      <a:pt x="17" y="28"/>
                      <a:pt x="19" y="29"/>
                    </a:cubicBezTo>
                    <a:cubicBezTo>
                      <a:pt x="15" y="33"/>
                      <a:pt x="12" y="32"/>
                      <a:pt x="9" y="29"/>
                    </a:cubicBezTo>
                    <a:cubicBezTo>
                      <a:pt x="5" y="22"/>
                      <a:pt x="4" y="15"/>
                      <a:pt x="0" y="8"/>
                    </a:cubicBezTo>
                    <a:cubicBezTo>
                      <a:pt x="0" y="7"/>
                      <a:pt x="0" y="6"/>
                      <a:pt x="1" y="5"/>
                    </a:cubicBezTo>
                    <a:cubicBezTo>
                      <a:pt x="4" y="0"/>
                      <a:pt x="9" y="0"/>
                      <a:pt x="15" y="2"/>
                    </a:cubicBezTo>
                    <a:cubicBezTo>
                      <a:pt x="17" y="3"/>
                      <a:pt x="19" y="5"/>
                      <a:pt x="21" y="6"/>
                    </a:cubicBezTo>
                    <a:close/>
                  </a:path>
                </a:pathLst>
              </a:custGeom>
              <a:solidFill>
                <a:srgbClr val="344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2" name="Freeform 553"/>
              <p:cNvSpPr/>
              <p:nvPr/>
            </p:nvSpPr>
            <p:spPr bwMode="auto">
              <a:xfrm>
                <a:off x="5183" y="1634"/>
                <a:ext cx="118" cy="88"/>
              </a:xfrm>
              <a:custGeom>
                <a:avLst/>
                <a:gdLst>
                  <a:gd name="T0" fmla="*/ 4 w 33"/>
                  <a:gd name="T1" fmla="*/ 9 h 25"/>
                  <a:gd name="T2" fmla="*/ 22 w 33"/>
                  <a:gd name="T3" fmla="*/ 0 h 25"/>
                  <a:gd name="T4" fmla="*/ 23 w 33"/>
                  <a:gd name="T5" fmla="*/ 6 h 25"/>
                  <a:gd name="T6" fmla="*/ 24 w 33"/>
                  <a:gd name="T7" fmla="*/ 8 h 25"/>
                  <a:gd name="T8" fmla="*/ 27 w 33"/>
                  <a:gd name="T9" fmla="*/ 18 h 25"/>
                  <a:gd name="T10" fmla="*/ 14 w 33"/>
                  <a:gd name="T11" fmla="*/ 21 h 25"/>
                  <a:gd name="T12" fmla="*/ 0 w 33"/>
                  <a:gd name="T13" fmla="*/ 18 h 25"/>
                  <a:gd name="T14" fmla="*/ 4 w 33"/>
                  <a:gd name="T15" fmla="*/ 9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5">
                    <a:moveTo>
                      <a:pt x="4" y="9"/>
                    </a:moveTo>
                    <a:cubicBezTo>
                      <a:pt x="10" y="6"/>
                      <a:pt x="16" y="3"/>
                      <a:pt x="22" y="0"/>
                    </a:cubicBezTo>
                    <a:cubicBezTo>
                      <a:pt x="26" y="2"/>
                      <a:pt x="24" y="4"/>
                      <a:pt x="23" y="6"/>
                    </a:cubicBezTo>
                    <a:cubicBezTo>
                      <a:pt x="21" y="8"/>
                      <a:pt x="23" y="8"/>
                      <a:pt x="24" y="8"/>
                    </a:cubicBezTo>
                    <a:cubicBezTo>
                      <a:pt x="30" y="10"/>
                      <a:pt x="33" y="13"/>
                      <a:pt x="27" y="18"/>
                    </a:cubicBezTo>
                    <a:cubicBezTo>
                      <a:pt x="23" y="20"/>
                      <a:pt x="19" y="25"/>
                      <a:pt x="14" y="21"/>
                    </a:cubicBezTo>
                    <a:cubicBezTo>
                      <a:pt x="8" y="23"/>
                      <a:pt x="3" y="23"/>
                      <a:pt x="0" y="18"/>
                    </a:cubicBezTo>
                    <a:cubicBezTo>
                      <a:pt x="0" y="14"/>
                      <a:pt x="3" y="12"/>
                      <a:pt x="4" y="9"/>
                    </a:cubicBezTo>
                    <a:close/>
                  </a:path>
                </a:pathLst>
              </a:custGeom>
              <a:solidFill>
                <a:srgbClr val="408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3" name="Freeform 554"/>
              <p:cNvSpPr/>
              <p:nvPr/>
            </p:nvSpPr>
            <p:spPr bwMode="auto">
              <a:xfrm>
                <a:off x="5198" y="1683"/>
                <a:ext cx="110" cy="57"/>
              </a:xfrm>
              <a:custGeom>
                <a:avLst/>
                <a:gdLst>
                  <a:gd name="T0" fmla="*/ 10 w 31"/>
                  <a:gd name="T1" fmla="*/ 7 h 16"/>
                  <a:gd name="T2" fmla="*/ 23 w 31"/>
                  <a:gd name="T3" fmla="*/ 2 h 16"/>
                  <a:gd name="T4" fmla="*/ 28 w 31"/>
                  <a:gd name="T5" fmla="*/ 0 h 16"/>
                  <a:gd name="T6" fmla="*/ 30 w 31"/>
                  <a:gd name="T7" fmla="*/ 2 h 16"/>
                  <a:gd name="T8" fmla="*/ 30 w 31"/>
                  <a:gd name="T9" fmla="*/ 4 h 16"/>
                  <a:gd name="T10" fmla="*/ 8 w 31"/>
                  <a:gd name="T11" fmla="*/ 13 h 16"/>
                  <a:gd name="T12" fmla="*/ 0 w 31"/>
                  <a:gd name="T13" fmla="*/ 16 h 16"/>
                  <a:gd name="T14" fmla="*/ 10 w 31"/>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6">
                    <a:moveTo>
                      <a:pt x="10" y="7"/>
                    </a:moveTo>
                    <a:cubicBezTo>
                      <a:pt x="15" y="7"/>
                      <a:pt x="18" y="3"/>
                      <a:pt x="23" y="2"/>
                    </a:cubicBezTo>
                    <a:cubicBezTo>
                      <a:pt x="24" y="0"/>
                      <a:pt x="26" y="0"/>
                      <a:pt x="28" y="0"/>
                    </a:cubicBezTo>
                    <a:cubicBezTo>
                      <a:pt x="29" y="0"/>
                      <a:pt x="30" y="1"/>
                      <a:pt x="30" y="2"/>
                    </a:cubicBezTo>
                    <a:cubicBezTo>
                      <a:pt x="31" y="2"/>
                      <a:pt x="30" y="3"/>
                      <a:pt x="30" y="4"/>
                    </a:cubicBezTo>
                    <a:cubicBezTo>
                      <a:pt x="23" y="8"/>
                      <a:pt x="16" y="13"/>
                      <a:pt x="8" y="13"/>
                    </a:cubicBezTo>
                    <a:cubicBezTo>
                      <a:pt x="5" y="14"/>
                      <a:pt x="3" y="15"/>
                      <a:pt x="0" y="16"/>
                    </a:cubicBezTo>
                    <a:cubicBezTo>
                      <a:pt x="1" y="11"/>
                      <a:pt x="7" y="11"/>
                      <a:pt x="10" y="7"/>
                    </a:cubicBezTo>
                    <a:close/>
                  </a:path>
                </a:pathLst>
              </a:custGeom>
              <a:solidFill>
                <a:srgbClr val="A9D1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4" name="Freeform 555"/>
              <p:cNvSpPr/>
              <p:nvPr/>
            </p:nvSpPr>
            <p:spPr bwMode="auto">
              <a:xfrm>
                <a:off x="5876" y="2000"/>
                <a:ext cx="64" cy="248"/>
              </a:xfrm>
              <a:custGeom>
                <a:avLst/>
                <a:gdLst>
                  <a:gd name="T0" fmla="*/ 0 w 18"/>
                  <a:gd name="T1" fmla="*/ 12 h 70"/>
                  <a:gd name="T2" fmla="*/ 4 w 18"/>
                  <a:gd name="T3" fmla="*/ 11 h 70"/>
                  <a:gd name="T4" fmla="*/ 10 w 18"/>
                  <a:gd name="T5" fmla="*/ 13 h 70"/>
                  <a:gd name="T6" fmla="*/ 12 w 18"/>
                  <a:gd name="T7" fmla="*/ 4 h 70"/>
                  <a:gd name="T8" fmla="*/ 17 w 18"/>
                  <a:gd name="T9" fmla="*/ 4 h 70"/>
                  <a:gd name="T10" fmla="*/ 18 w 18"/>
                  <a:gd name="T11" fmla="*/ 59 h 70"/>
                  <a:gd name="T12" fmla="*/ 18 w 18"/>
                  <a:gd name="T13" fmla="*/ 70 h 70"/>
                  <a:gd name="T14" fmla="*/ 0 w 18"/>
                  <a:gd name="T15" fmla="*/ 12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0">
                    <a:moveTo>
                      <a:pt x="0" y="12"/>
                    </a:moveTo>
                    <a:cubicBezTo>
                      <a:pt x="1" y="12"/>
                      <a:pt x="2" y="11"/>
                      <a:pt x="4" y="11"/>
                    </a:cubicBezTo>
                    <a:cubicBezTo>
                      <a:pt x="6" y="10"/>
                      <a:pt x="8" y="13"/>
                      <a:pt x="10" y="13"/>
                    </a:cubicBezTo>
                    <a:cubicBezTo>
                      <a:pt x="12" y="11"/>
                      <a:pt x="11" y="7"/>
                      <a:pt x="12" y="4"/>
                    </a:cubicBezTo>
                    <a:cubicBezTo>
                      <a:pt x="14" y="1"/>
                      <a:pt x="15" y="0"/>
                      <a:pt x="17" y="4"/>
                    </a:cubicBezTo>
                    <a:cubicBezTo>
                      <a:pt x="18" y="22"/>
                      <a:pt x="18" y="40"/>
                      <a:pt x="18" y="59"/>
                    </a:cubicBezTo>
                    <a:cubicBezTo>
                      <a:pt x="18" y="62"/>
                      <a:pt x="18" y="66"/>
                      <a:pt x="18" y="70"/>
                    </a:cubicBezTo>
                    <a:cubicBezTo>
                      <a:pt x="7" y="52"/>
                      <a:pt x="5" y="31"/>
                      <a:pt x="0" y="12"/>
                    </a:cubicBezTo>
                    <a:close/>
                  </a:path>
                </a:pathLst>
              </a:custGeom>
              <a:solidFill>
                <a:srgbClr val="2429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5" name="Freeform 556"/>
              <p:cNvSpPr/>
              <p:nvPr/>
            </p:nvSpPr>
            <p:spPr bwMode="auto">
              <a:xfrm>
                <a:off x="5876" y="1801"/>
                <a:ext cx="85" cy="408"/>
              </a:xfrm>
              <a:custGeom>
                <a:avLst/>
                <a:gdLst>
                  <a:gd name="T0" fmla="*/ 18 w 24"/>
                  <a:gd name="T1" fmla="*/ 115 h 115"/>
                  <a:gd name="T2" fmla="*/ 16 w 24"/>
                  <a:gd name="T3" fmla="*/ 70 h 115"/>
                  <a:gd name="T4" fmla="*/ 16 w 24"/>
                  <a:gd name="T5" fmla="*/ 58 h 115"/>
                  <a:gd name="T6" fmla="*/ 13 w 24"/>
                  <a:gd name="T7" fmla="*/ 36 h 115"/>
                  <a:gd name="T8" fmla="*/ 11 w 24"/>
                  <a:gd name="T9" fmla="*/ 17 h 115"/>
                  <a:gd name="T10" fmla="*/ 11 w 24"/>
                  <a:gd name="T11" fmla="*/ 21 h 115"/>
                  <a:gd name="T12" fmla="*/ 8 w 24"/>
                  <a:gd name="T13" fmla="*/ 27 h 115"/>
                  <a:gd name="T14" fmla="*/ 1 w 24"/>
                  <a:gd name="T15" fmla="*/ 32 h 115"/>
                  <a:gd name="T16" fmla="*/ 0 w 24"/>
                  <a:gd name="T17" fmla="*/ 26 h 115"/>
                  <a:gd name="T18" fmla="*/ 1 w 24"/>
                  <a:gd name="T19" fmla="*/ 23 h 115"/>
                  <a:gd name="T20" fmla="*/ 7 w 24"/>
                  <a:gd name="T21" fmla="*/ 1 h 115"/>
                  <a:gd name="T22" fmla="*/ 10 w 24"/>
                  <a:gd name="T23" fmla="*/ 0 h 115"/>
                  <a:gd name="T24" fmla="*/ 20 w 24"/>
                  <a:gd name="T25" fmla="*/ 34 h 115"/>
                  <a:gd name="T26" fmla="*/ 20 w 24"/>
                  <a:gd name="T27" fmla="*/ 60 h 115"/>
                  <a:gd name="T28" fmla="*/ 19 w 24"/>
                  <a:gd name="T29" fmla="*/ 101 h 115"/>
                  <a:gd name="T30" fmla="*/ 24 w 24"/>
                  <a:gd name="T31" fmla="*/ 114 h 115"/>
                  <a:gd name="T32" fmla="*/ 19 w 24"/>
                  <a:gd name="T33" fmla="*/ 115 h 115"/>
                  <a:gd name="T34" fmla="*/ 18 w 24"/>
                  <a:gd name="T35"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15">
                    <a:moveTo>
                      <a:pt x="18" y="115"/>
                    </a:moveTo>
                    <a:cubicBezTo>
                      <a:pt x="15" y="100"/>
                      <a:pt x="16" y="85"/>
                      <a:pt x="16" y="70"/>
                    </a:cubicBezTo>
                    <a:cubicBezTo>
                      <a:pt x="16" y="66"/>
                      <a:pt x="16" y="62"/>
                      <a:pt x="16" y="58"/>
                    </a:cubicBezTo>
                    <a:cubicBezTo>
                      <a:pt x="11" y="51"/>
                      <a:pt x="14" y="44"/>
                      <a:pt x="13" y="36"/>
                    </a:cubicBezTo>
                    <a:cubicBezTo>
                      <a:pt x="14" y="30"/>
                      <a:pt x="11" y="24"/>
                      <a:pt x="11" y="17"/>
                    </a:cubicBezTo>
                    <a:cubicBezTo>
                      <a:pt x="10" y="18"/>
                      <a:pt x="11" y="19"/>
                      <a:pt x="11" y="21"/>
                    </a:cubicBezTo>
                    <a:cubicBezTo>
                      <a:pt x="10" y="23"/>
                      <a:pt x="9" y="25"/>
                      <a:pt x="8" y="27"/>
                    </a:cubicBezTo>
                    <a:cubicBezTo>
                      <a:pt x="6" y="29"/>
                      <a:pt x="6" y="33"/>
                      <a:pt x="1" y="32"/>
                    </a:cubicBezTo>
                    <a:cubicBezTo>
                      <a:pt x="0" y="30"/>
                      <a:pt x="0" y="28"/>
                      <a:pt x="0" y="26"/>
                    </a:cubicBezTo>
                    <a:cubicBezTo>
                      <a:pt x="0" y="25"/>
                      <a:pt x="1" y="24"/>
                      <a:pt x="1" y="23"/>
                    </a:cubicBezTo>
                    <a:cubicBezTo>
                      <a:pt x="7" y="17"/>
                      <a:pt x="3" y="8"/>
                      <a:pt x="7" y="1"/>
                    </a:cubicBezTo>
                    <a:cubicBezTo>
                      <a:pt x="8" y="0"/>
                      <a:pt x="9" y="0"/>
                      <a:pt x="10" y="0"/>
                    </a:cubicBezTo>
                    <a:cubicBezTo>
                      <a:pt x="15" y="11"/>
                      <a:pt x="17" y="22"/>
                      <a:pt x="20" y="34"/>
                    </a:cubicBezTo>
                    <a:cubicBezTo>
                      <a:pt x="20" y="43"/>
                      <a:pt x="20" y="51"/>
                      <a:pt x="20" y="60"/>
                    </a:cubicBezTo>
                    <a:cubicBezTo>
                      <a:pt x="20" y="73"/>
                      <a:pt x="20" y="87"/>
                      <a:pt x="19" y="101"/>
                    </a:cubicBezTo>
                    <a:cubicBezTo>
                      <a:pt x="19" y="106"/>
                      <a:pt x="23" y="110"/>
                      <a:pt x="24" y="114"/>
                    </a:cubicBezTo>
                    <a:cubicBezTo>
                      <a:pt x="22" y="114"/>
                      <a:pt x="20" y="112"/>
                      <a:pt x="19" y="115"/>
                    </a:cubicBezTo>
                    <a:cubicBezTo>
                      <a:pt x="19" y="115"/>
                      <a:pt x="18" y="115"/>
                      <a:pt x="18" y="115"/>
                    </a:cubicBezTo>
                    <a:close/>
                  </a:path>
                </a:pathLst>
              </a:custGeom>
              <a:solidFill>
                <a:srgbClr val="8A9F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6" name="Freeform 557"/>
              <p:cNvSpPr/>
              <p:nvPr/>
            </p:nvSpPr>
            <p:spPr bwMode="auto">
              <a:xfrm>
                <a:off x="5112" y="3587"/>
                <a:ext cx="50" cy="174"/>
              </a:xfrm>
              <a:custGeom>
                <a:avLst/>
                <a:gdLst>
                  <a:gd name="T0" fmla="*/ 14 w 14"/>
                  <a:gd name="T1" fmla="*/ 47 h 49"/>
                  <a:gd name="T2" fmla="*/ 12 w 14"/>
                  <a:gd name="T3" fmla="*/ 49 h 49"/>
                  <a:gd name="T4" fmla="*/ 6 w 14"/>
                  <a:gd name="T5" fmla="*/ 27 h 49"/>
                  <a:gd name="T6" fmla="*/ 4 w 14"/>
                  <a:gd name="T7" fmla="*/ 6 h 49"/>
                  <a:gd name="T8" fmla="*/ 5 w 14"/>
                  <a:gd name="T9" fmla="*/ 0 h 49"/>
                  <a:gd name="T10" fmla="*/ 10 w 14"/>
                  <a:gd name="T11" fmla="*/ 25 h 49"/>
                  <a:gd name="T12" fmla="*/ 14 w 14"/>
                  <a:gd name="T13" fmla="*/ 47 h 49"/>
                </a:gdLst>
                <a:ahLst/>
                <a:cxnLst>
                  <a:cxn ang="0">
                    <a:pos x="T0" y="T1"/>
                  </a:cxn>
                  <a:cxn ang="0">
                    <a:pos x="T2" y="T3"/>
                  </a:cxn>
                  <a:cxn ang="0">
                    <a:pos x="T4" y="T5"/>
                  </a:cxn>
                  <a:cxn ang="0">
                    <a:pos x="T6" y="T7"/>
                  </a:cxn>
                  <a:cxn ang="0">
                    <a:pos x="T8" y="T9"/>
                  </a:cxn>
                  <a:cxn ang="0">
                    <a:pos x="T10" y="T11"/>
                  </a:cxn>
                  <a:cxn ang="0">
                    <a:pos x="T12" y="T13"/>
                  </a:cxn>
                </a:cxnLst>
                <a:rect l="0" t="0" r="r" b="b"/>
                <a:pathLst>
                  <a:path w="14" h="49">
                    <a:moveTo>
                      <a:pt x="14" y="47"/>
                    </a:moveTo>
                    <a:cubicBezTo>
                      <a:pt x="14" y="48"/>
                      <a:pt x="13" y="48"/>
                      <a:pt x="12" y="49"/>
                    </a:cubicBezTo>
                    <a:cubicBezTo>
                      <a:pt x="9" y="42"/>
                      <a:pt x="11" y="34"/>
                      <a:pt x="6" y="27"/>
                    </a:cubicBezTo>
                    <a:cubicBezTo>
                      <a:pt x="3" y="20"/>
                      <a:pt x="0" y="13"/>
                      <a:pt x="4" y="6"/>
                    </a:cubicBezTo>
                    <a:cubicBezTo>
                      <a:pt x="4" y="4"/>
                      <a:pt x="5" y="2"/>
                      <a:pt x="5" y="0"/>
                    </a:cubicBezTo>
                    <a:cubicBezTo>
                      <a:pt x="7" y="8"/>
                      <a:pt x="7" y="17"/>
                      <a:pt x="10" y="25"/>
                    </a:cubicBezTo>
                    <a:cubicBezTo>
                      <a:pt x="12" y="33"/>
                      <a:pt x="13" y="40"/>
                      <a:pt x="14" y="47"/>
                    </a:cubicBezTo>
                    <a:close/>
                  </a:path>
                </a:pathLst>
              </a:custGeom>
              <a:solidFill>
                <a:srgbClr val="719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7" name="Freeform 558"/>
              <p:cNvSpPr/>
              <p:nvPr/>
            </p:nvSpPr>
            <p:spPr bwMode="auto">
              <a:xfrm>
                <a:off x="5105" y="3520"/>
                <a:ext cx="39" cy="213"/>
              </a:xfrm>
              <a:custGeom>
                <a:avLst/>
                <a:gdLst>
                  <a:gd name="T0" fmla="*/ 6 w 11"/>
                  <a:gd name="T1" fmla="*/ 25 h 60"/>
                  <a:gd name="T2" fmla="*/ 8 w 11"/>
                  <a:gd name="T3" fmla="*/ 46 h 60"/>
                  <a:gd name="T4" fmla="*/ 7 w 11"/>
                  <a:gd name="T5" fmla="*/ 60 h 60"/>
                  <a:gd name="T6" fmla="*/ 3 w 11"/>
                  <a:gd name="T7" fmla="*/ 52 h 60"/>
                  <a:gd name="T8" fmla="*/ 2 w 11"/>
                  <a:gd name="T9" fmla="*/ 2 h 60"/>
                  <a:gd name="T10" fmla="*/ 4 w 11"/>
                  <a:gd name="T11" fmla="*/ 1 h 60"/>
                  <a:gd name="T12" fmla="*/ 5 w 11"/>
                  <a:gd name="T13" fmla="*/ 5 h 60"/>
                  <a:gd name="T14" fmla="*/ 6 w 11"/>
                  <a:gd name="T15" fmla="*/ 25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0">
                    <a:moveTo>
                      <a:pt x="6" y="25"/>
                    </a:moveTo>
                    <a:cubicBezTo>
                      <a:pt x="7" y="32"/>
                      <a:pt x="8" y="39"/>
                      <a:pt x="8" y="46"/>
                    </a:cubicBezTo>
                    <a:cubicBezTo>
                      <a:pt x="4" y="50"/>
                      <a:pt x="11" y="56"/>
                      <a:pt x="7" y="60"/>
                    </a:cubicBezTo>
                    <a:cubicBezTo>
                      <a:pt x="6" y="57"/>
                      <a:pt x="5" y="54"/>
                      <a:pt x="3" y="52"/>
                    </a:cubicBezTo>
                    <a:cubicBezTo>
                      <a:pt x="0" y="35"/>
                      <a:pt x="2" y="19"/>
                      <a:pt x="2" y="2"/>
                    </a:cubicBezTo>
                    <a:cubicBezTo>
                      <a:pt x="2" y="1"/>
                      <a:pt x="2" y="0"/>
                      <a:pt x="4" y="1"/>
                    </a:cubicBezTo>
                    <a:cubicBezTo>
                      <a:pt x="6" y="2"/>
                      <a:pt x="5" y="3"/>
                      <a:pt x="5" y="5"/>
                    </a:cubicBezTo>
                    <a:cubicBezTo>
                      <a:pt x="5" y="11"/>
                      <a:pt x="4" y="18"/>
                      <a:pt x="6" y="25"/>
                    </a:cubicBezTo>
                    <a:close/>
                  </a:path>
                </a:pathLst>
              </a:custGeom>
              <a:solidFill>
                <a:srgbClr val="1420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8" name="Freeform 559"/>
              <p:cNvSpPr/>
              <p:nvPr/>
            </p:nvSpPr>
            <p:spPr bwMode="auto">
              <a:xfrm>
                <a:off x="5105" y="3477"/>
                <a:ext cx="28" cy="60"/>
              </a:xfrm>
              <a:custGeom>
                <a:avLst/>
                <a:gdLst>
                  <a:gd name="T0" fmla="*/ 5 w 8"/>
                  <a:gd name="T1" fmla="*/ 17 h 17"/>
                  <a:gd name="T2" fmla="*/ 3 w 8"/>
                  <a:gd name="T3" fmla="*/ 13 h 17"/>
                  <a:gd name="T4" fmla="*/ 1 w 8"/>
                  <a:gd name="T5" fmla="*/ 11 h 17"/>
                  <a:gd name="T6" fmla="*/ 5 w 8"/>
                  <a:gd name="T7" fmla="*/ 0 h 17"/>
                  <a:gd name="T8" fmla="*/ 7 w 8"/>
                  <a:gd name="T9" fmla="*/ 11 h 17"/>
                  <a:gd name="T10" fmla="*/ 5 w 8"/>
                  <a:gd name="T11" fmla="*/ 17 h 17"/>
                </a:gdLst>
                <a:ahLst/>
                <a:cxnLst>
                  <a:cxn ang="0">
                    <a:pos x="T0" y="T1"/>
                  </a:cxn>
                  <a:cxn ang="0">
                    <a:pos x="T2" y="T3"/>
                  </a:cxn>
                  <a:cxn ang="0">
                    <a:pos x="T4" y="T5"/>
                  </a:cxn>
                  <a:cxn ang="0">
                    <a:pos x="T6" y="T7"/>
                  </a:cxn>
                  <a:cxn ang="0">
                    <a:pos x="T8" y="T9"/>
                  </a:cxn>
                  <a:cxn ang="0">
                    <a:pos x="T10" y="T11"/>
                  </a:cxn>
                </a:cxnLst>
                <a:rect l="0" t="0" r="r" b="b"/>
                <a:pathLst>
                  <a:path w="8" h="17">
                    <a:moveTo>
                      <a:pt x="5" y="17"/>
                    </a:moveTo>
                    <a:cubicBezTo>
                      <a:pt x="4" y="15"/>
                      <a:pt x="4" y="14"/>
                      <a:pt x="3" y="13"/>
                    </a:cubicBezTo>
                    <a:cubicBezTo>
                      <a:pt x="2" y="13"/>
                      <a:pt x="1" y="12"/>
                      <a:pt x="1" y="11"/>
                    </a:cubicBezTo>
                    <a:cubicBezTo>
                      <a:pt x="0" y="6"/>
                      <a:pt x="4" y="4"/>
                      <a:pt x="5" y="0"/>
                    </a:cubicBezTo>
                    <a:cubicBezTo>
                      <a:pt x="8" y="3"/>
                      <a:pt x="6" y="7"/>
                      <a:pt x="7" y="11"/>
                    </a:cubicBezTo>
                    <a:cubicBezTo>
                      <a:pt x="6" y="13"/>
                      <a:pt x="6" y="15"/>
                      <a:pt x="5" y="17"/>
                    </a:cubicBezTo>
                    <a:close/>
                  </a:path>
                </a:pathLst>
              </a:custGeom>
              <a:solidFill>
                <a:srgbClr val="869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9" name="Freeform 560"/>
              <p:cNvSpPr/>
              <p:nvPr/>
            </p:nvSpPr>
            <p:spPr bwMode="auto">
              <a:xfrm>
                <a:off x="5008" y="1747"/>
                <a:ext cx="11" cy="96"/>
              </a:xfrm>
              <a:custGeom>
                <a:avLst/>
                <a:gdLst>
                  <a:gd name="T0" fmla="*/ 0 w 3"/>
                  <a:gd name="T1" fmla="*/ 27 h 27"/>
                  <a:gd name="T2" fmla="*/ 0 w 3"/>
                  <a:gd name="T3" fmla="*/ 5 h 27"/>
                  <a:gd name="T4" fmla="*/ 2 w 3"/>
                  <a:gd name="T5" fmla="*/ 0 h 27"/>
                  <a:gd name="T6" fmla="*/ 0 w 3"/>
                  <a:gd name="T7" fmla="*/ 27 h 27"/>
                </a:gdLst>
                <a:ahLst/>
                <a:cxnLst>
                  <a:cxn ang="0">
                    <a:pos x="T0" y="T1"/>
                  </a:cxn>
                  <a:cxn ang="0">
                    <a:pos x="T2" y="T3"/>
                  </a:cxn>
                  <a:cxn ang="0">
                    <a:pos x="T4" y="T5"/>
                  </a:cxn>
                  <a:cxn ang="0">
                    <a:pos x="T6" y="T7"/>
                  </a:cxn>
                </a:cxnLst>
                <a:rect l="0" t="0" r="r" b="b"/>
                <a:pathLst>
                  <a:path w="3" h="27">
                    <a:moveTo>
                      <a:pt x="0" y="27"/>
                    </a:moveTo>
                    <a:cubicBezTo>
                      <a:pt x="0" y="20"/>
                      <a:pt x="0" y="13"/>
                      <a:pt x="0" y="5"/>
                    </a:cubicBezTo>
                    <a:cubicBezTo>
                      <a:pt x="0" y="4"/>
                      <a:pt x="1" y="2"/>
                      <a:pt x="2" y="0"/>
                    </a:cubicBezTo>
                    <a:cubicBezTo>
                      <a:pt x="1" y="9"/>
                      <a:pt x="3" y="18"/>
                      <a:pt x="0" y="27"/>
                    </a:cubicBezTo>
                    <a:close/>
                  </a:path>
                </a:pathLst>
              </a:custGeom>
              <a:solidFill>
                <a:srgbClr val="95C0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0" name="Freeform 561"/>
              <p:cNvSpPr/>
              <p:nvPr/>
            </p:nvSpPr>
            <p:spPr bwMode="auto">
              <a:xfrm>
                <a:off x="5323" y="1062"/>
                <a:ext cx="132" cy="170"/>
              </a:xfrm>
              <a:custGeom>
                <a:avLst/>
                <a:gdLst>
                  <a:gd name="T0" fmla="*/ 27 w 37"/>
                  <a:gd name="T1" fmla="*/ 46 h 48"/>
                  <a:gd name="T2" fmla="*/ 23 w 37"/>
                  <a:gd name="T3" fmla="*/ 44 h 48"/>
                  <a:gd name="T4" fmla="*/ 5 w 37"/>
                  <a:gd name="T5" fmla="*/ 48 h 48"/>
                  <a:gd name="T6" fmla="*/ 0 w 37"/>
                  <a:gd name="T7" fmla="*/ 45 h 48"/>
                  <a:gd name="T8" fmla="*/ 2 w 37"/>
                  <a:gd name="T9" fmla="*/ 41 h 48"/>
                  <a:gd name="T10" fmla="*/ 13 w 37"/>
                  <a:gd name="T11" fmla="*/ 35 h 48"/>
                  <a:gd name="T12" fmla="*/ 19 w 37"/>
                  <a:gd name="T13" fmla="*/ 29 h 48"/>
                  <a:gd name="T14" fmla="*/ 21 w 37"/>
                  <a:gd name="T15" fmla="*/ 18 h 48"/>
                  <a:gd name="T16" fmla="*/ 21 w 37"/>
                  <a:gd name="T17" fmla="*/ 15 h 48"/>
                  <a:gd name="T18" fmla="*/ 23 w 37"/>
                  <a:gd name="T19" fmla="*/ 1 h 48"/>
                  <a:gd name="T20" fmla="*/ 29 w 37"/>
                  <a:gd name="T21" fmla="*/ 2 h 48"/>
                  <a:gd name="T22" fmla="*/ 37 w 37"/>
                  <a:gd name="T23" fmla="*/ 20 h 48"/>
                  <a:gd name="T24" fmla="*/ 34 w 37"/>
                  <a:gd name="T25" fmla="*/ 21 h 48"/>
                  <a:gd name="T26" fmla="*/ 31 w 37"/>
                  <a:gd name="T27" fmla="*/ 21 h 48"/>
                  <a:gd name="T28" fmla="*/ 30 w 37"/>
                  <a:gd name="T29" fmla="*/ 28 h 48"/>
                  <a:gd name="T30" fmla="*/ 35 w 37"/>
                  <a:gd name="T31" fmla="*/ 34 h 48"/>
                  <a:gd name="T32" fmla="*/ 35 w 37"/>
                  <a:gd name="T33" fmla="*/ 37 h 48"/>
                  <a:gd name="T34" fmla="*/ 32 w 37"/>
                  <a:gd name="T35" fmla="*/ 38 h 48"/>
                  <a:gd name="T36" fmla="*/ 27 w 37"/>
                  <a:gd name="T37"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48">
                    <a:moveTo>
                      <a:pt x="27" y="46"/>
                    </a:moveTo>
                    <a:cubicBezTo>
                      <a:pt x="25" y="46"/>
                      <a:pt x="23" y="46"/>
                      <a:pt x="23" y="44"/>
                    </a:cubicBezTo>
                    <a:cubicBezTo>
                      <a:pt x="16" y="41"/>
                      <a:pt x="11" y="48"/>
                      <a:pt x="5" y="48"/>
                    </a:cubicBezTo>
                    <a:cubicBezTo>
                      <a:pt x="3" y="48"/>
                      <a:pt x="1" y="47"/>
                      <a:pt x="0" y="45"/>
                    </a:cubicBezTo>
                    <a:cubicBezTo>
                      <a:pt x="0" y="44"/>
                      <a:pt x="1" y="42"/>
                      <a:pt x="2" y="41"/>
                    </a:cubicBezTo>
                    <a:cubicBezTo>
                      <a:pt x="5" y="38"/>
                      <a:pt x="10" y="37"/>
                      <a:pt x="13" y="35"/>
                    </a:cubicBezTo>
                    <a:cubicBezTo>
                      <a:pt x="16" y="33"/>
                      <a:pt x="18" y="31"/>
                      <a:pt x="19" y="29"/>
                    </a:cubicBezTo>
                    <a:cubicBezTo>
                      <a:pt x="21" y="25"/>
                      <a:pt x="19" y="21"/>
                      <a:pt x="21" y="18"/>
                    </a:cubicBezTo>
                    <a:cubicBezTo>
                      <a:pt x="21" y="17"/>
                      <a:pt x="21" y="16"/>
                      <a:pt x="21" y="15"/>
                    </a:cubicBezTo>
                    <a:cubicBezTo>
                      <a:pt x="19" y="9"/>
                      <a:pt x="19" y="5"/>
                      <a:pt x="23" y="1"/>
                    </a:cubicBezTo>
                    <a:cubicBezTo>
                      <a:pt x="25" y="1"/>
                      <a:pt x="27" y="0"/>
                      <a:pt x="29" y="2"/>
                    </a:cubicBezTo>
                    <a:cubicBezTo>
                      <a:pt x="27" y="10"/>
                      <a:pt x="35" y="14"/>
                      <a:pt x="37" y="20"/>
                    </a:cubicBezTo>
                    <a:cubicBezTo>
                      <a:pt x="36" y="20"/>
                      <a:pt x="35" y="21"/>
                      <a:pt x="34" y="21"/>
                    </a:cubicBezTo>
                    <a:cubicBezTo>
                      <a:pt x="33" y="21"/>
                      <a:pt x="32" y="21"/>
                      <a:pt x="31" y="21"/>
                    </a:cubicBezTo>
                    <a:cubicBezTo>
                      <a:pt x="27" y="23"/>
                      <a:pt x="29" y="26"/>
                      <a:pt x="30" y="28"/>
                    </a:cubicBezTo>
                    <a:cubicBezTo>
                      <a:pt x="32" y="30"/>
                      <a:pt x="34" y="32"/>
                      <a:pt x="35" y="34"/>
                    </a:cubicBezTo>
                    <a:cubicBezTo>
                      <a:pt x="35" y="35"/>
                      <a:pt x="35" y="36"/>
                      <a:pt x="35" y="37"/>
                    </a:cubicBezTo>
                    <a:cubicBezTo>
                      <a:pt x="34" y="37"/>
                      <a:pt x="33" y="38"/>
                      <a:pt x="32" y="38"/>
                    </a:cubicBezTo>
                    <a:cubicBezTo>
                      <a:pt x="28" y="39"/>
                      <a:pt x="29" y="44"/>
                      <a:pt x="27" y="46"/>
                    </a:cubicBezTo>
                    <a:close/>
                  </a:path>
                </a:pathLst>
              </a:custGeom>
              <a:solidFill>
                <a:srgbClr val="9FC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1" name="Freeform 562"/>
              <p:cNvSpPr/>
              <p:nvPr/>
            </p:nvSpPr>
            <p:spPr bwMode="auto">
              <a:xfrm>
                <a:off x="5444" y="1161"/>
                <a:ext cx="111" cy="78"/>
              </a:xfrm>
              <a:custGeom>
                <a:avLst/>
                <a:gdLst>
                  <a:gd name="T0" fmla="*/ 1 w 31"/>
                  <a:gd name="T1" fmla="*/ 8 h 22"/>
                  <a:gd name="T2" fmla="*/ 0 w 31"/>
                  <a:gd name="T3" fmla="*/ 7 h 22"/>
                  <a:gd name="T4" fmla="*/ 14 w 31"/>
                  <a:gd name="T5" fmla="*/ 4 h 22"/>
                  <a:gd name="T6" fmla="*/ 28 w 31"/>
                  <a:gd name="T7" fmla="*/ 14 h 22"/>
                  <a:gd name="T8" fmla="*/ 28 w 31"/>
                  <a:gd name="T9" fmla="*/ 18 h 22"/>
                  <a:gd name="T10" fmla="*/ 12 w 31"/>
                  <a:gd name="T11" fmla="*/ 16 h 22"/>
                  <a:gd name="T12" fmla="*/ 1 w 31"/>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31" h="22">
                    <a:moveTo>
                      <a:pt x="1" y="8"/>
                    </a:moveTo>
                    <a:cubicBezTo>
                      <a:pt x="1" y="8"/>
                      <a:pt x="0" y="7"/>
                      <a:pt x="0" y="7"/>
                    </a:cubicBezTo>
                    <a:cubicBezTo>
                      <a:pt x="3" y="0"/>
                      <a:pt x="4" y="0"/>
                      <a:pt x="14" y="4"/>
                    </a:cubicBezTo>
                    <a:cubicBezTo>
                      <a:pt x="19" y="6"/>
                      <a:pt x="22" y="13"/>
                      <a:pt x="28" y="14"/>
                    </a:cubicBezTo>
                    <a:cubicBezTo>
                      <a:pt x="28" y="16"/>
                      <a:pt x="31" y="17"/>
                      <a:pt x="28" y="18"/>
                    </a:cubicBezTo>
                    <a:cubicBezTo>
                      <a:pt x="22" y="22"/>
                      <a:pt x="18" y="17"/>
                      <a:pt x="12" y="16"/>
                    </a:cubicBezTo>
                    <a:cubicBezTo>
                      <a:pt x="8" y="14"/>
                      <a:pt x="3" y="14"/>
                      <a:pt x="1" y="8"/>
                    </a:cubicBezTo>
                    <a:close/>
                  </a:path>
                </a:pathLst>
              </a:custGeom>
              <a:solidFill>
                <a:srgbClr val="368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2" name="Freeform 563"/>
              <p:cNvSpPr/>
              <p:nvPr/>
            </p:nvSpPr>
            <p:spPr bwMode="auto">
              <a:xfrm>
                <a:off x="5622" y="1204"/>
                <a:ext cx="157" cy="89"/>
              </a:xfrm>
              <a:custGeom>
                <a:avLst/>
                <a:gdLst>
                  <a:gd name="T0" fmla="*/ 27 w 44"/>
                  <a:gd name="T1" fmla="*/ 12 h 25"/>
                  <a:gd name="T2" fmla="*/ 33 w 44"/>
                  <a:gd name="T3" fmla="*/ 16 h 25"/>
                  <a:gd name="T4" fmla="*/ 37 w 44"/>
                  <a:gd name="T5" fmla="*/ 18 h 25"/>
                  <a:gd name="T6" fmla="*/ 43 w 44"/>
                  <a:gd name="T7" fmla="*/ 22 h 25"/>
                  <a:gd name="T8" fmla="*/ 36 w 44"/>
                  <a:gd name="T9" fmla="*/ 25 h 25"/>
                  <a:gd name="T10" fmla="*/ 31 w 44"/>
                  <a:gd name="T11" fmla="*/ 23 h 25"/>
                  <a:gd name="T12" fmla="*/ 21 w 44"/>
                  <a:gd name="T13" fmla="*/ 20 h 25"/>
                  <a:gd name="T14" fmla="*/ 12 w 44"/>
                  <a:gd name="T15" fmla="*/ 14 h 25"/>
                  <a:gd name="T16" fmla="*/ 0 w 44"/>
                  <a:gd name="T17" fmla="*/ 4 h 25"/>
                  <a:gd name="T18" fmla="*/ 1 w 44"/>
                  <a:gd name="T19" fmla="*/ 2 h 25"/>
                  <a:gd name="T20" fmla="*/ 17 w 44"/>
                  <a:gd name="T21" fmla="*/ 8 h 25"/>
                  <a:gd name="T22" fmla="*/ 21 w 44"/>
                  <a:gd name="T23" fmla="*/ 9 h 25"/>
                  <a:gd name="T24" fmla="*/ 27 w 44"/>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25">
                    <a:moveTo>
                      <a:pt x="27" y="12"/>
                    </a:moveTo>
                    <a:cubicBezTo>
                      <a:pt x="29" y="13"/>
                      <a:pt x="31" y="14"/>
                      <a:pt x="33" y="16"/>
                    </a:cubicBezTo>
                    <a:cubicBezTo>
                      <a:pt x="34" y="18"/>
                      <a:pt x="35" y="17"/>
                      <a:pt x="37" y="18"/>
                    </a:cubicBezTo>
                    <a:cubicBezTo>
                      <a:pt x="39" y="18"/>
                      <a:pt x="44" y="18"/>
                      <a:pt x="43" y="22"/>
                    </a:cubicBezTo>
                    <a:cubicBezTo>
                      <a:pt x="43" y="25"/>
                      <a:pt x="39" y="25"/>
                      <a:pt x="36" y="25"/>
                    </a:cubicBezTo>
                    <a:cubicBezTo>
                      <a:pt x="34" y="24"/>
                      <a:pt x="33" y="24"/>
                      <a:pt x="31" y="23"/>
                    </a:cubicBezTo>
                    <a:cubicBezTo>
                      <a:pt x="28" y="22"/>
                      <a:pt x="24" y="22"/>
                      <a:pt x="21" y="20"/>
                    </a:cubicBezTo>
                    <a:cubicBezTo>
                      <a:pt x="18" y="18"/>
                      <a:pt x="15" y="16"/>
                      <a:pt x="12" y="14"/>
                    </a:cubicBezTo>
                    <a:cubicBezTo>
                      <a:pt x="7" y="12"/>
                      <a:pt x="2" y="10"/>
                      <a:pt x="0" y="4"/>
                    </a:cubicBezTo>
                    <a:cubicBezTo>
                      <a:pt x="0" y="4"/>
                      <a:pt x="0" y="3"/>
                      <a:pt x="1" y="2"/>
                    </a:cubicBezTo>
                    <a:cubicBezTo>
                      <a:pt x="8" y="0"/>
                      <a:pt x="12" y="6"/>
                      <a:pt x="17" y="8"/>
                    </a:cubicBezTo>
                    <a:cubicBezTo>
                      <a:pt x="19" y="9"/>
                      <a:pt x="20" y="9"/>
                      <a:pt x="21" y="9"/>
                    </a:cubicBezTo>
                    <a:cubicBezTo>
                      <a:pt x="23" y="10"/>
                      <a:pt x="25" y="10"/>
                      <a:pt x="27" y="12"/>
                    </a:cubicBezTo>
                    <a:close/>
                  </a:path>
                </a:pathLst>
              </a:custGeom>
              <a:solidFill>
                <a:srgbClr val="B4C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3" name="Freeform 564"/>
              <p:cNvSpPr/>
              <p:nvPr/>
            </p:nvSpPr>
            <p:spPr bwMode="auto">
              <a:xfrm>
                <a:off x="5394" y="1001"/>
                <a:ext cx="78" cy="82"/>
              </a:xfrm>
              <a:custGeom>
                <a:avLst/>
                <a:gdLst>
                  <a:gd name="T0" fmla="*/ 17 w 22"/>
                  <a:gd name="T1" fmla="*/ 12 h 23"/>
                  <a:gd name="T2" fmla="*/ 20 w 22"/>
                  <a:gd name="T3" fmla="*/ 15 h 23"/>
                  <a:gd name="T4" fmla="*/ 19 w 22"/>
                  <a:gd name="T5" fmla="*/ 23 h 23"/>
                  <a:gd name="T6" fmla="*/ 2 w 22"/>
                  <a:gd name="T7" fmla="*/ 11 h 23"/>
                  <a:gd name="T8" fmla="*/ 0 w 22"/>
                  <a:gd name="T9" fmla="*/ 4 h 23"/>
                  <a:gd name="T10" fmla="*/ 13 w 22"/>
                  <a:gd name="T11" fmla="*/ 4 h 23"/>
                  <a:gd name="T12" fmla="*/ 17 w 22"/>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22" h="23">
                    <a:moveTo>
                      <a:pt x="17" y="12"/>
                    </a:moveTo>
                    <a:cubicBezTo>
                      <a:pt x="18" y="13"/>
                      <a:pt x="19" y="14"/>
                      <a:pt x="20" y="15"/>
                    </a:cubicBezTo>
                    <a:cubicBezTo>
                      <a:pt x="20" y="18"/>
                      <a:pt x="22" y="20"/>
                      <a:pt x="19" y="23"/>
                    </a:cubicBezTo>
                    <a:cubicBezTo>
                      <a:pt x="14" y="19"/>
                      <a:pt x="10" y="12"/>
                      <a:pt x="2" y="11"/>
                    </a:cubicBezTo>
                    <a:cubicBezTo>
                      <a:pt x="0" y="9"/>
                      <a:pt x="0" y="7"/>
                      <a:pt x="0" y="4"/>
                    </a:cubicBezTo>
                    <a:cubicBezTo>
                      <a:pt x="4" y="0"/>
                      <a:pt x="8" y="2"/>
                      <a:pt x="13" y="4"/>
                    </a:cubicBezTo>
                    <a:cubicBezTo>
                      <a:pt x="15" y="6"/>
                      <a:pt x="18" y="8"/>
                      <a:pt x="17" y="12"/>
                    </a:cubicBezTo>
                    <a:close/>
                  </a:path>
                </a:pathLst>
              </a:custGeom>
              <a:solidFill>
                <a:srgbClr val="427A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4" name="Freeform 565"/>
              <p:cNvSpPr/>
              <p:nvPr/>
            </p:nvSpPr>
            <p:spPr bwMode="auto">
              <a:xfrm>
                <a:off x="5398" y="1069"/>
                <a:ext cx="74" cy="64"/>
              </a:xfrm>
              <a:custGeom>
                <a:avLst/>
                <a:gdLst>
                  <a:gd name="T0" fmla="*/ 16 w 21"/>
                  <a:gd name="T1" fmla="*/ 18 h 18"/>
                  <a:gd name="T2" fmla="*/ 8 w 21"/>
                  <a:gd name="T3" fmla="*/ 0 h 18"/>
                  <a:gd name="T4" fmla="*/ 21 w 21"/>
                  <a:gd name="T5" fmla="*/ 12 h 18"/>
                  <a:gd name="T6" fmla="*/ 18 w 21"/>
                  <a:gd name="T7" fmla="*/ 18 h 18"/>
                  <a:gd name="T8" fmla="*/ 17 w 21"/>
                  <a:gd name="T9" fmla="*/ 18 h 18"/>
                  <a:gd name="T10" fmla="*/ 16 w 21"/>
                  <a:gd name="T11" fmla="*/ 18 h 18"/>
                </a:gdLst>
                <a:ahLst/>
                <a:cxnLst>
                  <a:cxn ang="0">
                    <a:pos x="T0" y="T1"/>
                  </a:cxn>
                  <a:cxn ang="0">
                    <a:pos x="T2" y="T3"/>
                  </a:cxn>
                  <a:cxn ang="0">
                    <a:pos x="T4" y="T5"/>
                  </a:cxn>
                  <a:cxn ang="0">
                    <a:pos x="T6" y="T7"/>
                  </a:cxn>
                  <a:cxn ang="0">
                    <a:pos x="T8" y="T9"/>
                  </a:cxn>
                  <a:cxn ang="0">
                    <a:pos x="T10" y="T11"/>
                  </a:cxn>
                </a:cxnLst>
                <a:rect l="0" t="0" r="r" b="b"/>
                <a:pathLst>
                  <a:path w="21" h="18">
                    <a:moveTo>
                      <a:pt x="16" y="18"/>
                    </a:moveTo>
                    <a:cubicBezTo>
                      <a:pt x="12" y="13"/>
                      <a:pt x="0" y="11"/>
                      <a:pt x="8" y="0"/>
                    </a:cubicBezTo>
                    <a:cubicBezTo>
                      <a:pt x="13" y="3"/>
                      <a:pt x="18" y="7"/>
                      <a:pt x="21" y="12"/>
                    </a:cubicBezTo>
                    <a:cubicBezTo>
                      <a:pt x="21" y="14"/>
                      <a:pt x="20" y="17"/>
                      <a:pt x="18" y="18"/>
                    </a:cubicBezTo>
                    <a:cubicBezTo>
                      <a:pt x="17" y="18"/>
                      <a:pt x="17" y="18"/>
                      <a:pt x="17" y="18"/>
                    </a:cubicBezTo>
                    <a:lnTo>
                      <a:pt x="16" y="18"/>
                    </a:lnTo>
                    <a:close/>
                  </a:path>
                </a:pathLst>
              </a:custGeom>
              <a:solidFill>
                <a:srgbClr val="256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5" name="Freeform 566"/>
              <p:cNvSpPr/>
              <p:nvPr/>
            </p:nvSpPr>
            <p:spPr bwMode="auto">
              <a:xfrm>
                <a:off x="5051" y="1218"/>
                <a:ext cx="132" cy="71"/>
              </a:xfrm>
              <a:custGeom>
                <a:avLst/>
                <a:gdLst>
                  <a:gd name="T0" fmla="*/ 10 w 37"/>
                  <a:gd name="T1" fmla="*/ 10 h 20"/>
                  <a:gd name="T2" fmla="*/ 15 w 37"/>
                  <a:gd name="T3" fmla="*/ 8 h 20"/>
                  <a:gd name="T4" fmla="*/ 24 w 37"/>
                  <a:gd name="T5" fmla="*/ 4 h 20"/>
                  <a:gd name="T6" fmla="*/ 37 w 37"/>
                  <a:gd name="T7" fmla="*/ 1 h 20"/>
                  <a:gd name="T8" fmla="*/ 37 w 37"/>
                  <a:gd name="T9" fmla="*/ 4 h 20"/>
                  <a:gd name="T10" fmla="*/ 25 w 37"/>
                  <a:gd name="T11" fmla="*/ 14 h 20"/>
                  <a:gd name="T12" fmla="*/ 17 w 37"/>
                  <a:gd name="T13" fmla="*/ 18 h 20"/>
                  <a:gd name="T14" fmla="*/ 9 w 37"/>
                  <a:gd name="T15" fmla="*/ 20 h 20"/>
                  <a:gd name="T16" fmla="*/ 5 w 37"/>
                  <a:gd name="T17" fmla="*/ 20 h 20"/>
                  <a:gd name="T18" fmla="*/ 0 w 37"/>
                  <a:gd name="T19" fmla="*/ 17 h 20"/>
                  <a:gd name="T20" fmla="*/ 4 w 37"/>
                  <a:gd name="T21" fmla="*/ 14 h 20"/>
                  <a:gd name="T22" fmla="*/ 10 w 37"/>
                  <a:gd name="T2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10" y="10"/>
                    </a:moveTo>
                    <a:cubicBezTo>
                      <a:pt x="12" y="10"/>
                      <a:pt x="14" y="10"/>
                      <a:pt x="15" y="8"/>
                    </a:cubicBezTo>
                    <a:cubicBezTo>
                      <a:pt x="18" y="5"/>
                      <a:pt x="21" y="6"/>
                      <a:pt x="24" y="4"/>
                    </a:cubicBezTo>
                    <a:cubicBezTo>
                      <a:pt x="29" y="3"/>
                      <a:pt x="32" y="0"/>
                      <a:pt x="37" y="1"/>
                    </a:cubicBezTo>
                    <a:cubicBezTo>
                      <a:pt x="37" y="2"/>
                      <a:pt x="37" y="3"/>
                      <a:pt x="37" y="4"/>
                    </a:cubicBezTo>
                    <a:cubicBezTo>
                      <a:pt x="34" y="9"/>
                      <a:pt x="30" y="11"/>
                      <a:pt x="25" y="14"/>
                    </a:cubicBezTo>
                    <a:cubicBezTo>
                      <a:pt x="22" y="15"/>
                      <a:pt x="20" y="16"/>
                      <a:pt x="17" y="18"/>
                    </a:cubicBezTo>
                    <a:cubicBezTo>
                      <a:pt x="15" y="19"/>
                      <a:pt x="12" y="20"/>
                      <a:pt x="9" y="20"/>
                    </a:cubicBezTo>
                    <a:cubicBezTo>
                      <a:pt x="8" y="20"/>
                      <a:pt x="6" y="20"/>
                      <a:pt x="5" y="20"/>
                    </a:cubicBezTo>
                    <a:cubicBezTo>
                      <a:pt x="3" y="20"/>
                      <a:pt x="0" y="19"/>
                      <a:pt x="0" y="17"/>
                    </a:cubicBezTo>
                    <a:cubicBezTo>
                      <a:pt x="0" y="15"/>
                      <a:pt x="2" y="14"/>
                      <a:pt x="4" y="14"/>
                    </a:cubicBezTo>
                    <a:cubicBezTo>
                      <a:pt x="6" y="13"/>
                      <a:pt x="9" y="13"/>
                      <a:pt x="10" y="10"/>
                    </a:cubicBezTo>
                    <a:close/>
                  </a:path>
                </a:pathLst>
              </a:custGeom>
              <a:solidFill>
                <a:srgbClr val="9FC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6" name="Freeform 567"/>
              <p:cNvSpPr/>
              <p:nvPr/>
            </p:nvSpPr>
            <p:spPr bwMode="auto">
              <a:xfrm>
                <a:off x="5298" y="1154"/>
                <a:ext cx="78" cy="68"/>
              </a:xfrm>
              <a:custGeom>
                <a:avLst/>
                <a:gdLst>
                  <a:gd name="T0" fmla="*/ 22 w 22"/>
                  <a:gd name="T1" fmla="*/ 9 h 19"/>
                  <a:gd name="T2" fmla="*/ 10 w 22"/>
                  <a:gd name="T3" fmla="*/ 16 h 19"/>
                  <a:gd name="T4" fmla="*/ 2 w 22"/>
                  <a:gd name="T5" fmla="*/ 15 h 19"/>
                  <a:gd name="T6" fmla="*/ 6 w 22"/>
                  <a:gd name="T7" fmla="*/ 7 h 19"/>
                  <a:gd name="T8" fmla="*/ 8 w 22"/>
                  <a:gd name="T9" fmla="*/ 6 h 19"/>
                  <a:gd name="T10" fmla="*/ 22 w 22"/>
                  <a:gd name="T11" fmla="*/ 9 h 19"/>
                </a:gdLst>
                <a:ahLst/>
                <a:cxnLst>
                  <a:cxn ang="0">
                    <a:pos x="T0" y="T1"/>
                  </a:cxn>
                  <a:cxn ang="0">
                    <a:pos x="T2" y="T3"/>
                  </a:cxn>
                  <a:cxn ang="0">
                    <a:pos x="T4" y="T5"/>
                  </a:cxn>
                  <a:cxn ang="0">
                    <a:pos x="T6" y="T7"/>
                  </a:cxn>
                  <a:cxn ang="0">
                    <a:pos x="T8" y="T9"/>
                  </a:cxn>
                  <a:cxn ang="0">
                    <a:pos x="T10" y="T11"/>
                  </a:cxn>
                </a:cxnLst>
                <a:rect l="0" t="0" r="r" b="b"/>
                <a:pathLst>
                  <a:path w="22" h="19">
                    <a:moveTo>
                      <a:pt x="22" y="9"/>
                    </a:moveTo>
                    <a:cubicBezTo>
                      <a:pt x="19" y="13"/>
                      <a:pt x="14" y="14"/>
                      <a:pt x="10" y="16"/>
                    </a:cubicBezTo>
                    <a:cubicBezTo>
                      <a:pt x="7" y="17"/>
                      <a:pt x="4" y="19"/>
                      <a:pt x="2" y="15"/>
                    </a:cubicBezTo>
                    <a:cubicBezTo>
                      <a:pt x="0" y="11"/>
                      <a:pt x="4" y="10"/>
                      <a:pt x="6" y="7"/>
                    </a:cubicBezTo>
                    <a:cubicBezTo>
                      <a:pt x="6" y="7"/>
                      <a:pt x="7" y="7"/>
                      <a:pt x="8" y="6"/>
                    </a:cubicBezTo>
                    <a:cubicBezTo>
                      <a:pt x="13" y="5"/>
                      <a:pt x="19" y="0"/>
                      <a:pt x="22" y="9"/>
                    </a:cubicBezTo>
                    <a:close/>
                  </a:path>
                </a:pathLst>
              </a:custGeom>
              <a:solidFill>
                <a:srgbClr val="3A8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7" name="Freeform 568"/>
              <p:cNvSpPr/>
              <p:nvPr/>
            </p:nvSpPr>
            <p:spPr bwMode="auto">
              <a:xfrm>
                <a:off x="5415" y="1136"/>
                <a:ext cx="79" cy="50"/>
              </a:xfrm>
              <a:custGeom>
                <a:avLst/>
                <a:gdLst>
                  <a:gd name="T0" fmla="*/ 22 w 22"/>
                  <a:gd name="T1" fmla="*/ 11 h 14"/>
                  <a:gd name="T2" fmla="*/ 8 w 22"/>
                  <a:gd name="T3" fmla="*/ 14 h 14"/>
                  <a:gd name="T4" fmla="*/ 3 w 22"/>
                  <a:gd name="T5" fmla="*/ 8 h 14"/>
                  <a:gd name="T6" fmla="*/ 6 w 22"/>
                  <a:gd name="T7" fmla="*/ 0 h 14"/>
                  <a:gd name="T8" fmla="*/ 8 w 22"/>
                  <a:gd name="T9" fmla="*/ 0 h 14"/>
                  <a:gd name="T10" fmla="*/ 22 w 22"/>
                  <a:gd name="T11" fmla="*/ 11 h 14"/>
                </a:gdLst>
                <a:ahLst/>
                <a:cxnLst>
                  <a:cxn ang="0">
                    <a:pos x="T0" y="T1"/>
                  </a:cxn>
                  <a:cxn ang="0">
                    <a:pos x="T2" y="T3"/>
                  </a:cxn>
                  <a:cxn ang="0">
                    <a:pos x="T4" y="T5"/>
                  </a:cxn>
                  <a:cxn ang="0">
                    <a:pos x="T6" y="T7"/>
                  </a:cxn>
                  <a:cxn ang="0">
                    <a:pos x="T8" y="T9"/>
                  </a:cxn>
                  <a:cxn ang="0">
                    <a:pos x="T10" y="T11"/>
                  </a:cxn>
                </a:cxnLst>
                <a:rect l="0" t="0" r="r" b="b"/>
                <a:pathLst>
                  <a:path w="22" h="14">
                    <a:moveTo>
                      <a:pt x="22" y="11"/>
                    </a:moveTo>
                    <a:cubicBezTo>
                      <a:pt x="17" y="11"/>
                      <a:pt x="12" y="9"/>
                      <a:pt x="8" y="14"/>
                    </a:cubicBezTo>
                    <a:cubicBezTo>
                      <a:pt x="6" y="13"/>
                      <a:pt x="4" y="11"/>
                      <a:pt x="3" y="8"/>
                    </a:cubicBezTo>
                    <a:cubicBezTo>
                      <a:pt x="1" y="4"/>
                      <a:pt x="0" y="0"/>
                      <a:pt x="6" y="0"/>
                    </a:cubicBezTo>
                    <a:cubicBezTo>
                      <a:pt x="7" y="0"/>
                      <a:pt x="7" y="0"/>
                      <a:pt x="8" y="0"/>
                    </a:cubicBezTo>
                    <a:cubicBezTo>
                      <a:pt x="11" y="5"/>
                      <a:pt x="18" y="6"/>
                      <a:pt x="22" y="11"/>
                    </a:cubicBezTo>
                    <a:close/>
                  </a:path>
                </a:pathLst>
              </a:custGeom>
              <a:solidFill>
                <a:srgbClr val="235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8" name="Freeform 569"/>
              <p:cNvSpPr/>
              <p:nvPr/>
            </p:nvSpPr>
            <p:spPr bwMode="auto">
              <a:xfrm>
                <a:off x="5344" y="1012"/>
                <a:ext cx="61" cy="78"/>
              </a:xfrm>
              <a:custGeom>
                <a:avLst/>
                <a:gdLst>
                  <a:gd name="T0" fmla="*/ 15 w 17"/>
                  <a:gd name="T1" fmla="*/ 2 h 22"/>
                  <a:gd name="T2" fmla="*/ 16 w 17"/>
                  <a:gd name="T3" fmla="*/ 8 h 22"/>
                  <a:gd name="T4" fmla="*/ 0 w 17"/>
                  <a:gd name="T5" fmla="*/ 22 h 22"/>
                  <a:gd name="T6" fmla="*/ 5 w 17"/>
                  <a:gd name="T7" fmla="*/ 9 h 22"/>
                  <a:gd name="T8" fmla="*/ 15 w 17"/>
                  <a:gd name="T9" fmla="*/ 2 h 22"/>
                </a:gdLst>
                <a:ahLst/>
                <a:cxnLst>
                  <a:cxn ang="0">
                    <a:pos x="T0" y="T1"/>
                  </a:cxn>
                  <a:cxn ang="0">
                    <a:pos x="T2" y="T3"/>
                  </a:cxn>
                  <a:cxn ang="0">
                    <a:pos x="T4" y="T5"/>
                  </a:cxn>
                  <a:cxn ang="0">
                    <a:pos x="T6" y="T7"/>
                  </a:cxn>
                  <a:cxn ang="0">
                    <a:pos x="T8" y="T9"/>
                  </a:cxn>
                </a:cxnLst>
                <a:rect l="0" t="0" r="r" b="b"/>
                <a:pathLst>
                  <a:path w="17" h="22">
                    <a:moveTo>
                      <a:pt x="15" y="2"/>
                    </a:moveTo>
                    <a:cubicBezTo>
                      <a:pt x="17" y="4"/>
                      <a:pt x="16" y="6"/>
                      <a:pt x="16" y="8"/>
                    </a:cubicBezTo>
                    <a:cubicBezTo>
                      <a:pt x="11" y="13"/>
                      <a:pt x="6" y="17"/>
                      <a:pt x="0" y="22"/>
                    </a:cubicBezTo>
                    <a:cubicBezTo>
                      <a:pt x="0" y="16"/>
                      <a:pt x="4" y="13"/>
                      <a:pt x="5" y="9"/>
                    </a:cubicBezTo>
                    <a:cubicBezTo>
                      <a:pt x="7" y="6"/>
                      <a:pt x="8" y="0"/>
                      <a:pt x="15" y="2"/>
                    </a:cubicBezTo>
                    <a:close/>
                  </a:path>
                </a:pathLst>
              </a:custGeom>
              <a:solidFill>
                <a:srgbClr val="225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9" name="Freeform 570"/>
              <p:cNvSpPr/>
              <p:nvPr/>
            </p:nvSpPr>
            <p:spPr bwMode="auto">
              <a:xfrm>
                <a:off x="5476" y="1073"/>
                <a:ext cx="54" cy="74"/>
              </a:xfrm>
              <a:custGeom>
                <a:avLst/>
                <a:gdLst>
                  <a:gd name="T0" fmla="*/ 5 w 15"/>
                  <a:gd name="T1" fmla="*/ 2 h 21"/>
                  <a:gd name="T2" fmla="*/ 5 w 15"/>
                  <a:gd name="T3" fmla="*/ 0 h 21"/>
                  <a:gd name="T4" fmla="*/ 11 w 15"/>
                  <a:gd name="T5" fmla="*/ 4 h 21"/>
                  <a:gd name="T6" fmla="*/ 15 w 15"/>
                  <a:gd name="T7" fmla="*/ 8 h 21"/>
                  <a:gd name="T8" fmla="*/ 15 w 15"/>
                  <a:gd name="T9" fmla="*/ 10 h 21"/>
                  <a:gd name="T10" fmla="*/ 13 w 15"/>
                  <a:gd name="T11" fmla="*/ 21 h 21"/>
                  <a:gd name="T12" fmla="*/ 5 w 15"/>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15" h="21">
                    <a:moveTo>
                      <a:pt x="5" y="2"/>
                    </a:moveTo>
                    <a:cubicBezTo>
                      <a:pt x="5" y="1"/>
                      <a:pt x="5" y="0"/>
                      <a:pt x="5" y="0"/>
                    </a:cubicBezTo>
                    <a:cubicBezTo>
                      <a:pt x="8" y="1"/>
                      <a:pt x="7" y="6"/>
                      <a:pt x="11" y="4"/>
                    </a:cubicBezTo>
                    <a:cubicBezTo>
                      <a:pt x="12" y="5"/>
                      <a:pt x="14" y="6"/>
                      <a:pt x="15" y="8"/>
                    </a:cubicBezTo>
                    <a:cubicBezTo>
                      <a:pt x="15" y="8"/>
                      <a:pt x="15" y="9"/>
                      <a:pt x="15" y="10"/>
                    </a:cubicBezTo>
                    <a:cubicBezTo>
                      <a:pt x="1" y="11"/>
                      <a:pt x="11" y="17"/>
                      <a:pt x="13" y="21"/>
                    </a:cubicBezTo>
                    <a:cubicBezTo>
                      <a:pt x="0" y="19"/>
                      <a:pt x="5" y="9"/>
                      <a:pt x="5" y="2"/>
                    </a:cubicBezTo>
                    <a:close/>
                  </a:path>
                </a:pathLst>
              </a:custGeom>
              <a:solidFill>
                <a:srgbClr val="588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0" name="Freeform 571"/>
              <p:cNvSpPr/>
              <p:nvPr/>
            </p:nvSpPr>
            <p:spPr bwMode="auto">
              <a:xfrm>
                <a:off x="5330" y="1090"/>
                <a:ext cx="60" cy="54"/>
              </a:xfrm>
              <a:custGeom>
                <a:avLst/>
                <a:gdLst>
                  <a:gd name="T0" fmla="*/ 13 w 17"/>
                  <a:gd name="T1" fmla="*/ 9 h 15"/>
                  <a:gd name="T2" fmla="*/ 3 w 17"/>
                  <a:gd name="T3" fmla="*/ 12 h 15"/>
                  <a:gd name="T4" fmla="*/ 9 w 17"/>
                  <a:gd name="T5" fmla="*/ 0 h 15"/>
                  <a:gd name="T6" fmla="*/ 13 w 17"/>
                  <a:gd name="T7" fmla="*/ 9 h 15"/>
                </a:gdLst>
                <a:ahLst/>
                <a:cxnLst>
                  <a:cxn ang="0">
                    <a:pos x="T0" y="T1"/>
                  </a:cxn>
                  <a:cxn ang="0">
                    <a:pos x="T2" y="T3"/>
                  </a:cxn>
                  <a:cxn ang="0">
                    <a:pos x="T4" y="T5"/>
                  </a:cxn>
                  <a:cxn ang="0">
                    <a:pos x="T6" y="T7"/>
                  </a:cxn>
                </a:cxnLst>
                <a:rect l="0" t="0" r="r" b="b"/>
                <a:pathLst>
                  <a:path w="17" h="15">
                    <a:moveTo>
                      <a:pt x="13" y="9"/>
                    </a:moveTo>
                    <a:cubicBezTo>
                      <a:pt x="10" y="12"/>
                      <a:pt x="5" y="15"/>
                      <a:pt x="3" y="12"/>
                    </a:cubicBezTo>
                    <a:cubicBezTo>
                      <a:pt x="0" y="8"/>
                      <a:pt x="4" y="3"/>
                      <a:pt x="9" y="0"/>
                    </a:cubicBezTo>
                    <a:cubicBezTo>
                      <a:pt x="17" y="0"/>
                      <a:pt x="14" y="5"/>
                      <a:pt x="13" y="9"/>
                    </a:cubicBezTo>
                    <a:close/>
                  </a:path>
                </a:pathLst>
              </a:custGeom>
              <a:solidFill>
                <a:srgbClr val="448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1" name="Freeform 572"/>
              <p:cNvSpPr/>
              <p:nvPr/>
            </p:nvSpPr>
            <p:spPr bwMode="auto">
              <a:xfrm>
                <a:off x="5262" y="1179"/>
                <a:ext cx="71" cy="60"/>
              </a:xfrm>
              <a:custGeom>
                <a:avLst/>
                <a:gdLst>
                  <a:gd name="T0" fmla="*/ 16 w 20"/>
                  <a:gd name="T1" fmla="*/ 0 h 17"/>
                  <a:gd name="T2" fmla="*/ 20 w 20"/>
                  <a:gd name="T3" fmla="*/ 9 h 17"/>
                  <a:gd name="T4" fmla="*/ 18 w 20"/>
                  <a:gd name="T5" fmla="*/ 11 h 17"/>
                  <a:gd name="T6" fmla="*/ 10 w 20"/>
                  <a:gd name="T7" fmla="*/ 16 h 17"/>
                  <a:gd name="T8" fmla="*/ 6 w 20"/>
                  <a:gd name="T9" fmla="*/ 7 h 17"/>
                  <a:gd name="T10" fmla="*/ 16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16" y="0"/>
                    </a:moveTo>
                    <a:cubicBezTo>
                      <a:pt x="12" y="6"/>
                      <a:pt x="11" y="10"/>
                      <a:pt x="20" y="9"/>
                    </a:cubicBezTo>
                    <a:cubicBezTo>
                      <a:pt x="19" y="10"/>
                      <a:pt x="19" y="11"/>
                      <a:pt x="18" y="11"/>
                    </a:cubicBezTo>
                    <a:cubicBezTo>
                      <a:pt x="16" y="14"/>
                      <a:pt x="14" y="17"/>
                      <a:pt x="10" y="16"/>
                    </a:cubicBezTo>
                    <a:cubicBezTo>
                      <a:pt x="0" y="13"/>
                      <a:pt x="0" y="13"/>
                      <a:pt x="6" y="7"/>
                    </a:cubicBezTo>
                    <a:cubicBezTo>
                      <a:pt x="9" y="4"/>
                      <a:pt x="12" y="2"/>
                      <a:pt x="16" y="0"/>
                    </a:cubicBezTo>
                    <a:close/>
                  </a:path>
                </a:pathLst>
              </a:custGeom>
              <a:solidFill>
                <a:srgbClr val="367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2" name="Freeform 573"/>
              <p:cNvSpPr/>
              <p:nvPr/>
            </p:nvSpPr>
            <p:spPr bwMode="auto">
              <a:xfrm>
                <a:off x="5326" y="1147"/>
                <a:ext cx="68" cy="39"/>
              </a:xfrm>
              <a:custGeom>
                <a:avLst/>
                <a:gdLst>
                  <a:gd name="T0" fmla="*/ 14 w 19"/>
                  <a:gd name="T1" fmla="*/ 11 h 11"/>
                  <a:gd name="T2" fmla="*/ 0 w 19"/>
                  <a:gd name="T3" fmla="*/ 8 h 11"/>
                  <a:gd name="T4" fmla="*/ 11 w 19"/>
                  <a:gd name="T5" fmla="*/ 1 h 11"/>
                  <a:gd name="T6" fmla="*/ 19 w 19"/>
                  <a:gd name="T7" fmla="*/ 6 h 11"/>
                  <a:gd name="T8" fmla="*/ 14 w 19"/>
                  <a:gd name="T9" fmla="*/ 11 h 11"/>
                </a:gdLst>
                <a:ahLst/>
                <a:cxnLst>
                  <a:cxn ang="0">
                    <a:pos x="T0" y="T1"/>
                  </a:cxn>
                  <a:cxn ang="0">
                    <a:pos x="T2" y="T3"/>
                  </a:cxn>
                  <a:cxn ang="0">
                    <a:pos x="T4" y="T5"/>
                  </a:cxn>
                  <a:cxn ang="0">
                    <a:pos x="T6" y="T7"/>
                  </a:cxn>
                  <a:cxn ang="0">
                    <a:pos x="T8" y="T9"/>
                  </a:cxn>
                </a:cxnLst>
                <a:rect l="0" t="0" r="r" b="b"/>
                <a:pathLst>
                  <a:path w="19" h="11">
                    <a:moveTo>
                      <a:pt x="14" y="11"/>
                    </a:moveTo>
                    <a:cubicBezTo>
                      <a:pt x="10" y="5"/>
                      <a:pt x="5" y="9"/>
                      <a:pt x="0" y="8"/>
                    </a:cubicBezTo>
                    <a:cubicBezTo>
                      <a:pt x="3" y="4"/>
                      <a:pt x="7" y="3"/>
                      <a:pt x="11" y="1"/>
                    </a:cubicBezTo>
                    <a:cubicBezTo>
                      <a:pt x="16" y="0"/>
                      <a:pt x="18" y="2"/>
                      <a:pt x="19" y="6"/>
                    </a:cubicBezTo>
                    <a:cubicBezTo>
                      <a:pt x="18" y="9"/>
                      <a:pt x="16" y="11"/>
                      <a:pt x="14" y="11"/>
                    </a:cubicBezTo>
                    <a:close/>
                  </a:path>
                </a:pathLst>
              </a:custGeom>
              <a:solidFill>
                <a:srgbClr val="1E5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3" name="Freeform 574"/>
              <p:cNvSpPr/>
              <p:nvPr/>
            </p:nvSpPr>
            <p:spPr bwMode="auto">
              <a:xfrm>
                <a:off x="5572" y="1151"/>
                <a:ext cx="65" cy="42"/>
              </a:xfrm>
              <a:custGeom>
                <a:avLst/>
                <a:gdLst>
                  <a:gd name="T0" fmla="*/ 6 w 18"/>
                  <a:gd name="T1" fmla="*/ 3 h 12"/>
                  <a:gd name="T2" fmla="*/ 18 w 18"/>
                  <a:gd name="T3" fmla="*/ 9 h 12"/>
                  <a:gd name="T4" fmla="*/ 5 w 18"/>
                  <a:gd name="T5" fmla="*/ 9 h 12"/>
                  <a:gd name="T6" fmla="*/ 6 w 18"/>
                  <a:gd name="T7" fmla="*/ 3 h 12"/>
                </a:gdLst>
                <a:ahLst/>
                <a:cxnLst>
                  <a:cxn ang="0">
                    <a:pos x="T0" y="T1"/>
                  </a:cxn>
                  <a:cxn ang="0">
                    <a:pos x="T2" y="T3"/>
                  </a:cxn>
                  <a:cxn ang="0">
                    <a:pos x="T4" y="T5"/>
                  </a:cxn>
                  <a:cxn ang="0">
                    <a:pos x="T6" y="T7"/>
                  </a:cxn>
                </a:cxnLst>
                <a:rect l="0" t="0" r="r" b="b"/>
                <a:pathLst>
                  <a:path w="18" h="12">
                    <a:moveTo>
                      <a:pt x="6" y="3"/>
                    </a:moveTo>
                    <a:cubicBezTo>
                      <a:pt x="9" y="7"/>
                      <a:pt x="17" y="0"/>
                      <a:pt x="18" y="9"/>
                    </a:cubicBezTo>
                    <a:cubicBezTo>
                      <a:pt x="14" y="12"/>
                      <a:pt x="9" y="11"/>
                      <a:pt x="5" y="9"/>
                    </a:cubicBezTo>
                    <a:cubicBezTo>
                      <a:pt x="0" y="7"/>
                      <a:pt x="1" y="5"/>
                      <a:pt x="6" y="3"/>
                    </a:cubicBezTo>
                    <a:close/>
                  </a:path>
                </a:pathLst>
              </a:custGeom>
              <a:solidFill>
                <a:srgbClr val="B4C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4" name="Freeform 575"/>
              <p:cNvSpPr/>
              <p:nvPr/>
            </p:nvSpPr>
            <p:spPr bwMode="auto">
              <a:xfrm>
                <a:off x="5651" y="1186"/>
                <a:ext cx="57" cy="57"/>
              </a:xfrm>
              <a:custGeom>
                <a:avLst/>
                <a:gdLst>
                  <a:gd name="T0" fmla="*/ 12 w 16"/>
                  <a:gd name="T1" fmla="*/ 16 h 16"/>
                  <a:gd name="T2" fmla="*/ 9 w 16"/>
                  <a:gd name="T3" fmla="*/ 15 h 16"/>
                  <a:gd name="T4" fmla="*/ 0 w 16"/>
                  <a:gd name="T5" fmla="*/ 5 h 16"/>
                  <a:gd name="T6" fmla="*/ 0 w 16"/>
                  <a:gd name="T7" fmla="*/ 4 h 16"/>
                  <a:gd name="T8" fmla="*/ 16 w 16"/>
                  <a:gd name="T9" fmla="*/ 1 h 16"/>
                  <a:gd name="T10" fmla="*/ 16 w 16"/>
                  <a:gd name="T11" fmla="*/ 3 h 16"/>
                  <a:gd name="T12" fmla="*/ 9 w 16"/>
                  <a:gd name="T13" fmla="*/ 4 h 16"/>
                  <a:gd name="T14" fmla="*/ 12 w 1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2" y="16"/>
                    </a:moveTo>
                    <a:cubicBezTo>
                      <a:pt x="11" y="16"/>
                      <a:pt x="10" y="16"/>
                      <a:pt x="9" y="15"/>
                    </a:cubicBezTo>
                    <a:cubicBezTo>
                      <a:pt x="6" y="12"/>
                      <a:pt x="0" y="11"/>
                      <a:pt x="0" y="5"/>
                    </a:cubicBezTo>
                    <a:cubicBezTo>
                      <a:pt x="0" y="5"/>
                      <a:pt x="0" y="4"/>
                      <a:pt x="0" y="4"/>
                    </a:cubicBezTo>
                    <a:cubicBezTo>
                      <a:pt x="5" y="0"/>
                      <a:pt x="10" y="2"/>
                      <a:pt x="16" y="1"/>
                    </a:cubicBezTo>
                    <a:cubicBezTo>
                      <a:pt x="16" y="2"/>
                      <a:pt x="16" y="2"/>
                      <a:pt x="16" y="3"/>
                    </a:cubicBezTo>
                    <a:cubicBezTo>
                      <a:pt x="14" y="6"/>
                      <a:pt x="11" y="5"/>
                      <a:pt x="9" y="4"/>
                    </a:cubicBezTo>
                    <a:cubicBezTo>
                      <a:pt x="11" y="8"/>
                      <a:pt x="15" y="11"/>
                      <a:pt x="12" y="16"/>
                    </a:cubicBezTo>
                    <a:close/>
                  </a:path>
                </a:pathLst>
              </a:custGeom>
              <a:solidFill>
                <a:srgbClr val="3C89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5" name="Freeform 576"/>
              <p:cNvSpPr/>
              <p:nvPr/>
            </p:nvSpPr>
            <p:spPr bwMode="auto">
              <a:xfrm>
                <a:off x="5130" y="1204"/>
                <a:ext cx="68" cy="35"/>
              </a:xfrm>
              <a:custGeom>
                <a:avLst/>
                <a:gdLst>
                  <a:gd name="T0" fmla="*/ 15 w 19"/>
                  <a:gd name="T1" fmla="*/ 5 h 10"/>
                  <a:gd name="T2" fmla="*/ 4 w 19"/>
                  <a:gd name="T3" fmla="*/ 10 h 10"/>
                  <a:gd name="T4" fmla="*/ 9 w 19"/>
                  <a:gd name="T5" fmla="*/ 0 h 10"/>
                  <a:gd name="T6" fmla="*/ 12 w 19"/>
                  <a:gd name="T7" fmla="*/ 0 h 10"/>
                  <a:gd name="T8" fmla="*/ 19 w 19"/>
                  <a:gd name="T9" fmla="*/ 0 h 10"/>
                  <a:gd name="T10" fmla="*/ 19 w 19"/>
                  <a:gd name="T11" fmla="*/ 0 h 10"/>
                  <a:gd name="T12" fmla="*/ 15 w 1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5" y="5"/>
                    </a:moveTo>
                    <a:cubicBezTo>
                      <a:pt x="11" y="7"/>
                      <a:pt x="8" y="9"/>
                      <a:pt x="4" y="10"/>
                    </a:cubicBezTo>
                    <a:cubicBezTo>
                      <a:pt x="0" y="4"/>
                      <a:pt x="5" y="2"/>
                      <a:pt x="9" y="0"/>
                    </a:cubicBezTo>
                    <a:cubicBezTo>
                      <a:pt x="10" y="0"/>
                      <a:pt x="11" y="0"/>
                      <a:pt x="12" y="0"/>
                    </a:cubicBezTo>
                    <a:cubicBezTo>
                      <a:pt x="14" y="0"/>
                      <a:pt x="17" y="0"/>
                      <a:pt x="19" y="0"/>
                    </a:cubicBezTo>
                    <a:cubicBezTo>
                      <a:pt x="19" y="0"/>
                      <a:pt x="19" y="0"/>
                      <a:pt x="19" y="0"/>
                    </a:cubicBezTo>
                    <a:cubicBezTo>
                      <a:pt x="19" y="3"/>
                      <a:pt x="17" y="4"/>
                      <a:pt x="15" y="5"/>
                    </a:cubicBezTo>
                    <a:close/>
                  </a:path>
                </a:pathLst>
              </a:custGeom>
              <a:solidFill>
                <a:srgbClr val="3E6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6" name="Freeform 577"/>
              <p:cNvSpPr/>
              <p:nvPr/>
            </p:nvSpPr>
            <p:spPr bwMode="auto">
              <a:xfrm>
                <a:off x="5198" y="1172"/>
                <a:ext cx="71" cy="32"/>
              </a:xfrm>
              <a:custGeom>
                <a:avLst/>
                <a:gdLst>
                  <a:gd name="T0" fmla="*/ 0 w 20"/>
                  <a:gd name="T1" fmla="*/ 9 h 9"/>
                  <a:gd name="T2" fmla="*/ 20 w 20"/>
                  <a:gd name="T3" fmla="*/ 0 h 9"/>
                  <a:gd name="T4" fmla="*/ 0 w 20"/>
                  <a:gd name="T5" fmla="*/ 9 h 9"/>
                </a:gdLst>
                <a:ahLst/>
                <a:cxnLst>
                  <a:cxn ang="0">
                    <a:pos x="T0" y="T1"/>
                  </a:cxn>
                  <a:cxn ang="0">
                    <a:pos x="T2" y="T3"/>
                  </a:cxn>
                  <a:cxn ang="0">
                    <a:pos x="T4" y="T5"/>
                  </a:cxn>
                </a:cxnLst>
                <a:rect l="0" t="0" r="r" b="b"/>
                <a:pathLst>
                  <a:path w="20" h="9">
                    <a:moveTo>
                      <a:pt x="0" y="9"/>
                    </a:moveTo>
                    <a:cubicBezTo>
                      <a:pt x="4" y="0"/>
                      <a:pt x="13" y="2"/>
                      <a:pt x="20" y="0"/>
                    </a:cubicBezTo>
                    <a:cubicBezTo>
                      <a:pt x="13" y="3"/>
                      <a:pt x="8" y="8"/>
                      <a:pt x="0" y="9"/>
                    </a:cubicBezTo>
                    <a:close/>
                  </a:path>
                </a:pathLst>
              </a:custGeom>
              <a:solidFill>
                <a:srgbClr val="3E6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7" name="Freeform 578"/>
              <p:cNvSpPr/>
              <p:nvPr/>
            </p:nvSpPr>
            <p:spPr bwMode="auto">
              <a:xfrm>
                <a:off x="5358" y="998"/>
                <a:ext cx="82" cy="46"/>
              </a:xfrm>
              <a:custGeom>
                <a:avLst/>
                <a:gdLst>
                  <a:gd name="T0" fmla="*/ 11 w 23"/>
                  <a:gd name="T1" fmla="*/ 6 h 13"/>
                  <a:gd name="T2" fmla="*/ 1 w 23"/>
                  <a:gd name="T3" fmla="*/ 13 h 13"/>
                  <a:gd name="T4" fmla="*/ 0 w 23"/>
                  <a:gd name="T5" fmla="*/ 11 h 13"/>
                  <a:gd name="T6" fmla="*/ 3 w 23"/>
                  <a:gd name="T7" fmla="*/ 5 h 13"/>
                  <a:gd name="T8" fmla="*/ 10 w 23"/>
                  <a:gd name="T9" fmla="*/ 0 h 13"/>
                  <a:gd name="T10" fmla="*/ 18 w 23"/>
                  <a:gd name="T11" fmla="*/ 1 h 13"/>
                  <a:gd name="T12" fmla="*/ 23 w 23"/>
                  <a:gd name="T13" fmla="*/ 7 h 13"/>
                  <a:gd name="T14" fmla="*/ 11 w 2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3">
                    <a:moveTo>
                      <a:pt x="11" y="6"/>
                    </a:moveTo>
                    <a:cubicBezTo>
                      <a:pt x="6" y="7"/>
                      <a:pt x="4" y="11"/>
                      <a:pt x="1" y="13"/>
                    </a:cubicBezTo>
                    <a:cubicBezTo>
                      <a:pt x="1" y="12"/>
                      <a:pt x="1" y="12"/>
                      <a:pt x="0" y="11"/>
                    </a:cubicBezTo>
                    <a:cubicBezTo>
                      <a:pt x="2" y="9"/>
                      <a:pt x="3" y="8"/>
                      <a:pt x="3" y="5"/>
                    </a:cubicBezTo>
                    <a:cubicBezTo>
                      <a:pt x="3" y="1"/>
                      <a:pt x="7" y="0"/>
                      <a:pt x="10" y="0"/>
                    </a:cubicBezTo>
                    <a:cubicBezTo>
                      <a:pt x="13" y="0"/>
                      <a:pt x="15" y="0"/>
                      <a:pt x="18" y="1"/>
                    </a:cubicBezTo>
                    <a:cubicBezTo>
                      <a:pt x="21" y="2"/>
                      <a:pt x="23" y="3"/>
                      <a:pt x="23" y="7"/>
                    </a:cubicBezTo>
                    <a:cubicBezTo>
                      <a:pt x="19" y="7"/>
                      <a:pt x="15" y="3"/>
                      <a:pt x="11" y="6"/>
                    </a:cubicBezTo>
                    <a:close/>
                  </a:path>
                </a:pathLst>
              </a:custGeom>
              <a:solidFill>
                <a:srgbClr val="AFC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8" name="Freeform 579"/>
              <p:cNvSpPr/>
              <p:nvPr/>
            </p:nvSpPr>
            <p:spPr bwMode="auto">
              <a:xfrm>
                <a:off x="5365" y="1126"/>
                <a:ext cx="43" cy="42"/>
              </a:xfrm>
              <a:custGeom>
                <a:avLst/>
                <a:gdLst>
                  <a:gd name="T0" fmla="*/ 8 w 12"/>
                  <a:gd name="T1" fmla="*/ 12 h 12"/>
                  <a:gd name="T2" fmla="*/ 0 w 12"/>
                  <a:gd name="T3" fmla="*/ 7 h 12"/>
                  <a:gd name="T4" fmla="*/ 9 w 12"/>
                  <a:gd name="T5" fmla="*/ 0 h 12"/>
                  <a:gd name="T6" fmla="*/ 8 w 12"/>
                  <a:gd name="T7" fmla="*/ 12 h 12"/>
                </a:gdLst>
                <a:ahLst/>
                <a:cxnLst>
                  <a:cxn ang="0">
                    <a:pos x="T0" y="T1"/>
                  </a:cxn>
                  <a:cxn ang="0">
                    <a:pos x="T2" y="T3"/>
                  </a:cxn>
                  <a:cxn ang="0">
                    <a:pos x="T4" y="T5"/>
                  </a:cxn>
                  <a:cxn ang="0">
                    <a:pos x="T6" y="T7"/>
                  </a:cxn>
                </a:cxnLst>
                <a:rect l="0" t="0" r="r" b="b"/>
                <a:pathLst>
                  <a:path w="12" h="12">
                    <a:moveTo>
                      <a:pt x="8" y="12"/>
                    </a:moveTo>
                    <a:cubicBezTo>
                      <a:pt x="6" y="10"/>
                      <a:pt x="3" y="9"/>
                      <a:pt x="0" y="7"/>
                    </a:cubicBezTo>
                    <a:cubicBezTo>
                      <a:pt x="1" y="2"/>
                      <a:pt x="6" y="2"/>
                      <a:pt x="9" y="0"/>
                    </a:cubicBezTo>
                    <a:cubicBezTo>
                      <a:pt x="11" y="4"/>
                      <a:pt x="12" y="8"/>
                      <a:pt x="8" y="12"/>
                    </a:cubicBezTo>
                    <a:close/>
                  </a:path>
                </a:pathLst>
              </a:custGeom>
              <a:solidFill>
                <a:srgbClr val="4F8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9" name="Freeform 580"/>
              <p:cNvSpPr/>
              <p:nvPr/>
            </p:nvSpPr>
            <p:spPr bwMode="auto">
              <a:xfrm>
                <a:off x="5605" y="1218"/>
                <a:ext cx="67" cy="50"/>
              </a:xfrm>
              <a:custGeom>
                <a:avLst/>
                <a:gdLst>
                  <a:gd name="T0" fmla="*/ 5 w 19"/>
                  <a:gd name="T1" fmla="*/ 0 h 14"/>
                  <a:gd name="T2" fmla="*/ 18 w 19"/>
                  <a:gd name="T3" fmla="*/ 8 h 14"/>
                  <a:gd name="T4" fmla="*/ 16 w 19"/>
                  <a:gd name="T5" fmla="*/ 14 h 14"/>
                  <a:gd name="T6" fmla="*/ 3 w 19"/>
                  <a:gd name="T7" fmla="*/ 4 h 14"/>
                  <a:gd name="T8" fmla="*/ 2 w 19"/>
                  <a:gd name="T9" fmla="*/ 0 h 14"/>
                  <a:gd name="T10" fmla="*/ 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5" y="0"/>
                    </a:moveTo>
                    <a:cubicBezTo>
                      <a:pt x="8" y="5"/>
                      <a:pt x="14" y="5"/>
                      <a:pt x="18" y="8"/>
                    </a:cubicBezTo>
                    <a:cubicBezTo>
                      <a:pt x="19" y="11"/>
                      <a:pt x="19" y="13"/>
                      <a:pt x="16" y="14"/>
                    </a:cubicBezTo>
                    <a:cubicBezTo>
                      <a:pt x="12" y="11"/>
                      <a:pt x="8" y="7"/>
                      <a:pt x="3" y="4"/>
                    </a:cubicBezTo>
                    <a:cubicBezTo>
                      <a:pt x="4" y="2"/>
                      <a:pt x="0" y="2"/>
                      <a:pt x="2" y="0"/>
                    </a:cubicBezTo>
                    <a:cubicBezTo>
                      <a:pt x="2" y="0"/>
                      <a:pt x="4" y="0"/>
                      <a:pt x="5" y="0"/>
                    </a:cubicBezTo>
                    <a:close/>
                  </a:path>
                </a:pathLst>
              </a:custGeom>
              <a:solidFill>
                <a:srgbClr val="3353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0" name="Freeform 581"/>
              <p:cNvSpPr/>
              <p:nvPr/>
            </p:nvSpPr>
            <p:spPr bwMode="auto">
              <a:xfrm>
                <a:off x="5362" y="1069"/>
                <a:ext cx="43" cy="53"/>
              </a:xfrm>
              <a:custGeom>
                <a:avLst/>
                <a:gdLst>
                  <a:gd name="T0" fmla="*/ 4 w 12"/>
                  <a:gd name="T1" fmla="*/ 15 h 15"/>
                  <a:gd name="T2" fmla="*/ 0 w 12"/>
                  <a:gd name="T3" fmla="*/ 6 h 15"/>
                  <a:gd name="T4" fmla="*/ 7 w 12"/>
                  <a:gd name="T5" fmla="*/ 0 h 15"/>
                  <a:gd name="T6" fmla="*/ 6 w 12"/>
                  <a:gd name="T7" fmla="*/ 13 h 15"/>
                  <a:gd name="T8" fmla="*/ 4 w 12"/>
                  <a:gd name="T9" fmla="*/ 15 h 15"/>
                </a:gdLst>
                <a:ahLst/>
                <a:cxnLst>
                  <a:cxn ang="0">
                    <a:pos x="T0" y="T1"/>
                  </a:cxn>
                  <a:cxn ang="0">
                    <a:pos x="T2" y="T3"/>
                  </a:cxn>
                  <a:cxn ang="0">
                    <a:pos x="T4" y="T5"/>
                  </a:cxn>
                  <a:cxn ang="0">
                    <a:pos x="T6" y="T7"/>
                  </a:cxn>
                  <a:cxn ang="0">
                    <a:pos x="T8" y="T9"/>
                  </a:cxn>
                </a:cxnLst>
                <a:rect l="0" t="0" r="r" b="b"/>
                <a:pathLst>
                  <a:path w="12" h="15">
                    <a:moveTo>
                      <a:pt x="4" y="15"/>
                    </a:moveTo>
                    <a:cubicBezTo>
                      <a:pt x="3" y="11"/>
                      <a:pt x="5" y="7"/>
                      <a:pt x="0" y="6"/>
                    </a:cubicBezTo>
                    <a:cubicBezTo>
                      <a:pt x="1" y="4"/>
                      <a:pt x="4" y="1"/>
                      <a:pt x="7" y="0"/>
                    </a:cubicBezTo>
                    <a:cubicBezTo>
                      <a:pt x="12" y="4"/>
                      <a:pt x="12" y="6"/>
                      <a:pt x="6" y="13"/>
                    </a:cubicBezTo>
                    <a:cubicBezTo>
                      <a:pt x="5" y="14"/>
                      <a:pt x="4" y="14"/>
                      <a:pt x="4" y="15"/>
                    </a:cubicBezTo>
                    <a:close/>
                  </a:path>
                </a:pathLst>
              </a:custGeom>
              <a:solidFill>
                <a:srgbClr val="276A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1" name="Freeform 582"/>
              <p:cNvSpPr/>
              <p:nvPr/>
            </p:nvSpPr>
            <p:spPr bwMode="auto">
              <a:xfrm>
                <a:off x="5626" y="1193"/>
                <a:ext cx="57" cy="46"/>
              </a:xfrm>
              <a:custGeom>
                <a:avLst/>
                <a:gdLst>
                  <a:gd name="T0" fmla="*/ 7 w 16"/>
                  <a:gd name="T1" fmla="*/ 3 h 13"/>
                  <a:gd name="T2" fmla="*/ 16 w 16"/>
                  <a:gd name="T3" fmla="*/ 13 h 13"/>
                  <a:gd name="T4" fmla="*/ 0 w 16"/>
                  <a:gd name="T5" fmla="*/ 5 h 13"/>
                  <a:gd name="T6" fmla="*/ 7 w 16"/>
                  <a:gd name="T7" fmla="*/ 3 h 13"/>
                </a:gdLst>
                <a:ahLst/>
                <a:cxnLst>
                  <a:cxn ang="0">
                    <a:pos x="T0" y="T1"/>
                  </a:cxn>
                  <a:cxn ang="0">
                    <a:pos x="T2" y="T3"/>
                  </a:cxn>
                  <a:cxn ang="0">
                    <a:pos x="T4" y="T5"/>
                  </a:cxn>
                  <a:cxn ang="0">
                    <a:pos x="T6" y="T7"/>
                  </a:cxn>
                </a:cxnLst>
                <a:rect l="0" t="0" r="r" b="b"/>
                <a:pathLst>
                  <a:path w="16" h="13">
                    <a:moveTo>
                      <a:pt x="7" y="3"/>
                    </a:moveTo>
                    <a:cubicBezTo>
                      <a:pt x="11" y="6"/>
                      <a:pt x="14" y="9"/>
                      <a:pt x="16" y="13"/>
                    </a:cubicBezTo>
                    <a:cubicBezTo>
                      <a:pt x="11" y="10"/>
                      <a:pt x="5" y="8"/>
                      <a:pt x="0" y="5"/>
                    </a:cubicBezTo>
                    <a:cubicBezTo>
                      <a:pt x="1" y="0"/>
                      <a:pt x="4" y="4"/>
                      <a:pt x="7" y="3"/>
                    </a:cubicBezTo>
                    <a:close/>
                  </a:path>
                </a:pathLst>
              </a:custGeom>
              <a:solidFill>
                <a:srgbClr val="32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2" name="Freeform 583"/>
              <p:cNvSpPr/>
              <p:nvPr/>
            </p:nvSpPr>
            <p:spPr bwMode="auto">
              <a:xfrm>
                <a:off x="5133" y="1232"/>
                <a:ext cx="68" cy="47"/>
              </a:xfrm>
              <a:custGeom>
                <a:avLst/>
                <a:gdLst>
                  <a:gd name="T0" fmla="*/ 1 w 19"/>
                  <a:gd name="T1" fmla="*/ 8 h 13"/>
                  <a:gd name="T2" fmla="*/ 14 w 19"/>
                  <a:gd name="T3" fmla="*/ 0 h 13"/>
                  <a:gd name="T4" fmla="*/ 14 w 19"/>
                  <a:gd name="T5" fmla="*/ 4 h 13"/>
                  <a:gd name="T6" fmla="*/ 12 w 19"/>
                  <a:gd name="T7" fmla="*/ 6 h 13"/>
                  <a:gd name="T8" fmla="*/ 3 w 19"/>
                  <a:gd name="T9" fmla="*/ 13 h 13"/>
                  <a:gd name="T10" fmla="*/ 1 w 19"/>
                  <a:gd name="T11" fmla="*/ 8 h 13"/>
                </a:gdLst>
                <a:ahLst/>
                <a:cxnLst>
                  <a:cxn ang="0">
                    <a:pos x="T0" y="T1"/>
                  </a:cxn>
                  <a:cxn ang="0">
                    <a:pos x="T2" y="T3"/>
                  </a:cxn>
                  <a:cxn ang="0">
                    <a:pos x="T4" y="T5"/>
                  </a:cxn>
                  <a:cxn ang="0">
                    <a:pos x="T6" y="T7"/>
                  </a:cxn>
                  <a:cxn ang="0">
                    <a:pos x="T8" y="T9"/>
                  </a:cxn>
                  <a:cxn ang="0">
                    <a:pos x="T10" y="T11"/>
                  </a:cxn>
                </a:cxnLst>
                <a:rect l="0" t="0" r="r" b="b"/>
                <a:pathLst>
                  <a:path w="19" h="13">
                    <a:moveTo>
                      <a:pt x="1" y="8"/>
                    </a:moveTo>
                    <a:cubicBezTo>
                      <a:pt x="5" y="5"/>
                      <a:pt x="10" y="3"/>
                      <a:pt x="14" y="0"/>
                    </a:cubicBezTo>
                    <a:cubicBezTo>
                      <a:pt x="19" y="1"/>
                      <a:pt x="13" y="3"/>
                      <a:pt x="14" y="4"/>
                    </a:cubicBezTo>
                    <a:cubicBezTo>
                      <a:pt x="14" y="5"/>
                      <a:pt x="13" y="5"/>
                      <a:pt x="12" y="6"/>
                    </a:cubicBezTo>
                    <a:cubicBezTo>
                      <a:pt x="9" y="8"/>
                      <a:pt x="7" y="12"/>
                      <a:pt x="3" y="13"/>
                    </a:cubicBezTo>
                    <a:cubicBezTo>
                      <a:pt x="1" y="12"/>
                      <a:pt x="0" y="11"/>
                      <a:pt x="1" y="8"/>
                    </a:cubicBezTo>
                    <a:close/>
                  </a:path>
                </a:pathLst>
              </a:custGeom>
              <a:solidFill>
                <a:srgbClr val="2F5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3" name="Freeform 584"/>
              <p:cNvSpPr/>
              <p:nvPr/>
            </p:nvSpPr>
            <p:spPr bwMode="auto">
              <a:xfrm>
                <a:off x="5248" y="1204"/>
                <a:ext cx="50" cy="39"/>
              </a:xfrm>
              <a:custGeom>
                <a:avLst/>
                <a:gdLst>
                  <a:gd name="T0" fmla="*/ 10 w 14"/>
                  <a:gd name="T1" fmla="*/ 0 h 11"/>
                  <a:gd name="T2" fmla="*/ 14 w 14"/>
                  <a:gd name="T3" fmla="*/ 7 h 11"/>
                  <a:gd name="T4" fmla="*/ 8 w 14"/>
                  <a:gd name="T5" fmla="*/ 11 h 11"/>
                  <a:gd name="T6" fmla="*/ 0 w 14"/>
                  <a:gd name="T7" fmla="*/ 6 h 11"/>
                  <a:gd name="T8" fmla="*/ 10 w 14"/>
                  <a:gd name="T9" fmla="*/ 0 h 11"/>
                </a:gdLst>
                <a:ahLst/>
                <a:cxnLst>
                  <a:cxn ang="0">
                    <a:pos x="T0" y="T1"/>
                  </a:cxn>
                  <a:cxn ang="0">
                    <a:pos x="T2" y="T3"/>
                  </a:cxn>
                  <a:cxn ang="0">
                    <a:pos x="T4" y="T5"/>
                  </a:cxn>
                  <a:cxn ang="0">
                    <a:pos x="T6" y="T7"/>
                  </a:cxn>
                  <a:cxn ang="0">
                    <a:pos x="T8" y="T9"/>
                  </a:cxn>
                </a:cxnLst>
                <a:rect l="0" t="0" r="r" b="b"/>
                <a:pathLst>
                  <a:path w="14" h="11">
                    <a:moveTo>
                      <a:pt x="10" y="0"/>
                    </a:moveTo>
                    <a:cubicBezTo>
                      <a:pt x="4" y="6"/>
                      <a:pt x="11" y="6"/>
                      <a:pt x="14" y="7"/>
                    </a:cubicBezTo>
                    <a:cubicBezTo>
                      <a:pt x="13" y="10"/>
                      <a:pt x="9" y="8"/>
                      <a:pt x="8" y="11"/>
                    </a:cubicBezTo>
                    <a:cubicBezTo>
                      <a:pt x="5" y="9"/>
                      <a:pt x="3" y="7"/>
                      <a:pt x="0" y="6"/>
                    </a:cubicBezTo>
                    <a:cubicBezTo>
                      <a:pt x="3" y="4"/>
                      <a:pt x="7" y="2"/>
                      <a:pt x="10" y="0"/>
                    </a:cubicBezTo>
                    <a:close/>
                  </a:path>
                </a:pathLst>
              </a:custGeom>
              <a:solidFill>
                <a:srgbClr val="315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4" name="Freeform 585"/>
              <p:cNvSpPr/>
              <p:nvPr/>
            </p:nvSpPr>
            <p:spPr bwMode="auto">
              <a:xfrm>
                <a:off x="5458" y="1112"/>
                <a:ext cx="29" cy="35"/>
              </a:xfrm>
              <a:custGeom>
                <a:avLst/>
                <a:gdLst>
                  <a:gd name="T0" fmla="*/ 1 w 8"/>
                  <a:gd name="T1" fmla="*/ 6 h 10"/>
                  <a:gd name="T2" fmla="*/ 4 w 8"/>
                  <a:gd name="T3" fmla="*/ 0 h 10"/>
                  <a:gd name="T4" fmla="*/ 5 w 8"/>
                  <a:gd name="T5" fmla="*/ 8 h 10"/>
                  <a:gd name="T6" fmla="*/ 1 w 8"/>
                  <a:gd name="T7" fmla="*/ 6 h 10"/>
                </a:gdLst>
                <a:ahLst/>
                <a:cxnLst>
                  <a:cxn ang="0">
                    <a:pos x="T0" y="T1"/>
                  </a:cxn>
                  <a:cxn ang="0">
                    <a:pos x="T2" y="T3"/>
                  </a:cxn>
                  <a:cxn ang="0">
                    <a:pos x="T4" y="T5"/>
                  </a:cxn>
                  <a:cxn ang="0">
                    <a:pos x="T6" y="T7"/>
                  </a:cxn>
                </a:cxnLst>
                <a:rect l="0" t="0" r="r" b="b"/>
                <a:pathLst>
                  <a:path w="8" h="10">
                    <a:moveTo>
                      <a:pt x="1" y="6"/>
                    </a:moveTo>
                    <a:cubicBezTo>
                      <a:pt x="0" y="3"/>
                      <a:pt x="1" y="0"/>
                      <a:pt x="4" y="0"/>
                    </a:cubicBezTo>
                    <a:cubicBezTo>
                      <a:pt x="7" y="3"/>
                      <a:pt x="8" y="6"/>
                      <a:pt x="5" y="8"/>
                    </a:cubicBezTo>
                    <a:cubicBezTo>
                      <a:pt x="3" y="10"/>
                      <a:pt x="2" y="8"/>
                      <a:pt x="1" y="6"/>
                    </a:cubicBezTo>
                    <a:close/>
                  </a:path>
                </a:pathLst>
              </a:custGeom>
              <a:solidFill>
                <a:srgbClr val="4289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5" name="Freeform 586"/>
              <p:cNvSpPr/>
              <p:nvPr/>
            </p:nvSpPr>
            <p:spPr bwMode="auto">
              <a:xfrm>
                <a:off x="5383" y="1055"/>
                <a:ext cx="29" cy="60"/>
              </a:xfrm>
              <a:custGeom>
                <a:avLst/>
                <a:gdLst>
                  <a:gd name="T0" fmla="*/ 0 w 8"/>
                  <a:gd name="T1" fmla="*/ 17 h 17"/>
                  <a:gd name="T2" fmla="*/ 1 w 8"/>
                  <a:gd name="T3" fmla="*/ 4 h 17"/>
                  <a:gd name="T4" fmla="*/ 6 w 8"/>
                  <a:gd name="T5" fmla="*/ 3 h 17"/>
                  <a:gd name="T6" fmla="*/ 4 w 8"/>
                  <a:gd name="T7" fmla="*/ 17 h 17"/>
                  <a:gd name="T8" fmla="*/ 0 w 8"/>
                  <a:gd name="T9" fmla="*/ 17 h 17"/>
                </a:gdLst>
                <a:ahLst/>
                <a:cxnLst>
                  <a:cxn ang="0">
                    <a:pos x="T0" y="T1"/>
                  </a:cxn>
                  <a:cxn ang="0">
                    <a:pos x="T2" y="T3"/>
                  </a:cxn>
                  <a:cxn ang="0">
                    <a:pos x="T4" y="T5"/>
                  </a:cxn>
                  <a:cxn ang="0">
                    <a:pos x="T6" y="T7"/>
                  </a:cxn>
                  <a:cxn ang="0">
                    <a:pos x="T8" y="T9"/>
                  </a:cxn>
                </a:cxnLst>
                <a:rect l="0" t="0" r="r" b="b"/>
                <a:pathLst>
                  <a:path w="8" h="17">
                    <a:moveTo>
                      <a:pt x="0" y="17"/>
                    </a:moveTo>
                    <a:cubicBezTo>
                      <a:pt x="0" y="13"/>
                      <a:pt x="8" y="9"/>
                      <a:pt x="1" y="4"/>
                    </a:cubicBezTo>
                    <a:cubicBezTo>
                      <a:pt x="3" y="3"/>
                      <a:pt x="3" y="0"/>
                      <a:pt x="6" y="3"/>
                    </a:cubicBezTo>
                    <a:cubicBezTo>
                      <a:pt x="4" y="7"/>
                      <a:pt x="8" y="12"/>
                      <a:pt x="4" y="17"/>
                    </a:cubicBezTo>
                    <a:cubicBezTo>
                      <a:pt x="2" y="17"/>
                      <a:pt x="1" y="17"/>
                      <a:pt x="0" y="17"/>
                    </a:cubicBezTo>
                    <a:close/>
                  </a:path>
                </a:pathLst>
              </a:custGeom>
              <a:solidFill>
                <a:srgbClr val="355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6" name="Freeform 587"/>
              <p:cNvSpPr/>
              <p:nvPr/>
            </p:nvSpPr>
            <p:spPr bwMode="auto">
              <a:xfrm>
                <a:off x="5769" y="1435"/>
                <a:ext cx="100" cy="248"/>
              </a:xfrm>
              <a:custGeom>
                <a:avLst/>
                <a:gdLst>
                  <a:gd name="T0" fmla="*/ 26 w 28"/>
                  <a:gd name="T1" fmla="*/ 51 h 70"/>
                  <a:gd name="T2" fmla="*/ 19 w 28"/>
                  <a:gd name="T3" fmla="*/ 70 h 70"/>
                  <a:gd name="T4" fmla="*/ 14 w 28"/>
                  <a:gd name="T5" fmla="*/ 54 h 70"/>
                  <a:gd name="T6" fmla="*/ 8 w 28"/>
                  <a:gd name="T7" fmla="*/ 29 h 70"/>
                  <a:gd name="T8" fmla="*/ 3 w 28"/>
                  <a:gd name="T9" fmla="*/ 9 h 70"/>
                  <a:gd name="T10" fmla="*/ 2 w 28"/>
                  <a:gd name="T11" fmla="*/ 0 h 70"/>
                  <a:gd name="T12" fmla="*/ 6 w 28"/>
                  <a:gd name="T13" fmla="*/ 4 h 70"/>
                  <a:gd name="T14" fmla="*/ 18 w 28"/>
                  <a:gd name="T15" fmla="*/ 21 h 70"/>
                  <a:gd name="T16" fmla="*/ 15 w 28"/>
                  <a:gd name="T17" fmla="*/ 36 h 70"/>
                  <a:gd name="T18" fmla="*/ 16 w 28"/>
                  <a:gd name="T19" fmla="*/ 38 h 70"/>
                  <a:gd name="T20" fmla="*/ 16 w 28"/>
                  <a:gd name="T21" fmla="*/ 38 h 70"/>
                  <a:gd name="T22" fmla="*/ 20 w 28"/>
                  <a:gd name="T23" fmla="*/ 22 h 70"/>
                  <a:gd name="T24" fmla="*/ 28 w 28"/>
                  <a:gd name="T25" fmla="*/ 41 h 70"/>
                  <a:gd name="T26" fmla="*/ 26 w 28"/>
                  <a:gd name="T27"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70">
                    <a:moveTo>
                      <a:pt x="26" y="51"/>
                    </a:moveTo>
                    <a:cubicBezTo>
                      <a:pt x="26" y="58"/>
                      <a:pt x="18" y="62"/>
                      <a:pt x="19" y="70"/>
                    </a:cubicBezTo>
                    <a:cubicBezTo>
                      <a:pt x="14" y="65"/>
                      <a:pt x="15" y="59"/>
                      <a:pt x="14" y="54"/>
                    </a:cubicBezTo>
                    <a:cubicBezTo>
                      <a:pt x="12" y="46"/>
                      <a:pt x="10" y="37"/>
                      <a:pt x="8" y="29"/>
                    </a:cubicBezTo>
                    <a:cubicBezTo>
                      <a:pt x="8" y="22"/>
                      <a:pt x="5" y="15"/>
                      <a:pt x="3" y="9"/>
                    </a:cubicBezTo>
                    <a:cubicBezTo>
                      <a:pt x="2" y="6"/>
                      <a:pt x="0" y="3"/>
                      <a:pt x="2" y="0"/>
                    </a:cubicBezTo>
                    <a:cubicBezTo>
                      <a:pt x="4" y="1"/>
                      <a:pt x="5" y="3"/>
                      <a:pt x="6" y="4"/>
                    </a:cubicBezTo>
                    <a:cubicBezTo>
                      <a:pt x="12" y="8"/>
                      <a:pt x="17" y="13"/>
                      <a:pt x="18" y="21"/>
                    </a:cubicBezTo>
                    <a:cubicBezTo>
                      <a:pt x="16" y="27"/>
                      <a:pt x="14" y="32"/>
                      <a:pt x="15" y="36"/>
                    </a:cubicBezTo>
                    <a:cubicBezTo>
                      <a:pt x="15" y="39"/>
                      <a:pt x="17" y="38"/>
                      <a:pt x="16" y="38"/>
                    </a:cubicBezTo>
                    <a:cubicBezTo>
                      <a:pt x="16" y="38"/>
                      <a:pt x="16" y="38"/>
                      <a:pt x="16" y="38"/>
                    </a:cubicBezTo>
                    <a:cubicBezTo>
                      <a:pt x="15" y="32"/>
                      <a:pt x="14" y="26"/>
                      <a:pt x="20" y="22"/>
                    </a:cubicBezTo>
                    <a:cubicBezTo>
                      <a:pt x="25" y="27"/>
                      <a:pt x="26" y="34"/>
                      <a:pt x="28" y="41"/>
                    </a:cubicBezTo>
                    <a:cubicBezTo>
                      <a:pt x="28" y="44"/>
                      <a:pt x="27" y="48"/>
                      <a:pt x="26" y="51"/>
                    </a:cubicBezTo>
                    <a:close/>
                  </a:path>
                </a:pathLst>
              </a:custGeom>
              <a:solidFill>
                <a:srgbClr val="0E1C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7" name="Freeform 588"/>
              <p:cNvSpPr/>
              <p:nvPr/>
            </p:nvSpPr>
            <p:spPr bwMode="auto">
              <a:xfrm>
                <a:off x="5733" y="1197"/>
                <a:ext cx="104" cy="135"/>
              </a:xfrm>
              <a:custGeom>
                <a:avLst/>
                <a:gdLst>
                  <a:gd name="T0" fmla="*/ 1 w 29"/>
                  <a:gd name="T1" fmla="*/ 24 h 38"/>
                  <a:gd name="T2" fmla="*/ 12 w 29"/>
                  <a:gd name="T3" fmla="*/ 23 h 38"/>
                  <a:gd name="T4" fmla="*/ 0 w 29"/>
                  <a:gd name="T5" fmla="*/ 19 h 38"/>
                  <a:gd name="T6" fmla="*/ 0 w 29"/>
                  <a:gd name="T7" fmla="*/ 18 h 38"/>
                  <a:gd name="T8" fmla="*/ 2 w 29"/>
                  <a:gd name="T9" fmla="*/ 18 h 38"/>
                  <a:gd name="T10" fmla="*/ 4 w 29"/>
                  <a:gd name="T11" fmla="*/ 12 h 38"/>
                  <a:gd name="T12" fmla="*/ 8 w 29"/>
                  <a:gd name="T13" fmla="*/ 0 h 38"/>
                  <a:gd name="T14" fmla="*/ 14 w 29"/>
                  <a:gd name="T15" fmla="*/ 0 h 38"/>
                  <a:gd name="T16" fmla="*/ 24 w 29"/>
                  <a:gd name="T17" fmla="*/ 14 h 38"/>
                  <a:gd name="T18" fmla="*/ 22 w 29"/>
                  <a:gd name="T19" fmla="*/ 32 h 38"/>
                  <a:gd name="T20" fmla="*/ 9 w 29"/>
                  <a:gd name="T21" fmla="*/ 37 h 38"/>
                  <a:gd name="T22" fmla="*/ 1 w 29"/>
                  <a:gd name="T23"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8">
                    <a:moveTo>
                      <a:pt x="1" y="24"/>
                    </a:moveTo>
                    <a:cubicBezTo>
                      <a:pt x="4" y="22"/>
                      <a:pt x="8" y="28"/>
                      <a:pt x="12" y="23"/>
                    </a:cubicBezTo>
                    <a:cubicBezTo>
                      <a:pt x="8" y="21"/>
                      <a:pt x="3" y="22"/>
                      <a:pt x="0" y="19"/>
                    </a:cubicBezTo>
                    <a:cubicBezTo>
                      <a:pt x="0" y="19"/>
                      <a:pt x="0" y="18"/>
                      <a:pt x="0" y="18"/>
                    </a:cubicBezTo>
                    <a:cubicBezTo>
                      <a:pt x="1" y="18"/>
                      <a:pt x="1" y="18"/>
                      <a:pt x="2" y="18"/>
                    </a:cubicBezTo>
                    <a:cubicBezTo>
                      <a:pt x="4" y="16"/>
                      <a:pt x="8" y="16"/>
                      <a:pt x="4" y="12"/>
                    </a:cubicBezTo>
                    <a:cubicBezTo>
                      <a:pt x="3" y="7"/>
                      <a:pt x="2" y="2"/>
                      <a:pt x="8" y="0"/>
                    </a:cubicBezTo>
                    <a:cubicBezTo>
                      <a:pt x="10" y="0"/>
                      <a:pt x="12" y="0"/>
                      <a:pt x="14" y="0"/>
                    </a:cubicBezTo>
                    <a:cubicBezTo>
                      <a:pt x="18" y="4"/>
                      <a:pt x="22" y="9"/>
                      <a:pt x="24" y="14"/>
                    </a:cubicBezTo>
                    <a:cubicBezTo>
                      <a:pt x="29" y="27"/>
                      <a:pt x="29" y="27"/>
                      <a:pt x="22" y="32"/>
                    </a:cubicBezTo>
                    <a:cubicBezTo>
                      <a:pt x="18" y="34"/>
                      <a:pt x="14" y="38"/>
                      <a:pt x="9" y="37"/>
                    </a:cubicBezTo>
                    <a:cubicBezTo>
                      <a:pt x="6" y="33"/>
                      <a:pt x="1" y="30"/>
                      <a:pt x="1" y="24"/>
                    </a:cubicBezTo>
                    <a:close/>
                  </a:path>
                </a:pathLst>
              </a:custGeom>
              <a:solidFill>
                <a:srgbClr val="192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8" name="Freeform 589"/>
              <p:cNvSpPr/>
              <p:nvPr/>
            </p:nvSpPr>
            <p:spPr bwMode="auto">
              <a:xfrm>
                <a:off x="5783" y="1247"/>
                <a:ext cx="75" cy="131"/>
              </a:xfrm>
              <a:custGeom>
                <a:avLst/>
                <a:gdLst>
                  <a:gd name="T0" fmla="*/ 8 w 21"/>
                  <a:gd name="T1" fmla="*/ 18 h 37"/>
                  <a:gd name="T2" fmla="*/ 9 w 21"/>
                  <a:gd name="T3" fmla="*/ 7 h 37"/>
                  <a:gd name="T4" fmla="*/ 10 w 21"/>
                  <a:gd name="T5" fmla="*/ 0 h 37"/>
                  <a:gd name="T6" fmla="*/ 19 w 21"/>
                  <a:gd name="T7" fmla="*/ 32 h 37"/>
                  <a:gd name="T8" fmla="*/ 6 w 21"/>
                  <a:gd name="T9" fmla="*/ 32 h 37"/>
                  <a:gd name="T10" fmla="*/ 1 w 21"/>
                  <a:gd name="T11" fmla="*/ 29 h 37"/>
                  <a:gd name="T12" fmla="*/ 6 w 21"/>
                  <a:gd name="T13" fmla="*/ 23 h 37"/>
                  <a:gd name="T14" fmla="*/ 8 w 21"/>
                  <a:gd name="T15" fmla="*/ 18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7">
                    <a:moveTo>
                      <a:pt x="8" y="18"/>
                    </a:moveTo>
                    <a:cubicBezTo>
                      <a:pt x="9" y="15"/>
                      <a:pt x="17" y="12"/>
                      <a:pt x="9" y="7"/>
                    </a:cubicBezTo>
                    <a:cubicBezTo>
                      <a:pt x="8" y="7"/>
                      <a:pt x="10" y="3"/>
                      <a:pt x="10" y="0"/>
                    </a:cubicBezTo>
                    <a:cubicBezTo>
                      <a:pt x="19" y="9"/>
                      <a:pt x="21" y="20"/>
                      <a:pt x="19" y="32"/>
                    </a:cubicBezTo>
                    <a:cubicBezTo>
                      <a:pt x="14" y="37"/>
                      <a:pt x="10" y="32"/>
                      <a:pt x="6" y="32"/>
                    </a:cubicBezTo>
                    <a:cubicBezTo>
                      <a:pt x="6" y="28"/>
                      <a:pt x="1" y="32"/>
                      <a:pt x="1" y="29"/>
                    </a:cubicBezTo>
                    <a:cubicBezTo>
                      <a:pt x="0" y="25"/>
                      <a:pt x="3" y="24"/>
                      <a:pt x="6" y="23"/>
                    </a:cubicBezTo>
                    <a:cubicBezTo>
                      <a:pt x="8" y="22"/>
                      <a:pt x="11" y="21"/>
                      <a:pt x="8" y="18"/>
                    </a:cubicBezTo>
                    <a:close/>
                  </a:path>
                </a:pathLst>
              </a:custGeom>
              <a:solidFill>
                <a:srgbClr val="203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9" name="Freeform 590"/>
              <p:cNvSpPr/>
              <p:nvPr/>
            </p:nvSpPr>
            <p:spPr bwMode="auto">
              <a:xfrm>
                <a:off x="5797" y="1538"/>
                <a:ext cx="61" cy="295"/>
              </a:xfrm>
              <a:custGeom>
                <a:avLst/>
                <a:gdLst>
                  <a:gd name="T0" fmla="*/ 0 w 17"/>
                  <a:gd name="T1" fmla="*/ 0 h 83"/>
                  <a:gd name="T2" fmla="*/ 11 w 17"/>
                  <a:gd name="T3" fmla="*/ 41 h 83"/>
                  <a:gd name="T4" fmla="*/ 12 w 17"/>
                  <a:gd name="T5" fmla="*/ 53 h 83"/>
                  <a:gd name="T6" fmla="*/ 14 w 17"/>
                  <a:gd name="T7" fmla="*/ 64 h 83"/>
                  <a:gd name="T8" fmla="*/ 13 w 17"/>
                  <a:gd name="T9" fmla="*/ 81 h 83"/>
                  <a:gd name="T10" fmla="*/ 10 w 17"/>
                  <a:gd name="T11" fmla="*/ 82 h 83"/>
                  <a:gd name="T12" fmla="*/ 8 w 17"/>
                  <a:gd name="T13" fmla="*/ 64 h 83"/>
                  <a:gd name="T14" fmla="*/ 1 w 17"/>
                  <a:gd name="T15" fmla="*/ 9 h 83"/>
                  <a:gd name="T16" fmla="*/ 0 w 17"/>
                  <a:gd name="T17" fmla="*/ 3 h 83"/>
                  <a:gd name="T18" fmla="*/ 0 w 17"/>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83">
                    <a:moveTo>
                      <a:pt x="0" y="0"/>
                    </a:moveTo>
                    <a:cubicBezTo>
                      <a:pt x="6" y="13"/>
                      <a:pt x="7" y="27"/>
                      <a:pt x="11" y="41"/>
                    </a:cubicBezTo>
                    <a:cubicBezTo>
                      <a:pt x="12" y="45"/>
                      <a:pt x="9" y="49"/>
                      <a:pt x="12" y="53"/>
                    </a:cubicBezTo>
                    <a:cubicBezTo>
                      <a:pt x="15" y="56"/>
                      <a:pt x="15" y="60"/>
                      <a:pt x="14" y="64"/>
                    </a:cubicBezTo>
                    <a:cubicBezTo>
                      <a:pt x="11" y="70"/>
                      <a:pt x="17" y="76"/>
                      <a:pt x="13" y="81"/>
                    </a:cubicBezTo>
                    <a:cubicBezTo>
                      <a:pt x="13" y="82"/>
                      <a:pt x="12" y="83"/>
                      <a:pt x="10" y="82"/>
                    </a:cubicBezTo>
                    <a:cubicBezTo>
                      <a:pt x="10" y="76"/>
                      <a:pt x="9" y="70"/>
                      <a:pt x="8" y="64"/>
                    </a:cubicBezTo>
                    <a:cubicBezTo>
                      <a:pt x="9" y="46"/>
                      <a:pt x="5" y="28"/>
                      <a:pt x="1" y="9"/>
                    </a:cubicBezTo>
                    <a:cubicBezTo>
                      <a:pt x="1" y="7"/>
                      <a:pt x="0" y="5"/>
                      <a:pt x="0" y="3"/>
                    </a:cubicBezTo>
                    <a:cubicBezTo>
                      <a:pt x="0" y="2"/>
                      <a:pt x="0" y="1"/>
                      <a:pt x="0" y="0"/>
                    </a:cubicBezTo>
                    <a:close/>
                  </a:path>
                </a:pathLst>
              </a:custGeom>
              <a:solidFill>
                <a:srgbClr val="D5D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0" name="Freeform 591"/>
              <p:cNvSpPr/>
              <p:nvPr/>
            </p:nvSpPr>
            <p:spPr bwMode="auto">
              <a:xfrm>
                <a:off x="5683" y="1264"/>
                <a:ext cx="86" cy="64"/>
              </a:xfrm>
              <a:custGeom>
                <a:avLst/>
                <a:gdLst>
                  <a:gd name="T0" fmla="*/ 15 w 24"/>
                  <a:gd name="T1" fmla="*/ 5 h 18"/>
                  <a:gd name="T2" fmla="*/ 23 w 24"/>
                  <a:gd name="T3" fmla="*/ 18 h 18"/>
                  <a:gd name="T4" fmla="*/ 1 w 24"/>
                  <a:gd name="T5" fmla="*/ 4 h 18"/>
                  <a:gd name="T6" fmla="*/ 5 w 24"/>
                  <a:gd name="T7" fmla="*/ 1 h 18"/>
                  <a:gd name="T8" fmla="*/ 15 w 24"/>
                  <a:gd name="T9" fmla="*/ 5 h 18"/>
                </a:gdLst>
                <a:ahLst/>
                <a:cxnLst>
                  <a:cxn ang="0">
                    <a:pos x="T0" y="T1"/>
                  </a:cxn>
                  <a:cxn ang="0">
                    <a:pos x="T2" y="T3"/>
                  </a:cxn>
                  <a:cxn ang="0">
                    <a:pos x="T4" y="T5"/>
                  </a:cxn>
                  <a:cxn ang="0">
                    <a:pos x="T6" y="T7"/>
                  </a:cxn>
                  <a:cxn ang="0">
                    <a:pos x="T8" y="T9"/>
                  </a:cxn>
                </a:cxnLst>
                <a:rect l="0" t="0" r="r" b="b"/>
                <a:pathLst>
                  <a:path w="24" h="18">
                    <a:moveTo>
                      <a:pt x="15" y="5"/>
                    </a:moveTo>
                    <a:cubicBezTo>
                      <a:pt x="18" y="9"/>
                      <a:pt x="24" y="12"/>
                      <a:pt x="23" y="18"/>
                    </a:cubicBezTo>
                    <a:cubicBezTo>
                      <a:pt x="13" y="17"/>
                      <a:pt x="7" y="11"/>
                      <a:pt x="1" y="4"/>
                    </a:cubicBezTo>
                    <a:cubicBezTo>
                      <a:pt x="0" y="0"/>
                      <a:pt x="2" y="0"/>
                      <a:pt x="5" y="1"/>
                    </a:cubicBezTo>
                    <a:cubicBezTo>
                      <a:pt x="7" y="4"/>
                      <a:pt x="12" y="1"/>
                      <a:pt x="15" y="5"/>
                    </a:cubicBezTo>
                    <a:close/>
                  </a:path>
                </a:pathLst>
              </a:custGeom>
              <a:solidFill>
                <a:srgbClr val="448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1" name="Freeform 592"/>
              <p:cNvSpPr/>
              <p:nvPr/>
            </p:nvSpPr>
            <p:spPr bwMode="auto">
              <a:xfrm>
                <a:off x="5804" y="1342"/>
                <a:ext cx="58" cy="40"/>
              </a:xfrm>
              <a:custGeom>
                <a:avLst/>
                <a:gdLst>
                  <a:gd name="T0" fmla="*/ 0 w 16"/>
                  <a:gd name="T1" fmla="*/ 5 h 11"/>
                  <a:gd name="T2" fmla="*/ 13 w 16"/>
                  <a:gd name="T3" fmla="*/ 5 h 11"/>
                  <a:gd name="T4" fmla="*/ 12 w 16"/>
                  <a:gd name="T5" fmla="*/ 10 h 11"/>
                  <a:gd name="T6" fmla="*/ 3 w 16"/>
                  <a:gd name="T7" fmla="*/ 11 h 11"/>
                  <a:gd name="T8" fmla="*/ 0 w 16"/>
                  <a:gd name="T9" fmla="*/ 5 h 11"/>
                </a:gdLst>
                <a:ahLst/>
                <a:cxnLst>
                  <a:cxn ang="0">
                    <a:pos x="T0" y="T1"/>
                  </a:cxn>
                  <a:cxn ang="0">
                    <a:pos x="T2" y="T3"/>
                  </a:cxn>
                  <a:cxn ang="0">
                    <a:pos x="T4" y="T5"/>
                  </a:cxn>
                  <a:cxn ang="0">
                    <a:pos x="T6" y="T7"/>
                  </a:cxn>
                  <a:cxn ang="0">
                    <a:pos x="T8" y="T9"/>
                  </a:cxn>
                </a:cxnLst>
                <a:rect l="0" t="0" r="r" b="b"/>
                <a:pathLst>
                  <a:path w="16" h="11">
                    <a:moveTo>
                      <a:pt x="0" y="5"/>
                    </a:moveTo>
                    <a:cubicBezTo>
                      <a:pt x="5" y="0"/>
                      <a:pt x="8" y="8"/>
                      <a:pt x="13" y="5"/>
                    </a:cubicBezTo>
                    <a:cubicBezTo>
                      <a:pt x="14" y="7"/>
                      <a:pt x="16" y="9"/>
                      <a:pt x="12" y="10"/>
                    </a:cubicBezTo>
                    <a:cubicBezTo>
                      <a:pt x="9" y="10"/>
                      <a:pt x="5" y="8"/>
                      <a:pt x="3" y="11"/>
                    </a:cubicBezTo>
                    <a:cubicBezTo>
                      <a:pt x="2" y="9"/>
                      <a:pt x="0" y="7"/>
                      <a:pt x="0" y="5"/>
                    </a:cubicBezTo>
                    <a:close/>
                  </a:path>
                </a:pathLst>
              </a:custGeom>
              <a:solidFill>
                <a:srgbClr val="183D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2" name="Freeform 593"/>
              <p:cNvSpPr/>
              <p:nvPr/>
            </p:nvSpPr>
            <p:spPr bwMode="auto">
              <a:xfrm>
                <a:off x="5758" y="1385"/>
                <a:ext cx="36" cy="39"/>
              </a:xfrm>
              <a:custGeom>
                <a:avLst/>
                <a:gdLst>
                  <a:gd name="T0" fmla="*/ 7 w 10"/>
                  <a:gd name="T1" fmla="*/ 4 h 11"/>
                  <a:gd name="T2" fmla="*/ 8 w 10"/>
                  <a:gd name="T3" fmla="*/ 9 h 11"/>
                  <a:gd name="T4" fmla="*/ 2 w 10"/>
                  <a:gd name="T5" fmla="*/ 8 h 11"/>
                  <a:gd name="T6" fmla="*/ 2 w 10"/>
                  <a:gd name="T7" fmla="*/ 2 h 11"/>
                  <a:gd name="T8" fmla="*/ 7 w 10"/>
                  <a:gd name="T9" fmla="*/ 4 h 11"/>
                </a:gdLst>
                <a:ahLst/>
                <a:cxnLst>
                  <a:cxn ang="0">
                    <a:pos x="T0" y="T1"/>
                  </a:cxn>
                  <a:cxn ang="0">
                    <a:pos x="T2" y="T3"/>
                  </a:cxn>
                  <a:cxn ang="0">
                    <a:pos x="T4" y="T5"/>
                  </a:cxn>
                  <a:cxn ang="0">
                    <a:pos x="T6" y="T7"/>
                  </a:cxn>
                  <a:cxn ang="0">
                    <a:pos x="T8" y="T9"/>
                  </a:cxn>
                </a:cxnLst>
                <a:rect l="0" t="0" r="r" b="b"/>
                <a:pathLst>
                  <a:path w="10" h="11">
                    <a:moveTo>
                      <a:pt x="7" y="4"/>
                    </a:moveTo>
                    <a:cubicBezTo>
                      <a:pt x="8" y="6"/>
                      <a:pt x="10" y="8"/>
                      <a:pt x="8" y="9"/>
                    </a:cubicBezTo>
                    <a:cubicBezTo>
                      <a:pt x="6" y="11"/>
                      <a:pt x="4" y="8"/>
                      <a:pt x="2" y="8"/>
                    </a:cubicBezTo>
                    <a:cubicBezTo>
                      <a:pt x="2" y="6"/>
                      <a:pt x="0" y="4"/>
                      <a:pt x="2" y="2"/>
                    </a:cubicBezTo>
                    <a:cubicBezTo>
                      <a:pt x="5" y="0"/>
                      <a:pt x="5" y="4"/>
                      <a:pt x="7" y="4"/>
                    </a:cubicBezTo>
                    <a:close/>
                  </a:path>
                </a:pathLst>
              </a:custGeom>
              <a:solidFill>
                <a:srgbClr val="195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3" name="Freeform 594"/>
              <p:cNvSpPr/>
              <p:nvPr/>
            </p:nvSpPr>
            <p:spPr bwMode="auto">
              <a:xfrm>
                <a:off x="5662" y="1247"/>
                <a:ext cx="39" cy="32"/>
              </a:xfrm>
              <a:custGeom>
                <a:avLst/>
                <a:gdLst>
                  <a:gd name="T0" fmla="*/ 11 w 11"/>
                  <a:gd name="T1" fmla="*/ 6 h 9"/>
                  <a:gd name="T2" fmla="*/ 7 w 11"/>
                  <a:gd name="T3" fmla="*/ 9 h 9"/>
                  <a:gd name="T4" fmla="*/ 2 w 11"/>
                  <a:gd name="T5" fmla="*/ 7 h 9"/>
                  <a:gd name="T6" fmla="*/ 0 w 11"/>
                  <a:gd name="T7" fmla="*/ 6 h 9"/>
                  <a:gd name="T8" fmla="*/ 2 w 11"/>
                  <a:gd name="T9" fmla="*/ 0 h 9"/>
                  <a:gd name="T10" fmla="*/ 11 w 11"/>
                  <a:gd name="T11" fmla="*/ 6 h 9"/>
                </a:gdLst>
                <a:ahLst/>
                <a:cxnLst>
                  <a:cxn ang="0">
                    <a:pos x="T0" y="T1"/>
                  </a:cxn>
                  <a:cxn ang="0">
                    <a:pos x="T2" y="T3"/>
                  </a:cxn>
                  <a:cxn ang="0">
                    <a:pos x="T4" y="T5"/>
                  </a:cxn>
                  <a:cxn ang="0">
                    <a:pos x="T6" y="T7"/>
                  </a:cxn>
                  <a:cxn ang="0">
                    <a:pos x="T8" y="T9"/>
                  </a:cxn>
                  <a:cxn ang="0">
                    <a:pos x="T10" y="T11"/>
                  </a:cxn>
                </a:cxnLst>
                <a:rect l="0" t="0" r="r" b="b"/>
                <a:pathLst>
                  <a:path w="11" h="9">
                    <a:moveTo>
                      <a:pt x="11" y="6"/>
                    </a:moveTo>
                    <a:cubicBezTo>
                      <a:pt x="9" y="6"/>
                      <a:pt x="7" y="7"/>
                      <a:pt x="7" y="9"/>
                    </a:cubicBezTo>
                    <a:cubicBezTo>
                      <a:pt x="5" y="8"/>
                      <a:pt x="4" y="8"/>
                      <a:pt x="2" y="7"/>
                    </a:cubicBezTo>
                    <a:cubicBezTo>
                      <a:pt x="2" y="7"/>
                      <a:pt x="1" y="6"/>
                      <a:pt x="0" y="6"/>
                    </a:cubicBezTo>
                    <a:cubicBezTo>
                      <a:pt x="1" y="4"/>
                      <a:pt x="1" y="2"/>
                      <a:pt x="2" y="0"/>
                    </a:cubicBezTo>
                    <a:cubicBezTo>
                      <a:pt x="5" y="2"/>
                      <a:pt x="8" y="3"/>
                      <a:pt x="11" y="6"/>
                    </a:cubicBezTo>
                    <a:close/>
                  </a:path>
                </a:pathLst>
              </a:custGeom>
              <a:solidFill>
                <a:srgbClr val="2F67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4" name="Freeform 595"/>
              <p:cNvSpPr/>
              <p:nvPr/>
            </p:nvSpPr>
            <p:spPr bwMode="auto">
              <a:xfrm>
                <a:off x="5790" y="1449"/>
                <a:ext cx="57" cy="60"/>
              </a:xfrm>
              <a:custGeom>
                <a:avLst/>
                <a:gdLst>
                  <a:gd name="T0" fmla="*/ 11 w 16"/>
                  <a:gd name="T1" fmla="*/ 16 h 17"/>
                  <a:gd name="T2" fmla="*/ 0 w 16"/>
                  <a:gd name="T3" fmla="*/ 0 h 17"/>
                  <a:gd name="T4" fmla="*/ 14 w 16"/>
                  <a:gd name="T5" fmla="*/ 8 h 17"/>
                  <a:gd name="T6" fmla="*/ 14 w 16"/>
                  <a:gd name="T7" fmla="*/ 16 h 17"/>
                  <a:gd name="T8" fmla="*/ 13 w 16"/>
                  <a:gd name="T9" fmla="*/ 17 h 17"/>
                  <a:gd name="T10" fmla="*/ 11 w 16"/>
                  <a:gd name="T11" fmla="*/ 16 h 17"/>
                </a:gdLst>
                <a:ahLst/>
                <a:cxnLst>
                  <a:cxn ang="0">
                    <a:pos x="T0" y="T1"/>
                  </a:cxn>
                  <a:cxn ang="0">
                    <a:pos x="T2" y="T3"/>
                  </a:cxn>
                  <a:cxn ang="0">
                    <a:pos x="T4" y="T5"/>
                  </a:cxn>
                  <a:cxn ang="0">
                    <a:pos x="T6" y="T7"/>
                  </a:cxn>
                  <a:cxn ang="0">
                    <a:pos x="T8" y="T9"/>
                  </a:cxn>
                  <a:cxn ang="0">
                    <a:pos x="T10" y="T11"/>
                  </a:cxn>
                </a:cxnLst>
                <a:rect l="0" t="0" r="r" b="b"/>
                <a:pathLst>
                  <a:path w="16" h="17">
                    <a:moveTo>
                      <a:pt x="11" y="16"/>
                    </a:moveTo>
                    <a:cubicBezTo>
                      <a:pt x="10" y="9"/>
                      <a:pt x="3" y="6"/>
                      <a:pt x="0" y="0"/>
                    </a:cubicBezTo>
                    <a:cubicBezTo>
                      <a:pt x="6" y="2"/>
                      <a:pt x="10" y="5"/>
                      <a:pt x="14" y="8"/>
                    </a:cubicBezTo>
                    <a:cubicBezTo>
                      <a:pt x="5" y="11"/>
                      <a:pt x="16" y="13"/>
                      <a:pt x="14" y="16"/>
                    </a:cubicBezTo>
                    <a:cubicBezTo>
                      <a:pt x="14" y="16"/>
                      <a:pt x="13" y="17"/>
                      <a:pt x="13" y="17"/>
                    </a:cubicBezTo>
                    <a:cubicBezTo>
                      <a:pt x="12" y="17"/>
                      <a:pt x="11" y="17"/>
                      <a:pt x="11" y="16"/>
                    </a:cubicBezTo>
                    <a:close/>
                  </a:path>
                </a:pathLst>
              </a:custGeom>
              <a:solidFill>
                <a:srgbClr val="9FB1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5" name="Freeform 596"/>
              <p:cNvSpPr/>
              <p:nvPr/>
            </p:nvSpPr>
            <p:spPr bwMode="auto">
              <a:xfrm>
                <a:off x="5676" y="1197"/>
                <a:ext cx="53" cy="50"/>
              </a:xfrm>
              <a:custGeom>
                <a:avLst/>
                <a:gdLst>
                  <a:gd name="T0" fmla="*/ 5 w 15"/>
                  <a:gd name="T1" fmla="*/ 13 h 14"/>
                  <a:gd name="T2" fmla="*/ 0 w 15"/>
                  <a:gd name="T3" fmla="*/ 1 h 14"/>
                  <a:gd name="T4" fmla="*/ 9 w 15"/>
                  <a:gd name="T5" fmla="*/ 0 h 14"/>
                  <a:gd name="T6" fmla="*/ 12 w 15"/>
                  <a:gd name="T7" fmla="*/ 14 h 14"/>
                  <a:gd name="T8" fmla="*/ 5 w 15"/>
                  <a:gd name="T9" fmla="*/ 13 h 14"/>
                </a:gdLst>
                <a:ahLst/>
                <a:cxnLst>
                  <a:cxn ang="0">
                    <a:pos x="T0" y="T1"/>
                  </a:cxn>
                  <a:cxn ang="0">
                    <a:pos x="T2" y="T3"/>
                  </a:cxn>
                  <a:cxn ang="0">
                    <a:pos x="T4" y="T5"/>
                  </a:cxn>
                  <a:cxn ang="0">
                    <a:pos x="T6" y="T7"/>
                  </a:cxn>
                  <a:cxn ang="0">
                    <a:pos x="T8" y="T9"/>
                  </a:cxn>
                </a:cxnLst>
                <a:rect l="0" t="0" r="r" b="b"/>
                <a:pathLst>
                  <a:path w="15" h="14">
                    <a:moveTo>
                      <a:pt x="5" y="13"/>
                    </a:moveTo>
                    <a:cubicBezTo>
                      <a:pt x="5" y="9"/>
                      <a:pt x="1" y="5"/>
                      <a:pt x="0" y="1"/>
                    </a:cubicBezTo>
                    <a:cubicBezTo>
                      <a:pt x="3" y="0"/>
                      <a:pt x="6" y="0"/>
                      <a:pt x="9" y="0"/>
                    </a:cubicBezTo>
                    <a:cubicBezTo>
                      <a:pt x="12" y="4"/>
                      <a:pt x="15" y="8"/>
                      <a:pt x="12" y="14"/>
                    </a:cubicBezTo>
                    <a:cubicBezTo>
                      <a:pt x="10" y="14"/>
                      <a:pt x="7" y="14"/>
                      <a:pt x="5" y="13"/>
                    </a:cubicBezTo>
                    <a:close/>
                  </a:path>
                </a:pathLst>
              </a:custGeom>
              <a:solidFill>
                <a:srgbClr val="3A8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6" name="Freeform 597"/>
              <p:cNvSpPr/>
              <p:nvPr/>
            </p:nvSpPr>
            <p:spPr bwMode="auto">
              <a:xfrm>
                <a:off x="5719" y="1176"/>
                <a:ext cx="43" cy="63"/>
              </a:xfrm>
              <a:custGeom>
                <a:avLst/>
                <a:gdLst>
                  <a:gd name="T0" fmla="*/ 12 w 12"/>
                  <a:gd name="T1" fmla="*/ 6 h 18"/>
                  <a:gd name="T2" fmla="*/ 8 w 12"/>
                  <a:gd name="T3" fmla="*/ 18 h 18"/>
                  <a:gd name="T4" fmla="*/ 0 w 12"/>
                  <a:gd name="T5" fmla="*/ 2 h 18"/>
                  <a:gd name="T6" fmla="*/ 12 w 12"/>
                  <a:gd name="T7" fmla="*/ 6 h 18"/>
                </a:gdLst>
                <a:ahLst/>
                <a:cxnLst>
                  <a:cxn ang="0">
                    <a:pos x="T0" y="T1"/>
                  </a:cxn>
                  <a:cxn ang="0">
                    <a:pos x="T2" y="T3"/>
                  </a:cxn>
                  <a:cxn ang="0">
                    <a:pos x="T4" y="T5"/>
                  </a:cxn>
                  <a:cxn ang="0">
                    <a:pos x="T6" y="T7"/>
                  </a:cxn>
                </a:cxnLst>
                <a:rect l="0" t="0" r="r" b="b"/>
                <a:pathLst>
                  <a:path w="12" h="18">
                    <a:moveTo>
                      <a:pt x="12" y="6"/>
                    </a:moveTo>
                    <a:cubicBezTo>
                      <a:pt x="10" y="10"/>
                      <a:pt x="10" y="14"/>
                      <a:pt x="8" y="18"/>
                    </a:cubicBezTo>
                    <a:cubicBezTo>
                      <a:pt x="3" y="14"/>
                      <a:pt x="6" y="7"/>
                      <a:pt x="0" y="2"/>
                    </a:cubicBezTo>
                    <a:cubicBezTo>
                      <a:pt x="6" y="0"/>
                      <a:pt x="10" y="2"/>
                      <a:pt x="12" y="6"/>
                    </a:cubicBezTo>
                    <a:close/>
                  </a:path>
                </a:pathLst>
              </a:custGeom>
              <a:solidFill>
                <a:srgbClr val="111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7" name="Freeform 598"/>
              <p:cNvSpPr/>
              <p:nvPr/>
            </p:nvSpPr>
            <p:spPr bwMode="auto">
              <a:xfrm>
                <a:off x="5840" y="1712"/>
                <a:ext cx="36" cy="60"/>
              </a:xfrm>
              <a:custGeom>
                <a:avLst/>
                <a:gdLst>
                  <a:gd name="T0" fmla="*/ 0 w 10"/>
                  <a:gd name="T1" fmla="*/ 15 h 17"/>
                  <a:gd name="T2" fmla="*/ 0 w 10"/>
                  <a:gd name="T3" fmla="*/ 4 h 17"/>
                  <a:gd name="T4" fmla="*/ 8 w 10"/>
                  <a:gd name="T5" fmla="*/ 8 h 17"/>
                  <a:gd name="T6" fmla="*/ 4 w 10"/>
                  <a:gd name="T7" fmla="*/ 16 h 17"/>
                  <a:gd name="T8" fmla="*/ 0 w 10"/>
                  <a:gd name="T9" fmla="*/ 15 h 17"/>
                </a:gdLst>
                <a:ahLst/>
                <a:cxnLst>
                  <a:cxn ang="0">
                    <a:pos x="T0" y="T1"/>
                  </a:cxn>
                  <a:cxn ang="0">
                    <a:pos x="T2" y="T3"/>
                  </a:cxn>
                  <a:cxn ang="0">
                    <a:pos x="T4" y="T5"/>
                  </a:cxn>
                  <a:cxn ang="0">
                    <a:pos x="T6" y="T7"/>
                  </a:cxn>
                  <a:cxn ang="0">
                    <a:pos x="T8" y="T9"/>
                  </a:cxn>
                </a:cxnLst>
                <a:rect l="0" t="0" r="r" b="b"/>
                <a:pathLst>
                  <a:path w="10" h="17">
                    <a:moveTo>
                      <a:pt x="0" y="15"/>
                    </a:moveTo>
                    <a:cubicBezTo>
                      <a:pt x="0" y="11"/>
                      <a:pt x="0" y="8"/>
                      <a:pt x="0" y="4"/>
                    </a:cubicBezTo>
                    <a:cubicBezTo>
                      <a:pt x="3" y="0"/>
                      <a:pt x="3" y="0"/>
                      <a:pt x="8" y="8"/>
                    </a:cubicBezTo>
                    <a:cubicBezTo>
                      <a:pt x="10" y="12"/>
                      <a:pt x="10" y="15"/>
                      <a:pt x="4" y="16"/>
                    </a:cubicBezTo>
                    <a:cubicBezTo>
                      <a:pt x="3" y="16"/>
                      <a:pt x="1" y="17"/>
                      <a:pt x="0" y="15"/>
                    </a:cubicBezTo>
                    <a:close/>
                  </a:path>
                </a:pathLst>
              </a:custGeom>
              <a:solidFill>
                <a:srgbClr val="0E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8" name="Freeform 599"/>
              <p:cNvSpPr/>
              <p:nvPr/>
            </p:nvSpPr>
            <p:spPr bwMode="auto">
              <a:xfrm>
                <a:off x="5862" y="1570"/>
                <a:ext cx="35" cy="96"/>
              </a:xfrm>
              <a:custGeom>
                <a:avLst/>
                <a:gdLst>
                  <a:gd name="T0" fmla="*/ 0 w 10"/>
                  <a:gd name="T1" fmla="*/ 13 h 27"/>
                  <a:gd name="T2" fmla="*/ 0 w 10"/>
                  <a:gd name="T3" fmla="*/ 2 h 27"/>
                  <a:gd name="T4" fmla="*/ 2 w 10"/>
                  <a:gd name="T5" fmla="*/ 0 h 27"/>
                  <a:gd name="T6" fmla="*/ 4 w 10"/>
                  <a:gd name="T7" fmla="*/ 27 h 27"/>
                  <a:gd name="T8" fmla="*/ 4 w 10"/>
                  <a:gd name="T9" fmla="*/ 12 h 27"/>
                  <a:gd name="T10" fmla="*/ 2 w 10"/>
                  <a:gd name="T11" fmla="*/ 10 h 27"/>
                  <a:gd name="T12" fmla="*/ 0 w 10"/>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10" h="27">
                    <a:moveTo>
                      <a:pt x="0" y="13"/>
                    </a:moveTo>
                    <a:cubicBezTo>
                      <a:pt x="0" y="9"/>
                      <a:pt x="0" y="5"/>
                      <a:pt x="0" y="2"/>
                    </a:cubicBezTo>
                    <a:cubicBezTo>
                      <a:pt x="1" y="1"/>
                      <a:pt x="1" y="0"/>
                      <a:pt x="2" y="0"/>
                    </a:cubicBezTo>
                    <a:cubicBezTo>
                      <a:pt x="6" y="8"/>
                      <a:pt x="10" y="16"/>
                      <a:pt x="4" y="27"/>
                    </a:cubicBezTo>
                    <a:cubicBezTo>
                      <a:pt x="4" y="21"/>
                      <a:pt x="4" y="17"/>
                      <a:pt x="4" y="12"/>
                    </a:cubicBezTo>
                    <a:cubicBezTo>
                      <a:pt x="4" y="11"/>
                      <a:pt x="4" y="9"/>
                      <a:pt x="2" y="10"/>
                    </a:cubicBezTo>
                    <a:cubicBezTo>
                      <a:pt x="1" y="10"/>
                      <a:pt x="1" y="12"/>
                      <a:pt x="0" y="13"/>
                    </a:cubicBezTo>
                    <a:close/>
                  </a:path>
                </a:pathLst>
              </a:custGeom>
              <a:solidFill>
                <a:srgbClr val="7189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9" name="Freeform 600"/>
              <p:cNvSpPr/>
              <p:nvPr/>
            </p:nvSpPr>
            <p:spPr bwMode="auto">
              <a:xfrm>
                <a:off x="5837" y="1506"/>
                <a:ext cx="35" cy="71"/>
              </a:xfrm>
              <a:custGeom>
                <a:avLst/>
                <a:gdLst>
                  <a:gd name="T0" fmla="*/ 9 w 10"/>
                  <a:gd name="T1" fmla="*/ 18 h 20"/>
                  <a:gd name="T2" fmla="*/ 7 w 10"/>
                  <a:gd name="T3" fmla="*/ 20 h 20"/>
                  <a:gd name="T4" fmla="*/ 1 w 10"/>
                  <a:gd name="T5" fmla="*/ 2 h 20"/>
                  <a:gd name="T6" fmla="*/ 0 w 10"/>
                  <a:gd name="T7" fmla="*/ 1 h 20"/>
                  <a:gd name="T8" fmla="*/ 1 w 10"/>
                  <a:gd name="T9" fmla="*/ 0 h 20"/>
                  <a:gd name="T10" fmla="*/ 1 w 10"/>
                  <a:gd name="T11" fmla="*/ 0 h 20"/>
                  <a:gd name="T12" fmla="*/ 9 w 10"/>
                  <a:gd name="T13" fmla="*/ 10 h 20"/>
                  <a:gd name="T14" fmla="*/ 9 w 10"/>
                  <a:gd name="T15" fmla="*/ 1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0">
                    <a:moveTo>
                      <a:pt x="9" y="18"/>
                    </a:moveTo>
                    <a:cubicBezTo>
                      <a:pt x="9" y="18"/>
                      <a:pt x="8" y="19"/>
                      <a:pt x="7" y="20"/>
                    </a:cubicBezTo>
                    <a:cubicBezTo>
                      <a:pt x="5" y="14"/>
                      <a:pt x="3" y="8"/>
                      <a:pt x="1" y="2"/>
                    </a:cubicBezTo>
                    <a:cubicBezTo>
                      <a:pt x="0" y="2"/>
                      <a:pt x="0" y="1"/>
                      <a:pt x="0" y="1"/>
                    </a:cubicBezTo>
                    <a:cubicBezTo>
                      <a:pt x="1" y="0"/>
                      <a:pt x="1" y="0"/>
                      <a:pt x="1" y="0"/>
                    </a:cubicBezTo>
                    <a:cubicBezTo>
                      <a:pt x="1" y="0"/>
                      <a:pt x="1" y="0"/>
                      <a:pt x="1" y="0"/>
                    </a:cubicBezTo>
                    <a:cubicBezTo>
                      <a:pt x="4" y="3"/>
                      <a:pt x="6" y="7"/>
                      <a:pt x="9" y="10"/>
                    </a:cubicBezTo>
                    <a:cubicBezTo>
                      <a:pt x="5" y="13"/>
                      <a:pt x="10" y="15"/>
                      <a:pt x="9" y="18"/>
                    </a:cubicBezTo>
                    <a:close/>
                  </a:path>
                </a:pathLst>
              </a:custGeom>
              <a:solidFill>
                <a:srgbClr val="88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0" name="Freeform 601"/>
              <p:cNvSpPr/>
              <p:nvPr/>
            </p:nvSpPr>
            <p:spPr bwMode="auto">
              <a:xfrm>
                <a:off x="5837" y="1779"/>
                <a:ext cx="60" cy="189"/>
              </a:xfrm>
              <a:custGeom>
                <a:avLst/>
                <a:gdLst>
                  <a:gd name="T0" fmla="*/ 13 w 17"/>
                  <a:gd name="T1" fmla="*/ 31 h 53"/>
                  <a:gd name="T2" fmla="*/ 13 w 17"/>
                  <a:gd name="T3" fmla="*/ 38 h 53"/>
                  <a:gd name="T4" fmla="*/ 9 w 17"/>
                  <a:gd name="T5" fmla="*/ 53 h 53"/>
                  <a:gd name="T6" fmla="*/ 5 w 17"/>
                  <a:gd name="T7" fmla="*/ 47 h 53"/>
                  <a:gd name="T8" fmla="*/ 1 w 17"/>
                  <a:gd name="T9" fmla="*/ 17 h 53"/>
                  <a:gd name="T10" fmla="*/ 5 w 17"/>
                  <a:gd name="T11" fmla="*/ 3 h 53"/>
                  <a:gd name="T12" fmla="*/ 13 w 17"/>
                  <a:gd name="T13" fmla="*/ 0 h 53"/>
                  <a:gd name="T14" fmla="*/ 10 w 17"/>
                  <a:gd name="T15" fmla="*/ 15 h 53"/>
                  <a:gd name="T16" fmla="*/ 7 w 17"/>
                  <a:gd name="T17" fmla="*/ 24 h 53"/>
                  <a:gd name="T18" fmla="*/ 10 w 17"/>
                  <a:gd name="T19" fmla="*/ 16 h 53"/>
                  <a:gd name="T20" fmla="*/ 13 w 17"/>
                  <a:gd name="T21"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2">
                    <a:moveTo>
                      <a:pt x="13" y="31"/>
                    </a:moveTo>
                    <a:cubicBezTo>
                      <a:pt x="13" y="33"/>
                      <a:pt x="13" y="36"/>
                      <a:pt x="13" y="38"/>
                    </a:cubicBezTo>
                    <a:cubicBezTo>
                      <a:pt x="15" y="44"/>
                      <a:pt x="12" y="48"/>
                      <a:pt x="9" y="53"/>
                    </a:cubicBezTo>
                    <a:cubicBezTo>
                      <a:pt x="6" y="52"/>
                      <a:pt x="7" y="48"/>
                      <a:pt x="5" y="47"/>
                    </a:cubicBezTo>
                    <a:cubicBezTo>
                      <a:pt x="3" y="37"/>
                      <a:pt x="1" y="27"/>
                      <a:pt x="1" y="17"/>
                    </a:cubicBezTo>
                    <a:cubicBezTo>
                      <a:pt x="4" y="13"/>
                      <a:pt x="0" y="7"/>
                      <a:pt x="5" y="3"/>
                    </a:cubicBezTo>
                    <a:cubicBezTo>
                      <a:pt x="7" y="2"/>
                      <a:pt x="10" y="1"/>
                      <a:pt x="13" y="0"/>
                    </a:cubicBezTo>
                    <a:cubicBezTo>
                      <a:pt x="17" y="6"/>
                      <a:pt x="14" y="11"/>
                      <a:pt x="10" y="15"/>
                    </a:cubicBezTo>
                    <a:cubicBezTo>
                      <a:pt x="7" y="17"/>
                      <a:pt x="9" y="21"/>
                      <a:pt x="7" y="24"/>
                    </a:cubicBezTo>
                    <a:cubicBezTo>
                      <a:pt x="9" y="21"/>
                      <a:pt x="6" y="18"/>
                      <a:pt x="10" y="16"/>
                    </a:cubicBezTo>
                    <a:cubicBezTo>
                      <a:pt x="16" y="20"/>
                      <a:pt x="12" y="26"/>
                      <a:pt x="13" y="31"/>
                    </a:cubicBezTo>
                    <a:close/>
                  </a:path>
                </a:pathLst>
              </a:custGeom>
              <a:solidFill>
                <a:srgbClr val="19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1" name="Freeform 602"/>
              <p:cNvSpPr/>
              <p:nvPr/>
            </p:nvSpPr>
            <p:spPr bwMode="auto">
              <a:xfrm>
                <a:off x="5869" y="1754"/>
                <a:ext cx="32" cy="135"/>
              </a:xfrm>
              <a:custGeom>
                <a:avLst/>
                <a:gdLst>
                  <a:gd name="T0" fmla="*/ 4 w 9"/>
                  <a:gd name="T1" fmla="*/ 38 h 38"/>
                  <a:gd name="T2" fmla="*/ 0 w 9"/>
                  <a:gd name="T3" fmla="*/ 23 h 38"/>
                  <a:gd name="T4" fmla="*/ 0 w 9"/>
                  <a:gd name="T5" fmla="*/ 23 h 38"/>
                  <a:gd name="T6" fmla="*/ 4 w 9"/>
                  <a:gd name="T7" fmla="*/ 7 h 38"/>
                  <a:gd name="T8" fmla="*/ 7 w 9"/>
                  <a:gd name="T9" fmla="*/ 4 h 38"/>
                  <a:gd name="T10" fmla="*/ 8 w 9"/>
                  <a:gd name="T11" fmla="*/ 7 h 38"/>
                  <a:gd name="T12" fmla="*/ 4 w 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9" h="38">
                    <a:moveTo>
                      <a:pt x="4" y="38"/>
                    </a:moveTo>
                    <a:cubicBezTo>
                      <a:pt x="0" y="34"/>
                      <a:pt x="5" y="27"/>
                      <a:pt x="0" y="23"/>
                    </a:cubicBezTo>
                    <a:cubicBezTo>
                      <a:pt x="0" y="23"/>
                      <a:pt x="0" y="23"/>
                      <a:pt x="0" y="23"/>
                    </a:cubicBezTo>
                    <a:cubicBezTo>
                      <a:pt x="0" y="18"/>
                      <a:pt x="5" y="13"/>
                      <a:pt x="4" y="7"/>
                    </a:cubicBezTo>
                    <a:cubicBezTo>
                      <a:pt x="5" y="6"/>
                      <a:pt x="1" y="0"/>
                      <a:pt x="7" y="4"/>
                    </a:cubicBezTo>
                    <a:cubicBezTo>
                      <a:pt x="8" y="5"/>
                      <a:pt x="8" y="6"/>
                      <a:pt x="8" y="7"/>
                    </a:cubicBezTo>
                    <a:cubicBezTo>
                      <a:pt x="6" y="17"/>
                      <a:pt x="9" y="28"/>
                      <a:pt x="4" y="38"/>
                    </a:cubicBezTo>
                    <a:close/>
                  </a:path>
                </a:pathLst>
              </a:custGeom>
              <a:solidFill>
                <a:srgbClr val="AAC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2" name="Freeform 603"/>
              <p:cNvSpPr/>
              <p:nvPr/>
            </p:nvSpPr>
            <p:spPr bwMode="auto">
              <a:xfrm>
                <a:off x="5837" y="1765"/>
                <a:ext cx="17" cy="71"/>
              </a:xfrm>
              <a:custGeom>
                <a:avLst/>
                <a:gdLst>
                  <a:gd name="T0" fmla="*/ 5 w 5"/>
                  <a:gd name="T1" fmla="*/ 7 h 20"/>
                  <a:gd name="T2" fmla="*/ 3 w 5"/>
                  <a:gd name="T3" fmla="*/ 20 h 20"/>
                  <a:gd name="T4" fmla="*/ 1 w 5"/>
                  <a:gd name="T5" fmla="*/ 18 h 20"/>
                  <a:gd name="T6" fmla="*/ 1 w 5"/>
                  <a:gd name="T7" fmla="*/ 0 h 20"/>
                  <a:gd name="T8" fmla="*/ 5 w 5"/>
                  <a:gd name="T9" fmla="*/ 1 h 20"/>
                  <a:gd name="T10" fmla="*/ 5 w 5"/>
                  <a:gd name="T11" fmla="*/ 7 h 20"/>
                </a:gdLst>
                <a:ahLst/>
                <a:cxnLst>
                  <a:cxn ang="0">
                    <a:pos x="T0" y="T1"/>
                  </a:cxn>
                  <a:cxn ang="0">
                    <a:pos x="T2" y="T3"/>
                  </a:cxn>
                  <a:cxn ang="0">
                    <a:pos x="T4" y="T5"/>
                  </a:cxn>
                  <a:cxn ang="0">
                    <a:pos x="T6" y="T7"/>
                  </a:cxn>
                  <a:cxn ang="0">
                    <a:pos x="T8" y="T9"/>
                  </a:cxn>
                  <a:cxn ang="0">
                    <a:pos x="T10" y="T11"/>
                  </a:cxn>
                </a:cxnLst>
                <a:rect l="0" t="0" r="r" b="b"/>
                <a:pathLst>
                  <a:path w="5" h="20">
                    <a:moveTo>
                      <a:pt x="5" y="7"/>
                    </a:moveTo>
                    <a:cubicBezTo>
                      <a:pt x="2" y="11"/>
                      <a:pt x="4" y="16"/>
                      <a:pt x="3" y="20"/>
                    </a:cubicBezTo>
                    <a:cubicBezTo>
                      <a:pt x="1" y="20"/>
                      <a:pt x="0" y="20"/>
                      <a:pt x="1" y="18"/>
                    </a:cubicBezTo>
                    <a:cubicBezTo>
                      <a:pt x="1" y="12"/>
                      <a:pt x="1" y="6"/>
                      <a:pt x="1" y="0"/>
                    </a:cubicBezTo>
                    <a:cubicBezTo>
                      <a:pt x="3" y="0"/>
                      <a:pt x="4" y="1"/>
                      <a:pt x="5" y="1"/>
                    </a:cubicBezTo>
                    <a:cubicBezTo>
                      <a:pt x="3" y="3"/>
                      <a:pt x="2" y="5"/>
                      <a:pt x="5" y="7"/>
                    </a:cubicBezTo>
                    <a:close/>
                  </a:path>
                </a:pathLst>
              </a:custGeom>
              <a:solidFill>
                <a:srgbClr val="344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3" name="Freeform 604"/>
              <p:cNvSpPr/>
              <p:nvPr/>
            </p:nvSpPr>
            <p:spPr bwMode="auto">
              <a:xfrm>
                <a:off x="5879" y="1779"/>
                <a:ext cx="29" cy="110"/>
              </a:xfrm>
              <a:custGeom>
                <a:avLst/>
                <a:gdLst>
                  <a:gd name="T0" fmla="*/ 1 w 8"/>
                  <a:gd name="T1" fmla="*/ 31 h 31"/>
                  <a:gd name="T2" fmla="*/ 5 w 8"/>
                  <a:gd name="T3" fmla="*/ 0 h 31"/>
                  <a:gd name="T4" fmla="*/ 6 w 8"/>
                  <a:gd name="T5" fmla="*/ 7 h 31"/>
                  <a:gd name="T6" fmla="*/ 1 w 8"/>
                  <a:gd name="T7" fmla="*/ 31 h 31"/>
                </a:gdLst>
                <a:ahLst/>
                <a:cxnLst>
                  <a:cxn ang="0">
                    <a:pos x="T0" y="T1"/>
                  </a:cxn>
                  <a:cxn ang="0">
                    <a:pos x="T2" y="T3"/>
                  </a:cxn>
                  <a:cxn ang="0">
                    <a:pos x="T4" y="T5"/>
                  </a:cxn>
                  <a:cxn ang="0">
                    <a:pos x="T6" y="T7"/>
                  </a:cxn>
                </a:cxnLst>
                <a:rect l="0" t="0" r="r" b="b"/>
                <a:pathLst>
                  <a:path w="8" h="31">
                    <a:moveTo>
                      <a:pt x="1" y="31"/>
                    </a:moveTo>
                    <a:cubicBezTo>
                      <a:pt x="0" y="20"/>
                      <a:pt x="0" y="10"/>
                      <a:pt x="5" y="0"/>
                    </a:cubicBezTo>
                    <a:cubicBezTo>
                      <a:pt x="5" y="3"/>
                      <a:pt x="5" y="5"/>
                      <a:pt x="6" y="7"/>
                    </a:cubicBezTo>
                    <a:cubicBezTo>
                      <a:pt x="7" y="15"/>
                      <a:pt x="8" y="24"/>
                      <a:pt x="1" y="31"/>
                    </a:cubicBezTo>
                    <a:close/>
                  </a:path>
                </a:pathLst>
              </a:custGeom>
              <a:solidFill>
                <a:srgbClr val="3B4B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4" name="Freeform 605"/>
              <p:cNvSpPr/>
              <p:nvPr/>
            </p:nvSpPr>
            <p:spPr bwMode="auto">
              <a:xfrm>
                <a:off x="5387" y="728"/>
                <a:ext cx="32" cy="124"/>
              </a:xfrm>
              <a:custGeom>
                <a:avLst/>
                <a:gdLst>
                  <a:gd name="T0" fmla="*/ 5 w 9"/>
                  <a:gd name="T1" fmla="*/ 35 h 35"/>
                  <a:gd name="T2" fmla="*/ 2 w 9"/>
                  <a:gd name="T3" fmla="*/ 33 h 35"/>
                  <a:gd name="T4" fmla="*/ 1 w 9"/>
                  <a:gd name="T5" fmla="*/ 22 h 35"/>
                  <a:gd name="T6" fmla="*/ 4 w 9"/>
                  <a:gd name="T7" fmla="*/ 11 h 35"/>
                  <a:gd name="T8" fmla="*/ 6 w 9"/>
                  <a:gd name="T9" fmla="*/ 0 h 35"/>
                  <a:gd name="T10" fmla="*/ 7 w 9"/>
                  <a:gd name="T11" fmla="*/ 11 h 35"/>
                  <a:gd name="T12" fmla="*/ 7 w 9"/>
                  <a:gd name="T13" fmla="*/ 17 h 35"/>
                  <a:gd name="T14" fmla="*/ 9 w 9"/>
                  <a:gd name="T15" fmla="*/ 33 h 35"/>
                  <a:gd name="T16" fmla="*/ 5 w 9"/>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5">
                    <a:moveTo>
                      <a:pt x="5" y="35"/>
                    </a:moveTo>
                    <a:cubicBezTo>
                      <a:pt x="4" y="35"/>
                      <a:pt x="3" y="34"/>
                      <a:pt x="2" y="33"/>
                    </a:cubicBezTo>
                    <a:cubicBezTo>
                      <a:pt x="0" y="30"/>
                      <a:pt x="1" y="26"/>
                      <a:pt x="1" y="22"/>
                    </a:cubicBezTo>
                    <a:cubicBezTo>
                      <a:pt x="7" y="20"/>
                      <a:pt x="4" y="15"/>
                      <a:pt x="4" y="11"/>
                    </a:cubicBezTo>
                    <a:cubicBezTo>
                      <a:pt x="5" y="8"/>
                      <a:pt x="3" y="4"/>
                      <a:pt x="6" y="0"/>
                    </a:cubicBezTo>
                    <a:cubicBezTo>
                      <a:pt x="6" y="4"/>
                      <a:pt x="7" y="8"/>
                      <a:pt x="7" y="11"/>
                    </a:cubicBezTo>
                    <a:cubicBezTo>
                      <a:pt x="7" y="13"/>
                      <a:pt x="7" y="15"/>
                      <a:pt x="7" y="17"/>
                    </a:cubicBezTo>
                    <a:cubicBezTo>
                      <a:pt x="5" y="23"/>
                      <a:pt x="8" y="28"/>
                      <a:pt x="9" y="33"/>
                    </a:cubicBezTo>
                    <a:cubicBezTo>
                      <a:pt x="7" y="34"/>
                      <a:pt x="6" y="35"/>
                      <a:pt x="5" y="35"/>
                    </a:cubicBezTo>
                    <a:close/>
                  </a:path>
                </a:pathLst>
              </a:custGeom>
              <a:solidFill>
                <a:srgbClr val="B87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5" name="Freeform 606"/>
              <p:cNvSpPr/>
              <p:nvPr/>
            </p:nvSpPr>
            <p:spPr bwMode="auto">
              <a:xfrm>
                <a:off x="5298" y="753"/>
                <a:ext cx="64" cy="42"/>
              </a:xfrm>
              <a:custGeom>
                <a:avLst/>
                <a:gdLst>
                  <a:gd name="T0" fmla="*/ 18 w 18"/>
                  <a:gd name="T1" fmla="*/ 3 h 12"/>
                  <a:gd name="T2" fmla="*/ 5 w 18"/>
                  <a:gd name="T3" fmla="*/ 9 h 12"/>
                  <a:gd name="T4" fmla="*/ 3 w 18"/>
                  <a:gd name="T5" fmla="*/ 5 h 12"/>
                  <a:gd name="T6" fmla="*/ 6 w 18"/>
                  <a:gd name="T7" fmla="*/ 3 h 12"/>
                  <a:gd name="T8" fmla="*/ 18 w 18"/>
                  <a:gd name="T9" fmla="*/ 3 h 12"/>
                </a:gdLst>
                <a:ahLst/>
                <a:cxnLst>
                  <a:cxn ang="0">
                    <a:pos x="T0" y="T1"/>
                  </a:cxn>
                  <a:cxn ang="0">
                    <a:pos x="T2" y="T3"/>
                  </a:cxn>
                  <a:cxn ang="0">
                    <a:pos x="T4" y="T5"/>
                  </a:cxn>
                  <a:cxn ang="0">
                    <a:pos x="T6" y="T7"/>
                  </a:cxn>
                  <a:cxn ang="0">
                    <a:pos x="T8" y="T9"/>
                  </a:cxn>
                </a:cxnLst>
                <a:rect l="0" t="0" r="r" b="b"/>
                <a:pathLst>
                  <a:path w="18" h="12">
                    <a:moveTo>
                      <a:pt x="18" y="3"/>
                    </a:moveTo>
                    <a:cubicBezTo>
                      <a:pt x="17" y="12"/>
                      <a:pt x="10" y="8"/>
                      <a:pt x="5" y="9"/>
                    </a:cubicBezTo>
                    <a:cubicBezTo>
                      <a:pt x="1" y="10"/>
                      <a:pt x="3" y="6"/>
                      <a:pt x="3" y="5"/>
                    </a:cubicBezTo>
                    <a:cubicBezTo>
                      <a:pt x="0" y="0"/>
                      <a:pt x="5" y="4"/>
                      <a:pt x="6" y="3"/>
                    </a:cubicBezTo>
                    <a:cubicBezTo>
                      <a:pt x="10" y="1"/>
                      <a:pt x="14" y="2"/>
                      <a:pt x="18" y="3"/>
                    </a:cubicBezTo>
                    <a:close/>
                  </a:path>
                </a:pathLst>
              </a:custGeom>
              <a:solidFill>
                <a:srgbClr val="EC9E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36" name="Group 808"/>
            <p:cNvGrpSpPr/>
            <p:nvPr/>
          </p:nvGrpSpPr>
          <p:grpSpPr>
            <a:xfrm>
              <a:off x="10810200" y="1083839"/>
              <a:ext cx="1638300" cy="4505325"/>
              <a:chOff x="4901" y="866"/>
              <a:chExt cx="1032" cy="2838"/>
            </a:xfrm>
          </p:grpSpPr>
          <p:sp>
            <p:nvSpPr>
              <p:cNvPr id="156" name="Freeform 608"/>
              <p:cNvSpPr/>
              <p:nvPr/>
            </p:nvSpPr>
            <p:spPr bwMode="auto">
              <a:xfrm>
                <a:off x="5426" y="927"/>
                <a:ext cx="68" cy="53"/>
              </a:xfrm>
              <a:custGeom>
                <a:avLst/>
                <a:gdLst>
                  <a:gd name="T0" fmla="*/ 13 w 19"/>
                  <a:gd name="T1" fmla="*/ 15 h 15"/>
                  <a:gd name="T2" fmla="*/ 5 w 19"/>
                  <a:gd name="T3" fmla="*/ 9 h 15"/>
                  <a:gd name="T4" fmla="*/ 0 w 19"/>
                  <a:gd name="T5" fmla="*/ 5 h 15"/>
                  <a:gd name="T6" fmla="*/ 1 w 19"/>
                  <a:gd name="T7" fmla="*/ 1 h 15"/>
                  <a:gd name="T8" fmla="*/ 5 w 19"/>
                  <a:gd name="T9" fmla="*/ 1 h 15"/>
                  <a:gd name="T10" fmla="*/ 14 w 19"/>
                  <a:gd name="T11" fmla="*/ 6 h 15"/>
                  <a:gd name="T12" fmla="*/ 13 w 1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3" y="15"/>
                    </a:moveTo>
                    <a:cubicBezTo>
                      <a:pt x="10" y="13"/>
                      <a:pt x="8" y="11"/>
                      <a:pt x="5" y="9"/>
                    </a:cubicBezTo>
                    <a:cubicBezTo>
                      <a:pt x="2" y="9"/>
                      <a:pt x="1" y="7"/>
                      <a:pt x="0" y="5"/>
                    </a:cubicBezTo>
                    <a:cubicBezTo>
                      <a:pt x="0" y="3"/>
                      <a:pt x="0" y="2"/>
                      <a:pt x="1" y="1"/>
                    </a:cubicBezTo>
                    <a:cubicBezTo>
                      <a:pt x="3" y="0"/>
                      <a:pt x="4" y="0"/>
                      <a:pt x="5" y="1"/>
                    </a:cubicBezTo>
                    <a:cubicBezTo>
                      <a:pt x="7" y="4"/>
                      <a:pt x="12" y="3"/>
                      <a:pt x="14" y="6"/>
                    </a:cubicBezTo>
                    <a:cubicBezTo>
                      <a:pt x="15" y="9"/>
                      <a:pt x="19" y="12"/>
                      <a:pt x="13" y="15"/>
                    </a:cubicBezTo>
                    <a:close/>
                  </a:path>
                </a:pathLst>
              </a:custGeom>
              <a:solidFill>
                <a:srgbClr val="4F8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 name="Freeform 609"/>
              <p:cNvSpPr/>
              <p:nvPr/>
            </p:nvSpPr>
            <p:spPr bwMode="auto">
              <a:xfrm>
                <a:off x="5380" y="866"/>
                <a:ext cx="57" cy="68"/>
              </a:xfrm>
              <a:custGeom>
                <a:avLst/>
                <a:gdLst>
                  <a:gd name="T0" fmla="*/ 6 w 16"/>
                  <a:gd name="T1" fmla="*/ 6 h 19"/>
                  <a:gd name="T2" fmla="*/ 4 w 16"/>
                  <a:gd name="T3" fmla="*/ 3 h 19"/>
                  <a:gd name="T4" fmla="*/ 7 w 16"/>
                  <a:gd name="T5" fmla="*/ 0 h 19"/>
                  <a:gd name="T6" fmla="*/ 12 w 16"/>
                  <a:gd name="T7" fmla="*/ 7 h 19"/>
                  <a:gd name="T8" fmla="*/ 15 w 16"/>
                  <a:gd name="T9" fmla="*/ 10 h 19"/>
                  <a:gd name="T10" fmla="*/ 14 w 16"/>
                  <a:gd name="T11" fmla="*/ 12 h 19"/>
                  <a:gd name="T12" fmla="*/ 13 w 16"/>
                  <a:gd name="T13" fmla="*/ 17 h 19"/>
                  <a:gd name="T14" fmla="*/ 6 w 16"/>
                  <a:gd name="T15" fmla="*/ 18 h 19"/>
                  <a:gd name="T16" fmla="*/ 0 w 16"/>
                  <a:gd name="T17" fmla="*/ 10 h 19"/>
                  <a:gd name="T18" fmla="*/ 6 w 16"/>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9">
                    <a:moveTo>
                      <a:pt x="6" y="6"/>
                    </a:moveTo>
                    <a:cubicBezTo>
                      <a:pt x="5" y="5"/>
                      <a:pt x="5" y="4"/>
                      <a:pt x="4" y="3"/>
                    </a:cubicBezTo>
                    <a:cubicBezTo>
                      <a:pt x="5" y="2"/>
                      <a:pt x="6" y="1"/>
                      <a:pt x="7" y="0"/>
                    </a:cubicBezTo>
                    <a:cubicBezTo>
                      <a:pt x="9" y="2"/>
                      <a:pt x="8" y="7"/>
                      <a:pt x="12" y="7"/>
                    </a:cubicBezTo>
                    <a:cubicBezTo>
                      <a:pt x="14" y="7"/>
                      <a:pt x="15" y="8"/>
                      <a:pt x="15" y="10"/>
                    </a:cubicBezTo>
                    <a:cubicBezTo>
                      <a:pt x="15" y="11"/>
                      <a:pt x="15" y="11"/>
                      <a:pt x="14" y="12"/>
                    </a:cubicBezTo>
                    <a:cubicBezTo>
                      <a:pt x="16" y="14"/>
                      <a:pt x="14" y="16"/>
                      <a:pt x="13" y="17"/>
                    </a:cubicBezTo>
                    <a:cubicBezTo>
                      <a:pt x="11" y="18"/>
                      <a:pt x="9" y="19"/>
                      <a:pt x="6" y="18"/>
                    </a:cubicBezTo>
                    <a:cubicBezTo>
                      <a:pt x="4" y="16"/>
                      <a:pt x="0" y="15"/>
                      <a:pt x="0" y="10"/>
                    </a:cubicBezTo>
                    <a:cubicBezTo>
                      <a:pt x="1" y="8"/>
                      <a:pt x="5" y="8"/>
                      <a:pt x="6" y="6"/>
                    </a:cubicBezTo>
                    <a:close/>
                  </a:path>
                </a:pathLst>
              </a:custGeom>
              <a:solidFill>
                <a:srgbClr val="728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 name="Freeform 610"/>
              <p:cNvSpPr/>
              <p:nvPr/>
            </p:nvSpPr>
            <p:spPr bwMode="auto">
              <a:xfrm>
                <a:off x="5423" y="874"/>
                <a:ext cx="64" cy="39"/>
              </a:xfrm>
              <a:custGeom>
                <a:avLst/>
                <a:gdLst>
                  <a:gd name="T0" fmla="*/ 3 w 18"/>
                  <a:gd name="T1" fmla="*/ 8 h 11"/>
                  <a:gd name="T2" fmla="*/ 0 w 18"/>
                  <a:gd name="T3" fmla="*/ 5 h 11"/>
                  <a:gd name="T4" fmla="*/ 8 w 18"/>
                  <a:gd name="T5" fmla="*/ 0 h 11"/>
                  <a:gd name="T6" fmla="*/ 10 w 18"/>
                  <a:gd name="T7" fmla="*/ 0 h 11"/>
                  <a:gd name="T8" fmla="*/ 17 w 18"/>
                  <a:gd name="T9" fmla="*/ 11 h 11"/>
                  <a:gd name="T10" fmla="*/ 3 w 18"/>
                  <a:gd name="T11" fmla="*/ 8 h 11"/>
                </a:gdLst>
                <a:ahLst/>
                <a:cxnLst>
                  <a:cxn ang="0">
                    <a:pos x="T0" y="T1"/>
                  </a:cxn>
                  <a:cxn ang="0">
                    <a:pos x="T2" y="T3"/>
                  </a:cxn>
                  <a:cxn ang="0">
                    <a:pos x="T4" y="T5"/>
                  </a:cxn>
                  <a:cxn ang="0">
                    <a:pos x="T6" y="T7"/>
                  </a:cxn>
                  <a:cxn ang="0">
                    <a:pos x="T8" y="T9"/>
                  </a:cxn>
                  <a:cxn ang="0">
                    <a:pos x="T10" y="T11"/>
                  </a:cxn>
                </a:cxnLst>
                <a:rect l="0" t="0" r="r" b="b"/>
                <a:pathLst>
                  <a:path w="18" h="11">
                    <a:moveTo>
                      <a:pt x="3" y="8"/>
                    </a:moveTo>
                    <a:cubicBezTo>
                      <a:pt x="2" y="7"/>
                      <a:pt x="1" y="6"/>
                      <a:pt x="0" y="5"/>
                    </a:cubicBezTo>
                    <a:cubicBezTo>
                      <a:pt x="3" y="3"/>
                      <a:pt x="5" y="0"/>
                      <a:pt x="8" y="0"/>
                    </a:cubicBezTo>
                    <a:cubicBezTo>
                      <a:pt x="9" y="0"/>
                      <a:pt x="9" y="0"/>
                      <a:pt x="10" y="0"/>
                    </a:cubicBezTo>
                    <a:cubicBezTo>
                      <a:pt x="10" y="5"/>
                      <a:pt x="18" y="5"/>
                      <a:pt x="17" y="11"/>
                    </a:cubicBezTo>
                    <a:cubicBezTo>
                      <a:pt x="13" y="9"/>
                      <a:pt x="8" y="7"/>
                      <a:pt x="3" y="8"/>
                    </a:cubicBezTo>
                    <a:close/>
                  </a:path>
                </a:pathLst>
              </a:custGeom>
              <a:solidFill>
                <a:srgbClr val="2C6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 name="Freeform 611"/>
              <p:cNvSpPr/>
              <p:nvPr/>
            </p:nvSpPr>
            <p:spPr bwMode="auto">
              <a:xfrm>
                <a:off x="5423" y="909"/>
                <a:ext cx="42" cy="25"/>
              </a:xfrm>
              <a:custGeom>
                <a:avLst/>
                <a:gdLst>
                  <a:gd name="T0" fmla="*/ 1 w 12"/>
                  <a:gd name="T1" fmla="*/ 4 h 7"/>
                  <a:gd name="T2" fmla="*/ 2 w 12"/>
                  <a:gd name="T3" fmla="*/ 0 h 7"/>
                  <a:gd name="T4" fmla="*/ 12 w 12"/>
                  <a:gd name="T5" fmla="*/ 3 h 7"/>
                  <a:gd name="T6" fmla="*/ 6 w 12"/>
                  <a:gd name="T7" fmla="*/ 6 h 7"/>
                  <a:gd name="T8" fmla="*/ 3 w 12"/>
                  <a:gd name="T9" fmla="*/ 6 h 7"/>
                  <a:gd name="T10" fmla="*/ 1 w 12"/>
                  <a:gd name="T11" fmla="*/ 4 h 7"/>
                </a:gdLst>
                <a:ahLst/>
                <a:cxnLst>
                  <a:cxn ang="0">
                    <a:pos x="T0" y="T1"/>
                  </a:cxn>
                  <a:cxn ang="0">
                    <a:pos x="T2" y="T3"/>
                  </a:cxn>
                  <a:cxn ang="0">
                    <a:pos x="T4" y="T5"/>
                  </a:cxn>
                  <a:cxn ang="0">
                    <a:pos x="T6" y="T7"/>
                  </a:cxn>
                  <a:cxn ang="0">
                    <a:pos x="T8" y="T9"/>
                  </a:cxn>
                  <a:cxn ang="0">
                    <a:pos x="T10" y="T11"/>
                  </a:cxn>
                </a:cxnLst>
                <a:rect l="0" t="0" r="r" b="b"/>
                <a:pathLst>
                  <a:path w="12" h="7">
                    <a:moveTo>
                      <a:pt x="1" y="4"/>
                    </a:moveTo>
                    <a:cubicBezTo>
                      <a:pt x="1" y="3"/>
                      <a:pt x="2" y="1"/>
                      <a:pt x="2" y="0"/>
                    </a:cubicBezTo>
                    <a:cubicBezTo>
                      <a:pt x="6" y="0"/>
                      <a:pt x="10" y="0"/>
                      <a:pt x="12" y="3"/>
                    </a:cubicBezTo>
                    <a:cubicBezTo>
                      <a:pt x="12" y="6"/>
                      <a:pt x="7" y="3"/>
                      <a:pt x="6" y="6"/>
                    </a:cubicBezTo>
                    <a:cubicBezTo>
                      <a:pt x="5" y="6"/>
                      <a:pt x="4" y="6"/>
                      <a:pt x="3" y="6"/>
                    </a:cubicBezTo>
                    <a:cubicBezTo>
                      <a:pt x="1" y="7"/>
                      <a:pt x="0" y="6"/>
                      <a:pt x="1" y="4"/>
                    </a:cubicBezTo>
                    <a:close/>
                  </a:path>
                </a:pathLst>
              </a:custGeom>
              <a:solidFill>
                <a:srgbClr val="365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 name="Freeform 612"/>
              <p:cNvSpPr/>
              <p:nvPr/>
            </p:nvSpPr>
            <p:spPr bwMode="auto">
              <a:xfrm>
                <a:off x="5412" y="987"/>
                <a:ext cx="68" cy="57"/>
              </a:xfrm>
              <a:custGeom>
                <a:avLst/>
                <a:gdLst>
                  <a:gd name="T0" fmla="*/ 8 w 19"/>
                  <a:gd name="T1" fmla="*/ 10 h 16"/>
                  <a:gd name="T2" fmla="*/ 2 w 19"/>
                  <a:gd name="T3" fmla="*/ 6 h 16"/>
                  <a:gd name="T4" fmla="*/ 1 w 19"/>
                  <a:gd name="T5" fmla="*/ 1 h 16"/>
                  <a:gd name="T6" fmla="*/ 9 w 19"/>
                  <a:gd name="T7" fmla="*/ 5 h 16"/>
                  <a:gd name="T8" fmla="*/ 12 w 19"/>
                  <a:gd name="T9" fmla="*/ 16 h 16"/>
                  <a:gd name="T10" fmla="*/ 8 w 19"/>
                  <a:gd name="T11" fmla="*/ 10 h 16"/>
                </a:gdLst>
                <a:ahLst/>
                <a:cxnLst>
                  <a:cxn ang="0">
                    <a:pos x="T0" y="T1"/>
                  </a:cxn>
                  <a:cxn ang="0">
                    <a:pos x="T2" y="T3"/>
                  </a:cxn>
                  <a:cxn ang="0">
                    <a:pos x="T4" y="T5"/>
                  </a:cxn>
                  <a:cxn ang="0">
                    <a:pos x="T6" y="T7"/>
                  </a:cxn>
                  <a:cxn ang="0">
                    <a:pos x="T8" y="T9"/>
                  </a:cxn>
                  <a:cxn ang="0">
                    <a:pos x="T10" y="T11"/>
                  </a:cxn>
                </a:cxnLst>
                <a:rect l="0" t="0" r="r" b="b"/>
                <a:pathLst>
                  <a:path w="19" h="16">
                    <a:moveTo>
                      <a:pt x="8" y="10"/>
                    </a:moveTo>
                    <a:cubicBezTo>
                      <a:pt x="7" y="7"/>
                      <a:pt x="4" y="7"/>
                      <a:pt x="2" y="6"/>
                    </a:cubicBezTo>
                    <a:cubicBezTo>
                      <a:pt x="0" y="4"/>
                      <a:pt x="0" y="3"/>
                      <a:pt x="1" y="1"/>
                    </a:cubicBezTo>
                    <a:cubicBezTo>
                      <a:pt x="5" y="0"/>
                      <a:pt x="8" y="1"/>
                      <a:pt x="9" y="5"/>
                    </a:cubicBezTo>
                    <a:cubicBezTo>
                      <a:pt x="9" y="9"/>
                      <a:pt x="19" y="10"/>
                      <a:pt x="12" y="16"/>
                    </a:cubicBezTo>
                    <a:cubicBezTo>
                      <a:pt x="10" y="14"/>
                      <a:pt x="9" y="12"/>
                      <a:pt x="8" y="10"/>
                    </a:cubicBezTo>
                    <a:close/>
                  </a:path>
                </a:pathLst>
              </a:custGeom>
              <a:solidFill>
                <a:srgbClr val="3154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 name="Freeform 613"/>
              <p:cNvSpPr/>
              <p:nvPr/>
            </p:nvSpPr>
            <p:spPr bwMode="auto">
              <a:xfrm>
                <a:off x="5401" y="966"/>
                <a:ext cx="57" cy="39"/>
              </a:xfrm>
              <a:custGeom>
                <a:avLst/>
                <a:gdLst>
                  <a:gd name="T0" fmla="*/ 12 w 16"/>
                  <a:gd name="T1" fmla="*/ 11 h 11"/>
                  <a:gd name="T2" fmla="*/ 5 w 16"/>
                  <a:gd name="T3" fmla="*/ 8 h 11"/>
                  <a:gd name="T4" fmla="*/ 6 w 16"/>
                  <a:gd name="T5" fmla="*/ 0 h 11"/>
                  <a:gd name="T6" fmla="*/ 10 w 16"/>
                  <a:gd name="T7" fmla="*/ 2 h 11"/>
                  <a:gd name="T8" fmla="*/ 15 w 16"/>
                  <a:gd name="T9" fmla="*/ 6 h 11"/>
                  <a:gd name="T10" fmla="*/ 12 w 16"/>
                  <a:gd name="T11" fmla="*/ 11 h 11"/>
                </a:gdLst>
                <a:ahLst/>
                <a:cxnLst>
                  <a:cxn ang="0">
                    <a:pos x="T0" y="T1"/>
                  </a:cxn>
                  <a:cxn ang="0">
                    <a:pos x="T2" y="T3"/>
                  </a:cxn>
                  <a:cxn ang="0">
                    <a:pos x="T4" y="T5"/>
                  </a:cxn>
                  <a:cxn ang="0">
                    <a:pos x="T6" y="T7"/>
                  </a:cxn>
                  <a:cxn ang="0">
                    <a:pos x="T8" y="T9"/>
                  </a:cxn>
                  <a:cxn ang="0">
                    <a:pos x="T10" y="T11"/>
                  </a:cxn>
                </a:cxnLst>
                <a:rect l="0" t="0" r="r" b="b"/>
                <a:pathLst>
                  <a:path w="16" h="11">
                    <a:moveTo>
                      <a:pt x="12" y="11"/>
                    </a:moveTo>
                    <a:cubicBezTo>
                      <a:pt x="10" y="9"/>
                      <a:pt x="8" y="8"/>
                      <a:pt x="5" y="8"/>
                    </a:cubicBezTo>
                    <a:cubicBezTo>
                      <a:pt x="1" y="4"/>
                      <a:pt x="0" y="2"/>
                      <a:pt x="6" y="0"/>
                    </a:cubicBezTo>
                    <a:cubicBezTo>
                      <a:pt x="8" y="0"/>
                      <a:pt x="9" y="1"/>
                      <a:pt x="10" y="2"/>
                    </a:cubicBezTo>
                    <a:cubicBezTo>
                      <a:pt x="12" y="3"/>
                      <a:pt x="13" y="5"/>
                      <a:pt x="15" y="6"/>
                    </a:cubicBezTo>
                    <a:cubicBezTo>
                      <a:pt x="14" y="8"/>
                      <a:pt x="16" y="11"/>
                      <a:pt x="12" y="11"/>
                    </a:cubicBezTo>
                    <a:close/>
                  </a:path>
                </a:pathLst>
              </a:custGeom>
              <a:solidFill>
                <a:srgbClr val="1E3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 name="Freeform 614"/>
              <p:cNvSpPr/>
              <p:nvPr/>
            </p:nvSpPr>
            <p:spPr bwMode="auto">
              <a:xfrm>
                <a:off x="5369" y="930"/>
                <a:ext cx="75" cy="43"/>
              </a:xfrm>
              <a:custGeom>
                <a:avLst/>
                <a:gdLst>
                  <a:gd name="T0" fmla="*/ 17 w 21"/>
                  <a:gd name="T1" fmla="*/ 5 h 12"/>
                  <a:gd name="T2" fmla="*/ 21 w 21"/>
                  <a:gd name="T3" fmla="*/ 8 h 12"/>
                  <a:gd name="T4" fmla="*/ 19 w 21"/>
                  <a:gd name="T5" fmla="*/ 10 h 12"/>
                  <a:gd name="T6" fmla="*/ 1 w 21"/>
                  <a:gd name="T7" fmla="*/ 12 h 12"/>
                  <a:gd name="T8" fmla="*/ 0 w 21"/>
                  <a:gd name="T9" fmla="*/ 12 h 12"/>
                  <a:gd name="T10" fmla="*/ 0 w 21"/>
                  <a:gd name="T11" fmla="*/ 4 h 12"/>
                  <a:gd name="T12" fmla="*/ 7 w 21"/>
                  <a:gd name="T13" fmla="*/ 3 h 12"/>
                  <a:gd name="T14" fmla="*/ 17 w 21"/>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2">
                    <a:moveTo>
                      <a:pt x="17" y="5"/>
                    </a:moveTo>
                    <a:cubicBezTo>
                      <a:pt x="19" y="6"/>
                      <a:pt x="20" y="7"/>
                      <a:pt x="21" y="8"/>
                    </a:cubicBezTo>
                    <a:cubicBezTo>
                      <a:pt x="21" y="9"/>
                      <a:pt x="20" y="9"/>
                      <a:pt x="19" y="10"/>
                    </a:cubicBezTo>
                    <a:cubicBezTo>
                      <a:pt x="13" y="9"/>
                      <a:pt x="8" y="12"/>
                      <a:pt x="1" y="12"/>
                    </a:cubicBezTo>
                    <a:cubicBezTo>
                      <a:pt x="1" y="12"/>
                      <a:pt x="0" y="12"/>
                      <a:pt x="0" y="12"/>
                    </a:cubicBezTo>
                    <a:cubicBezTo>
                      <a:pt x="0" y="9"/>
                      <a:pt x="0" y="7"/>
                      <a:pt x="0" y="4"/>
                    </a:cubicBezTo>
                    <a:cubicBezTo>
                      <a:pt x="2" y="2"/>
                      <a:pt x="5" y="4"/>
                      <a:pt x="7" y="3"/>
                    </a:cubicBezTo>
                    <a:cubicBezTo>
                      <a:pt x="10" y="3"/>
                      <a:pt x="15" y="0"/>
                      <a:pt x="17" y="5"/>
                    </a:cubicBezTo>
                    <a:close/>
                  </a:path>
                </a:pathLst>
              </a:custGeom>
              <a:solidFill>
                <a:srgbClr val="203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 name="Freeform 615"/>
              <p:cNvSpPr/>
              <p:nvPr/>
            </p:nvSpPr>
            <p:spPr bwMode="auto">
              <a:xfrm>
                <a:off x="5373" y="955"/>
                <a:ext cx="64" cy="25"/>
              </a:xfrm>
              <a:custGeom>
                <a:avLst/>
                <a:gdLst>
                  <a:gd name="T0" fmla="*/ 0 w 18"/>
                  <a:gd name="T1" fmla="*/ 5 h 7"/>
                  <a:gd name="T2" fmla="*/ 18 w 18"/>
                  <a:gd name="T3" fmla="*/ 3 h 7"/>
                  <a:gd name="T4" fmla="*/ 18 w 18"/>
                  <a:gd name="T5" fmla="*/ 5 h 7"/>
                  <a:gd name="T6" fmla="*/ 15 w 18"/>
                  <a:gd name="T7" fmla="*/ 4 h 7"/>
                  <a:gd name="T8" fmla="*/ 9 w 18"/>
                  <a:gd name="T9" fmla="*/ 5 h 7"/>
                  <a:gd name="T10" fmla="*/ 1 w 18"/>
                  <a:gd name="T11" fmla="*/ 5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6" y="0"/>
                      <a:pt x="12" y="0"/>
                      <a:pt x="18" y="3"/>
                    </a:cubicBezTo>
                    <a:cubicBezTo>
                      <a:pt x="18" y="4"/>
                      <a:pt x="18" y="4"/>
                      <a:pt x="18" y="5"/>
                    </a:cubicBezTo>
                    <a:cubicBezTo>
                      <a:pt x="17" y="5"/>
                      <a:pt x="16" y="5"/>
                      <a:pt x="15" y="4"/>
                    </a:cubicBezTo>
                    <a:cubicBezTo>
                      <a:pt x="12" y="3"/>
                      <a:pt x="10" y="4"/>
                      <a:pt x="9" y="5"/>
                    </a:cubicBezTo>
                    <a:cubicBezTo>
                      <a:pt x="6" y="6"/>
                      <a:pt x="4" y="7"/>
                      <a:pt x="1" y="5"/>
                    </a:cubicBezTo>
                    <a:lnTo>
                      <a:pt x="0" y="5"/>
                    </a:lnTo>
                    <a:close/>
                  </a:path>
                </a:pathLst>
              </a:custGeom>
              <a:solidFill>
                <a:srgbClr val="8DA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 name="Freeform 616"/>
              <p:cNvSpPr/>
              <p:nvPr/>
            </p:nvSpPr>
            <p:spPr bwMode="auto">
              <a:xfrm>
                <a:off x="4987" y="1186"/>
                <a:ext cx="114" cy="160"/>
              </a:xfrm>
              <a:custGeom>
                <a:avLst/>
                <a:gdLst>
                  <a:gd name="T0" fmla="*/ 28 w 32"/>
                  <a:gd name="T1" fmla="*/ 19 h 45"/>
                  <a:gd name="T2" fmla="*/ 28 w 32"/>
                  <a:gd name="T3" fmla="*/ 23 h 45"/>
                  <a:gd name="T4" fmla="*/ 19 w 32"/>
                  <a:gd name="T5" fmla="*/ 27 h 45"/>
                  <a:gd name="T6" fmla="*/ 27 w 32"/>
                  <a:gd name="T7" fmla="*/ 27 h 45"/>
                  <a:gd name="T8" fmla="*/ 21 w 32"/>
                  <a:gd name="T9" fmla="*/ 36 h 45"/>
                  <a:gd name="T10" fmla="*/ 20 w 32"/>
                  <a:gd name="T11" fmla="*/ 39 h 45"/>
                  <a:gd name="T12" fmla="*/ 20 w 32"/>
                  <a:gd name="T13" fmla="*/ 41 h 45"/>
                  <a:gd name="T14" fmla="*/ 4 w 32"/>
                  <a:gd name="T15" fmla="*/ 33 h 45"/>
                  <a:gd name="T16" fmla="*/ 0 w 32"/>
                  <a:gd name="T17" fmla="*/ 29 h 45"/>
                  <a:gd name="T18" fmla="*/ 18 w 32"/>
                  <a:gd name="T19" fmla="*/ 3 h 45"/>
                  <a:gd name="T20" fmla="*/ 21 w 32"/>
                  <a:gd name="T21" fmla="*/ 12 h 45"/>
                  <a:gd name="T22" fmla="*/ 29 w 32"/>
                  <a:gd name="T23" fmla="*/ 0 h 45"/>
                  <a:gd name="T24" fmla="*/ 25 w 32"/>
                  <a:gd name="T25" fmla="*/ 15 h 45"/>
                  <a:gd name="T26" fmla="*/ 28 w 32"/>
                  <a:gd name="T2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5">
                    <a:moveTo>
                      <a:pt x="28" y="19"/>
                    </a:moveTo>
                    <a:cubicBezTo>
                      <a:pt x="27" y="20"/>
                      <a:pt x="32" y="21"/>
                      <a:pt x="28" y="23"/>
                    </a:cubicBezTo>
                    <a:cubicBezTo>
                      <a:pt x="25" y="25"/>
                      <a:pt x="22" y="24"/>
                      <a:pt x="19" y="27"/>
                    </a:cubicBezTo>
                    <a:cubicBezTo>
                      <a:pt x="22" y="27"/>
                      <a:pt x="24" y="27"/>
                      <a:pt x="27" y="27"/>
                    </a:cubicBezTo>
                    <a:cubicBezTo>
                      <a:pt x="28" y="32"/>
                      <a:pt x="24" y="36"/>
                      <a:pt x="21" y="36"/>
                    </a:cubicBezTo>
                    <a:cubicBezTo>
                      <a:pt x="13" y="36"/>
                      <a:pt x="22" y="38"/>
                      <a:pt x="20" y="39"/>
                    </a:cubicBezTo>
                    <a:cubicBezTo>
                      <a:pt x="20" y="39"/>
                      <a:pt x="20" y="40"/>
                      <a:pt x="20" y="41"/>
                    </a:cubicBezTo>
                    <a:cubicBezTo>
                      <a:pt x="12" y="45"/>
                      <a:pt x="8" y="38"/>
                      <a:pt x="4" y="33"/>
                    </a:cubicBezTo>
                    <a:cubicBezTo>
                      <a:pt x="2" y="32"/>
                      <a:pt x="1" y="31"/>
                      <a:pt x="0" y="29"/>
                    </a:cubicBezTo>
                    <a:cubicBezTo>
                      <a:pt x="3" y="18"/>
                      <a:pt x="10" y="11"/>
                      <a:pt x="18" y="3"/>
                    </a:cubicBezTo>
                    <a:cubicBezTo>
                      <a:pt x="20" y="4"/>
                      <a:pt x="20" y="7"/>
                      <a:pt x="21" y="12"/>
                    </a:cubicBezTo>
                    <a:cubicBezTo>
                      <a:pt x="22" y="5"/>
                      <a:pt x="22" y="0"/>
                      <a:pt x="29" y="0"/>
                    </a:cubicBezTo>
                    <a:cubicBezTo>
                      <a:pt x="28" y="5"/>
                      <a:pt x="27" y="10"/>
                      <a:pt x="25" y="15"/>
                    </a:cubicBezTo>
                    <a:cubicBezTo>
                      <a:pt x="23" y="19"/>
                      <a:pt x="27" y="17"/>
                      <a:pt x="28" y="19"/>
                    </a:cubicBezTo>
                    <a:close/>
                  </a:path>
                </a:pathLst>
              </a:custGeom>
              <a:solidFill>
                <a:srgbClr val="132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 name="Freeform 617"/>
              <p:cNvSpPr/>
              <p:nvPr/>
            </p:nvSpPr>
            <p:spPr bwMode="auto">
              <a:xfrm>
                <a:off x="5041" y="1275"/>
                <a:ext cx="85" cy="60"/>
              </a:xfrm>
              <a:custGeom>
                <a:avLst/>
                <a:gdLst>
                  <a:gd name="T0" fmla="*/ 5 w 24"/>
                  <a:gd name="T1" fmla="*/ 16 h 17"/>
                  <a:gd name="T2" fmla="*/ 0 w 24"/>
                  <a:gd name="T3" fmla="*/ 10 h 17"/>
                  <a:gd name="T4" fmla="*/ 12 w 24"/>
                  <a:gd name="T5" fmla="*/ 2 h 17"/>
                  <a:gd name="T6" fmla="*/ 21 w 24"/>
                  <a:gd name="T7" fmla="*/ 0 h 17"/>
                  <a:gd name="T8" fmla="*/ 22 w 24"/>
                  <a:gd name="T9" fmla="*/ 5 h 17"/>
                  <a:gd name="T10" fmla="*/ 14 w 24"/>
                  <a:gd name="T11" fmla="*/ 12 h 17"/>
                  <a:gd name="T12" fmla="*/ 5 w 24"/>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24" h="17">
                    <a:moveTo>
                      <a:pt x="5" y="16"/>
                    </a:moveTo>
                    <a:cubicBezTo>
                      <a:pt x="3" y="14"/>
                      <a:pt x="2" y="12"/>
                      <a:pt x="0" y="10"/>
                    </a:cubicBezTo>
                    <a:cubicBezTo>
                      <a:pt x="6" y="10"/>
                      <a:pt x="10" y="8"/>
                      <a:pt x="12" y="2"/>
                    </a:cubicBezTo>
                    <a:cubicBezTo>
                      <a:pt x="15" y="2"/>
                      <a:pt x="18" y="1"/>
                      <a:pt x="21" y="0"/>
                    </a:cubicBezTo>
                    <a:cubicBezTo>
                      <a:pt x="23" y="1"/>
                      <a:pt x="24" y="3"/>
                      <a:pt x="22" y="5"/>
                    </a:cubicBezTo>
                    <a:cubicBezTo>
                      <a:pt x="20" y="8"/>
                      <a:pt x="17" y="10"/>
                      <a:pt x="14" y="12"/>
                    </a:cubicBezTo>
                    <a:cubicBezTo>
                      <a:pt x="12" y="14"/>
                      <a:pt x="9" y="17"/>
                      <a:pt x="5" y="16"/>
                    </a:cubicBezTo>
                    <a:close/>
                  </a:path>
                </a:pathLst>
              </a:custGeom>
              <a:solidFill>
                <a:srgbClr val="5A97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 name="Freeform 618"/>
              <p:cNvSpPr/>
              <p:nvPr/>
            </p:nvSpPr>
            <p:spPr bwMode="auto">
              <a:xfrm>
                <a:off x="5016" y="1342"/>
                <a:ext cx="60" cy="57"/>
              </a:xfrm>
              <a:custGeom>
                <a:avLst/>
                <a:gdLst>
                  <a:gd name="T0" fmla="*/ 13 w 17"/>
                  <a:gd name="T1" fmla="*/ 11 h 16"/>
                  <a:gd name="T2" fmla="*/ 6 w 17"/>
                  <a:gd name="T3" fmla="*/ 16 h 16"/>
                  <a:gd name="T4" fmla="*/ 10 w 17"/>
                  <a:gd name="T5" fmla="*/ 2 h 16"/>
                  <a:gd name="T6" fmla="*/ 16 w 17"/>
                  <a:gd name="T7" fmla="*/ 1 h 16"/>
                  <a:gd name="T8" fmla="*/ 13 w 17"/>
                  <a:gd name="T9" fmla="*/ 11 h 16"/>
                </a:gdLst>
                <a:ahLst/>
                <a:cxnLst>
                  <a:cxn ang="0">
                    <a:pos x="T0" y="T1"/>
                  </a:cxn>
                  <a:cxn ang="0">
                    <a:pos x="T2" y="T3"/>
                  </a:cxn>
                  <a:cxn ang="0">
                    <a:pos x="T4" y="T5"/>
                  </a:cxn>
                  <a:cxn ang="0">
                    <a:pos x="T6" y="T7"/>
                  </a:cxn>
                  <a:cxn ang="0">
                    <a:pos x="T8" y="T9"/>
                  </a:cxn>
                </a:cxnLst>
                <a:rect l="0" t="0" r="r" b="b"/>
                <a:pathLst>
                  <a:path w="17" h="16">
                    <a:moveTo>
                      <a:pt x="13" y="11"/>
                    </a:moveTo>
                    <a:cubicBezTo>
                      <a:pt x="11" y="13"/>
                      <a:pt x="8" y="15"/>
                      <a:pt x="6" y="16"/>
                    </a:cubicBezTo>
                    <a:cubicBezTo>
                      <a:pt x="0" y="9"/>
                      <a:pt x="9" y="7"/>
                      <a:pt x="10" y="2"/>
                    </a:cubicBezTo>
                    <a:cubicBezTo>
                      <a:pt x="12" y="0"/>
                      <a:pt x="14" y="0"/>
                      <a:pt x="16" y="1"/>
                    </a:cubicBezTo>
                    <a:cubicBezTo>
                      <a:pt x="17" y="5"/>
                      <a:pt x="12" y="7"/>
                      <a:pt x="13" y="11"/>
                    </a:cubicBezTo>
                    <a:close/>
                  </a:path>
                </a:pathLst>
              </a:custGeom>
              <a:solidFill>
                <a:srgbClr val="589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 name="Freeform 619"/>
              <p:cNvSpPr/>
              <p:nvPr/>
            </p:nvSpPr>
            <p:spPr bwMode="auto">
              <a:xfrm>
                <a:off x="5091" y="1261"/>
                <a:ext cx="57" cy="60"/>
              </a:xfrm>
              <a:custGeom>
                <a:avLst/>
                <a:gdLst>
                  <a:gd name="T0" fmla="*/ 0 w 16"/>
                  <a:gd name="T1" fmla="*/ 16 h 17"/>
                  <a:gd name="T2" fmla="*/ 7 w 16"/>
                  <a:gd name="T3" fmla="*/ 4 h 17"/>
                  <a:gd name="T4" fmla="*/ 13 w 16"/>
                  <a:gd name="T5" fmla="*/ 0 h 17"/>
                  <a:gd name="T6" fmla="*/ 15 w 16"/>
                  <a:gd name="T7" fmla="*/ 4 h 17"/>
                  <a:gd name="T8" fmla="*/ 10 w 16"/>
                  <a:gd name="T9" fmla="*/ 10 h 17"/>
                  <a:gd name="T10" fmla="*/ 11 w 16"/>
                  <a:gd name="T11" fmla="*/ 10 h 17"/>
                  <a:gd name="T12" fmla="*/ 0 w 16"/>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0" y="16"/>
                    </a:moveTo>
                    <a:cubicBezTo>
                      <a:pt x="1" y="11"/>
                      <a:pt x="9" y="10"/>
                      <a:pt x="7" y="4"/>
                    </a:cubicBezTo>
                    <a:cubicBezTo>
                      <a:pt x="9" y="3"/>
                      <a:pt x="11" y="2"/>
                      <a:pt x="13" y="0"/>
                    </a:cubicBezTo>
                    <a:cubicBezTo>
                      <a:pt x="13" y="1"/>
                      <a:pt x="14" y="3"/>
                      <a:pt x="15" y="4"/>
                    </a:cubicBezTo>
                    <a:cubicBezTo>
                      <a:pt x="16" y="8"/>
                      <a:pt x="12" y="8"/>
                      <a:pt x="10" y="10"/>
                    </a:cubicBezTo>
                    <a:cubicBezTo>
                      <a:pt x="11" y="10"/>
                      <a:pt x="11" y="10"/>
                      <a:pt x="11" y="10"/>
                    </a:cubicBezTo>
                    <a:cubicBezTo>
                      <a:pt x="6" y="10"/>
                      <a:pt x="5" y="17"/>
                      <a:pt x="0" y="16"/>
                    </a:cubicBezTo>
                    <a:close/>
                  </a:path>
                </a:pathLst>
              </a:custGeom>
              <a:solidFill>
                <a:srgbClr val="3D7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 name="Freeform 620"/>
              <p:cNvSpPr/>
              <p:nvPr/>
            </p:nvSpPr>
            <p:spPr bwMode="auto">
              <a:xfrm>
                <a:off x="4976" y="1328"/>
                <a:ext cx="54" cy="29"/>
              </a:xfrm>
              <a:custGeom>
                <a:avLst/>
                <a:gdLst>
                  <a:gd name="T0" fmla="*/ 5 w 15"/>
                  <a:gd name="T1" fmla="*/ 7 h 8"/>
                  <a:gd name="T2" fmla="*/ 7 w 15"/>
                  <a:gd name="T3" fmla="*/ 0 h 8"/>
                  <a:gd name="T4" fmla="*/ 15 w 15"/>
                  <a:gd name="T5" fmla="*/ 4 h 8"/>
                  <a:gd name="T6" fmla="*/ 5 w 15"/>
                  <a:gd name="T7" fmla="*/ 7 h 8"/>
                </a:gdLst>
                <a:ahLst/>
                <a:cxnLst>
                  <a:cxn ang="0">
                    <a:pos x="T0" y="T1"/>
                  </a:cxn>
                  <a:cxn ang="0">
                    <a:pos x="T2" y="T3"/>
                  </a:cxn>
                  <a:cxn ang="0">
                    <a:pos x="T4" y="T5"/>
                  </a:cxn>
                  <a:cxn ang="0">
                    <a:pos x="T6" y="T7"/>
                  </a:cxn>
                </a:cxnLst>
                <a:rect l="0" t="0" r="r" b="b"/>
                <a:pathLst>
                  <a:path w="15" h="8">
                    <a:moveTo>
                      <a:pt x="5" y="7"/>
                    </a:moveTo>
                    <a:cubicBezTo>
                      <a:pt x="0" y="3"/>
                      <a:pt x="5" y="2"/>
                      <a:pt x="7" y="0"/>
                    </a:cubicBezTo>
                    <a:cubicBezTo>
                      <a:pt x="10" y="0"/>
                      <a:pt x="13" y="2"/>
                      <a:pt x="15" y="4"/>
                    </a:cubicBezTo>
                    <a:cubicBezTo>
                      <a:pt x="12" y="8"/>
                      <a:pt x="8" y="6"/>
                      <a:pt x="5" y="7"/>
                    </a:cubicBezTo>
                    <a:close/>
                  </a:path>
                </a:pathLst>
              </a:custGeom>
              <a:solidFill>
                <a:srgbClr val="364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 name="Freeform 621"/>
              <p:cNvSpPr/>
              <p:nvPr/>
            </p:nvSpPr>
            <p:spPr bwMode="auto">
              <a:xfrm>
                <a:off x="4973" y="1289"/>
                <a:ext cx="35" cy="36"/>
              </a:xfrm>
              <a:custGeom>
                <a:avLst/>
                <a:gdLst>
                  <a:gd name="T0" fmla="*/ 4 w 10"/>
                  <a:gd name="T1" fmla="*/ 0 h 10"/>
                  <a:gd name="T2" fmla="*/ 8 w 10"/>
                  <a:gd name="T3" fmla="*/ 4 h 10"/>
                  <a:gd name="T4" fmla="*/ 8 w 10"/>
                  <a:gd name="T5" fmla="*/ 10 h 10"/>
                  <a:gd name="T6" fmla="*/ 0 w 10"/>
                  <a:gd name="T7" fmla="*/ 6 h 10"/>
                  <a:gd name="T8" fmla="*/ 4 w 10"/>
                  <a:gd name="T9" fmla="*/ 0 h 10"/>
                </a:gdLst>
                <a:ahLst/>
                <a:cxnLst>
                  <a:cxn ang="0">
                    <a:pos x="T0" y="T1"/>
                  </a:cxn>
                  <a:cxn ang="0">
                    <a:pos x="T2" y="T3"/>
                  </a:cxn>
                  <a:cxn ang="0">
                    <a:pos x="T4" y="T5"/>
                  </a:cxn>
                  <a:cxn ang="0">
                    <a:pos x="T6" y="T7"/>
                  </a:cxn>
                  <a:cxn ang="0">
                    <a:pos x="T8" y="T9"/>
                  </a:cxn>
                </a:cxnLst>
                <a:rect l="0" t="0" r="r" b="b"/>
                <a:pathLst>
                  <a:path w="10" h="10">
                    <a:moveTo>
                      <a:pt x="4" y="0"/>
                    </a:moveTo>
                    <a:cubicBezTo>
                      <a:pt x="6" y="1"/>
                      <a:pt x="7" y="2"/>
                      <a:pt x="8" y="4"/>
                    </a:cubicBezTo>
                    <a:cubicBezTo>
                      <a:pt x="3" y="6"/>
                      <a:pt x="10" y="8"/>
                      <a:pt x="8" y="10"/>
                    </a:cubicBezTo>
                    <a:cubicBezTo>
                      <a:pt x="5" y="10"/>
                      <a:pt x="1" y="10"/>
                      <a:pt x="0" y="6"/>
                    </a:cubicBezTo>
                    <a:cubicBezTo>
                      <a:pt x="4" y="6"/>
                      <a:pt x="2" y="1"/>
                      <a:pt x="4" y="0"/>
                    </a:cubicBezTo>
                    <a:close/>
                  </a:path>
                </a:pathLst>
              </a:custGeom>
              <a:solidFill>
                <a:srgbClr val="364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 name="Freeform 622"/>
              <p:cNvSpPr/>
              <p:nvPr/>
            </p:nvSpPr>
            <p:spPr bwMode="auto">
              <a:xfrm>
                <a:off x="5083" y="1186"/>
                <a:ext cx="79" cy="64"/>
              </a:xfrm>
              <a:custGeom>
                <a:avLst/>
                <a:gdLst>
                  <a:gd name="T0" fmla="*/ 22 w 22"/>
                  <a:gd name="T1" fmla="*/ 5 h 18"/>
                  <a:gd name="T2" fmla="*/ 17 w 22"/>
                  <a:gd name="T3" fmla="*/ 15 h 18"/>
                  <a:gd name="T4" fmla="*/ 6 w 22"/>
                  <a:gd name="T5" fmla="*/ 17 h 18"/>
                  <a:gd name="T6" fmla="*/ 8 w 22"/>
                  <a:gd name="T7" fmla="*/ 1 h 18"/>
                  <a:gd name="T8" fmla="*/ 22 w 22"/>
                  <a:gd name="T9" fmla="*/ 1 h 18"/>
                  <a:gd name="T10" fmla="*/ 22 w 22"/>
                  <a:gd name="T11" fmla="*/ 5 h 18"/>
                </a:gdLst>
                <a:ahLst/>
                <a:cxnLst>
                  <a:cxn ang="0">
                    <a:pos x="T0" y="T1"/>
                  </a:cxn>
                  <a:cxn ang="0">
                    <a:pos x="T2" y="T3"/>
                  </a:cxn>
                  <a:cxn ang="0">
                    <a:pos x="T4" y="T5"/>
                  </a:cxn>
                  <a:cxn ang="0">
                    <a:pos x="T6" y="T7"/>
                  </a:cxn>
                  <a:cxn ang="0">
                    <a:pos x="T8" y="T9"/>
                  </a:cxn>
                  <a:cxn ang="0">
                    <a:pos x="T10" y="T11"/>
                  </a:cxn>
                </a:cxnLst>
                <a:rect l="0" t="0" r="r" b="b"/>
                <a:pathLst>
                  <a:path w="22" h="18">
                    <a:moveTo>
                      <a:pt x="22" y="5"/>
                    </a:moveTo>
                    <a:cubicBezTo>
                      <a:pt x="21" y="9"/>
                      <a:pt x="16" y="11"/>
                      <a:pt x="17" y="15"/>
                    </a:cubicBezTo>
                    <a:cubicBezTo>
                      <a:pt x="13" y="18"/>
                      <a:pt x="10" y="17"/>
                      <a:pt x="6" y="17"/>
                    </a:cubicBezTo>
                    <a:cubicBezTo>
                      <a:pt x="0" y="11"/>
                      <a:pt x="8" y="7"/>
                      <a:pt x="8" y="1"/>
                    </a:cubicBezTo>
                    <a:cubicBezTo>
                      <a:pt x="13" y="1"/>
                      <a:pt x="18" y="0"/>
                      <a:pt x="22" y="1"/>
                    </a:cubicBezTo>
                    <a:cubicBezTo>
                      <a:pt x="22" y="3"/>
                      <a:pt x="20" y="4"/>
                      <a:pt x="22" y="5"/>
                    </a:cubicBezTo>
                    <a:close/>
                  </a:path>
                </a:pathLst>
              </a:custGeom>
              <a:solidFill>
                <a:srgbClr val="3A8A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 name="Freeform 623"/>
              <p:cNvSpPr/>
              <p:nvPr/>
            </p:nvSpPr>
            <p:spPr bwMode="auto">
              <a:xfrm>
                <a:off x="5112" y="1179"/>
                <a:ext cx="54" cy="21"/>
              </a:xfrm>
              <a:custGeom>
                <a:avLst/>
                <a:gdLst>
                  <a:gd name="T0" fmla="*/ 14 w 15"/>
                  <a:gd name="T1" fmla="*/ 3 h 6"/>
                  <a:gd name="T2" fmla="*/ 0 w 15"/>
                  <a:gd name="T3" fmla="*/ 3 h 6"/>
                  <a:gd name="T4" fmla="*/ 4 w 15"/>
                  <a:gd name="T5" fmla="*/ 1 h 6"/>
                  <a:gd name="T6" fmla="*/ 15 w 15"/>
                  <a:gd name="T7" fmla="*/ 2 h 6"/>
                  <a:gd name="T8" fmla="*/ 15 w 15"/>
                  <a:gd name="T9" fmla="*/ 3 h 6"/>
                  <a:gd name="T10" fmla="*/ 14 w 15"/>
                  <a:gd name="T11" fmla="*/ 3 h 6"/>
                </a:gdLst>
                <a:ahLst/>
                <a:cxnLst>
                  <a:cxn ang="0">
                    <a:pos x="T0" y="T1"/>
                  </a:cxn>
                  <a:cxn ang="0">
                    <a:pos x="T2" y="T3"/>
                  </a:cxn>
                  <a:cxn ang="0">
                    <a:pos x="T4" y="T5"/>
                  </a:cxn>
                  <a:cxn ang="0">
                    <a:pos x="T6" y="T7"/>
                  </a:cxn>
                  <a:cxn ang="0">
                    <a:pos x="T8" y="T9"/>
                  </a:cxn>
                  <a:cxn ang="0">
                    <a:pos x="T10" y="T11"/>
                  </a:cxn>
                </a:cxnLst>
                <a:rect l="0" t="0" r="r" b="b"/>
                <a:pathLst>
                  <a:path w="15" h="6">
                    <a:moveTo>
                      <a:pt x="14" y="3"/>
                    </a:moveTo>
                    <a:cubicBezTo>
                      <a:pt x="10" y="4"/>
                      <a:pt x="5" y="6"/>
                      <a:pt x="0" y="3"/>
                    </a:cubicBezTo>
                    <a:cubicBezTo>
                      <a:pt x="0" y="0"/>
                      <a:pt x="3" y="2"/>
                      <a:pt x="4" y="1"/>
                    </a:cubicBezTo>
                    <a:cubicBezTo>
                      <a:pt x="8" y="1"/>
                      <a:pt x="11" y="1"/>
                      <a:pt x="15" y="2"/>
                    </a:cubicBezTo>
                    <a:cubicBezTo>
                      <a:pt x="15" y="2"/>
                      <a:pt x="15" y="2"/>
                      <a:pt x="15" y="3"/>
                    </a:cubicBezTo>
                    <a:cubicBezTo>
                      <a:pt x="15" y="3"/>
                      <a:pt x="14" y="3"/>
                      <a:pt x="14" y="3"/>
                    </a:cubicBezTo>
                    <a:close/>
                  </a:path>
                </a:pathLst>
              </a:custGeom>
              <a:solidFill>
                <a:srgbClr val="6EB5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 name="Freeform 624"/>
              <p:cNvSpPr/>
              <p:nvPr/>
            </p:nvSpPr>
            <p:spPr bwMode="auto">
              <a:xfrm>
                <a:off x="4969" y="1499"/>
                <a:ext cx="72" cy="380"/>
              </a:xfrm>
              <a:custGeom>
                <a:avLst/>
                <a:gdLst>
                  <a:gd name="T0" fmla="*/ 8 w 20"/>
                  <a:gd name="T1" fmla="*/ 71 h 107"/>
                  <a:gd name="T2" fmla="*/ 5 w 20"/>
                  <a:gd name="T3" fmla="*/ 107 h 107"/>
                  <a:gd name="T4" fmla="*/ 4 w 20"/>
                  <a:gd name="T5" fmla="*/ 82 h 107"/>
                  <a:gd name="T6" fmla="*/ 5 w 20"/>
                  <a:gd name="T7" fmla="*/ 77 h 107"/>
                  <a:gd name="T8" fmla="*/ 3 w 20"/>
                  <a:gd name="T9" fmla="*/ 73 h 107"/>
                  <a:gd name="T10" fmla="*/ 3 w 20"/>
                  <a:gd name="T11" fmla="*/ 59 h 107"/>
                  <a:gd name="T12" fmla="*/ 7 w 20"/>
                  <a:gd name="T13" fmla="*/ 38 h 107"/>
                  <a:gd name="T14" fmla="*/ 19 w 20"/>
                  <a:gd name="T15" fmla="*/ 0 h 107"/>
                  <a:gd name="T16" fmla="*/ 15 w 20"/>
                  <a:gd name="T17" fmla="*/ 20 h 107"/>
                  <a:gd name="T18" fmla="*/ 8 w 20"/>
                  <a:gd name="T19"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07">
                    <a:moveTo>
                      <a:pt x="8" y="71"/>
                    </a:moveTo>
                    <a:cubicBezTo>
                      <a:pt x="5" y="83"/>
                      <a:pt x="9" y="95"/>
                      <a:pt x="5" y="107"/>
                    </a:cubicBezTo>
                    <a:cubicBezTo>
                      <a:pt x="0" y="99"/>
                      <a:pt x="5" y="90"/>
                      <a:pt x="4" y="82"/>
                    </a:cubicBezTo>
                    <a:cubicBezTo>
                      <a:pt x="5" y="80"/>
                      <a:pt x="5" y="78"/>
                      <a:pt x="5" y="77"/>
                    </a:cubicBezTo>
                    <a:cubicBezTo>
                      <a:pt x="3" y="76"/>
                      <a:pt x="3" y="74"/>
                      <a:pt x="3" y="73"/>
                    </a:cubicBezTo>
                    <a:cubicBezTo>
                      <a:pt x="1" y="68"/>
                      <a:pt x="4" y="63"/>
                      <a:pt x="3" y="59"/>
                    </a:cubicBezTo>
                    <a:cubicBezTo>
                      <a:pt x="8" y="52"/>
                      <a:pt x="7" y="45"/>
                      <a:pt x="7" y="38"/>
                    </a:cubicBezTo>
                    <a:cubicBezTo>
                      <a:pt x="13" y="26"/>
                      <a:pt x="12" y="12"/>
                      <a:pt x="19" y="0"/>
                    </a:cubicBezTo>
                    <a:cubicBezTo>
                      <a:pt x="20" y="8"/>
                      <a:pt x="16" y="14"/>
                      <a:pt x="15" y="20"/>
                    </a:cubicBezTo>
                    <a:cubicBezTo>
                      <a:pt x="11" y="37"/>
                      <a:pt x="9" y="54"/>
                      <a:pt x="8" y="71"/>
                    </a:cubicBezTo>
                    <a:close/>
                  </a:path>
                </a:pathLst>
              </a:custGeom>
              <a:solidFill>
                <a:srgbClr val="D0D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 name="Freeform 625"/>
              <p:cNvSpPr/>
              <p:nvPr/>
            </p:nvSpPr>
            <p:spPr bwMode="auto">
              <a:xfrm>
                <a:off x="4959" y="1708"/>
                <a:ext cx="32" cy="64"/>
              </a:xfrm>
              <a:custGeom>
                <a:avLst/>
                <a:gdLst>
                  <a:gd name="T0" fmla="*/ 6 w 9"/>
                  <a:gd name="T1" fmla="*/ 0 h 18"/>
                  <a:gd name="T2" fmla="*/ 8 w 9"/>
                  <a:gd name="T3" fmla="*/ 14 h 18"/>
                  <a:gd name="T4" fmla="*/ 0 w 9"/>
                  <a:gd name="T5" fmla="*/ 10 h 18"/>
                  <a:gd name="T6" fmla="*/ 6 w 9"/>
                  <a:gd name="T7" fmla="*/ 0 h 18"/>
                </a:gdLst>
                <a:ahLst/>
                <a:cxnLst>
                  <a:cxn ang="0">
                    <a:pos x="T0" y="T1"/>
                  </a:cxn>
                  <a:cxn ang="0">
                    <a:pos x="T2" y="T3"/>
                  </a:cxn>
                  <a:cxn ang="0">
                    <a:pos x="T4" y="T5"/>
                  </a:cxn>
                  <a:cxn ang="0">
                    <a:pos x="T6" y="T7"/>
                  </a:cxn>
                </a:cxnLst>
                <a:rect l="0" t="0" r="r" b="b"/>
                <a:pathLst>
                  <a:path w="9" h="18">
                    <a:moveTo>
                      <a:pt x="6" y="0"/>
                    </a:moveTo>
                    <a:cubicBezTo>
                      <a:pt x="9" y="4"/>
                      <a:pt x="7" y="9"/>
                      <a:pt x="8" y="14"/>
                    </a:cubicBezTo>
                    <a:cubicBezTo>
                      <a:pt x="3" y="17"/>
                      <a:pt x="0" y="18"/>
                      <a:pt x="0" y="10"/>
                    </a:cubicBezTo>
                    <a:cubicBezTo>
                      <a:pt x="2" y="7"/>
                      <a:pt x="4" y="3"/>
                      <a:pt x="6" y="0"/>
                    </a:cubicBezTo>
                    <a:close/>
                  </a:path>
                </a:pathLst>
              </a:custGeom>
              <a:solidFill>
                <a:srgbClr val="0E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 name="Freeform 626"/>
              <p:cNvSpPr/>
              <p:nvPr/>
            </p:nvSpPr>
            <p:spPr bwMode="auto">
              <a:xfrm>
                <a:off x="4955" y="1619"/>
                <a:ext cx="25" cy="47"/>
              </a:xfrm>
              <a:custGeom>
                <a:avLst/>
                <a:gdLst>
                  <a:gd name="T0" fmla="*/ 3 w 7"/>
                  <a:gd name="T1" fmla="*/ 0 h 13"/>
                  <a:gd name="T2" fmla="*/ 2 w 7"/>
                  <a:gd name="T3" fmla="*/ 13 h 13"/>
                  <a:gd name="T4" fmla="*/ 3 w 7"/>
                  <a:gd name="T5" fmla="*/ 0 h 13"/>
                  <a:gd name="T6" fmla="*/ 3 w 7"/>
                  <a:gd name="T7" fmla="*/ 0 h 13"/>
                </a:gdLst>
                <a:ahLst/>
                <a:cxnLst>
                  <a:cxn ang="0">
                    <a:pos x="T0" y="T1"/>
                  </a:cxn>
                  <a:cxn ang="0">
                    <a:pos x="T2" y="T3"/>
                  </a:cxn>
                  <a:cxn ang="0">
                    <a:pos x="T4" y="T5"/>
                  </a:cxn>
                  <a:cxn ang="0">
                    <a:pos x="T6" y="T7"/>
                  </a:cxn>
                </a:cxnLst>
                <a:rect l="0" t="0" r="r" b="b"/>
                <a:pathLst>
                  <a:path w="7" h="13">
                    <a:moveTo>
                      <a:pt x="3" y="0"/>
                    </a:moveTo>
                    <a:cubicBezTo>
                      <a:pt x="7" y="4"/>
                      <a:pt x="5" y="8"/>
                      <a:pt x="2" y="13"/>
                    </a:cubicBezTo>
                    <a:cubicBezTo>
                      <a:pt x="0" y="8"/>
                      <a:pt x="1" y="4"/>
                      <a:pt x="3" y="0"/>
                    </a:cubicBezTo>
                    <a:cubicBezTo>
                      <a:pt x="3" y="0"/>
                      <a:pt x="3" y="0"/>
                      <a:pt x="3" y="0"/>
                    </a:cubicBezTo>
                    <a:close/>
                  </a:path>
                </a:pathLst>
              </a:custGeom>
              <a:solidFill>
                <a:srgbClr val="597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 name="Freeform 627"/>
              <p:cNvSpPr/>
              <p:nvPr/>
            </p:nvSpPr>
            <p:spPr bwMode="auto">
              <a:xfrm>
                <a:off x="4951" y="1744"/>
                <a:ext cx="36" cy="35"/>
              </a:xfrm>
              <a:custGeom>
                <a:avLst/>
                <a:gdLst>
                  <a:gd name="T0" fmla="*/ 2 w 10"/>
                  <a:gd name="T1" fmla="*/ 0 h 10"/>
                  <a:gd name="T2" fmla="*/ 10 w 10"/>
                  <a:gd name="T3" fmla="*/ 4 h 10"/>
                  <a:gd name="T4" fmla="*/ 10 w 10"/>
                  <a:gd name="T5" fmla="*/ 8 h 10"/>
                  <a:gd name="T6" fmla="*/ 0 w 10"/>
                  <a:gd name="T7" fmla="*/ 2 h 10"/>
                  <a:gd name="T8" fmla="*/ 2 w 10"/>
                  <a:gd name="T9" fmla="*/ 0 h 10"/>
                </a:gdLst>
                <a:ahLst/>
                <a:cxnLst>
                  <a:cxn ang="0">
                    <a:pos x="T0" y="T1"/>
                  </a:cxn>
                  <a:cxn ang="0">
                    <a:pos x="T2" y="T3"/>
                  </a:cxn>
                  <a:cxn ang="0">
                    <a:pos x="T4" y="T5"/>
                  </a:cxn>
                  <a:cxn ang="0">
                    <a:pos x="T6" y="T7"/>
                  </a:cxn>
                  <a:cxn ang="0">
                    <a:pos x="T8" y="T9"/>
                  </a:cxn>
                </a:cxnLst>
                <a:rect l="0" t="0" r="r" b="b"/>
                <a:pathLst>
                  <a:path w="10" h="10">
                    <a:moveTo>
                      <a:pt x="2" y="0"/>
                    </a:moveTo>
                    <a:cubicBezTo>
                      <a:pt x="3" y="6"/>
                      <a:pt x="7" y="4"/>
                      <a:pt x="10" y="4"/>
                    </a:cubicBezTo>
                    <a:cubicBezTo>
                      <a:pt x="10" y="5"/>
                      <a:pt x="10" y="7"/>
                      <a:pt x="10" y="8"/>
                    </a:cubicBezTo>
                    <a:cubicBezTo>
                      <a:pt x="5" y="8"/>
                      <a:pt x="0" y="10"/>
                      <a:pt x="0" y="2"/>
                    </a:cubicBezTo>
                    <a:cubicBezTo>
                      <a:pt x="1" y="2"/>
                      <a:pt x="1" y="1"/>
                      <a:pt x="2" y="0"/>
                    </a:cubicBezTo>
                    <a:close/>
                  </a:path>
                </a:pathLst>
              </a:custGeom>
              <a:solidFill>
                <a:srgbClr val="1F3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 name="Freeform 628"/>
              <p:cNvSpPr/>
              <p:nvPr/>
            </p:nvSpPr>
            <p:spPr bwMode="auto">
              <a:xfrm>
                <a:off x="4941" y="1829"/>
                <a:ext cx="32" cy="71"/>
              </a:xfrm>
              <a:custGeom>
                <a:avLst/>
                <a:gdLst>
                  <a:gd name="T0" fmla="*/ 3 w 9"/>
                  <a:gd name="T1" fmla="*/ 0 h 20"/>
                  <a:gd name="T2" fmla="*/ 6 w 9"/>
                  <a:gd name="T3" fmla="*/ 20 h 20"/>
                  <a:gd name="T4" fmla="*/ 5 w 9"/>
                  <a:gd name="T5" fmla="*/ 7 h 20"/>
                  <a:gd name="T6" fmla="*/ 3 w 9"/>
                  <a:gd name="T7" fmla="*/ 15 h 20"/>
                  <a:gd name="T8" fmla="*/ 1 w 9"/>
                  <a:gd name="T9" fmla="*/ 14 h 20"/>
                  <a:gd name="T10" fmla="*/ 3 w 9"/>
                  <a:gd name="T11" fmla="*/ 0 h 20"/>
                </a:gdLst>
                <a:ahLst/>
                <a:cxnLst>
                  <a:cxn ang="0">
                    <a:pos x="T0" y="T1"/>
                  </a:cxn>
                  <a:cxn ang="0">
                    <a:pos x="T2" y="T3"/>
                  </a:cxn>
                  <a:cxn ang="0">
                    <a:pos x="T4" y="T5"/>
                  </a:cxn>
                  <a:cxn ang="0">
                    <a:pos x="T6" y="T7"/>
                  </a:cxn>
                  <a:cxn ang="0">
                    <a:pos x="T8" y="T9"/>
                  </a:cxn>
                  <a:cxn ang="0">
                    <a:pos x="T10" y="T11"/>
                  </a:cxn>
                </a:cxnLst>
                <a:rect l="0" t="0" r="r" b="b"/>
                <a:pathLst>
                  <a:path w="9" h="20">
                    <a:moveTo>
                      <a:pt x="3" y="0"/>
                    </a:moveTo>
                    <a:cubicBezTo>
                      <a:pt x="9" y="6"/>
                      <a:pt x="8" y="13"/>
                      <a:pt x="6" y="20"/>
                    </a:cubicBezTo>
                    <a:cubicBezTo>
                      <a:pt x="6" y="16"/>
                      <a:pt x="5" y="12"/>
                      <a:pt x="5" y="7"/>
                    </a:cubicBezTo>
                    <a:cubicBezTo>
                      <a:pt x="2" y="10"/>
                      <a:pt x="4" y="13"/>
                      <a:pt x="3" y="15"/>
                    </a:cubicBezTo>
                    <a:cubicBezTo>
                      <a:pt x="1" y="18"/>
                      <a:pt x="1" y="14"/>
                      <a:pt x="1" y="14"/>
                    </a:cubicBezTo>
                    <a:cubicBezTo>
                      <a:pt x="2" y="9"/>
                      <a:pt x="0" y="4"/>
                      <a:pt x="3" y="0"/>
                    </a:cubicBezTo>
                    <a:close/>
                  </a:path>
                </a:pathLst>
              </a:custGeom>
              <a:solidFill>
                <a:srgbClr val="94A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 name="Freeform 629"/>
              <p:cNvSpPr/>
              <p:nvPr/>
            </p:nvSpPr>
            <p:spPr bwMode="auto">
              <a:xfrm>
                <a:off x="4901" y="1808"/>
                <a:ext cx="29" cy="57"/>
              </a:xfrm>
              <a:custGeom>
                <a:avLst/>
                <a:gdLst>
                  <a:gd name="T0" fmla="*/ 6 w 8"/>
                  <a:gd name="T1" fmla="*/ 16 h 16"/>
                  <a:gd name="T2" fmla="*/ 2 w 8"/>
                  <a:gd name="T3" fmla="*/ 10 h 16"/>
                  <a:gd name="T4" fmla="*/ 4 w 8"/>
                  <a:gd name="T5" fmla="*/ 0 h 16"/>
                  <a:gd name="T6" fmla="*/ 6 w 8"/>
                  <a:gd name="T7" fmla="*/ 16 h 16"/>
                </a:gdLst>
                <a:ahLst/>
                <a:cxnLst>
                  <a:cxn ang="0">
                    <a:pos x="T0" y="T1"/>
                  </a:cxn>
                  <a:cxn ang="0">
                    <a:pos x="T2" y="T3"/>
                  </a:cxn>
                  <a:cxn ang="0">
                    <a:pos x="T4" y="T5"/>
                  </a:cxn>
                  <a:cxn ang="0">
                    <a:pos x="T6" y="T7"/>
                  </a:cxn>
                </a:cxnLst>
                <a:rect l="0" t="0" r="r" b="b"/>
                <a:pathLst>
                  <a:path w="8" h="16">
                    <a:moveTo>
                      <a:pt x="6" y="16"/>
                    </a:moveTo>
                    <a:cubicBezTo>
                      <a:pt x="3" y="15"/>
                      <a:pt x="5" y="11"/>
                      <a:pt x="2" y="10"/>
                    </a:cubicBezTo>
                    <a:cubicBezTo>
                      <a:pt x="0" y="6"/>
                      <a:pt x="5" y="4"/>
                      <a:pt x="4" y="0"/>
                    </a:cubicBezTo>
                    <a:cubicBezTo>
                      <a:pt x="8" y="5"/>
                      <a:pt x="5" y="11"/>
                      <a:pt x="6" y="16"/>
                    </a:cubicBezTo>
                    <a:close/>
                  </a:path>
                </a:pathLst>
              </a:custGeom>
              <a:solidFill>
                <a:srgbClr val="A9C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 name="Freeform 630"/>
              <p:cNvSpPr/>
              <p:nvPr/>
            </p:nvSpPr>
            <p:spPr bwMode="auto">
              <a:xfrm>
                <a:off x="5340" y="895"/>
                <a:ext cx="65" cy="53"/>
              </a:xfrm>
              <a:custGeom>
                <a:avLst/>
                <a:gdLst>
                  <a:gd name="T0" fmla="*/ 14 w 18"/>
                  <a:gd name="T1" fmla="*/ 15 h 15"/>
                  <a:gd name="T2" fmla="*/ 8 w 18"/>
                  <a:gd name="T3" fmla="*/ 14 h 15"/>
                  <a:gd name="T4" fmla="*/ 6 w 18"/>
                  <a:gd name="T5" fmla="*/ 2 h 15"/>
                  <a:gd name="T6" fmla="*/ 12 w 18"/>
                  <a:gd name="T7" fmla="*/ 2 h 15"/>
                  <a:gd name="T8" fmla="*/ 17 w 18"/>
                  <a:gd name="T9" fmla="*/ 10 h 15"/>
                  <a:gd name="T10" fmla="*/ 14 w 18"/>
                  <a:gd name="T11" fmla="*/ 15 h 15"/>
                </a:gdLst>
                <a:ahLst/>
                <a:cxnLst>
                  <a:cxn ang="0">
                    <a:pos x="T0" y="T1"/>
                  </a:cxn>
                  <a:cxn ang="0">
                    <a:pos x="T2" y="T3"/>
                  </a:cxn>
                  <a:cxn ang="0">
                    <a:pos x="T4" y="T5"/>
                  </a:cxn>
                  <a:cxn ang="0">
                    <a:pos x="T6" y="T7"/>
                  </a:cxn>
                  <a:cxn ang="0">
                    <a:pos x="T8" y="T9"/>
                  </a:cxn>
                  <a:cxn ang="0">
                    <a:pos x="T10" y="T11"/>
                  </a:cxn>
                </a:cxnLst>
                <a:rect l="0" t="0" r="r" b="b"/>
                <a:pathLst>
                  <a:path w="18" h="15">
                    <a:moveTo>
                      <a:pt x="14" y="15"/>
                    </a:moveTo>
                    <a:cubicBezTo>
                      <a:pt x="12" y="15"/>
                      <a:pt x="10" y="14"/>
                      <a:pt x="8" y="14"/>
                    </a:cubicBezTo>
                    <a:cubicBezTo>
                      <a:pt x="10" y="10"/>
                      <a:pt x="0" y="7"/>
                      <a:pt x="6" y="2"/>
                    </a:cubicBezTo>
                    <a:cubicBezTo>
                      <a:pt x="8" y="1"/>
                      <a:pt x="10" y="0"/>
                      <a:pt x="12" y="2"/>
                    </a:cubicBezTo>
                    <a:cubicBezTo>
                      <a:pt x="13" y="6"/>
                      <a:pt x="18" y="6"/>
                      <a:pt x="17" y="10"/>
                    </a:cubicBezTo>
                    <a:cubicBezTo>
                      <a:pt x="17" y="12"/>
                      <a:pt x="14" y="13"/>
                      <a:pt x="14" y="15"/>
                    </a:cubicBezTo>
                    <a:close/>
                  </a:path>
                </a:pathLst>
              </a:custGeom>
              <a:solidFill>
                <a:srgbClr val="365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 name="Freeform 631"/>
              <p:cNvSpPr/>
              <p:nvPr/>
            </p:nvSpPr>
            <p:spPr bwMode="auto">
              <a:xfrm>
                <a:off x="5355" y="877"/>
                <a:ext cx="50" cy="29"/>
              </a:xfrm>
              <a:custGeom>
                <a:avLst/>
                <a:gdLst>
                  <a:gd name="T0" fmla="*/ 8 w 14"/>
                  <a:gd name="T1" fmla="*/ 7 h 8"/>
                  <a:gd name="T2" fmla="*/ 2 w 14"/>
                  <a:gd name="T3" fmla="*/ 7 h 8"/>
                  <a:gd name="T4" fmla="*/ 4 w 14"/>
                  <a:gd name="T5" fmla="*/ 1 h 8"/>
                  <a:gd name="T6" fmla="*/ 13 w 14"/>
                  <a:gd name="T7" fmla="*/ 3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6" y="7"/>
                      <a:pt x="4" y="7"/>
                      <a:pt x="2" y="7"/>
                    </a:cubicBezTo>
                    <a:cubicBezTo>
                      <a:pt x="0" y="4"/>
                      <a:pt x="4" y="4"/>
                      <a:pt x="4" y="1"/>
                    </a:cubicBezTo>
                    <a:cubicBezTo>
                      <a:pt x="7" y="0"/>
                      <a:pt x="10" y="3"/>
                      <a:pt x="13" y="3"/>
                    </a:cubicBezTo>
                    <a:cubicBezTo>
                      <a:pt x="14" y="8"/>
                      <a:pt x="10" y="7"/>
                      <a:pt x="8" y="7"/>
                    </a:cubicBezTo>
                    <a:close/>
                  </a:path>
                </a:pathLst>
              </a:custGeom>
              <a:solidFill>
                <a:srgbClr val="1E4A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 name="Freeform 632"/>
              <p:cNvSpPr/>
              <p:nvPr/>
            </p:nvSpPr>
            <p:spPr bwMode="auto">
              <a:xfrm>
                <a:off x="5337" y="966"/>
                <a:ext cx="75" cy="50"/>
              </a:xfrm>
              <a:custGeom>
                <a:avLst/>
                <a:gdLst>
                  <a:gd name="T0" fmla="*/ 11 w 21"/>
                  <a:gd name="T1" fmla="*/ 2 h 14"/>
                  <a:gd name="T2" fmla="*/ 18 w 21"/>
                  <a:gd name="T3" fmla="*/ 0 h 14"/>
                  <a:gd name="T4" fmla="*/ 17 w 21"/>
                  <a:gd name="T5" fmla="*/ 10 h 14"/>
                  <a:gd name="T6" fmla="*/ 9 w 21"/>
                  <a:gd name="T7" fmla="*/ 14 h 14"/>
                  <a:gd name="T8" fmla="*/ 11 w 21"/>
                  <a:gd name="T9" fmla="*/ 2 h 14"/>
                </a:gdLst>
                <a:ahLst/>
                <a:cxnLst>
                  <a:cxn ang="0">
                    <a:pos x="T0" y="T1"/>
                  </a:cxn>
                  <a:cxn ang="0">
                    <a:pos x="T2" y="T3"/>
                  </a:cxn>
                  <a:cxn ang="0">
                    <a:pos x="T4" y="T5"/>
                  </a:cxn>
                  <a:cxn ang="0">
                    <a:pos x="T6" y="T7"/>
                  </a:cxn>
                  <a:cxn ang="0">
                    <a:pos x="T8" y="T9"/>
                  </a:cxn>
                </a:cxnLst>
                <a:rect l="0" t="0" r="r" b="b"/>
                <a:pathLst>
                  <a:path w="21" h="14">
                    <a:moveTo>
                      <a:pt x="11" y="2"/>
                    </a:moveTo>
                    <a:cubicBezTo>
                      <a:pt x="13" y="2"/>
                      <a:pt x="16" y="1"/>
                      <a:pt x="18" y="0"/>
                    </a:cubicBezTo>
                    <a:cubicBezTo>
                      <a:pt x="21" y="4"/>
                      <a:pt x="21" y="7"/>
                      <a:pt x="17" y="10"/>
                    </a:cubicBezTo>
                    <a:cubicBezTo>
                      <a:pt x="13" y="10"/>
                      <a:pt x="11" y="12"/>
                      <a:pt x="9" y="14"/>
                    </a:cubicBezTo>
                    <a:cubicBezTo>
                      <a:pt x="0" y="9"/>
                      <a:pt x="12" y="7"/>
                      <a:pt x="11" y="2"/>
                    </a:cubicBezTo>
                    <a:close/>
                  </a:path>
                </a:pathLst>
              </a:custGeom>
              <a:solidFill>
                <a:srgbClr val="233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 name="Freeform 633"/>
              <p:cNvSpPr/>
              <p:nvPr/>
            </p:nvSpPr>
            <p:spPr bwMode="auto">
              <a:xfrm>
                <a:off x="5412" y="2216"/>
                <a:ext cx="89" cy="103"/>
              </a:xfrm>
              <a:custGeom>
                <a:avLst/>
                <a:gdLst>
                  <a:gd name="T0" fmla="*/ 23 w 25"/>
                  <a:gd name="T1" fmla="*/ 26 h 29"/>
                  <a:gd name="T2" fmla="*/ 19 w 25"/>
                  <a:gd name="T3" fmla="*/ 29 h 29"/>
                  <a:gd name="T4" fmla="*/ 7 w 25"/>
                  <a:gd name="T5" fmla="*/ 24 h 29"/>
                  <a:gd name="T6" fmla="*/ 7 w 25"/>
                  <a:gd name="T7" fmla="*/ 7 h 29"/>
                  <a:gd name="T8" fmla="*/ 10 w 25"/>
                  <a:gd name="T9" fmla="*/ 3 h 29"/>
                  <a:gd name="T10" fmla="*/ 14 w 25"/>
                  <a:gd name="T11" fmla="*/ 4 h 29"/>
                  <a:gd name="T12" fmla="*/ 21 w 25"/>
                  <a:gd name="T13" fmla="*/ 3 h 29"/>
                  <a:gd name="T14" fmla="*/ 24 w 25"/>
                  <a:gd name="T15" fmla="*/ 7 h 29"/>
                  <a:gd name="T16" fmla="*/ 24 w 25"/>
                  <a:gd name="T17" fmla="*/ 16 h 29"/>
                  <a:gd name="T18" fmla="*/ 23 w 25"/>
                  <a:gd name="T19"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23" y="26"/>
                    </a:moveTo>
                    <a:cubicBezTo>
                      <a:pt x="22" y="27"/>
                      <a:pt x="21" y="28"/>
                      <a:pt x="19" y="29"/>
                    </a:cubicBezTo>
                    <a:cubicBezTo>
                      <a:pt x="15" y="28"/>
                      <a:pt x="11" y="27"/>
                      <a:pt x="7" y="24"/>
                    </a:cubicBezTo>
                    <a:cubicBezTo>
                      <a:pt x="0" y="18"/>
                      <a:pt x="7" y="12"/>
                      <a:pt x="7" y="7"/>
                    </a:cubicBezTo>
                    <a:cubicBezTo>
                      <a:pt x="8" y="5"/>
                      <a:pt x="9" y="4"/>
                      <a:pt x="10" y="3"/>
                    </a:cubicBezTo>
                    <a:cubicBezTo>
                      <a:pt x="11" y="3"/>
                      <a:pt x="13" y="4"/>
                      <a:pt x="14" y="4"/>
                    </a:cubicBezTo>
                    <a:cubicBezTo>
                      <a:pt x="16" y="4"/>
                      <a:pt x="18" y="0"/>
                      <a:pt x="21" y="3"/>
                    </a:cubicBezTo>
                    <a:cubicBezTo>
                      <a:pt x="23" y="4"/>
                      <a:pt x="24" y="5"/>
                      <a:pt x="24" y="7"/>
                    </a:cubicBezTo>
                    <a:cubicBezTo>
                      <a:pt x="24" y="10"/>
                      <a:pt x="25" y="13"/>
                      <a:pt x="24" y="16"/>
                    </a:cubicBezTo>
                    <a:cubicBezTo>
                      <a:pt x="21" y="19"/>
                      <a:pt x="24" y="23"/>
                      <a:pt x="23" y="26"/>
                    </a:cubicBezTo>
                    <a:close/>
                  </a:path>
                </a:pathLst>
              </a:custGeom>
              <a:solidFill>
                <a:srgbClr val="396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 name="Freeform 634"/>
              <p:cNvSpPr/>
              <p:nvPr/>
            </p:nvSpPr>
            <p:spPr bwMode="auto">
              <a:xfrm>
                <a:off x="5351" y="2259"/>
                <a:ext cx="68" cy="117"/>
              </a:xfrm>
              <a:custGeom>
                <a:avLst/>
                <a:gdLst>
                  <a:gd name="T0" fmla="*/ 17 w 19"/>
                  <a:gd name="T1" fmla="*/ 33 h 33"/>
                  <a:gd name="T2" fmla="*/ 9 w 19"/>
                  <a:gd name="T3" fmla="*/ 20 h 33"/>
                  <a:gd name="T4" fmla="*/ 3 w 19"/>
                  <a:gd name="T5" fmla="*/ 12 h 33"/>
                  <a:gd name="T6" fmla="*/ 0 w 19"/>
                  <a:gd name="T7" fmla="*/ 5 h 33"/>
                  <a:gd name="T8" fmla="*/ 9 w 19"/>
                  <a:gd name="T9" fmla="*/ 3 h 33"/>
                  <a:gd name="T10" fmla="*/ 18 w 19"/>
                  <a:gd name="T11" fmla="*/ 9 h 33"/>
                  <a:gd name="T12" fmla="*/ 17 w 19"/>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9" h="33">
                    <a:moveTo>
                      <a:pt x="17" y="33"/>
                    </a:moveTo>
                    <a:cubicBezTo>
                      <a:pt x="6" y="33"/>
                      <a:pt x="11" y="24"/>
                      <a:pt x="9" y="20"/>
                    </a:cubicBezTo>
                    <a:cubicBezTo>
                      <a:pt x="8" y="16"/>
                      <a:pt x="9" y="11"/>
                      <a:pt x="3" y="12"/>
                    </a:cubicBezTo>
                    <a:cubicBezTo>
                      <a:pt x="2" y="10"/>
                      <a:pt x="0" y="8"/>
                      <a:pt x="0" y="5"/>
                    </a:cubicBezTo>
                    <a:cubicBezTo>
                      <a:pt x="2" y="2"/>
                      <a:pt x="5" y="0"/>
                      <a:pt x="9" y="3"/>
                    </a:cubicBezTo>
                    <a:cubicBezTo>
                      <a:pt x="12" y="5"/>
                      <a:pt x="12" y="10"/>
                      <a:pt x="18" y="9"/>
                    </a:cubicBezTo>
                    <a:cubicBezTo>
                      <a:pt x="19" y="17"/>
                      <a:pt x="17" y="25"/>
                      <a:pt x="17" y="33"/>
                    </a:cubicBezTo>
                    <a:close/>
                  </a:path>
                </a:pathLst>
              </a:custGeom>
              <a:solidFill>
                <a:srgbClr val="17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 name="Freeform 635"/>
              <p:cNvSpPr/>
              <p:nvPr/>
            </p:nvSpPr>
            <p:spPr bwMode="auto">
              <a:xfrm>
                <a:off x="5380" y="2227"/>
                <a:ext cx="67" cy="149"/>
              </a:xfrm>
              <a:custGeom>
                <a:avLst/>
                <a:gdLst>
                  <a:gd name="T0" fmla="*/ 9 w 19"/>
                  <a:gd name="T1" fmla="*/ 42 h 42"/>
                  <a:gd name="T2" fmla="*/ 7 w 19"/>
                  <a:gd name="T3" fmla="*/ 17 h 42"/>
                  <a:gd name="T4" fmla="*/ 2 w 19"/>
                  <a:gd name="T5" fmla="*/ 7 h 42"/>
                  <a:gd name="T6" fmla="*/ 18 w 19"/>
                  <a:gd name="T7" fmla="*/ 3 h 42"/>
                  <a:gd name="T8" fmla="*/ 16 w 19"/>
                  <a:gd name="T9" fmla="*/ 21 h 42"/>
                  <a:gd name="T10" fmla="*/ 11 w 19"/>
                  <a:gd name="T11" fmla="*/ 34 h 42"/>
                  <a:gd name="T12" fmla="*/ 9 w 19"/>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9" h="42">
                    <a:moveTo>
                      <a:pt x="9" y="42"/>
                    </a:moveTo>
                    <a:cubicBezTo>
                      <a:pt x="7" y="34"/>
                      <a:pt x="11" y="25"/>
                      <a:pt x="7" y="17"/>
                    </a:cubicBezTo>
                    <a:cubicBezTo>
                      <a:pt x="3" y="15"/>
                      <a:pt x="0" y="12"/>
                      <a:pt x="2" y="7"/>
                    </a:cubicBezTo>
                    <a:cubicBezTo>
                      <a:pt x="7" y="7"/>
                      <a:pt x="12" y="0"/>
                      <a:pt x="18" y="3"/>
                    </a:cubicBezTo>
                    <a:cubicBezTo>
                      <a:pt x="19" y="9"/>
                      <a:pt x="12" y="14"/>
                      <a:pt x="16" y="21"/>
                    </a:cubicBezTo>
                    <a:cubicBezTo>
                      <a:pt x="11" y="24"/>
                      <a:pt x="11" y="29"/>
                      <a:pt x="11" y="34"/>
                    </a:cubicBezTo>
                    <a:cubicBezTo>
                      <a:pt x="10" y="37"/>
                      <a:pt x="11" y="40"/>
                      <a:pt x="9" y="42"/>
                    </a:cubicBezTo>
                    <a:close/>
                  </a:path>
                </a:pathLst>
              </a:custGeom>
              <a:solidFill>
                <a:srgbClr val="396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 name="Freeform 636"/>
              <p:cNvSpPr/>
              <p:nvPr/>
            </p:nvSpPr>
            <p:spPr bwMode="auto">
              <a:xfrm>
                <a:off x="5308" y="2241"/>
                <a:ext cx="54" cy="68"/>
              </a:xfrm>
              <a:custGeom>
                <a:avLst/>
                <a:gdLst>
                  <a:gd name="T0" fmla="*/ 13 w 15"/>
                  <a:gd name="T1" fmla="*/ 11 h 19"/>
                  <a:gd name="T2" fmla="*/ 15 w 15"/>
                  <a:gd name="T3" fmla="*/ 17 h 19"/>
                  <a:gd name="T4" fmla="*/ 11 w 15"/>
                  <a:gd name="T5" fmla="*/ 19 h 19"/>
                  <a:gd name="T6" fmla="*/ 1 w 15"/>
                  <a:gd name="T7" fmla="*/ 9 h 19"/>
                  <a:gd name="T8" fmla="*/ 0 w 15"/>
                  <a:gd name="T9" fmla="*/ 8 h 19"/>
                  <a:gd name="T10" fmla="*/ 3 w 15"/>
                  <a:gd name="T11" fmla="*/ 4 h 19"/>
                  <a:gd name="T12" fmla="*/ 10 w 15"/>
                  <a:gd name="T13" fmla="*/ 0 h 19"/>
                  <a:gd name="T14" fmla="*/ 12 w 15"/>
                  <a:gd name="T15" fmla="*/ 1 h 19"/>
                  <a:gd name="T16" fmla="*/ 13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3" y="11"/>
                    </a:moveTo>
                    <a:cubicBezTo>
                      <a:pt x="13" y="13"/>
                      <a:pt x="14" y="15"/>
                      <a:pt x="15" y="17"/>
                    </a:cubicBezTo>
                    <a:cubicBezTo>
                      <a:pt x="12" y="16"/>
                      <a:pt x="11" y="16"/>
                      <a:pt x="11" y="19"/>
                    </a:cubicBezTo>
                    <a:cubicBezTo>
                      <a:pt x="7" y="16"/>
                      <a:pt x="8" y="8"/>
                      <a:pt x="1" y="9"/>
                    </a:cubicBezTo>
                    <a:cubicBezTo>
                      <a:pt x="0" y="9"/>
                      <a:pt x="0" y="8"/>
                      <a:pt x="0" y="8"/>
                    </a:cubicBezTo>
                    <a:cubicBezTo>
                      <a:pt x="0" y="6"/>
                      <a:pt x="1" y="5"/>
                      <a:pt x="3" y="4"/>
                    </a:cubicBezTo>
                    <a:cubicBezTo>
                      <a:pt x="5" y="2"/>
                      <a:pt x="7" y="0"/>
                      <a:pt x="10" y="0"/>
                    </a:cubicBezTo>
                    <a:cubicBezTo>
                      <a:pt x="11" y="0"/>
                      <a:pt x="11" y="1"/>
                      <a:pt x="12" y="1"/>
                    </a:cubicBezTo>
                    <a:cubicBezTo>
                      <a:pt x="13" y="4"/>
                      <a:pt x="13" y="8"/>
                      <a:pt x="13" y="11"/>
                    </a:cubicBezTo>
                    <a:close/>
                  </a:path>
                </a:pathLst>
              </a:custGeom>
              <a:solidFill>
                <a:srgbClr val="A2B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 name="Freeform 637"/>
              <p:cNvSpPr/>
              <p:nvPr/>
            </p:nvSpPr>
            <p:spPr bwMode="auto">
              <a:xfrm>
                <a:off x="5248" y="2376"/>
                <a:ext cx="60" cy="117"/>
              </a:xfrm>
              <a:custGeom>
                <a:avLst/>
                <a:gdLst>
                  <a:gd name="T0" fmla="*/ 12 w 17"/>
                  <a:gd name="T1" fmla="*/ 6 h 33"/>
                  <a:gd name="T2" fmla="*/ 12 w 17"/>
                  <a:gd name="T3" fmla="*/ 11 h 33"/>
                  <a:gd name="T4" fmla="*/ 16 w 17"/>
                  <a:gd name="T5" fmla="*/ 26 h 33"/>
                  <a:gd name="T6" fmla="*/ 5 w 17"/>
                  <a:gd name="T7" fmla="*/ 22 h 33"/>
                  <a:gd name="T8" fmla="*/ 3 w 17"/>
                  <a:gd name="T9" fmla="*/ 17 h 33"/>
                  <a:gd name="T10" fmla="*/ 3 w 17"/>
                  <a:gd name="T11" fmla="*/ 11 h 33"/>
                  <a:gd name="T12" fmla="*/ 10 w 17"/>
                  <a:gd name="T13" fmla="*/ 1 h 33"/>
                  <a:gd name="T14" fmla="*/ 12 w 17"/>
                  <a:gd name="T15" fmla="*/ 6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3">
                    <a:moveTo>
                      <a:pt x="12" y="6"/>
                    </a:moveTo>
                    <a:cubicBezTo>
                      <a:pt x="12" y="8"/>
                      <a:pt x="12" y="9"/>
                      <a:pt x="12" y="11"/>
                    </a:cubicBezTo>
                    <a:cubicBezTo>
                      <a:pt x="14" y="15"/>
                      <a:pt x="17" y="20"/>
                      <a:pt x="16" y="26"/>
                    </a:cubicBezTo>
                    <a:cubicBezTo>
                      <a:pt x="9" y="33"/>
                      <a:pt x="7" y="27"/>
                      <a:pt x="5" y="22"/>
                    </a:cubicBezTo>
                    <a:cubicBezTo>
                      <a:pt x="4" y="21"/>
                      <a:pt x="3" y="19"/>
                      <a:pt x="3" y="17"/>
                    </a:cubicBezTo>
                    <a:cubicBezTo>
                      <a:pt x="3" y="15"/>
                      <a:pt x="3" y="13"/>
                      <a:pt x="3" y="11"/>
                    </a:cubicBezTo>
                    <a:cubicBezTo>
                      <a:pt x="5" y="7"/>
                      <a:pt x="0" y="0"/>
                      <a:pt x="10" y="1"/>
                    </a:cubicBezTo>
                    <a:cubicBezTo>
                      <a:pt x="11" y="2"/>
                      <a:pt x="10" y="5"/>
                      <a:pt x="12" y="6"/>
                    </a:cubicBezTo>
                    <a:close/>
                  </a:path>
                </a:pathLst>
              </a:custGeom>
              <a:solidFill>
                <a:srgbClr val="1115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 name="Freeform 638"/>
              <p:cNvSpPr/>
              <p:nvPr/>
            </p:nvSpPr>
            <p:spPr bwMode="auto">
              <a:xfrm>
                <a:off x="5273" y="2266"/>
                <a:ext cx="39" cy="131"/>
              </a:xfrm>
              <a:custGeom>
                <a:avLst/>
                <a:gdLst>
                  <a:gd name="T0" fmla="*/ 5 w 11"/>
                  <a:gd name="T1" fmla="*/ 37 h 37"/>
                  <a:gd name="T2" fmla="*/ 3 w 11"/>
                  <a:gd name="T3" fmla="*/ 34 h 37"/>
                  <a:gd name="T4" fmla="*/ 0 w 11"/>
                  <a:gd name="T5" fmla="*/ 21 h 37"/>
                  <a:gd name="T6" fmla="*/ 6 w 11"/>
                  <a:gd name="T7" fmla="*/ 2 h 37"/>
                  <a:gd name="T8" fmla="*/ 11 w 11"/>
                  <a:gd name="T9" fmla="*/ 2 h 37"/>
                  <a:gd name="T10" fmla="*/ 11 w 11"/>
                  <a:gd name="T11" fmla="*/ 2 h 37"/>
                  <a:gd name="T12" fmla="*/ 10 w 11"/>
                  <a:gd name="T13" fmla="*/ 10 h 37"/>
                  <a:gd name="T14" fmla="*/ 5 w 11"/>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7">
                    <a:moveTo>
                      <a:pt x="5" y="37"/>
                    </a:moveTo>
                    <a:cubicBezTo>
                      <a:pt x="3" y="37"/>
                      <a:pt x="3" y="36"/>
                      <a:pt x="3" y="34"/>
                    </a:cubicBezTo>
                    <a:cubicBezTo>
                      <a:pt x="1" y="30"/>
                      <a:pt x="0" y="26"/>
                      <a:pt x="0" y="21"/>
                    </a:cubicBezTo>
                    <a:cubicBezTo>
                      <a:pt x="2" y="14"/>
                      <a:pt x="2" y="8"/>
                      <a:pt x="6" y="2"/>
                    </a:cubicBezTo>
                    <a:cubicBezTo>
                      <a:pt x="7" y="1"/>
                      <a:pt x="9" y="0"/>
                      <a:pt x="11" y="2"/>
                    </a:cubicBezTo>
                    <a:cubicBezTo>
                      <a:pt x="11" y="2"/>
                      <a:pt x="11" y="2"/>
                      <a:pt x="11" y="2"/>
                    </a:cubicBezTo>
                    <a:cubicBezTo>
                      <a:pt x="9" y="5"/>
                      <a:pt x="10" y="7"/>
                      <a:pt x="10" y="10"/>
                    </a:cubicBezTo>
                    <a:cubicBezTo>
                      <a:pt x="5" y="18"/>
                      <a:pt x="8" y="28"/>
                      <a:pt x="5" y="37"/>
                    </a:cubicBezTo>
                    <a:close/>
                  </a:path>
                </a:pathLst>
              </a:custGeom>
              <a:solidFill>
                <a:srgbClr val="4D58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 name="Freeform 639"/>
              <p:cNvSpPr/>
              <p:nvPr/>
            </p:nvSpPr>
            <p:spPr bwMode="auto">
              <a:xfrm>
                <a:off x="5294" y="2426"/>
                <a:ext cx="43" cy="85"/>
              </a:xfrm>
              <a:custGeom>
                <a:avLst/>
                <a:gdLst>
                  <a:gd name="T0" fmla="*/ 11 w 12"/>
                  <a:gd name="T1" fmla="*/ 24 h 24"/>
                  <a:gd name="T2" fmla="*/ 10 w 12"/>
                  <a:gd name="T3" fmla="*/ 24 h 24"/>
                  <a:gd name="T4" fmla="*/ 9 w 12"/>
                  <a:gd name="T5" fmla="*/ 24 h 24"/>
                  <a:gd name="T6" fmla="*/ 3 w 12"/>
                  <a:gd name="T7" fmla="*/ 14 h 24"/>
                  <a:gd name="T8" fmla="*/ 3 w 12"/>
                  <a:gd name="T9" fmla="*/ 0 h 24"/>
                  <a:gd name="T10" fmla="*/ 7 w 12"/>
                  <a:gd name="T11" fmla="*/ 4 h 24"/>
                  <a:gd name="T12" fmla="*/ 11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11" y="24"/>
                    </a:moveTo>
                    <a:cubicBezTo>
                      <a:pt x="10" y="24"/>
                      <a:pt x="10" y="24"/>
                      <a:pt x="10" y="24"/>
                    </a:cubicBezTo>
                    <a:cubicBezTo>
                      <a:pt x="9" y="24"/>
                      <a:pt x="9" y="24"/>
                      <a:pt x="9" y="24"/>
                    </a:cubicBezTo>
                    <a:cubicBezTo>
                      <a:pt x="5" y="22"/>
                      <a:pt x="5" y="17"/>
                      <a:pt x="3" y="14"/>
                    </a:cubicBezTo>
                    <a:cubicBezTo>
                      <a:pt x="4" y="9"/>
                      <a:pt x="0" y="5"/>
                      <a:pt x="3" y="0"/>
                    </a:cubicBezTo>
                    <a:cubicBezTo>
                      <a:pt x="4" y="1"/>
                      <a:pt x="6" y="3"/>
                      <a:pt x="7" y="4"/>
                    </a:cubicBezTo>
                    <a:cubicBezTo>
                      <a:pt x="6" y="11"/>
                      <a:pt x="12" y="17"/>
                      <a:pt x="11" y="24"/>
                    </a:cubicBezTo>
                    <a:close/>
                  </a:path>
                </a:pathLst>
              </a:custGeom>
              <a:solidFill>
                <a:srgbClr val="1C2C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 name="Freeform 640"/>
              <p:cNvSpPr/>
              <p:nvPr/>
            </p:nvSpPr>
            <p:spPr bwMode="auto">
              <a:xfrm>
                <a:off x="5290" y="2415"/>
                <a:ext cx="25" cy="64"/>
              </a:xfrm>
              <a:custGeom>
                <a:avLst/>
                <a:gdLst>
                  <a:gd name="T0" fmla="*/ 4 w 7"/>
                  <a:gd name="T1" fmla="*/ 3 h 18"/>
                  <a:gd name="T2" fmla="*/ 6 w 7"/>
                  <a:gd name="T3" fmla="*/ 17 h 18"/>
                  <a:gd name="T4" fmla="*/ 5 w 7"/>
                  <a:gd name="T5" fmla="*/ 18 h 18"/>
                  <a:gd name="T6" fmla="*/ 2 w 7"/>
                  <a:gd name="T7" fmla="*/ 15 h 18"/>
                  <a:gd name="T8" fmla="*/ 0 w 7"/>
                  <a:gd name="T9" fmla="*/ 0 h 18"/>
                  <a:gd name="T10" fmla="*/ 4 w 7"/>
                  <a:gd name="T11" fmla="*/ 3 h 18"/>
                </a:gdLst>
                <a:ahLst/>
                <a:cxnLst>
                  <a:cxn ang="0">
                    <a:pos x="T0" y="T1"/>
                  </a:cxn>
                  <a:cxn ang="0">
                    <a:pos x="T2" y="T3"/>
                  </a:cxn>
                  <a:cxn ang="0">
                    <a:pos x="T4" y="T5"/>
                  </a:cxn>
                  <a:cxn ang="0">
                    <a:pos x="T6" y="T7"/>
                  </a:cxn>
                  <a:cxn ang="0">
                    <a:pos x="T8" y="T9"/>
                  </a:cxn>
                  <a:cxn ang="0">
                    <a:pos x="T10" y="T11"/>
                  </a:cxn>
                </a:cxnLst>
                <a:rect l="0" t="0" r="r" b="b"/>
                <a:pathLst>
                  <a:path w="7" h="18">
                    <a:moveTo>
                      <a:pt x="4" y="3"/>
                    </a:moveTo>
                    <a:cubicBezTo>
                      <a:pt x="2" y="8"/>
                      <a:pt x="7" y="12"/>
                      <a:pt x="6" y="17"/>
                    </a:cubicBezTo>
                    <a:cubicBezTo>
                      <a:pt x="6" y="17"/>
                      <a:pt x="5" y="17"/>
                      <a:pt x="5" y="18"/>
                    </a:cubicBezTo>
                    <a:cubicBezTo>
                      <a:pt x="3" y="17"/>
                      <a:pt x="3" y="16"/>
                      <a:pt x="2" y="15"/>
                    </a:cubicBezTo>
                    <a:cubicBezTo>
                      <a:pt x="1" y="10"/>
                      <a:pt x="1" y="5"/>
                      <a:pt x="0" y="0"/>
                    </a:cubicBezTo>
                    <a:cubicBezTo>
                      <a:pt x="2" y="0"/>
                      <a:pt x="3" y="1"/>
                      <a:pt x="4" y="3"/>
                    </a:cubicBezTo>
                    <a:close/>
                  </a:path>
                </a:pathLst>
              </a:custGeom>
              <a:solidFill>
                <a:srgbClr val="B2BC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 name="Freeform 641"/>
              <p:cNvSpPr/>
              <p:nvPr/>
            </p:nvSpPr>
            <p:spPr bwMode="auto">
              <a:xfrm>
                <a:off x="5280" y="2515"/>
                <a:ext cx="68" cy="110"/>
              </a:xfrm>
              <a:custGeom>
                <a:avLst/>
                <a:gdLst>
                  <a:gd name="T0" fmla="*/ 11 w 19"/>
                  <a:gd name="T1" fmla="*/ 31 h 31"/>
                  <a:gd name="T2" fmla="*/ 8 w 19"/>
                  <a:gd name="T3" fmla="*/ 31 h 31"/>
                  <a:gd name="T4" fmla="*/ 6 w 19"/>
                  <a:gd name="T5" fmla="*/ 30 h 31"/>
                  <a:gd name="T6" fmla="*/ 7 w 19"/>
                  <a:gd name="T7" fmla="*/ 7 h 31"/>
                  <a:gd name="T8" fmla="*/ 8 w 19"/>
                  <a:gd name="T9" fmla="*/ 4 h 31"/>
                  <a:gd name="T10" fmla="*/ 13 w 19"/>
                  <a:gd name="T11" fmla="*/ 1 h 31"/>
                  <a:gd name="T12" fmla="*/ 15 w 19"/>
                  <a:gd name="T13" fmla="*/ 15 h 31"/>
                  <a:gd name="T14" fmla="*/ 11 w 1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1">
                    <a:moveTo>
                      <a:pt x="11" y="31"/>
                    </a:moveTo>
                    <a:cubicBezTo>
                      <a:pt x="10" y="31"/>
                      <a:pt x="9" y="31"/>
                      <a:pt x="8" y="31"/>
                    </a:cubicBezTo>
                    <a:cubicBezTo>
                      <a:pt x="7" y="31"/>
                      <a:pt x="7" y="31"/>
                      <a:pt x="6" y="30"/>
                    </a:cubicBezTo>
                    <a:cubicBezTo>
                      <a:pt x="0" y="22"/>
                      <a:pt x="2" y="14"/>
                      <a:pt x="7" y="7"/>
                    </a:cubicBezTo>
                    <a:cubicBezTo>
                      <a:pt x="7" y="6"/>
                      <a:pt x="7" y="5"/>
                      <a:pt x="8" y="4"/>
                    </a:cubicBezTo>
                    <a:cubicBezTo>
                      <a:pt x="9" y="3"/>
                      <a:pt x="10" y="0"/>
                      <a:pt x="13" y="1"/>
                    </a:cubicBezTo>
                    <a:cubicBezTo>
                      <a:pt x="16" y="5"/>
                      <a:pt x="16" y="10"/>
                      <a:pt x="15" y="15"/>
                    </a:cubicBezTo>
                    <a:cubicBezTo>
                      <a:pt x="19" y="21"/>
                      <a:pt x="10" y="25"/>
                      <a:pt x="11" y="31"/>
                    </a:cubicBezTo>
                    <a:close/>
                  </a:path>
                </a:pathLst>
              </a:custGeom>
              <a:solidFill>
                <a:srgbClr val="1B3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 name="Freeform 642"/>
              <p:cNvSpPr/>
              <p:nvPr/>
            </p:nvSpPr>
            <p:spPr bwMode="auto">
              <a:xfrm>
                <a:off x="5298" y="2475"/>
                <a:ext cx="28" cy="57"/>
              </a:xfrm>
              <a:custGeom>
                <a:avLst/>
                <a:gdLst>
                  <a:gd name="T0" fmla="*/ 8 w 8"/>
                  <a:gd name="T1" fmla="*/ 12 h 16"/>
                  <a:gd name="T2" fmla="*/ 4 w 8"/>
                  <a:gd name="T3" fmla="*/ 16 h 16"/>
                  <a:gd name="T4" fmla="*/ 4 w 8"/>
                  <a:gd name="T5" fmla="*/ 0 h 16"/>
                  <a:gd name="T6" fmla="*/ 4 w 8"/>
                  <a:gd name="T7" fmla="*/ 0 h 16"/>
                  <a:gd name="T8" fmla="*/ 8 w 8"/>
                  <a:gd name="T9" fmla="*/ 10 h 16"/>
                  <a:gd name="T10" fmla="*/ 8 w 8"/>
                  <a:gd name="T11" fmla="*/ 12 h 16"/>
                </a:gdLst>
                <a:ahLst/>
                <a:cxnLst>
                  <a:cxn ang="0">
                    <a:pos x="T0" y="T1"/>
                  </a:cxn>
                  <a:cxn ang="0">
                    <a:pos x="T2" y="T3"/>
                  </a:cxn>
                  <a:cxn ang="0">
                    <a:pos x="T4" y="T5"/>
                  </a:cxn>
                  <a:cxn ang="0">
                    <a:pos x="T6" y="T7"/>
                  </a:cxn>
                  <a:cxn ang="0">
                    <a:pos x="T8" y="T9"/>
                  </a:cxn>
                  <a:cxn ang="0">
                    <a:pos x="T10" y="T11"/>
                  </a:cxn>
                </a:cxnLst>
                <a:rect l="0" t="0" r="r" b="b"/>
                <a:pathLst>
                  <a:path w="8" h="16">
                    <a:moveTo>
                      <a:pt x="8" y="12"/>
                    </a:moveTo>
                    <a:cubicBezTo>
                      <a:pt x="6" y="13"/>
                      <a:pt x="5" y="15"/>
                      <a:pt x="4" y="16"/>
                    </a:cubicBezTo>
                    <a:cubicBezTo>
                      <a:pt x="0" y="11"/>
                      <a:pt x="0" y="5"/>
                      <a:pt x="4" y="0"/>
                    </a:cubicBezTo>
                    <a:cubicBezTo>
                      <a:pt x="4" y="0"/>
                      <a:pt x="4" y="0"/>
                      <a:pt x="4" y="0"/>
                    </a:cubicBezTo>
                    <a:cubicBezTo>
                      <a:pt x="7" y="3"/>
                      <a:pt x="7" y="6"/>
                      <a:pt x="8" y="10"/>
                    </a:cubicBezTo>
                    <a:cubicBezTo>
                      <a:pt x="8" y="11"/>
                      <a:pt x="8" y="11"/>
                      <a:pt x="8" y="12"/>
                    </a:cubicBezTo>
                    <a:close/>
                  </a:path>
                </a:pathLst>
              </a:custGeom>
              <a:solidFill>
                <a:srgbClr val="A5B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 name="Freeform 643"/>
              <p:cNvSpPr/>
              <p:nvPr/>
            </p:nvSpPr>
            <p:spPr bwMode="auto">
              <a:xfrm>
                <a:off x="5469" y="2259"/>
                <a:ext cx="93" cy="121"/>
              </a:xfrm>
              <a:custGeom>
                <a:avLst/>
                <a:gdLst>
                  <a:gd name="T0" fmla="*/ 7 w 26"/>
                  <a:gd name="T1" fmla="*/ 14 h 34"/>
                  <a:gd name="T2" fmla="*/ 5 w 26"/>
                  <a:gd name="T3" fmla="*/ 9 h 34"/>
                  <a:gd name="T4" fmla="*/ 7 w 26"/>
                  <a:gd name="T5" fmla="*/ 4 h 34"/>
                  <a:gd name="T6" fmla="*/ 20 w 26"/>
                  <a:gd name="T7" fmla="*/ 2 h 34"/>
                  <a:gd name="T8" fmla="*/ 26 w 26"/>
                  <a:gd name="T9" fmla="*/ 9 h 34"/>
                  <a:gd name="T10" fmla="*/ 24 w 26"/>
                  <a:gd name="T11" fmla="*/ 17 h 34"/>
                  <a:gd name="T12" fmla="*/ 21 w 26"/>
                  <a:gd name="T13" fmla="*/ 32 h 34"/>
                  <a:gd name="T14" fmla="*/ 15 w 26"/>
                  <a:gd name="T15" fmla="*/ 34 h 34"/>
                  <a:gd name="T16" fmla="*/ 13 w 26"/>
                  <a:gd name="T17" fmla="*/ 33 h 34"/>
                  <a:gd name="T18" fmla="*/ 16 w 26"/>
                  <a:gd name="T19" fmla="*/ 25 h 34"/>
                  <a:gd name="T20" fmla="*/ 7 w 26"/>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4">
                    <a:moveTo>
                      <a:pt x="7" y="14"/>
                    </a:moveTo>
                    <a:cubicBezTo>
                      <a:pt x="6" y="12"/>
                      <a:pt x="6" y="10"/>
                      <a:pt x="5" y="9"/>
                    </a:cubicBezTo>
                    <a:cubicBezTo>
                      <a:pt x="0" y="3"/>
                      <a:pt x="6" y="5"/>
                      <a:pt x="7" y="4"/>
                    </a:cubicBezTo>
                    <a:cubicBezTo>
                      <a:pt x="11" y="0"/>
                      <a:pt x="15" y="1"/>
                      <a:pt x="20" y="2"/>
                    </a:cubicBezTo>
                    <a:cubicBezTo>
                      <a:pt x="23" y="3"/>
                      <a:pt x="25" y="5"/>
                      <a:pt x="26" y="9"/>
                    </a:cubicBezTo>
                    <a:cubicBezTo>
                      <a:pt x="26" y="12"/>
                      <a:pt x="24" y="14"/>
                      <a:pt x="24" y="17"/>
                    </a:cubicBezTo>
                    <a:cubicBezTo>
                      <a:pt x="23" y="22"/>
                      <a:pt x="24" y="27"/>
                      <a:pt x="21" y="32"/>
                    </a:cubicBezTo>
                    <a:cubicBezTo>
                      <a:pt x="19" y="33"/>
                      <a:pt x="18" y="34"/>
                      <a:pt x="15" y="34"/>
                    </a:cubicBezTo>
                    <a:cubicBezTo>
                      <a:pt x="15" y="33"/>
                      <a:pt x="14" y="33"/>
                      <a:pt x="13" y="33"/>
                    </a:cubicBezTo>
                    <a:cubicBezTo>
                      <a:pt x="14" y="31"/>
                      <a:pt x="15" y="28"/>
                      <a:pt x="16" y="25"/>
                    </a:cubicBezTo>
                    <a:cubicBezTo>
                      <a:pt x="20" y="14"/>
                      <a:pt x="20" y="14"/>
                      <a:pt x="7" y="14"/>
                    </a:cubicBezTo>
                    <a:close/>
                  </a:path>
                </a:pathLst>
              </a:custGeom>
              <a:solidFill>
                <a:srgbClr val="4878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 name="Freeform 644"/>
              <p:cNvSpPr/>
              <p:nvPr/>
            </p:nvSpPr>
            <p:spPr bwMode="auto">
              <a:xfrm>
                <a:off x="5508" y="2408"/>
                <a:ext cx="50" cy="110"/>
              </a:xfrm>
              <a:custGeom>
                <a:avLst/>
                <a:gdLst>
                  <a:gd name="T0" fmla="*/ 8 w 14"/>
                  <a:gd name="T1" fmla="*/ 27 h 31"/>
                  <a:gd name="T2" fmla="*/ 3 w 14"/>
                  <a:gd name="T3" fmla="*/ 31 h 31"/>
                  <a:gd name="T4" fmla="*/ 6 w 14"/>
                  <a:gd name="T5" fmla="*/ 9 h 31"/>
                  <a:gd name="T6" fmla="*/ 8 w 14"/>
                  <a:gd name="T7" fmla="*/ 1 h 31"/>
                  <a:gd name="T8" fmla="*/ 11 w 14"/>
                  <a:gd name="T9" fmla="*/ 0 h 31"/>
                  <a:gd name="T10" fmla="*/ 14 w 14"/>
                  <a:gd name="T11" fmla="*/ 7 h 31"/>
                  <a:gd name="T12" fmla="*/ 12 w 14"/>
                  <a:gd name="T13" fmla="*/ 16 h 31"/>
                  <a:gd name="T14" fmla="*/ 8 w 14"/>
                  <a:gd name="T15" fmla="*/ 2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1">
                    <a:moveTo>
                      <a:pt x="8" y="27"/>
                    </a:moveTo>
                    <a:cubicBezTo>
                      <a:pt x="4" y="25"/>
                      <a:pt x="4" y="30"/>
                      <a:pt x="3" y="31"/>
                    </a:cubicBezTo>
                    <a:cubicBezTo>
                      <a:pt x="0" y="23"/>
                      <a:pt x="7" y="17"/>
                      <a:pt x="6" y="9"/>
                    </a:cubicBezTo>
                    <a:cubicBezTo>
                      <a:pt x="5" y="6"/>
                      <a:pt x="7" y="4"/>
                      <a:pt x="8" y="1"/>
                    </a:cubicBezTo>
                    <a:cubicBezTo>
                      <a:pt x="9" y="0"/>
                      <a:pt x="10" y="0"/>
                      <a:pt x="11" y="0"/>
                    </a:cubicBezTo>
                    <a:cubicBezTo>
                      <a:pt x="14" y="2"/>
                      <a:pt x="14" y="4"/>
                      <a:pt x="14" y="7"/>
                    </a:cubicBezTo>
                    <a:cubicBezTo>
                      <a:pt x="14" y="10"/>
                      <a:pt x="14" y="13"/>
                      <a:pt x="12" y="16"/>
                    </a:cubicBezTo>
                    <a:cubicBezTo>
                      <a:pt x="10" y="19"/>
                      <a:pt x="11" y="24"/>
                      <a:pt x="8" y="27"/>
                    </a:cubicBezTo>
                    <a:close/>
                  </a:path>
                </a:pathLst>
              </a:custGeom>
              <a:solidFill>
                <a:srgbClr val="203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 name="Freeform 645"/>
              <p:cNvSpPr/>
              <p:nvPr/>
            </p:nvSpPr>
            <p:spPr bwMode="auto">
              <a:xfrm>
                <a:off x="5515" y="2369"/>
                <a:ext cx="43" cy="89"/>
              </a:xfrm>
              <a:custGeom>
                <a:avLst/>
                <a:gdLst>
                  <a:gd name="T0" fmla="*/ 6 w 12"/>
                  <a:gd name="T1" fmla="*/ 12 h 25"/>
                  <a:gd name="T2" fmla="*/ 4 w 12"/>
                  <a:gd name="T3" fmla="*/ 20 h 25"/>
                  <a:gd name="T4" fmla="*/ 1 w 12"/>
                  <a:gd name="T5" fmla="*/ 21 h 25"/>
                  <a:gd name="T6" fmla="*/ 2 w 12"/>
                  <a:gd name="T7" fmla="*/ 3 h 25"/>
                  <a:gd name="T8" fmla="*/ 6 w 12"/>
                  <a:gd name="T9" fmla="*/ 0 h 25"/>
                  <a:gd name="T10" fmla="*/ 6 w 12"/>
                  <a:gd name="T11" fmla="*/ 12 h 25"/>
                </a:gdLst>
                <a:ahLst/>
                <a:cxnLst>
                  <a:cxn ang="0">
                    <a:pos x="T0" y="T1"/>
                  </a:cxn>
                  <a:cxn ang="0">
                    <a:pos x="T2" y="T3"/>
                  </a:cxn>
                  <a:cxn ang="0">
                    <a:pos x="T4" y="T5"/>
                  </a:cxn>
                  <a:cxn ang="0">
                    <a:pos x="T6" y="T7"/>
                  </a:cxn>
                  <a:cxn ang="0">
                    <a:pos x="T8" y="T9"/>
                  </a:cxn>
                  <a:cxn ang="0">
                    <a:pos x="T10" y="T11"/>
                  </a:cxn>
                </a:cxnLst>
                <a:rect l="0" t="0" r="r" b="b"/>
                <a:pathLst>
                  <a:path w="12" h="25">
                    <a:moveTo>
                      <a:pt x="6" y="12"/>
                    </a:moveTo>
                    <a:cubicBezTo>
                      <a:pt x="6" y="15"/>
                      <a:pt x="5" y="18"/>
                      <a:pt x="4" y="20"/>
                    </a:cubicBezTo>
                    <a:cubicBezTo>
                      <a:pt x="3" y="19"/>
                      <a:pt x="0" y="25"/>
                      <a:pt x="1" y="21"/>
                    </a:cubicBezTo>
                    <a:cubicBezTo>
                      <a:pt x="3" y="15"/>
                      <a:pt x="2" y="9"/>
                      <a:pt x="2" y="3"/>
                    </a:cubicBezTo>
                    <a:cubicBezTo>
                      <a:pt x="3" y="2"/>
                      <a:pt x="5" y="1"/>
                      <a:pt x="6" y="0"/>
                    </a:cubicBezTo>
                    <a:cubicBezTo>
                      <a:pt x="12" y="4"/>
                      <a:pt x="10" y="8"/>
                      <a:pt x="6" y="12"/>
                    </a:cubicBezTo>
                    <a:close/>
                  </a:path>
                </a:pathLst>
              </a:custGeom>
              <a:solidFill>
                <a:srgbClr val="1A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 name="Freeform 646"/>
              <p:cNvSpPr/>
              <p:nvPr/>
            </p:nvSpPr>
            <p:spPr bwMode="auto">
              <a:xfrm>
                <a:off x="5658" y="3157"/>
                <a:ext cx="61" cy="182"/>
              </a:xfrm>
              <a:custGeom>
                <a:avLst/>
                <a:gdLst>
                  <a:gd name="T0" fmla="*/ 14 w 17"/>
                  <a:gd name="T1" fmla="*/ 22 h 51"/>
                  <a:gd name="T2" fmla="*/ 13 w 17"/>
                  <a:gd name="T3" fmla="*/ 24 h 51"/>
                  <a:gd name="T4" fmla="*/ 16 w 17"/>
                  <a:gd name="T5" fmla="*/ 46 h 51"/>
                  <a:gd name="T6" fmla="*/ 14 w 17"/>
                  <a:gd name="T7" fmla="*/ 51 h 51"/>
                  <a:gd name="T8" fmla="*/ 9 w 17"/>
                  <a:gd name="T9" fmla="*/ 45 h 51"/>
                  <a:gd name="T10" fmla="*/ 2 w 17"/>
                  <a:gd name="T11" fmla="*/ 28 h 51"/>
                  <a:gd name="T12" fmla="*/ 2 w 17"/>
                  <a:gd name="T13" fmla="*/ 25 h 51"/>
                  <a:gd name="T14" fmla="*/ 3 w 17"/>
                  <a:gd name="T15" fmla="*/ 6 h 51"/>
                  <a:gd name="T16" fmla="*/ 8 w 17"/>
                  <a:gd name="T17" fmla="*/ 0 h 51"/>
                  <a:gd name="T18" fmla="*/ 14 w 17"/>
                  <a:gd name="T19"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1">
                    <a:moveTo>
                      <a:pt x="14" y="22"/>
                    </a:moveTo>
                    <a:cubicBezTo>
                      <a:pt x="14" y="22"/>
                      <a:pt x="14" y="23"/>
                      <a:pt x="13" y="24"/>
                    </a:cubicBezTo>
                    <a:cubicBezTo>
                      <a:pt x="14" y="31"/>
                      <a:pt x="15" y="39"/>
                      <a:pt x="16" y="46"/>
                    </a:cubicBezTo>
                    <a:cubicBezTo>
                      <a:pt x="17" y="49"/>
                      <a:pt x="17" y="51"/>
                      <a:pt x="14" y="51"/>
                    </a:cubicBezTo>
                    <a:cubicBezTo>
                      <a:pt x="12" y="49"/>
                      <a:pt x="11" y="47"/>
                      <a:pt x="9" y="45"/>
                    </a:cubicBezTo>
                    <a:cubicBezTo>
                      <a:pt x="7" y="39"/>
                      <a:pt x="3" y="34"/>
                      <a:pt x="2" y="28"/>
                    </a:cubicBezTo>
                    <a:cubicBezTo>
                      <a:pt x="2" y="27"/>
                      <a:pt x="2" y="26"/>
                      <a:pt x="2" y="25"/>
                    </a:cubicBezTo>
                    <a:cubicBezTo>
                      <a:pt x="3" y="19"/>
                      <a:pt x="0" y="12"/>
                      <a:pt x="3" y="6"/>
                    </a:cubicBezTo>
                    <a:cubicBezTo>
                      <a:pt x="5" y="4"/>
                      <a:pt x="6" y="2"/>
                      <a:pt x="8" y="0"/>
                    </a:cubicBezTo>
                    <a:cubicBezTo>
                      <a:pt x="10" y="7"/>
                      <a:pt x="12" y="14"/>
                      <a:pt x="14" y="22"/>
                    </a:cubicBezTo>
                    <a:close/>
                  </a:path>
                </a:pathLst>
              </a:custGeom>
              <a:solidFill>
                <a:srgbClr val="3377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 name="Freeform 647"/>
              <p:cNvSpPr/>
              <p:nvPr/>
            </p:nvSpPr>
            <p:spPr bwMode="auto">
              <a:xfrm>
                <a:off x="5680" y="3005"/>
                <a:ext cx="32" cy="138"/>
              </a:xfrm>
              <a:custGeom>
                <a:avLst/>
                <a:gdLst>
                  <a:gd name="T0" fmla="*/ 5 w 9"/>
                  <a:gd name="T1" fmla="*/ 39 h 39"/>
                  <a:gd name="T2" fmla="*/ 4 w 9"/>
                  <a:gd name="T3" fmla="*/ 38 h 39"/>
                  <a:gd name="T4" fmla="*/ 0 w 9"/>
                  <a:gd name="T5" fmla="*/ 11 h 39"/>
                  <a:gd name="T6" fmla="*/ 2 w 9"/>
                  <a:gd name="T7" fmla="*/ 0 h 39"/>
                  <a:gd name="T8" fmla="*/ 7 w 9"/>
                  <a:gd name="T9" fmla="*/ 9 h 39"/>
                  <a:gd name="T10" fmla="*/ 6 w 9"/>
                  <a:gd name="T11" fmla="*/ 37 h 39"/>
                  <a:gd name="T12" fmla="*/ 5 w 9"/>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9" h="39">
                    <a:moveTo>
                      <a:pt x="5" y="39"/>
                    </a:moveTo>
                    <a:cubicBezTo>
                      <a:pt x="5" y="39"/>
                      <a:pt x="4" y="39"/>
                      <a:pt x="4" y="38"/>
                    </a:cubicBezTo>
                    <a:cubicBezTo>
                      <a:pt x="3" y="29"/>
                      <a:pt x="1" y="20"/>
                      <a:pt x="0" y="11"/>
                    </a:cubicBezTo>
                    <a:cubicBezTo>
                      <a:pt x="3" y="8"/>
                      <a:pt x="0" y="3"/>
                      <a:pt x="2" y="0"/>
                    </a:cubicBezTo>
                    <a:cubicBezTo>
                      <a:pt x="7" y="2"/>
                      <a:pt x="5" y="6"/>
                      <a:pt x="7" y="9"/>
                    </a:cubicBezTo>
                    <a:cubicBezTo>
                      <a:pt x="9" y="18"/>
                      <a:pt x="9" y="28"/>
                      <a:pt x="6" y="37"/>
                    </a:cubicBezTo>
                    <a:cubicBezTo>
                      <a:pt x="6" y="38"/>
                      <a:pt x="6" y="38"/>
                      <a:pt x="5" y="39"/>
                    </a:cubicBezTo>
                    <a:close/>
                  </a:path>
                </a:pathLst>
              </a:custGeom>
              <a:solidFill>
                <a:srgbClr val="549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 name="Freeform 648"/>
              <p:cNvSpPr/>
              <p:nvPr/>
            </p:nvSpPr>
            <p:spPr bwMode="auto">
              <a:xfrm>
                <a:off x="5651" y="2877"/>
                <a:ext cx="50" cy="92"/>
              </a:xfrm>
              <a:custGeom>
                <a:avLst/>
                <a:gdLst>
                  <a:gd name="T0" fmla="*/ 6 w 14"/>
                  <a:gd name="T1" fmla="*/ 0 h 26"/>
                  <a:gd name="T2" fmla="*/ 12 w 14"/>
                  <a:gd name="T3" fmla="*/ 18 h 26"/>
                  <a:gd name="T4" fmla="*/ 14 w 14"/>
                  <a:gd name="T5" fmla="*/ 20 h 26"/>
                  <a:gd name="T6" fmla="*/ 8 w 14"/>
                  <a:gd name="T7" fmla="*/ 26 h 26"/>
                  <a:gd name="T8" fmla="*/ 4 w 14"/>
                  <a:gd name="T9" fmla="*/ 0 h 26"/>
                  <a:gd name="T10" fmla="*/ 6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6" y="0"/>
                    </a:moveTo>
                    <a:cubicBezTo>
                      <a:pt x="8" y="6"/>
                      <a:pt x="7" y="13"/>
                      <a:pt x="12" y="18"/>
                    </a:cubicBezTo>
                    <a:cubicBezTo>
                      <a:pt x="12" y="18"/>
                      <a:pt x="13" y="19"/>
                      <a:pt x="14" y="20"/>
                    </a:cubicBezTo>
                    <a:cubicBezTo>
                      <a:pt x="11" y="21"/>
                      <a:pt x="7" y="22"/>
                      <a:pt x="8" y="26"/>
                    </a:cubicBezTo>
                    <a:cubicBezTo>
                      <a:pt x="0" y="18"/>
                      <a:pt x="5" y="9"/>
                      <a:pt x="4" y="0"/>
                    </a:cubicBezTo>
                    <a:cubicBezTo>
                      <a:pt x="4" y="0"/>
                      <a:pt x="5" y="0"/>
                      <a:pt x="6" y="0"/>
                    </a:cubicBezTo>
                    <a:close/>
                  </a:path>
                </a:pathLst>
              </a:custGeom>
              <a:solidFill>
                <a:srgbClr val="427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 name="Freeform 649"/>
              <p:cNvSpPr/>
              <p:nvPr/>
            </p:nvSpPr>
            <p:spPr bwMode="auto">
              <a:xfrm>
                <a:off x="5644" y="3175"/>
                <a:ext cx="28" cy="85"/>
              </a:xfrm>
              <a:custGeom>
                <a:avLst/>
                <a:gdLst>
                  <a:gd name="T0" fmla="*/ 8 w 8"/>
                  <a:gd name="T1" fmla="*/ 21 h 24"/>
                  <a:gd name="T2" fmla="*/ 8 w 8"/>
                  <a:gd name="T3" fmla="*/ 22 h 24"/>
                  <a:gd name="T4" fmla="*/ 4 w 8"/>
                  <a:gd name="T5" fmla="*/ 23 h 24"/>
                  <a:gd name="T6" fmla="*/ 2 w 8"/>
                  <a:gd name="T7" fmla="*/ 18 h 24"/>
                  <a:gd name="T8" fmla="*/ 4 w 8"/>
                  <a:gd name="T9" fmla="*/ 0 h 24"/>
                  <a:gd name="T10" fmla="*/ 5 w 8"/>
                  <a:gd name="T11" fmla="*/ 3 h 24"/>
                  <a:gd name="T12" fmla="*/ 8 w 8"/>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8" y="21"/>
                    </a:moveTo>
                    <a:cubicBezTo>
                      <a:pt x="8" y="22"/>
                      <a:pt x="8" y="22"/>
                      <a:pt x="8" y="22"/>
                    </a:cubicBezTo>
                    <a:cubicBezTo>
                      <a:pt x="7" y="24"/>
                      <a:pt x="5" y="24"/>
                      <a:pt x="4" y="23"/>
                    </a:cubicBezTo>
                    <a:cubicBezTo>
                      <a:pt x="2" y="22"/>
                      <a:pt x="0" y="21"/>
                      <a:pt x="2" y="18"/>
                    </a:cubicBezTo>
                    <a:cubicBezTo>
                      <a:pt x="2" y="12"/>
                      <a:pt x="3" y="6"/>
                      <a:pt x="4" y="0"/>
                    </a:cubicBezTo>
                    <a:cubicBezTo>
                      <a:pt x="4" y="1"/>
                      <a:pt x="5" y="2"/>
                      <a:pt x="5" y="3"/>
                    </a:cubicBezTo>
                    <a:cubicBezTo>
                      <a:pt x="7" y="9"/>
                      <a:pt x="8" y="15"/>
                      <a:pt x="8" y="21"/>
                    </a:cubicBezTo>
                    <a:close/>
                  </a:path>
                </a:pathLst>
              </a:custGeom>
              <a:solidFill>
                <a:srgbClr val="A6B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 name="Freeform 650"/>
              <p:cNvSpPr/>
              <p:nvPr/>
            </p:nvSpPr>
            <p:spPr bwMode="auto">
              <a:xfrm>
                <a:off x="5662" y="3179"/>
                <a:ext cx="21" cy="71"/>
              </a:xfrm>
              <a:custGeom>
                <a:avLst/>
                <a:gdLst>
                  <a:gd name="T0" fmla="*/ 3 w 6"/>
                  <a:gd name="T1" fmla="*/ 20 h 20"/>
                  <a:gd name="T2" fmla="*/ 0 w 6"/>
                  <a:gd name="T3" fmla="*/ 2 h 20"/>
                  <a:gd name="T4" fmla="*/ 2 w 6"/>
                  <a:gd name="T5" fmla="*/ 0 h 20"/>
                  <a:gd name="T6" fmla="*/ 3 w 6"/>
                  <a:gd name="T7" fmla="*/ 20 h 20"/>
                </a:gdLst>
                <a:ahLst/>
                <a:cxnLst>
                  <a:cxn ang="0">
                    <a:pos x="T0" y="T1"/>
                  </a:cxn>
                  <a:cxn ang="0">
                    <a:pos x="T2" y="T3"/>
                  </a:cxn>
                  <a:cxn ang="0">
                    <a:pos x="T4" y="T5"/>
                  </a:cxn>
                  <a:cxn ang="0">
                    <a:pos x="T6" y="T7"/>
                  </a:cxn>
                </a:cxnLst>
                <a:rect l="0" t="0" r="r" b="b"/>
                <a:pathLst>
                  <a:path w="6" h="20">
                    <a:moveTo>
                      <a:pt x="3" y="20"/>
                    </a:moveTo>
                    <a:cubicBezTo>
                      <a:pt x="0" y="14"/>
                      <a:pt x="0" y="8"/>
                      <a:pt x="0" y="2"/>
                    </a:cubicBezTo>
                    <a:cubicBezTo>
                      <a:pt x="1" y="1"/>
                      <a:pt x="2" y="1"/>
                      <a:pt x="2" y="0"/>
                    </a:cubicBezTo>
                    <a:cubicBezTo>
                      <a:pt x="1" y="7"/>
                      <a:pt x="6" y="13"/>
                      <a:pt x="3" y="20"/>
                    </a:cubicBezTo>
                    <a:close/>
                  </a:path>
                </a:pathLst>
              </a:custGeom>
              <a:solidFill>
                <a:srgbClr val="134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 name="Freeform 651"/>
              <p:cNvSpPr/>
              <p:nvPr/>
            </p:nvSpPr>
            <p:spPr bwMode="auto">
              <a:xfrm>
                <a:off x="5597" y="2536"/>
                <a:ext cx="79" cy="248"/>
              </a:xfrm>
              <a:custGeom>
                <a:avLst/>
                <a:gdLst>
                  <a:gd name="T0" fmla="*/ 17 w 22"/>
                  <a:gd name="T1" fmla="*/ 58 h 70"/>
                  <a:gd name="T2" fmla="*/ 11 w 22"/>
                  <a:gd name="T3" fmla="*/ 70 h 70"/>
                  <a:gd name="T4" fmla="*/ 9 w 22"/>
                  <a:gd name="T5" fmla="*/ 68 h 70"/>
                  <a:gd name="T6" fmla="*/ 5 w 22"/>
                  <a:gd name="T7" fmla="*/ 52 h 70"/>
                  <a:gd name="T8" fmla="*/ 4 w 22"/>
                  <a:gd name="T9" fmla="*/ 25 h 70"/>
                  <a:gd name="T10" fmla="*/ 5 w 22"/>
                  <a:gd name="T11" fmla="*/ 17 h 70"/>
                  <a:gd name="T12" fmla="*/ 8 w 22"/>
                  <a:gd name="T13" fmla="*/ 12 h 70"/>
                  <a:gd name="T14" fmla="*/ 9 w 22"/>
                  <a:gd name="T15" fmla="*/ 14 h 70"/>
                  <a:gd name="T16" fmla="*/ 9 w 22"/>
                  <a:gd name="T17" fmla="*/ 12 h 70"/>
                  <a:gd name="T18" fmla="*/ 9 w 22"/>
                  <a:gd name="T19" fmla="*/ 4 h 70"/>
                  <a:gd name="T20" fmla="*/ 14 w 22"/>
                  <a:gd name="T21" fmla="*/ 1 h 70"/>
                  <a:gd name="T22" fmla="*/ 17 w 22"/>
                  <a:gd name="T23" fmla="*/ 13 h 70"/>
                  <a:gd name="T24" fmla="*/ 19 w 22"/>
                  <a:gd name="T25" fmla="*/ 27 h 70"/>
                  <a:gd name="T26" fmla="*/ 17 w 22"/>
                  <a:gd name="T27"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70">
                    <a:moveTo>
                      <a:pt x="17" y="58"/>
                    </a:moveTo>
                    <a:cubicBezTo>
                      <a:pt x="13" y="61"/>
                      <a:pt x="19" y="69"/>
                      <a:pt x="11" y="70"/>
                    </a:cubicBezTo>
                    <a:cubicBezTo>
                      <a:pt x="10" y="70"/>
                      <a:pt x="9" y="69"/>
                      <a:pt x="9" y="68"/>
                    </a:cubicBezTo>
                    <a:cubicBezTo>
                      <a:pt x="5" y="63"/>
                      <a:pt x="6" y="57"/>
                      <a:pt x="5" y="52"/>
                    </a:cubicBezTo>
                    <a:cubicBezTo>
                      <a:pt x="0" y="43"/>
                      <a:pt x="3" y="34"/>
                      <a:pt x="4" y="25"/>
                    </a:cubicBezTo>
                    <a:cubicBezTo>
                      <a:pt x="4" y="22"/>
                      <a:pt x="4" y="20"/>
                      <a:pt x="5" y="17"/>
                    </a:cubicBezTo>
                    <a:cubicBezTo>
                      <a:pt x="5" y="14"/>
                      <a:pt x="4" y="11"/>
                      <a:pt x="8" y="12"/>
                    </a:cubicBezTo>
                    <a:cubicBezTo>
                      <a:pt x="9" y="13"/>
                      <a:pt x="10" y="13"/>
                      <a:pt x="9" y="14"/>
                    </a:cubicBezTo>
                    <a:cubicBezTo>
                      <a:pt x="10" y="14"/>
                      <a:pt x="9" y="13"/>
                      <a:pt x="9" y="12"/>
                    </a:cubicBezTo>
                    <a:cubicBezTo>
                      <a:pt x="8" y="9"/>
                      <a:pt x="8" y="7"/>
                      <a:pt x="9" y="4"/>
                    </a:cubicBezTo>
                    <a:cubicBezTo>
                      <a:pt x="11" y="2"/>
                      <a:pt x="12" y="0"/>
                      <a:pt x="14" y="1"/>
                    </a:cubicBezTo>
                    <a:cubicBezTo>
                      <a:pt x="18" y="4"/>
                      <a:pt x="17" y="9"/>
                      <a:pt x="17" y="13"/>
                    </a:cubicBezTo>
                    <a:cubicBezTo>
                      <a:pt x="18" y="18"/>
                      <a:pt x="17" y="23"/>
                      <a:pt x="19" y="27"/>
                    </a:cubicBezTo>
                    <a:cubicBezTo>
                      <a:pt x="19" y="38"/>
                      <a:pt x="22" y="48"/>
                      <a:pt x="17" y="58"/>
                    </a:cubicBezTo>
                    <a:close/>
                  </a:path>
                </a:pathLst>
              </a:custGeom>
              <a:solidFill>
                <a:srgbClr val="213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 name="Freeform 652"/>
              <p:cNvSpPr/>
              <p:nvPr/>
            </p:nvSpPr>
            <p:spPr bwMode="auto">
              <a:xfrm>
                <a:off x="5608" y="2777"/>
                <a:ext cx="50" cy="47"/>
              </a:xfrm>
              <a:custGeom>
                <a:avLst/>
                <a:gdLst>
                  <a:gd name="T0" fmla="*/ 6 w 14"/>
                  <a:gd name="T1" fmla="*/ 0 h 13"/>
                  <a:gd name="T2" fmla="*/ 8 w 14"/>
                  <a:gd name="T3" fmla="*/ 2 h 13"/>
                  <a:gd name="T4" fmla="*/ 10 w 14"/>
                  <a:gd name="T5" fmla="*/ 13 h 13"/>
                  <a:gd name="T6" fmla="*/ 6 w 14"/>
                  <a:gd name="T7" fmla="*/ 12 h 13"/>
                  <a:gd name="T8" fmla="*/ 6 w 14"/>
                  <a:gd name="T9" fmla="*/ 0 h 13"/>
                </a:gdLst>
                <a:ahLst/>
                <a:cxnLst>
                  <a:cxn ang="0">
                    <a:pos x="T0" y="T1"/>
                  </a:cxn>
                  <a:cxn ang="0">
                    <a:pos x="T2" y="T3"/>
                  </a:cxn>
                  <a:cxn ang="0">
                    <a:pos x="T4" y="T5"/>
                  </a:cxn>
                  <a:cxn ang="0">
                    <a:pos x="T6" y="T7"/>
                  </a:cxn>
                  <a:cxn ang="0">
                    <a:pos x="T8" y="T9"/>
                  </a:cxn>
                </a:cxnLst>
                <a:rect l="0" t="0" r="r" b="b"/>
                <a:pathLst>
                  <a:path w="14" h="13">
                    <a:moveTo>
                      <a:pt x="6" y="0"/>
                    </a:moveTo>
                    <a:cubicBezTo>
                      <a:pt x="7" y="1"/>
                      <a:pt x="8" y="2"/>
                      <a:pt x="8" y="2"/>
                    </a:cubicBezTo>
                    <a:cubicBezTo>
                      <a:pt x="11" y="6"/>
                      <a:pt x="14" y="9"/>
                      <a:pt x="10" y="13"/>
                    </a:cubicBezTo>
                    <a:cubicBezTo>
                      <a:pt x="9" y="13"/>
                      <a:pt x="8" y="12"/>
                      <a:pt x="6" y="12"/>
                    </a:cubicBezTo>
                    <a:cubicBezTo>
                      <a:pt x="7" y="8"/>
                      <a:pt x="0" y="4"/>
                      <a:pt x="6" y="0"/>
                    </a:cubicBezTo>
                    <a:close/>
                  </a:path>
                </a:pathLst>
              </a:custGeom>
              <a:solidFill>
                <a:srgbClr val="1B3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 name="Freeform 653"/>
              <p:cNvSpPr/>
              <p:nvPr/>
            </p:nvSpPr>
            <p:spPr bwMode="auto">
              <a:xfrm>
                <a:off x="5580" y="2650"/>
                <a:ext cx="39" cy="110"/>
              </a:xfrm>
              <a:custGeom>
                <a:avLst/>
                <a:gdLst>
                  <a:gd name="T0" fmla="*/ 6 w 11"/>
                  <a:gd name="T1" fmla="*/ 31 h 31"/>
                  <a:gd name="T2" fmla="*/ 3 w 11"/>
                  <a:gd name="T3" fmla="*/ 28 h 31"/>
                  <a:gd name="T4" fmla="*/ 3 w 11"/>
                  <a:gd name="T5" fmla="*/ 13 h 31"/>
                  <a:gd name="T6" fmla="*/ 8 w 11"/>
                  <a:gd name="T7" fmla="*/ 0 h 31"/>
                  <a:gd name="T8" fmla="*/ 8 w 11"/>
                  <a:gd name="T9" fmla="*/ 20 h 31"/>
                  <a:gd name="T10" fmla="*/ 6 w 11"/>
                  <a:gd name="T11" fmla="*/ 31 h 31"/>
                </a:gdLst>
                <a:ahLst/>
                <a:cxnLst>
                  <a:cxn ang="0">
                    <a:pos x="T0" y="T1"/>
                  </a:cxn>
                  <a:cxn ang="0">
                    <a:pos x="T2" y="T3"/>
                  </a:cxn>
                  <a:cxn ang="0">
                    <a:pos x="T4" y="T5"/>
                  </a:cxn>
                  <a:cxn ang="0">
                    <a:pos x="T6" y="T7"/>
                  </a:cxn>
                  <a:cxn ang="0">
                    <a:pos x="T8" y="T9"/>
                  </a:cxn>
                  <a:cxn ang="0">
                    <a:pos x="T10" y="T11"/>
                  </a:cxn>
                </a:cxnLst>
                <a:rect l="0" t="0" r="r" b="b"/>
                <a:pathLst>
                  <a:path w="11" h="31">
                    <a:moveTo>
                      <a:pt x="6" y="31"/>
                    </a:moveTo>
                    <a:cubicBezTo>
                      <a:pt x="5" y="30"/>
                      <a:pt x="4" y="29"/>
                      <a:pt x="3" y="28"/>
                    </a:cubicBezTo>
                    <a:cubicBezTo>
                      <a:pt x="3" y="23"/>
                      <a:pt x="3" y="18"/>
                      <a:pt x="3" y="13"/>
                    </a:cubicBezTo>
                    <a:cubicBezTo>
                      <a:pt x="4" y="9"/>
                      <a:pt x="0" y="2"/>
                      <a:pt x="8" y="0"/>
                    </a:cubicBezTo>
                    <a:cubicBezTo>
                      <a:pt x="9" y="7"/>
                      <a:pt x="9" y="14"/>
                      <a:pt x="8" y="20"/>
                    </a:cubicBezTo>
                    <a:cubicBezTo>
                      <a:pt x="7" y="24"/>
                      <a:pt x="11" y="28"/>
                      <a:pt x="6" y="31"/>
                    </a:cubicBezTo>
                    <a:close/>
                  </a:path>
                </a:pathLst>
              </a:custGeom>
              <a:solidFill>
                <a:srgbClr val="0E3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 name="Freeform 654"/>
              <p:cNvSpPr/>
              <p:nvPr/>
            </p:nvSpPr>
            <p:spPr bwMode="auto">
              <a:xfrm>
                <a:off x="5605" y="2625"/>
                <a:ext cx="10" cy="96"/>
              </a:xfrm>
              <a:custGeom>
                <a:avLst/>
                <a:gdLst>
                  <a:gd name="T0" fmla="*/ 1 w 3"/>
                  <a:gd name="T1" fmla="*/ 27 h 27"/>
                  <a:gd name="T2" fmla="*/ 1 w 3"/>
                  <a:gd name="T3" fmla="*/ 8 h 27"/>
                  <a:gd name="T4" fmla="*/ 1 w 3"/>
                  <a:gd name="T5" fmla="*/ 4 h 27"/>
                  <a:gd name="T6" fmla="*/ 2 w 3"/>
                  <a:gd name="T7" fmla="*/ 0 h 27"/>
                  <a:gd name="T8" fmla="*/ 3 w 3"/>
                  <a:gd name="T9" fmla="*/ 27 h 27"/>
                  <a:gd name="T10" fmla="*/ 1 w 3"/>
                  <a:gd name="T11" fmla="*/ 27 h 27"/>
                </a:gdLst>
                <a:ahLst/>
                <a:cxnLst>
                  <a:cxn ang="0">
                    <a:pos x="T0" y="T1"/>
                  </a:cxn>
                  <a:cxn ang="0">
                    <a:pos x="T2" y="T3"/>
                  </a:cxn>
                  <a:cxn ang="0">
                    <a:pos x="T4" y="T5"/>
                  </a:cxn>
                  <a:cxn ang="0">
                    <a:pos x="T6" y="T7"/>
                  </a:cxn>
                  <a:cxn ang="0">
                    <a:pos x="T8" y="T9"/>
                  </a:cxn>
                  <a:cxn ang="0">
                    <a:pos x="T10" y="T11"/>
                  </a:cxn>
                </a:cxnLst>
                <a:rect l="0" t="0" r="r" b="b"/>
                <a:pathLst>
                  <a:path w="3" h="27">
                    <a:moveTo>
                      <a:pt x="1" y="27"/>
                    </a:moveTo>
                    <a:cubicBezTo>
                      <a:pt x="1" y="21"/>
                      <a:pt x="1" y="14"/>
                      <a:pt x="1" y="8"/>
                    </a:cubicBezTo>
                    <a:cubicBezTo>
                      <a:pt x="0" y="6"/>
                      <a:pt x="0" y="5"/>
                      <a:pt x="1" y="4"/>
                    </a:cubicBezTo>
                    <a:cubicBezTo>
                      <a:pt x="1" y="2"/>
                      <a:pt x="2" y="1"/>
                      <a:pt x="2" y="0"/>
                    </a:cubicBezTo>
                    <a:cubicBezTo>
                      <a:pt x="2" y="9"/>
                      <a:pt x="3" y="18"/>
                      <a:pt x="3" y="27"/>
                    </a:cubicBezTo>
                    <a:cubicBezTo>
                      <a:pt x="2" y="27"/>
                      <a:pt x="2" y="27"/>
                      <a:pt x="1" y="27"/>
                    </a:cubicBezTo>
                    <a:close/>
                  </a:path>
                </a:pathLst>
              </a:custGeom>
              <a:solidFill>
                <a:srgbClr val="9BB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 name="Freeform 655"/>
              <p:cNvSpPr/>
              <p:nvPr/>
            </p:nvSpPr>
            <p:spPr bwMode="auto">
              <a:xfrm>
                <a:off x="5298" y="2625"/>
                <a:ext cx="21" cy="53"/>
              </a:xfrm>
              <a:custGeom>
                <a:avLst/>
                <a:gdLst>
                  <a:gd name="T0" fmla="*/ 2 w 6"/>
                  <a:gd name="T1" fmla="*/ 0 h 15"/>
                  <a:gd name="T2" fmla="*/ 3 w 6"/>
                  <a:gd name="T3" fmla="*/ 0 h 15"/>
                  <a:gd name="T4" fmla="*/ 6 w 6"/>
                  <a:gd name="T5" fmla="*/ 13 h 15"/>
                  <a:gd name="T6" fmla="*/ 4 w 6"/>
                  <a:gd name="T7" fmla="*/ 15 h 15"/>
                  <a:gd name="T8" fmla="*/ 0 w 6"/>
                  <a:gd name="T9" fmla="*/ 9 h 15"/>
                  <a:gd name="T10" fmla="*/ 0 w 6"/>
                  <a:gd name="T11" fmla="*/ 2 h 15"/>
                  <a:gd name="T12" fmla="*/ 2 w 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2" y="0"/>
                    </a:moveTo>
                    <a:cubicBezTo>
                      <a:pt x="2" y="0"/>
                      <a:pt x="3" y="0"/>
                      <a:pt x="3" y="0"/>
                    </a:cubicBezTo>
                    <a:cubicBezTo>
                      <a:pt x="4" y="4"/>
                      <a:pt x="5" y="9"/>
                      <a:pt x="6" y="13"/>
                    </a:cubicBezTo>
                    <a:cubicBezTo>
                      <a:pt x="6" y="14"/>
                      <a:pt x="5" y="14"/>
                      <a:pt x="4" y="15"/>
                    </a:cubicBezTo>
                    <a:cubicBezTo>
                      <a:pt x="2" y="14"/>
                      <a:pt x="1" y="11"/>
                      <a:pt x="0" y="9"/>
                    </a:cubicBezTo>
                    <a:cubicBezTo>
                      <a:pt x="0" y="7"/>
                      <a:pt x="0" y="4"/>
                      <a:pt x="0" y="2"/>
                    </a:cubicBezTo>
                    <a:cubicBezTo>
                      <a:pt x="1" y="1"/>
                      <a:pt x="1" y="0"/>
                      <a:pt x="2" y="0"/>
                    </a:cubicBezTo>
                    <a:close/>
                  </a:path>
                </a:pathLst>
              </a:custGeom>
              <a:solidFill>
                <a:srgbClr val="8FB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 name="Freeform 656"/>
              <p:cNvSpPr/>
              <p:nvPr/>
            </p:nvSpPr>
            <p:spPr bwMode="auto">
              <a:xfrm>
                <a:off x="5244" y="2657"/>
                <a:ext cx="68" cy="103"/>
              </a:xfrm>
              <a:custGeom>
                <a:avLst/>
                <a:gdLst>
                  <a:gd name="T0" fmla="*/ 18 w 19"/>
                  <a:gd name="T1" fmla="*/ 0 h 29"/>
                  <a:gd name="T2" fmla="*/ 19 w 19"/>
                  <a:gd name="T3" fmla="*/ 6 h 29"/>
                  <a:gd name="T4" fmla="*/ 19 w 19"/>
                  <a:gd name="T5" fmla="*/ 14 h 29"/>
                  <a:gd name="T6" fmla="*/ 6 w 19"/>
                  <a:gd name="T7" fmla="*/ 29 h 29"/>
                  <a:gd name="T8" fmla="*/ 3 w 19"/>
                  <a:gd name="T9" fmla="*/ 12 h 29"/>
                  <a:gd name="T10" fmla="*/ 8 w 19"/>
                  <a:gd name="T11" fmla="*/ 13 h 29"/>
                  <a:gd name="T12" fmla="*/ 8 w 19"/>
                  <a:gd name="T13" fmla="*/ 18 h 29"/>
                  <a:gd name="T14" fmla="*/ 10 w 19"/>
                  <a:gd name="T15" fmla="*/ 12 h 29"/>
                  <a:gd name="T16" fmla="*/ 18 w 19"/>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18" y="0"/>
                    </a:moveTo>
                    <a:cubicBezTo>
                      <a:pt x="18" y="2"/>
                      <a:pt x="19" y="4"/>
                      <a:pt x="19" y="6"/>
                    </a:cubicBezTo>
                    <a:cubicBezTo>
                      <a:pt x="19" y="9"/>
                      <a:pt x="19" y="12"/>
                      <a:pt x="19" y="14"/>
                    </a:cubicBezTo>
                    <a:cubicBezTo>
                      <a:pt x="19" y="23"/>
                      <a:pt x="10" y="24"/>
                      <a:pt x="6" y="29"/>
                    </a:cubicBezTo>
                    <a:cubicBezTo>
                      <a:pt x="0" y="24"/>
                      <a:pt x="2" y="17"/>
                      <a:pt x="3" y="12"/>
                    </a:cubicBezTo>
                    <a:cubicBezTo>
                      <a:pt x="3" y="8"/>
                      <a:pt x="6" y="11"/>
                      <a:pt x="8" y="13"/>
                    </a:cubicBezTo>
                    <a:cubicBezTo>
                      <a:pt x="8" y="15"/>
                      <a:pt x="8" y="17"/>
                      <a:pt x="8" y="18"/>
                    </a:cubicBezTo>
                    <a:cubicBezTo>
                      <a:pt x="9" y="17"/>
                      <a:pt x="9" y="14"/>
                      <a:pt x="10" y="12"/>
                    </a:cubicBezTo>
                    <a:cubicBezTo>
                      <a:pt x="12" y="8"/>
                      <a:pt x="9" y="0"/>
                      <a:pt x="18" y="0"/>
                    </a:cubicBezTo>
                    <a:close/>
                  </a:path>
                </a:pathLst>
              </a:custGeom>
              <a:solidFill>
                <a:srgbClr val="1A4D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 name="Freeform 657"/>
              <p:cNvSpPr/>
              <p:nvPr/>
            </p:nvSpPr>
            <p:spPr bwMode="auto">
              <a:xfrm>
                <a:off x="5580" y="2397"/>
                <a:ext cx="78" cy="199"/>
              </a:xfrm>
              <a:custGeom>
                <a:avLst/>
                <a:gdLst>
                  <a:gd name="T0" fmla="*/ 12 w 22"/>
                  <a:gd name="T1" fmla="*/ 52 h 56"/>
                  <a:gd name="T2" fmla="*/ 10 w 22"/>
                  <a:gd name="T3" fmla="*/ 56 h 56"/>
                  <a:gd name="T4" fmla="*/ 6 w 22"/>
                  <a:gd name="T5" fmla="*/ 51 h 56"/>
                  <a:gd name="T6" fmla="*/ 4 w 22"/>
                  <a:gd name="T7" fmla="*/ 37 h 56"/>
                  <a:gd name="T8" fmla="*/ 2 w 22"/>
                  <a:gd name="T9" fmla="*/ 9 h 56"/>
                  <a:gd name="T10" fmla="*/ 12 w 22"/>
                  <a:gd name="T11" fmla="*/ 0 h 56"/>
                  <a:gd name="T12" fmla="*/ 19 w 22"/>
                  <a:gd name="T13" fmla="*/ 16 h 56"/>
                  <a:gd name="T14" fmla="*/ 22 w 22"/>
                  <a:gd name="T15" fmla="*/ 32 h 56"/>
                  <a:gd name="T16" fmla="*/ 21 w 22"/>
                  <a:gd name="T17" fmla="*/ 37 h 56"/>
                  <a:gd name="T18" fmla="*/ 18 w 22"/>
                  <a:gd name="T19" fmla="*/ 39 h 56"/>
                  <a:gd name="T20" fmla="*/ 16 w 22"/>
                  <a:gd name="T21" fmla="*/ 43 h 56"/>
                  <a:gd name="T22" fmla="*/ 12 w 22"/>
                  <a:gd name="T23"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6">
                    <a:moveTo>
                      <a:pt x="12" y="52"/>
                    </a:moveTo>
                    <a:cubicBezTo>
                      <a:pt x="10" y="52"/>
                      <a:pt x="12" y="55"/>
                      <a:pt x="10" y="56"/>
                    </a:cubicBezTo>
                    <a:cubicBezTo>
                      <a:pt x="8" y="54"/>
                      <a:pt x="7" y="53"/>
                      <a:pt x="6" y="51"/>
                    </a:cubicBezTo>
                    <a:cubicBezTo>
                      <a:pt x="4" y="47"/>
                      <a:pt x="1" y="42"/>
                      <a:pt x="4" y="37"/>
                    </a:cubicBezTo>
                    <a:cubicBezTo>
                      <a:pt x="5" y="27"/>
                      <a:pt x="0" y="18"/>
                      <a:pt x="2" y="9"/>
                    </a:cubicBezTo>
                    <a:cubicBezTo>
                      <a:pt x="4" y="5"/>
                      <a:pt x="7" y="1"/>
                      <a:pt x="12" y="0"/>
                    </a:cubicBezTo>
                    <a:cubicBezTo>
                      <a:pt x="17" y="4"/>
                      <a:pt x="15" y="11"/>
                      <a:pt x="19" y="16"/>
                    </a:cubicBezTo>
                    <a:cubicBezTo>
                      <a:pt x="21" y="21"/>
                      <a:pt x="22" y="27"/>
                      <a:pt x="22" y="32"/>
                    </a:cubicBezTo>
                    <a:cubicBezTo>
                      <a:pt x="22" y="34"/>
                      <a:pt x="22" y="35"/>
                      <a:pt x="21" y="37"/>
                    </a:cubicBezTo>
                    <a:cubicBezTo>
                      <a:pt x="21" y="38"/>
                      <a:pt x="20" y="39"/>
                      <a:pt x="18" y="39"/>
                    </a:cubicBezTo>
                    <a:cubicBezTo>
                      <a:pt x="17" y="41"/>
                      <a:pt x="17" y="42"/>
                      <a:pt x="16" y="43"/>
                    </a:cubicBezTo>
                    <a:cubicBezTo>
                      <a:pt x="14" y="46"/>
                      <a:pt x="15" y="50"/>
                      <a:pt x="12" y="52"/>
                    </a:cubicBezTo>
                    <a:close/>
                  </a:path>
                </a:pathLst>
              </a:custGeom>
              <a:solidFill>
                <a:srgbClr val="343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 name="Freeform 658"/>
              <p:cNvSpPr/>
              <p:nvPr/>
            </p:nvSpPr>
            <p:spPr bwMode="auto">
              <a:xfrm>
                <a:off x="5544" y="2596"/>
                <a:ext cx="43" cy="121"/>
              </a:xfrm>
              <a:custGeom>
                <a:avLst/>
                <a:gdLst>
                  <a:gd name="T0" fmla="*/ 1 w 12"/>
                  <a:gd name="T1" fmla="*/ 33 h 34"/>
                  <a:gd name="T2" fmla="*/ 0 w 12"/>
                  <a:gd name="T3" fmla="*/ 18 h 34"/>
                  <a:gd name="T4" fmla="*/ 6 w 12"/>
                  <a:gd name="T5" fmla="*/ 0 h 34"/>
                  <a:gd name="T6" fmla="*/ 10 w 12"/>
                  <a:gd name="T7" fmla="*/ 13 h 34"/>
                  <a:gd name="T8" fmla="*/ 10 w 12"/>
                  <a:gd name="T9" fmla="*/ 26 h 34"/>
                  <a:gd name="T10" fmla="*/ 5 w 12"/>
                  <a:gd name="T11" fmla="*/ 25 h 34"/>
                  <a:gd name="T12" fmla="*/ 1 w 12"/>
                  <a:gd name="T13" fmla="*/ 33 h 34"/>
                </a:gdLst>
                <a:ahLst/>
                <a:cxnLst>
                  <a:cxn ang="0">
                    <a:pos x="T0" y="T1"/>
                  </a:cxn>
                  <a:cxn ang="0">
                    <a:pos x="T2" y="T3"/>
                  </a:cxn>
                  <a:cxn ang="0">
                    <a:pos x="T4" y="T5"/>
                  </a:cxn>
                  <a:cxn ang="0">
                    <a:pos x="T6" y="T7"/>
                  </a:cxn>
                  <a:cxn ang="0">
                    <a:pos x="T8" y="T9"/>
                  </a:cxn>
                  <a:cxn ang="0">
                    <a:pos x="T10" y="T11"/>
                  </a:cxn>
                  <a:cxn ang="0">
                    <a:pos x="T12" y="T13"/>
                  </a:cxn>
                </a:cxnLst>
                <a:rect l="0" t="0" r="r" b="b"/>
                <a:pathLst>
                  <a:path w="12" h="34">
                    <a:moveTo>
                      <a:pt x="1" y="33"/>
                    </a:moveTo>
                    <a:cubicBezTo>
                      <a:pt x="1" y="28"/>
                      <a:pt x="0" y="23"/>
                      <a:pt x="0" y="18"/>
                    </a:cubicBezTo>
                    <a:cubicBezTo>
                      <a:pt x="3" y="12"/>
                      <a:pt x="2" y="6"/>
                      <a:pt x="6" y="0"/>
                    </a:cubicBezTo>
                    <a:cubicBezTo>
                      <a:pt x="12" y="3"/>
                      <a:pt x="10" y="9"/>
                      <a:pt x="10" y="13"/>
                    </a:cubicBezTo>
                    <a:cubicBezTo>
                      <a:pt x="12" y="18"/>
                      <a:pt x="10" y="22"/>
                      <a:pt x="10" y="26"/>
                    </a:cubicBezTo>
                    <a:cubicBezTo>
                      <a:pt x="5" y="34"/>
                      <a:pt x="6" y="26"/>
                      <a:pt x="5" y="25"/>
                    </a:cubicBezTo>
                    <a:cubicBezTo>
                      <a:pt x="4" y="28"/>
                      <a:pt x="5" y="32"/>
                      <a:pt x="1" y="33"/>
                    </a:cubicBezTo>
                    <a:close/>
                  </a:path>
                </a:pathLst>
              </a:custGeom>
              <a:solidFill>
                <a:srgbClr val="1F4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 name="Freeform 659"/>
              <p:cNvSpPr/>
              <p:nvPr/>
            </p:nvSpPr>
            <p:spPr bwMode="auto">
              <a:xfrm>
                <a:off x="5533" y="2461"/>
                <a:ext cx="50" cy="78"/>
              </a:xfrm>
              <a:custGeom>
                <a:avLst/>
                <a:gdLst>
                  <a:gd name="T0" fmla="*/ 1 w 14"/>
                  <a:gd name="T1" fmla="*/ 12 h 22"/>
                  <a:gd name="T2" fmla="*/ 3 w 14"/>
                  <a:gd name="T3" fmla="*/ 0 h 22"/>
                  <a:gd name="T4" fmla="*/ 13 w 14"/>
                  <a:gd name="T5" fmla="*/ 4 h 22"/>
                  <a:gd name="T6" fmla="*/ 5 w 14"/>
                  <a:gd name="T7" fmla="*/ 22 h 22"/>
                  <a:gd name="T8" fmla="*/ 1 w 14"/>
                  <a:gd name="T9" fmla="*/ 12 h 22"/>
                </a:gdLst>
                <a:ahLst/>
                <a:cxnLst>
                  <a:cxn ang="0">
                    <a:pos x="T0" y="T1"/>
                  </a:cxn>
                  <a:cxn ang="0">
                    <a:pos x="T2" y="T3"/>
                  </a:cxn>
                  <a:cxn ang="0">
                    <a:pos x="T4" y="T5"/>
                  </a:cxn>
                  <a:cxn ang="0">
                    <a:pos x="T6" y="T7"/>
                  </a:cxn>
                  <a:cxn ang="0">
                    <a:pos x="T8" y="T9"/>
                  </a:cxn>
                </a:cxnLst>
                <a:rect l="0" t="0" r="r" b="b"/>
                <a:pathLst>
                  <a:path w="14" h="22">
                    <a:moveTo>
                      <a:pt x="1" y="12"/>
                    </a:moveTo>
                    <a:cubicBezTo>
                      <a:pt x="1" y="8"/>
                      <a:pt x="0" y="4"/>
                      <a:pt x="3" y="0"/>
                    </a:cubicBezTo>
                    <a:cubicBezTo>
                      <a:pt x="7" y="0"/>
                      <a:pt x="10" y="0"/>
                      <a:pt x="13" y="4"/>
                    </a:cubicBezTo>
                    <a:cubicBezTo>
                      <a:pt x="13" y="11"/>
                      <a:pt x="14" y="19"/>
                      <a:pt x="5" y="22"/>
                    </a:cubicBezTo>
                    <a:cubicBezTo>
                      <a:pt x="3" y="19"/>
                      <a:pt x="1" y="16"/>
                      <a:pt x="1" y="12"/>
                    </a:cubicBezTo>
                    <a:close/>
                  </a:path>
                </a:pathLst>
              </a:custGeom>
              <a:solidFill>
                <a:srgbClr val="3F4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 name="Freeform 660"/>
              <p:cNvSpPr/>
              <p:nvPr/>
            </p:nvSpPr>
            <p:spPr bwMode="auto">
              <a:xfrm>
                <a:off x="5551" y="2447"/>
                <a:ext cx="50" cy="117"/>
              </a:xfrm>
              <a:custGeom>
                <a:avLst/>
                <a:gdLst>
                  <a:gd name="T0" fmla="*/ 0 w 14"/>
                  <a:gd name="T1" fmla="*/ 26 h 33"/>
                  <a:gd name="T2" fmla="*/ 6 w 14"/>
                  <a:gd name="T3" fmla="*/ 6 h 33"/>
                  <a:gd name="T4" fmla="*/ 9 w 14"/>
                  <a:gd name="T5" fmla="*/ 0 h 33"/>
                  <a:gd name="T6" fmla="*/ 9 w 14"/>
                  <a:gd name="T7" fmla="*/ 18 h 33"/>
                  <a:gd name="T8" fmla="*/ 4 w 14"/>
                  <a:gd name="T9" fmla="*/ 33 h 33"/>
                  <a:gd name="T10" fmla="*/ 0 w 14"/>
                  <a:gd name="T11" fmla="*/ 26 h 33"/>
                </a:gdLst>
                <a:ahLst/>
                <a:cxnLst>
                  <a:cxn ang="0">
                    <a:pos x="T0" y="T1"/>
                  </a:cxn>
                  <a:cxn ang="0">
                    <a:pos x="T2" y="T3"/>
                  </a:cxn>
                  <a:cxn ang="0">
                    <a:pos x="T4" y="T5"/>
                  </a:cxn>
                  <a:cxn ang="0">
                    <a:pos x="T6" y="T7"/>
                  </a:cxn>
                  <a:cxn ang="0">
                    <a:pos x="T8" y="T9"/>
                  </a:cxn>
                  <a:cxn ang="0">
                    <a:pos x="T10" y="T11"/>
                  </a:cxn>
                </a:cxnLst>
                <a:rect l="0" t="0" r="r" b="b"/>
                <a:pathLst>
                  <a:path w="14" h="33">
                    <a:moveTo>
                      <a:pt x="0" y="26"/>
                    </a:moveTo>
                    <a:cubicBezTo>
                      <a:pt x="7" y="21"/>
                      <a:pt x="6" y="13"/>
                      <a:pt x="6" y="6"/>
                    </a:cubicBezTo>
                    <a:cubicBezTo>
                      <a:pt x="4" y="3"/>
                      <a:pt x="6" y="1"/>
                      <a:pt x="9" y="0"/>
                    </a:cubicBezTo>
                    <a:cubicBezTo>
                      <a:pt x="12" y="6"/>
                      <a:pt x="14" y="12"/>
                      <a:pt x="9" y="18"/>
                    </a:cubicBezTo>
                    <a:cubicBezTo>
                      <a:pt x="8" y="23"/>
                      <a:pt x="7" y="28"/>
                      <a:pt x="4" y="33"/>
                    </a:cubicBezTo>
                    <a:cubicBezTo>
                      <a:pt x="1" y="31"/>
                      <a:pt x="0" y="29"/>
                      <a:pt x="0" y="26"/>
                    </a:cubicBezTo>
                    <a:close/>
                  </a:path>
                </a:pathLst>
              </a:custGeom>
              <a:solidFill>
                <a:srgbClr val="0B1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 name="Freeform 661"/>
              <p:cNvSpPr/>
              <p:nvPr/>
            </p:nvSpPr>
            <p:spPr bwMode="auto">
              <a:xfrm>
                <a:off x="5569" y="2522"/>
                <a:ext cx="50" cy="74"/>
              </a:xfrm>
              <a:custGeom>
                <a:avLst/>
                <a:gdLst>
                  <a:gd name="T0" fmla="*/ 7 w 14"/>
                  <a:gd name="T1" fmla="*/ 2 h 21"/>
                  <a:gd name="T2" fmla="*/ 9 w 14"/>
                  <a:gd name="T3" fmla="*/ 16 h 21"/>
                  <a:gd name="T4" fmla="*/ 3 w 14"/>
                  <a:gd name="T5" fmla="*/ 19 h 21"/>
                  <a:gd name="T6" fmla="*/ 2 w 14"/>
                  <a:gd name="T7" fmla="*/ 13 h 21"/>
                  <a:gd name="T8" fmla="*/ 7 w 14"/>
                  <a:gd name="T9" fmla="*/ 0 h 21"/>
                  <a:gd name="T10" fmla="*/ 8 w 14"/>
                  <a:gd name="T11" fmla="*/ 1 h 21"/>
                  <a:gd name="T12" fmla="*/ 7 w 14"/>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14" h="21">
                    <a:moveTo>
                      <a:pt x="7" y="2"/>
                    </a:moveTo>
                    <a:cubicBezTo>
                      <a:pt x="5" y="7"/>
                      <a:pt x="14" y="11"/>
                      <a:pt x="9" y="16"/>
                    </a:cubicBezTo>
                    <a:cubicBezTo>
                      <a:pt x="6" y="17"/>
                      <a:pt x="6" y="21"/>
                      <a:pt x="3" y="19"/>
                    </a:cubicBezTo>
                    <a:cubicBezTo>
                      <a:pt x="0" y="17"/>
                      <a:pt x="1" y="15"/>
                      <a:pt x="2" y="13"/>
                    </a:cubicBezTo>
                    <a:cubicBezTo>
                      <a:pt x="4" y="9"/>
                      <a:pt x="5" y="4"/>
                      <a:pt x="7" y="0"/>
                    </a:cubicBezTo>
                    <a:cubicBezTo>
                      <a:pt x="7" y="1"/>
                      <a:pt x="8" y="1"/>
                      <a:pt x="8" y="1"/>
                    </a:cubicBezTo>
                    <a:cubicBezTo>
                      <a:pt x="7" y="2"/>
                      <a:pt x="7" y="2"/>
                      <a:pt x="7" y="2"/>
                    </a:cubicBezTo>
                    <a:close/>
                  </a:path>
                </a:pathLst>
              </a:custGeom>
              <a:solidFill>
                <a:srgbClr val="18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 name="Freeform 662"/>
              <p:cNvSpPr/>
              <p:nvPr/>
            </p:nvSpPr>
            <p:spPr bwMode="auto">
              <a:xfrm>
                <a:off x="5576" y="2426"/>
                <a:ext cx="36" cy="103"/>
              </a:xfrm>
              <a:custGeom>
                <a:avLst/>
                <a:gdLst>
                  <a:gd name="T0" fmla="*/ 5 w 10"/>
                  <a:gd name="T1" fmla="*/ 29 h 29"/>
                  <a:gd name="T2" fmla="*/ 5 w 10"/>
                  <a:gd name="T3" fmla="*/ 27 h 29"/>
                  <a:gd name="T4" fmla="*/ 2 w 10"/>
                  <a:gd name="T5" fmla="*/ 24 h 29"/>
                  <a:gd name="T6" fmla="*/ 1 w 10"/>
                  <a:gd name="T7" fmla="*/ 6 h 29"/>
                  <a:gd name="T8" fmla="*/ 2 w 10"/>
                  <a:gd name="T9" fmla="*/ 0 h 29"/>
                  <a:gd name="T10" fmla="*/ 5 w 10"/>
                  <a:gd name="T11" fmla="*/ 0 h 29"/>
                  <a:gd name="T12" fmla="*/ 5 w 10"/>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0" h="28">
                    <a:moveTo>
                      <a:pt x="5" y="29"/>
                    </a:moveTo>
                    <a:cubicBezTo>
                      <a:pt x="5" y="29"/>
                      <a:pt x="5" y="28"/>
                      <a:pt x="5" y="27"/>
                    </a:cubicBezTo>
                    <a:cubicBezTo>
                      <a:pt x="4" y="26"/>
                      <a:pt x="3" y="25"/>
                      <a:pt x="2" y="24"/>
                    </a:cubicBezTo>
                    <a:cubicBezTo>
                      <a:pt x="3" y="18"/>
                      <a:pt x="5" y="12"/>
                      <a:pt x="1" y="6"/>
                    </a:cubicBezTo>
                    <a:cubicBezTo>
                      <a:pt x="0" y="4"/>
                      <a:pt x="1" y="2"/>
                      <a:pt x="2" y="0"/>
                    </a:cubicBezTo>
                    <a:cubicBezTo>
                      <a:pt x="3" y="0"/>
                      <a:pt x="4" y="0"/>
                      <a:pt x="5" y="0"/>
                    </a:cubicBezTo>
                    <a:cubicBezTo>
                      <a:pt x="3" y="10"/>
                      <a:pt x="10" y="19"/>
                      <a:pt x="5" y="29"/>
                    </a:cubicBezTo>
                    <a:close/>
                  </a:path>
                </a:pathLst>
              </a:custGeom>
              <a:solidFill>
                <a:srgbClr val="B3B5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 name="Freeform 663"/>
              <p:cNvSpPr/>
              <p:nvPr/>
            </p:nvSpPr>
            <p:spPr bwMode="auto">
              <a:xfrm>
                <a:off x="5572" y="2642"/>
                <a:ext cx="25" cy="79"/>
              </a:xfrm>
              <a:custGeom>
                <a:avLst/>
                <a:gdLst>
                  <a:gd name="T0" fmla="*/ 0 w 7"/>
                  <a:gd name="T1" fmla="*/ 14 h 22"/>
                  <a:gd name="T2" fmla="*/ 2 w 7"/>
                  <a:gd name="T3" fmla="*/ 0 h 22"/>
                  <a:gd name="T4" fmla="*/ 4 w 7"/>
                  <a:gd name="T5" fmla="*/ 1 h 22"/>
                  <a:gd name="T6" fmla="*/ 5 w 7"/>
                  <a:gd name="T7" fmla="*/ 21 h 22"/>
                  <a:gd name="T8" fmla="*/ 0 w 7"/>
                  <a:gd name="T9" fmla="*/ 14 h 22"/>
                </a:gdLst>
                <a:ahLst/>
                <a:cxnLst>
                  <a:cxn ang="0">
                    <a:pos x="T0" y="T1"/>
                  </a:cxn>
                  <a:cxn ang="0">
                    <a:pos x="T2" y="T3"/>
                  </a:cxn>
                  <a:cxn ang="0">
                    <a:pos x="T4" y="T5"/>
                  </a:cxn>
                  <a:cxn ang="0">
                    <a:pos x="T6" y="T7"/>
                  </a:cxn>
                  <a:cxn ang="0">
                    <a:pos x="T8" y="T9"/>
                  </a:cxn>
                </a:cxnLst>
                <a:rect l="0" t="0" r="r" b="b"/>
                <a:pathLst>
                  <a:path w="7" h="22">
                    <a:moveTo>
                      <a:pt x="0" y="14"/>
                    </a:moveTo>
                    <a:cubicBezTo>
                      <a:pt x="0" y="9"/>
                      <a:pt x="1" y="5"/>
                      <a:pt x="2" y="0"/>
                    </a:cubicBezTo>
                    <a:cubicBezTo>
                      <a:pt x="3" y="1"/>
                      <a:pt x="4" y="1"/>
                      <a:pt x="4" y="1"/>
                    </a:cubicBezTo>
                    <a:cubicBezTo>
                      <a:pt x="7" y="8"/>
                      <a:pt x="6" y="15"/>
                      <a:pt x="5" y="21"/>
                    </a:cubicBezTo>
                    <a:cubicBezTo>
                      <a:pt x="1" y="22"/>
                      <a:pt x="1" y="22"/>
                      <a:pt x="0" y="14"/>
                    </a:cubicBezTo>
                    <a:close/>
                  </a:path>
                </a:pathLst>
              </a:custGeom>
              <a:solidFill>
                <a:srgbClr val="4D76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 name="Freeform 664"/>
              <p:cNvSpPr/>
              <p:nvPr/>
            </p:nvSpPr>
            <p:spPr bwMode="auto">
              <a:xfrm>
                <a:off x="5587" y="2642"/>
                <a:ext cx="18" cy="79"/>
              </a:xfrm>
              <a:custGeom>
                <a:avLst/>
                <a:gdLst>
                  <a:gd name="T0" fmla="*/ 0 w 5"/>
                  <a:gd name="T1" fmla="*/ 22 h 22"/>
                  <a:gd name="T2" fmla="*/ 0 w 5"/>
                  <a:gd name="T3" fmla="*/ 1 h 22"/>
                  <a:gd name="T4" fmla="*/ 2 w 5"/>
                  <a:gd name="T5" fmla="*/ 0 h 22"/>
                  <a:gd name="T6" fmla="*/ 3 w 5"/>
                  <a:gd name="T7" fmla="*/ 15 h 22"/>
                  <a:gd name="T8" fmla="*/ 0 w 5"/>
                  <a:gd name="T9" fmla="*/ 22 h 22"/>
                </a:gdLst>
                <a:ahLst/>
                <a:cxnLst>
                  <a:cxn ang="0">
                    <a:pos x="T0" y="T1"/>
                  </a:cxn>
                  <a:cxn ang="0">
                    <a:pos x="T2" y="T3"/>
                  </a:cxn>
                  <a:cxn ang="0">
                    <a:pos x="T4" y="T5"/>
                  </a:cxn>
                  <a:cxn ang="0">
                    <a:pos x="T6" y="T7"/>
                  </a:cxn>
                  <a:cxn ang="0">
                    <a:pos x="T8" y="T9"/>
                  </a:cxn>
                </a:cxnLst>
                <a:rect l="0" t="0" r="r" b="b"/>
                <a:pathLst>
                  <a:path w="5" h="22">
                    <a:moveTo>
                      <a:pt x="0" y="22"/>
                    </a:moveTo>
                    <a:cubicBezTo>
                      <a:pt x="0" y="15"/>
                      <a:pt x="0" y="8"/>
                      <a:pt x="0" y="1"/>
                    </a:cubicBezTo>
                    <a:cubicBezTo>
                      <a:pt x="1" y="1"/>
                      <a:pt x="1" y="1"/>
                      <a:pt x="2" y="0"/>
                    </a:cubicBezTo>
                    <a:cubicBezTo>
                      <a:pt x="4" y="5"/>
                      <a:pt x="2" y="10"/>
                      <a:pt x="3" y="15"/>
                    </a:cubicBezTo>
                    <a:cubicBezTo>
                      <a:pt x="2" y="18"/>
                      <a:pt x="5" y="21"/>
                      <a:pt x="0" y="22"/>
                    </a:cubicBezTo>
                    <a:close/>
                  </a:path>
                </a:pathLst>
              </a:custGeom>
              <a:solidFill>
                <a:srgbClr val="0A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 name="Freeform 665"/>
              <p:cNvSpPr/>
              <p:nvPr/>
            </p:nvSpPr>
            <p:spPr bwMode="auto">
              <a:xfrm>
                <a:off x="5594" y="2639"/>
                <a:ext cx="14" cy="64"/>
              </a:xfrm>
              <a:custGeom>
                <a:avLst/>
                <a:gdLst>
                  <a:gd name="T0" fmla="*/ 0 w 4"/>
                  <a:gd name="T1" fmla="*/ 17 h 18"/>
                  <a:gd name="T2" fmla="*/ 0 w 4"/>
                  <a:gd name="T3" fmla="*/ 1 h 18"/>
                  <a:gd name="T4" fmla="*/ 4 w 4"/>
                  <a:gd name="T5" fmla="*/ 0 h 18"/>
                  <a:gd name="T6" fmla="*/ 4 w 4"/>
                  <a:gd name="T7" fmla="*/ 4 h 18"/>
                  <a:gd name="T8" fmla="*/ 2 w 4"/>
                  <a:gd name="T9" fmla="*/ 17 h 18"/>
                  <a:gd name="T10" fmla="*/ 0 w 4"/>
                  <a:gd name="T11" fmla="*/ 17 h 18"/>
                </a:gdLst>
                <a:ahLst/>
                <a:cxnLst>
                  <a:cxn ang="0">
                    <a:pos x="T0" y="T1"/>
                  </a:cxn>
                  <a:cxn ang="0">
                    <a:pos x="T2" y="T3"/>
                  </a:cxn>
                  <a:cxn ang="0">
                    <a:pos x="T4" y="T5"/>
                  </a:cxn>
                  <a:cxn ang="0">
                    <a:pos x="T6" y="T7"/>
                  </a:cxn>
                  <a:cxn ang="0">
                    <a:pos x="T8" y="T9"/>
                  </a:cxn>
                  <a:cxn ang="0">
                    <a:pos x="T10" y="T11"/>
                  </a:cxn>
                </a:cxnLst>
                <a:rect l="0" t="0" r="r" b="b"/>
                <a:pathLst>
                  <a:path w="4" h="18">
                    <a:moveTo>
                      <a:pt x="0" y="17"/>
                    </a:moveTo>
                    <a:cubicBezTo>
                      <a:pt x="0" y="12"/>
                      <a:pt x="0" y="7"/>
                      <a:pt x="0" y="1"/>
                    </a:cubicBezTo>
                    <a:cubicBezTo>
                      <a:pt x="1" y="0"/>
                      <a:pt x="2" y="0"/>
                      <a:pt x="4" y="0"/>
                    </a:cubicBezTo>
                    <a:cubicBezTo>
                      <a:pt x="4" y="1"/>
                      <a:pt x="4" y="3"/>
                      <a:pt x="4" y="4"/>
                    </a:cubicBezTo>
                    <a:cubicBezTo>
                      <a:pt x="1" y="8"/>
                      <a:pt x="3" y="13"/>
                      <a:pt x="2" y="17"/>
                    </a:cubicBezTo>
                    <a:cubicBezTo>
                      <a:pt x="1" y="18"/>
                      <a:pt x="1" y="18"/>
                      <a:pt x="0" y="17"/>
                    </a:cubicBezTo>
                    <a:close/>
                  </a:path>
                </a:pathLst>
              </a:custGeom>
              <a:solidFill>
                <a:srgbClr val="4D76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 name="Freeform 666"/>
              <p:cNvSpPr/>
              <p:nvPr/>
            </p:nvSpPr>
            <p:spPr bwMode="auto">
              <a:xfrm>
                <a:off x="5547" y="2678"/>
                <a:ext cx="65" cy="71"/>
              </a:xfrm>
              <a:custGeom>
                <a:avLst/>
                <a:gdLst>
                  <a:gd name="T0" fmla="*/ 13 w 18"/>
                  <a:gd name="T1" fmla="*/ 6 h 20"/>
                  <a:gd name="T2" fmla="*/ 15 w 18"/>
                  <a:gd name="T3" fmla="*/ 6 h 20"/>
                  <a:gd name="T4" fmla="*/ 12 w 18"/>
                  <a:gd name="T5" fmla="*/ 20 h 20"/>
                  <a:gd name="T6" fmla="*/ 0 w 18"/>
                  <a:gd name="T7" fmla="*/ 10 h 20"/>
                  <a:gd name="T8" fmla="*/ 4 w 18"/>
                  <a:gd name="T9" fmla="*/ 0 h 20"/>
                  <a:gd name="T10" fmla="*/ 5 w 18"/>
                  <a:gd name="T11" fmla="*/ 5 h 20"/>
                  <a:gd name="T12" fmla="*/ 6 w 18"/>
                  <a:gd name="T13" fmla="*/ 5 h 20"/>
                  <a:gd name="T14" fmla="*/ 7 w 18"/>
                  <a:gd name="T15" fmla="*/ 4 h 20"/>
                  <a:gd name="T16" fmla="*/ 11 w 18"/>
                  <a:gd name="T17" fmla="*/ 12 h 20"/>
                  <a:gd name="T18" fmla="*/ 13 w 18"/>
                  <a:gd name="T1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0">
                    <a:moveTo>
                      <a:pt x="13" y="6"/>
                    </a:moveTo>
                    <a:cubicBezTo>
                      <a:pt x="14" y="6"/>
                      <a:pt x="14" y="6"/>
                      <a:pt x="15" y="6"/>
                    </a:cubicBezTo>
                    <a:cubicBezTo>
                      <a:pt x="14" y="11"/>
                      <a:pt x="18" y="17"/>
                      <a:pt x="12" y="20"/>
                    </a:cubicBezTo>
                    <a:cubicBezTo>
                      <a:pt x="6" y="20"/>
                      <a:pt x="1" y="17"/>
                      <a:pt x="0" y="10"/>
                    </a:cubicBezTo>
                    <a:cubicBezTo>
                      <a:pt x="1" y="7"/>
                      <a:pt x="2" y="4"/>
                      <a:pt x="4" y="0"/>
                    </a:cubicBezTo>
                    <a:cubicBezTo>
                      <a:pt x="6" y="1"/>
                      <a:pt x="4" y="3"/>
                      <a:pt x="5" y="5"/>
                    </a:cubicBezTo>
                    <a:cubicBezTo>
                      <a:pt x="6" y="5"/>
                      <a:pt x="6" y="5"/>
                      <a:pt x="6" y="5"/>
                    </a:cubicBezTo>
                    <a:cubicBezTo>
                      <a:pt x="7" y="5"/>
                      <a:pt x="7" y="4"/>
                      <a:pt x="7" y="4"/>
                    </a:cubicBezTo>
                    <a:cubicBezTo>
                      <a:pt x="10" y="6"/>
                      <a:pt x="7" y="11"/>
                      <a:pt x="11" y="12"/>
                    </a:cubicBezTo>
                    <a:cubicBezTo>
                      <a:pt x="12" y="10"/>
                      <a:pt x="13" y="8"/>
                      <a:pt x="13" y="6"/>
                    </a:cubicBezTo>
                    <a:close/>
                  </a:path>
                </a:pathLst>
              </a:custGeom>
              <a:solidFill>
                <a:srgbClr val="1A4E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 name="Freeform 667"/>
              <p:cNvSpPr/>
              <p:nvPr/>
            </p:nvSpPr>
            <p:spPr bwMode="auto">
              <a:xfrm>
                <a:off x="5187" y="2550"/>
                <a:ext cx="53" cy="181"/>
              </a:xfrm>
              <a:custGeom>
                <a:avLst/>
                <a:gdLst>
                  <a:gd name="T0" fmla="*/ 15 w 15"/>
                  <a:gd name="T1" fmla="*/ 15 h 51"/>
                  <a:gd name="T2" fmla="*/ 15 w 15"/>
                  <a:gd name="T3" fmla="*/ 50 h 51"/>
                  <a:gd name="T4" fmla="*/ 8 w 15"/>
                  <a:gd name="T5" fmla="*/ 41 h 51"/>
                  <a:gd name="T6" fmla="*/ 5 w 15"/>
                  <a:gd name="T7" fmla="*/ 26 h 51"/>
                  <a:gd name="T8" fmla="*/ 3 w 15"/>
                  <a:gd name="T9" fmla="*/ 20 h 51"/>
                  <a:gd name="T10" fmla="*/ 2 w 15"/>
                  <a:gd name="T11" fmla="*/ 5 h 51"/>
                  <a:gd name="T12" fmla="*/ 7 w 15"/>
                  <a:gd name="T13" fmla="*/ 0 h 51"/>
                  <a:gd name="T14" fmla="*/ 10 w 15"/>
                  <a:gd name="T15" fmla="*/ 17 h 51"/>
                  <a:gd name="T16" fmla="*/ 12 w 15"/>
                  <a:gd name="T17" fmla="*/ 13 h 51"/>
                  <a:gd name="T18" fmla="*/ 15 w 15"/>
                  <a:gd name="T19"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51">
                    <a:moveTo>
                      <a:pt x="15" y="15"/>
                    </a:moveTo>
                    <a:cubicBezTo>
                      <a:pt x="15" y="26"/>
                      <a:pt x="15" y="38"/>
                      <a:pt x="15" y="50"/>
                    </a:cubicBezTo>
                    <a:cubicBezTo>
                      <a:pt x="7" y="51"/>
                      <a:pt x="10" y="44"/>
                      <a:pt x="8" y="41"/>
                    </a:cubicBezTo>
                    <a:cubicBezTo>
                      <a:pt x="7" y="36"/>
                      <a:pt x="5" y="31"/>
                      <a:pt x="5" y="26"/>
                    </a:cubicBezTo>
                    <a:cubicBezTo>
                      <a:pt x="5" y="24"/>
                      <a:pt x="4" y="22"/>
                      <a:pt x="3" y="20"/>
                    </a:cubicBezTo>
                    <a:cubicBezTo>
                      <a:pt x="0" y="16"/>
                      <a:pt x="0" y="10"/>
                      <a:pt x="2" y="5"/>
                    </a:cubicBezTo>
                    <a:cubicBezTo>
                      <a:pt x="3" y="3"/>
                      <a:pt x="4" y="1"/>
                      <a:pt x="7" y="0"/>
                    </a:cubicBezTo>
                    <a:cubicBezTo>
                      <a:pt x="12" y="5"/>
                      <a:pt x="9" y="12"/>
                      <a:pt x="10" y="17"/>
                    </a:cubicBezTo>
                    <a:cubicBezTo>
                      <a:pt x="10" y="16"/>
                      <a:pt x="10" y="14"/>
                      <a:pt x="12" y="13"/>
                    </a:cubicBezTo>
                    <a:cubicBezTo>
                      <a:pt x="13" y="12"/>
                      <a:pt x="14" y="13"/>
                      <a:pt x="15" y="15"/>
                    </a:cubicBezTo>
                    <a:close/>
                  </a:path>
                </a:pathLst>
              </a:custGeom>
              <a:solidFill>
                <a:srgbClr val="1539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 name="Freeform 668"/>
              <p:cNvSpPr/>
              <p:nvPr/>
            </p:nvSpPr>
            <p:spPr bwMode="auto">
              <a:xfrm>
                <a:off x="5248" y="2593"/>
                <a:ext cx="35" cy="202"/>
              </a:xfrm>
              <a:custGeom>
                <a:avLst/>
                <a:gdLst>
                  <a:gd name="T0" fmla="*/ 6 w 10"/>
                  <a:gd name="T1" fmla="*/ 32 h 57"/>
                  <a:gd name="T2" fmla="*/ 2 w 10"/>
                  <a:gd name="T3" fmla="*/ 32 h 57"/>
                  <a:gd name="T4" fmla="*/ 5 w 10"/>
                  <a:gd name="T5" fmla="*/ 47 h 57"/>
                  <a:gd name="T6" fmla="*/ 8 w 10"/>
                  <a:gd name="T7" fmla="*/ 49 h 57"/>
                  <a:gd name="T8" fmla="*/ 0 w 10"/>
                  <a:gd name="T9" fmla="*/ 57 h 57"/>
                  <a:gd name="T10" fmla="*/ 0 w 10"/>
                  <a:gd name="T11" fmla="*/ 3 h 57"/>
                  <a:gd name="T12" fmla="*/ 5 w 10"/>
                  <a:gd name="T13" fmla="*/ 4 h 57"/>
                  <a:gd name="T14" fmla="*/ 9 w 10"/>
                  <a:gd name="T15" fmla="*/ 12 h 57"/>
                  <a:gd name="T16" fmla="*/ 6 w 10"/>
                  <a:gd name="T17"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7">
                    <a:moveTo>
                      <a:pt x="6" y="32"/>
                    </a:moveTo>
                    <a:cubicBezTo>
                      <a:pt x="5" y="32"/>
                      <a:pt x="3" y="27"/>
                      <a:pt x="2" y="32"/>
                    </a:cubicBezTo>
                    <a:cubicBezTo>
                      <a:pt x="2" y="37"/>
                      <a:pt x="2" y="42"/>
                      <a:pt x="5" y="47"/>
                    </a:cubicBezTo>
                    <a:cubicBezTo>
                      <a:pt x="6" y="48"/>
                      <a:pt x="10" y="44"/>
                      <a:pt x="8" y="49"/>
                    </a:cubicBezTo>
                    <a:cubicBezTo>
                      <a:pt x="7" y="51"/>
                      <a:pt x="4" y="53"/>
                      <a:pt x="0" y="57"/>
                    </a:cubicBezTo>
                    <a:cubicBezTo>
                      <a:pt x="0" y="38"/>
                      <a:pt x="0" y="20"/>
                      <a:pt x="0" y="3"/>
                    </a:cubicBezTo>
                    <a:cubicBezTo>
                      <a:pt x="2" y="0"/>
                      <a:pt x="2" y="0"/>
                      <a:pt x="5" y="4"/>
                    </a:cubicBezTo>
                    <a:cubicBezTo>
                      <a:pt x="6" y="7"/>
                      <a:pt x="7" y="10"/>
                      <a:pt x="9" y="12"/>
                    </a:cubicBezTo>
                    <a:cubicBezTo>
                      <a:pt x="10" y="19"/>
                      <a:pt x="10" y="26"/>
                      <a:pt x="6" y="32"/>
                    </a:cubicBezTo>
                    <a:close/>
                  </a:path>
                </a:pathLst>
              </a:custGeom>
              <a:solidFill>
                <a:srgbClr val="2340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 name="Freeform 669"/>
              <p:cNvSpPr/>
              <p:nvPr/>
            </p:nvSpPr>
            <p:spPr bwMode="auto">
              <a:xfrm>
                <a:off x="5187" y="2625"/>
                <a:ext cx="43" cy="167"/>
              </a:xfrm>
              <a:custGeom>
                <a:avLst/>
                <a:gdLst>
                  <a:gd name="T0" fmla="*/ 5 w 12"/>
                  <a:gd name="T1" fmla="*/ 0 h 47"/>
                  <a:gd name="T2" fmla="*/ 7 w 12"/>
                  <a:gd name="T3" fmla="*/ 4 h 47"/>
                  <a:gd name="T4" fmla="*/ 9 w 12"/>
                  <a:gd name="T5" fmla="*/ 24 h 47"/>
                  <a:gd name="T6" fmla="*/ 12 w 12"/>
                  <a:gd name="T7" fmla="*/ 41 h 47"/>
                  <a:gd name="T8" fmla="*/ 11 w 12"/>
                  <a:gd name="T9" fmla="*/ 43 h 47"/>
                  <a:gd name="T10" fmla="*/ 5 w 12"/>
                  <a:gd name="T11" fmla="*/ 47 h 47"/>
                  <a:gd name="T12" fmla="*/ 2 w 12"/>
                  <a:gd name="T13" fmla="*/ 3 h 47"/>
                  <a:gd name="T14" fmla="*/ 5 w 12"/>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7">
                    <a:moveTo>
                      <a:pt x="5" y="0"/>
                    </a:moveTo>
                    <a:cubicBezTo>
                      <a:pt x="7" y="0"/>
                      <a:pt x="7" y="2"/>
                      <a:pt x="7" y="4"/>
                    </a:cubicBezTo>
                    <a:cubicBezTo>
                      <a:pt x="4" y="11"/>
                      <a:pt x="9" y="17"/>
                      <a:pt x="9" y="24"/>
                    </a:cubicBezTo>
                    <a:cubicBezTo>
                      <a:pt x="9" y="30"/>
                      <a:pt x="10" y="35"/>
                      <a:pt x="12" y="41"/>
                    </a:cubicBezTo>
                    <a:cubicBezTo>
                      <a:pt x="12" y="42"/>
                      <a:pt x="11" y="43"/>
                      <a:pt x="11" y="43"/>
                    </a:cubicBezTo>
                    <a:cubicBezTo>
                      <a:pt x="9" y="44"/>
                      <a:pt x="8" y="47"/>
                      <a:pt x="5" y="47"/>
                    </a:cubicBezTo>
                    <a:cubicBezTo>
                      <a:pt x="0" y="33"/>
                      <a:pt x="0" y="18"/>
                      <a:pt x="2" y="3"/>
                    </a:cubicBezTo>
                    <a:cubicBezTo>
                      <a:pt x="2" y="1"/>
                      <a:pt x="3" y="0"/>
                      <a:pt x="5" y="0"/>
                    </a:cubicBezTo>
                    <a:close/>
                  </a:path>
                </a:pathLst>
              </a:custGeom>
              <a:solidFill>
                <a:srgbClr val="315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 name="Freeform 670"/>
              <p:cNvSpPr/>
              <p:nvPr/>
            </p:nvSpPr>
            <p:spPr bwMode="auto">
              <a:xfrm>
                <a:off x="5198" y="2692"/>
                <a:ext cx="53" cy="78"/>
              </a:xfrm>
              <a:custGeom>
                <a:avLst/>
                <a:gdLst>
                  <a:gd name="T0" fmla="*/ 9 w 15"/>
                  <a:gd name="T1" fmla="*/ 22 h 22"/>
                  <a:gd name="T2" fmla="*/ 4 w 15"/>
                  <a:gd name="T3" fmla="*/ 4 h 22"/>
                  <a:gd name="T4" fmla="*/ 6 w 15"/>
                  <a:gd name="T5" fmla="*/ 0 h 22"/>
                  <a:gd name="T6" fmla="*/ 12 w 15"/>
                  <a:gd name="T7" fmla="*/ 10 h 22"/>
                  <a:gd name="T8" fmla="*/ 9 w 15"/>
                  <a:gd name="T9" fmla="*/ 22 h 22"/>
                </a:gdLst>
                <a:ahLst/>
                <a:cxnLst>
                  <a:cxn ang="0">
                    <a:pos x="T0" y="T1"/>
                  </a:cxn>
                  <a:cxn ang="0">
                    <a:pos x="T2" y="T3"/>
                  </a:cxn>
                  <a:cxn ang="0">
                    <a:pos x="T4" y="T5"/>
                  </a:cxn>
                  <a:cxn ang="0">
                    <a:pos x="T6" y="T7"/>
                  </a:cxn>
                  <a:cxn ang="0">
                    <a:pos x="T8" y="T9"/>
                  </a:cxn>
                </a:cxnLst>
                <a:rect l="0" t="0" r="r" b="b"/>
                <a:pathLst>
                  <a:path w="15" h="22">
                    <a:moveTo>
                      <a:pt x="9" y="22"/>
                    </a:moveTo>
                    <a:cubicBezTo>
                      <a:pt x="0" y="18"/>
                      <a:pt x="6" y="10"/>
                      <a:pt x="4" y="4"/>
                    </a:cubicBezTo>
                    <a:cubicBezTo>
                      <a:pt x="6" y="3"/>
                      <a:pt x="5" y="1"/>
                      <a:pt x="6" y="0"/>
                    </a:cubicBezTo>
                    <a:cubicBezTo>
                      <a:pt x="10" y="2"/>
                      <a:pt x="6" y="9"/>
                      <a:pt x="12" y="10"/>
                    </a:cubicBezTo>
                    <a:cubicBezTo>
                      <a:pt x="11" y="14"/>
                      <a:pt x="15" y="20"/>
                      <a:pt x="9" y="22"/>
                    </a:cubicBezTo>
                    <a:close/>
                  </a:path>
                </a:pathLst>
              </a:custGeom>
              <a:solidFill>
                <a:srgbClr val="2E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 name="Freeform 671"/>
              <p:cNvSpPr/>
              <p:nvPr/>
            </p:nvSpPr>
            <p:spPr bwMode="auto">
              <a:xfrm>
                <a:off x="5219" y="2500"/>
                <a:ext cx="54" cy="110"/>
              </a:xfrm>
              <a:custGeom>
                <a:avLst/>
                <a:gdLst>
                  <a:gd name="T0" fmla="*/ 12 w 15"/>
                  <a:gd name="T1" fmla="*/ 31 h 31"/>
                  <a:gd name="T2" fmla="*/ 8 w 15"/>
                  <a:gd name="T3" fmla="*/ 29 h 31"/>
                  <a:gd name="T4" fmla="*/ 6 w 15"/>
                  <a:gd name="T5" fmla="*/ 29 h 31"/>
                  <a:gd name="T6" fmla="*/ 4 w 15"/>
                  <a:gd name="T7" fmla="*/ 27 h 31"/>
                  <a:gd name="T8" fmla="*/ 4 w 15"/>
                  <a:gd name="T9" fmla="*/ 25 h 31"/>
                  <a:gd name="T10" fmla="*/ 3 w 15"/>
                  <a:gd name="T11" fmla="*/ 2 h 31"/>
                  <a:gd name="T12" fmla="*/ 6 w 15"/>
                  <a:gd name="T13" fmla="*/ 0 h 31"/>
                  <a:gd name="T14" fmla="*/ 10 w 15"/>
                  <a:gd name="T15" fmla="*/ 8 h 31"/>
                  <a:gd name="T16" fmla="*/ 12 w 15"/>
                  <a:gd name="T17" fmla="*/ 12 h 31"/>
                  <a:gd name="T18" fmla="*/ 15 w 15"/>
                  <a:gd name="T19" fmla="*/ 27 h 31"/>
                  <a:gd name="T20" fmla="*/ 12 w 15"/>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1">
                    <a:moveTo>
                      <a:pt x="12" y="31"/>
                    </a:moveTo>
                    <a:cubicBezTo>
                      <a:pt x="10" y="31"/>
                      <a:pt x="11" y="27"/>
                      <a:pt x="8" y="29"/>
                    </a:cubicBezTo>
                    <a:cubicBezTo>
                      <a:pt x="7" y="29"/>
                      <a:pt x="7" y="29"/>
                      <a:pt x="6" y="29"/>
                    </a:cubicBezTo>
                    <a:cubicBezTo>
                      <a:pt x="5" y="28"/>
                      <a:pt x="5" y="27"/>
                      <a:pt x="4" y="27"/>
                    </a:cubicBezTo>
                    <a:cubicBezTo>
                      <a:pt x="4" y="26"/>
                      <a:pt x="4" y="26"/>
                      <a:pt x="4" y="25"/>
                    </a:cubicBezTo>
                    <a:cubicBezTo>
                      <a:pt x="4" y="17"/>
                      <a:pt x="0" y="10"/>
                      <a:pt x="3" y="2"/>
                    </a:cubicBezTo>
                    <a:cubicBezTo>
                      <a:pt x="4" y="1"/>
                      <a:pt x="5" y="0"/>
                      <a:pt x="6" y="0"/>
                    </a:cubicBezTo>
                    <a:cubicBezTo>
                      <a:pt x="8" y="2"/>
                      <a:pt x="8" y="5"/>
                      <a:pt x="10" y="8"/>
                    </a:cubicBezTo>
                    <a:cubicBezTo>
                      <a:pt x="10" y="9"/>
                      <a:pt x="11" y="10"/>
                      <a:pt x="12" y="12"/>
                    </a:cubicBezTo>
                    <a:cubicBezTo>
                      <a:pt x="13" y="17"/>
                      <a:pt x="13" y="22"/>
                      <a:pt x="15" y="27"/>
                    </a:cubicBezTo>
                    <a:cubicBezTo>
                      <a:pt x="15" y="29"/>
                      <a:pt x="15" y="31"/>
                      <a:pt x="12" y="31"/>
                    </a:cubicBezTo>
                    <a:close/>
                  </a:path>
                </a:pathLst>
              </a:custGeom>
              <a:solidFill>
                <a:srgbClr val="818D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 name="Freeform 672"/>
              <p:cNvSpPr/>
              <p:nvPr/>
            </p:nvSpPr>
            <p:spPr bwMode="auto">
              <a:xfrm>
                <a:off x="5105" y="3516"/>
                <a:ext cx="11" cy="188"/>
              </a:xfrm>
              <a:custGeom>
                <a:avLst/>
                <a:gdLst>
                  <a:gd name="T0" fmla="*/ 1 w 3"/>
                  <a:gd name="T1" fmla="*/ 0 h 53"/>
                  <a:gd name="T2" fmla="*/ 3 w 3"/>
                  <a:gd name="T3" fmla="*/ 2 h 53"/>
                  <a:gd name="T4" fmla="*/ 3 w 3"/>
                  <a:gd name="T5" fmla="*/ 53 h 53"/>
                  <a:gd name="T6" fmla="*/ 0 w 3"/>
                  <a:gd name="T7" fmla="*/ 53 h 53"/>
                  <a:gd name="T8" fmla="*/ 1 w 3"/>
                  <a:gd name="T9" fmla="*/ 0 h 53"/>
                </a:gdLst>
                <a:ahLst/>
                <a:cxnLst>
                  <a:cxn ang="0">
                    <a:pos x="T0" y="T1"/>
                  </a:cxn>
                  <a:cxn ang="0">
                    <a:pos x="T2" y="T3"/>
                  </a:cxn>
                  <a:cxn ang="0">
                    <a:pos x="T4" y="T5"/>
                  </a:cxn>
                  <a:cxn ang="0">
                    <a:pos x="T6" y="T7"/>
                  </a:cxn>
                  <a:cxn ang="0">
                    <a:pos x="T8" y="T9"/>
                  </a:cxn>
                </a:cxnLst>
                <a:rect l="0" t="0" r="r" b="b"/>
                <a:pathLst>
                  <a:path w="3" h="52">
                    <a:moveTo>
                      <a:pt x="1" y="0"/>
                    </a:moveTo>
                    <a:cubicBezTo>
                      <a:pt x="2" y="1"/>
                      <a:pt x="2" y="1"/>
                      <a:pt x="3" y="2"/>
                    </a:cubicBezTo>
                    <a:cubicBezTo>
                      <a:pt x="3" y="19"/>
                      <a:pt x="3" y="36"/>
                      <a:pt x="3" y="53"/>
                    </a:cubicBezTo>
                    <a:cubicBezTo>
                      <a:pt x="2" y="53"/>
                      <a:pt x="1" y="53"/>
                      <a:pt x="0" y="53"/>
                    </a:cubicBezTo>
                    <a:cubicBezTo>
                      <a:pt x="1" y="35"/>
                      <a:pt x="1" y="18"/>
                      <a:pt x="1" y="0"/>
                    </a:cubicBezTo>
                    <a:close/>
                  </a:path>
                </a:pathLst>
              </a:custGeom>
              <a:solidFill>
                <a:srgbClr val="C5C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 name="Freeform 673"/>
              <p:cNvSpPr/>
              <p:nvPr/>
            </p:nvSpPr>
            <p:spPr bwMode="auto">
              <a:xfrm>
                <a:off x="5116" y="3257"/>
                <a:ext cx="25" cy="78"/>
              </a:xfrm>
              <a:custGeom>
                <a:avLst/>
                <a:gdLst>
                  <a:gd name="T0" fmla="*/ 7 w 7"/>
                  <a:gd name="T1" fmla="*/ 0 h 22"/>
                  <a:gd name="T2" fmla="*/ 5 w 7"/>
                  <a:gd name="T3" fmla="*/ 15 h 22"/>
                  <a:gd name="T4" fmla="*/ 3 w 7"/>
                  <a:gd name="T5" fmla="*/ 22 h 22"/>
                  <a:gd name="T6" fmla="*/ 4 w 7"/>
                  <a:gd name="T7" fmla="*/ 2 h 22"/>
                  <a:gd name="T8" fmla="*/ 7 w 7"/>
                  <a:gd name="T9" fmla="*/ 0 h 22"/>
                </a:gdLst>
                <a:ahLst/>
                <a:cxnLst>
                  <a:cxn ang="0">
                    <a:pos x="T0" y="T1"/>
                  </a:cxn>
                  <a:cxn ang="0">
                    <a:pos x="T2" y="T3"/>
                  </a:cxn>
                  <a:cxn ang="0">
                    <a:pos x="T4" y="T5"/>
                  </a:cxn>
                  <a:cxn ang="0">
                    <a:pos x="T6" y="T7"/>
                  </a:cxn>
                  <a:cxn ang="0">
                    <a:pos x="T8" y="T9"/>
                  </a:cxn>
                </a:cxnLst>
                <a:rect l="0" t="0" r="r" b="b"/>
                <a:pathLst>
                  <a:path w="7" h="22">
                    <a:moveTo>
                      <a:pt x="7" y="0"/>
                    </a:moveTo>
                    <a:cubicBezTo>
                      <a:pt x="6" y="5"/>
                      <a:pt x="5" y="10"/>
                      <a:pt x="5" y="15"/>
                    </a:cubicBezTo>
                    <a:cubicBezTo>
                      <a:pt x="3" y="17"/>
                      <a:pt x="4" y="19"/>
                      <a:pt x="3" y="22"/>
                    </a:cubicBezTo>
                    <a:cubicBezTo>
                      <a:pt x="0" y="14"/>
                      <a:pt x="4" y="8"/>
                      <a:pt x="4" y="2"/>
                    </a:cubicBezTo>
                    <a:cubicBezTo>
                      <a:pt x="5" y="1"/>
                      <a:pt x="6" y="0"/>
                      <a:pt x="7" y="0"/>
                    </a:cubicBezTo>
                    <a:close/>
                  </a:path>
                </a:pathLst>
              </a:custGeom>
              <a:solidFill>
                <a:srgbClr val="385A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 name="Freeform 674"/>
              <p:cNvSpPr/>
              <p:nvPr/>
            </p:nvSpPr>
            <p:spPr bwMode="auto">
              <a:xfrm>
                <a:off x="5205" y="2191"/>
                <a:ext cx="114" cy="231"/>
              </a:xfrm>
              <a:custGeom>
                <a:avLst/>
                <a:gdLst>
                  <a:gd name="T0" fmla="*/ 30 w 32"/>
                  <a:gd name="T1" fmla="*/ 23 h 65"/>
                  <a:gd name="T2" fmla="*/ 26 w 32"/>
                  <a:gd name="T3" fmla="*/ 22 h 65"/>
                  <a:gd name="T4" fmla="*/ 24 w 32"/>
                  <a:gd name="T5" fmla="*/ 21 h 65"/>
                  <a:gd name="T6" fmla="*/ 20 w 32"/>
                  <a:gd name="T7" fmla="*/ 22 h 65"/>
                  <a:gd name="T8" fmla="*/ 15 w 32"/>
                  <a:gd name="T9" fmla="*/ 41 h 65"/>
                  <a:gd name="T10" fmla="*/ 10 w 32"/>
                  <a:gd name="T11" fmla="*/ 58 h 65"/>
                  <a:gd name="T12" fmla="*/ 4 w 32"/>
                  <a:gd name="T13" fmla="*/ 65 h 65"/>
                  <a:gd name="T14" fmla="*/ 2 w 32"/>
                  <a:gd name="T15" fmla="*/ 64 h 65"/>
                  <a:gd name="T16" fmla="*/ 3 w 32"/>
                  <a:gd name="T17" fmla="*/ 54 h 65"/>
                  <a:gd name="T18" fmla="*/ 10 w 32"/>
                  <a:gd name="T19" fmla="*/ 36 h 65"/>
                  <a:gd name="T20" fmla="*/ 12 w 32"/>
                  <a:gd name="T21" fmla="*/ 23 h 65"/>
                  <a:gd name="T22" fmla="*/ 14 w 32"/>
                  <a:gd name="T23" fmla="*/ 15 h 65"/>
                  <a:gd name="T24" fmla="*/ 19 w 32"/>
                  <a:gd name="T25" fmla="*/ 9 h 65"/>
                  <a:gd name="T26" fmla="*/ 14 w 32"/>
                  <a:gd name="T27" fmla="*/ 1 h 65"/>
                  <a:gd name="T28" fmla="*/ 26 w 32"/>
                  <a:gd name="T29" fmla="*/ 3 h 65"/>
                  <a:gd name="T30" fmla="*/ 30 w 32"/>
                  <a:gd name="T31" fmla="*/ 14 h 65"/>
                  <a:gd name="T32" fmla="*/ 32 w 32"/>
                  <a:gd name="T33" fmla="*/ 19 h 65"/>
                  <a:gd name="T34" fmla="*/ 30 w 32"/>
                  <a:gd name="T35" fmla="*/ 2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65">
                    <a:moveTo>
                      <a:pt x="30" y="23"/>
                    </a:moveTo>
                    <a:cubicBezTo>
                      <a:pt x="28" y="23"/>
                      <a:pt x="27" y="22"/>
                      <a:pt x="26" y="22"/>
                    </a:cubicBezTo>
                    <a:cubicBezTo>
                      <a:pt x="25" y="22"/>
                      <a:pt x="24" y="21"/>
                      <a:pt x="24" y="21"/>
                    </a:cubicBezTo>
                    <a:cubicBezTo>
                      <a:pt x="22" y="19"/>
                      <a:pt x="21" y="20"/>
                      <a:pt x="20" y="22"/>
                    </a:cubicBezTo>
                    <a:cubicBezTo>
                      <a:pt x="17" y="28"/>
                      <a:pt x="18" y="35"/>
                      <a:pt x="15" y="41"/>
                    </a:cubicBezTo>
                    <a:cubicBezTo>
                      <a:pt x="11" y="46"/>
                      <a:pt x="11" y="52"/>
                      <a:pt x="10" y="58"/>
                    </a:cubicBezTo>
                    <a:cubicBezTo>
                      <a:pt x="9" y="61"/>
                      <a:pt x="7" y="63"/>
                      <a:pt x="4" y="65"/>
                    </a:cubicBezTo>
                    <a:cubicBezTo>
                      <a:pt x="3" y="65"/>
                      <a:pt x="2" y="65"/>
                      <a:pt x="2" y="64"/>
                    </a:cubicBezTo>
                    <a:cubicBezTo>
                      <a:pt x="0" y="60"/>
                      <a:pt x="2" y="57"/>
                      <a:pt x="3" y="54"/>
                    </a:cubicBezTo>
                    <a:cubicBezTo>
                      <a:pt x="4" y="48"/>
                      <a:pt x="4" y="41"/>
                      <a:pt x="10" y="36"/>
                    </a:cubicBezTo>
                    <a:cubicBezTo>
                      <a:pt x="12" y="32"/>
                      <a:pt x="14" y="28"/>
                      <a:pt x="12" y="23"/>
                    </a:cubicBezTo>
                    <a:cubicBezTo>
                      <a:pt x="10" y="20"/>
                      <a:pt x="13" y="17"/>
                      <a:pt x="14" y="15"/>
                    </a:cubicBezTo>
                    <a:cubicBezTo>
                      <a:pt x="15" y="13"/>
                      <a:pt x="17" y="11"/>
                      <a:pt x="19" y="9"/>
                    </a:cubicBezTo>
                    <a:cubicBezTo>
                      <a:pt x="17" y="6"/>
                      <a:pt x="14" y="5"/>
                      <a:pt x="14" y="1"/>
                    </a:cubicBezTo>
                    <a:cubicBezTo>
                      <a:pt x="18" y="0"/>
                      <a:pt x="22" y="2"/>
                      <a:pt x="26" y="3"/>
                    </a:cubicBezTo>
                    <a:cubicBezTo>
                      <a:pt x="28" y="7"/>
                      <a:pt x="25" y="12"/>
                      <a:pt x="30" y="14"/>
                    </a:cubicBezTo>
                    <a:cubicBezTo>
                      <a:pt x="32" y="16"/>
                      <a:pt x="32" y="17"/>
                      <a:pt x="32" y="19"/>
                    </a:cubicBezTo>
                    <a:cubicBezTo>
                      <a:pt x="31" y="20"/>
                      <a:pt x="30" y="22"/>
                      <a:pt x="30" y="23"/>
                    </a:cubicBezTo>
                    <a:close/>
                  </a:path>
                </a:pathLst>
              </a:custGeom>
              <a:solidFill>
                <a:srgbClr val="B6C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 name="Freeform 675"/>
              <p:cNvSpPr/>
              <p:nvPr/>
            </p:nvSpPr>
            <p:spPr bwMode="auto">
              <a:xfrm>
                <a:off x="5183" y="2206"/>
                <a:ext cx="79" cy="103"/>
              </a:xfrm>
              <a:custGeom>
                <a:avLst/>
                <a:gdLst>
                  <a:gd name="T0" fmla="*/ 22 w 22"/>
                  <a:gd name="T1" fmla="*/ 11 h 29"/>
                  <a:gd name="T2" fmla="*/ 18 w 22"/>
                  <a:gd name="T3" fmla="*/ 19 h 29"/>
                  <a:gd name="T4" fmla="*/ 9 w 22"/>
                  <a:gd name="T5" fmla="*/ 27 h 29"/>
                  <a:gd name="T6" fmla="*/ 0 w 22"/>
                  <a:gd name="T7" fmla="*/ 28 h 29"/>
                  <a:gd name="T8" fmla="*/ 2 w 22"/>
                  <a:gd name="T9" fmla="*/ 22 h 29"/>
                  <a:gd name="T10" fmla="*/ 5 w 22"/>
                  <a:gd name="T11" fmla="*/ 11 h 29"/>
                  <a:gd name="T12" fmla="*/ 9 w 22"/>
                  <a:gd name="T13" fmla="*/ 3 h 29"/>
                  <a:gd name="T14" fmla="*/ 13 w 22"/>
                  <a:gd name="T15" fmla="*/ 5 h 29"/>
                  <a:gd name="T16" fmla="*/ 22 w 22"/>
                  <a:gd name="T17"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8">
                    <a:moveTo>
                      <a:pt x="22" y="11"/>
                    </a:moveTo>
                    <a:cubicBezTo>
                      <a:pt x="21" y="14"/>
                      <a:pt x="19" y="16"/>
                      <a:pt x="18" y="19"/>
                    </a:cubicBezTo>
                    <a:cubicBezTo>
                      <a:pt x="14" y="21"/>
                      <a:pt x="14" y="26"/>
                      <a:pt x="9" y="27"/>
                    </a:cubicBezTo>
                    <a:cubicBezTo>
                      <a:pt x="5" y="25"/>
                      <a:pt x="3" y="29"/>
                      <a:pt x="0" y="28"/>
                    </a:cubicBezTo>
                    <a:cubicBezTo>
                      <a:pt x="1" y="26"/>
                      <a:pt x="3" y="24"/>
                      <a:pt x="2" y="22"/>
                    </a:cubicBezTo>
                    <a:cubicBezTo>
                      <a:pt x="3" y="18"/>
                      <a:pt x="4" y="14"/>
                      <a:pt x="5" y="11"/>
                    </a:cubicBezTo>
                    <a:cubicBezTo>
                      <a:pt x="6" y="8"/>
                      <a:pt x="7" y="5"/>
                      <a:pt x="9" y="3"/>
                    </a:cubicBezTo>
                    <a:cubicBezTo>
                      <a:pt x="12" y="0"/>
                      <a:pt x="8" y="10"/>
                      <a:pt x="13" y="5"/>
                    </a:cubicBezTo>
                    <a:cubicBezTo>
                      <a:pt x="16" y="6"/>
                      <a:pt x="20" y="7"/>
                      <a:pt x="22" y="11"/>
                    </a:cubicBezTo>
                    <a:close/>
                  </a:path>
                </a:pathLst>
              </a:custGeom>
              <a:solidFill>
                <a:srgbClr val="222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 name="Freeform 676"/>
              <p:cNvSpPr/>
              <p:nvPr/>
            </p:nvSpPr>
            <p:spPr bwMode="auto">
              <a:xfrm>
                <a:off x="5166" y="2316"/>
                <a:ext cx="74" cy="81"/>
              </a:xfrm>
              <a:custGeom>
                <a:avLst/>
                <a:gdLst>
                  <a:gd name="T0" fmla="*/ 21 w 21"/>
                  <a:gd name="T1" fmla="*/ 1 h 23"/>
                  <a:gd name="T2" fmla="*/ 15 w 21"/>
                  <a:gd name="T3" fmla="*/ 20 h 23"/>
                  <a:gd name="T4" fmla="*/ 1 w 21"/>
                  <a:gd name="T5" fmla="*/ 18 h 23"/>
                  <a:gd name="T6" fmla="*/ 1 w 21"/>
                  <a:gd name="T7" fmla="*/ 15 h 23"/>
                  <a:gd name="T8" fmla="*/ 1 w 21"/>
                  <a:gd name="T9" fmla="*/ 13 h 23"/>
                  <a:gd name="T10" fmla="*/ 21 w 21"/>
                  <a:gd name="T11" fmla="*/ 1 h 23"/>
                </a:gdLst>
                <a:ahLst/>
                <a:cxnLst>
                  <a:cxn ang="0">
                    <a:pos x="T0" y="T1"/>
                  </a:cxn>
                  <a:cxn ang="0">
                    <a:pos x="T2" y="T3"/>
                  </a:cxn>
                  <a:cxn ang="0">
                    <a:pos x="T4" y="T5"/>
                  </a:cxn>
                  <a:cxn ang="0">
                    <a:pos x="T6" y="T7"/>
                  </a:cxn>
                  <a:cxn ang="0">
                    <a:pos x="T8" y="T9"/>
                  </a:cxn>
                  <a:cxn ang="0">
                    <a:pos x="T10" y="T11"/>
                  </a:cxn>
                </a:cxnLst>
                <a:rect l="0" t="0" r="r" b="b"/>
                <a:pathLst>
                  <a:path w="21" h="23">
                    <a:moveTo>
                      <a:pt x="21" y="1"/>
                    </a:moveTo>
                    <a:cubicBezTo>
                      <a:pt x="19" y="7"/>
                      <a:pt x="17" y="14"/>
                      <a:pt x="15" y="20"/>
                    </a:cubicBezTo>
                    <a:cubicBezTo>
                      <a:pt x="11" y="18"/>
                      <a:pt x="5" y="23"/>
                      <a:pt x="1" y="18"/>
                    </a:cubicBezTo>
                    <a:cubicBezTo>
                      <a:pt x="0" y="17"/>
                      <a:pt x="1" y="16"/>
                      <a:pt x="1" y="15"/>
                    </a:cubicBezTo>
                    <a:cubicBezTo>
                      <a:pt x="1" y="15"/>
                      <a:pt x="1" y="14"/>
                      <a:pt x="1" y="13"/>
                    </a:cubicBezTo>
                    <a:cubicBezTo>
                      <a:pt x="7" y="9"/>
                      <a:pt x="11" y="0"/>
                      <a:pt x="21" y="1"/>
                    </a:cubicBezTo>
                    <a:close/>
                  </a:path>
                </a:pathLst>
              </a:custGeom>
              <a:solidFill>
                <a:srgbClr val="555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 name="Freeform 677"/>
              <p:cNvSpPr/>
              <p:nvPr/>
            </p:nvSpPr>
            <p:spPr bwMode="auto">
              <a:xfrm>
                <a:off x="5133" y="2369"/>
                <a:ext cx="43" cy="71"/>
              </a:xfrm>
              <a:custGeom>
                <a:avLst/>
                <a:gdLst>
                  <a:gd name="T0" fmla="*/ 10 w 12"/>
                  <a:gd name="T1" fmla="*/ 0 h 20"/>
                  <a:gd name="T2" fmla="*/ 11 w 12"/>
                  <a:gd name="T3" fmla="*/ 3 h 20"/>
                  <a:gd name="T4" fmla="*/ 10 w 12"/>
                  <a:gd name="T5" fmla="*/ 15 h 20"/>
                  <a:gd name="T6" fmla="*/ 4 w 12"/>
                  <a:gd name="T7" fmla="*/ 14 h 20"/>
                  <a:gd name="T8" fmla="*/ 3 w 12"/>
                  <a:gd name="T9" fmla="*/ 14 h 20"/>
                  <a:gd name="T10" fmla="*/ 0 w 12"/>
                  <a:gd name="T11" fmla="*/ 12 h 20"/>
                  <a:gd name="T12" fmla="*/ 6 w 12"/>
                  <a:gd name="T13" fmla="*/ 2 h 20"/>
                  <a:gd name="T14" fmla="*/ 10 w 12"/>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0">
                    <a:moveTo>
                      <a:pt x="10" y="0"/>
                    </a:moveTo>
                    <a:cubicBezTo>
                      <a:pt x="11" y="1"/>
                      <a:pt x="11" y="2"/>
                      <a:pt x="11" y="3"/>
                    </a:cubicBezTo>
                    <a:cubicBezTo>
                      <a:pt x="12" y="7"/>
                      <a:pt x="11" y="11"/>
                      <a:pt x="10" y="15"/>
                    </a:cubicBezTo>
                    <a:cubicBezTo>
                      <a:pt x="7" y="20"/>
                      <a:pt x="6" y="14"/>
                      <a:pt x="4" y="14"/>
                    </a:cubicBezTo>
                    <a:cubicBezTo>
                      <a:pt x="4" y="14"/>
                      <a:pt x="3" y="14"/>
                      <a:pt x="3" y="14"/>
                    </a:cubicBezTo>
                    <a:cubicBezTo>
                      <a:pt x="2" y="14"/>
                      <a:pt x="1" y="13"/>
                      <a:pt x="0" y="12"/>
                    </a:cubicBezTo>
                    <a:cubicBezTo>
                      <a:pt x="0" y="7"/>
                      <a:pt x="5" y="6"/>
                      <a:pt x="6" y="2"/>
                    </a:cubicBezTo>
                    <a:cubicBezTo>
                      <a:pt x="8" y="2"/>
                      <a:pt x="9" y="1"/>
                      <a:pt x="10" y="0"/>
                    </a:cubicBezTo>
                    <a:close/>
                  </a:path>
                </a:pathLst>
              </a:custGeom>
              <a:solidFill>
                <a:srgbClr val="A3B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 name="Freeform 678"/>
              <p:cNvSpPr/>
              <p:nvPr/>
            </p:nvSpPr>
            <p:spPr bwMode="auto">
              <a:xfrm>
                <a:off x="5248" y="2060"/>
                <a:ext cx="114" cy="153"/>
              </a:xfrm>
              <a:custGeom>
                <a:avLst/>
                <a:gdLst>
                  <a:gd name="T0" fmla="*/ 14 w 32"/>
                  <a:gd name="T1" fmla="*/ 40 h 43"/>
                  <a:gd name="T2" fmla="*/ 2 w 32"/>
                  <a:gd name="T3" fmla="*/ 38 h 43"/>
                  <a:gd name="T4" fmla="*/ 0 w 32"/>
                  <a:gd name="T5" fmla="*/ 36 h 43"/>
                  <a:gd name="T6" fmla="*/ 0 w 32"/>
                  <a:gd name="T7" fmla="*/ 24 h 43"/>
                  <a:gd name="T8" fmla="*/ 2 w 32"/>
                  <a:gd name="T9" fmla="*/ 24 h 43"/>
                  <a:gd name="T10" fmla="*/ 6 w 32"/>
                  <a:gd name="T11" fmla="*/ 31 h 43"/>
                  <a:gd name="T12" fmla="*/ 7 w 32"/>
                  <a:gd name="T13" fmla="*/ 31 h 43"/>
                  <a:gd name="T14" fmla="*/ 7 w 32"/>
                  <a:gd name="T15" fmla="*/ 26 h 43"/>
                  <a:gd name="T16" fmla="*/ 15 w 32"/>
                  <a:gd name="T17" fmla="*/ 8 h 43"/>
                  <a:gd name="T18" fmla="*/ 17 w 32"/>
                  <a:gd name="T19" fmla="*/ 7 h 43"/>
                  <a:gd name="T20" fmla="*/ 30 w 32"/>
                  <a:gd name="T21" fmla="*/ 2 h 43"/>
                  <a:gd name="T22" fmla="*/ 25 w 32"/>
                  <a:gd name="T23" fmla="*/ 14 h 43"/>
                  <a:gd name="T24" fmla="*/ 19 w 32"/>
                  <a:gd name="T25" fmla="*/ 24 h 43"/>
                  <a:gd name="T26" fmla="*/ 15 w 32"/>
                  <a:gd name="T27" fmla="*/ 35 h 43"/>
                  <a:gd name="T28" fmla="*/ 15 w 32"/>
                  <a:gd name="T29" fmla="*/ 39 h 43"/>
                  <a:gd name="T30" fmla="*/ 14 w 32"/>
                  <a:gd name="T31"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43">
                    <a:moveTo>
                      <a:pt x="14" y="40"/>
                    </a:moveTo>
                    <a:cubicBezTo>
                      <a:pt x="9" y="43"/>
                      <a:pt x="6" y="40"/>
                      <a:pt x="2" y="38"/>
                    </a:cubicBezTo>
                    <a:cubicBezTo>
                      <a:pt x="1" y="38"/>
                      <a:pt x="0" y="37"/>
                      <a:pt x="0" y="36"/>
                    </a:cubicBezTo>
                    <a:cubicBezTo>
                      <a:pt x="0" y="32"/>
                      <a:pt x="0" y="28"/>
                      <a:pt x="0" y="24"/>
                    </a:cubicBezTo>
                    <a:cubicBezTo>
                      <a:pt x="0" y="24"/>
                      <a:pt x="1" y="23"/>
                      <a:pt x="2" y="24"/>
                    </a:cubicBezTo>
                    <a:cubicBezTo>
                      <a:pt x="4" y="25"/>
                      <a:pt x="4" y="28"/>
                      <a:pt x="6" y="31"/>
                    </a:cubicBezTo>
                    <a:cubicBezTo>
                      <a:pt x="6" y="30"/>
                      <a:pt x="6" y="33"/>
                      <a:pt x="7" y="31"/>
                    </a:cubicBezTo>
                    <a:cubicBezTo>
                      <a:pt x="8" y="30"/>
                      <a:pt x="7" y="28"/>
                      <a:pt x="7" y="26"/>
                    </a:cubicBezTo>
                    <a:cubicBezTo>
                      <a:pt x="9" y="20"/>
                      <a:pt x="10" y="13"/>
                      <a:pt x="15" y="8"/>
                    </a:cubicBezTo>
                    <a:cubicBezTo>
                      <a:pt x="15" y="8"/>
                      <a:pt x="16" y="7"/>
                      <a:pt x="17" y="7"/>
                    </a:cubicBezTo>
                    <a:cubicBezTo>
                      <a:pt x="22" y="6"/>
                      <a:pt x="24" y="0"/>
                      <a:pt x="30" y="2"/>
                    </a:cubicBezTo>
                    <a:cubicBezTo>
                      <a:pt x="32" y="8"/>
                      <a:pt x="27" y="10"/>
                      <a:pt x="25" y="14"/>
                    </a:cubicBezTo>
                    <a:cubicBezTo>
                      <a:pt x="22" y="17"/>
                      <a:pt x="18" y="19"/>
                      <a:pt x="19" y="24"/>
                    </a:cubicBezTo>
                    <a:cubicBezTo>
                      <a:pt x="15" y="27"/>
                      <a:pt x="14" y="31"/>
                      <a:pt x="15" y="35"/>
                    </a:cubicBezTo>
                    <a:cubicBezTo>
                      <a:pt x="16" y="36"/>
                      <a:pt x="15" y="38"/>
                      <a:pt x="15" y="39"/>
                    </a:cubicBezTo>
                    <a:cubicBezTo>
                      <a:pt x="15" y="39"/>
                      <a:pt x="14" y="40"/>
                      <a:pt x="14" y="40"/>
                    </a:cubicBezTo>
                    <a:close/>
                  </a:path>
                </a:pathLst>
              </a:custGeom>
              <a:solidFill>
                <a:srgbClr val="5B8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 name="Freeform 679"/>
              <p:cNvSpPr/>
              <p:nvPr/>
            </p:nvSpPr>
            <p:spPr bwMode="auto">
              <a:xfrm>
                <a:off x="5230" y="2209"/>
                <a:ext cx="46" cy="36"/>
              </a:xfrm>
              <a:custGeom>
                <a:avLst/>
                <a:gdLst>
                  <a:gd name="T0" fmla="*/ 9 w 13"/>
                  <a:gd name="T1" fmla="*/ 10 h 10"/>
                  <a:gd name="T2" fmla="*/ 0 w 13"/>
                  <a:gd name="T3" fmla="*/ 4 h 10"/>
                  <a:gd name="T4" fmla="*/ 4 w 13"/>
                  <a:gd name="T5" fmla="*/ 2 h 10"/>
                  <a:gd name="T6" fmla="*/ 12 w 13"/>
                  <a:gd name="T7" fmla="*/ 4 h 10"/>
                  <a:gd name="T8" fmla="*/ 9 w 13"/>
                  <a:gd name="T9" fmla="*/ 10 h 10"/>
                </a:gdLst>
                <a:ahLst/>
                <a:cxnLst>
                  <a:cxn ang="0">
                    <a:pos x="T0" y="T1"/>
                  </a:cxn>
                  <a:cxn ang="0">
                    <a:pos x="T2" y="T3"/>
                  </a:cxn>
                  <a:cxn ang="0">
                    <a:pos x="T4" y="T5"/>
                  </a:cxn>
                  <a:cxn ang="0">
                    <a:pos x="T6" y="T7"/>
                  </a:cxn>
                  <a:cxn ang="0">
                    <a:pos x="T8" y="T9"/>
                  </a:cxn>
                </a:cxnLst>
                <a:rect l="0" t="0" r="r" b="b"/>
                <a:pathLst>
                  <a:path w="13" h="10">
                    <a:moveTo>
                      <a:pt x="9" y="10"/>
                    </a:moveTo>
                    <a:cubicBezTo>
                      <a:pt x="5" y="10"/>
                      <a:pt x="1" y="9"/>
                      <a:pt x="0" y="4"/>
                    </a:cubicBezTo>
                    <a:cubicBezTo>
                      <a:pt x="0" y="2"/>
                      <a:pt x="1" y="0"/>
                      <a:pt x="4" y="2"/>
                    </a:cubicBezTo>
                    <a:cubicBezTo>
                      <a:pt x="6" y="4"/>
                      <a:pt x="9" y="4"/>
                      <a:pt x="12" y="4"/>
                    </a:cubicBezTo>
                    <a:cubicBezTo>
                      <a:pt x="13" y="7"/>
                      <a:pt x="11" y="8"/>
                      <a:pt x="9" y="10"/>
                    </a:cubicBezTo>
                    <a:close/>
                  </a:path>
                </a:pathLst>
              </a:custGeom>
              <a:solidFill>
                <a:srgbClr val="2948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 name="Freeform 680"/>
              <p:cNvSpPr/>
              <p:nvPr/>
            </p:nvSpPr>
            <p:spPr bwMode="auto">
              <a:xfrm>
                <a:off x="5208" y="2103"/>
                <a:ext cx="57" cy="71"/>
              </a:xfrm>
              <a:custGeom>
                <a:avLst/>
                <a:gdLst>
                  <a:gd name="T0" fmla="*/ 13 w 16"/>
                  <a:gd name="T1" fmla="*/ 12 h 20"/>
                  <a:gd name="T2" fmla="*/ 11 w 16"/>
                  <a:gd name="T3" fmla="*/ 12 h 20"/>
                  <a:gd name="T4" fmla="*/ 5 w 16"/>
                  <a:gd name="T5" fmla="*/ 20 h 20"/>
                  <a:gd name="T6" fmla="*/ 9 w 16"/>
                  <a:gd name="T7" fmla="*/ 0 h 20"/>
                  <a:gd name="T8" fmla="*/ 15 w 16"/>
                  <a:gd name="T9" fmla="*/ 5 h 20"/>
                  <a:gd name="T10" fmla="*/ 13 w 16"/>
                  <a:gd name="T11" fmla="*/ 12 h 20"/>
                </a:gdLst>
                <a:ahLst/>
                <a:cxnLst>
                  <a:cxn ang="0">
                    <a:pos x="T0" y="T1"/>
                  </a:cxn>
                  <a:cxn ang="0">
                    <a:pos x="T2" y="T3"/>
                  </a:cxn>
                  <a:cxn ang="0">
                    <a:pos x="T4" y="T5"/>
                  </a:cxn>
                  <a:cxn ang="0">
                    <a:pos x="T6" y="T7"/>
                  </a:cxn>
                  <a:cxn ang="0">
                    <a:pos x="T8" y="T9"/>
                  </a:cxn>
                  <a:cxn ang="0">
                    <a:pos x="T10" y="T11"/>
                  </a:cxn>
                </a:cxnLst>
                <a:rect l="0" t="0" r="r" b="b"/>
                <a:pathLst>
                  <a:path w="16" h="20">
                    <a:moveTo>
                      <a:pt x="13" y="12"/>
                    </a:moveTo>
                    <a:cubicBezTo>
                      <a:pt x="12" y="12"/>
                      <a:pt x="11" y="12"/>
                      <a:pt x="11" y="12"/>
                    </a:cubicBezTo>
                    <a:cubicBezTo>
                      <a:pt x="8" y="14"/>
                      <a:pt x="9" y="19"/>
                      <a:pt x="5" y="20"/>
                    </a:cubicBezTo>
                    <a:cubicBezTo>
                      <a:pt x="0" y="12"/>
                      <a:pt x="2" y="6"/>
                      <a:pt x="9" y="0"/>
                    </a:cubicBezTo>
                    <a:cubicBezTo>
                      <a:pt x="13" y="0"/>
                      <a:pt x="13" y="3"/>
                      <a:pt x="15" y="5"/>
                    </a:cubicBezTo>
                    <a:cubicBezTo>
                      <a:pt x="16" y="8"/>
                      <a:pt x="16" y="10"/>
                      <a:pt x="13" y="12"/>
                    </a:cubicBezTo>
                    <a:close/>
                  </a:path>
                </a:pathLst>
              </a:custGeom>
              <a:solidFill>
                <a:srgbClr val="297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 name="Freeform 681"/>
              <p:cNvSpPr/>
              <p:nvPr/>
            </p:nvSpPr>
            <p:spPr bwMode="auto">
              <a:xfrm>
                <a:off x="5240" y="2067"/>
                <a:ext cx="47" cy="57"/>
              </a:xfrm>
              <a:custGeom>
                <a:avLst/>
                <a:gdLst>
                  <a:gd name="T0" fmla="*/ 4 w 13"/>
                  <a:gd name="T1" fmla="*/ 16 h 16"/>
                  <a:gd name="T2" fmla="*/ 0 w 13"/>
                  <a:gd name="T3" fmla="*/ 10 h 16"/>
                  <a:gd name="T4" fmla="*/ 0 w 13"/>
                  <a:gd name="T5" fmla="*/ 8 h 16"/>
                  <a:gd name="T6" fmla="*/ 4 w 13"/>
                  <a:gd name="T7" fmla="*/ 2 h 16"/>
                  <a:gd name="T8" fmla="*/ 10 w 13"/>
                  <a:gd name="T9" fmla="*/ 5 h 16"/>
                  <a:gd name="T10" fmla="*/ 4 w 13"/>
                  <a:gd name="T11" fmla="*/ 16 h 16"/>
                </a:gdLst>
                <a:ahLst/>
                <a:cxnLst>
                  <a:cxn ang="0">
                    <a:pos x="T0" y="T1"/>
                  </a:cxn>
                  <a:cxn ang="0">
                    <a:pos x="T2" y="T3"/>
                  </a:cxn>
                  <a:cxn ang="0">
                    <a:pos x="T4" y="T5"/>
                  </a:cxn>
                  <a:cxn ang="0">
                    <a:pos x="T6" y="T7"/>
                  </a:cxn>
                  <a:cxn ang="0">
                    <a:pos x="T8" y="T9"/>
                  </a:cxn>
                  <a:cxn ang="0">
                    <a:pos x="T10" y="T11"/>
                  </a:cxn>
                </a:cxnLst>
                <a:rect l="0" t="0" r="r" b="b"/>
                <a:pathLst>
                  <a:path w="13" h="16">
                    <a:moveTo>
                      <a:pt x="4" y="16"/>
                    </a:moveTo>
                    <a:cubicBezTo>
                      <a:pt x="1" y="15"/>
                      <a:pt x="3" y="11"/>
                      <a:pt x="0" y="10"/>
                    </a:cubicBezTo>
                    <a:cubicBezTo>
                      <a:pt x="0" y="10"/>
                      <a:pt x="0" y="9"/>
                      <a:pt x="0" y="8"/>
                    </a:cubicBezTo>
                    <a:cubicBezTo>
                      <a:pt x="2" y="6"/>
                      <a:pt x="3" y="4"/>
                      <a:pt x="4" y="2"/>
                    </a:cubicBezTo>
                    <a:cubicBezTo>
                      <a:pt x="6" y="3"/>
                      <a:pt x="10" y="0"/>
                      <a:pt x="10" y="5"/>
                    </a:cubicBezTo>
                    <a:cubicBezTo>
                      <a:pt x="13" y="11"/>
                      <a:pt x="9" y="14"/>
                      <a:pt x="4" y="16"/>
                    </a:cubicBezTo>
                    <a:close/>
                  </a:path>
                </a:pathLst>
              </a:custGeom>
              <a:solidFill>
                <a:srgbClr val="2F5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 name="Freeform 682"/>
              <p:cNvSpPr/>
              <p:nvPr/>
            </p:nvSpPr>
            <p:spPr bwMode="auto">
              <a:xfrm>
                <a:off x="5130" y="2408"/>
                <a:ext cx="53" cy="174"/>
              </a:xfrm>
              <a:custGeom>
                <a:avLst/>
                <a:gdLst>
                  <a:gd name="T0" fmla="*/ 5 w 15"/>
                  <a:gd name="T1" fmla="*/ 3 h 49"/>
                  <a:gd name="T2" fmla="*/ 11 w 15"/>
                  <a:gd name="T3" fmla="*/ 6 h 49"/>
                  <a:gd name="T4" fmla="*/ 13 w 15"/>
                  <a:gd name="T5" fmla="*/ 9 h 49"/>
                  <a:gd name="T6" fmla="*/ 7 w 15"/>
                  <a:gd name="T7" fmla="*/ 25 h 49"/>
                  <a:gd name="T8" fmla="*/ 10 w 15"/>
                  <a:gd name="T9" fmla="*/ 17 h 49"/>
                  <a:gd name="T10" fmla="*/ 13 w 15"/>
                  <a:gd name="T11" fmla="*/ 28 h 49"/>
                  <a:gd name="T12" fmla="*/ 13 w 15"/>
                  <a:gd name="T13" fmla="*/ 31 h 49"/>
                  <a:gd name="T14" fmla="*/ 10 w 15"/>
                  <a:gd name="T15" fmla="*/ 49 h 49"/>
                  <a:gd name="T16" fmla="*/ 2 w 15"/>
                  <a:gd name="T17" fmla="*/ 31 h 49"/>
                  <a:gd name="T18" fmla="*/ 5 w 15"/>
                  <a:gd name="T19"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9">
                    <a:moveTo>
                      <a:pt x="5" y="3"/>
                    </a:moveTo>
                    <a:cubicBezTo>
                      <a:pt x="9" y="0"/>
                      <a:pt x="8" y="7"/>
                      <a:pt x="11" y="6"/>
                    </a:cubicBezTo>
                    <a:cubicBezTo>
                      <a:pt x="12" y="7"/>
                      <a:pt x="13" y="8"/>
                      <a:pt x="13" y="9"/>
                    </a:cubicBezTo>
                    <a:cubicBezTo>
                      <a:pt x="13" y="16"/>
                      <a:pt x="6" y="19"/>
                      <a:pt x="7" y="25"/>
                    </a:cubicBezTo>
                    <a:cubicBezTo>
                      <a:pt x="8" y="23"/>
                      <a:pt x="8" y="20"/>
                      <a:pt x="10" y="17"/>
                    </a:cubicBezTo>
                    <a:cubicBezTo>
                      <a:pt x="15" y="20"/>
                      <a:pt x="13" y="24"/>
                      <a:pt x="13" y="28"/>
                    </a:cubicBezTo>
                    <a:cubicBezTo>
                      <a:pt x="13" y="29"/>
                      <a:pt x="13" y="30"/>
                      <a:pt x="13" y="31"/>
                    </a:cubicBezTo>
                    <a:cubicBezTo>
                      <a:pt x="11" y="37"/>
                      <a:pt x="14" y="43"/>
                      <a:pt x="10" y="49"/>
                    </a:cubicBezTo>
                    <a:cubicBezTo>
                      <a:pt x="1" y="46"/>
                      <a:pt x="3" y="37"/>
                      <a:pt x="2" y="31"/>
                    </a:cubicBezTo>
                    <a:cubicBezTo>
                      <a:pt x="0" y="21"/>
                      <a:pt x="4" y="12"/>
                      <a:pt x="5" y="3"/>
                    </a:cubicBezTo>
                    <a:close/>
                  </a:path>
                </a:pathLst>
              </a:custGeom>
              <a:solidFill>
                <a:srgbClr val="1D4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 name="Freeform 683"/>
              <p:cNvSpPr/>
              <p:nvPr/>
            </p:nvSpPr>
            <p:spPr bwMode="auto">
              <a:xfrm>
                <a:off x="5130" y="2589"/>
                <a:ext cx="46" cy="103"/>
              </a:xfrm>
              <a:custGeom>
                <a:avLst/>
                <a:gdLst>
                  <a:gd name="T0" fmla="*/ 2 w 13"/>
                  <a:gd name="T1" fmla="*/ 22 h 29"/>
                  <a:gd name="T2" fmla="*/ 0 w 13"/>
                  <a:gd name="T3" fmla="*/ 20 h 29"/>
                  <a:gd name="T4" fmla="*/ 1 w 13"/>
                  <a:gd name="T5" fmla="*/ 10 h 29"/>
                  <a:gd name="T6" fmla="*/ 2 w 13"/>
                  <a:gd name="T7" fmla="*/ 7 h 29"/>
                  <a:gd name="T8" fmla="*/ 3 w 13"/>
                  <a:gd name="T9" fmla="*/ 7 h 29"/>
                  <a:gd name="T10" fmla="*/ 4 w 13"/>
                  <a:gd name="T11" fmla="*/ 8 h 29"/>
                  <a:gd name="T12" fmla="*/ 7 w 13"/>
                  <a:gd name="T13" fmla="*/ 0 h 29"/>
                  <a:gd name="T14" fmla="*/ 13 w 13"/>
                  <a:gd name="T15" fmla="*/ 9 h 29"/>
                  <a:gd name="T16" fmla="*/ 13 w 13"/>
                  <a:gd name="T17" fmla="*/ 12 h 29"/>
                  <a:gd name="T18" fmla="*/ 7 w 13"/>
                  <a:gd name="T19" fmla="*/ 28 h 29"/>
                  <a:gd name="T20" fmla="*/ 2 w 13"/>
                  <a:gd name="T2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8">
                    <a:moveTo>
                      <a:pt x="2" y="22"/>
                    </a:moveTo>
                    <a:cubicBezTo>
                      <a:pt x="1" y="21"/>
                      <a:pt x="1" y="20"/>
                      <a:pt x="0" y="20"/>
                    </a:cubicBezTo>
                    <a:cubicBezTo>
                      <a:pt x="0" y="17"/>
                      <a:pt x="1" y="13"/>
                      <a:pt x="1" y="10"/>
                    </a:cubicBezTo>
                    <a:cubicBezTo>
                      <a:pt x="0" y="9"/>
                      <a:pt x="1" y="8"/>
                      <a:pt x="2" y="7"/>
                    </a:cubicBezTo>
                    <a:cubicBezTo>
                      <a:pt x="3" y="7"/>
                      <a:pt x="3" y="7"/>
                      <a:pt x="3" y="7"/>
                    </a:cubicBezTo>
                    <a:cubicBezTo>
                      <a:pt x="4" y="7"/>
                      <a:pt x="4" y="8"/>
                      <a:pt x="4" y="8"/>
                    </a:cubicBezTo>
                    <a:cubicBezTo>
                      <a:pt x="4" y="5"/>
                      <a:pt x="2" y="0"/>
                      <a:pt x="7" y="0"/>
                    </a:cubicBezTo>
                    <a:cubicBezTo>
                      <a:pt x="11" y="0"/>
                      <a:pt x="11" y="6"/>
                      <a:pt x="13" y="9"/>
                    </a:cubicBezTo>
                    <a:cubicBezTo>
                      <a:pt x="13" y="10"/>
                      <a:pt x="13" y="12"/>
                      <a:pt x="13" y="12"/>
                    </a:cubicBezTo>
                    <a:cubicBezTo>
                      <a:pt x="8" y="16"/>
                      <a:pt x="9" y="23"/>
                      <a:pt x="7" y="28"/>
                    </a:cubicBezTo>
                    <a:cubicBezTo>
                      <a:pt x="1" y="29"/>
                      <a:pt x="3" y="24"/>
                      <a:pt x="2" y="22"/>
                    </a:cubicBezTo>
                    <a:close/>
                  </a:path>
                </a:pathLst>
              </a:custGeom>
              <a:solidFill>
                <a:srgbClr val="2847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 name="Freeform 684"/>
              <p:cNvSpPr/>
              <p:nvPr/>
            </p:nvSpPr>
            <p:spPr bwMode="auto">
              <a:xfrm>
                <a:off x="5126" y="2518"/>
                <a:ext cx="57" cy="107"/>
              </a:xfrm>
              <a:custGeom>
                <a:avLst/>
                <a:gdLst>
                  <a:gd name="T0" fmla="*/ 12 w 16"/>
                  <a:gd name="T1" fmla="*/ 29 h 30"/>
                  <a:gd name="T2" fmla="*/ 7 w 16"/>
                  <a:gd name="T3" fmla="*/ 21 h 30"/>
                  <a:gd name="T4" fmla="*/ 6 w 16"/>
                  <a:gd name="T5" fmla="*/ 29 h 30"/>
                  <a:gd name="T6" fmla="*/ 6 w 16"/>
                  <a:gd name="T7" fmla="*/ 30 h 30"/>
                  <a:gd name="T8" fmla="*/ 4 w 16"/>
                  <a:gd name="T9" fmla="*/ 28 h 30"/>
                  <a:gd name="T10" fmla="*/ 1 w 16"/>
                  <a:gd name="T11" fmla="*/ 6 h 30"/>
                  <a:gd name="T12" fmla="*/ 3 w 16"/>
                  <a:gd name="T13" fmla="*/ 0 h 30"/>
                  <a:gd name="T14" fmla="*/ 11 w 16"/>
                  <a:gd name="T15" fmla="*/ 18 h 30"/>
                  <a:gd name="T16" fmla="*/ 13 w 16"/>
                  <a:gd name="T17" fmla="*/ 19 h 30"/>
                  <a:gd name="T18" fmla="*/ 12 w 16"/>
                  <a:gd name="T1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12" y="29"/>
                    </a:moveTo>
                    <a:cubicBezTo>
                      <a:pt x="9" y="28"/>
                      <a:pt x="11" y="23"/>
                      <a:pt x="7" y="21"/>
                    </a:cubicBezTo>
                    <a:cubicBezTo>
                      <a:pt x="7" y="24"/>
                      <a:pt x="7" y="27"/>
                      <a:pt x="6" y="29"/>
                    </a:cubicBezTo>
                    <a:cubicBezTo>
                      <a:pt x="6" y="29"/>
                      <a:pt x="6" y="30"/>
                      <a:pt x="6" y="30"/>
                    </a:cubicBezTo>
                    <a:cubicBezTo>
                      <a:pt x="5" y="29"/>
                      <a:pt x="5" y="28"/>
                      <a:pt x="4" y="28"/>
                    </a:cubicBezTo>
                    <a:cubicBezTo>
                      <a:pt x="0" y="21"/>
                      <a:pt x="5" y="13"/>
                      <a:pt x="1" y="6"/>
                    </a:cubicBezTo>
                    <a:cubicBezTo>
                      <a:pt x="0" y="4"/>
                      <a:pt x="2" y="2"/>
                      <a:pt x="3" y="0"/>
                    </a:cubicBezTo>
                    <a:cubicBezTo>
                      <a:pt x="7" y="5"/>
                      <a:pt x="6" y="13"/>
                      <a:pt x="11" y="18"/>
                    </a:cubicBezTo>
                    <a:cubicBezTo>
                      <a:pt x="12" y="17"/>
                      <a:pt x="13" y="17"/>
                      <a:pt x="13" y="19"/>
                    </a:cubicBezTo>
                    <a:cubicBezTo>
                      <a:pt x="15" y="22"/>
                      <a:pt x="16" y="26"/>
                      <a:pt x="12" y="29"/>
                    </a:cubicBezTo>
                    <a:close/>
                  </a:path>
                </a:pathLst>
              </a:custGeom>
              <a:solidFill>
                <a:srgbClr val="638C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 name="Freeform 685"/>
              <p:cNvSpPr/>
              <p:nvPr/>
            </p:nvSpPr>
            <p:spPr bwMode="auto">
              <a:xfrm>
                <a:off x="5123" y="2539"/>
                <a:ext cx="32" cy="86"/>
              </a:xfrm>
              <a:custGeom>
                <a:avLst/>
                <a:gdLst>
                  <a:gd name="T0" fmla="*/ 2 w 9"/>
                  <a:gd name="T1" fmla="*/ 0 h 24"/>
                  <a:gd name="T2" fmla="*/ 5 w 9"/>
                  <a:gd name="T3" fmla="*/ 22 h 24"/>
                  <a:gd name="T4" fmla="*/ 3 w 9"/>
                  <a:gd name="T5" fmla="*/ 24 h 24"/>
                  <a:gd name="T6" fmla="*/ 2 w 9"/>
                  <a:gd name="T7" fmla="*/ 0 h 24"/>
                </a:gdLst>
                <a:ahLst/>
                <a:cxnLst>
                  <a:cxn ang="0">
                    <a:pos x="T0" y="T1"/>
                  </a:cxn>
                  <a:cxn ang="0">
                    <a:pos x="T2" y="T3"/>
                  </a:cxn>
                  <a:cxn ang="0">
                    <a:pos x="T4" y="T5"/>
                  </a:cxn>
                  <a:cxn ang="0">
                    <a:pos x="T6" y="T7"/>
                  </a:cxn>
                </a:cxnLst>
                <a:rect l="0" t="0" r="r" b="b"/>
                <a:pathLst>
                  <a:path w="9" h="24">
                    <a:moveTo>
                      <a:pt x="2" y="0"/>
                    </a:moveTo>
                    <a:cubicBezTo>
                      <a:pt x="9" y="6"/>
                      <a:pt x="4" y="15"/>
                      <a:pt x="5" y="22"/>
                    </a:cubicBezTo>
                    <a:cubicBezTo>
                      <a:pt x="5" y="22"/>
                      <a:pt x="4" y="23"/>
                      <a:pt x="3" y="24"/>
                    </a:cubicBezTo>
                    <a:cubicBezTo>
                      <a:pt x="0" y="17"/>
                      <a:pt x="2" y="8"/>
                      <a:pt x="2" y="0"/>
                    </a:cubicBezTo>
                    <a:close/>
                  </a:path>
                </a:pathLst>
              </a:custGeom>
              <a:solidFill>
                <a:srgbClr val="194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 name="Freeform 686"/>
              <p:cNvSpPr/>
              <p:nvPr/>
            </p:nvSpPr>
            <p:spPr bwMode="auto">
              <a:xfrm>
                <a:off x="5594" y="2277"/>
                <a:ext cx="93" cy="241"/>
              </a:xfrm>
              <a:custGeom>
                <a:avLst/>
                <a:gdLst>
                  <a:gd name="T0" fmla="*/ 16 w 26"/>
                  <a:gd name="T1" fmla="*/ 68 h 68"/>
                  <a:gd name="T2" fmla="*/ 14 w 26"/>
                  <a:gd name="T3" fmla="*/ 50 h 68"/>
                  <a:gd name="T4" fmla="*/ 7 w 26"/>
                  <a:gd name="T5" fmla="*/ 33 h 68"/>
                  <a:gd name="T6" fmla="*/ 3 w 26"/>
                  <a:gd name="T7" fmla="*/ 22 h 68"/>
                  <a:gd name="T8" fmla="*/ 3 w 26"/>
                  <a:gd name="T9" fmla="*/ 13 h 68"/>
                  <a:gd name="T10" fmla="*/ 0 w 26"/>
                  <a:gd name="T11" fmla="*/ 1 h 68"/>
                  <a:gd name="T12" fmla="*/ 9 w 26"/>
                  <a:gd name="T13" fmla="*/ 8 h 68"/>
                  <a:gd name="T14" fmla="*/ 11 w 26"/>
                  <a:gd name="T15" fmla="*/ 13 h 68"/>
                  <a:gd name="T16" fmla="*/ 17 w 26"/>
                  <a:gd name="T17" fmla="*/ 25 h 68"/>
                  <a:gd name="T18" fmla="*/ 23 w 26"/>
                  <a:gd name="T19" fmla="*/ 29 h 68"/>
                  <a:gd name="T20" fmla="*/ 24 w 26"/>
                  <a:gd name="T21" fmla="*/ 30 h 68"/>
                  <a:gd name="T22" fmla="*/ 26 w 26"/>
                  <a:gd name="T23" fmla="*/ 40 h 68"/>
                  <a:gd name="T24" fmla="*/ 25 w 26"/>
                  <a:gd name="T25" fmla="*/ 43 h 68"/>
                  <a:gd name="T26" fmla="*/ 20 w 26"/>
                  <a:gd name="T27" fmla="*/ 50 h 68"/>
                  <a:gd name="T28" fmla="*/ 19 w 26"/>
                  <a:gd name="T29" fmla="*/ 67 h 68"/>
                  <a:gd name="T30" fmla="*/ 16 w 26"/>
                  <a:gd name="T3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68">
                    <a:moveTo>
                      <a:pt x="16" y="68"/>
                    </a:moveTo>
                    <a:cubicBezTo>
                      <a:pt x="15" y="62"/>
                      <a:pt x="14" y="56"/>
                      <a:pt x="14" y="50"/>
                    </a:cubicBezTo>
                    <a:cubicBezTo>
                      <a:pt x="9" y="45"/>
                      <a:pt x="12" y="38"/>
                      <a:pt x="7" y="33"/>
                    </a:cubicBezTo>
                    <a:cubicBezTo>
                      <a:pt x="5" y="30"/>
                      <a:pt x="4" y="26"/>
                      <a:pt x="3" y="22"/>
                    </a:cubicBezTo>
                    <a:cubicBezTo>
                      <a:pt x="4" y="19"/>
                      <a:pt x="1" y="16"/>
                      <a:pt x="3" y="13"/>
                    </a:cubicBezTo>
                    <a:cubicBezTo>
                      <a:pt x="2" y="9"/>
                      <a:pt x="1" y="5"/>
                      <a:pt x="0" y="1"/>
                    </a:cubicBezTo>
                    <a:cubicBezTo>
                      <a:pt x="6" y="0"/>
                      <a:pt x="7" y="5"/>
                      <a:pt x="9" y="8"/>
                    </a:cubicBezTo>
                    <a:cubicBezTo>
                      <a:pt x="10" y="9"/>
                      <a:pt x="11" y="11"/>
                      <a:pt x="11" y="13"/>
                    </a:cubicBezTo>
                    <a:cubicBezTo>
                      <a:pt x="13" y="17"/>
                      <a:pt x="13" y="22"/>
                      <a:pt x="17" y="25"/>
                    </a:cubicBezTo>
                    <a:cubicBezTo>
                      <a:pt x="19" y="27"/>
                      <a:pt x="21" y="27"/>
                      <a:pt x="23" y="29"/>
                    </a:cubicBezTo>
                    <a:cubicBezTo>
                      <a:pt x="23" y="29"/>
                      <a:pt x="24" y="30"/>
                      <a:pt x="24" y="30"/>
                    </a:cubicBezTo>
                    <a:cubicBezTo>
                      <a:pt x="25" y="33"/>
                      <a:pt x="21" y="38"/>
                      <a:pt x="26" y="40"/>
                    </a:cubicBezTo>
                    <a:cubicBezTo>
                      <a:pt x="26" y="41"/>
                      <a:pt x="25" y="42"/>
                      <a:pt x="25" y="43"/>
                    </a:cubicBezTo>
                    <a:cubicBezTo>
                      <a:pt x="24" y="46"/>
                      <a:pt x="23" y="49"/>
                      <a:pt x="20" y="50"/>
                    </a:cubicBezTo>
                    <a:cubicBezTo>
                      <a:pt x="17" y="56"/>
                      <a:pt x="20" y="62"/>
                      <a:pt x="19" y="67"/>
                    </a:cubicBezTo>
                    <a:cubicBezTo>
                      <a:pt x="18" y="68"/>
                      <a:pt x="17" y="68"/>
                      <a:pt x="16" y="68"/>
                    </a:cubicBezTo>
                    <a:close/>
                  </a:path>
                </a:pathLst>
              </a:custGeom>
              <a:solidFill>
                <a:srgbClr val="121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 name="Freeform 687"/>
              <p:cNvSpPr/>
              <p:nvPr/>
            </p:nvSpPr>
            <p:spPr bwMode="auto">
              <a:xfrm>
                <a:off x="5651" y="2511"/>
                <a:ext cx="71" cy="298"/>
              </a:xfrm>
              <a:custGeom>
                <a:avLst/>
                <a:gdLst>
                  <a:gd name="T0" fmla="*/ 0 w 20"/>
                  <a:gd name="T1" fmla="*/ 2 h 84"/>
                  <a:gd name="T2" fmla="*/ 1 w 20"/>
                  <a:gd name="T3" fmla="*/ 2 h 84"/>
                  <a:gd name="T4" fmla="*/ 4 w 20"/>
                  <a:gd name="T5" fmla="*/ 2 h 84"/>
                  <a:gd name="T6" fmla="*/ 7 w 20"/>
                  <a:gd name="T7" fmla="*/ 0 h 84"/>
                  <a:gd name="T8" fmla="*/ 7 w 20"/>
                  <a:gd name="T9" fmla="*/ 20 h 84"/>
                  <a:gd name="T10" fmla="*/ 8 w 20"/>
                  <a:gd name="T11" fmla="*/ 30 h 84"/>
                  <a:gd name="T12" fmla="*/ 9 w 20"/>
                  <a:gd name="T13" fmla="*/ 49 h 84"/>
                  <a:gd name="T14" fmla="*/ 10 w 20"/>
                  <a:gd name="T15" fmla="*/ 40 h 84"/>
                  <a:gd name="T16" fmla="*/ 12 w 20"/>
                  <a:gd name="T17" fmla="*/ 24 h 84"/>
                  <a:gd name="T18" fmla="*/ 13 w 20"/>
                  <a:gd name="T19" fmla="*/ 24 h 84"/>
                  <a:gd name="T20" fmla="*/ 14 w 20"/>
                  <a:gd name="T21" fmla="*/ 34 h 84"/>
                  <a:gd name="T22" fmla="*/ 15 w 20"/>
                  <a:gd name="T23" fmla="*/ 34 h 84"/>
                  <a:gd name="T24" fmla="*/ 16 w 20"/>
                  <a:gd name="T25" fmla="*/ 34 h 84"/>
                  <a:gd name="T26" fmla="*/ 18 w 20"/>
                  <a:gd name="T27" fmla="*/ 34 h 84"/>
                  <a:gd name="T28" fmla="*/ 20 w 20"/>
                  <a:gd name="T29" fmla="*/ 37 h 84"/>
                  <a:gd name="T30" fmla="*/ 18 w 20"/>
                  <a:gd name="T31" fmla="*/ 40 h 84"/>
                  <a:gd name="T32" fmla="*/ 8 w 20"/>
                  <a:gd name="T33" fmla="*/ 69 h 84"/>
                  <a:gd name="T34" fmla="*/ 6 w 20"/>
                  <a:gd name="T35" fmla="*/ 84 h 84"/>
                  <a:gd name="T36" fmla="*/ 3 w 20"/>
                  <a:gd name="T37" fmla="*/ 71 h 84"/>
                  <a:gd name="T38" fmla="*/ 3 w 20"/>
                  <a:gd name="T39" fmla="*/ 35 h 84"/>
                  <a:gd name="T40" fmla="*/ 0 w 20"/>
                  <a:gd name="T41" fmla="*/ 5 h 84"/>
                  <a:gd name="T42" fmla="*/ 0 w 20"/>
                  <a:gd name="T43"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84">
                    <a:moveTo>
                      <a:pt x="0" y="2"/>
                    </a:moveTo>
                    <a:cubicBezTo>
                      <a:pt x="1" y="2"/>
                      <a:pt x="1" y="2"/>
                      <a:pt x="1" y="2"/>
                    </a:cubicBezTo>
                    <a:cubicBezTo>
                      <a:pt x="2" y="1"/>
                      <a:pt x="3" y="1"/>
                      <a:pt x="4" y="2"/>
                    </a:cubicBezTo>
                    <a:cubicBezTo>
                      <a:pt x="5" y="1"/>
                      <a:pt x="6" y="1"/>
                      <a:pt x="7" y="0"/>
                    </a:cubicBezTo>
                    <a:cubicBezTo>
                      <a:pt x="10" y="7"/>
                      <a:pt x="10" y="13"/>
                      <a:pt x="7" y="20"/>
                    </a:cubicBezTo>
                    <a:cubicBezTo>
                      <a:pt x="4" y="23"/>
                      <a:pt x="9" y="26"/>
                      <a:pt x="8" y="30"/>
                    </a:cubicBezTo>
                    <a:cubicBezTo>
                      <a:pt x="11" y="36"/>
                      <a:pt x="10" y="42"/>
                      <a:pt x="9" y="49"/>
                    </a:cubicBezTo>
                    <a:cubicBezTo>
                      <a:pt x="10" y="46"/>
                      <a:pt x="10" y="43"/>
                      <a:pt x="10" y="40"/>
                    </a:cubicBezTo>
                    <a:cubicBezTo>
                      <a:pt x="10" y="35"/>
                      <a:pt x="10" y="29"/>
                      <a:pt x="12" y="24"/>
                    </a:cubicBezTo>
                    <a:cubicBezTo>
                      <a:pt x="12" y="24"/>
                      <a:pt x="13" y="24"/>
                      <a:pt x="13" y="24"/>
                    </a:cubicBezTo>
                    <a:cubicBezTo>
                      <a:pt x="14" y="27"/>
                      <a:pt x="14" y="31"/>
                      <a:pt x="14" y="34"/>
                    </a:cubicBezTo>
                    <a:cubicBezTo>
                      <a:pt x="14" y="34"/>
                      <a:pt x="15" y="34"/>
                      <a:pt x="15" y="34"/>
                    </a:cubicBezTo>
                    <a:cubicBezTo>
                      <a:pt x="15" y="34"/>
                      <a:pt x="15" y="34"/>
                      <a:pt x="16" y="34"/>
                    </a:cubicBezTo>
                    <a:cubicBezTo>
                      <a:pt x="16" y="33"/>
                      <a:pt x="17" y="33"/>
                      <a:pt x="18" y="34"/>
                    </a:cubicBezTo>
                    <a:cubicBezTo>
                      <a:pt x="19" y="35"/>
                      <a:pt x="19" y="36"/>
                      <a:pt x="20" y="37"/>
                    </a:cubicBezTo>
                    <a:cubicBezTo>
                      <a:pt x="19" y="38"/>
                      <a:pt x="18" y="39"/>
                      <a:pt x="18" y="40"/>
                    </a:cubicBezTo>
                    <a:cubicBezTo>
                      <a:pt x="13" y="49"/>
                      <a:pt x="12" y="60"/>
                      <a:pt x="8" y="69"/>
                    </a:cubicBezTo>
                    <a:cubicBezTo>
                      <a:pt x="4" y="74"/>
                      <a:pt x="7" y="79"/>
                      <a:pt x="6" y="84"/>
                    </a:cubicBezTo>
                    <a:cubicBezTo>
                      <a:pt x="2" y="80"/>
                      <a:pt x="5" y="75"/>
                      <a:pt x="3" y="71"/>
                    </a:cubicBezTo>
                    <a:cubicBezTo>
                      <a:pt x="2" y="59"/>
                      <a:pt x="3" y="47"/>
                      <a:pt x="3" y="35"/>
                    </a:cubicBezTo>
                    <a:cubicBezTo>
                      <a:pt x="1" y="25"/>
                      <a:pt x="2" y="15"/>
                      <a:pt x="0" y="5"/>
                    </a:cubicBezTo>
                    <a:cubicBezTo>
                      <a:pt x="0" y="4"/>
                      <a:pt x="0" y="3"/>
                      <a:pt x="0" y="2"/>
                    </a:cubicBezTo>
                    <a:close/>
                  </a:path>
                </a:pathLst>
              </a:custGeom>
              <a:solidFill>
                <a:srgbClr val="0F2D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 name="Freeform 688"/>
              <p:cNvSpPr/>
              <p:nvPr/>
            </p:nvSpPr>
            <p:spPr bwMode="auto">
              <a:xfrm>
                <a:off x="5676" y="2511"/>
                <a:ext cx="21" cy="71"/>
              </a:xfrm>
              <a:custGeom>
                <a:avLst/>
                <a:gdLst>
                  <a:gd name="T0" fmla="*/ 0 w 6"/>
                  <a:gd name="T1" fmla="*/ 20 h 20"/>
                  <a:gd name="T2" fmla="*/ 0 w 6"/>
                  <a:gd name="T3" fmla="*/ 0 h 20"/>
                  <a:gd name="T4" fmla="*/ 0 w 6"/>
                  <a:gd name="T5" fmla="*/ 20 h 20"/>
                </a:gdLst>
                <a:ahLst/>
                <a:cxnLst>
                  <a:cxn ang="0">
                    <a:pos x="T0" y="T1"/>
                  </a:cxn>
                  <a:cxn ang="0">
                    <a:pos x="T2" y="T3"/>
                  </a:cxn>
                  <a:cxn ang="0">
                    <a:pos x="T4" y="T5"/>
                  </a:cxn>
                </a:cxnLst>
                <a:rect l="0" t="0" r="r" b="b"/>
                <a:pathLst>
                  <a:path w="6" h="20">
                    <a:moveTo>
                      <a:pt x="0" y="20"/>
                    </a:moveTo>
                    <a:cubicBezTo>
                      <a:pt x="0" y="13"/>
                      <a:pt x="0" y="7"/>
                      <a:pt x="0" y="0"/>
                    </a:cubicBezTo>
                    <a:cubicBezTo>
                      <a:pt x="6" y="7"/>
                      <a:pt x="6" y="13"/>
                      <a:pt x="0" y="20"/>
                    </a:cubicBezTo>
                    <a:close/>
                  </a:path>
                </a:pathLst>
              </a:custGeom>
              <a:solidFill>
                <a:srgbClr val="567C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 name="Freeform 689"/>
              <p:cNvSpPr/>
              <p:nvPr/>
            </p:nvSpPr>
            <p:spPr bwMode="auto">
              <a:xfrm>
                <a:off x="5680" y="2614"/>
                <a:ext cx="14" cy="85"/>
              </a:xfrm>
              <a:custGeom>
                <a:avLst/>
                <a:gdLst>
                  <a:gd name="T0" fmla="*/ 3 w 4"/>
                  <a:gd name="T1" fmla="*/ 12 h 24"/>
                  <a:gd name="T2" fmla="*/ 0 w 4"/>
                  <a:gd name="T3" fmla="*/ 24 h 24"/>
                  <a:gd name="T4" fmla="*/ 0 w 4"/>
                  <a:gd name="T5" fmla="*/ 1 h 24"/>
                  <a:gd name="T6" fmla="*/ 1 w 4"/>
                  <a:gd name="T7" fmla="*/ 0 h 24"/>
                  <a:gd name="T8" fmla="*/ 3 w 4"/>
                  <a:gd name="T9" fmla="*/ 12 h 24"/>
                </a:gdLst>
                <a:ahLst/>
                <a:cxnLst>
                  <a:cxn ang="0">
                    <a:pos x="T0" y="T1"/>
                  </a:cxn>
                  <a:cxn ang="0">
                    <a:pos x="T2" y="T3"/>
                  </a:cxn>
                  <a:cxn ang="0">
                    <a:pos x="T4" y="T5"/>
                  </a:cxn>
                  <a:cxn ang="0">
                    <a:pos x="T6" y="T7"/>
                  </a:cxn>
                  <a:cxn ang="0">
                    <a:pos x="T8" y="T9"/>
                  </a:cxn>
                </a:cxnLst>
                <a:rect l="0" t="0" r="r" b="b"/>
                <a:pathLst>
                  <a:path w="4" h="24">
                    <a:moveTo>
                      <a:pt x="3" y="12"/>
                    </a:moveTo>
                    <a:cubicBezTo>
                      <a:pt x="4" y="16"/>
                      <a:pt x="3" y="19"/>
                      <a:pt x="0" y="24"/>
                    </a:cubicBezTo>
                    <a:cubicBezTo>
                      <a:pt x="0" y="15"/>
                      <a:pt x="0" y="8"/>
                      <a:pt x="0" y="1"/>
                    </a:cubicBezTo>
                    <a:cubicBezTo>
                      <a:pt x="0" y="1"/>
                      <a:pt x="1" y="1"/>
                      <a:pt x="1" y="0"/>
                    </a:cubicBezTo>
                    <a:cubicBezTo>
                      <a:pt x="4" y="4"/>
                      <a:pt x="1" y="8"/>
                      <a:pt x="3" y="12"/>
                    </a:cubicBezTo>
                    <a:close/>
                  </a:path>
                </a:pathLst>
              </a:custGeom>
              <a:solidFill>
                <a:srgbClr val="4F71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 name="Freeform 690"/>
              <p:cNvSpPr/>
              <p:nvPr/>
            </p:nvSpPr>
            <p:spPr bwMode="auto">
              <a:xfrm>
                <a:off x="5662" y="2429"/>
                <a:ext cx="25" cy="64"/>
              </a:xfrm>
              <a:custGeom>
                <a:avLst/>
                <a:gdLst>
                  <a:gd name="T0" fmla="*/ 1 w 7"/>
                  <a:gd name="T1" fmla="*/ 5 h 18"/>
                  <a:gd name="T2" fmla="*/ 6 w 7"/>
                  <a:gd name="T3" fmla="*/ 0 h 18"/>
                  <a:gd name="T4" fmla="*/ 7 w 7"/>
                  <a:gd name="T5" fmla="*/ 9 h 18"/>
                  <a:gd name="T6" fmla="*/ 7 w 7"/>
                  <a:gd name="T7" fmla="*/ 9 h 18"/>
                  <a:gd name="T8" fmla="*/ 3 w 7"/>
                  <a:gd name="T9" fmla="*/ 18 h 18"/>
                  <a:gd name="T10" fmla="*/ 2 w 7"/>
                  <a:gd name="T11" fmla="*/ 10 h 18"/>
                  <a:gd name="T12" fmla="*/ 1 w 7"/>
                  <a:gd name="T13" fmla="*/ 5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1" y="5"/>
                    </a:moveTo>
                    <a:cubicBezTo>
                      <a:pt x="1" y="2"/>
                      <a:pt x="5" y="2"/>
                      <a:pt x="6" y="0"/>
                    </a:cubicBezTo>
                    <a:cubicBezTo>
                      <a:pt x="6" y="3"/>
                      <a:pt x="7" y="6"/>
                      <a:pt x="7" y="9"/>
                    </a:cubicBezTo>
                    <a:cubicBezTo>
                      <a:pt x="7" y="9"/>
                      <a:pt x="7" y="9"/>
                      <a:pt x="7" y="9"/>
                    </a:cubicBezTo>
                    <a:cubicBezTo>
                      <a:pt x="4" y="11"/>
                      <a:pt x="5" y="14"/>
                      <a:pt x="3" y="18"/>
                    </a:cubicBezTo>
                    <a:cubicBezTo>
                      <a:pt x="3" y="15"/>
                      <a:pt x="3" y="12"/>
                      <a:pt x="2" y="10"/>
                    </a:cubicBezTo>
                    <a:cubicBezTo>
                      <a:pt x="1" y="8"/>
                      <a:pt x="0" y="7"/>
                      <a:pt x="1" y="5"/>
                    </a:cubicBezTo>
                    <a:close/>
                  </a:path>
                </a:pathLst>
              </a:custGeom>
              <a:solidFill>
                <a:srgbClr val="8A9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 name="Freeform 691"/>
              <p:cNvSpPr/>
              <p:nvPr/>
            </p:nvSpPr>
            <p:spPr bwMode="auto">
              <a:xfrm>
                <a:off x="5647" y="2447"/>
                <a:ext cx="22" cy="71"/>
              </a:xfrm>
              <a:custGeom>
                <a:avLst/>
                <a:gdLst>
                  <a:gd name="T0" fmla="*/ 5 w 6"/>
                  <a:gd name="T1" fmla="*/ 0 h 20"/>
                  <a:gd name="T2" fmla="*/ 6 w 6"/>
                  <a:gd name="T3" fmla="*/ 5 h 20"/>
                  <a:gd name="T4" fmla="*/ 5 w 6"/>
                  <a:gd name="T5" fmla="*/ 20 h 20"/>
                  <a:gd name="T6" fmla="*/ 2 w 6"/>
                  <a:gd name="T7" fmla="*/ 20 h 20"/>
                  <a:gd name="T8" fmla="*/ 5 w 6"/>
                  <a:gd name="T9" fmla="*/ 0 h 20"/>
                </a:gdLst>
                <a:ahLst/>
                <a:cxnLst>
                  <a:cxn ang="0">
                    <a:pos x="T0" y="T1"/>
                  </a:cxn>
                  <a:cxn ang="0">
                    <a:pos x="T2" y="T3"/>
                  </a:cxn>
                  <a:cxn ang="0">
                    <a:pos x="T4" y="T5"/>
                  </a:cxn>
                  <a:cxn ang="0">
                    <a:pos x="T6" y="T7"/>
                  </a:cxn>
                  <a:cxn ang="0">
                    <a:pos x="T8" y="T9"/>
                  </a:cxn>
                </a:cxnLst>
                <a:rect l="0" t="0" r="r" b="b"/>
                <a:pathLst>
                  <a:path w="6" h="20">
                    <a:moveTo>
                      <a:pt x="5" y="0"/>
                    </a:moveTo>
                    <a:cubicBezTo>
                      <a:pt x="5" y="2"/>
                      <a:pt x="6" y="3"/>
                      <a:pt x="6" y="5"/>
                    </a:cubicBezTo>
                    <a:cubicBezTo>
                      <a:pt x="4" y="10"/>
                      <a:pt x="5" y="15"/>
                      <a:pt x="5" y="20"/>
                    </a:cubicBezTo>
                    <a:cubicBezTo>
                      <a:pt x="4" y="20"/>
                      <a:pt x="3" y="20"/>
                      <a:pt x="2" y="20"/>
                    </a:cubicBezTo>
                    <a:cubicBezTo>
                      <a:pt x="4" y="13"/>
                      <a:pt x="0" y="6"/>
                      <a:pt x="5" y="0"/>
                    </a:cubicBezTo>
                    <a:close/>
                  </a:path>
                </a:pathLst>
              </a:custGeom>
              <a:solidFill>
                <a:srgbClr val="6D7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 name="Freeform 692"/>
              <p:cNvSpPr/>
              <p:nvPr/>
            </p:nvSpPr>
            <p:spPr bwMode="auto">
              <a:xfrm>
                <a:off x="5680" y="2596"/>
                <a:ext cx="14" cy="61"/>
              </a:xfrm>
              <a:custGeom>
                <a:avLst/>
                <a:gdLst>
                  <a:gd name="T0" fmla="*/ 3 w 4"/>
                  <a:gd name="T1" fmla="*/ 17 h 17"/>
                  <a:gd name="T2" fmla="*/ 1 w 4"/>
                  <a:gd name="T3" fmla="*/ 5 h 17"/>
                  <a:gd name="T4" fmla="*/ 4 w 4"/>
                  <a:gd name="T5" fmla="*/ 0 h 17"/>
                  <a:gd name="T6" fmla="*/ 3 w 4"/>
                  <a:gd name="T7" fmla="*/ 17 h 17"/>
                </a:gdLst>
                <a:ahLst/>
                <a:cxnLst>
                  <a:cxn ang="0">
                    <a:pos x="T0" y="T1"/>
                  </a:cxn>
                  <a:cxn ang="0">
                    <a:pos x="T2" y="T3"/>
                  </a:cxn>
                  <a:cxn ang="0">
                    <a:pos x="T4" y="T5"/>
                  </a:cxn>
                  <a:cxn ang="0">
                    <a:pos x="T6" y="T7"/>
                  </a:cxn>
                </a:cxnLst>
                <a:rect l="0" t="0" r="r" b="b"/>
                <a:pathLst>
                  <a:path w="4" h="17">
                    <a:moveTo>
                      <a:pt x="3" y="17"/>
                    </a:moveTo>
                    <a:cubicBezTo>
                      <a:pt x="0" y="14"/>
                      <a:pt x="3" y="9"/>
                      <a:pt x="1" y="5"/>
                    </a:cubicBezTo>
                    <a:cubicBezTo>
                      <a:pt x="2" y="4"/>
                      <a:pt x="0" y="0"/>
                      <a:pt x="4" y="0"/>
                    </a:cubicBezTo>
                    <a:cubicBezTo>
                      <a:pt x="4" y="6"/>
                      <a:pt x="3" y="11"/>
                      <a:pt x="3" y="17"/>
                    </a:cubicBezTo>
                    <a:close/>
                  </a:path>
                </a:pathLst>
              </a:custGeom>
              <a:solidFill>
                <a:srgbClr val="829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 name="Freeform 693"/>
              <p:cNvSpPr/>
              <p:nvPr/>
            </p:nvSpPr>
            <p:spPr bwMode="auto">
              <a:xfrm>
                <a:off x="5683" y="2461"/>
                <a:ext cx="18" cy="54"/>
              </a:xfrm>
              <a:custGeom>
                <a:avLst/>
                <a:gdLst>
                  <a:gd name="T0" fmla="*/ 1 w 5"/>
                  <a:gd name="T1" fmla="*/ 0 h 15"/>
                  <a:gd name="T2" fmla="*/ 4 w 5"/>
                  <a:gd name="T3" fmla="*/ 15 h 15"/>
                  <a:gd name="T4" fmla="*/ 1 w 5"/>
                  <a:gd name="T5" fmla="*/ 0 h 15"/>
                  <a:gd name="T6" fmla="*/ 1 w 5"/>
                  <a:gd name="T7" fmla="*/ 0 h 15"/>
                </a:gdLst>
                <a:ahLst/>
                <a:cxnLst>
                  <a:cxn ang="0">
                    <a:pos x="T0" y="T1"/>
                  </a:cxn>
                  <a:cxn ang="0">
                    <a:pos x="T2" y="T3"/>
                  </a:cxn>
                  <a:cxn ang="0">
                    <a:pos x="T4" y="T5"/>
                  </a:cxn>
                  <a:cxn ang="0">
                    <a:pos x="T6" y="T7"/>
                  </a:cxn>
                </a:cxnLst>
                <a:rect l="0" t="0" r="r" b="b"/>
                <a:pathLst>
                  <a:path w="5" h="15">
                    <a:moveTo>
                      <a:pt x="1" y="0"/>
                    </a:moveTo>
                    <a:cubicBezTo>
                      <a:pt x="4" y="4"/>
                      <a:pt x="5" y="9"/>
                      <a:pt x="4" y="15"/>
                    </a:cubicBezTo>
                    <a:cubicBezTo>
                      <a:pt x="0" y="10"/>
                      <a:pt x="0" y="5"/>
                      <a:pt x="1" y="0"/>
                    </a:cubicBezTo>
                    <a:cubicBezTo>
                      <a:pt x="1" y="0"/>
                      <a:pt x="1" y="0"/>
                      <a:pt x="1" y="0"/>
                    </a:cubicBezTo>
                    <a:close/>
                  </a:path>
                </a:pathLst>
              </a:custGeom>
              <a:solidFill>
                <a:srgbClr val="4F75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 name="Freeform 694"/>
              <p:cNvSpPr/>
              <p:nvPr/>
            </p:nvSpPr>
            <p:spPr bwMode="auto">
              <a:xfrm>
                <a:off x="5697" y="2525"/>
                <a:ext cx="32" cy="107"/>
              </a:xfrm>
              <a:custGeom>
                <a:avLst/>
                <a:gdLst>
                  <a:gd name="T0" fmla="*/ 5 w 9"/>
                  <a:gd name="T1" fmla="*/ 30 h 30"/>
                  <a:gd name="T2" fmla="*/ 3 w 9"/>
                  <a:gd name="T3" fmla="*/ 30 h 30"/>
                  <a:gd name="T4" fmla="*/ 6 w 9"/>
                  <a:gd name="T5" fmla="*/ 0 h 30"/>
                  <a:gd name="T6" fmla="*/ 5 w 9"/>
                  <a:gd name="T7" fmla="*/ 30 h 30"/>
                </a:gdLst>
                <a:ahLst/>
                <a:cxnLst>
                  <a:cxn ang="0">
                    <a:pos x="T0" y="T1"/>
                  </a:cxn>
                  <a:cxn ang="0">
                    <a:pos x="T2" y="T3"/>
                  </a:cxn>
                  <a:cxn ang="0">
                    <a:pos x="T4" y="T5"/>
                  </a:cxn>
                  <a:cxn ang="0">
                    <a:pos x="T6" y="T7"/>
                  </a:cxn>
                </a:cxnLst>
                <a:rect l="0" t="0" r="r" b="b"/>
                <a:pathLst>
                  <a:path w="9" h="30">
                    <a:moveTo>
                      <a:pt x="5" y="30"/>
                    </a:moveTo>
                    <a:cubicBezTo>
                      <a:pt x="4" y="30"/>
                      <a:pt x="3" y="30"/>
                      <a:pt x="3" y="30"/>
                    </a:cubicBezTo>
                    <a:cubicBezTo>
                      <a:pt x="4" y="20"/>
                      <a:pt x="0" y="10"/>
                      <a:pt x="6" y="0"/>
                    </a:cubicBezTo>
                    <a:cubicBezTo>
                      <a:pt x="6" y="10"/>
                      <a:pt x="9" y="20"/>
                      <a:pt x="5" y="30"/>
                    </a:cubicBezTo>
                    <a:close/>
                  </a:path>
                </a:pathLst>
              </a:custGeom>
              <a:solidFill>
                <a:srgbClr val="193F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 name="Freeform 695"/>
              <p:cNvSpPr/>
              <p:nvPr/>
            </p:nvSpPr>
            <p:spPr bwMode="auto">
              <a:xfrm>
                <a:off x="5594" y="2262"/>
                <a:ext cx="100" cy="64"/>
              </a:xfrm>
              <a:custGeom>
                <a:avLst/>
                <a:gdLst>
                  <a:gd name="T0" fmla="*/ 8 w 28"/>
                  <a:gd name="T1" fmla="*/ 13 h 18"/>
                  <a:gd name="T2" fmla="*/ 0 w 28"/>
                  <a:gd name="T3" fmla="*/ 5 h 18"/>
                  <a:gd name="T4" fmla="*/ 0 w 28"/>
                  <a:gd name="T5" fmla="*/ 0 h 18"/>
                  <a:gd name="T6" fmla="*/ 6 w 28"/>
                  <a:gd name="T7" fmla="*/ 3 h 18"/>
                  <a:gd name="T8" fmla="*/ 12 w 28"/>
                  <a:gd name="T9" fmla="*/ 8 h 18"/>
                  <a:gd name="T10" fmla="*/ 22 w 28"/>
                  <a:gd name="T11" fmla="*/ 10 h 18"/>
                  <a:gd name="T12" fmla="*/ 28 w 28"/>
                  <a:gd name="T13" fmla="*/ 14 h 18"/>
                  <a:gd name="T14" fmla="*/ 26 w 28"/>
                  <a:gd name="T15" fmla="*/ 16 h 18"/>
                  <a:gd name="T16" fmla="*/ 19 w 28"/>
                  <a:gd name="T17" fmla="*/ 16 h 18"/>
                  <a:gd name="T18" fmla="*/ 8 w 28"/>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8">
                    <a:moveTo>
                      <a:pt x="8" y="13"/>
                    </a:moveTo>
                    <a:cubicBezTo>
                      <a:pt x="5" y="10"/>
                      <a:pt x="3" y="8"/>
                      <a:pt x="0" y="5"/>
                    </a:cubicBezTo>
                    <a:cubicBezTo>
                      <a:pt x="0" y="3"/>
                      <a:pt x="0" y="2"/>
                      <a:pt x="0" y="0"/>
                    </a:cubicBezTo>
                    <a:cubicBezTo>
                      <a:pt x="3" y="0"/>
                      <a:pt x="5" y="2"/>
                      <a:pt x="6" y="3"/>
                    </a:cubicBezTo>
                    <a:cubicBezTo>
                      <a:pt x="8" y="5"/>
                      <a:pt x="10" y="7"/>
                      <a:pt x="12" y="8"/>
                    </a:cubicBezTo>
                    <a:cubicBezTo>
                      <a:pt x="15" y="10"/>
                      <a:pt x="18" y="11"/>
                      <a:pt x="22" y="10"/>
                    </a:cubicBezTo>
                    <a:cubicBezTo>
                      <a:pt x="24" y="12"/>
                      <a:pt x="26" y="13"/>
                      <a:pt x="28" y="14"/>
                    </a:cubicBezTo>
                    <a:cubicBezTo>
                      <a:pt x="27" y="15"/>
                      <a:pt x="26" y="15"/>
                      <a:pt x="26" y="16"/>
                    </a:cubicBezTo>
                    <a:cubicBezTo>
                      <a:pt x="24" y="18"/>
                      <a:pt x="21" y="16"/>
                      <a:pt x="19" y="16"/>
                    </a:cubicBezTo>
                    <a:cubicBezTo>
                      <a:pt x="16" y="15"/>
                      <a:pt x="12" y="14"/>
                      <a:pt x="8" y="13"/>
                    </a:cubicBezTo>
                    <a:close/>
                  </a:path>
                </a:pathLst>
              </a:custGeom>
              <a:solidFill>
                <a:srgbClr val="C5C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 name="Freeform 696"/>
              <p:cNvSpPr/>
              <p:nvPr/>
            </p:nvSpPr>
            <p:spPr bwMode="auto">
              <a:xfrm>
                <a:off x="5647" y="2312"/>
                <a:ext cx="57" cy="53"/>
              </a:xfrm>
              <a:custGeom>
                <a:avLst/>
                <a:gdLst>
                  <a:gd name="T0" fmla="*/ 5 w 16"/>
                  <a:gd name="T1" fmla="*/ 0 h 15"/>
                  <a:gd name="T2" fmla="*/ 11 w 16"/>
                  <a:gd name="T3" fmla="*/ 2 h 15"/>
                  <a:gd name="T4" fmla="*/ 15 w 16"/>
                  <a:gd name="T5" fmla="*/ 5 h 15"/>
                  <a:gd name="T6" fmla="*/ 11 w 16"/>
                  <a:gd name="T7" fmla="*/ 15 h 15"/>
                  <a:gd name="T8" fmla="*/ 3 w 16"/>
                  <a:gd name="T9" fmla="*/ 8 h 15"/>
                  <a:gd name="T10" fmla="*/ 2 w 16"/>
                  <a:gd name="T11" fmla="*/ 6 h 15"/>
                  <a:gd name="T12" fmla="*/ 5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5" y="0"/>
                    </a:moveTo>
                    <a:cubicBezTo>
                      <a:pt x="7" y="1"/>
                      <a:pt x="9" y="1"/>
                      <a:pt x="11" y="2"/>
                    </a:cubicBezTo>
                    <a:cubicBezTo>
                      <a:pt x="12" y="3"/>
                      <a:pt x="13" y="4"/>
                      <a:pt x="15" y="5"/>
                    </a:cubicBezTo>
                    <a:cubicBezTo>
                      <a:pt x="16" y="9"/>
                      <a:pt x="12" y="11"/>
                      <a:pt x="11" y="15"/>
                    </a:cubicBezTo>
                    <a:cubicBezTo>
                      <a:pt x="8" y="13"/>
                      <a:pt x="5" y="10"/>
                      <a:pt x="3" y="8"/>
                    </a:cubicBezTo>
                    <a:cubicBezTo>
                      <a:pt x="2" y="8"/>
                      <a:pt x="2" y="7"/>
                      <a:pt x="2" y="6"/>
                    </a:cubicBezTo>
                    <a:cubicBezTo>
                      <a:pt x="2" y="4"/>
                      <a:pt x="0" y="0"/>
                      <a:pt x="5" y="0"/>
                    </a:cubicBezTo>
                    <a:close/>
                  </a:path>
                </a:pathLst>
              </a:custGeom>
              <a:solidFill>
                <a:srgbClr val="142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 name="Freeform 697"/>
              <p:cNvSpPr/>
              <p:nvPr/>
            </p:nvSpPr>
            <p:spPr bwMode="auto">
              <a:xfrm>
                <a:off x="5630" y="2333"/>
                <a:ext cx="46" cy="54"/>
              </a:xfrm>
              <a:custGeom>
                <a:avLst/>
                <a:gdLst>
                  <a:gd name="T0" fmla="*/ 8 w 13"/>
                  <a:gd name="T1" fmla="*/ 1 h 15"/>
                  <a:gd name="T2" fmla="*/ 8 w 13"/>
                  <a:gd name="T3" fmla="*/ 2 h 15"/>
                  <a:gd name="T4" fmla="*/ 13 w 13"/>
                  <a:gd name="T5" fmla="*/ 13 h 15"/>
                  <a:gd name="T6" fmla="*/ 5 w 13"/>
                  <a:gd name="T7" fmla="*/ 12 h 15"/>
                  <a:gd name="T8" fmla="*/ 5 w 13"/>
                  <a:gd name="T9" fmla="*/ 0 h 15"/>
                  <a:gd name="T10" fmla="*/ 8 w 13"/>
                  <a:gd name="T11" fmla="*/ 1 h 15"/>
                </a:gdLst>
                <a:ahLst/>
                <a:cxnLst>
                  <a:cxn ang="0">
                    <a:pos x="T0" y="T1"/>
                  </a:cxn>
                  <a:cxn ang="0">
                    <a:pos x="T2" y="T3"/>
                  </a:cxn>
                  <a:cxn ang="0">
                    <a:pos x="T4" y="T5"/>
                  </a:cxn>
                  <a:cxn ang="0">
                    <a:pos x="T6" y="T7"/>
                  </a:cxn>
                  <a:cxn ang="0">
                    <a:pos x="T8" y="T9"/>
                  </a:cxn>
                  <a:cxn ang="0">
                    <a:pos x="T10" y="T11"/>
                  </a:cxn>
                </a:cxnLst>
                <a:rect l="0" t="0" r="r" b="b"/>
                <a:pathLst>
                  <a:path w="13" h="15">
                    <a:moveTo>
                      <a:pt x="8" y="1"/>
                    </a:moveTo>
                    <a:cubicBezTo>
                      <a:pt x="8" y="1"/>
                      <a:pt x="8" y="2"/>
                      <a:pt x="8" y="2"/>
                    </a:cubicBezTo>
                    <a:cubicBezTo>
                      <a:pt x="7" y="7"/>
                      <a:pt x="13" y="8"/>
                      <a:pt x="13" y="13"/>
                    </a:cubicBezTo>
                    <a:cubicBezTo>
                      <a:pt x="10" y="15"/>
                      <a:pt x="8" y="12"/>
                      <a:pt x="5" y="12"/>
                    </a:cubicBezTo>
                    <a:cubicBezTo>
                      <a:pt x="5" y="8"/>
                      <a:pt x="0" y="4"/>
                      <a:pt x="5" y="0"/>
                    </a:cubicBezTo>
                    <a:cubicBezTo>
                      <a:pt x="6" y="0"/>
                      <a:pt x="7" y="0"/>
                      <a:pt x="8" y="1"/>
                    </a:cubicBezTo>
                    <a:close/>
                  </a:path>
                </a:pathLst>
              </a:custGeom>
              <a:solidFill>
                <a:srgbClr val="505B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6" name="Freeform 698"/>
              <p:cNvSpPr/>
              <p:nvPr/>
            </p:nvSpPr>
            <p:spPr bwMode="auto">
              <a:xfrm>
                <a:off x="5680" y="2653"/>
                <a:ext cx="35" cy="110"/>
              </a:xfrm>
              <a:custGeom>
                <a:avLst/>
                <a:gdLst>
                  <a:gd name="T0" fmla="*/ 0 w 10"/>
                  <a:gd name="T1" fmla="*/ 29 h 31"/>
                  <a:gd name="T2" fmla="*/ 10 w 10"/>
                  <a:gd name="T3" fmla="*/ 0 h 31"/>
                  <a:gd name="T4" fmla="*/ 2 w 10"/>
                  <a:gd name="T5" fmla="*/ 31 h 31"/>
                  <a:gd name="T6" fmla="*/ 0 w 10"/>
                  <a:gd name="T7" fmla="*/ 29 h 31"/>
                </a:gdLst>
                <a:ahLst/>
                <a:cxnLst>
                  <a:cxn ang="0">
                    <a:pos x="T0" y="T1"/>
                  </a:cxn>
                  <a:cxn ang="0">
                    <a:pos x="T2" y="T3"/>
                  </a:cxn>
                  <a:cxn ang="0">
                    <a:pos x="T4" y="T5"/>
                  </a:cxn>
                  <a:cxn ang="0">
                    <a:pos x="T6" y="T7"/>
                  </a:cxn>
                </a:cxnLst>
                <a:rect l="0" t="0" r="r" b="b"/>
                <a:pathLst>
                  <a:path w="10" h="31">
                    <a:moveTo>
                      <a:pt x="0" y="29"/>
                    </a:moveTo>
                    <a:cubicBezTo>
                      <a:pt x="1" y="19"/>
                      <a:pt x="4" y="9"/>
                      <a:pt x="10" y="0"/>
                    </a:cubicBezTo>
                    <a:cubicBezTo>
                      <a:pt x="7" y="10"/>
                      <a:pt x="4" y="21"/>
                      <a:pt x="2" y="31"/>
                    </a:cubicBezTo>
                    <a:cubicBezTo>
                      <a:pt x="1" y="30"/>
                      <a:pt x="0" y="30"/>
                      <a:pt x="0" y="29"/>
                    </a:cubicBezTo>
                    <a:close/>
                  </a:path>
                </a:pathLst>
              </a:custGeom>
              <a:solidFill>
                <a:srgbClr val="5979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7" name="Freeform 699"/>
              <p:cNvSpPr/>
              <p:nvPr/>
            </p:nvSpPr>
            <p:spPr bwMode="auto">
              <a:xfrm>
                <a:off x="5715" y="2674"/>
                <a:ext cx="14" cy="75"/>
              </a:xfrm>
              <a:custGeom>
                <a:avLst/>
                <a:gdLst>
                  <a:gd name="T0" fmla="*/ 4 w 4"/>
                  <a:gd name="T1" fmla="*/ 19 h 21"/>
                  <a:gd name="T2" fmla="*/ 1 w 4"/>
                  <a:gd name="T3" fmla="*/ 17 h 21"/>
                  <a:gd name="T4" fmla="*/ 3 w 4"/>
                  <a:gd name="T5" fmla="*/ 0 h 21"/>
                  <a:gd name="T6" fmla="*/ 4 w 4"/>
                  <a:gd name="T7" fmla="*/ 19 h 21"/>
                </a:gdLst>
                <a:ahLst/>
                <a:cxnLst>
                  <a:cxn ang="0">
                    <a:pos x="T0" y="T1"/>
                  </a:cxn>
                  <a:cxn ang="0">
                    <a:pos x="T2" y="T3"/>
                  </a:cxn>
                  <a:cxn ang="0">
                    <a:pos x="T4" y="T5"/>
                  </a:cxn>
                  <a:cxn ang="0">
                    <a:pos x="T6" y="T7"/>
                  </a:cxn>
                </a:cxnLst>
                <a:rect l="0" t="0" r="r" b="b"/>
                <a:pathLst>
                  <a:path w="4" h="21">
                    <a:moveTo>
                      <a:pt x="4" y="19"/>
                    </a:moveTo>
                    <a:cubicBezTo>
                      <a:pt x="1" y="21"/>
                      <a:pt x="2" y="18"/>
                      <a:pt x="1" y="17"/>
                    </a:cubicBezTo>
                    <a:cubicBezTo>
                      <a:pt x="2" y="11"/>
                      <a:pt x="0" y="5"/>
                      <a:pt x="3" y="0"/>
                    </a:cubicBezTo>
                    <a:cubicBezTo>
                      <a:pt x="3" y="6"/>
                      <a:pt x="3" y="13"/>
                      <a:pt x="4" y="19"/>
                    </a:cubicBezTo>
                    <a:close/>
                  </a:path>
                </a:pathLst>
              </a:custGeom>
              <a:solidFill>
                <a:srgbClr val="749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8" name="Freeform 700"/>
              <p:cNvSpPr/>
              <p:nvPr/>
            </p:nvSpPr>
            <p:spPr bwMode="auto">
              <a:xfrm>
                <a:off x="5655" y="2628"/>
                <a:ext cx="7" cy="135"/>
              </a:xfrm>
              <a:custGeom>
                <a:avLst/>
                <a:gdLst>
                  <a:gd name="T0" fmla="*/ 2 w 2"/>
                  <a:gd name="T1" fmla="*/ 1 h 38"/>
                  <a:gd name="T2" fmla="*/ 2 w 2"/>
                  <a:gd name="T3" fmla="*/ 38 h 38"/>
                  <a:gd name="T4" fmla="*/ 1 w 2"/>
                  <a:gd name="T5" fmla="*/ 32 h 38"/>
                  <a:gd name="T6" fmla="*/ 0 w 2"/>
                  <a:gd name="T7" fmla="*/ 1 h 38"/>
                  <a:gd name="T8" fmla="*/ 2 w 2"/>
                  <a:gd name="T9" fmla="*/ 1 h 38"/>
                </a:gdLst>
                <a:ahLst/>
                <a:cxnLst>
                  <a:cxn ang="0">
                    <a:pos x="T0" y="T1"/>
                  </a:cxn>
                  <a:cxn ang="0">
                    <a:pos x="T2" y="T3"/>
                  </a:cxn>
                  <a:cxn ang="0">
                    <a:pos x="T4" y="T5"/>
                  </a:cxn>
                  <a:cxn ang="0">
                    <a:pos x="T6" y="T7"/>
                  </a:cxn>
                  <a:cxn ang="0">
                    <a:pos x="T8" y="T9"/>
                  </a:cxn>
                </a:cxnLst>
                <a:rect l="0" t="0" r="r" b="b"/>
                <a:pathLst>
                  <a:path w="2" h="38">
                    <a:moveTo>
                      <a:pt x="2" y="1"/>
                    </a:moveTo>
                    <a:cubicBezTo>
                      <a:pt x="2" y="13"/>
                      <a:pt x="2" y="25"/>
                      <a:pt x="2" y="38"/>
                    </a:cubicBezTo>
                    <a:cubicBezTo>
                      <a:pt x="2" y="36"/>
                      <a:pt x="1" y="34"/>
                      <a:pt x="1" y="32"/>
                    </a:cubicBezTo>
                    <a:cubicBezTo>
                      <a:pt x="1" y="22"/>
                      <a:pt x="0" y="11"/>
                      <a:pt x="0" y="1"/>
                    </a:cubicBezTo>
                    <a:cubicBezTo>
                      <a:pt x="1" y="0"/>
                      <a:pt x="2" y="0"/>
                      <a:pt x="2" y="1"/>
                    </a:cubicBezTo>
                    <a:close/>
                  </a:path>
                </a:pathLst>
              </a:custGeom>
              <a:solidFill>
                <a:srgbClr val="BBD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9" name="Freeform 701"/>
              <p:cNvSpPr/>
              <p:nvPr/>
            </p:nvSpPr>
            <p:spPr bwMode="auto">
              <a:xfrm>
                <a:off x="5644" y="3239"/>
                <a:ext cx="39" cy="75"/>
              </a:xfrm>
              <a:custGeom>
                <a:avLst/>
                <a:gdLst>
                  <a:gd name="T0" fmla="*/ 2 w 11"/>
                  <a:gd name="T1" fmla="*/ 0 h 21"/>
                  <a:gd name="T2" fmla="*/ 4 w 11"/>
                  <a:gd name="T3" fmla="*/ 4 h 21"/>
                  <a:gd name="T4" fmla="*/ 9 w 11"/>
                  <a:gd name="T5" fmla="*/ 18 h 21"/>
                  <a:gd name="T6" fmla="*/ 4 w 11"/>
                  <a:gd name="T7" fmla="*/ 20 h 21"/>
                  <a:gd name="T8" fmla="*/ 0 w 11"/>
                  <a:gd name="T9" fmla="*/ 13 h 21"/>
                  <a:gd name="T10" fmla="*/ 0 w 11"/>
                  <a:gd name="T11" fmla="*/ 2 h 21"/>
                  <a:gd name="T12" fmla="*/ 2 w 1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1" h="21">
                    <a:moveTo>
                      <a:pt x="2" y="0"/>
                    </a:moveTo>
                    <a:cubicBezTo>
                      <a:pt x="2" y="2"/>
                      <a:pt x="3" y="3"/>
                      <a:pt x="4" y="4"/>
                    </a:cubicBezTo>
                    <a:cubicBezTo>
                      <a:pt x="7" y="8"/>
                      <a:pt x="11" y="12"/>
                      <a:pt x="9" y="18"/>
                    </a:cubicBezTo>
                    <a:cubicBezTo>
                      <a:pt x="8" y="19"/>
                      <a:pt x="6" y="21"/>
                      <a:pt x="4" y="20"/>
                    </a:cubicBezTo>
                    <a:cubicBezTo>
                      <a:pt x="4" y="17"/>
                      <a:pt x="0" y="16"/>
                      <a:pt x="0" y="13"/>
                    </a:cubicBezTo>
                    <a:cubicBezTo>
                      <a:pt x="0" y="9"/>
                      <a:pt x="0" y="6"/>
                      <a:pt x="0" y="2"/>
                    </a:cubicBezTo>
                    <a:cubicBezTo>
                      <a:pt x="0" y="2"/>
                      <a:pt x="1" y="1"/>
                      <a:pt x="2" y="0"/>
                    </a:cubicBezTo>
                    <a:close/>
                  </a:path>
                </a:pathLst>
              </a:custGeom>
              <a:solidFill>
                <a:srgbClr val="1D3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0" name="Freeform 702"/>
              <p:cNvSpPr/>
              <p:nvPr/>
            </p:nvSpPr>
            <p:spPr bwMode="auto">
              <a:xfrm>
                <a:off x="5658" y="3253"/>
                <a:ext cx="36" cy="64"/>
              </a:xfrm>
              <a:custGeom>
                <a:avLst/>
                <a:gdLst>
                  <a:gd name="T0" fmla="*/ 5 w 10"/>
                  <a:gd name="T1" fmla="*/ 14 h 18"/>
                  <a:gd name="T2" fmla="*/ 0 w 10"/>
                  <a:gd name="T3" fmla="*/ 0 h 18"/>
                  <a:gd name="T4" fmla="*/ 4 w 10"/>
                  <a:gd name="T5" fmla="*/ 0 h 18"/>
                  <a:gd name="T6" fmla="*/ 9 w 10"/>
                  <a:gd name="T7" fmla="*/ 18 h 18"/>
                  <a:gd name="T8" fmla="*/ 5 w 10"/>
                  <a:gd name="T9" fmla="*/ 14 h 18"/>
                </a:gdLst>
                <a:ahLst/>
                <a:cxnLst>
                  <a:cxn ang="0">
                    <a:pos x="T0" y="T1"/>
                  </a:cxn>
                  <a:cxn ang="0">
                    <a:pos x="T2" y="T3"/>
                  </a:cxn>
                  <a:cxn ang="0">
                    <a:pos x="T4" y="T5"/>
                  </a:cxn>
                  <a:cxn ang="0">
                    <a:pos x="T6" y="T7"/>
                  </a:cxn>
                  <a:cxn ang="0">
                    <a:pos x="T8" y="T9"/>
                  </a:cxn>
                </a:cxnLst>
                <a:rect l="0" t="0" r="r" b="b"/>
                <a:pathLst>
                  <a:path w="10" h="18">
                    <a:moveTo>
                      <a:pt x="5" y="14"/>
                    </a:moveTo>
                    <a:cubicBezTo>
                      <a:pt x="4" y="9"/>
                      <a:pt x="2" y="5"/>
                      <a:pt x="0" y="0"/>
                    </a:cubicBezTo>
                    <a:cubicBezTo>
                      <a:pt x="1" y="0"/>
                      <a:pt x="3" y="0"/>
                      <a:pt x="4" y="0"/>
                    </a:cubicBezTo>
                    <a:cubicBezTo>
                      <a:pt x="5" y="7"/>
                      <a:pt x="10" y="12"/>
                      <a:pt x="9" y="18"/>
                    </a:cubicBezTo>
                    <a:cubicBezTo>
                      <a:pt x="8" y="17"/>
                      <a:pt x="7" y="15"/>
                      <a:pt x="5" y="14"/>
                    </a:cubicBezTo>
                    <a:close/>
                  </a:path>
                </a:pathLst>
              </a:custGeom>
              <a:solidFill>
                <a:srgbClr val="224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1" name="Freeform 703"/>
              <p:cNvSpPr/>
              <p:nvPr/>
            </p:nvSpPr>
            <p:spPr bwMode="auto">
              <a:xfrm>
                <a:off x="5701" y="3037"/>
                <a:ext cx="14" cy="106"/>
              </a:xfrm>
              <a:custGeom>
                <a:avLst/>
                <a:gdLst>
                  <a:gd name="T0" fmla="*/ 0 w 4"/>
                  <a:gd name="T1" fmla="*/ 28 h 30"/>
                  <a:gd name="T2" fmla="*/ 1 w 4"/>
                  <a:gd name="T3" fmla="*/ 0 h 30"/>
                  <a:gd name="T4" fmla="*/ 3 w 4"/>
                  <a:gd name="T5" fmla="*/ 1 h 30"/>
                  <a:gd name="T6" fmla="*/ 4 w 4"/>
                  <a:gd name="T7" fmla="*/ 24 h 30"/>
                  <a:gd name="T8" fmla="*/ 0 w 4"/>
                  <a:gd name="T9" fmla="*/ 28 h 30"/>
                </a:gdLst>
                <a:ahLst/>
                <a:cxnLst>
                  <a:cxn ang="0">
                    <a:pos x="T0" y="T1"/>
                  </a:cxn>
                  <a:cxn ang="0">
                    <a:pos x="T2" y="T3"/>
                  </a:cxn>
                  <a:cxn ang="0">
                    <a:pos x="T4" y="T5"/>
                  </a:cxn>
                  <a:cxn ang="0">
                    <a:pos x="T6" y="T7"/>
                  </a:cxn>
                  <a:cxn ang="0">
                    <a:pos x="T8" y="T9"/>
                  </a:cxn>
                </a:cxnLst>
                <a:rect l="0" t="0" r="r" b="b"/>
                <a:pathLst>
                  <a:path w="4" h="30">
                    <a:moveTo>
                      <a:pt x="0" y="28"/>
                    </a:moveTo>
                    <a:cubicBezTo>
                      <a:pt x="0" y="19"/>
                      <a:pt x="2" y="9"/>
                      <a:pt x="1" y="0"/>
                    </a:cubicBezTo>
                    <a:cubicBezTo>
                      <a:pt x="2" y="0"/>
                      <a:pt x="3" y="0"/>
                      <a:pt x="3" y="1"/>
                    </a:cubicBezTo>
                    <a:cubicBezTo>
                      <a:pt x="3" y="8"/>
                      <a:pt x="4" y="16"/>
                      <a:pt x="4" y="24"/>
                    </a:cubicBezTo>
                    <a:cubicBezTo>
                      <a:pt x="4" y="27"/>
                      <a:pt x="4" y="30"/>
                      <a:pt x="0" y="28"/>
                    </a:cubicBezTo>
                    <a:close/>
                  </a:path>
                </a:pathLst>
              </a:custGeom>
              <a:solidFill>
                <a:srgbClr val="418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2" name="Freeform 704"/>
              <p:cNvSpPr/>
              <p:nvPr/>
            </p:nvSpPr>
            <p:spPr bwMode="auto">
              <a:xfrm>
                <a:off x="5191" y="3250"/>
                <a:ext cx="28" cy="53"/>
              </a:xfrm>
              <a:custGeom>
                <a:avLst/>
                <a:gdLst>
                  <a:gd name="T0" fmla="*/ 8 w 8"/>
                  <a:gd name="T1" fmla="*/ 2 h 15"/>
                  <a:gd name="T2" fmla="*/ 4 w 8"/>
                  <a:gd name="T3" fmla="*/ 14 h 15"/>
                  <a:gd name="T4" fmla="*/ 0 w 8"/>
                  <a:gd name="T5" fmla="*/ 15 h 15"/>
                  <a:gd name="T6" fmla="*/ 2 w 8"/>
                  <a:gd name="T7" fmla="*/ 4 h 15"/>
                  <a:gd name="T8" fmla="*/ 4 w 8"/>
                  <a:gd name="T9" fmla="*/ 0 h 15"/>
                  <a:gd name="T10" fmla="*/ 8 w 8"/>
                  <a:gd name="T11" fmla="*/ 2 h 15"/>
                </a:gdLst>
                <a:ahLst/>
                <a:cxnLst>
                  <a:cxn ang="0">
                    <a:pos x="T0" y="T1"/>
                  </a:cxn>
                  <a:cxn ang="0">
                    <a:pos x="T2" y="T3"/>
                  </a:cxn>
                  <a:cxn ang="0">
                    <a:pos x="T4" y="T5"/>
                  </a:cxn>
                  <a:cxn ang="0">
                    <a:pos x="T6" y="T7"/>
                  </a:cxn>
                  <a:cxn ang="0">
                    <a:pos x="T8" y="T9"/>
                  </a:cxn>
                  <a:cxn ang="0">
                    <a:pos x="T10" y="T11"/>
                  </a:cxn>
                </a:cxnLst>
                <a:rect l="0" t="0" r="r" b="b"/>
                <a:pathLst>
                  <a:path w="8" h="15">
                    <a:moveTo>
                      <a:pt x="8" y="2"/>
                    </a:moveTo>
                    <a:cubicBezTo>
                      <a:pt x="7" y="6"/>
                      <a:pt x="5" y="10"/>
                      <a:pt x="4" y="14"/>
                    </a:cubicBezTo>
                    <a:cubicBezTo>
                      <a:pt x="3" y="14"/>
                      <a:pt x="2" y="15"/>
                      <a:pt x="0" y="15"/>
                    </a:cubicBezTo>
                    <a:cubicBezTo>
                      <a:pt x="1" y="11"/>
                      <a:pt x="1" y="7"/>
                      <a:pt x="2" y="4"/>
                    </a:cubicBezTo>
                    <a:cubicBezTo>
                      <a:pt x="3" y="2"/>
                      <a:pt x="4" y="1"/>
                      <a:pt x="4" y="0"/>
                    </a:cubicBezTo>
                    <a:cubicBezTo>
                      <a:pt x="6" y="0"/>
                      <a:pt x="7" y="1"/>
                      <a:pt x="8" y="2"/>
                    </a:cubicBezTo>
                    <a:close/>
                  </a:path>
                </a:pathLst>
              </a:custGeom>
              <a:solidFill>
                <a:srgbClr val="204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3" name="Freeform 705"/>
              <p:cNvSpPr/>
              <p:nvPr/>
            </p:nvSpPr>
            <p:spPr bwMode="auto">
              <a:xfrm>
                <a:off x="5176" y="2536"/>
                <a:ext cx="32" cy="277"/>
              </a:xfrm>
              <a:custGeom>
                <a:avLst/>
                <a:gdLst>
                  <a:gd name="T0" fmla="*/ 8 w 9"/>
                  <a:gd name="T1" fmla="*/ 25 h 78"/>
                  <a:gd name="T2" fmla="*/ 7 w 9"/>
                  <a:gd name="T3" fmla="*/ 56 h 78"/>
                  <a:gd name="T4" fmla="*/ 8 w 9"/>
                  <a:gd name="T5" fmla="*/ 72 h 78"/>
                  <a:gd name="T6" fmla="*/ 8 w 9"/>
                  <a:gd name="T7" fmla="*/ 78 h 78"/>
                  <a:gd name="T8" fmla="*/ 6 w 9"/>
                  <a:gd name="T9" fmla="*/ 78 h 78"/>
                  <a:gd name="T10" fmla="*/ 4 w 9"/>
                  <a:gd name="T11" fmla="*/ 78 h 78"/>
                  <a:gd name="T12" fmla="*/ 2 w 9"/>
                  <a:gd name="T13" fmla="*/ 53 h 78"/>
                  <a:gd name="T14" fmla="*/ 3 w 9"/>
                  <a:gd name="T15" fmla="*/ 2 h 78"/>
                  <a:gd name="T16" fmla="*/ 6 w 9"/>
                  <a:gd name="T17" fmla="*/ 0 h 78"/>
                  <a:gd name="T18" fmla="*/ 7 w 9"/>
                  <a:gd name="T19" fmla="*/ 8 h 78"/>
                  <a:gd name="T20" fmla="*/ 8 w 9"/>
                  <a:gd name="T21"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8">
                    <a:moveTo>
                      <a:pt x="8" y="25"/>
                    </a:moveTo>
                    <a:cubicBezTo>
                      <a:pt x="5" y="35"/>
                      <a:pt x="6" y="45"/>
                      <a:pt x="7" y="56"/>
                    </a:cubicBezTo>
                    <a:cubicBezTo>
                      <a:pt x="8" y="61"/>
                      <a:pt x="8" y="67"/>
                      <a:pt x="8" y="72"/>
                    </a:cubicBezTo>
                    <a:cubicBezTo>
                      <a:pt x="8" y="74"/>
                      <a:pt x="8" y="76"/>
                      <a:pt x="8" y="78"/>
                    </a:cubicBezTo>
                    <a:cubicBezTo>
                      <a:pt x="7" y="78"/>
                      <a:pt x="6" y="78"/>
                      <a:pt x="6" y="78"/>
                    </a:cubicBezTo>
                    <a:cubicBezTo>
                      <a:pt x="5" y="78"/>
                      <a:pt x="4" y="78"/>
                      <a:pt x="4" y="78"/>
                    </a:cubicBezTo>
                    <a:cubicBezTo>
                      <a:pt x="6" y="69"/>
                      <a:pt x="2" y="61"/>
                      <a:pt x="2" y="53"/>
                    </a:cubicBezTo>
                    <a:cubicBezTo>
                      <a:pt x="2" y="36"/>
                      <a:pt x="0" y="19"/>
                      <a:pt x="3" y="2"/>
                    </a:cubicBezTo>
                    <a:cubicBezTo>
                      <a:pt x="4" y="1"/>
                      <a:pt x="5" y="1"/>
                      <a:pt x="6" y="0"/>
                    </a:cubicBezTo>
                    <a:cubicBezTo>
                      <a:pt x="9" y="3"/>
                      <a:pt x="7" y="6"/>
                      <a:pt x="7" y="8"/>
                    </a:cubicBezTo>
                    <a:cubicBezTo>
                      <a:pt x="6" y="14"/>
                      <a:pt x="6" y="19"/>
                      <a:pt x="8" y="25"/>
                    </a:cubicBezTo>
                    <a:close/>
                  </a:path>
                </a:pathLst>
              </a:custGeom>
              <a:solidFill>
                <a:srgbClr val="B9D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4" name="Freeform 706"/>
              <p:cNvSpPr/>
              <p:nvPr/>
            </p:nvSpPr>
            <p:spPr bwMode="auto">
              <a:xfrm>
                <a:off x="5201" y="2841"/>
                <a:ext cx="18" cy="114"/>
              </a:xfrm>
              <a:custGeom>
                <a:avLst/>
                <a:gdLst>
                  <a:gd name="T0" fmla="*/ 5 w 5"/>
                  <a:gd name="T1" fmla="*/ 28 h 32"/>
                  <a:gd name="T2" fmla="*/ 3 w 5"/>
                  <a:gd name="T3" fmla="*/ 32 h 32"/>
                  <a:gd name="T4" fmla="*/ 3 w 5"/>
                  <a:gd name="T5" fmla="*/ 0 h 32"/>
                  <a:gd name="T6" fmla="*/ 3 w 5"/>
                  <a:gd name="T7" fmla="*/ 10 h 32"/>
                  <a:gd name="T8" fmla="*/ 5 w 5"/>
                  <a:gd name="T9" fmla="*/ 28 h 32"/>
                </a:gdLst>
                <a:ahLst/>
                <a:cxnLst>
                  <a:cxn ang="0">
                    <a:pos x="T0" y="T1"/>
                  </a:cxn>
                  <a:cxn ang="0">
                    <a:pos x="T2" y="T3"/>
                  </a:cxn>
                  <a:cxn ang="0">
                    <a:pos x="T4" y="T5"/>
                  </a:cxn>
                  <a:cxn ang="0">
                    <a:pos x="T6" y="T7"/>
                  </a:cxn>
                  <a:cxn ang="0">
                    <a:pos x="T8" y="T9"/>
                  </a:cxn>
                </a:cxnLst>
                <a:rect l="0" t="0" r="r" b="b"/>
                <a:pathLst>
                  <a:path w="5" h="32">
                    <a:moveTo>
                      <a:pt x="5" y="28"/>
                    </a:moveTo>
                    <a:cubicBezTo>
                      <a:pt x="5" y="29"/>
                      <a:pt x="4" y="30"/>
                      <a:pt x="3" y="32"/>
                    </a:cubicBezTo>
                    <a:cubicBezTo>
                      <a:pt x="0" y="21"/>
                      <a:pt x="0" y="10"/>
                      <a:pt x="3" y="0"/>
                    </a:cubicBezTo>
                    <a:cubicBezTo>
                      <a:pt x="3" y="3"/>
                      <a:pt x="3" y="6"/>
                      <a:pt x="3" y="10"/>
                    </a:cubicBezTo>
                    <a:cubicBezTo>
                      <a:pt x="4" y="16"/>
                      <a:pt x="2" y="22"/>
                      <a:pt x="5" y="28"/>
                    </a:cubicBezTo>
                    <a:close/>
                  </a:path>
                </a:pathLst>
              </a:custGeom>
              <a:solidFill>
                <a:srgbClr val="6492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5" name="Freeform 707"/>
              <p:cNvSpPr/>
              <p:nvPr/>
            </p:nvSpPr>
            <p:spPr bwMode="auto">
              <a:xfrm>
                <a:off x="5415" y="1488"/>
                <a:ext cx="165" cy="100"/>
              </a:xfrm>
              <a:custGeom>
                <a:avLst/>
                <a:gdLst>
                  <a:gd name="T0" fmla="*/ 42 w 46"/>
                  <a:gd name="T1" fmla="*/ 25 h 28"/>
                  <a:gd name="T2" fmla="*/ 35 w 46"/>
                  <a:gd name="T3" fmla="*/ 27 h 28"/>
                  <a:gd name="T4" fmla="*/ 17 w 46"/>
                  <a:gd name="T5" fmla="*/ 27 h 28"/>
                  <a:gd name="T6" fmla="*/ 3 w 46"/>
                  <a:gd name="T7" fmla="*/ 12 h 28"/>
                  <a:gd name="T8" fmla="*/ 4 w 46"/>
                  <a:gd name="T9" fmla="*/ 0 h 28"/>
                  <a:gd name="T10" fmla="*/ 7 w 46"/>
                  <a:gd name="T11" fmla="*/ 1 h 28"/>
                  <a:gd name="T12" fmla="*/ 25 w 46"/>
                  <a:gd name="T13" fmla="*/ 12 h 28"/>
                  <a:gd name="T14" fmla="*/ 38 w 46"/>
                  <a:gd name="T15" fmla="*/ 17 h 28"/>
                  <a:gd name="T16" fmla="*/ 46 w 46"/>
                  <a:gd name="T17" fmla="*/ 25 h 28"/>
                  <a:gd name="T18" fmla="*/ 42 w 46"/>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8">
                    <a:moveTo>
                      <a:pt x="42" y="25"/>
                    </a:moveTo>
                    <a:cubicBezTo>
                      <a:pt x="40" y="25"/>
                      <a:pt x="37" y="24"/>
                      <a:pt x="35" y="27"/>
                    </a:cubicBezTo>
                    <a:cubicBezTo>
                      <a:pt x="29" y="28"/>
                      <a:pt x="23" y="22"/>
                      <a:pt x="17" y="27"/>
                    </a:cubicBezTo>
                    <a:cubicBezTo>
                      <a:pt x="10" y="24"/>
                      <a:pt x="5" y="19"/>
                      <a:pt x="3" y="12"/>
                    </a:cubicBezTo>
                    <a:cubicBezTo>
                      <a:pt x="1" y="8"/>
                      <a:pt x="0" y="3"/>
                      <a:pt x="4" y="0"/>
                    </a:cubicBezTo>
                    <a:cubicBezTo>
                      <a:pt x="5" y="0"/>
                      <a:pt x="6" y="0"/>
                      <a:pt x="7" y="1"/>
                    </a:cubicBezTo>
                    <a:cubicBezTo>
                      <a:pt x="12" y="7"/>
                      <a:pt x="18" y="9"/>
                      <a:pt x="25" y="12"/>
                    </a:cubicBezTo>
                    <a:cubicBezTo>
                      <a:pt x="29" y="14"/>
                      <a:pt x="34" y="16"/>
                      <a:pt x="38" y="17"/>
                    </a:cubicBezTo>
                    <a:cubicBezTo>
                      <a:pt x="42" y="18"/>
                      <a:pt x="46" y="20"/>
                      <a:pt x="46" y="25"/>
                    </a:cubicBezTo>
                    <a:cubicBezTo>
                      <a:pt x="45" y="25"/>
                      <a:pt x="43" y="25"/>
                      <a:pt x="42" y="25"/>
                    </a:cubicBezTo>
                    <a:close/>
                  </a:path>
                </a:pathLst>
              </a:custGeom>
              <a:solidFill>
                <a:srgbClr val="41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6" name="Freeform 708"/>
              <p:cNvSpPr/>
              <p:nvPr/>
            </p:nvSpPr>
            <p:spPr bwMode="auto">
              <a:xfrm>
                <a:off x="5455" y="1591"/>
                <a:ext cx="64" cy="39"/>
              </a:xfrm>
              <a:custGeom>
                <a:avLst/>
                <a:gdLst>
                  <a:gd name="T0" fmla="*/ 0 w 18"/>
                  <a:gd name="T1" fmla="*/ 0 h 11"/>
                  <a:gd name="T2" fmla="*/ 7 w 18"/>
                  <a:gd name="T3" fmla="*/ 3 h 11"/>
                  <a:gd name="T4" fmla="*/ 18 w 18"/>
                  <a:gd name="T5" fmla="*/ 7 h 11"/>
                  <a:gd name="T6" fmla="*/ 17 w 18"/>
                  <a:gd name="T7" fmla="*/ 8 h 11"/>
                  <a:gd name="T8" fmla="*/ 0 w 18"/>
                  <a:gd name="T9" fmla="*/ 0 h 11"/>
                </a:gdLst>
                <a:ahLst/>
                <a:cxnLst>
                  <a:cxn ang="0">
                    <a:pos x="T0" y="T1"/>
                  </a:cxn>
                  <a:cxn ang="0">
                    <a:pos x="T2" y="T3"/>
                  </a:cxn>
                  <a:cxn ang="0">
                    <a:pos x="T4" y="T5"/>
                  </a:cxn>
                  <a:cxn ang="0">
                    <a:pos x="T6" y="T7"/>
                  </a:cxn>
                  <a:cxn ang="0">
                    <a:pos x="T8" y="T9"/>
                  </a:cxn>
                </a:cxnLst>
                <a:rect l="0" t="0" r="r" b="b"/>
                <a:pathLst>
                  <a:path w="18" h="11">
                    <a:moveTo>
                      <a:pt x="0" y="0"/>
                    </a:moveTo>
                    <a:cubicBezTo>
                      <a:pt x="2" y="1"/>
                      <a:pt x="5" y="2"/>
                      <a:pt x="7" y="3"/>
                    </a:cubicBezTo>
                    <a:cubicBezTo>
                      <a:pt x="11" y="4"/>
                      <a:pt x="14" y="6"/>
                      <a:pt x="18" y="7"/>
                    </a:cubicBezTo>
                    <a:cubicBezTo>
                      <a:pt x="18" y="7"/>
                      <a:pt x="17" y="8"/>
                      <a:pt x="17" y="8"/>
                    </a:cubicBezTo>
                    <a:cubicBezTo>
                      <a:pt x="8" y="11"/>
                      <a:pt x="2" y="8"/>
                      <a:pt x="0" y="0"/>
                    </a:cubicBezTo>
                    <a:close/>
                  </a:path>
                </a:pathLst>
              </a:custGeom>
              <a:solidFill>
                <a:srgbClr val="2E5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7" name="Freeform 709"/>
              <p:cNvSpPr/>
              <p:nvPr/>
            </p:nvSpPr>
            <p:spPr bwMode="auto">
              <a:xfrm>
                <a:off x="5426" y="1573"/>
                <a:ext cx="89" cy="64"/>
              </a:xfrm>
              <a:custGeom>
                <a:avLst/>
                <a:gdLst>
                  <a:gd name="T0" fmla="*/ 8 w 25"/>
                  <a:gd name="T1" fmla="*/ 5 h 18"/>
                  <a:gd name="T2" fmla="*/ 25 w 25"/>
                  <a:gd name="T3" fmla="*/ 13 h 18"/>
                  <a:gd name="T4" fmla="*/ 17 w 25"/>
                  <a:gd name="T5" fmla="*/ 16 h 18"/>
                  <a:gd name="T6" fmla="*/ 7 w 25"/>
                  <a:gd name="T7" fmla="*/ 15 h 18"/>
                  <a:gd name="T8" fmla="*/ 5 w 25"/>
                  <a:gd name="T9" fmla="*/ 15 h 18"/>
                  <a:gd name="T10" fmla="*/ 0 w 25"/>
                  <a:gd name="T11" fmla="*/ 0 h 18"/>
                  <a:gd name="T12" fmla="*/ 8 w 25"/>
                  <a:gd name="T13" fmla="*/ 5 h 18"/>
                </a:gdLst>
                <a:ahLst/>
                <a:cxnLst>
                  <a:cxn ang="0">
                    <a:pos x="T0" y="T1"/>
                  </a:cxn>
                  <a:cxn ang="0">
                    <a:pos x="T2" y="T3"/>
                  </a:cxn>
                  <a:cxn ang="0">
                    <a:pos x="T4" y="T5"/>
                  </a:cxn>
                  <a:cxn ang="0">
                    <a:pos x="T6" y="T7"/>
                  </a:cxn>
                  <a:cxn ang="0">
                    <a:pos x="T8" y="T9"/>
                  </a:cxn>
                  <a:cxn ang="0">
                    <a:pos x="T10" y="T11"/>
                  </a:cxn>
                  <a:cxn ang="0">
                    <a:pos x="T12" y="T13"/>
                  </a:cxn>
                </a:cxnLst>
                <a:rect l="0" t="0" r="r" b="b"/>
                <a:pathLst>
                  <a:path w="25" h="18">
                    <a:moveTo>
                      <a:pt x="8" y="5"/>
                    </a:moveTo>
                    <a:cubicBezTo>
                      <a:pt x="12" y="11"/>
                      <a:pt x="18" y="13"/>
                      <a:pt x="25" y="13"/>
                    </a:cubicBezTo>
                    <a:cubicBezTo>
                      <a:pt x="24" y="18"/>
                      <a:pt x="20" y="17"/>
                      <a:pt x="17" y="16"/>
                    </a:cubicBezTo>
                    <a:cubicBezTo>
                      <a:pt x="14" y="15"/>
                      <a:pt x="11" y="15"/>
                      <a:pt x="7" y="15"/>
                    </a:cubicBezTo>
                    <a:cubicBezTo>
                      <a:pt x="7" y="16"/>
                      <a:pt x="6" y="16"/>
                      <a:pt x="5" y="15"/>
                    </a:cubicBezTo>
                    <a:cubicBezTo>
                      <a:pt x="2" y="11"/>
                      <a:pt x="1" y="6"/>
                      <a:pt x="0" y="0"/>
                    </a:cubicBezTo>
                    <a:cubicBezTo>
                      <a:pt x="3" y="2"/>
                      <a:pt x="6" y="3"/>
                      <a:pt x="8" y="5"/>
                    </a:cubicBezTo>
                    <a:close/>
                  </a:path>
                </a:pathLst>
              </a:custGeom>
              <a:solidFill>
                <a:srgbClr val="1C5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8" name="Freeform 710"/>
              <p:cNvSpPr/>
              <p:nvPr/>
            </p:nvSpPr>
            <p:spPr bwMode="auto">
              <a:xfrm>
                <a:off x="5444" y="1627"/>
                <a:ext cx="46" cy="46"/>
              </a:xfrm>
              <a:custGeom>
                <a:avLst/>
                <a:gdLst>
                  <a:gd name="T0" fmla="*/ 0 w 13"/>
                  <a:gd name="T1" fmla="*/ 0 h 13"/>
                  <a:gd name="T2" fmla="*/ 2 w 13"/>
                  <a:gd name="T3" fmla="*/ 0 h 13"/>
                  <a:gd name="T4" fmla="*/ 12 w 13"/>
                  <a:gd name="T5" fmla="*/ 6 h 13"/>
                  <a:gd name="T6" fmla="*/ 13 w 13"/>
                  <a:gd name="T7" fmla="*/ 8 h 13"/>
                  <a:gd name="T8" fmla="*/ 1 w 13"/>
                  <a:gd name="T9" fmla="*/ 3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cubicBezTo>
                      <a:pt x="1" y="0"/>
                      <a:pt x="2" y="0"/>
                      <a:pt x="2" y="0"/>
                    </a:cubicBezTo>
                    <a:cubicBezTo>
                      <a:pt x="5" y="4"/>
                      <a:pt x="8" y="6"/>
                      <a:pt x="12" y="6"/>
                    </a:cubicBezTo>
                    <a:cubicBezTo>
                      <a:pt x="12" y="6"/>
                      <a:pt x="12" y="7"/>
                      <a:pt x="13" y="8"/>
                    </a:cubicBezTo>
                    <a:cubicBezTo>
                      <a:pt x="7" y="13"/>
                      <a:pt x="6" y="12"/>
                      <a:pt x="1" y="3"/>
                    </a:cubicBezTo>
                    <a:cubicBezTo>
                      <a:pt x="1" y="2"/>
                      <a:pt x="0" y="1"/>
                      <a:pt x="0" y="0"/>
                    </a:cubicBezTo>
                    <a:close/>
                  </a:path>
                </a:pathLst>
              </a:custGeom>
              <a:solidFill>
                <a:srgbClr val="2A44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9" name="Freeform 711"/>
              <p:cNvSpPr/>
              <p:nvPr/>
            </p:nvSpPr>
            <p:spPr bwMode="auto">
              <a:xfrm>
                <a:off x="5440" y="1637"/>
                <a:ext cx="86" cy="57"/>
              </a:xfrm>
              <a:custGeom>
                <a:avLst/>
                <a:gdLst>
                  <a:gd name="T0" fmla="*/ 2 w 24"/>
                  <a:gd name="T1" fmla="*/ 0 h 16"/>
                  <a:gd name="T2" fmla="*/ 14 w 24"/>
                  <a:gd name="T3" fmla="*/ 5 h 16"/>
                  <a:gd name="T4" fmla="*/ 15 w 24"/>
                  <a:gd name="T5" fmla="*/ 6 h 16"/>
                  <a:gd name="T6" fmla="*/ 24 w 24"/>
                  <a:gd name="T7" fmla="*/ 14 h 16"/>
                  <a:gd name="T8" fmla="*/ 23 w 24"/>
                  <a:gd name="T9" fmla="*/ 15 h 16"/>
                  <a:gd name="T10" fmla="*/ 1 w 24"/>
                  <a:gd name="T11" fmla="*/ 5 h 16"/>
                  <a:gd name="T12" fmla="*/ 2 w 2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4" h="16">
                    <a:moveTo>
                      <a:pt x="2" y="0"/>
                    </a:moveTo>
                    <a:cubicBezTo>
                      <a:pt x="6" y="2"/>
                      <a:pt x="7" y="10"/>
                      <a:pt x="14" y="5"/>
                    </a:cubicBezTo>
                    <a:cubicBezTo>
                      <a:pt x="14" y="5"/>
                      <a:pt x="15" y="6"/>
                      <a:pt x="15" y="6"/>
                    </a:cubicBezTo>
                    <a:cubicBezTo>
                      <a:pt x="16" y="11"/>
                      <a:pt x="22" y="11"/>
                      <a:pt x="24" y="14"/>
                    </a:cubicBezTo>
                    <a:cubicBezTo>
                      <a:pt x="23" y="15"/>
                      <a:pt x="23" y="15"/>
                      <a:pt x="23" y="15"/>
                    </a:cubicBezTo>
                    <a:cubicBezTo>
                      <a:pt x="13" y="16"/>
                      <a:pt x="6" y="13"/>
                      <a:pt x="1" y="5"/>
                    </a:cubicBezTo>
                    <a:cubicBezTo>
                      <a:pt x="1" y="4"/>
                      <a:pt x="0" y="2"/>
                      <a:pt x="2" y="0"/>
                    </a:cubicBezTo>
                    <a:close/>
                  </a:path>
                </a:pathLst>
              </a:custGeom>
              <a:solidFill>
                <a:srgbClr val="CFD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0" name="Freeform 712"/>
              <p:cNvSpPr/>
              <p:nvPr/>
            </p:nvSpPr>
            <p:spPr bwMode="auto">
              <a:xfrm>
                <a:off x="5426" y="1651"/>
                <a:ext cx="107" cy="79"/>
              </a:xfrm>
              <a:custGeom>
                <a:avLst/>
                <a:gdLst>
                  <a:gd name="T0" fmla="*/ 4 w 30"/>
                  <a:gd name="T1" fmla="*/ 12 h 22"/>
                  <a:gd name="T2" fmla="*/ 0 w 30"/>
                  <a:gd name="T3" fmla="*/ 5 h 22"/>
                  <a:gd name="T4" fmla="*/ 7 w 30"/>
                  <a:gd name="T5" fmla="*/ 5 h 22"/>
                  <a:gd name="T6" fmla="*/ 27 w 30"/>
                  <a:gd name="T7" fmla="*/ 13 h 22"/>
                  <a:gd name="T8" fmla="*/ 29 w 30"/>
                  <a:gd name="T9" fmla="*/ 13 h 22"/>
                  <a:gd name="T10" fmla="*/ 27 w 30"/>
                  <a:gd name="T11" fmla="*/ 18 h 22"/>
                  <a:gd name="T12" fmla="*/ 23 w 30"/>
                  <a:gd name="T13" fmla="*/ 19 h 22"/>
                  <a:gd name="T14" fmla="*/ 4 w 30"/>
                  <a:gd name="T15" fmla="*/ 1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2">
                    <a:moveTo>
                      <a:pt x="4" y="12"/>
                    </a:moveTo>
                    <a:cubicBezTo>
                      <a:pt x="3" y="10"/>
                      <a:pt x="1" y="7"/>
                      <a:pt x="0" y="5"/>
                    </a:cubicBezTo>
                    <a:cubicBezTo>
                      <a:pt x="2" y="0"/>
                      <a:pt x="5" y="3"/>
                      <a:pt x="7" y="5"/>
                    </a:cubicBezTo>
                    <a:cubicBezTo>
                      <a:pt x="13" y="8"/>
                      <a:pt x="20" y="10"/>
                      <a:pt x="27" y="13"/>
                    </a:cubicBezTo>
                    <a:cubicBezTo>
                      <a:pt x="27" y="13"/>
                      <a:pt x="28" y="13"/>
                      <a:pt x="29" y="13"/>
                    </a:cubicBezTo>
                    <a:cubicBezTo>
                      <a:pt x="30" y="15"/>
                      <a:pt x="29" y="16"/>
                      <a:pt x="27" y="18"/>
                    </a:cubicBezTo>
                    <a:cubicBezTo>
                      <a:pt x="26" y="18"/>
                      <a:pt x="24" y="18"/>
                      <a:pt x="23" y="19"/>
                    </a:cubicBezTo>
                    <a:cubicBezTo>
                      <a:pt x="16" y="18"/>
                      <a:pt x="8" y="22"/>
                      <a:pt x="4" y="12"/>
                    </a:cubicBezTo>
                    <a:close/>
                  </a:path>
                </a:pathLst>
              </a:custGeom>
              <a:solidFill>
                <a:srgbClr val="2B6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1" name="Freeform 713"/>
              <p:cNvSpPr/>
              <p:nvPr/>
            </p:nvSpPr>
            <p:spPr bwMode="auto">
              <a:xfrm>
                <a:off x="5522" y="1698"/>
                <a:ext cx="79" cy="74"/>
              </a:xfrm>
              <a:custGeom>
                <a:avLst/>
                <a:gdLst>
                  <a:gd name="T0" fmla="*/ 0 w 22"/>
                  <a:gd name="T1" fmla="*/ 3 h 21"/>
                  <a:gd name="T2" fmla="*/ 2 w 22"/>
                  <a:gd name="T3" fmla="*/ 0 h 21"/>
                  <a:gd name="T4" fmla="*/ 22 w 22"/>
                  <a:gd name="T5" fmla="*/ 8 h 21"/>
                  <a:gd name="T6" fmla="*/ 22 w 22"/>
                  <a:gd name="T7" fmla="*/ 9 h 21"/>
                  <a:gd name="T8" fmla="*/ 16 w 22"/>
                  <a:gd name="T9" fmla="*/ 19 h 21"/>
                  <a:gd name="T10" fmla="*/ 9 w 22"/>
                  <a:gd name="T11" fmla="*/ 17 h 21"/>
                  <a:gd name="T12" fmla="*/ 8 w 22"/>
                  <a:gd name="T13" fmla="*/ 11 h 21"/>
                  <a:gd name="T14" fmla="*/ 11 w 22"/>
                  <a:gd name="T15" fmla="*/ 10 h 21"/>
                  <a:gd name="T16" fmla="*/ 9 w 22"/>
                  <a:gd name="T17" fmla="*/ 9 h 21"/>
                  <a:gd name="T18" fmla="*/ 0 w 22"/>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0" y="3"/>
                    </a:moveTo>
                    <a:cubicBezTo>
                      <a:pt x="1" y="2"/>
                      <a:pt x="1" y="1"/>
                      <a:pt x="2" y="0"/>
                    </a:cubicBezTo>
                    <a:cubicBezTo>
                      <a:pt x="9" y="2"/>
                      <a:pt x="15" y="6"/>
                      <a:pt x="22" y="8"/>
                    </a:cubicBezTo>
                    <a:cubicBezTo>
                      <a:pt x="22" y="8"/>
                      <a:pt x="22" y="9"/>
                      <a:pt x="22" y="9"/>
                    </a:cubicBezTo>
                    <a:cubicBezTo>
                      <a:pt x="20" y="13"/>
                      <a:pt x="18" y="16"/>
                      <a:pt x="16" y="19"/>
                    </a:cubicBezTo>
                    <a:cubicBezTo>
                      <a:pt x="13" y="21"/>
                      <a:pt x="11" y="19"/>
                      <a:pt x="9" y="17"/>
                    </a:cubicBezTo>
                    <a:cubicBezTo>
                      <a:pt x="8" y="15"/>
                      <a:pt x="7" y="13"/>
                      <a:pt x="8" y="11"/>
                    </a:cubicBezTo>
                    <a:cubicBezTo>
                      <a:pt x="9" y="10"/>
                      <a:pt x="10" y="10"/>
                      <a:pt x="11" y="10"/>
                    </a:cubicBezTo>
                    <a:cubicBezTo>
                      <a:pt x="11" y="9"/>
                      <a:pt x="10" y="10"/>
                      <a:pt x="9" y="9"/>
                    </a:cubicBezTo>
                    <a:cubicBezTo>
                      <a:pt x="5" y="9"/>
                      <a:pt x="2" y="8"/>
                      <a:pt x="0" y="3"/>
                    </a:cubicBezTo>
                    <a:close/>
                  </a:path>
                </a:pathLst>
              </a:custGeom>
              <a:solidFill>
                <a:srgbClr val="458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2" name="Freeform 714"/>
              <p:cNvSpPr/>
              <p:nvPr/>
            </p:nvSpPr>
            <p:spPr bwMode="auto">
              <a:xfrm>
                <a:off x="5419" y="1644"/>
                <a:ext cx="103" cy="54"/>
              </a:xfrm>
              <a:custGeom>
                <a:avLst/>
                <a:gdLst>
                  <a:gd name="T0" fmla="*/ 29 w 29"/>
                  <a:gd name="T1" fmla="*/ 15 h 15"/>
                  <a:gd name="T2" fmla="*/ 8 w 29"/>
                  <a:gd name="T3" fmla="*/ 8 h 15"/>
                  <a:gd name="T4" fmla="*/ 2 w 29"/>
                  <a:gd name="T5" fmla="*/ 7 h 15"/>
                  <a:gd name="T6" fmla="*/ 0 w 29"/>
                  <a:gd name="T7" fmla="*/ 0 h 15"/>
                  <a:gd name="T8" fmla="*/ 7 w 29"/>
                  <a:gd name="T9" fmla="*/ 3 h 15"/>
                  <a:gd name="T10" fmla="*/ 29 w 29"/>
                  <a:gd name="T11" fmla="*/ 13 h 15"/>
                  <a:gd name="T12" fmla="*/ 29 w 2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9" y="15"/>
                    </a:moveTo>
                    <a:cubicBezTo>
                      <a:pt x="21" y="14"/>
                      <a:pt x="14" y="13"/>
                      <a:pt x="8" y="8"/>
                    </a:cubicBezTo>
                    <a:cubicBezTo>
                      <a:pt x="6" y="6"/>
                      <a:pt x="5" y="4"/>
                      <a:pt x="2" y="7"/>
                    </a:cubicBezTo>
                    <a:cubicBezTo>
                      <a:pt x="1" y="5"/>
                      <a:pt x="0" y="3"/>
                      <a:pt x="0" y="0"/>
                    </a:cubicBezTo>
                    <a:cubicBezTo>
                      <a:pt x="3" y="1"/>
                      <a:pt x="5" y="2"/>
                      <a:pt x="7" y="3"/>
                    </a:cubicBezTo>
                    <a:cubicBezTo>
                      <a:pt x="14" y="8"/>
                      <a:pt x="21" y="11"/>
                      <a:pt x="29" y="13"/>
                    </a:cubicBezTo>
                    <a:cubicBezTo>
                      <a:pt x="29" y="14"/>
                      <a:pt x="29" y="14"/>
                      <a:pt x="29" y="15"/>
                    </a:cubicBezTo>
                    <a:close/>
                  </a:path>
                </a:pathLst>
              </a:custGeom>
              <a:solidFill>
                <a:srgbClr val="285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3" name="Freeform 715"/>
              <p:cNvSpPr/>
              <p:nvPr/>
            </p:nvSpPr>
            <p:spPr bwMode="auto">
              <a:xfrm>
                <a:off x="5437" y="1825"/>
                <a:ext cx="182" cy="114"/>
              </a:xfrm>
              <a:custGeom>
                <a:avLst/>
                <a:gdLst>
                  <a:gd name="T0" fmla="*/ 9 w 51"/>
                  <a:gd name="T1" fmla="*/ 13 h 32"/>
                  <a:gd name="T2" fmla="*/ 0 w 51"/>
                  <a:gd name="T3" fmla="*/ 7 h 32"/>
                  <a:gd name="T4" fmla="*/ 4 w 51"/>
                  <a:gd name="T5" fmla="*/ 2 h 32"/>
                  <a:gd name="T6" fmla="*/ 17 w 51"/>
                  <a:gd name="T7" fmla="*/ 3 h 32"/>
                  <a:gd name="T8" fmla="*/ 25 w 51"/>
                  <a:gd name="T9" fmla="*/ 4 h 32"/>
                  <a:gd name="T10" fmla="*/ 33 w 51"/>
                  <a:gd name="T11" fmla="*/ 8 h 32"/>
                  <a:gd name="T12" fmla="*/ 32 w 51"/>
                  <a:gd name="T13" fmla="*/ 2 h 32"/>
                  <a:gd name="T14" fmla="*/ 43 w 51"/>
                  <a:gd name="T15" fmla="*/ 5 h 32"/>
                  <a:gd name="T16" fmla="*/ 48 w 51"/>
                  <a:gd name="T17" fmla="*/ 8 h 32"/>
                  <a:gd name="T18" fmla="*/ 51 w 51"/>
                  <a:gd name="T19" fmla="*/ 16 h 32"/>
                  <a:gd name="T20" fmla="*/ 50 w 51"/>
                  <a:gd name="T21" fmla="*/ 18 h 32"/>
                  <a:gd name="T22" fmla="*/ 41 w 51"/>
                  <a:gd name="T23" fmla="*/ 27 h 32"/>
                  <a:gd name="T24" fmla="*/ 34 w 51"/>
                  <a:gd name="T25" fmla="*/ 31 h 32"/>
                  <a:gd name="T26" fmla="*/ 25 w 51"/>
                  <a:gd name="T27" fmla="*/ 25 h 32"/>
                  <a:gd name="T28" fmla="*/ 15 w 51"/>
                  <a:gd name="T29" fmla="*/ 14 h 32"/>
                  <a:gd name="T30" fmla="*/ 9 w 51"/>
                  <a:gd name="T3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32">
                    <a:moveTo>
                      <a:pt x="9" y="13"/>
                    </a:moveTo>
                    <a:cubicBezTo>
                      <a:pt x="5" y="13"/>
                      <a:pt x="2" y="10"/>
                      <a:pt x="0" y="7"/>
                    </a:cubicBezTo>
                    <a:cubicBezTo>
                      <a:pt x="0" y="4"/>
                      <a:pt x="1" y="3"/>
                      <a:pt x="4" y="2"/>
                    </a:cubicBezTo>
                    <a:cubicBezTo>
                      <a:pt x="8" y="2"/>
                      <a:pt x="13" y="2"/>
                      <a:pt x="17" y="3"/>
                    </a:cubicBezTo>
                    <a:cubicBezTo>
                      <a:pt x="20" y="4"/>
                      <a:pt x="21" y="9"/>
                      <a:pt x="25" y="4"/>
                    </a:cubicBezTo>
                    <a:cubicBezTo>
                      <a:pt x="26" y="3"/>
                      <a:pt x="30" y="6"/>
                      <a:pt x="33" y="8"/>
                    </a:cubicBezTo>
                    <a:cubicBezTo>
                      <a:pt x="32" y="6"/>
                      <a:pt x="27" y="4"/>
                      <a:pt x="32" y="2"/>
                    </a:cubicBezTo>
                    <a:cubicBezTo>
                      <a:pt x="36" y="0"/>
                      <a:pt x="39" y="4"/>
                      <a:pt x="43" y="5"/>
                    </a:cubicBezTo>
                    <a:cubicBezTo>
                      <a:pt x="45" y="5"/>
                      <a:pt x="47" y="7"/>
                      <a:pt x="48" y="8"/>
                    </a:cubicBezTo>
                    <a:cubicBezTo>
                      <a:pt x="49" y="11"/>
                      <a:pt x="50" y="13"/>
                      <a:pt x="51" y="16"/>
                    </a:cubicBezTo>
                    <a:cubicBezTo>
                      <a:pt x="51" y="17"/>
                      <a:pt x="50" y="17"/>
                      <a:pt x="50" y="18"/>
                    </a:cubicBezTo>
                    <a:cubicBezTo>
                      <a:pt x="47" y="21"/>
                      <a:pt x="42" y="22"/>
                      <a:pt x="41" y="27"/>
                    </a:cubicBezTo>
                    <a:cubicBezTo>
                      <a:pt x="41" y="32"/>
                      <a:pt x="36" y="28"/>
                      <a:pt x="34" y="31"/>
                    </a:cubicBezTo>
                    <a:cubicBezTo>
                      <a:pt x="29" y="32"/>
                      <a:pt x="28" y="27"/>
                      <a:pt x="25" y="25"/>
                    </a:cubicBezTo>
                    <a:cubicBezTo>
                      <a:pt x="22" y="21"/>
                      <a:pt x="19" y="17"/>
                      <a:pt x="15" y="14"/>
                    </a:cubicBezTo>
                    <a:cubicBezTo>
                      <a:pt x="13" y="14"/>
                      <a:pt x="10" y="14"/>
                      <a:pt x="9" y="13"/>
                    </a:cubicBezTo>
                    <a:close/>
                  </a:path>
                </a:pathLst>
              </a:custGeom>
              <a:solidFill>
                <a:srgbClr val="438A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4" name="Freeform 716"/>
              <p:cNvSpPr/>
              <p:nvPr/>
            </p:nvSpPr>
            <p:spPr bwMode="auto">
              <a:xfrm>
                <a:off x="5490" y="1872"/>
                <a:ext cx="79" cy="106"/>
              </a:xfrm>
              <a:custGeom>
                <a:avLst/>
                <a:gdLst>
                  <a:gd name="T0" fmla="*/ 0 w 22"/>
                  <a:gd name="T1" fmla="*/ 0 h 30"/>
                  <a:gd name="T2" fmla="*/ 12 w 22"/>
                  <a:gd name="T3" fmla="*/ 11 h 30"/>
                  <a:gd name="T4" fmla="*/ 19 w 22"/>
                  <a:gd name="T5" fmla="*/ 18 h 30"/>
                  <a:gd name="T6" fmla="*/ 22 w 22"/>
                  <a:gd name="T7" fmla="*/ 24 h 30"/>
                  <a:gd name="T8" fmla="*/ 17 w 22"/>
                  <a:gd name="T9" fmla="*/ 30 h 30"/>
                  <a:gd name="T10" fmla="*/ 14 w 22"/>
                  <a:gd name="T11" fmla="*/ 30 h 30"/>
                  <a:gd name="T12" fmla="*/ 9 w 22"/>
                  <a:gd name="T13" fmla="*/ 20 h 30"/>
                  <a:gd name="T14" fmla="*/ 11 w 22"/>
                  <a:gd name="T15" fmla="*/ 19 h 30"/>
                  <a:gd name="T16" fmla="*/ 0 w 2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0">
                    <a:moveTo>
                      <a:pt x="0" y="0"/>
                    </a:moveTo>
                    <a:cubicBezTo>
                      <a:pt x="6" y="1"/>
                      <a:pt x="9" y="7"/>
                      <a:pt x="12" y="11"/>
                    </a:cubicBezTo>
                    <a:cubicBezTo>
                      <a:pt x="15" y="13"/>
                      <a:pt x="16" y="16"/>
                      <a:pt x="19" y="18"/>
                    </a:cubicBezTo>
                    <a:cubicBezTo>
                      <a:pt x="20" y="20"/>
                      <a:pt x="21" y="22"/>
                      <a:pt x="22" y="24"/>
                    </a:cubicBezTo>
                    <a:cubicBezTo>
                      <a:pt x="13" y="20"/>
                      <a:pt x="17" y="27"/>
                      <a:pt x="17" y="30"/>
                    </a:cubicBezTo>
                    <a:cubicBezTo>
                      <a:pt x="16" y="30"/>
                      <a:pt x="15" y="30"/>
                      <a:pt x="14" y="30"/>
                    </a:cubicBezTo>
                    <a:cubicBezTo>
                      <a:pt x="11" y="28"/>
                      <a:pt x="7" y="25"/>
                      <a:pt x="9" y="20"/>
                    </a:cubicBezTo>
                    <a:cubicBezTo>
                      <a:pt x="9" y="19"/>
                      <a:pt x="11" y="20"/>
                      <a:pt x="11" y="19"/>
                    </a:cubicBezTo>
                    <a:cubicBezTo>
                      <a:pt x="8" y="12"/>
                      <a:pt x="0" y="8"/>
                      <a:pt x="0" y="0"/>
                    </a:cubicBezTo>
                    <a:close/>
                  </a:path>
                </a:pathLst>
              </a:custGeom>
              <a:solidFill>
                <a:srgbClr val="73A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5" name="Freeform 717"/>
              <p:cNvSpPr/>
              <p:nvPr/>
            </p:nvSpPr>
            <p:spPr bwMode="auto">
              <a:xfrm>
                <a:off x="5594" y="1882"/>
                <a:ext cx="43" cy="71"/>
              </a:xfrm>
              <a:custGeom>
                <a:avLst/>
                <a:gdLst>
                  <a:gd name="T0" fmla="*/ 12 w 12"/>
                  <a:gd name="T1" fmla="*/ 13 h 20"/>
                  <a:gd name="T2" fmla="*/ 7 w 12"/>
                  <a:gd name="T3" fmla="*/ 19 h 20"/>
                  <a:gd name="T4" fmla="*/ 0 w 12"/>
                  <a:gd name="T5" fmla="*/ 11 h 20"/>
                  <a:gd name="T6" fmla="*/ 5 w 12"/>
                  <a:gd name="T7" fmla="*/ 1 h 20"/>
                  <a:gd name="T8" fmla="*/ 6 w 12"/>
                  <a:gd name="T9" fmla="*/ 0 h 20"/>
                  <a:gd name="T10" fmla="*/ 12 w 12"/>
                  <a:gd name="T11" fmla="*/ 13 h 20"/>
                </a:gdLst>
                <a:ahLst/>
                <a:cxnLst>
                  <a:cxn ang="0">
                    <a:pos x="T0" y="T1"/>
                  </a:cxn>
                  <a:cxn ang="0">
                    <a:pos x="T2" y="T3"/>
                  </a:cxn>
                  <a:cxn ang="0">
                    <a:pos x="T4" y="T5"/>
                  </a:cxn>
                  <a:cxn ang="0">
                    <a:pos x="T6" y="T7"/>
                  </a:cxn>
                  <a:cxn ang="0">
                    <a:pos x="T8" y="T9"/>
                  </a:cxn>
                  <a:cxn ang="0">
                    <a:pos x="T10" y="T11"/>
                  </a:cxn>
                </a:cxnLst>
                <a:rect l="0" t="0" r="r" b="b"/>
                <a:pathLst>
                  <a:path w="12" h="20">
                    <a:moveTo>
                      <a:pt x="12" y="13"/>
                    </a:moveTo>
                    <a:cubicBezTo>
                      <a:pt x="12" y="16"/>
                      <a:pt x="10" y="20"/>
                      <a:pt x="7" y="19"/>
                    </a:cubicBezTo>
                    <a:cubicBezTo>
                      <a:pt x="3" y="19"/>
                      <a:pt x="1" y="15"/>
                      <a:pt x="0" y="11"/>
                    </a:cubicBezTo>
                    <a:cubicBezTo>
                      <a:pt x="3" y="8"/>
                      <a:pt x="3" y="4"/>
                      <a:pt x="5" y="1"/>
                    </a:cubicBezTo>
                    <a:cubicBezTo>
                      <a:pt x="6" y="0"/>
                      <a:pt x="6" y="0"/>
                      <a:pt x="6" y="0"/>
                    </a:cubicBezTo>
                    <a:cubicBezTo>
                      <a:pt x="12" y="2"/>
                      <a:pt x="7" y="10"/>
                      <a:pt x="12" y="13"/>
                    </a:cubicBezTo>
                    <a:close/>
                  </a:path>
                </a:pathLst>
              </a:custGeom>
              <a:solidFill>
                <a:srgbClr val="193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6" name="Freeform 718"/>
              <p:cNvSpPr/>
              <p:nvPr/>
            </p:nvSpPr>
            <p:spPr bwMode="auto">
              <a:xfrm>
                <a:off x="5572" y="1886"/>
                <a:ext cx="47" cy="50"/>
              </a:xfrm>
              <a:custGeom>
                <a:avLst/>
                <a:gdLst>
                  <a:gd name="T0" fmla="*/ 11 w 13"/>
                  <a:gd name="T1" fmla="*/ 0 h 14"/>
                  <a:gd name="T2" fmla="*/ 11 w 13"/>
                  <a:gd name="T3" fmla="*/ 7 h 14"/>
                  <a:gd name="T4" fmla="*/ 6 w 13"/>
                  <a:gd name="T5" fmla="*/ 10 h 14"/>
                  <a:gd name="T6" fmla="*/ 3 w 13"/>
                  <a:gd name="T7" fmla="*/ 10 h 14"/>
                  <a:gd name="T8" fmla="*/ 11 w 13"/>
                  <a:gd name="T9" fmla="*/ 0 h 14"/>
                </a:gdLst>
                <a:ahLst/>
                <a:cxnLst>
                  <a:cxn ang="0">
                    <a:pos x="T0" y="T1"/>
                  </a:cxn>
                  <a:cxn ang="0">
                    <a:pos x="T2" y="T3"/>
                  </a:cxn>
                  <a:cxn ang="0">
                    <a:pos x="T4" y="T5"/>
                  </a:cxn>
                  <a:cxn ang="0">
                    <a:pos x="T6" y="T7"/>
                  </a:cxn>
                  <a:cxn ang="0">
                    <a:pos x="T8" y="T9"/>
                  </a:cxn>
                </a:cxnLst>
                <a:rect l="0" t="0" r="r" b="b"/>
                <a:pathLst>
                  <a:path w="13" h="14">
                    <a:moveTo>
                      <a:pt x="11" y="0"/>
                    </a:moveTo>
                    <a:cubicBezTo>
                      <a:pt x="11" y="3"/>
                      <a:pt x="10" y="5"/>
                      <a:pt x="11" y="7"/>
                    </a:cubicBezTo>
                    <a:cubicBezTo>
                      <a:pt x="13" y="14"/>
                      <a:pt x="8" y="10"/>
                      <a:pt x="6" y="10"/>
                    </a:cubicBezTo>
                    <a:cubicBezTo>
                      <a:pt x="5" y="10"/>
                      <a:pt x="4" y="10"/>
                      <a:pt x="3" y="10"/>
                    </a:cubicBezTo>
                    <a:cubicBezTo>
                      <a:pt x="0" y="4"/>
                      <a:pt x="1" y="3"/>
                      <a:pt x="11" y="0"/>
                    </a:cubicBezTo>
                    <a:close/>
                  </a:path>
                </a:pathLst>
              </a:custGeom>
              <a:solidFill>
                <a:srgbClr val="1B4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7" name="Freeform 719"/>
              <p:cNvSpPr/>
              <p:nvPr/>
            </p:nvSpPr>
            <p:spPr bwMode="auto">
              <a:xfrm>
                <a:off x="5608" y="1854"/>
                <a:ext cx="29" cy="74"/>
              </a:xfrm>
              <a:custGeom>
                <a:avLst/>
                <a:gdLst>
                  <a:gd name="T0" fmla="*/ 8 w 8"/>
                  <a:gd name="T1" fmla="*/ 21 h 21"/>
                  <a:gd name="T2" fmla="*/ 2 w 8"/>
                  <a:gd name="T3" fmla="*/ 8 h 21"/>
                  <a:gd name="T4" fmla="*/ 0 w 8"/>
                  <a:gd name="T5" fmla="*/ 0 h 21"/>
                  <a:gd name="T6" fmla="*/ 6 w 8"/>
                  <a:gd name="T7" fmla="*/ 5 h 21"/>
                  <a:gd name="T8" fmla="*/ 8 w 8"/>
                  <a:gd name="T9" fmla="*/ 21 h 21"/>
                </a:gdLst>
                <a:ahLst/>
                <a:cxnLst>
                  <a:cxn ang="0">
                    <a:pos x="T0" y="T1"/>
                  </a:cxn>
                  <a:cxn ang="0">
                    <a:pos x="T2" y="T3"/>
                  </a:cxn>
                  <a:cxn ang="0">
                    <a:pos x="T4" y="T5"/>
                  </a:cxn>
                  <a:cxn ang="0">
                    <a:pos x="T6" y="T7"/>
                  </a:cxn>
                  <a:cxn ang="0">
                    <a:pos x="T8" y="T9"/>
                  </a:cxn>
                </a:cxnLst>
                <a:rect l="0" t="0" r="r" b="b"/>
                <a:pathLst>
                  <a:path w="8" h="21">
                    <a:moveTo>
                      <a:pt x="8" y="21"/>
                    </a:moveTo>
                    <a:cubicBezTo>
                      <a:pt x="1" y="19"/>
                      <a:pt x="6" y="11"/>
                      <a:pt x="2" y="8"/>
                    </a:cubicBezTo>
                    <a:cubicBezTo>
                      <a:pt x="0" y="6"/>
                      <a:pt x="0" y="3"/>
                      <a:pt x="0" y="0"/>
                    </a:cubicBezTo>
                    <a:cubicBezTo>
                      <a:pt x="3" y="1"/>
                      <a:pt x="4" y="4"/>
                      <a:pt x="6" y="5"/>
                    </a:cubicBezTo>
                    <a:cubicBezTo>
                      <a:pt x="6" y="11"/>
                      <a:pt x="7" y="16"/>
                      <a:pt x="8" y="21"/>
                    </a:cubicBezTo>
                    <a:close/>
                  </a:path>
                </a:pathLst>
              </a:custGeom>
              <a:solidFill>
                <a:srgbClr val="769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8" name="Freeform 720"/>
              <p:cNvSpPr/>
              <p:nvPr/>
            </p:nvSpPr>
            <p:spPr bwMode="auto">
              <a:xfrm>
                <a:off x="5508" y="1968"/>
                <a:ext cx="50" cy="67"/>
              </a:xfrm>
              <a:custGeom>
                <a:avLst/>
                <a:gdLst>
                  <a:gd name="T0" fmla="*/ 10 w 14"/>
                  <a:gd name="T1" fmla="*/ 3 h 19"/>
                  <a:gd name="T2" fmla="*/ 12 w 14"/>
                  <a:gd name="T3" fmla="*/ 3 h 19"/>
                  <a:gd name="T4" fmla="*/ 12 w 14"/>
                  <a:gd name="T5" fmla="*/ 3 h 19"/>
                  <a:gd name="T6" fmla="*/ 12 w 14"/>
                  <a:gd name="T7" fmla="*/ 14 h 19"/>
                  <a:gd name="T8" fmla="*/ 6 w 14"/>
                  <a:gd name="T9" fmla="*/ 19 h 19"/>
                  <a:gd name="T10" fmla="*/ 1 w 14"/>
                  <a:gd name="T11" fmla="*/ 12 h 19"/>
                  <a:gd name="T12" fmla="*/ 1 w 14"/>
                  <a:gd name="T13" fmla="*/ 6 h 19"/>
                  <a:gd name="T14" fmla="*/ 10 w 14"/>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9">
                    <a:moveTo>
                      <a:pt x="10" y="3"/>
                    </a:moveTo>
                    <a:cubicBezTo>
                      <a:pt x="11" y="3"/>
                      <a:pt x="11" y="3"/>
                      <a:pt x="12" y="3"/>
                    </a:cubicBezTo>
                    <a:cubicBezTo>
                      <a:pt x="12" y="3"/>
                      <a:pt x="12" y="3"/>
                      <a:pt x="12" y="3"/>
                    </a:cubicBezTo>
                    <a:cubicBezTo>
                      <a:pt x="14" y="7"/>
                      <a:pt x="14" y="11"/>
                      <a:pt x="12" y="14"/>
                    </a:cubicBezTo>
                    <a:cubicBezTo>
                      <a:pt x="10" y="16"/>
                      <a:pt x="9" y="19"/>
                      <a:pt x="6" y="19"/>
                    </a:cubicBezTo>
                    <a:cubicBezTo>
                      <a:pt x="2" y="18"/>
                      <a:pt x="2" y="15"/>
                      <a:pt x="1" y="12"/>
                    </a:cubicBezTo>
                    <a:cubicBezTo>
                      <a:pt x="0" y="10"/>
                      <a:pt x="0" y="8"/>
                      <a:pt x="1" y="6"/>
                    </a:cubicBezTo>
                    <a:cubicBezTo>
                      <a:pt x="4" y="4"/>
                      <a:pt x="5" y="0"/>
                      <a:pt x="10" y="3"/>
                    </a:cubicBezTo>
                    <a:close/>
                  </a:path>
                </a:pathLst>
              </a:custGeom>
              <a:solidFill>
                <a:srgbClr val="5597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9" name="Freeform 721"/>
              <p:cNvSpPr/>
              <p:nvPr/>
            </p:nvSpPr>
            <p:spPr bwMode="auto">
              <a:xfrm>
                <a:off x="5487" y="2028"/>
                <a:ext cx="57" cy="71"/>
              </a:xfrm>
              <a:custGeom>
                <a:avLst/>
                <a:gdLst>
                  <a:gd name="T0" fmla="*/ 15 w 16"/>
                  <a:gd name="T1" fmla="*/ 9 h 20"/>
                  <a:gd name="T2" fmla="*/ 14 w 16"/>
                  <a:gd name="T3" fmla="*/ 12 h 20"/>
                  <a:gd name="T4" fmla="*/ 8 w 16"/>
                  <a:gd name="T5" fmla="*/ 20 h 20"/>
                  <a:gd name="T6" fmla="*/ 5 w 16"/>
                  <a:gd name="T7" fmla="*/ 18 h 20"/>
                  <a:gd name="T8" fmla="*/ 2 w 16"/>
                  <a:gd name="T9" fmla="*/ 11 h 20"/>
                  <a:gd name="T10" fmla="*/ 9 w 16"/>
                  <a:gd name="T11" fmla="*/ 2 h 20"/>
                  <a:gd name="T12" fmla="*/ 15 w 16"/>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6" h="20">
                    <a:moveTo>
                      <a:pt x="15" y="9"/>
                    </a:moveTo>
                    <a:cubicBezTo>
                      <a:pt x="16" y="11"/>
                      <a:pt x="15" y="11"/>
                      <a:pt x="14" y="12"/>
                    </a:cubicBezTo>
                    <a:cubicBezTo>
                      <a:pt x="14" y="16"/>
                      <a:pt x="12" y="18"/>
                      <a:pt x="8" y="20"/>
                    </a:cubicBezTo>
                    <a:cubicBezTo>
                      <a:pt x="6" y="20"/>
                      <a:pt x="5" y="19"/>
                      <a:pt x="5" y="18"/>
                    </a:cubicBezTo>
                    <a:cubicBezTo>
                      <a:pt x="4" y="16"/>
                      <a:pt x="3" y="14"/>
                      <a:pt x="2" y="11"/>
                    </a:cubicBezTo>
                    <a:cubicBezTo>
                      <a:pt x="2" y="6"/>
                      <a:pt x="0" y="0"/>
                      <a:pt x="9" y="2"/>
                    </a:cubicBezTo>
                    <a:cubicBezTo>
                      <a:pt x="12" y="4"/>
                      <a:pt x="12" y="8"/>
                      <a:pt x="15" y="9"/>
                    </a:cubicBezTo>
                    <a:close/>
                  </a:path>
                </a:pathLst>
              </a:custGeom>
              <a:solidFill>
                <a:srgbClr val="4894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0" name="Freeform 722"/>
              <p:cNvSpPr/>
              <p:nvPr/>
            </p:nvSpPr>
            <p:spPr bwMode="auto">
              <a:xfrm>
                <a:off x="5480" y="1978"/>
                <a:ext cx="60" cy="82"/>
              </a:xfrm>
              <a:custGeom>
                <a:avLst/>
                <a:gdLst>
                  <a:gd name="T0" fmla="*/ 17 w 17"/>
                  <a:gd name="T1" fmla="*/ 23 h 23"/>
                  <a:gd name="T2" fmla="*/ 10 w 17"/>
                  <a:gd name="T3" fmla="*/ 17 h 23"/>
                  <a:gd name="T4" fmla="*/ 5 w 17"/>
                  <a:gd name="T5" fmla="*/ 11 h 23"/>
                  <a:gd name="T6" fmla="*/ 2 w 17"/>
                  <a:gd name="T7" fmla="*/ 1 h 23"/>
                  <a:gd name="T8" fmla="*/ 10 w 17"/>
                  <a:gd name="T9" fmla="*/ 9 h 23"/>
                  <a:gd name="T10" fmla="*/ 14 w 17"/>
                  <a:gd name="T11" fmla="*/ 16 h 23"/>
                  <a:gd name="T12" fmla="*/ 17 w 17"/>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7" h="23">
                    <a:moveTo>
                      <a:pt x="17" y="23"/>
                    </a:moveTo>
                    <a:cubicBezTo>
                      <a:pt x="13" y="23"/>
                      <a:pt x="13" y="19"/>
                      <a:pt x="10" y="17"/>
                    </a:cubicBezTo>
                    <a:cubicBezTo>
                      <a:pt x="9" y="15"/>
                      <a:pt x="6" y="14"/>
                      <a:pt x="5" y="11"/>
                    </a:cubicBezTo>
                    <a:cubicBezTo>
                      <a:pt x="3" y="8"/>
                      <a:pt x="0" y="6"/>
                      <a:pt x="2" y="1"/>
                    </a:cubicBezTo>
                    <a:cubicBezTo>
                      <a:pt x="8" y="0"/>
                      <a:pt x="8" y="6"/>
                      <a:pt x="10" y="9"/>
                    </a:cubicBezTo>
                    <a:cubicBezTo>
                      <a:pt x="11" y="11"/>
                      <a:pt x="12" y="13"/>
                      <a:pt x="14" y="16"/>
                    </a:cubicBezTo>
                    <a:cubicBezTo>
                      <a:pt x="15" y="18"/>
                      <a:pt x="16" y="21"/>
                      <a:pt x="17" y="23"/>
                    </a:cubicBezTo>
                    <a:close/>
                  </a:path>
                </a:pathLst>
              </a:custGeom>
              <a:solidFill>
                <a:srgbClr val="B6D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1" name="Freeform 723"/>
              <p:cNvSpPr/>
              <p:nvPr/>
            </p:nvSpPr>
            <p:spPr bwMode="auto">
              <a:xfrm>
                <a:off x="5512" y="2071"/>
                <a:ext cx="39" cy="46"/>
              </a:xfrm>
              <a:custGeom>
                <a:avLst/>
                <a:gdLst>
                  <a:gd name="T0" fmla="*/ 1 w 11"/>
                  <a:gd name="T1" fmla="*/ 7 h 13"/>
                  <a:gd name="T2" fmla="*/ 7 w 11"/>
                  <a:gd name="T3" fmla="*/ 0 h 13"/>
                  <a:gd name="T4" fmla="*/ 11 w 11"/>
                  <a:gd name="T5" fmla="*/ 1 h 13"/>
                  <a:gd name="T6" fmla="*/ 11 w 11"/>
                  <a:gd name="T7" fmla="*/ 4 h 13"/>
                  <a:gd name="T8" fmla="*/ 8 w 11"/>
                  <a:gd name="T9" fmla="*/ 7 h 13"/>
                  <a:gd name="T10" fmla="*/ 6 w 11"/>
                  <a:gd name="T11" fmla="*/ 13 h 13"/>
                  <a:gd name="T12" fmla="*/ 4 w 11"/>
                  <a:gd name="T13" fmla="*/ 13 h 13"/>
                  <a:gd name="T14" fmla="*/ 1 w 11"/>
                  <a:gd name="T15" fmla="*/ 11 h 13"/>
                  <a:gd name="T16" fmla="*/ 1 w 11"/>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1" y="7"/>
                    </a:moveTo>
                    <a:cubicBezTo>
                      <a:pt x="3" y="5"/>
                      <a:pt x="5" y="2"/>
                      <a:pt x="7" y="0"/>
                    </a:cubicBezTo>
                    <a:cubicBezTo>
                      <a:pt x="8" y="0"/>
                      <a:pt x="9" y="1"/>
                      <a:pt x="11" y="1"/>
                    </a:cubicBezTo>
                    <a:cubicBezTo>
                      <a:pt x="11" y="2"/>
                      <a:pt x="11" y="3"/>
                      <a:pt x="11" y="4"/>
                    </a:cubicBezTo>
                    <a:cubicBezTo>
                      <a:pt x="8" y="3"/>
                      <a:pt x="7" y="4"/>
                      <a:pt x="8" y="7"/>
                    </a:cubicBezTo>
                    <a:cubicBezTo>
                      <a:pt x="9" y="10"/>
                      <a:pt x="8" y="11"/>
                      <a:pt x="6" y="13"/>
                    </a:cubicBezTo>
                    <a:cubicBezTo>
                      <a:pt x="6" y="13"/>
                      <a:pt x="5" y="13"/>
                      <a:pt x="4" y="13"/>
                    </a:cubicBezTo>
                    <a:cubicBezTo>
                      <a:pt x="3" y="12"/>
                      <a:pt x="2" y="12"/>
                      <a:pt x="1" y="11"/>
                    </a:cubicBezTo>
                    <a:cubicBezTo>
                      <a:pt x="0" y="10"/>
                      <a:pt x="1" y="8"/>
                      <a:pt x="1" y="7"/>
                    </a:cubicBezTo>
                    <a:close/>
                  </a:path>
                </a:pathLst>
              </a:custGeom>
              <a:solidFill>
                <a:srgbClr val="3A78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2" name="Freeform 724"/>
              <p:cNvSpPr/>
              <p:nvPr/>
            </p:nvSpPr>
            <p:spPr bwMode="auto">
              <a:xfrm>
                <a:off x="5551" y="1978"/>
                <a:ext cx="18" cy="64"/>
              </a:xfrm>
              <a:custGeom>
                <a:avLst/>
                <a:gdLst>
                  <a:gd name="T0" fmla="*/ 0 w 5"/>
                  <a:gd name="T1" fmla="*/ 11 h 18"/>
                  <a:gd name="T2" fmla="*/ 0 w 5"/>
                  <a:gd name="T3" fmla="*/ 0 h 18"/>
                  <a:gd name="T4" fmla="*/ 3 w 5"/>
                  <a:gd name="T5" fmla="*/ 18 h 18"/>
                  <a:gd name="T6" fmla="*/ 0 w 5"/>
                  <a:gd name="T7" fmla="*/ 11 h 18"/>
                </a:gdLst>
                <a:ahLst/>
                <a:cxnLst>
                  <a:cxn ang="0">
                    <a:pos x="T0" y="T1"/>
                  </a:cxn>
                  <a:cxn ang="0">
                    <a:pos x="T2" y="T3"/>
                  </a:cxn>
                  <a:cxn ang="0">
                    <a:pos x="T4" y="T5"/>
                  </a:cxn>
                  <a:cxn ang="0">
                    <a:pos x="T6" y="T7"/>
                  </a:cxn>
                </a:cxnLst>
                <a:rect l="0" t="0" r="r" b="b"/>
                <a:pathLst>
                  <a:path w="5" h="18">
                    <a:moveTo>
                      <a:pt x="0" y="11"/>
                    </a:moveTo>
                    <a:cubicBezTo>
                      <a:pt x="0" y="8"/>
                      <a:pt x="0" y="4"/>
                      <a:pt x="0" y="0"/>
                    </a:cubicBezTo>
                    <a:cubicBezTo>
                      <a:pt x="5" y="5"/>
                      <a:pt x="2" y="12"/>
                      <a:pt x="3" y="18"/>
                    </a:cubicBezTo>
                    <a:cubicBezTo>
                      <a:pt x="2" y="16"/>
                      <a:pt x="1" y="14"/>
                      <a:pt x="0" y="11"/>
                    </a:cubicBezTo>
                    <a:close/>
                  </a:path>
                </a:pathLst>
              </a:custGeom>
              <a:solidFill>
                <a:srgbClr val="95C4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3" name="Freeform 725"/>
              <p:cNvSpPr/>
              <p:nvPr/>
            </p:nvSpPr>
            <p:spPr bwMode="auto">
              <a:xfrm>
                <a:off x="5505" y="1769"/>
                <a:ext cx="82" cy="64"/>
              </a:xfrm>
              <a:custGeom>
                <a:avLst/>
                <a:gdLst>
                  <a:gd name="T0" fmla="*/ 21 w 23"/>
                  <a:gd name="T1" fmla="*/ 2 h 18"/>
                  <a:gd name="T2" fmla="*/ 21 w 23"/>
                  <a:gd name="T3" fmla="*/ 11 h 18"/>
                  <a:gd name="T4" fmla="*/ 19 w 23"/>
                  <a:gd name="T5" fmla="*/ 17 h 18"/>
                  <a:gd name="T6" fmla="*/ 11 w 23"/>
                  <a:gd name="T7" fmla="*/ 15 h 18"/>
                  <a:gd name="T8" fmla="*/ 4 w 23"/>
                  <a:gd name="T9" fmla="*/ 9 h 18"/>
                  <a:gd name="T10" fmla="*/ 2 w 23"/>
                  <a:gd name="T11" fmla="*/ 4 h 18"/>
                  <a:gd name="T12" fmla="*/ 8 w 23"/>
                  <a:gd name="T13" fmla="*/ 3 h 18"/>
                  <a:gd name="T14" fmla="*/ 17 w 23"/>
                  <a:gd name="T15" fmla="*/ 1 h 18"/>
                  <a:gd name="T16" fmla="*/ 21 w 23"/>
                  <a:gd name="T1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8">
                    <a:moveTo>
                      <a:pt x="21" y="2"/>
                    </a:moveTo>
                    <a:cubicBezTo>
                      <a:pt x="23" y="5"/>
                      <a:pt x="21" y="8"/>
                      <a:pt x="21" y="11"/>
                    </a:cubicBezTo>
                    <a:cubicBezTo>
                      <a:pt x="19" y="13"/>
                      <a:pt x="19" y="15"/>
                      <a:pt x="19" y="17"/>
                    </a:cubicBezTo>
                    <a:cubicBezTo>
                      <a:pt x="16" y="18"/>
                      <a:pt x="13" y="17"/>
                      <a:pt x="11" y="15"/>
                    </a:cubicBezTo>
                    <a:cubicBezTo>
                      <a:pt x="9" y="12"/>
                      <a:pt x="7" y="11"/>
                      <a:pt x="4" y="9"/>
                    </a:cubicBezTo>
                    <a:cubicBezTo>
                      <a:pt x="2" y="8"/>
                      <a:pt x="0" y="8"/>
                      <a:pt x="2" y="4"/>
                    </a:cubicBezTo>
                    <a:cubicBezTo>
                      <a:pt x="3" y="3"/>
                      <a:pt x="6" y="3"/>
                      <a:pt x="8" y="3"/>
                    </a:cubicBezTo>
                    <a:cubicBezTo>
                      <a:pt x="11" y="4"/>
                      <a:pt x="14" y="4"/>
                      <a:pt x="17" y="1"/>
                    </a:cubicBezTo>
                    <a:cubicBezTo>
                      <a:pt x="18" y="0"/>
                      <a:pt x="20" y="0"/>
                      <a:pt x="21" y="2"/>
                    </a:cubicBezTo>
                    <a:close/>
                  </a:path>
                </a:pathLst>
              </a:custGeom>
              <a:solidFill>
                <a:srgbClr val="4E8A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4" name="Freeform 726"/>
              <p:cNvSpPr/>
              <p:nvPr/>
            </p:nvSpPr>
            <p:spPr bwMode="auto">
              <a:xfrm>
                <a:off x="5494" y="1794"/>
                <a:ext cx="96" cy="49"/>
              </a:xfrm>
              <a:custGeom>
                <a:avLst/>
                <a:gdLst>
                  <a:gd name="T0" fmla="*/ 14 w 27"/>
                  <a:gd name="T1" fmla="*/ 6 h 14"/>
                  <a:gd name="T2" fmla="*/ 22 w 27"/>
                  <a:gd name="T3" fmla="*/ 10 h 14"/>
                  <a:gd name="T4" fmla="*/ 27 w 27"/>
                  <a:gd name="T5" fmla="*/ 14 h 14"/>
                  <a:gd name="T6" fmla="*/ 14 w 27"/>
                  <a:gd name="T7" fmla="*/ 12 h 14"/>
                  <a:gd name="T8" fmla="*/ 8 w 27"/>
                  <a:gd name="T9" fmla="*/ 11 h 14"/>
                  <a:gd name="T10" fmla="*/ 0 w 27"/>
                  <a:gd name="T11" fmla="*/ 3 h 14"/>
                  <a:gd name="T12" fmla="*/ 1 w 27"/>
                  <a:gd name="T13" fmla="*/ 2 h 14"/>
                  <a:gd name="T14" fmla="*/ 14 w 27"/>
                  <a:gd name="T15" fmla="*/ 6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14" y="6"/>
                    </a:moveTo>
                    <a:cubicBezTo>
                      <a:pt x="17" y="8"/>
                      <a:pt x="19" y="9"/>
                      <a:pt x="22" y="10"/>
                    </a:cubicBezTo>
                    <a:cubicBezTo>
                      <a:pt x="24" y="11"/>
                      <a:pt x="25" y="13"/>
                      <a:pt x="27" y="14"/>
                    </a:cubicBezTo>
                    <a:cubicBezTo>
                      <a:pt x="23" y="14"/>
                      <a:pt x="19" y="11"/>
                      <a:pt x="14" y="12"/>
                    </a:cubicBezTo>
                    <a:cubicBezTo>
                      <a:pt x="12" y="14"/>
                      <a:pt x="10" y="12"/>
                      <a:pt x="8" y="11"/>
                    </a:cubicBezTo>
                    <a:cubicBezTo>
                      <a:pt x="6" y="8"/>
                      <a:pt x="1" y="7"/>
                      <a:pt x="0" y="3"/>
                    </a:cubicBezTo>
                    <a:cubicBezTo>
                      <a:pt x="1" y="2"/>
                      <a:pt x="1" y="2"/>
                      <a:pt x="1" y="2"/>
                    </a:cubicBezTo>
                    <a:cubicBezTo>
                      <a:pt x="6" y="0"/>
                      <a:pt x="10" y="3"/>
                      <a:pt x="14" y="6"/>
                    </a:cubicBezTo>
                    <a:close/>
                  </a:path>
                </a:pathLst>
              </a:custGeom>
              <a:solidFill>
                <a:srgbClr val="A0C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5" name="Freeform 727"/>
              <p:cNvSpPr/>
              <p:nvPr/>
            </p:nvSpPr>
            <p:spPr bwMode="auto">
              <a:xfrm>
                <a:off x="5494" y="1722"/>
                <a:ext cx="114" cy="64"/>
              </a:xfrm>
              <a:custGeom>
                <a:avLst/>
                <a:gdLst>
                  <a:gd name="T0" fmla="*/ 24 w 32"/>
                  <a:gd name="T1" fmla="*/ 15 h 18"/>
                  <a:gd name="T2" fmla="*/ 20 w 32"/>
                  <a:gd name="T3" fmla="*/ 14 h 18"/>
                  <a:gd name="T4" fmla="*/ 9 w 32"/>
                  <a:gd name="T5" fmla="*/ 10 h 18"/>
                  <a:gd name="T6" fmla="*/ 0 w 32"/>
                  <a:gd name="T7" fmla="*/ 3 h 18"/>
                  <a:gd name="T8" fmla="*/ 2 w 32"/>
                  <a:gd name="T9" fmla="*/ 1 h 18"/>
                  <a:gd name="T10" fmla="*/ 18 w 32"/>
                  <a:gd name="T11" fmla="*/ 8 h 18"/>
                  <a:gd name="T12" fmla="*/ 24 w 32"/>
                  <a:gd name="T13" fmla="*/ 12 h 18"/>
                  <a:gd name="T14" fmla="*/ 32 w 32"/>
                  <a:gd name="T15" fmla="*/ 18 h 18"/>
                  <a:gd name="T16" fmla="*/ 24 w 32"/>
                  <a:gd name="T1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8">
                    <a:moveTo>
                      <a:pt x="24" y="15"/>
                    </a:moveTo>
                    <a:cubicBezTo>
                      <a:pt x="22" y="15"/>
                      <a:pt x="21" y="15"/>
                      <a:pt x="20" y="14"/>
                    </a:cubicBezTo>
                    <a:cubicBezTo>
                      <a:pt x="16" y="14"/>
                      <a:pt x="13" y="12"/>
                      <a:pt x="9" y="10"/>
                    </a:cubicBezTo>
                    <a:cubicBezTo>
                      <a:pt x="6" y="8"/>
                      <a:pt x="1" y="8"/>
                      <a:pt x="0" y="3"/>
                    </a:cubicBezTo>
                    <a:cubicBezTo>
                      <a:pt x="0" y="2"/>
                      <a:pt x="1" y="2"/>
                      <a:pt x="2" y="1"/>
                    </a:cubicBezTo>
                    <a:cubicBezTo>
                      <a:pt x="9" y="0"/>
                      <a:pt x="13" y="5"/>
                      <a:pt x="18" y="8"/>
                    </a:cubicBezTo>
                    <a:cubicBezTo>
                      <a:pt x="20" y="10"/>
                      <a:pt x="22" y="11"/>
                      <a:pt x="24" y="12"/>
                    </a:cubicBezTo>
                    <a:cubicBezTo>
                      <a:pt x="27" y="14"/>
                      <a:pt x="31" y="15"/>
                      <a:pt x="32" y="18"/>
                    </a:cubicBezTo>
                    <a:cubicBezTo>
                      <a:pt x="29" y="17"/>
                      <a:pt x="26" y="16"/>
                      <a:pt x="24" y="15"/>
                    </a:cubicBezTo>
                    <a:close/>
                  </a:path>
                </a:pathLst>
              </a:custGeom>
              <a:solidFill>
                <a:srgbClr val="9AC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6" name="Freeform 728"/>
              <p:cNvSpPr/>
              <p:nvPr/>
            </p:nvSpPr>
            <p:spPr bwMode="auto">
              <a:xfrm>
                <a:off x="5208" y="1829"/>
                <a:ext cx="90" cy="78"/>
              </a:xfrm>
              <a:custGeom>
                <a:avLst/>
                <a:gdLst>
                  <a:gd name="T0" fmla="*/ 15 w 25"/>
                  <a:gd name="T1" fmla="*/ 20 h 22"/>
                  <a:gd name="T2" fmla="*/ 13 w 25"/>
                  <a:gd name="T3" fmla="*/ 22 h 22"/>
                  <a:gd name="T4" fmla="*/ 1 w 25"/>
                  <a:gd name="T5" fmla="*/ 12 h 22"/>
                  <a:gd name="T6" fmla="*/ 0 w 25"/>
                  <a:gd name="T7" fmla="*/ 10 h 22"/>
                  <a:gd name="T8" fmla="*/ 4 w 25"/>
                  <a:gd name="T9" fmla="*/ 3 h 22"/>
                  <a:gd name="T10" fmla="*/ 8 w 25"/>
                  <a:gd name="T11" fmla="*/ 2 h 22"/>
                  <a:gd name="T12" fmla="*/ 12 w 25"/>
                  <a:gd name="T13" fmla="*/ 1 h 22"/>
                  <a:gd name="T14" fmla="*/ 16 w 25"/>
                  <a:gd name="T15" fmla="*/ 1 h 22"/>
                  <a:gd name="T16" fmla="*/ 25 w 25"/>
                  <a:gd name="T17" fmla="*/ 6 h 22"/>
                  <a:gd name="T18" fmla="*/ 15 w 25"/>
                  <a:gd name="T19"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2">
                    <a:moveTo>
                      <a:pt x="15" y="20"/>
                    </a:moveTo>
                    <a:cubicBezTo>
                      <a:pt x="15" y="21"/>
                      <a:pt x="14" y="21"/>
                      <a:pt x="13" y="22"/>
                    </a:cubicBezTo>
                    <a:cubicBezTo>
                      <a:pt x="10" y="18"/>
                      <a:pt x="4" y="17"/>
                      <a:pt x="1" y="12"/>
                    </a:cubicBezTo>
                    <a:cubicBezTo>
                      <a:pt x="1" y="12"/>
                      <a:pt x="0" y="11"/>
                      <a:pt x="0" y="10"/>
                    </a:cubicBezTo>
                    <a:cubicBezTo>
                      <a:pt x="0" y="7"/>
                      <a:pt x="2" y="5"/>
                      <a:pt x="4" y="3"/>
                    </a:cubicBezTo>
                    <a:cubicBezTo>
                      <a:pt x="6" y="3"/>
                      <a:pt x="7" y="2"/>
                      <a:pt x="8" y="2"/>
                    </a:cubicBezTo>
                    <a:cubicBezTo>
                      <a:pt x="9" y="1"/>
                      <a:pt x="11" y="1"/>
                      <a:pt x="12" y="1"/>
                    </a:cubicBezTo>
                    <a:cubicBezTo>
                      <a:pt x="13" y="0"/>
                      <a:pt x="15" y="0"/>
                      <a:pt x="16" y="1"/>
                    </a:cubicBezTo>
                    <a:cubicBezTo>
                      <a:pt x="19" y="3"/>
                      <a:pt x="23" y="4"/>
                      <a:pt x="25" y="6"/>
                    </a:cubicBezTo>
                    <a:cubicBezTo>
                      <a:pt x="24" y="13"/>
                      <a:pt x="17" y="15"/>
                      <a:pt x="15" y="20"/>
                    </a:cubicBezTo>
                    <a:close/>
                  </a:path>
                </a:pathLst>
              </a:custGeom>
              <a:solidFill>
                <a:srgbClr val="418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7" name="Freeform 729"/>
              <p:cNvSpPr/>
              <p:nvPr/>
            </p:nvSpPr>
            <p:spPr bwMode="auto">
              <a:xfrm>
                <a:off x="5176" y="1801"/>
                <a:ext cx="50" cy="67"/>
              </a:xfrm>
              <a:custGeom>
                <a:avLst/>
                <a:gdLst>
                  <a:gd name="T0" fmla="*/ 14 w 14"/>
                  <a:gd name="T1" fmla="*/ 12 h 19"/>
                  <a:gd name="T2" fmla="*/ 10 w 14"/>
                  <a:gd name="T3" fmla="*/ 18 h 19"/>
                  <a:gd name="T4" fmla="*/ 6 w 14"/>
                  <a:gd name="T5" fmla="*/ 18 h 19"/>
                  <a:gd name="T6" fmla="*/ 1 w 14"/>
                  <a:gd name="T7" fmla="*/ 14 h 19"/>
                  <a:gd name="T8" fmla="*/ 1 w 14"/>
                  <a:gd name="T9" fmla="*/ 6 h 19"/>
                  <a:gd name="T10" fmla="*/ 14 w 14"/>
                  <a:gd name="T11" fmla="*/ 12 h 19"/>
                </a:gdLst>
                <a:ahLst/>
                <a:cxnLst>
                  <a:cxn ang="0">
                    <a:pos x="T0" y="T1"/>
                  </a:cxn>
                  <a:cxn ang="0">
                    <a:pos x="T2" y="T3"/>
                  </a:cxn>
                  <a:cxn ang="0">
                    <a:pos x="T4" y="T5"/>
                  </a:cxn>
                  <a:cxn ang="0">
                    <a:pos x="T6" y="T7"/>
                  </a:cxn>
                  <a:cxn ang="0">
                    <a:pos x="T8" y="T9"/>
                  </a:cxn>
                  <a:cxn ang="0">
                    <a:pos x="T10" y="T11"/>
                  </a:cxn>
                </a:cxnLst>
                <a:rect l="0" t="0" r="r" b="b"/>
                <a:pathLst>
                  <a:path w="14" h="19">
                    <a:moveTo>
                      <a:pt x="14" y="12"/>
                    </a:moveTo>
                    <a:cubicBezTo>
                      <a:pt x="13" y="14"/>
                      <a:pt x="12" y="16"/>
                      <a:pt x="10" y="18"/>
                    </a:cubicBezTo>
                    <a:cubicBezTo>
                      <a:pt x="9" y="19"/>
                      <a:pt x="7" y="19"/>
                      <a:pt x="6" y="18"/>
                    </a:cubicBezTo>
                    <a:cubicBezTo>
                      <a:pt x="3" y="18"/>
                      <a:pt x="2" y="16"/>
                      <a:pt x="1" y="14"/>
                    </a:cubicBezTo>
                    <a:cubicBezTo>
                      <a:pt x="0" y="12"/>
                      <a:pt x="0" y="9"/>
                      <a:pt x="1" y="6"/>
                    </a:cubicBezTo>
                    <a:cubicBezTo>
                      <a:pt x="9" y="0"/>
                      <a:pt x="11" y="8"/>
                      <a:pt x="14" y="12"/>
                    </a:cubicBezTo>
                    <a:close/>
                  </a:path>
                </a:pathLst>
              </a:custGeom>
              <a:solidFill>
                <a:srgbClr val="3A7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8" name="Freeform 730"/>
              <p:cNvSpPr/>
              <p:nvPr/>
            </p:nvSpPr>
            <p:spPr bwMode="auto">
              <a:xfrm>
                <a:off x="5183" y="1865"/>
                <a:ext cx="29" cy="60"/>
              </a:xfrm>
              <a:custGeom>
                <a:avLst/>
                <a:gdLst>
                  <a:gd name="T0" fmla="*/ 4 w 8"/>
                  <a:gd name="T1" fmla="*/ 0 h 17"/>
                  <a:gd name="T2" fmla="*/ 8 w 8"/>
                  <a:gd name="T3" fmla="*/ 0 h 17"/>
                  <a:gd name="T4" fmla="*/ 8 w 8"/>
                  <a:gd name="T5" fmla="*/ 2 h 17"/>
                  <a:gd name="T6" fmla="*/ 3 w 8"/>
                  <a:gd name="T7" fmla="*/ 17 h 17"/>
                  <a:gd name="T8" fmla="*/ 4 w 8"/>
                  <a:gd name="T9" fmla="*/ 0 h 17"/>
                </a:gdLst>
                <a:ahLst/>
                <a:cxnLst>
                  <a:cxn ang="0">
                    <a:pos x="T0" y="T1"/>
                  </a:cxn>
                  <a:cxn ang="0">
                    <a:pos x="T2" y="T3"/>
                  </a:cxn>
                  <a:cxn ang="0">
                    <a:pos x="T4" y="T5"/>
                  </a:cxn>
                  <a:cxn ang="0">
                    <a:pos x="T6" y="T7"/>
                  </a:cxn>
                  <a:cxn ang="0">
                    <a:pos x="T8" y="T9"/>
                  </a:cxn>
                </a:cxnLst>
                <a:rect l="0" t="0" r="r" b="b"/>
                <a:pathLst>
                  <a:path w="8" h="17">
                    <a:moveTo>
                      <a:pt x="4" y="0"/>
                    </a:moveTo>
                    <a:cubicBezTo>
                      <a:pt x="5" y="0"/>
                      <a:pt x="7" y="0"/>
                      <a:pt x="8" y="0"/>
                    </a:cubicBezTo>
                    <a:cubicBezTo>
                      <a:pt x="8" y="1"/>
                      <a:pt x="8" y="1"/>
                      <a:pt x="8" y="2"/>
                    </a:cubicBezTo>
                    <a:cubicBezTo>
                      <a:pt x="6" y="7"/>
                      <a:pt x="7" y="12"/>
                      <a:pt x="3" y="17"/>
                    </a:cubicBezTo>
                    <a:cubicBezTo>
                      <a:pt x="2" y="11"/>
                      <a:pt x="0" y="6"/>
                      <a:pt x="4" y="0"/>
                    </a:cubicBezTo>
                    <a:close/>
                  </a:path>
                </a:pathLst>
              </a:custGeom>
              <a:solidFill>
                <a:srgbClr val="648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9" name="Freeform 731"/>
              <p:cNvSpPr/>
              <p:nvPr/>
            </p:nvSpPr>
            <p:spPr bwMode="auto">
              <a:xfrm>
                <a:off x="5226" y="1637"/>
                <a:ext cx="186" cy="132"/>
              </a:xfrm>
              <a:custGeom>
                <a:avLst/>
                <a:gdLst>
                  <a:gd name="T0" fmla="*/ 0 w 52"/>
                  <a:gd name="T1" fmla="*/ 26 h 37"/>
                  <a:gd name="T2" fmla="*/ 22 w 52"/>
                  <a:gd name="T3" fmla="*/ 16 h 37"/>
                  <a:gd name="T4" fmla="*/ 40 w 52"/>
                  <a:gd name="T5" fmla="*/ 9 h 37"/>
                  <a:gd name="T6" fmla="*/ 48 w 52"/>
                  <a:gd name="T7" fmla="*/ 2 h 37"/>
                  <a:gd name="T8" fmla="*/ 51 w 52"/>
                  <a:gd name="T9" fmla="*/ 5 h 37"/>
                  <a:gd name="T10" fmla="*/ 47 w 52"/>
                  <a:gd name="T11" fmla="*/ 15 h 37"/>
                  <a:gd name="T12" fmla="*/ 32 w 52"/>
                  <a:gd name="T13" fmla="*/ 23 h 37"/>
                  <a:gd name="T14" fmla="*/ 13 w 52"/>
                  <a:gd name="T15" fmla="*/ 26 h 37"/>
                  <a:gd name="T16" fmla="*/ 23 w 52"/>
                  <a:gd name="T17" fmla="*/ 24 h 37"/>
                  <a:gd name="T18" fmla="*/ 22 w 52"/>
                  <a:gd name="T19" fmla="*/ 31 h 37"/>
                  <a:gd name="T20" fmla="*/ 20 w 52"/>
                  <a:gd name="T21" fmla="*/ 32 h 37"/>
                  <a:gd name="T22" fmla="*/ 6 w 52"/>
                  <a:gd name="T23" fmla="*/ 34 h 37"/>
                  <a:gd name="T24" fmla="*/ 0 w 52"/>
                  <a:gd name="T25"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37">
                    <a:moveTo>
                      <a:pt x="0" y="26"/>
                    </a:moveTo>
                    <a:cubicBezTo>
                      <a:pt x="7" y="22"/>
                      <a:pt x="14" y="18"/>
                      <a:pt x="22" y="16"/>
                    </a:cubicBezTo>
                    <a:cubicBezTo>
                      <a:pt x="27" y="12"/>
                      <a:pt x="34" y="13"/>
                      <a:pt x="40" y="9"/>
                    </a:cubicBezTo>
                    <a:cubicBezTo>
                      <a:pt x="43" y="7"/>
                      <a:pt x="46" y="6"/>
                      <a:pt x="48" y="2"/>
                    </a:cubicBezTo>
                    <a:cubicBezTo>
                      <a:pt x="52" y="0"/>
                      <a:pt x="51" y="3"/>
                      <a:pt x="51" y="5"/>
                    </a:cubicBezTo>
                    <a:cubicBezTo>
                      <a:pt x="52" y="9"/>
                      <a:pt x="49" y="12"/>
                      <a:pt x="47" y="15"/>
                    </a:cubicBezTo>
                    <a:cubicBezTo>
                      <a:pt x="44" y="21"/>
                      <a:pt x="39" y="23"/>
                      <a:pt x="32" y="23"/>
                    </a:cubicBezTo>
                    <a:cubicBezTo>
                      <a:pt x="26" y="23"/>
                      <a:pt x="19" y="21"/>
                      <a:pt x="13" y="26"/>
                    </a:cubicBezTo>
                    <a:cubicBezTo>
                      <a:pt x="16" y="24"/>
                      <a:pt x="20" y="21"/>
                      <a:pt x="23" y="24"/>
                    </a:cubicBezTo>
                    <a:cubicBezTo>
                      <a:pt x="26" y="27"/>
                      <a:pt x="24" y="29"/>
                      <a:pt x="22" y="31"/>
                    </a:cubicBezTo>
                    <a:cubicBezTo>
                      <a:pt x="21" y="31"/>
                      <a:pt x="20" y="32"/>
                      <a:pt x="20" y="32"/>
                    </a:cubicBezTo>
                    <a:cubicBezTo>
                      <a:pt x="15" y="33"/>
                      <a:pt x="11" y="37"/>
                      <a:pt x="6" y="34"/>
                    </a:cubicBezTo>
                    <a:cubicBezTo>
                      <a:pt x="1" y="34"/>
                      <a:pt x="2" y="29"/>
                      <a:pt x="0" y="26"/>
                    </a:cubicBezTo>
                    <a:close/>
                  </a:path>
                </a:pathLst>
              </a:custGeom>
              <a:solidFill>
                <a:srgbClr val="448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0" name="Freeform 732"/>
              <p:cNvSpPr/>
              <p:nvPr/>
            </p:nvSpPr>
            <p:spPr bwMode="auto">
              <a:xfrm>
                <a:off x="5180" y="1765"/>
                <a:ext cx="82" cy="78"/>
              </a:xfrm>
              <a:custGeom>
                <a:avLst/>
                <a:gdLst>
                  <a:gd name="T0" fmla="*/ 13 w 23"/>
                  <a:gd name="T1" fmla="*/ 22 h 22"/>
                  <a:gd name="T2" fmla="*/ 0 w 23"/>
                  <a:gd name="T3" fmla="*/ 16 h 22"/>
                  <a:gd name="T4" fmla="*/ 1 w 23"/>
                  <a:gd name="T5" fmla="*/ 12 h 22"/>
                  <a:gd name="T6" fmla="*/ 16 w 23"/>
                  <a:gd name="T7" fmla="*/ 2 h 22"/>
                  <a:gd name="T8" fmla="*/ 22 w 23"/>
                  <a:gd name="T9" fmla="*/ 2 h 22"/>
                  <a:gd name="T10" fmla="*/ 19 w 23"/>
                  <a:gd name="T11" fmla="*/ 13 h 22"/>
                  <a:gd name="T12" fmla="*/ 16 w 23"/>
                  <a:gd name="T13" fmla="*/ 17 h 22"/>
                  <a:gd name="T14" fmla="*/ 17 w 23"/>
                  <a:gd name="T15" fmla="*/ 22 h 22"/>
                  <a:gd name="T16" fmla="*/ 13 w 23"/>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13" y="22"/>
                    </a:moveTo>
                    <a:cubicBezTo>
                      <a:pt x="8" y="21"/>
                      <a:pt x="7" y="13"/>
                      <a:pt x="0" y="16"/>
                    </a:cubicBezTo>
                    <a:cubicBezTo>
                      <a:pt x="1" y="15"/>
                      <a:pt x="1" y="14"/>
                      <a:pt x="1" y="12"/>
                    </a:cubicBezTo>
                    <a:cubicBezTo>
                      <a:pt x="6" y="9"/>
                      <a:pt x="11" y="6"/>
                      <a:pt x="16" y="2"/>
                    </a:cubicBezTo>
                    <a:cubicBezTo>
                      <a:pt x="18" y="2"/>
                      <a:pt x="20" y="0"/>
                      <a:pt x="22" y="2"/>
                    </a:cubicBezTo>
                    <a:cubicBezTo>
                      <a:pt x="22" y="6"/>
                      <a:pt x="23" y="10"/>
                      <a:pt x="19" y="13"/>
                    </a:cubicBezTo>
                    <a:cubicBezTo>
                      <a:pt x="18" y="15"/>
                      <a:pt x="11" y="12"/>
                      <a:pt x="16" y="17"/>
                    </a:cubicBezTo>
                    <a:cubicBezTo>
                      <a:pt x="18" y="19"/>
                      <a:pt x="18" y="20"/>
                      <a:pt x="17" y="22"/>
                    </a:cubicBezTo>
                    <a:cubicBezTo>
                      <a:pt x="16" y="22"/>
                      <a:pt x="15" y="22"/>
                      <a:pt x="13" y="22"/>
                    </a:cubicBezTo>
                    <a:close/>
                  </a:path>
                </a:pathLst>
              </a:custGeom>
              <a:solidFill>
                <a:srgbClr val="2355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1" name="Freeform 733"/>
              <p:cNvSpPr/>
              <p:nvPr/>
            </p:nvSpPr>
            <p:spPr bwMode="auto">
              <a:xfrm>
                <a:off x="5237" y="1744"/>
                <a:ext cx="61" cy="32"/>
              </a:xfrm>
              <a:custGeom>
                <a:avLst/>
                <a:gdLst>
                  <a:gd name="T0" fmla="*/ 5 w 17"/>
                  <a:gd name="T1" fmla="*/ 9 h 9"/>
                  <a:gd name="T2" fmla="*/ 0 w 17"/>
                  <a:gd name="T3" fmla="*/ 8 h 9"/>
                  <a:gd name="T4" fmla="*/ 3 w 17"/>
                  <a:gd name="T5" fmla="*/ 4 h 9"/>
                  <a:gd name="T6" fmla="*/ 17 w 17"/>
                  <a:gd name="T7" fmla="*/ 0 h 9"/>
                  <a:gd name="T8" fmla="*/ 10 w 17"/>
                  <a:gd name="T9" fmla="*/ 7 h 9"/>
                  <a:gd name="T10" fmla="*/ 5 w 17"/>
                  <a:gd name="T11" fmla="*/ 9 h 9"/>
                </a:gdLst>
                <a:ahLst/>
                <a:cxnLst>
                  <a:cxn ang="0">
                    <a:pos x="T0" y="T1"/>
                  </a:cxn>
                  <a:cxn ang="0">
                    <a:pos x="T2" y="T3"/>
                  </a:cxn>
                  <a:cxn ang="0">
                    <a:pos x="T4" y="T5"/>
                  </a:cxn>
                  <a:cxn ang="0">
                    <a:pos x="T6" y="T7"/>
                  </a:cxn>
                  <a:cxn ang="0">
                    <a:pos x="T8" y="T9"/>
                  </a:cxn>
                  <a:cxn ang="0">
                    <a:pos x="T10" y="T11"/>
                  </a:cxn>
                </a:cxnLst>
                <a:rect l="0" t="0" r="r" b="b"/>
                <a:pathLst>
                  <a:path w="17" h="9">
                    <a:moveTo>
                      <a:pt x="5" y="9"/>
                    </a:moveTo>
                    <a:cubicBezTo>
                      <a:pt x="3" y="9"/>
                      <a:pt x="1" y="8"/>
                      <a:pt x="0" y="8"/>
                    </a:cubicBezTo>
                    <a:cubicBezTo>
                      <a:pt x="1" y="7"/>
                      <a:pt x="2" y="6"/>
                      <a:pt x="3" y="4"/>
                    </a:cubicBezTo>
                    <a:cubicBezTo>
                      <a:pt x="8" y="4"/>
                      <a:pt x="12" y="0"/>
                      <a:pt x="17" y="0"/>
                    </a:cubicBezTo>
                    <a:cubicBezTo>
                      <a:pt x="17" y="5"/>
                      <a:pt x="13" y="5"/>
                      <a:pt x="10" y="7"/>
                    </a:cubicBezTo>
                    <a:cubicBezTo>
                      <a:pt x="8" y="8"/>
                      <a:pt x="7" y="9"/>
                      <a:pt x="5" y="9"/>
                    </a:cubicBezTo>
                    <a:close/>
                  </a:path>
                </a:pathLst>
              </a:custGeom>
              <a:solidFill>
                <a:srgbClr val="9CCB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2" name="Freeform 734"/>
              <p:cNvSpPr/>
              <p:nvPr/>
            </p:nvSpPr>
            <p:spPr bwMode="auto">
              <a:xfrm>
                <a:off x="5262" y="1783"/>
                <a:ext cx="146" cy="71"/>
              </a:xfrm>
              <a:custGeom>
                <a:avLst/>
                <a:gdLst>
                  <a:gd name="T0" fmla="*/ 10 w 41"/>
                  <a:gd name="T1" fmla="*/ 20 h 20"/>
                  <a:gd name="T2" fmla="*/ 0 w 41"/>
                  <a:gd name="T3" fmla="*/ 15 h 20"/>
                  <a:gd name="T4" fmla="*/ 9 w 41"/>
                  <a:gd name="T5" fmla="*/ 10 h 20"/>
                  <a:gd name="T6" fmla="*/ 26 w 41"/>
                  <a:gd name="T7" fmla="*/ 6 h 20"/>
                  <a:gd name="T8" fmla="*/ 41 w 41"/>
                  <a:gd name="T9" fmla="*/ 1 h 20"/>
                  <a:gd name="T10" fmla="*/ 41 w 41"/>
                  <a:gd name="T11" fmla="*/ 6 h 20"/>
                  <a:gd name="T12" fmla="*/ 21 w 41"/>
                  <a:gd name="T13" fmla="*/ 15 h 20"/>
                  <a:gd name="T14" fmla="*/ 15 w 41"/>
                  <a:gd name="T15" fmla="*/ 19 h 20"/>
                  <a:gd name="T16" fmla="*/ 10 w 4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0">
                    <a:moveTo>
                      <a:pt x="10" y="20"/>
                    </a:moveTo>
                    <a:cubicBezTo>
                      <a:pt x="6" y="19"/>
                      <a:pt x="2" y="19"/>
                      <a:pt x="0" y="15"/>
                    </a:cubicBezTo>
                    <a:cubicBezTo>
                      <a:pt x="1" y="9"/>
                      <a:pt x="6" y="11"/>
                      <a:pt x="9" y="10"/>
                    </a:cubicBezTo>
                    <a:cubicBezTo>
                      <a:pt x="15" y="11"/>
                      <a:pt x="21" y="9"/>
                      <a:pt x="26" y="6"/>
                    </a:cubicBezTo>
                    <a:cubicBezTo>
                      <a:pt x="31" y="4"/>
                      <a:pt x="35" y="0"/>
                      <a:pt x="41" y="1"/>
                    </a:cubicBezTo>
                    <a:cubicBezTo>
                      <a:pt x="41" y="2"/>
                      <a:pt x="41" y="4"/>
                      <a:pt x="41" y="6"/>
                    </a:cubicBezTo>
                    <a:cubicBezTo>
                      <a:pt x="35" y="11"/>
                      <a:pt x="29" y="13"/>
                      <a:pt x="21" y="15"/>
                    </a:cubicBezTo>
                    <a:cubicBezTo>
                      <a:pt x="19" y="16"/>
                      <a:pt x="18" y="19"/>
                      <a:pt x="15" y="19"/>
                    </a:cubicBezTo>
                    <a:cubicBezTo>
                      <a:pt x="13" y="20"/>
                      <a:pt x="12" y="20"/>
                      <a:pt x="10" y="20"/>
                    </a:cubicBezTo>
                    <a:close/>
                  </a:path>
                </a:pathLst>
              </a:custGeom>
              <a:solidFill>
                <a:srgbClr val="6D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3" name="Freeform 735"/>
              <p:cNvSpPr/>
              <p:nvPr/>
            </p:nvSpPr>
            <p:spPr bwMode="auto">
              <a:xfrm>
                <a:off x="5280" y="1868"/>
                <a:ext cx="75" cy="75"/>
              </a:xfrm>
              <a:custGeom>
                <a:avLst/>
                <a:gdLst>
                  <a:gd name="T0" fmla="*/ 5 w 21"/>
                  <a:gd name="T1" fmla="*/ 21 h 21"/>
                  <a:gd name="T2" fmla="*/ 7 w 21"/>
                  <a:gd name="T3" fmla="*/ 11 h 21"/>
                  <a:gd name="T4" fmla="*/ 11 w 21"/>
                  <a:gd name="T5" fmla="*/ 5 h 21"/>
                  <a:gd name="T6" fmla="*/ 17 w 21"/>
                  <a:gd name="T7" fmla="*/ 0 h 21"/>
                  <a:gd name="T8" fmla="*/ 21 w 21"/>
                  <a:gd name="T9" fmla="*/ 3 h 21"/>
                  <a:gd name="T10" fmla="*/ 5 w 21"/>
                  <a:gd name="T11" fmla="*/ 21 h 21"/>
                </a:gdLst>
                <a:ahLst/>
                <a:cxnLst>
                  <a:cxn ang="0">
                    <a:pos x="T0" y="T1"/>
                  </a:cxn>
                  <a:cxn ang="0">
                    <a:pos x="T2" y="T3"/>
                  </a:cxn>
                  <a:cxn ang="0">
                    <a:pos x="T4" y="T5"/>
                  </a:cxn>
                  <a:cxn ang="0">
                    <a:pos x="T6" y="T7"/>
                  </a:cxn>
                  <a:cxn ang="0">
                    <a:pos x="T8" y="T9"/>
                  </a:cxn>
                  <a:cxn ang="0">
                    <a:pos x="T10" y="T11"/>
                  </a:cxn>
                </a:cxnLst>
                <a:rect l="0" t="0" r="r" b="b"/>
                <a:pathLst>
                  <a:path w="21" h="21">
                    <a:moveTo>
                      <a:pt x="5" y="21"/>
                    </a:moveTo>
                    <a:cubicBezTo>
                      <a:pt x="0" y="16"/>
                      <a:pt x="7" y="14"/>
                      <a:pt x="7" y="11"/>
                    </a:cubicBezTo>
                    <a:cubicBezTo>
                      <a:pt x="10" y="9"/>
                      <a:pt x="11" y="7"/>
                      <a:pt x="11" y="5"/>
                    </a:cubicBezTo>
                    <a:cubicBezTo>
                      <a:pt x="12" y="2"/>
                      <a:pt x="14" y="0"/>
                      <a:pt x="17" y="0"/>
                    </a:cubicBezTo>
                    <a:cubicBezTo>
                      <a:pt x="19" y="1"/>
                      <a:pt x="20" y="1"/>
                      <a:pt x="21" y="3"/>
                    </a:cubicBezTo>
                    <a:cubicBezTo>
                      <a:pt x="19" y="12"/>
                      <a:pt x="12" y="17"/>
                      <a:pt x="5" y="21"/>
                    </a:cubicBezTo>
                    <a:close/>
                  </a:path>
                </a:pathLst>
              </a:custGeom>
              <a:solidFill>
                <a:srgbClr val="26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4" name="Freeform 736"/>
              <p:cNvSpPr/>
              <p:nvPr/>
            </p:nvSpPr>
            <p:spPr bwMode="auto">
              <a:xfrm>
                <a:off x="5337" y="1804"/>
                <a:ext cx="71" cy="43"/>
              </a:xfrm>
              <a:custGeom>
                <a:avLst/>
                <a:gdLst>
                  <a:gd name="T0" fmla="*/ 0 w 20"/>
                  <a:gd name="T1" fmla="*/ 9 h 12"/>
                  <a:gd name="T2" fmla="*/ 20 w 20"/>
                  <a:gd name="T3" fmla="*/ 0 h 12"/>
                  <a:gd name="T4" fmla="*/ 18 w 20"/>
                  <a:gd name="T5" fmla="*/ 3 h 12"/>
                  <a:gd name="T6" fmla="*/ 10 w 20"/>
                  <a:gd name="T7" fmla="*/ 10 h 12"/>
                  <a:gd name="T8" fmla="*/ 5 w 20"/>
                  <a:gd name="T9" fmla="*/ 11 h 12"/>
                  <a:gd name="T10" fmla="*/ 0 w 20"/>
                  <a:gd name="T11" fmla="*/ 9 h 12"/>
                </a:gdLst>
                <a:ahLst/>
                <a:cxnLst>
                  <a:cxn ang="0">
                    <a:pos x="T0" y="T1"/>
                  </a:cxn>
                  <a:cxn ang="0">
                    <a:pos x="T2" y="T3"/>
                  </a:cxn>
                  <a:cxn ang="0">
                    <a:pos x="T4" y="T5"/>
                  </a:cxn>
                  <a:cxn ang="0">
                    <a:pos x="T6" y="T7"/>
                  </a:cxn>
                  <a:cxn ang="0">
                    <a:pos x="T8" y="T9"/>
                  </a:cxn>
                  <a:cxn ang="0">
                    <a:pos x="T10" y="T11"/>
                  </a:cxn>
                </a:cxnLst>
                <a:rect l="0" t="0" r="r" b="b"/>
                <a:pathLst>
                  <a:path w="20" h="12">
                    <a:moveTo>
                      <a:pt x="0" y="9"/>
                    </a:moveTo>
                    <a:cubicBezTo>
                      <a:pt x="6" y="4"/>
                      <a:pt x="13" y="2"/>
                      <a:pt x="20" y="0"/>
                    </a:cubicBezTo>
                    <a:cubicBezTo>
                      <a:pt x="20" y="1"/>
                      <a:pt x="19" y="2"/>
                      <a:pt x="18" y="3"/>
                    </a:cubicBezTo>
                    <a:cubicBezTo>
                      <a:pt x="17" y="8"/>
                      <a:pt x="13" y="9"/>
                      <a:pt x="10" y="10"/>
                    </a:cubicBezTo>
                    <a:cubicBezTo>
                      <a:pt x="8" y="11"/>
                      <a:pt x="7" y="12"/>
                      <a:pt x="5" y="11"/>
                    </a:cubicBezTo>
                    <a:cubicBezTo>
                      <a:pt x="4" y="9"/>
                      <a:pt x="2" y="10"/>
                      <a:pt x="0" y="9"/>
                    </a:cubicBezTo>
                    <a:close/>
                  </a:path>
                </a:pathLst>
              </a:custGeom>
              <a:solidFill>
                <a:srgbClr val="1E48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5" name="Freeform 737"/>
              <p:cNvSpPr/>
              <p:nvPr/>
            </p:nvSpPr>
            <p:spPr bwMode="auto">
              <a:xfrm>
                <a:off x="5315" y="1833"/>
                <a:ext cx="65" cy="53"/>
              </a:xfrm>
              <a:custGeom>
                <a:avLst/>
                <a:gdLst>
                  <a:gd name="T0" fmla="*/ 11 w 18"/>
                  <a:gd name="T1" fmla="*/ 3 h 15"/>
                  <a:gd name="T2" fmla="*/ 14 w 18"/>
                  <a:gd name="T3" fmla="*/ 1 h 15"/>
                  <a:gd name="T4" fmla="*/ 16 w 18"/>
                  <a:gd name="T5" fmla="*/ 4 h 15"/>
                  <a:gd name="T6" fmla="*/ 7 w 18"/>
                  <a:gd name="T7" fmla="*/ 11 h 15"/>
                  <a:gd name="T8" fmla="*/ 1 w 18"/>
                  <a:gd name="T9" fmla="*/ 15 h 15"/>
                  <a:gd name="T10" fmla="*/ 11 w 18"/>
                  <a:gd name="T11" fmla="*/ 3 h 15"/>
                </a:gdLst>
                <a:ahLst/>
                <a:cxnLst>
                  <a:cxn ang="0">
                    <a:pos x="T0" y="T1"/>
                  </a:cxn>
                  <a:cxn ang="0">
                    <a:pos x="T2" y="T3"/>
                  </a:cxn>
                  <a:cxn ang="0">
                    <a:pos x="T4" y="T5"/>
                  </a:cxn>
                  <a:cxn ang="0">
                    <a:pos x="T6" y="T7"/>
                  </a:cxn>
                  <a:cxn ang="0">
                    <a:pos x="T8" y="T9"/>
                  </a:cxn>
                  <a:cxn ang="0">
                    <a:pos x="T10" y="T11"/>
                  </a:cxn>
                </a:cxnLst>
                <a:rect l="0" t="0" r="r" b="b"/>
                <a:pathLst>
                  <a:path w="18" h="15">
                    <a:moveTo>
                      <a:pt x="11" y="3"/>
                    </a:moveTo>
                    <a:cubicBezTo>
                      <a:pt x="12" y="2"/>
                      <a:pt x="13" y="2"/>
                      <a:pt x="14" y="1"/>
                    </a:cubicBezTo>
                    <a:cubicBezTo>
                      <a:pt x="18" y="0"/>
                      <a:pt x="17" y="3"/>
                      <a:pt x="16" y="4"/>
                    </a:cubicBezTo>
                    <a:cubicBezTo>
                      <a:pt x="14" y="8"/>
                      <a:pt x="11" y="10"/>
                      <a:pt x="7" y="11"/>
                    </a:cubicBezTo>
                    <a:cubicBezTo>
                      <a:pt x="4" y="12"/>
                      <a:pt x="4" y="15"/>
                      <a:pt x="1" y="15"/>
                    </a:cubicBezTo>
                    <a:cubicBezTo>
                      <a:pt x="0" y="7"/>
                      <a:pt x="8" y="8"/>
                      <a:pt x="11" y="3"/>
                    </a:cubicBezTo>
                    <a:close/>
                  </a:path>
                </a:pathLst>
              </a:custGeom>
              <a:solidFill>
                <a:srgbClr val="80B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6" name="Freeform 738"/>
              <p:cNvSpPr/>
              <p:nvPr/>
            </p:nvSpPr>
            <p:spPr bwMode="auto">
              <a:xfrm>
                <a:off x="5262" y="1850"/>
                <a:ext cx="53" cy="50"/>
              </a:xfrm>
              <a:custGeom>
                <a:avLst/>
                <a:gdLst>
                  <a:gd name="T0" fmla="*/ 10 w 15"/>
                  <a:gd name="T1" fmla="*/ 1 h 14"/>
                  <a:gd name="T2" fmla="*/ 15 w 15"/>
                  <a:gd name="T3" fmla="*/ 0 h 14"/>
                  <a:gd name="T4" fmla="*/ 0 w 15"/>
                  <a:gd name="T5" fmla="*/ 14 h 14"/>
                  <a:gd name="T6" fmla="*/ 10 w 15"/>
                  <a:gd name="T7" fmla="*/ 1 h 14"/>
                </a:gdLst>
                <a:ahLst/>
                <a:cxnLst>
                  <a:cxn ang="0">
                    <a:pos x="T0" y="T1"/>
                  </a:cxn>
                  <a:cxn ang="0">
                    <a:pos x="T2" y="T3"/>
                  </a:cxn>
                  <a:cxn ang="0">
                    <a:pos x="T4" y="T5"/>
                  </a:cxn>
                  <a:cxn ang="0">
                    <a:pos x="T6" y="T7"/>
                  </a:cxn>
                </a:cxnLst>
                <a:rect l="0" t="0" r="r" b="b"/>
                <a:pathLst>
                  <a:path w="15" h="14">
                    <a:moveTo>
                      <a:pt x="10" y="1"/>
                    </a:moveTo>
                    <a:cubicBezTo>
                      <a:pt x="12" y="0"/>
                      <a:pt x="13" y="0"/>
                      <a:pt x="15" y="0"/>
                    </a:cubicBezTo>
                    <a:cubicBezTo>
                      <a:pt x="10" y="5"/>
                      <a:pt x="5" y="10"/>
                      <a:pt x="0" y="14"/>
                    </a:cubicBezTo>
                    <a:cubicBezTo>
                      <a:pt x="0" y="8"/>
                      <a:pt x="7" y="6"/>
                      <a:pt x="10" y="1"/>
                    </a:cubicBezTo>
                    <a:close/>
                  </a:path>
                </a:pathLst>
              </a:custGeom>
              <a:solidFill>
                <a:srgbClr val="7FBA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7" name="Freeform 739"/>
              <p:cNvSpPr/>
              <p:nvPr/>
            </p:nvSpPr>
            <p:spPr bwMode="auto">
              <a:xfrm>
                <a:off x="5294" y="1897"/>
                <a:ext cx="93" cy="95"/>
              </a:xfrm>
              <a:custGeom>
                <a:avLst/>
                <a:gdLst>
                  <a:gd name="T0" fmla="*/ 26 w 26"/>
                  <a:gd name="T1" fmla="*/ 3 h 27"/>
                  <a:gd name="T2" fmla="*/ 20 w 26"/>
                  <a:gd name="T3" fmla="*/ 13 h 27"/>
                  <a:gd name="T4" fmla="*/ 10 w 26"/>
                  <a:gd name="T5" fmla="*/ 22 h 27"/>
                  <a:gd name="T6" fmla="*/ 0 w 26"/>
                  <a:gd name="T7" fmla="*/ 17 h 27"/>
                  <a:gd name="T8" fmla="*/ 1 w 26"/>
                  <a:gd name="T9" fmla="*/ 15 h 27"/>
                  <a:gd name="T10" fmla="*/ 16 w 26"/>
                  <a:gd name="T11" fmla="*/ 1 h 27"/>
                  <a:gd name="T12" fmla="*/ 22 w 26"/>
                  <a:gd name="T13" fmla="*/ 0 h 27"/>
                  <a:gd name="T14" fmla="*/ 26 w 26"/>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6" y="3"/>
                    </a:moveTo>
                    <a:cubicBezTo>
                      <a:pt x="24" y="6"/>
                      <a:pt x="22" y="10"/>
                      <a:pt x="20" y="13"/>
                    </a:cubicBezTo>
                    <a:cubicBezTo>
                      <a:pt x="16" y="16"/>
                      <a:pt x="14" y="20"/>
                      <a:pt x="10" y="22"/>
                    </a:cubicBezTo>
                    <a:cubicBezTo>
                      <a:pt x="2" y="27"/>
                      <a:pt x="1" y="26"/>
                      <a:pt x="0" y="17"/>
                    </a:cubicBezTo>
                    <a:cubicBezTo>
                      <a:pt x="1" y="16"/>
                      <a:pt x="1" y="15"/>
                      <a:pt x="1" y="15"/>
                    </a:cubicBezTo>
                    <a:cubicBezTo>
                      <a:pt x="5" y="9"/>
                      <a:pt x="9" y="4"/>
                      <a:pt x="16" y="1"/>
                    </a:cubicBezTo>
                    <a:cubicBezTo>
                      <a:pt x="18" y="1"/>
                      <a:pt x="20" y="0"/>
                      <a:pt x="22" y="0"/>
                    </a:cubicBezTo>
                    <a:cubicBezTo>
                      <a:pt x="24" y="0"/>
                      <a:pt x="26" y="1"/>
                      <a:pt x="26" y="3"/>
                    </a:cubicBezTo>
                    <a:close/>
                  </a:path>
                </a:pathLst>
              </a:custGeom>
              <a:solidFill>
                <a:srgbClr val="2B5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8" name="Freeform 740"/>
              <p:cNvSpPr/>
              <p:nvPr/>
            </p:nvSpPr>
            <p:spPr bwMode="auto">
              <a:xfrm>
                <a:off x="5269" y="1957"/>
                <a:ext cx="68" cy="103"/>
              </a:xfrm>
              <a:custGeom>
                <a:avLst/>
                <a:gdLst>
                  <a:gd name="T0" fmla="*/ 7 w 19"/>
                  <a:gd name="T1" fmla="*/ 0 h 29"/>
                  <a:gd name="T2" fmla="*/ 16 w 19"/>
                  <a:gd name="T3" fmla="*/ 4 h 29"/>
                  <a:gd name="T4" fmla="*/ 12 w 19"/>
                  <a:gd name="T5" fmla="*/ 15 h 29"/>
                  <a:gd name="T6" fmla="*/ 10 w 19"/>
                  <a:gd name="T7" fmla="*/ 17 h 29"/>
                  <a:gd name="T8" fmla="*/ 6 w 19"/>
                  <a:gd name="T9" fmla="*/ 21 h 29"/>
                  <a:gd name="T10" fmla="*/ 0 w 19"/>
                  <a:gd name="T11" fmla="*/ 20 h 29"/>
                  <a:gd name="T12" fmla="*/ 7 w 19"/>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9" h="28">
                    <a:moveTo>
                      <a:pt x="7" y="0"/>
                    </a:moveTo>
                    <a:cubicBezTo>
                      <a:pt x="10" y="3"/>
                      <a:pt x="10" y="10"/>
                      <a:pt x="16" y="4"/>
                    </a:cubicBezTo>
                    <a:cubicBezTo>
                      <a:pt x="19" y="9"/>
                      <a:pt x="13" y="11"/>
                      <a:pt x="12" y="15"/>
                    </a:cubicBezTo>
                    <a:cubicBezTo>
                      <a:pt x="11" y="16"/>
                      <a:pt x="11" y="17"/>
                      <a:pt x="10" y="17"/>
                    </a:cubicBezTo>
                    <a:cubicBezTo>
                      <a:pt x="9" y="18"/>
                      <a:pt x="7" y="19"/>
                      <a:pt x="6" y="21"/>
                    </a:cubicBezTo>
                    <a:cubicBezTo>
                      <a:pt x="3" y="29"/>
                      <a:pt x="2" y="20"/>
                      <a:pt x="0" y="20"/>
                    </a:cubicBezTo>
                    <a:cubicBezTo>
                      <a:pt x="0" y="12"/>
                      <a:pt x="2" y="6"/>
                      <a:pt x="7" y="0"/>
                    </a:cubicBezTo>
                    <a:close/>
                  </a:path>
                </a:pathLst>
              </a:custGeom>
              <a:solidFill>
                <a:srgbClr val="4F97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9" name="Freeform 741"/>
              <p:cNvSpPr/>
              <p:nvPr/>
            </p:nvSpPr>
            <p:spPr bwMode="auto">
              <a:xfrm>
                <a:off x="5298" y="1836"/>
                <a:ext cx="107" cy="114"/>
              </a:xfrm>
              <a:custGeom>
                <a:avLst/>
                <a:gdLst>
                  <a:gd name="T0" fmla="*/ 15 w 30"/>
                  <a:gd name="T1" fmla="*/ 20 h 32"/>
                  <a:gd name="T2" fmla="*/ 0 w 30"/>
                  <a:gd name="T3" fmla="*/ 32 h 32"/>
                  <a:gd name="T4" fmla="*/ 0 w 30"/>
                  <a:gd name="T5" fmla="*/ 30 h 32"/>
                  <a:gd name="T6" fmla="*/ 16 w 30"/>
                  <a:gd name="T7" fmla="*/ 12 h 32"/>
                  <a:gd name="T8" fmla="*/ 29 w 30"/>
                  <a:gd name="T9" fmla="*/ 0 h 32"/>
                  <a:gd name="T10" fmla="*/ 30 w 30"/>
                  <a:gd name="T11" fmla="*/ 3 h 32"/>
                  <a:gd name="T12" fmla="*/ 15 w 30"/>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30" h="32">
                    <a:moveTo>
                      <a:pt x="15" y="20"/>
                    </a:moveTo>
                    <a:cubicBezTo>
                      <a:pt x="9" y="22"/>
                      <a:pt x="6" y="28"/>
                      <a:pt x="0" y="32"/>
                    </a:cubicBezTo>
                    <a:cubicBezTo>
                      <a:pt x="0" y="31"/>
                      <a:pt x="0" y="30"/>
                      <a:pt x="0" y="30"/>
                    </a:cubicBezTo>
                    <a:cubicBezTo>
                      <a:pt x="5" y="24"/>
                      <a:pt x="11" y="18"/>
                      <a:pt x="16" y="12"/>
                    </a:cubicBezTo>
                    <a:cubicBezTo>
                      <a:pt x="19" y="6"/>
                      <a:pt x="22" y="1"/>
                      <a:pt x="29" y="0"/>
                    </a:cubicBezTo>
                    <a:cubicBezTo>
                      <a:pt x="29" y="1"/>
                      <a:pt x="30" y="2"/>
                      <a:pt x="30" y="3"/>
                    </a:cubicBezTo>
                    <a:cubicBezTo>
                      <a:pt x="27" y="10"/>
                      <a:pt x="21" y="15"/>
                      <a:pt x="15" y="20"/>
                    </a:cubicBezTo>
                    <a:close/>
                  </a:path>
                </a:pathLst>
              </a:custGeom>
              <a:solidFill>
                <a:srgbClr val="AED1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0" name="Freeform 742"/>
              <p:cNvSpPr/>
              <p:nvPr/>
            </p:nvSpPr>
            <p:spPr bwMode="auto">
              <a:xfrm>
                <a:off x="5251" y="2067"/>
                <a:ext cx="54" cy="107"/>
              </a:xfrm>
              <a:custGeom>
                <a:avLst/>
                <a:gdLst>
                  <a:gd name="T0" fmla="*/ 1 w 15"/>
                  <a:gd name="T1" fmla="*/ 16 h 30"/>
                  <a:gd name="T2" fmla="*/ 7 w 15"/>
                  <a:gd name="T3" fmla="*/ 5 h 30"/>
                  <a:gd name="T4" fmla="*/ 11 w 15"/>
                  <a:gd name="T5" fmla="*/ 0 h 30"/>
                  <a:gd name="T6" fmla="*/ 14 w 15"/>
                  <a:gd name="T7" fmla="*/ 1 h 30"/>
                  <a:gd name="T8" fmla="*/ 15 w 15"/>
                  <a:gd name="T9" fmla="*/ 7 h 30"/>
                  <a:gd name="T10" fmla="*/ 7 w 15"/>
                  <a:gd name="T11" fmla="*/ 24 h 30"/>
                  <a:gd name="T12" fmla="*/ 3 w 15"/>
                  <a:gd name="T13" fmla="*/ 30 h 30"/>
                  <a:gd name="T14" fmla="*/ 1 w 15"/>
                  <a:gd name="T15" fmla="*/ 22 h 30"/>
                  <a:gd name="T16" fmla="*/ 1 w 15"/>
                  <a:gd name="T1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1" y="16"/>
                    </a:moveTo>
                    <a:cubicBezTo>
                      <a:pt x="5" y="13"/>
                      <a:pt x="5" y="9"/>
                      <a:pt x="7" y="5"/>
                    </a:cubicBezTo>
                    <a:cubicBezTo>
                      <a:pt x="8" y="3"/>
                      <a:pt x="10" y="2"/>
                      <a:pt x="11" y="0"/>
                    </a:cubicBezTo>
                    <a:cubicBezTo>
                      <a:pt x="12" y="0"/>
                      <a:pt x="13" y="0"/>
                      <a:pt x="14" y="1"/>
                    </a:cubicBezTo>
                    <a:cubicBezTo>
                      <a:pt x="15" y="2"/>
                      <a:pt x="14" y="5"/>
                      <a:pt x="15" y="7"/>
                    </a:cubicBezTo>
                    <a:cubicBezTo>
                      <a:pt x="12" y="12"/>
                      <a:pt x="10" y="18"/>
                      <a:pt x="7" y="24"/>
                    </a:cubicBezTo>
                    <a:cubicBezTo>
                      <a:pt x="5" y="25"/>
                      <a:pt x="5" y="29"/>
                      <a:pt x="3" y="30"/>
                    </a:cubicBezTo>
                    <a:cubicBezTo>
                      <a:pt x="0" y="28"/>
                      <a:pt x="2" y="24"/>
                      <a:pt x="1" y="22"/>
                    </a:cubicBezTo>
                    <a:cubicBezTo>
                      <a:pt x="1" y="20"/>
                      <a:pt x="3" y="18"/>
                      <a:pt x="1" y="16"/>
                    </a:cubicBezTo>
                    <a:close/>
                  </a:path>
                </a:pathLst>
              </a:custGeom>
              <a:solidFill>
                <a:srgbClr val="2E6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1" name="Freeform 743"/>
              <p:cNvSpPr/>
              <p:nvPr/>
            </p:nvSpPr>
            <p:spPr bwMode="auto">
              <a:xfrm>
                <a:off x="5283" y="2000"/>
                <a:ext cx="50" cy="67"/>
              </a:xfrm>
              <a:custGeom>
                <a:avLst/>
                <a:gdLst>
                  <a:gd name="T0" fmla="*/ 4 w 14"/>
                  <a:gd name="T1" fmla="*/ 18 h 19"/>
                  <a:gd name="T2" fmla="*/ 2 w 14"/>
                  <a:gd name="T3" fmla="*/ 19 h 19"/>
                  <a:gd name="T4" fmla="*/ 6 w 14"/>
                  <a:gd name="T5" fmla="*/ 5 h 19"/>
                  <a:gd name="T6" fmla="*/ 6 w 14"/>
                  <a:gd name="T7" fmla="*/ 3 h 19"/>
                  <a:gd name="T8" fmla="*/ 12 w 14"/>
                  <a:gd name="T9" fmla="*/ 1 h 19"/>
                  <a:gd name="T10" fmla="*/ 10 w 14"/>
                  <a:gd name="T11" fmla="*/ 11 h 19"/>
                  <a:gd name="T12" fmla="*/ 4 w 14"/>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4" y="18"/>
                    </a:moveTo>
                    <a:cubicBezTo>
                      <a:pt x="3" y="18"/>
                      <a:pt x="3" y="19"/>
                      <a:pt x="2" y="19"/>
                    </a:cubicBezTo>
                    <a:cubicBezTo>
                      <a:pt x="0" y="13"/>
                      <a:pt x="6" y="10"/>
                      <a:pt x="6" y="5"/>
                    </a:cubicBezTo>
                    <a:cubicBezTo>
                      <a:pt x="6" y="5"/>
                      <a:pt x="6" y="4"/>
                      <a:pt x="6" y="3"/>
                    </a:cubicBezTo>
                    <a:cubicBezTo>
                      <a:pt x="8" y="2"/>
                      <a:pt x="10" y="0"/>
                      <a:pt x="12" y="1"/>
                    </a:cubicBezTo>
                    <a:cubicBezTo>
                      <a:pt x="14" y="5"/>
                      <a:pt x="11" y="8"/>
                      <a:pt x="10" y="11"/>
                    </a:cubicBezTo>
                    <a:cubicBezTo>
                      <a:pt x="8" y="14"/>
                      <a:pt x="7" y="17"/>
                      <a:pt x="4" y="18"/>
                    </a:cubicBezTo>
                    <a:close/>
                  </a:path>
                </a:pathLst>
              </a:custGeom>
              <a:solidFill>
                <a:srgbClr val="B5D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2" name="Freeform 744"/>
              <p:cNvSpPr/>
              <p:nvPr/>
            </p:nvSpPr>
            <p:spPr bwMode="auto">
              <a:xfrm>
                <a:off x="5137" y="1279"/>
                <a:ext cx="178" cy="166"/>
              </a:xfrm>
              <a:custGeom>
                <a:avLst/>
                <a:gdLst>
                  <a:gd name="T0" fmla="*/ 5 w 50"/>
                  <a:gd name="T1" fmla="*/ 46 h 47"/>
                  <a:gd name="T2" fmla="*/ 4 w 50"/>
                  <a:gd name="T3" fmla="*/ 46 h 47"/>
                  <a:gd name="T4" fmla="*/ 1 w 50"/>
                  <a:gd name="T5" fmla="*/ 42 h 47"/>
                  <a:gd name="T6" fmla="*/ 7 w 50"/>
                  <a:gd name="T7" fmla="*/ 34 h 47"/>
                  <a:gd name="T8" fmla="*/ 33 w 50"/>
                  <a:gd name="T9" fmla="*/ 1 h 47"/>
                  <a:gd name="T10" fmla="*/ 38 w 50"/>
                  <a:gd name="T11" fmla="*/ 4 h 47"/>
                  <a:gd name="T12" fmla="*/ 37 w 50"/>
                  <a:gd name="T13" fmla="*/ 6 h 47"/>
                  <a:gd name="T14" fmla="*/ 38 w 50"/>
                  <a:gd name="T15" fmla="*/ 6 h 47"/>
                  <a:gd name="T16" fmla="*/ 42 w 50"/>
                  <a:gd name="T17" fmla="*/ 2 h 47"/>
                  <a:gd name="T18" fmla="*/ 49 w 50"/>
                  <a:gd name="T19" fmla="*/ 1 h 47"/>
                  <a:gd name="T20" fmla="*/ 50 w 50"/>
                  <a:gd name="T21" fmla="*/ 3 h 47"/>
                  <a:gd name="T22" fmla="*/ 43 w 50"/>
                  <a:gd name="T23" fmla="*/ 14 h 47"/>
                  <a:gd name="T24" fmla="*/ 22 w 50"/>
                  <a:gd name="T25" fmla="*/ 30 h 47"/>
                  <a:gd name="T26" fmla="*/ 9 w 50"/>
                  <a:gd name="T27" fmla="*/ 42 h 47"/>
                  <a:gd name="T28" fmla="*/ 5 w 50"/>
                  <a:gd name="T2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47">
                    <a:moveTo>
                      <a:pt x="5" y="46"/>
                    </a:moveTo>
                    <a:cubicBezTo>
                      <a:pt x="5" y="46"/>
                      <a:pt x="4" y="46"/>
                      <a:pt x="4" y="46"/>
                    </a:cubicBezTo>
                    <a:cubicBezTo>
                      <a:pt x="0" y="47"/>
                      <a:pt x="0" y="45"/>
                      <a:pt x="1" y="42"/>
                    </a:cubicBezTo>
                    <a:cubicBezTo>
                      <a:pt x="5" y="41"/>
                      <a:pt x="6" y="37"/>
                      <a:pt x="7" y="34"/>
                    </a:cubicBezTo>
                    <a:cubicBezTo>
                      <a:pt x="8" y="17"/>
                      <a:pt x="21" y="10"/>
                      <a:pt x="33" y="1"/>
                    </a:cubicBezTo>
                    <a:cubicBezTo>
                      <a:pt x="36" y="0"/>
                      <a:pt x="37" y="2"/>
                      <a:pt x="38" y="4"/>
                    </a:cubicBezTo>
                    <a:cubicBezTo>
                      <a:pt x="38" y="5"/>
                      <a:pt x="37" y="5"/>
                      <a:pt x="37" y="6"/>
                    </a:cubicBezTo>
                    <a:cubicBezTo>
                      <a:pt x="38" y="7"/>
                      <a:pt x="38" y="6"/>
                      <a:pt x="38" y="6"/>
                    </a:cubicBezTo>
                    <a:cubicBezTo>
                      <a:pt x="40" y="4"/>
                      <a:pt x="41" y="3"/>
                      <a:pt x="42" y="2"/>
                    </a:cubicBezTo>
                    <a:cubicBezTo>
                      <a:pt x="45" y="1"/>
                      <a:pt x="47" y="0"/>
                      <a:pt x="49" y="1"/>
                    </a:cubicBezTo>
                    <a:cubicBezTo>
                      <a:pt x="50" y="1"/>
                      <a:pt x="50" y="2"/>
                      <a:pt x="50" y="3"/>
                    </a:cubicBezTo>
                    <a:cubicBezTo>
                      <a:pt x="50" y="9"/>
                      <a:pt x="45" y="10"/>
                      <a:pt x="43" y="14"/>
                    </a:cubicBezTo>
                    <a:cubicBezTo>
                      <a:pt x="36" y="19"/>
                      <a:pt x="29" y="25"/>
                      <a:pt x="22" y="30"/>
                    </a:cubicBezTo>
                    <a:cubicBezTo>
                      <a:pt x="17" y="33"/>
                      <a:pt x="12" y="37"/>
                      <a:pt x="9" y="42"/>
                    </a:cubicBezTo>
                    <a:cubicBezTo>
                      <a:pt x="8" y="44"/>
                      <a:pt x="7" y="45"/>
                      <a:pt x="5" y="46"/>
                    </a:cubicBezTo>
                    <a:close/>
                  </a:path>
                </a:pathLst>
              </a:custGeom>
              <a:solidFill>
                <a:srgbClr val="182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3" name="Freeform 745"/>
              <p:cNvSpPr/>
              <p:nvPr/>
            </p:nvSpPr>
            <p:spPr bwMode="auto">
              <a:xfrm>
                <a:off x="5255" y="1250"/>
                <a:ext cx="57" cy="53"/>
              </a:xfrm>
              <a:custGeom>
                <a:avLst/>
                <a:gdLst>
                  <a:gd name="T0" fmla="*/ 4 w 16"/>
                  <a:gd name="T1" fmla="*/ 12 h 15"/>
                  <a:gd name="T2" fmla="*/ 0 w 16"/>
                  <a:gd name="T3" fmla="*/ 9 h 15"/>
                  <a:gd name="T4" fmla="*/ 8 w 16"/>
                  <a:gd name="T5" fmla="*/ 1 h 15"/>
                  <a:gd name="T6" fmla="*/ 11 w 16"/>
                  <a:gd name="T7" fmla="*/ 0 h 15"/>
                  <a:gd name="T8" fmla="*/ 16 w 16"/>
                  <a:gd name="T9" fmla="*/ 9 h 15"/>
                  <a:gd name="T10" fmla="*/ 11 w 16"/>
                  <a:gd name="T11" fmla="*/ 11 h 15"/>
                  <a:gd name="T12" fmla="*/ 4 w 16"/>
                  <a:gd name="T13" fmla="*/ 12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4" y="12"/>
                    </a:moveTo>
                    <a:cubicBezTo>
                      <a:pt x="3" y="11"/>
                      <a:pt x="1" y="10"/>
                      <a:pt x="0" y="9"/>
                    </a:cubicBezTo>
                    <a:cubicBezTo>
                      <a:pt x="2" y="6"/>
                      <a:pt x="5" y="4"/>
                      <a:pt x="8" y="1"/>
                    </a:cubicBezTo>
                    <a:cubicBezTo>
                      <a:pt x="9" y="0"/>
                      <a:pt x="10" y="0"/>
                      <a:pt x="11" y="0"/>
                    </a:cubicBezTo>
                    <a:cubicBezTo>
                      <a:pt x="11" y="4"/>
                      <a:pt x="16" y="5"/>
                      <a:pt x="16" y="9"/>
                    </a:cubicBezTo>
                    <a:cubicBezTo>
                      <a:pt x="14" y="10"/>
                      <a:pt x="12" y="10"/>
                      <a:pt x="11" y="11"/>
                    </a:cubicBezTo>
                    <a:cubicBezTo>
                      <a:pt x="8" y="11"/>
                      <a:pt x="7" y="15"/>
                      <a:pt x="4" y="12"/>
                    </a:cubicBezTo>
                    <a:close/>
                  </a:path>
                </a:pathLst>
              </a:custGeom>
              <a:solidFill>
                <a:srgbClr val="203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4" name="Freeform 746"/>
              <p:cNvSpPr/>
              <p:nvPr/>
            </p:nvSpPr>
            <p:spPr bwMode="auto">
              <a:xfrm>
                <a:off x="5276" y="1215"/>
                <a:ext cx="64" cy="42"/>
              </a:xfrm>
              <a:custGeom>
                <a:avLst/>
                <a:gdLst>
                  <a:gd name="T0" fmla="*/ 6 w 18"/>
                  <a:gd name="T1" fmla="*/ 10 h 12"/>
                  <a:gd name="T2" fmla="*/ 2 w 18"/>
                  <a:gd name="T3" fmla="*/ 11 h 12"/>
                  <a:gd name="T4" fmla="*/ 3 w 18"/>
                  <a:gd name="T5" fmla="*/ 8 h 12"/>
                  <a:gd name="T6" fmla="*/ 0 w 18"/>
                  <a:gd name="T7" fmla="*/ 8 h 12"/>
                  <a:gd name="T8" fmla="*/ 6 w 18"/>
                  <a:gd name="T9" fmla="*/ 4 h 12"/>
                  <a:gd name="T10" fmla="*/ 14 w 18"/>
                  <a:gd name="T11" fmla="*/ 1 h 12"/>
                  <a:gd name="T12" fmla="*/ 18 w 18"/>
                  <a:gd name="T13" fmla="*/ 3 h 12"/>
                  <a:gd name="T14" fmla="*/ 18 w 18"/>
                  <a:gd name="T15" fmla="*/ 5 h 12"/>
                  <a:gd name="T16" fmla="*/ 18 w 18"/>
                  <a:gd name="T17" fmla="*/ 5 h 12"/>
                  <a:gd name="T18" fmla="*/ 16 w 18"/>
                  <a:gd name="T19" fmla="*/ 7 h 12"/>
                  <a:gd name="T20" fmla="*/ 6 w 18"/>
                  <a:gd name="T21"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2">
                    <a:moveTo>
                      <a:pt x="6" y="10"/>
                    </a:moveTo>
                    <a:cubicBezTo>
                      <a:pt x="5" y="11"/>
                      <a:pt x="3" y="12"/>
                      <a:pt x="2" y="11"/>
                    </a:cubicBezTo>
                    <a:cubicBezTo>
                      <a:pt x="2" y="10"/>
                      <a:pt x="3" y="9"/>
                      <a:pt x="3" y="8"/>
                    </a:cubicBezTo>
                    <a:cubicBezTo>
                      <a:pt x="2" y="8"/>
                      <a:pt x="1" y="8"/>
                      <a:pt x="0" y="8"/>
                    </a:cubicBezTo>
                    <a:cubicBezTo>
                      <a:pt x="1" y="4"/>
                      <a:pt x="4" y="6"/>
                      <a:pt x="6" y="4"/>
                    </a:cubicBezTo>
                    <a:cubicBezTo>
                      <a:pt x="10" y="5"/>
                      <a:pt x="10" y="0"/>
                      <a:pt x="14" y="1"/>
                    </a:cubicBezTo>
                    <a:cubicBezTo>
                      <a:pt x="15" y="3"/>
                      <a:pt x="16" y="3"/>
                      <a:pt x="18" y="3"/>
                    </a:cubicBezTo>
                    <a:cubicBezTo>
                      <a:pt x="18" y="4"/>
                      <a:pt x="18" y="4"/>
                      <a:pt x="18" y="5"/>
                    </a:cubicBezTo>
                    <a:cubicBezTo>
                      <a:pt x="18" y="5"/>
                      <a:pt x="18" y="5"/>
                      <a:pt x="18" y="5"/>
                    </a:cubicBezTo>
                    <a:cubicBezTo>
                      <a:pt x="17" y="6"/>
                      <a:pt x="17" y="7"/>
                      <a:pt x="16" y="7"/>
                    </a:cubicBezTo>
                    <a:cubicBezTo>
                      <a:pt x="12" y="8"/>
                      <a:pt x="10" y="10"/>
                      <a:pt x="6" y="10"/>
                    </a:cubicBezTo>
                    <a:close/>
                  </a:path>
                </a:pathLst>
              </a:custGeom>
              <a:solidFill>
                <a:srgbClr val="A3BF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5" name="Freeform 747"/>
              <p:cNvSpPr/>
              <p:nvPr/>
            </p:nvSpPr>
            <p:spPr bwMode="auto">
              <a:xfrm>
                <a:off x="5119" y="1428"/>
                <a:ext cx="32" cy="35"/>
              </a:xfrm>
              <a:custGeom>
                <a:avLst/>
                <a:gdLst>
                  <a:gd name="T0" fmla="*/ 6 w 9"/>
                  <a:gd name="T1" fmla="*/ 0 h 10"/>
                  <a:gd name="T2" fmla="*/ 9 w 9"/>
                  <a:gd name="T3" fmla="*/ 4 h 10"/>
                  <a:gd name="T4" fmla="*/ 6 w 9"/>
                  <a:gd name="T5" fmla="*/ 9 h 10"/>
                  <a:gd name="T6" fmla="*/ 1 w 9"/>
                  <a:gd name="T7" fmla="*/ 10 h 10"/>
                  <a:gd name="T8" fmla="*/ 4 w 9"/>
                  <a:gd name="T9" fmla="*/ 0 h 10"/>
                  <a:gd name="T10" fmla="*/ 6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6" y="0"/>
                    </a:moveTo>
                    <a:cubicBezTo>
                      <a:pt x="6" y="2"/>
                      <a:pt x="7" y="4"/>
                      <a:pt x="9" y="4"/>
                    </a:cubicBezTo>
                    <a:cubicBezTo>
                      <a:pt x="8" y="6"/>
                      <a:pt x="7" y="7"/>
                      <a:pt x="6" y="9"/>
                    </a:cubicBezTo>
                    <a:cubicBezTo>
                      <a:pt x="4" y="10"/>
                      <a:pt x="2" y="10"/>
                      <a:pt x="1" y="10"/>
                    </a:cubicBezTo>
                    <a:cubicBezTo>
                      <a:pt x="0" y="7"/>
                      <a:pt x="2" y="4"/>
                      <a:pt x="4" y="0"/>
                    </a:cubicBezTo>
                    <a:cubicBezTo>
                      <a:pt x="4" y="0"/>
                      <a:pt x="5" y="0"/>
                      <a:pt x="6" y="0"/>
                    </a:cubicBezTo>
                    <a:close/>
                  </a:path>
                </a:pathLst>
              </a:custGeom>
              <a:solidFill>
                <a:srgbClr val="26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6" name="Freeform 748"/>
              <p:cNvSpPr/>
              <p:nvPr/>
            </p:nvSpPr>
            <p:spPr bwMode="auto">
              <a:xfrm>
                <a:off x="5126" y="1254"/>
                <a:ext cx="50" cy="42"/>
              </a:xfrm>
              <a:custGeom>
                <a:avLst/>
                <a:gdLst>
                  <a:gd name="T0" fmla="*/ 0 w 14"/>
                  <a:gd name="T1" fmla="*/ 12 h 12"/>
                  <a:gd name="T2" fmla="*/ 5 w 14"/>
                  <a:gd name="T3" fmla="*/ 6 h 12"/>
                  <a:gd name="T4" fmla="*/ 14 w 14"/>
                  <a:gd name="T5" fmla="*/ 0 h 12"/>
                  <a:gd name="T6" fmla="*/ 3 w 14"/>
                  <a:gd name="T7" fmla="*/ 12 h 12"/>
                  <a:gd name="T8" fmla="*/ 0 w 14"/>
                  <a:gd name="T9" fmla="*/ 12 h 12"/>
                </a:gdLst>
                <a:ahLst/>
                <a:cxnLst>
                  <a:cxn ang="0">
                    <a:pos x="T0" y="T1"/>
                  </a:cxn>
                  <a:cxn ang="0">
                    <a:pos x="T2" y="T3"/>
                  </a:cxn>
                  <a:cxn ang="0">
                    <a:pos x="T4" y="T5"/>
                  </a:cxn>
                  <a:cxn ang="0">
                    <a:pos x="T6" y="T7"/>
                  </a:cxn>
                  <a:cxn ang="0">
                    <a:pos x="T8" y="T9"/>
                  </a:cxn>
                </a:cxnLst>
                <a:rect l="0" t="0" r="r" b="b"/>
                <a:pathLst>
                  <a:path w="14" h="12">
                    <a:moveTo>
                      <a:pt x="0" y="12"/>
                    </a:moveTo>
                    <a:cubicBezTo>
                      <a:pt x="0" y="9"/>
                      <a:pt x="4" y="8"/>
                      <a:pt x="5" y="6"/>
                    </a:cubicBezTo>
                    <a:cubicBezTo>
                      <a:pt x="8" y="4"/>
                      <a:pt x="10" y="0"/>
                      <a:pt x="14" y="0"/>
                    </a:cubicBezTo>
                    <a:cubicBezTo>
                      <a:pt x="12" y="5"/>
                      <a:pt x="6" y="8"/>
                      <a:pt x="3" y="12"/>
                    </a:cubicBezTo>
                    <a:cubicBezTo>
                      <a:pt x="2" y="12"/>
                      <a:pt x="1" y="12"/>
                      <a:pt x="0" y="12"/>
                    </a:cubicBezTo>
                    <a:close/>
                  </a:path>
                </a:pathLst>
              </a:custGeom>
              <a:solidFill>
                <a:srgbClr val="AFC6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7" name="Freeform 749"/>
              <p:cNvSpPr/>
              <p:nvPr/>
            </p:nvSpPr>
            <p:spPr bwMode="auto">
              <a:xfrm>
                <a:off x="5155" y="1303"/>
                <a:ext cx="168" cy="139"/>
              </a:xfrm>
              <a:custGeom>
                <a:avLst/>
                <a:gdLst>
                  <a:gd name="T0" fmla="*/ 17 w 47"/>
                  <a:gd name="T1" fmla="*/ 22 h 39"/>
                  <a:gd name="T2" fmla="*/ 36 w 47"/>
                  <a:gd name="T3" fmla="*/ 7 h 39"/>
                  <a:gd name="T4" fmla="*/ 45 w 47"/>
                  <a:gd name="T5" fmla="*/ 1 h 39"/>
                  <a:gd name="T6" fmla="*/ 46 w 47"/>
                  <a:gd name="T7" fmla="*/ 13 h 39"/>
                  <a:gd name="T8" fmla="*/ 41 w 47"/>
                  <a:gd name="T9" fmla="*/ 20 h 39"/>
                  <a:gd name="T10" fmla="*/ 26 w 47"/>
                  <a:gd name="T11" fmla="*/ 22 h 39"/>
                  <a:gd name="T12" fmla="*/ 12 w 47"/>
                  <a:gd name="T13" fmla="*/ 35 h 39"/>
                  <a:gd name="T14" fmla="*/ 0 w 47"/>
                  <a:gd name="T15" fmla="*/ 39 h 39"/>
                  <a:gd name="T16" fmla="*/ 2 w 47"/>
                  <a:gd name="T17" fmla="*/ 35 h 39"/>
                  <a:gd name="T18" fmla="*/ 17 w 47"/>
                  <a:gd name="T19"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9">
                    <a:moveTo>
                      <a:pt x="17" y="22"/>
                    </a:moveTo>
                    <a:cubicBezTo>
                      <a:pt x="22" y="16"/>
                      <a:pt x="29" y="11"/>
                      <a:pt x="36" y="7"/>
                    </a:cubicBezTo>
                    <a:cubicBezTo>
                      <a:pt x="39" y="4"/>
                      <a:pt x="41" y="0"/>
                      <a:pt x="45" y="1"/>
                    </a:cubicBezTo>
                    <a:cubicBezTo>
                      <a:pt x="45" y="5"/>
                      <a:pt x="47" y="9"/>
                      <a:pt x="46" y="13"/>
                    </a:cubicBezTo>
                    <a:cubicBezTo>
                      <a:pt x="43" y="15"/>
                      <a:pt x="42" y="17"/>
                      <a:pt x="41" y="20"/>
                    </a:cubicBezTo>
                    <a:cubicBezTo>
                      <a:pt x="36" y="20"/>
                      <a:pt x="31" y="22"/>
                      <a:pt x="26" y="22"/>
                    </a:cubicBezTo>
                    <a:cubicBezTo>
                      <a:pt x="18" y="22"/>
                      <a:pt x="19" y="32"/>
                      <a:pt x="12" y="35"/>
                    </a:cubicBezTo>
                    <a:cubicBezTo>
                      <a:pt x="8" y="36"/>
                      <a:pt x="5" y="39"/>
                      <a:pt x="0" y="39"/>
                    </a:cubicBezTo>
                    <a:cubicBezTo>
                      <a:pt x="1" y="38"/>
                      <a:pt x="1" y="37"/>
                      <a:pt x="2" y="35"/>
                    </a:cubicBezTo>
                    <a:cubicBezTo>
                      <a:pt x="6" y="30"/>
                      <a:pt x="11" y="25"/>
                      <a:pt x="17" y="22"/>
                    </a:cubicBezTo>
                    <a:close/>
                  </a:path>
                </a:pathLst>
              </a:custGeom>
              <a:solidFill>
                <a:srgbClr val="172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8" name="Freeform 750"/>
              <p:cNvSpPr/>
              <p:nvPr/>
            </p:nvSpPr>
            <p:spPr bwMode="auto">
              <a:xfrm>
                <a:off x="5312" y="1346"/>
                <a:ext cx="86" cy="60"/>
              </a:xfrm>
              <a:custGeom>
                <a:avLst/>
                <a:gdLst>
                  <a:gd name="T0" fmla="*/ 14 w 24"/>
                  <a:gd name="T1" fmla="*/ 5 h 17"/>
                  <a:gd name="T2" fmla="*/ 23 w 24"/>
                  <a:gd name="T3" fmla="*/ 0 h 17"/>
                  <a:gd name="T4" fmla="*/ 15 w 24"/>
                  <a:gd name="T5" fmla="*/ 17 h 17"/>
                  <a:gd name="T6" fmla="*/ 14 w 24"/>
                  <a:gd name="T7" fmla="*/ 5 h 17"/>
                </a:gdLst>
                <a:ahLst/>
                <a:cxnLst>
                  <a:cxn ang="0">
                    <a:pos x="T0" y="T1"/>
                  </a:cxn>
                  <a:cxn ang="0">
                    <a:pos x="T2" y="T3"/>
                  </a:cxn>
                  <a:cxn ang="0">
                    <a:pos x="T4" y="T5"/>
                  </a:cxn>
                  <a:cxn ang="0">
                    <a:pos x="T6" y="T7"/>
                  </a:cxn>
                </a:cxnLst>
                <a:rect l="0" t="0" r="r" b="b"/>
                <a:pathLst>
                  <a:path w="24" h="17">
                    <a:moveTo>
                      <a:pt x="14" y="5"/>
                    </a:moveTo>
                    <a:cubicBezTo>
                      <a:pt x="17" y="3"/>
                      <a:pt x="19" y="2"/>
                      <a:pt x="23" y="0"/>
                    </a:cubicBezTo>
                    <a:cubicBezTo>
                      <a:pt x="24" y="8"/>
                      <a:pt x="19" y="12"/>
                      <a:pt x="15" y="17"/>
                    </a:cubicBezTo>
                    <a:cubicBezTo>
                      <a:pt x="0" y="15"/>
                      <a:pt x="14" y="9"/>
                      <a:pt x="14" y="5"/>
                    </a:cubicBezTo>
                    <a:close/>
                  </a:path>
                </a:pathLst>
              </a:custGeom>
              <a:solidFill>
                <a:srgbClr val="2659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9" name="Freeform 751"/>
              <p:cNvSpPr/>
              <p:nvPr/>
            </p:nvSpPr>
            <p:spPr bwMode="auto">
              <a:xfrm>
                <a:off x="5305" y="1271"/>
                <a:ext cx="71" cy="103"/>
              </a:xfrm>
              <a:custGeom>
                <a:avLst/>
                <a:gdLst>
                  <a:gd name="T0" fmla="*/ 4 w 20"/>
                  <a:gd name="T1" fmla="*/ 22 h 29"/>
                  <a:gd name="T2" fmla="*/ 4 w 20"/>
                  <a:gd name="T3" fmla="*/ 10 h 29"/>
                  <a:gd name="T4" fmla="*/ 11 w 20"/>
                  <a:gd name="T5" fmla="*/ 1 h 29"/>
                  <a:gd name="T6" fmla="*/ 14 w 20"/>
                  <a:gd name="T7" fmla="*/ 1 h 29"/>
                  <a:gd name="T8" fmla="*/ 17 w 20"/>
                  <a:gd name="T9" fmla="*/ 7 h 29"/>
                  <a:gd name="T10" fmla="*/ 18 w 20"/>
                  <a:gd name="T11" fmla="*/ 14 h 29"/>
                  <a:gd name="T12" fmla="*/ 18 w 20"/>
                  <a:gd name="T13" fmla="*/ 17 h 29"/>
                  <a:gd name="T14" fmla="*/ 4 w 20"/>
                  <a:gd name="T15" fmla="*/ 2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4" y="22"/>
                    </a:moveTo>
                    <a:cubicBezTo>
                      <a:pt x="2" y="18"/>
                      <a:pt x="0" y="14"/>
                      <a:pt x="4" y="10"/>
                    </a:cubicBezTo>
                    <a:cubicBezTo>
                      <a:pt x="4" y="5"/>
                      <a:pt x="9" y="4"/>
                      <a:pt x="11" y="1"/>
                    </a:cubicBezTo>
                    <a:cubicBezTo>
                      <a:pt x="12" y="0"/>
                      <a:pt x="13" y="0"/>
                      <a:pt x="14" y="1"/>
                    </a:cubicBezTo>
                    <a:cubicBezTo>
                      <a:pt x="17" y="2"/>
                      <a:pt x="20" y="4"/>
                      <a:pt x="17" y="7"/>
                    </a:cubicBezTo>
                    <a:cubicBezTo>
                      <a:pt x="15" y="10"/>
                      <a:pt x="14" y="12"/>
                      <a:pt x="18" y="14"/>
                    </a:cubicBezTo>
                    <a:cubicBezTo>
                      <a:pt x="18" y="15"/>
                      <a:pt x="18" y="16"/>
                      <a:pt x="18" y="17"/>
                    </a:cubicBezTo>
                    <a:cubicBezTo>
                      <a:pt x="14" y="21"/>
                      <a:pt x="11" y="29"/>
                      <a:pt x="4" y="22"/>
                    </a:cubicBezTo>
                    <a:close/>
                  </a:path>
                </a:pathLst>
              </a:custGeom>
              <a:solidFill>
                <a:srgbClr val="275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0" name="Freeform 752"/>
              <p:cNvSpPr/>
              <p:nvPr/>
            </p:nvSpPr>
            <p:spPr bwMode="auto">
              <a:xfrm>
                <a:off x="5262" y="1577"/>
                <a:ext cx="136" cy="89"/>
              </a:xfrm>
              <a:custGeom>
                <a:avLst/>
                <a:gdLst>
                  <a:gd name="T0" fmla="*/ 1 w 38"/>
                  <a:gd name="T1" fmla="*/ 21 h 25"/>
                  <a:gd name="T2" fmla="*/ 0 w 38"/>
                  <a:gd name="T3" fmla="*/ 16 h 25"/>
                  <a:gd name="T4" fmla="*/ 20 w 38"/>
                  <a:gd name="T5" fmla="*/ 7 h 25"/>
                  <a:gd name="T6" fmla="*/ 37 w 38"/>
                  <a:gd name="T7" fmla="*/ 0 h 25"/>
                  <a:gd name="T8" fmla="*/ 33 w 38"/>
                  <a:gd name="T9" fmla="*/ 16 h 25"/>
                  <a:gd name="T10" fmla="*/ 21 w 38"/>
                  <a:gd name="T11" fmla="*/ 23 h 25"/>
                  <a:gd name="T12" fmla="*/ 18 w 38"/>
                  <a:gd name="T13" fmla="*/ 23 h 25"/>
                  <a:gd name="T14" fmla="*/ 1 w 38"/>
                  <a:gd name="T15" fmla="*/ 21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5">
                    <a:moveTo>
                      <a:pt x="1" y="21"/>
                    </a:moveTo>
                    <a:cubicBezTo>
                      <a:pt x="2" y="19"/>
                      <a:pt x="2" y="18"/>
                      <a:pt x="0" y="16"/>
                    </a:cubicBezTo>
                    <a:cubicBezTo>
                      <a:pt x="7" y="13"/>
                      <a:pt x="13" y="10"/>
                      <a:pt x="20" y="7"/>
                    </a:cubicBezTo>
                    <a:cubicBezTo>
                      <a:pt x="26" y="7"/>
                      <a:pt x="30" y="2"/>
                      <a:pt x="37" y="0"/>
                    </a:cubicBezTo>
                    <a:cubicBezTo>
                      <a:pt x="38" y="6"/>
                      <a:pt x="36" y="11"/>
                      <a:pt x="33" y="16"/>
                    </a:cubicBezTo>
                    <a:cubicBezTo>
                      <a:pt x="31" y="21"/>
                      <a:pt x="27" y="24"/>
                      <a:pt x="21" y="23"/>
                    </a:cubicBezTo>
                    <a:cubicBezTo>
                      <a:pt x="20" y="23"/>
                      <a:pt x="19" y="23"/>
                      <a:pt x="18" y="23"/>
                    </a:cubicBezTo>
                    <a:cubicBezTo>
                      <a:pt x="12" y="20"/>
                      <a:pt x="6" y="25"/>
                      <a:pt x="1" y="21"/>
                    </a:cubicBezTo>
                    <a:close/>
                  </a:path>
                </a:pathLst>
              </a:custGeom>
              <a:solidFill>
                <a:srgbClr val="205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1" name="Freeform 753"/>
              <p:cNvSpPr/>
              <p:nvPr/>
            </p:nvSpPr>
            <p:spPr bwMode="auto">
              <a:xfrm>
                <a:off x="5265" y="1698"/>
                <a:ext cx="150" cy="92"/>
              </a:xfrm>
              <a:custGeom>
                <a:avLst/>
                <a:gdLst>
                  <a:gd name="T0" fmla="*/ 1 w 42"/>
                  <a:gd name="T1" fmla="*/ 19 h 26"/>
                  <a:gd name="T2" fmla="*/ 9 w 42"/>
                  <a:gd name="T3" fmla="*/ 13 h 26"/>
                  <a:gd name="T4" fmla="*/ 9 w 42"/>
                  <a:gd name="T5" fmla="*/ 13 h 26"/>
                  <a:gd name="T6" fmla="*/ 30 w 42"/>
                  <a:gd name="T7" fmla="*/ 5 h 26"/>
                  <a:gd name="T8" fmla="*/ 32 w 42"/>
                  <a:gd name="T9" fmla="*/ 11 h 26"/>
                  <a:gd name="T10" fmla="*/ 37 w 42"/>
                  <a:gd name="T11" fmla="*/ 2 h 26"/>
                  <a:gd name="T12" fmla="*/ 39 w 42"/>
                  <a:gd name="T13" fmla="*/ 0 h 26"/>
                  <a:gd name="T14" fmla="*/ 35 w 42"/>
                  <a:gd name="T15" fmla="*/ 17 h 26"/>
                  <a:gd name="T16" fmla="*/ 5 w 42"/>
                  <a:gd name="T17" fmla="*/ 26 h 26"/>
                  <a:gd name="T18" fmla="*/ 1 w 42"/>
                  <a:gd name="T1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6">
                    <a:moveTo>
                      <a:pt x="1" y="19"/>
                    </a:moveTo>
                    <a:cubicBezTo>
                      <a:pt x="3" y="16"/>
                      <a:pt x="7" y="17"/>
                      <a:pt x="9" y="13"/>
                    </a:cubicBezTo>
                    <a:cubicBezTo>
                      <a:pt x="9" y="13"/>
                      <a:pt x="9" y="13"/>
                      <a:pt x="9" y="13"/>
                    </a:cubicBezTo>
                    <a:cubicBezTo>
                      <a:pt x="16" y="10"/>
                      <a:pt x="22" y="5"/>
                      <a:pt x="30" y="5"/>
                    </a:cubicBezTo>
                    <a:cubicBezTo>
                      <a:pt x="33" y="6"/>
                      <a:pt x="29" y="11"/>
                      <a:pt x="32" y="11"/>
                    </a:cubicBezTo>
                    <a:cubicBezTo>
                      <a:pt x="38" y="10"/>
                      <a:pt x="35" y="5"/>
                      <a:pt x="37" y="2"/>
                    </a:cubicBezTo>
                    <a:cubicBezTo>
                      <a:pt x="37" y="1"/>
                      <a:pt x="38" y="1"/>
                      <a:pt x="39" y="0"/>
                    </a:cubicBezTo>
                    <a:cubicBezTo>
                      <a:pt x="41" y="7"/>
                      <a:pt x="42" y="13"/>
                      <a:pt x="35" y="17"/>
                    </a:cubicBezTo>
                    <a:cubicBezTo>
                      <a:pt x="24" y="19"/>
                      <a:pt x="15" y="23"/>
                      <a:pt x="5" y="26"/>
                    </a:cubicBezTo>
                    <a:cubicBezTo>
                      <a:pt x="1" y="25"/>
                      <a:pt x="0" y="23"/>
                      <a:pt x="1" y="19"/>
                    </a:cubicBezTo>
                    <a:close/>
                  </a:path>
                </a:pathLst>
              </a:custGeom>
              <a:solidFill>
                <a:srgbClr val="265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2" name="Freeform 754"/>
              <p:cNvSpPr/>
              <p:nvPr/>
            </p:nvSpPr>
            <p:spPr bwMode="auto">
              <a:xfrm>
                <a:off x="5419" y="1939"/>
                <a:ext cx="86" cy="96"/>
              </a:xfrm>
              <a:custGeom>
                <a:avLst/>
                <a:gdLst>
                  <a:gd name="T0" fmla="*/ 19 w 24"/>
                  <a:gd name="T1" fmla="*/ 12 h 27"/>
                  <a:gd name="T2" fmla="*/ 24 w 24"/>
                  <a:gd name="T3" fmla="*/ 22 h 27"/>
                  <a:gd name="T4" fmla="*/ 23 w 24"/>
                  <a:gd name="T5" fmla="*/ 23 h 27"/>
                  <a:gd name="T6" fmla="*/ 17 w 24"/>
                  <a:gd name="T7" fmla="*/ 25 h 27"/>
                  <a:gd name="T8" fmla="*/ 8 w 24"/>
                  <a:gd name="T9" fmla="*/ 22 h 27"/>
                  <a:gd name="T10" fmla="*/ 5 w 24"/>
                  <a:gd name="T11" fmla="*/ 14 h 27"/>
                  <a:gd name="T12" fmla="*/ 2 w 24"/>
                  <a:gd name="T13" fmla="*/ 4 h 27"/>
                  <a:gd name="T14" fmla="*/ 11 w 24"/>
                  <a:gd name="T15" fmla="*/ 5 h 27"/>
                  <a:gd name="T16" fmla="*/ 19 w 24"/>
                  <a:gd name="T17"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7">
                    <a:moveTo>
                      <a:pt x="19" y="12"/>
                    </a:moveTo>
                    <a:cubicBezTo>
                      <a:pt x="18" y="17"/>
                      <a:pt x="23" y="19"/>
                      <a:pt x="24" y="22"/>
                    </a:cubicBezTo>
                    <a:cubicBezTo>
                      <a:pt x="23" y="23"/>
                      <a:pt x="23" y="23"/>
                      <a:pt x="23" y="23"/>
                    </a:cubicBezTo>
                    <a:cubicBezTo>
                      <a:pt x="20" y="22"/>
                      <a:pt x="17" y="20"/>
                      <a:pt x="17" y="25"/>
                    </a:cubicBezTo>
                    <a:cubicBezTo>
                      <a:pt x="13" y="27"/>
                      <a:pt x="11" y="24"/>
                      <a:pt x="8" y="22"/>
                    </a:cubicBezTo>
                    <a:cubicBezTo>
                      <a:pt x="6" y="20"/>
                      <a:pt x="4" y="18"/>
                      <a:pt x="5" y="14"/>
                    </a:cubicBezTo>
                    <a:cubicBezTo>
                      <a:pt x="3" y="11"/>
                      <a:pt x="0" y="8"/>
                      <a:pt x="2" y="4"/>
                    </a:cubicBezTo>
                    <a:cubicBezTo>
                      <a:pt x="5" y="0"/>
                      <a:pt x="8" y="5"/>
                      <a:pt x="11" y="5"/>
                    </a:cubicBezTo>
                    <a:cubicBezTo>
                      <a:pt x="17" y="4"/>
                      <a:pt x="19" y="7"/>
                      <a:pt x="19" y="12"/>
                    </a:cubicBezTo>
                    <a:close/>
                  </a:path>
                </a:pathLst>
              </a:custGeom>
              <a:solidFill>
                <a:srgbClr val="1B4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3" name="Freeform 755"/>
              <p:cNvSpPr/>
              <p:nvPr/>
            </p:nvSpPr>
            <p:spPr bwMode="auto">
              <a:xfrm>
                <a:off x="5251" y="1691"/>
                <a:ext cx="154" cy="53"/>
              </a:xfrm>
              <a:custGeom>
                <a:avLst/>
                <a:gdLst>
                  <a:gd name="T0" fmla="*/ 43 w 43"/>
                  <a:gd name="T1" fmla="*/ 2 h 15"/>
                  <a:gd name="T2" fmla="*/ 42 w 43"/>
                  <a:gd name="T3" fmla="*/ 4 h 15"/>
                  <a:gd name="T4" fmla="*/ 35 w 43"/>
                  <a:gd name="T5" fmla="*/ 7 h 15"/>
                  <a:gd name="T6" fmla="*/ 13 w 43"/>
                  <a:gd name="T7" fmla="*/ 15 h 15"/>
                  <a:gd name="T8" fmla="*/ 16 w 43"/>
                  <a:gd name="T9" fmla="*/ 10 h 15"/>
                  <a:gd name="T10" fmla="*/ 10 w 43"/>
                  <a:gd name="T11" fmla="*/ 10 h 15"/>
                  <a:gd name="T12" fmla="*/ 0 w 43"/>
                  <a:gd name="T13" fmla="*/ 12 h 15"/>
                  <a:gd name="T14" fmla="*/ 20 w 43"/>
                  <a:gd name="T15" fmla="*/ 6 h 15"/>
                  <a:gd name="T16" fmla="*/ 40 w 43"/>
                  <a:gd name="T17" fmla="*/ 0 h 15"/>
                  <a:gd name="T18" fmla="*/ 43 w 43"/>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5">
                    <a:moveTo>
                      <a:pt x="43" y="2"/>
                    </a:moveTo>
                    <a:cubicBezTo>
                      <a:pt x="42" y="3"/>
                      <a:pt x="42" y="4"/>
                      <a:pt x="42" y="4"/>
                    </a:cubicBezTo>
                    <a:cubicBezTo>
                      <a:pt x="40" y="6"/>
                      <a:pt x="38" y="8"/>
                      <a:pt x="35" y="7"/>
                    </a:cubicBezTo>
                    <a:cubicBezTo>
                      <a:pt x="27" y="9"/>
                      <a:pt x="21" y="15"/>
                      <a:pt x="13" y="15"/>
                    </a:cubicBezTo>
                    <a:cubicBezTo>
                      <a:pt x="13" y="13"/>
                      <a:pt x="18" y="13"/>
                      <a:pt x="16" y="10"/>
                    </a:cubicBezTo>
                    <a:cubicBezTo>
                      <a:pt x="14" y="8"/>
                      <a:pt x="12" y="9"/>
                      <a:pt x="10" y="10"/>
                    </a:cubicBezTo>
                    <a:cubicBezTo>
                      <a:pt x="7" y="12"/>
                      <a:pt x="4" y="14"/>
                      <a:pt x="0" y="12"/>
                    </a:cubicBezTo>
                    <a:cubicBezTo>
                      <a:pt x="6" y="8"/>
                      <a:pt x="13" y="5"/>
                      <a:pt x="20" y="6"/>
                    </a:cubicBezTo>
                    <a:cubicBezTo>
                      <a:pt x="28" y="6"/>
                      <a:pt x="34" y="4"/>
                      <a:pt x="40" y="0"/>
                    </a:cubicBezTo>
                    <a:cubicBezTo>
                      <a:pt x="41" y="0"/>
                      <a:pt x="42" y="1"/>
                      <a:pt x="43" y="2"/>
                    </a:cubicBezTo>
                    <a:close/>
                  </a:path>
                </a:pathLst>
              </a:custGeom>
              <a:solidFill>
                <a:srgbClr val="99C4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4" name="Freeform 756"/>
              <p:cNvSpPr/>
              <p:nvPr/>
            </p:nvSpPr>
            <p:spPr bwMode="auto">
              <a:xfrm>
                <a:off x="5326" y="1953"/>
                <a:ext cx="75" cy="82"/>
              </a:xfrm>
              <a:custGeom>
                <a:avLst/>
                <a:gdLst>
                  <a:gd name="T0" fmla="*/ 7 w 21"/>
                  <a:gd name="T1" fmla="*/ 8 h 23"/>
                  <a:gd name="T2" fmla="*/ 16 w 21"/>
                  <a:gd name="T3" fmla="*/ 0 h 23"/>
                  <a:gd name="T4" fmla="*/ 21 w 21"/>
                  <a:gd name="T5" fmla="*/ 9 h 23"/>
                  <a:gd name="T6" fmla="*/ 5 w 21"/>
                  <a:gd name="T7" fmla="*/ 23 h 23"/>
                  <a:gd name="T8" fmla="*/ 1 w 21"/>
                  <a:gd name="T9" fmla="*/ 12 h 23"/>
                  <a:gd name="T10" fmla="*/ 7 w 21"/>
                  <a:gd name="T11" fmla="*/ 8 h 23"/>
                </a:gdLst>
                <a:ahLst/>
                <a:cxnLst>
                  <a:cxn ang="0">
                    <a:pos x="T0" y="T1"/>
                  </a:cxn>
                  <a:cxn ang="0">
                    <a:pos x="T2" y="T3"/>
                  </a:cxn>
                  <a:cxn ang="0">
                    <a:pos x="T4" y="T5"/>
                  </a:cxn>
                  <a:cxn ang="0">
                    <a:pos x="T6" y="T7"/>
                  </a:cxn>
                  <a:cxn ang="0">
                    <a:pos x="T8" y="T9"/>
                  </a:cxn>
                  <a:cxn ang="0">
                    <a:pos x="T10" y="T11"/>
                  </a:cxn>
                </a:cxnLst>
                <a:rect l="0" t="0" r="r" b="b"/>
                <a:pathLst>
                  <a:path w="21" h="23">
                    <a:moveTo>
                      <a:pt x="7" y="8"/>
                    </a:moveTo>
                    <a:cubicBezTo>
                      <a:pt x="9" y="5"/>
                      <a:pt x="13" y="2"/>
                      <a:pt x="16" y="0"/>
                    </a:cubicBezTo>
                    <a:cubicBezTo>
                      <a:pt x="20" y="1"/>
                      <a:pt x="21" y="5"/>
                      <a:pt x="21" y="9"/>
                    </a:cubicBezTo>
                    <a:cubicBezTo>
                      <a:pt x="18" y="16"/>
                      <a:pt x="12" y="20"/>
                      <a:pt x="5" y="23"/>
                    </a:cubicBezTo>
                    <a:cubicBezTo>
                      <a:pt x="0" y="20"/>
                      <a:pt x="1" y="16"/>
                      <a:pt x="1" y="12"/>
                    </a:cubicBezTo>
                    <a:cubicBezTo>
                      <a:pt x="2" y="9"/>
                      <a:pt x="3" y="7"/>
                      <a:pt x="7" y="8"/>
                    </a:cubicBezTo>
                    <a:close/>
                  </a:path>
                </a:pathLst>
              </a:custGeom>
              <a:solidFill>
                <a:srgbClr val="1C4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5" name="Freeform 757"/>
              <p:cNvSpPr/>
              <p:nvPr/>
            </p:nvSpPr>
            <p:spPr bwMode="auto">
              <a:xfrm>
                <a:off x="5437" y="1726"/>
                <a:ext cx="107" cy="60"/>
              </a:xfrm>
              <a:custGeom>
                <a:avLst/>
                <a:gdLst>
                  <a:gd name="T0" fmla="*/ 16 w 30"/>
                  <a:gd name="T1" fmla="*/ 2 h 17"/>
                  <a:gd name="T2" fmla="*/ 26 w 30"/>
                  <a:gd name="T3" fmla="*/ 8 h 17"/>
                  <a:gd name="T4" fmla="*/ 28 w 30"/>
                  <a:gd name="T5" fmla="*/ 17 h 17"/>
                  <a:gd name="T6" fmla="*/ 20 w 30"/>
                  <a:gd name="T7" fmla="*/ 17 h 17"/>
                  <a:gd name="T8" fmla="*/ 16 w 30"/>
                  <a:gd name="T9" fmla="*/ 15 h 17"/>
                  <a:gd name="T10" fmla="*/ 0 w 30"/>
                  <a:gd name="T11" fmla="*/ 9 h 17"/>
                  <a:gd name="T12" fmla="*/ 13 w 30"/>
                  <a:gd name="T13" fmla="*/ 9 h 17"/>
                  <a:gd name="T14" fmla="*/ 13 w 30"/>
                  <a:gd name="T15" fmla="*/ 1 h 17"/>
                  <a:gd name="T16" fmla="*/ 16 w 30"/>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16" y="2"/>
                    </a:moveTo>
                    <a:cubicBezTo>
                      <a:pt x="19" y="4"/>
                      <a:pt x="23" y="6"/>
                      <a:pt x="26" y="8"/>
                    </a:cubicBezTo>
                    <a:cubicBezTo>
                      <a:pt x="21" y="12"/>
                      <a:pt x="30" y="13"/>
                      <a:pt x="28" y="17"/>
                    </a:cubicBezTo>
                    <a:cubicBezTo>
                      <a:pt x="26" y="17"/>
                      <a:pt x="23" y="17"/>
                      <a:pt x="20" y="17"/>
                    </a:cubicBezTo>
                    <a:cubicBezTo>
                      <a:pt x="19" y="17"/>
                      <a:pt x="17" y="17"/>
                      <a:pt x="16" y="15"/>
                    </a:cubicBezTo>
                    <a:cubicBezTo>
                      <a:pt x="9" y="17"/>
                      <a:pt x="4" y="16"/>
                      <a:pt x="0" y="9"/>
                    </a:cubicBezTo>
                    <a:cubicBezTo>
                      <a:pt x="4" y="7"/>
                      <a:pt x="8" y="6"/>
                      <a:pt x="13" y="9"/>
                    </a:cubicBezTo>
                    <a:cubicBezTo>
                      <a:pt x="15" y="6"/>
                      <a:pt x="10" y="4"/>
                      <a:pt x="13" y="1"/>
                    </a:cubicBezTo>
                    <a:cubicBezTo>
                      <a:pt x="14" y="0"/>
                      <a:pt x="15" y="0"/>
                      <a:pt x="16" y="2"/>
                    </a:cubicBezTo>
                    <a:close/>
                  </a:path>
                </a:pathLst>
              </a:custGeom>
              <a:solidFill>
                <a:srgbClr val="214C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6" name="Freeform 758"/>
              <p:cNvSpPr/>
              <p:nvPr/>
            </p:nvSpPr>
            <p:spPr bwMode="auto">
              <a:xfrm>
                <a:off x="5323" y="1978"/>
                <a:ext cx="85" cy="93"/>
              </a:xfrm>
              <a:custGeom>
                <a:avLst/>
                <a:gdLst>
                  <a:gd name="T0" fmla="*/ 7 w 24"/>
                  <a:gd name="T1" fmla="*/ 15 h 26"/>
                  <a:gd name="T2" fmla="*/ 20 w 24"/>
                  <a:gd name="T3" fmla="*/ 1 h 26"/>
                  <a:gd name="T4" fmla="*/ 24 w 24"/>
                  <a:gd name="T5" fmla="*/ 1 h 26"/>
                  <a:gd name="T6" fmla="*/ 18 w 24"/>
                  <a:gd name="T7" fmla="*/ 15 h 26"/>
                  <a:gd name="T8" fmla="*/ 15 w 24"/>
                  <a:gd name="T9" fmla="*/ 20 h 26"/>
                  <a:gd name="T10" fmla="*/ 13 w 24"/>
                  <a:gd name="T11" fmla="*/ 21 h 26"/>
                  <a:gd name="T12" fmla="*/ 1 w 24"/>
                  <a:gd name="T13" fmla="*/ 24 h 26"/>
                  <a:gd name="T14" fmla="*/ 2 w 24"/>
                  <a:gd name="T15" fmla="*/ 19 h 26"/>
                  <a:gd name="T16" fmla="*/ 7 w 24"/>
                  <a:gd name="T17"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6">
                    <a:moveTo>
                      <a:pt x="7" y="15"/>
                    </a:moveTo>
                    <a:cubicBezTo>
                      <a:pt x="10" y="9"/>
                      <a:pt x="18" y="8"/>
                      <a:pt x="20" y="1"/>
                    </a:cubicBezTo>
                    <a:cubicBezTo>
                      <a:pt x="22" y="0"/>
                      <a:pt x="23" y="0"/>
                      <a:pt x="24" y="1"/>
                    </a:cubicBezTo>
                    <a:cubicBezTo>
                      <a:pt x="24" y="7"/>
                      <a:pt x="21" y="11"/>
                      <a:pt x="18" y="15"/>
                    </a:cubicBezTo>
                    <a:cubicBezTo>
                      <a:pt x="17" y="17"/>
                      <a:pt x="17" y="19"/>
                      <a:pt x="15" y="20"/>
                    </a:cubicBezTo>
                    <a:cubicBezTo>
                      <a:pt x="14" y="21"/>
                      <a:pt x="14" y="21"/>
                      <a:pt x="13" y="21"/>
                    </a:cubicBezTo>
                    <a:cubicBezTo>
                      <a:pt x="9" y="21"/>
                      <a:pt x="6" y="26"/>
                      <a:pt x="1" y="24"/>
                    </a:cubicBezTo>
                    <a:cubicBezTo>
                      <a:pt x="0" y="22"/>
                      <a:pt x="1" y="20"/>
                      <a:pt x="2" y="19"/>
                    </a:cubicBezTo>
                    <a:cubicBezTo>
                      <a:pt x="3" y="17"/>
                      <a:pt x="5" y="17"/>
                      <a:pt x="7" y="15"/>
                    </a:cubicBezTo>
                    <a:close/>
                  </a:path>
                </a:pathLst>
              </a:custGeom>
              <a:solidFill>
                <a:srgbClr val="4E6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7" name="Freeform 759"/>
              <p:cNvSpPr/>
              <p:nvPr/>
            </p:nvSpPr>
            <p:spPr bwMode="auto">
              <a:xfrm>
                <a:off x="5419" y="1783"/>
                <a:ext cx="107" cy="57"/>
              </a:xfrm>
              <a:custGeom>
                <a:avLst/>
                <a:gdLst>
                  <a:gd name="T0" fmla="*/ 21 w 30"/>
                  <a:gd name="T1" fmla="*/ 6 h 16"/>
                  <a:gd name="T2" fmla="*/ 29 w 30"/>
                  <a:gd name="T3" fmla="*/ 13 h 16"/>
                  <a:gd name="T4" fmla="*/ 20 w 30"/>
                  <a:gd name="T5" fmla="*/ 15 h 16"/>
                  <a:gd name="T6" fmla="*/ 4 w 30"/>
                  <a:gd name="T7" fmla="*/ 5 h 16"/>
                  <a:gd name="T8" fmla="*/ 0 w 30"/>
                  <a:gd name="T9" fmla="*/ 0 h 16"/>
                  <a:gd name="T10" fmla="*/ 21 w 30"/>
                  <a:gd name="T11" fmla="*/ 6 h 16"/>
                </a:gdLst>
                <a:ahLst/>
                <a:cxnLst>
                  <a:cxn ang="0">
                    <a:pos x="T0" y="T1"/>
                  </a:cxn>
                  <a:cxn ang="0">
                    <a:pos x="T2" y="T3"/>
                  </a:cxn>
                  <a:cxn ang="0">
                    <a:pos x="T4" y="T5"/>
                  </a:cxn>
                  <a:cxn ang="0">
                    <a:pos x="T6" y="T7"/>
                  </a:cxn>
                  <a:cxn ang="0">
                    <a:pos x="T8" y="T9"/>
                  </a:cxn>
                  <a:cxn ang="0">
                    <a:pos x="T10" y="T11"/>
                  </a:cxn>
                </a:cxnLst>
                <a:rect l="0" t="0" r="r" b="b"/>
                <a:pathLst>
                  <a:path w="30" h="16">
                    <a:moveTo>
                      <a:pt x="21" y="6"/>
                    </a:moveTo>
                    <a:cubicBezTo>
                      <a:pt x="23" y="9"/>
                      <a:pt x="30" y="7"/>
                      <a:pt x="29" y="13"/>
                    </a:cubicBezTo>
                    <a:cubicBezTo>
                      <a:pt x="26" y="16"/>
                      <a:pt x="23" y="15"/>
                      <a:pt x="20" y="15"/>
                    </a:cubicBezTo>
                    <a:cubicBezTo>
                      <a:pt x="14" y="13"/>
                      <a:pt x="7" y="12"/>
                      <a:pt x="4" y="5"/>
                    </a:cubicBezTo>
                    <a:cubicBezTo>
                      <a:pt x="3" y="4"/>
                      <a:pt x="2" y="2"/>
                      <a:pt x="0" y="0"/>
                    </a:cubicBezTo>
                    <a:cubicBezTo>
                      <a:pt x="8" y="0"/>
                      <a:pt x="14" y="4"/>
                      <a:pt x="21" y="6"/>
                    </a:cubicBezTo>
                    <a:close/>
                  </a:path>
                </a:pathLst>
              </a:custGeom>
              <a:solidFill>
                <a:srgbClr val="1A36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8" name="Freeform 760"/>
              <p:cNvSpPr/>
              <p:nvPr/>
            </p:nvSpPr>
            <p:spPr bwMode="auto">
              <a:xfrm>
                <a:off x="5469" y="1861"/>
                <a:ext cx="75" cy="92"/>
              </a:xfrm>
              <a:custGeom>
                <a:avLst/>
                <a:gdLst>
                  <a:gd name="T0" fmla="*/ 6 w 21"/>
                  <a:gd name="T1" fmla="*/ 3 h 26"/>
                  <a:gd name="T2" fmla="*/ 18 w 21"/>
                  <a:gd name="T3" fmla="*/ 21 h 26"/>
                  <a:gd name="T4" fmla="*/ 15 w 21"/>
                  <a:gd name="T5" fmla="*/ 23 h 26"/>
                  <a:gd name="T6" fmla="*/ 13 w 21"/>
                  <a:gd name="T7" fmla="*/ 23 h 26"/>
                  <a:gd name="T8" fmla="*/ 2 w 21"/>
                  <a:gd name="T9" fmla="*/ 10 h 26"/>
                  <a:gd name="T10" fmla="*/ 0 w 21"/>
                  <a:gd name="T11" fmla="*/ 3 h 26"/>
                  <a:gd name="T12" fmla="*/ 6 w 21"/>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21" h="26">
                    <a:moveTo>
                      <a:pt x="6" y="3"/>
                    </a:moveTo>
                    <a:cubicBezTo>
                      <a:pt x="10" y="9"/>
                      <a:pt x="14" y="14"/>
                      <a:pt x="18" y="21"/>
                    </a:cubicBezTo>
                    <a:cubicBezTo>
                      <a:pt x="21" y="26"/>
                      <a:pt x="16" y="22"/>
                      <a:pt x="15" y="23"/>
                    </a:cubicBezTo>
                    <a:cubicBezTo>
                      <a:pt x="14" y="23"/>
                      <a:pt x="14" y="24"/>
                      <a:pt x="13" y="23"/>
                    </a:cubicBezTo>
                    <a:cubicBezTo>
                      <a:pt x="8" y="20"/>
                      <a:pt x="3" y="17"/>
                      <a:pt x="2" y="10"/>
                    </a:cubicBezTo>
                    <a:cubicBezTo>
                      <a:pt x="1" y="8"/>
                      <a:pt x="0" y="6"/>
                      <a:pt x="0" y="3"/>
                    </a:cubicBezTo>
                    <a:cubicBezTo>
                      <a:pt x="1" y="2"/>
                      <a:pt x="3" y="0"/>
                      <a:pt x="6" y="3"/>
                    </a:cubicBezTo>
                    <a:close/>
                  </a:path>
                </a:pathLst>
              </a:custGeom>
              <a:solidFill>
                <a:srgbClr val="2A5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9" name="Freeform 761"/>
              <p:cNvSpPr/>
              <p:nvPr/>
            </p:nvSpPr>
            <p:spPr bwMode="auto">
              <a:xfrm>
                <a:off x="5298" y="1758"/>
                <a:ext cx="110" cy="75"/>
              </a:xfrm>
              <a:custGeom>
                <a:avLst/>
                <a:gdLst>
                  <a:gd name="T0" fmla="*/ 31 w 31"/>
                  <a:gd name="T1" fmla="*/ 8 h 21"/>
                  <a:gd name="T2" fmla="*/ 10 w 31"/>
                  <a:gd name="T3" fmla="*/ 19 h 21"/>
                  <a:gd name="T4" fmla="*/ 0 w 31"/>
                  <a:gd name="T5" fmla="*/ 18 h 21"/>
                  <a:gd name="T6" fmla="*/ 26 w 31"/>
                  <a:gd name="T7" fmla="*/ 6 h 21"/>
                  <a:gd name="T8" fmla="*/ 31 w 31"/>
                  <a:gd name="T9" fmla="*/ 8 h 21"/>
                </a:gdLst>
                <a:ahLst/>
                <a:cxnLst>
                  <a:cxn ang="0">
                    <a:pos x="T0" y="T1"/>
                  </a:cxn>
                  <a:cxn ang="0">
                    <a:pos x="T2" y="T3"/>
                  </a:cxn>
                  <a:cxn ang="0">
                    <a:pos x="T4" y="T5"/>
                  </a:cxn>
                  <a:cxn ang="0">
                    <a:pos x="T6" y="T7"/>
                  </a:cxn>
                  <a:cxn ang="0">
                    <a:pos x="T8" y="T9"/>
                  </a:cxn>
                </a:cxnLst>
                <a:rect l="0" t="0" r="r" b="b"/>
                <a:pathLst>
                  <a:path w="31" h="21">
                    <a:moveTo>
                      <a:pt x="31" y="8"/>
                    </a:moveTo>
                    <a:cubicBezTo>
                      <a:pt x="24" y="12"/>
                      <a:pt x="17" y="16"/>
                      <a:pt x="10" y="19"/>
                    </a:cubicBezTo>
                    <a:cubicBezTo>
                      <a:pt x="6" y="20"/>
                      <a:pt x="3" y="21"/>
                      <a:pt x="0" y="18"/>
                    </a:cubicBezTo>
                    <a:cubicBezTo>
                      <a:pt x="7" y="10"/>
                      <a:pt x="15" y="6"/>
                      <a:pt x="26" y="6"/>
                    </a:cubicBezTo>
                    <a:cubicBezTo>
                      <a:pt x="27" y="9"/>
                      <a:pt x="31" y="0"/>
                      <a:pt x="31" y="8"/>
                    </a:cubicBezTo>
                    <a:close/>
                  </a:path>
                </a:pathLst>
              </a:custGeom>
              <a:solidFill>
                <a:srgbClr val="1431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0" name="Freeform 762"/>
              <p:cNvSpPr/>
              <p:nvPr/>
            </p:nvSpPr>
            <p:spPr bwMode="auto">
              <a:xfrm>
                <a:off x="5283" y="1751"/>
                <a:ext cx="107" cy="46"/>
              </a:xfrm>
              <a:custGeom>
                <a:avLst/>
                <a:gdLst>
                  <a:gd name="T0" fmla="*/ 0 w 30"/>
                  <a:gd name="T1" fmla="*/ 10 h 13"/>
                  <a:gd name="T2" fmla="*/ 30 w 30"/>
                  <a:gd name="T3" fmla="*/ 2 h 13"/>
                  <a:gd name="T4" fmla="*/ 27 w 30"/>
                  <a:gd name="T5" fmla="*/ 6 h 13"/>
                  <a:gd name="T6" fmla="*/ 14 w 30"/>
                  <a:gd name="T7" fmla="*/ 12 h 13"/>
                  <a:gd name="T8" fmla="*/ 6 w 30"/>
                  <a:gd name="T9" fmla="*/ 13 h 13"/>
                  <a:gd name="T10" fmla="*/ 0 w 30"/>
                  <a:gd name="T11" fmla="*/ 10 h 13"/>
                </a:gdLst>
                <a:ahLst/>
                <a:cxnLst>
                  <a:cxn ang="0">
                    <a:pos x="T0" y="T1"/>
                  </a:cxn>
                  <a:cxn ang="0">
                    <a:pos x="T2" y="T3"/>
                  </a:cxn>
                  <a:cxn ang="0">
                    <a:pos x="T4" y="T5"/>
                  </a:cxn>
                  <a:cxn ang="0">
                    <a:pos x="T6" y="T7"/>
                  </a:cxn>
                  <a:cxn ang="0">
                    <a:pos x="T8" y="T9"/>
                  </a:cxn>
                  <a:cxn ang="0">
                    <a:pos x="T10" y="T11"/>
                  </a:cxn>
                </a:cxnLst>
                <a:rect l="0" t="0" r="r" b="b"/>
                <a:pathLst>
                  <a:path w="30" h="13">
                    <a:moveTo>
                      <a:pt x="0" y="10"/>
                    </a:moveTo>
                    <a:cubicBezTo>
                      <a:pt x="9" y="4"/>
                      <a:pt x="19" y="0"/>
                      <a:pt x="30" y="2"/>
                    </a:cubicBezTo>
                    <a:cubicBezTo>
                      <a:pt x="29" y="4"/>
                      <a:pt x="28" y="5"/>
                      <a:pt x="27" y="6"/>
                    </a:cubicBezTo>
                    <a:cubicBezTo>
                      <a:pt x="23" y="9"/>
                      <a:pt x="19" y="11"/>
                      <a:pt x="14" y="12"/>
                    </a:cubicBezTo>
                    <a:cubicBezTo>
                      <a:pt x="12" y="13"/>
                      <a:pt x="9" y="13"/>
                      <a:pt x="6" y="13"/>
                    </a:cubicBezTo>
                    <a:cubicBezTo>
                      <a:pt x="4" y="13"/>
                      <a:pt x="2" y="12"/>
                      <a:pt x="0" y="10"/>
                    </a:cubicBezTo>
                    <a:close/>
                  </a:path>
                </a:pathLst>
              </a:custGeom>
              <a:solidFill>
                <a:srgbClr val="1A4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1" name="Freeform 763"/>
              <p:cNvSpPr/>
              <p:nvPr/>
            </p:nvSpPr>
            <p:spPr bwMode="auto">
              <a:xfrm>
                <a:off x="5426" y="1875"/>
                <a:ext cx="107" cy="107"/>
              </a:xfrm>
              <a:custGeom>
                <a:avLst/>
                <a:gdLst>
                  <a:gd name="T0" fmla="*/ 9 w 30"/>
                  <a:gd name="T1" fmla="*/ 15 h 30"/>
                  <a:gd name="T2" fmla="*/ 0 w 30"/>
                  <a:gd name="T3" fmla="*/ 1 h 30"/>
                  <a:gd name="T4" fmla="*/ 12 w 30"/>
                  <a:gd name="T5" fmla="*/ 8 h 30"/>
                  <a:gd name="T6" fmla="*/ 25 w 30"/>
                  <a:gd name="T7" fmla="*/ 21 h 30"/>
                  <a:gd name="T8" fmla="*/ 21 w 30"/>
                  <a:gd name="T9" fmla="*/ 28 h 30"/>
                  <a:gd name="T10" fmla="*/ 9 w 30"/>
                  <a:gd name="T11" fmla="*/ 15 h 30"/>
                </a:gdLst>
                <a:ahLst/>
                <a:cxnLst>
                  <a:cxn ang="0">
                    <a:pos x="T0" y="T1"/>
                  </a:cxn>
                  <a:cxn ang="0">
                    <a:pos x="T2" y="T3"/>
                  </a:cxn>
                  <a:cxn ang="0">
                    <a:pos x="T4" y="T5"/>
                  </a:cxn>
                  <a:cxn ang="0">
                    <a:pos x="T6" y="T7"/>
                  </a:cxn>
                  <a:cxn ang="0">
                    <a:pos x="T8" y="T9"/>
                  </a:cxn>
                  <a:cxn ang="0">
                    <a:pos x="T10" y="T11"/>
                  </a:cxn>
                </a:cxnLst>
                <a:rect l="0" t="0" r="r" b="b"/>
                <a:pathLst>
                  <a:path w="30" h="30">
                    <a:moveTo>
                      <a:pt x="9" y="15"/>
                    </a:moveTo>
                    <a:cubicBezTo>
                      <a:pt x="6" y="10"/>
                      <a:pt x="0" y="8"/>
                      <a:pt x="0" y="1"/>
                    </a:cubicBezTo>
                    <a:cubicBezTo>
                      <a:pt x="6" y="0"/>
                      <a:pt x="7" y="8"/>
                      <a:pt x="12" y="8"/>
                    </a:cubicBezTo>
                    <a:cubicBezTo>
                      <a:pt x="17" y="12"/>
                      <a:pt x="21" y="16"/>
                      <a:pt x="25" y="21"/>
                    </a:cubicBezTo>
                    <a:cubicBezTo>
                      <a:pt x="27" y="25"/>
                      <a:pt x="30" y="30"/>
                      <a:pt x="21" y="28"/>
                    </a:cubicBezTo>
                    <a:cubicBezTo>
                      <a:pt x="16" y="24"/>
                      <a:pt x="9" y="22"/>
                      <a:pt x="9" y="15"/>
                    </a:cubicBezTo>
                    <a:close/>
                  </a:path>
                </a:pathLst>
              </a:custGeom>
              <a:solidFill>
                <a:srgbClr val="1B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2" name="Freeform 764"/>
              <p:cNvSpPr/>
              <p:nvPr/>
            </p:nvSpPr>
            <p:spPr bwMode="auto">
              <a:xfrm>
                <a:off x="5405" y="1698"/>
                <a:ext cx="75" cy="64"/>
              </a:xfrm>
              <a:custGeom>
                <a:avLst/>
                <a:gdLst>
                  <a:gd name="T0" fmla="*/ 7 w 21"/>
                  <a:gd name="T1" fmla="*/ 15 h 18"/>
                  <a:gd name="T2" fmla="*/ 8 w 21"/>
                  <a:gd name="T3" fmla="*/ 3 h 18"/>
                  <a:gd name="T4" fmla="*/ 17 w 21"/>
                  <a:gd name="T5" fmla="*/ 6 h 18"/>
                  <a:gd name="T6" fmla="*/ 19 w 21"/>
                  <a:gd name="T7" fmla="*/ 12 h 18"/>
                  <a:gd name="T8" fmla="*/ 7 w 21"/>
                  <a:gd name="T9" fmla="*/ 15 h 18"/>
                </a:gdLst>
                <a:ahLst/>
                <a:cxnLst>
                  <a:cxn ang="0">
                    <a:pos x="T0" y="T1"/>
                  </a:cxn>
                  <a:cxn ang="0">
                    <a:pos x="T2" y="T3"/>
                  </a:cxn>
                  <a:cxn ang="0">
                    <a:pos x="T4" y="T5"/>
                  </a:cxn>
                  <a:cxn ang="0">
                    <a:pos x="T6" y="T7"/>
                  </a:cxn>
                  <a:cxn ang="0">
                    <a:pos x="T8" y="T9"/>
                  </a:cxn>
                </a:cxnLst>
                <a:rect l="0" t="0" r="r" b="b"/>
                <a:pathLst>
                  <a:path w="21" h="18">
                    <a:moveTo>
                      <a:pt x="7" y="15"/>
                    </a:moveTo>
                    <a:cubicBezTo>
                      <a:pt x="3" y="11"/>
                      <a:pt x="0" y="7"/>
                      <a:pt x="8" y="3"/>
                    </a:cubicBezTo>
                    <a:cubicBezTo>
                      <a:pt x="12" y="0"/>
                      <a:pt x="14" y="4"/>
                      <a:pt x="17" y="6"/>
                    </a:cubicBezTo>
                    <a:cubicBezTo>
                      <a:pt x="18" y="8"/>
                      <a:pt x="21" y="9"/>
                      <a:pt x="19" y="12"/>
                    </a:cubicBezTo>
                    <a:cubicBezTo>
                      <a:pt x="16" y="16"/>
                      <a:pt x="12" y="18"/>
                      <a:pt x="7" y="15"/>
                    </a:cubicBezTo>
                    <a:close/>
                  </a:path>
                </a:pathLst>
              </a:custGeom>
              <a:solidFill>
                <a:srgbClr val="2C72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3" name="Freeform 765"/>
              <p:cNvSpPr/>
              <p:nvPr/>
            </p:nvSpPr>
            <p:spPr bwMode="auto">
              <a:xfrm>
                <a:off x="5244" y="1772"/>
                <a:ext cx="146" cy="64"/>
              </a:xfrm>
              <a:custGeom>
                <a:avLst/>
                <a:gdLst>
                  <a:gd name="T0" fmla="*/ 25 w 41"/>
                  <a:gd name="T1" fmla="*/ 4 h 18"/>
                  <a:gd name="T2" fmla="*/ 38 w 41"/>
                  <a:gd name="T3" fmla="*/ 0 h 18"/>
                  <a:gd name="T4" fmla="*/ 41 w 41"/>
                  <a:gd name="T5" fmla="*/ 2 h 18"/>
                  <a:gd name="T6" fmla="*/ 15 w 41"/>
                  <a:gd name="T7" fmla="*/ 14 h 18"/>
                  <a:gd name="T8" fmla="*/ 5 w 41"/>
                  <a:gd name="T9" fmla="*/ 18 h 18"/>
                  <a:gd name="T10" fmla="*/ 1 w 41"/>
                  <a:gd name="T11" fmla="*/ 18 h 18"/>
                  <a:gd name="T12" fmla="*/ 3 w 41"/>
                  <a:gd name="T13" fmla="*/ 13 h 18"/>
                  <a:gd name="T14" fmla="*/ 9 w 41"/>
                  <a:gd name="T15" fmla="*/ 10 h 18"/>
                  <a:gd name="T16" fmla="*/ 25 w 41"/>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
                    <a:moveTo>
                      <a:pt x="25" y="4"/>
                    </a:moveTo>
                    <a:cubicBezTo>
                      <a:pt x="30" y="5"/>
                      <a:pt x="34" y="2"/>
                      <a:pt x="38" y="0"/>
                    </a:cubicBezTo>
                    <a:cubicBezTo>
                      <a:pt x="39" y="1"/>
                      <a:pt x="40" y="2"/>
                      <a:pt x="41" y="2"/>
                    </a:cubicBezTo>
                    <a:cubicBezTo>
                      <a:pt x="32" y="6"/>
                      <a:pt x="23" y="9"/>
                      <a:pt x="15" y="14"/>
                    </a:cubicBezTo>
                    <a:cubicBezTo>
                      <a:pt x="12" y="16"/>
                      <a:pt x="8" y="15"/>
                      <a:pt x="5" y="18"/>
                    </a:cubicBezTo>
                    <a:cubicBezTo>
                      <a:pt x="4" y="18"/>
                      <a:pt x="2" y="18"/>
                      <a:pt x="1" y="18"/>
                    </a:cubicBezTo>
                    <a:cubicBezTo>
                      <a:pt x="0" y="16"/>
                      <a:pt x="1" y="15"/>
                      <a:pt x="3" y="13"/>
                    </a:cubicBezTo>
                    <a:cubicBezTo>
                      <a:pt x="5" y="12"/>
                      <a:pt x="7" y="11"/>
                      <a:pt x="9" y="10"/>
                    </a:cubicBezTo>
                    <a:cubicBezTo>
                      <a:pt x="14" y="7"/>
                      <a:pt x="20" y="7"/>
                      <a:pt x="25" y="4"/>
                    </a:cubicBezTo>
                    <a:close/>
                  </a:path>
                </a:pathLst>
              </a:custGeom>
              <a:solidFill>
                <a:srgbClr val="AAC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4" name="Freeform 766"/>
              <p:cNvSpPr/>
              <p:nvPr/>
            </p:nvSpPr>
            <p:spPr bwMode="auto">
              <a:xfrm>
                <a:off x="5433" y="1928"/>
                <a:ext cx="82" cy="82"/>
              </a:xfrm>
              <a:custGeom>
                <a:avLst/>
                <a:gdLst>
                  <a:gd name="T0" fmla="*/ 7 w 23"/>
                  <a:gd name="T1" fmla="*/ 0 h 23"/>
                  <a:gd name="T2" fmla="*/ 18 w 23"/>
                  <a:gd name="T3" fmla="*/ 12 h 23"/>
                  <a:gd name="T4" fmla="*/ 23 w 23"/>
                  <a:gd name="T5" fmla="*/ 18 h 23"/>
                  <a:gd name="T6" fmla="*/ 23 w 23"/>
                  <a:gd name="T7" fmla="*/ 23 h 23"/>
                  <a:gd name="T8" fmla="*/ 15 w 23"/>
                  <a:gd name="T9" fmla="*/ 15 h 23"/>
                  <a:gd name="T10" fmla="*/ 7 w 23"/>
                  <a:gd name="T11" fmla="*/ 8 h 23"/>
                  <a:gd name="T12" fmla="*/ 7 w 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7" y="0"/>
                    </a:moveTo>
                    <a:cubicBezTo>
                      <a:pt x="11" y="4"/>
                      <a:pt x="15" y="8"/>
                      <a:pt x="18" y="12"/>
                    </a:cubicBezTo>
                    <a:cubicBezTo>
                      <a:pt x="20" y="13"/>
                      <a:pt x="23" y="15"/>
                      <a:pt x="23" y="18"/>
                    </a:cubicBezTo>
                    <a:cubicBezTo>
                      <a:pt x="23" y="20"/>
                      <a:pt x="23" y="21"/>
                      <a:pt x="23" y="23"/>
                    </a:cubicBezTo>
                    <a:cubicBezTo>
                      <a:pt x="20" y="22"/>
                      <a:pt x="19" y="16"/>
                      <a:pt x="15" y="15"/>
                    </a:cubicBezTo>
                    <a:cubicBezTo>
                      <a:pt x="13" y="12"/>
                      <a:pt x="10" y="10"/>
                      <a:pt x="7" y="8"/>
                    </a:cubicBezTo>
                    <a:cubicBezTo>
                      <a:pt x="7" y="5"/>
                      <a:pt x="0" y="2"/>
                      <a:pt x="7" y="0"/>
                    </a:cubicBezTo>
                    <a:close/>
                  </a:path>
                </a:pathLst>
              </a:custGeom>
              <a:solidFill>
                <a:srgbClr val="274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5" name="Freeform 767"/>
              <p:cNvSpPr/>
              <p:nvPr/>
            </p:nvSpPr>
            <p:spPr bwMode="auto">
              <a:xfrm>
                <a:off x="5340" y="1815"/>
                <a:ext cx="75" cy="64"/>
              </a:xfrm>
              <a:custGeom>
                <a:avLst/>
                <a:gdLst>
                  <a:gd name="T0" fmla="*/ 17 w 21"/>
                  <a:gd name="T1" fmla="*/ 6 h 18"/>
                  <a:gd name="T2" fmla="*/ 4 w 21"/>
                  <a:gd name="T3" fmla="*/ 18 h 18"/>
                  <a:gd name="T4" fmla="*/ 0 w 21"/>
                  <a:gd name="T5" fmla="*/ 16 h 18"/>
                  <a:gd name="T6" fmla="*/ 7 w 21"/>
                  <a:gd name="T7" fmla="*/ 6 h 18"/>
                  <a:gd name="T8" fmla="*/ 17 w 21"/>
                  <a:gd name="T9" fmla="*/ 0 h 18"/>
                  <a:gd name="T10" fmla="*/ 17 w 21"/>
                  <a:gd name="T11" fmla="*/ 6 h 18"/>
                </a:gdLst>
                <a:ahLst/>
                <a:cxnLst>
                  <a:cxn ang="0">
                    <a:pos x="T0" y="T1"/>
                  </a:cxn>
                  <a:cxn ang="0">
                    <a:pos x="T2" y="T3"/>
                  </a:cxn>
                  <a:cxn ang="0">
                    <a:pos x="T4" y="T5"/>
                  </a:cxn>
                  <a:cxn ang="0">
                    <a:pos x="T6" y="T7"/>
                  </a:cxn>
                  <a:cxn ang="0">
                    <a:pos x="T8" y="T9"/>
                  </a:cxn>
                  <a:cxn ang="0">
                    <a:pos x="T10" y="T11"/>
                  </a:cxn>
                </a:cxnLst>
                <a:rect l="0" t="0" r="r" b="b"/>
                <a:pathLst>
                  <a:path w="21" h="18">
                    <a:moveTo>
                      <a:pt x="17" y="6"/>
                    </a:moveTo>
                    <a:cubicBezTo>
                      <a:pt x="13" y="10"/>
                      <a:pt x="8" y="14"/>
                      <a:pt x="4" y="18"/>
                    </a:cubicBezTo>
                    <a:cubicBezTo>
                      <a:pt x="2" y="18"/>
                      <a:pt x="1" y="18"/>
                      <a:pt x="0" y="16"/>
                    </a:cubicBezTo>
                    <a:cubicBezTo>
                      <a:pt x="1" y="11"/>
                      <a:pt x="9" y="12"/>
                      <a:pt x="7" y="6"/>
                    </a:cubicBezTo>
                    <a:cubicBezTo>
                      <a:pt x="11" y="4"/>
                      <a:pt x="14" y="2"/>
                      <a:pt x="17" y="0"/>
                    </a:cubicBezTo>
                    <a:cubicBezTo>
                      <a:pt x="21" y="2"/>
                      <a:pt x="18" y="4"/>
                      <a:pt x="17" y="6"/>
                    </a:cubicBezTo>
                    <a:close/>
                  </a:path>
                </a:pathLst>
              </a:custGeom>
              <a:solidFill>
                <a:srgbClr val="3E7C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6" name="Freeform 768"/>
              <p:cNvSpPr/>
              <p:nvPr/>
            </p:nvSpPr>
            <p:spPr bwMode="auto">
              <a:xfrm>
                <a:off x="5294" y="1634"/>
                <a:ext cx="100" cy="57"/>
              </a:xfrm>
              <a:custGeom>
                <a:avLst/>
                <a:gdLst>
                  <a:gd name="T0" fmla="*/ 11 w 28"/>
                  <a:gd name="T1" fmla="*/ 6 h 16"/>
                  <a:gd name="T2" fmla="*/ 24 w 28"/>
                  <a:gd name="T3" fmla="*/ 0 h 16"/>
                  <a:gd name="T4" fmla="*/ 23 w 28"/>
                  <a:gd name="T5" fmla="*/ 7 h 16"/>
                  <a:gd name="T6" fmla="*/ 3 w 28"/>
                  <a:gd name="T7" fmla="*/ 16 h 16"/>
                  <a:gd name="T8" fmla="*/ 0 w 28"/>
                  <a:gd name="T9" fmla="*/ 15 h 16"/>
                  <a:gd name="T10" fmla="*/ 11 w 28"/>
                  <a:gd name="T11" fmla="*/ 6 h 16"/>
                </a:gdLst>
                <a:ahLst/>
                <a:cxnLst>
                  <a:cxn ang="0">
                    <a:pos x="T0" y="T1"/>
                  </a:cxn>
                  <a:cxn ang="0">
                    <a:pos x="T2" y="T3"/>
                  </a:cxn>
                  <a:cxn ang="0">
                    <a:pos x="T4" y="T5"/>
                  </a:cxn>
                  <a:cxn ang="0">
                    <a:pos x="T6" y="T7"/>
                  </a:cxn>
                  <a:cxn ang="0">
                    <a:pos x="T8" y="T9"/>
                  </a:cxn>
                  <a:cxn ang="0">
                    <a:pos x="T10" y="T11"/>
                  </a:cxn>
                </a:cxnLst>
                <a:rect l="0" t="0" r="r" b="b"/>
                <a:pathLst>
                  <a:path w="28" h="16">
                    <a:moveTo>
                      <a:pt x="11" y="6"/>
                    </a:moveTo>
                    <a:cubicBezTo>
                      <a:pt x="17" y="7"/>
                      <a:pt x="20" y="3"/>
                      <a:pt x="24" y="0"/>
                    </a:cubicBezTo>
                    <a:cubicBezTo>
                      <a:pt x="28" y="3"/>
                      <a:pt x="21" y="4"/>
                      <a:pt x="23" y="7"/>
                    </a:cubicBezTo>
                    <a:cubicBezTo>
                      <a:pt x="18" y="15"/>
                      <a:pt x="11" y="15"/>
                      <a:pt x="3" y="16"/>
                    </a:cubicBezTo>
                    <a:cubicBezTo>
                      <a:pt x="2" y="16"/>
                      <a:pt x="1" y="15"/>
                      <a:pt x="0" y="15"/>
                    </a:cubicBezTo>
                    <a:cubicBezTo>
                      <a:pt x="2" y="10"/>
                      <a:pt x="7" y="8"/>
                      <a:pt x="11" y="6"/>
                    </a:cubicBezTo>
                    <a:close/>
                  </a:path>
                </a:pathLst>
              </a:custGeom>
              <a:solidFill>
                <a:srgbClr val="BFC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7" name="Freeform 769"/>
              <p:cNvSpPr/>
              <p:nvPr/>
            </p:nvSpPr>
            <p:spPr bwMode="auto">
              <a:xfrm>
                <a:off x="5305" y="1943"/>
                <a:ext cx="64" cy="71"/>
              </a:xfrm>
              <a:custGeom>
                <a:avLst/>
                <a:gdLst>
                  <a:gd name="T0" fmla="*/ 13 w 18"/>
                  <a:gd name="T1" fmla="*/ 11 h 20"/>
                  <a:gd name="T2" fmla="*/ 8 w 18"/>
                  <a:gd name="T3" fmla="*/ 16 h 20"/>
                  <a:gd name="T4" fmla="*/ 6 w 18"/>
                  <a:gd name="T5" fmla="*/ 17 h 20"/>
                  <a:gd name="T6" fmla="*/ 0 w 18"/>
                  <a:gd name="T7" fmla="*/ 19 h 20"/>
                  <a:gd name="T8" fmla="*/ 6 w 18"/>
                  <a:gd name="T9" fmla="*/ 8 h 20"/>
                  <a:gd name="T10" fmla="*/ 17 w 18"/>
                  <a:gd name="T11" fmla="*/ 0 h 20"/>
                  <a:gd name="T12" fmla="*/ 13 w 18"/>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13" y="11"/>
                    </a:moveTo>
                    <a:cubicBezTo>
                      <a:pt x="10" y="12"/>
                      <a:pt x="9" y="14"/>
                      <a:pt x="8" y="16"/>
                    </a:cubicBezTo>
                    <a:cubicBezTo>
                      <a:pt x="7" y="17"/>
                      <a:pt x="7" y="17"/>
                      <a:pt x="6" y="17"/>
                    </a:cubicBezTo>
                    <a:cubicBezTo>
                      <a:pt x="4" y="18"/>
                      <a:pt x="2" y="20"/>
                      <a:pt x="0" y="19"/>
                    </a:cubicBezTo>
                    <a:cubicBezTo>
                      <a:pt x="0" y="14"/>
                      <a:pt x="6" y="13"/>
                      <a:pt x="6" y="8"/>
                    </a:cubicBezTo>
                    <a:cubicBezTo>
                      <a:pt x="10" y="6"/>
                      <a:pt x="11" y="0"/>
                      <a:pt x="17" y="0"/>
                    </a:cubicBezTo>
                    <a:cubicBezTo>
                      <a:pt x="18" y="4"/>
                      <a:pt x="10" y="6"/>
                      <a:pt x="13" y="11"/>
                    </a:cubicBezTo>
                    <a:close/>
                  </a:path>
                </a:pathLst>
              </a:custGeom>
              <a:solidFill>
                <a:srgbClr val="324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8" name="Freeform 770"/>
              <p:cNvSpPr/>
              <p:nvPr/>
            </p:nvSpPr>
            <p:spPr bwMode="auto">
              <a:xfrm>
                <a:off x="5430" y="1712"/>
                <a:ext cx="75" cy="57"/>
              </a:xfrm>
              <a:custGeom>
                <a:avLst/>
                <a:gdLst>
                  <a:gd name="T0" fmla="*/ 0 w 21"/>
                  <a:gd name="T1" fmla="*/ 11 h 16"/>
                  <a:gd name="T2" fmla="*/ 8 w 21"/>
                  <a:gd name="T3" fmla="*/ 3 h 16"/>
                  <a:gd name="T4" fmla="*/ 14 w 21"/>
                  <a:gd name="T5" fmla="*/ 6 h 16"/>
                  <a:gd name="T6" fmla="*/ 18 w 21"/>
                  <a:gd name="T7" fmla="*/ 13 h 16"/>
                  <a:gd name="T8" fmla="*/ 15 w 21"/>
                  <a:gd name="T9" fmla="*/ 16 h 16"/>
                  <a:gd name="T10" fmla="*/ 2 w 21"/>
                  <a:gd name="T11" fmla="*/ 13 h 16"/>
                  <a:gd name="T12" fmla="*/ 0 w 21"/>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21" h="16">
                    <a:moveTo>
                      <a:pt x="0" y="11"/>
                    </a:moveTo>
                    <a:cubicBezTo>
                      <a:pt x="9" y="10"/>
                      <a:pt x="11" y="8"/>
                      <a:pt x="8" y="3"/>
                    </a:cubicBezTo>
                    <a:cubicBezTo>
                      <a:pt x="11" y="3"/>
                      <a:pt x="14" y="0"/>
                      <a:pt x="14" y="6"/>
                    </a:cubicBezTo>
                    <a:cubicBezTo>
                      <a:pt x="14" y="9"/>
                      <a:pt x="21" y="8"/>
                      <a:pt x="18" y="13"/>
                    </a:cubicBezTo>
                    <a:cubicBezTo>
                      <a:pt x="17" y="14"/>
                      <a:pt x="16" y="15"/>
                      <a:pt x="15" y="16"/>
                    </a:cubicBezTo>
                    <a:cubicBezTo>
                      <a:pt x="11" y="10"/>
                      <a:pt x="6" y="16"/>
                      <a:pt x="2" y="13"/>
                    </a:cubicBezTo>
                    <a:cubicBezTo>
                      <a:pt x="1" y="13"/>
                      <a:pt x="0" y="12"/>
                      <a:pt x="0" y="11"/>
                    </a:cubicBezTo>
                    <a:close/>
                  </a:path>
                </a:pathLst>
              </a:custGeom>
              <a:solidFill>
                <a:srgbClr val="265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9" name="Freeform 771"/>
              <p:cNvSpPr/>
              <p:nvPr/>
            </p:nvSpPr>
            <p:spPr bwMode="auto">
              <a:xfrm>
                <a:off x="5408" y="1801"/>
                <a:ext cx="89" cy="46"/>
              </a:xfrm>
              <a:custGeom>
                <a:avLst/>
                <a:gdLst>
                  <a:gd name="T0" fmla="*/ 7 w 25"/>
                  <a:gd name="T1" fmla="*/ 0 h 13"/>
                  <a:gd name="T2" fmla="*/ 22 w 25"/>
                  <a:gd name="T3" fmla="*/ 8 h 13"/>
                  <a:gd name="T4" fmla="*/ 24 w 25"/>
                  <a:gd name="T5" fmla="*/ 12 h 13"/>
                  <a:gd name="T6" fmla="*/ 13 w 25"/>
                  <a:gd name="T7" fmla="*/ 10 h 13"/>
                  <a:gd name="T8" fmla="*/ 7 w 25"/>
                  <a:gd name="T9" fmla="*/ 6 h 13"/>
                  <a:gd name="T10" fmla="*/ 7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7" y="0"/>
                    </a:moveTo>
                    <a:cubicBezTo>
                      <a:pt x="12" y="3"/>
                      <a:pt x="17" y="5"/>
                      <a:pt x="22" y="8"/>
                    </a:cubicBezTo>
                    <a:cubicBezTo>
                      <a:pt x="23" y="9"/>
                      <a:pt x="25" y="9"/>
                      <a:pt x="24" y="12"/>
                    </a:cubicBezTo>
                    <a:cubicBezTo>
                      <a:pt x="20" y="10"/>
                      <a:pt x="16" y="13"/>
                      <a:pt x="13" y="10"/>
                    </a:cubicBezTo>
                    <a:cubicBezTo>
                      <a:pt x="10" y="9"/>
                      <a:pt x="8" y="9"/>
                      <a:pt x="7" y="6"/>
                    </a:cubicBezTo>
                    <a:cubicBezTo>
                      <a:pt x="7" y="4"/>
                      <a:pt x="0" y="2"/>
                      <a:pt x="7" y="0"/>
                    </a:cubicBezTo>
                    <a:close/>
                  </a:path>
                </a:pathLst>
              </a:custGeom>
              <a:solidFill>
                <a:srgbClr val="2B5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0" name="Freeform 772"/>
              <p:cNvSpPr/>
              <p:nvPr/>
            </p:nvSpPr>
            <p:spPr bwMode="auto">
              <a:xfrm>
                <a:off x="5305" y="1644"/>
                <a:ext cx="93" cy="50"/>
              </a:xfrm>
              <a:custGeom>
                <a:avLst/>
                <a:gdLst>
                  <a:gd name="T0" fmla="*/ 0 w 26"/>
                  <a:gd name="T1" fmla="*/ 13 h 14"/>
                  <a:gd name="T2" fmla="*/ 20 w 26"/>
                  <a:gd name="T3" fmla="*/ 4 h 14"/>
                  <a:gd name="T4" fmla="*/ 26 w 26"/>
                  <a:gd name="T5" fmla="*/ 0 h 14"/>
                  <a:gd name="T6" fmla="*/ 0 w 26"/>
                  <a:gd name="T7" fmla="*/ 14 h 14"/>
                  <a:gd name="T8" fmla="*/ 0 w 26"/>
                  <a:gd name="T9" fmla="*/ 13 h 14"/>
                </a:gdLst>
                <a:ahLst/>
                <a:cxnLst>
                  <a:cxn ang="0">
                    <a:pos x="T0" y="T1"/>
                  </a:cxn>
                  <a:cxn ang="0">
                    <a:pos x="T2" y="T3"/>
                  </a:cxn>
                  <a:cxn ang="0">
                    <a:pos x="T4" y="T5"/>
                  </a:cxn>
                  <a:cxn ang="0">
                    <a:pos x="T6" y="T7"/>
                  </a:cxn>
                  <a:cxn ang="0">
                    <a:pos x="T8" y="T9"/>
                  </a:cxn>
                </a:cxnLst>
                <a:rect l="0" t="0" r="r" b="b"/>
                <a:pathLst>
                  <a:path w="26" h="14">
                    <a:moveTo>
                      <a:pt x="0" y="13"/>
                    </a:moveTo>
                    <a:cubicBezTo>
                      <a:pt x="7" y="11"/>
                      <a:pt x="14" y="8"/>
                      <a:pt x="20" y="4"/>
                    </a:cubicBezTo>
                    <a:cubicBezTo>
                      <a:pt x="22" y="3"/>
                      <a:pt x="24" y="2"/>
                      <a:pt x="26" y="0"/>
                    </a:cubicBezTo>
                    <a:cubicBezTo>
                      <a:pt x="22" y="10"/>
                      <a:pt x="15" y="14"/>
                      <a:pt x="0" y="14"/>
                    </a:cubicBezTo>
                    <a:cubicBezTo>
                      <a:pt x="0" y="14"/>
                      <a:pt x="0" y="13"/>
                      <a:pt x="0" y="13"/>
                    </a:cubicBezTo>
                    <a:close/>
                  </a:path>
                </a:pathLst>
              </a:custGeom>
              <a:solidFill>
                <a:srgbClr val="1D3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1" name="Freeform 773"/>
              <p:cNvSpPr/>
              <p:nvPr/>
            </p:nvSpPr>
            <p:spPr bwMode="auto">
              <a:xfrm>
                <a:off x="5351" y="1847"/>
                <a:ext cx="64" cy="60"/>
              </a:xfrm>
              <a:custGeom>
                <a:avLst/>
                <a:gdLst>
                  <a:gd name="T0" fmla="*/ 0 w 18"/>
                  <a:gd name="T1" fmla="*/ 17 h 17"/>
                  <a:gd name="T2" fmla="*/ 15 w 18"/>
                  <a:gd name="T3" fmla="*/ 0 h 17"/>
                  <a:gd name="T4" fmla="*/ 14 w 18"/>
                  <a:gd name="T5" fmla="*/ 5 h 17"/>
                  <a:gd name="T6" fmla="*/ 6 w 18"/>
                  <a:gd name="T7" fmla="*/ 15 h 17"/>
                  <a:gd name="T8" fmla="*/ 0 w 18"/>
                  <a:gd name="T9" fmla="*/ 17 h 17"/>
                </a:gdLst>
                <a:ahLst/>
                <a:cxnLst>
                  <a:cxn ang="0">
                    <a:pos x="T0" y="T1"/>
                  </a:cxn>
                  <a:cxn ang="0">
                    <a:pos x="T2" y="T3"/>
                  </a:cxn>
                  <a:cxn ang="0">
                    <a:pos x="T4" y="T5"/>
                  </a:cxn>
                  <a:cxn ang="0">
                    <a:pos x="T6" y="T7"/>
                  </a:cxn>
                  <a:cxn ang="0">
                    <a:pos x="T8" y="T9"/>
                  </a:cxn>
                </a:cxnLst>
                <a:rect l="0" t="0" r="r" b="b"/>
                <a:pathLst>
                  <a:path w="18" h="17">
                    <a:moveTo>
                      <a:pt x="0" y="17"/>
                    </a:moveTo>
                    <a:cubicBezTo>
                      <a:pt x="3" y="9"/>
                      <a:pt x="10" y="6"/>
                      <a:pt x="15" y="0"/>
                    </a:cubicBezTo>
                    <a:cubicBezTo>
                      <a:pt x="18" y="2"/>
                      <a:pt x="14" y="3"/>
                      <a:pt x="14" y="5"/>
                    </a:cubicBezTo>
                    <a:cubicBezTo>
                      <a:pt x="15" y="11"/>
                      <a:pt x="11" y="13"/>
                      <a:pt x="6" y="15"/>
                    </a:cubicBezTo>
                    <a:cubicBezTo>
                      <a:pt x="5" y="16"/>
                      <a:pt x="3" y="17"/>
                      <a:pt x="0" y="17"/>
                    </a:cubicBezTo>
                    <a:close/>
                  </a:path>
                </a:pathLst>
              </a:custGeom>
              <a:solidFill>
                <a:srgbClr val="497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2" name="Freeform 774"/>
              <p:cNvSpPr/>
              <p:nvPr/>
            </p:nvSpPr>
            <p:spPr bwMode="auto">
              <a:xfrm>
                <a:off x="5455" y="1893"/>
                <a:ext cx="64" cy="60"/>
              </a:xfrm>
              <a:custGeom>
                <a:avLst/>
                <a:gdLst>
                  <a:gd name="T0" fmla="*/ 14 w 18"/>
                  <a:gd name="T1" fmla="*/ 16 h 17"/>
                  <a:gd name="T2" fmla="*/ 3 w 18"/>
                  <a:gd name="T3" fmla="*/ 4 h 17"/>
                  <a:gd name="T4" fmla="*/ 1 w 18"/>
                  <a:gd name="T5" fmla="*/ 0 h 17"/>
                  <a:gd name="T6" fmla="*/ 6 w 18"/>
                  <a:gd name="T7" fmla="*/ 1 h 17"/>
                  <a:gd name="T8" fmla="*/ 18 w 18"/>
                  <a:gd name="T9" fmla="*/ 14 h 17"/>
                  <a:gd name="T10" fmla="*/ 14 w 18"/>
                  <a:gd name="T11" fmla="*/ 16 h 17"/>
                </a:gdLst>
                <a:ahLst/>
                <a:cxnLst>
                  <a:cxn ang="0">
                    <a:pos x="T0" y="T1"/>
                  </a:cxn>
                  <a:cxn ang="0">
                    <a:pos x="T2" y="T3"/>
                  </a:cxn>
                  <a:cxn ang="0">
                    <a:pos x="T4" y="T5"/>
                  </a:cxn>
                  <a:cxn ang="0">
                    <a:pos x="T6" y="T7"/>
                  </a:cxn>
                  <a:cxn ang="0">
                    <a:pos x="T8" y="T9"/>
                  </a:cxn>
                  <a:cxn ang="0">
                    <a:pos x="T10" y="T11"/>
                  </a:cxn>
                </a:cxnLst>
                <a:rect l="0" t="0" r="r" b="b"/>
                <a:pathLst>
                  <a:path w="18" h="17">
                    <a:moveTo>
                      <a:pt x="14" y="16"/>
                    </a:moveTo>
                    <a:cubicBezTo>
                      <a:pt x="11" y="12"/>
                      <a:pt x="7" y="8"/>
                      <a:pt x="3" y="4"/>
                    </a:cubicBezTo>
                    <a:cubicBezTo>
                      <a:pt x="2" y="3"/>
                      <a:pt x="0" y="2"/>
                      <a:pt x="1" y="0"/>
                    </a:cubicBezTo>
                    <a:cubicBezTo>
                      <a:pt x="3" y="0"/>
                      <a:pt x="4" y="1"/>
                      <a:pt x="6" y="1"/>
                    </a:cubicBezTo>
                    <a:cubicBezTo>
                      <a:pt x="10" y="5"/>
                      <a:pt x="14" y="10"/>
                      <a:pt x="18" y="14"/>
                    </a:cubicBezTo>
                    <a:cubicBezTo>
                      <a:pt x="17" y="16"/>
                      <a:pt x="17" y="17"/>
                      <a:pt x="14" y="16"/>
                    </a:cubicBezTo>
                    <a:close/>
                  </a:path>
                </a:pathLst>
              </a:custGeom>
              <a:solidFill>
                <a:srgbClr val="4868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3" name="Freeform 775"/>
              <p:cNvSpPr/>
              <p:nvPr/>
            </p:nvSpPr>
            <p:spPr bwMode="auto">
              <a:xfrm>
                <a:off x="5433" y="1694"/>
                <a:ext cx="79" cy="39"/>
              </a:xfrm>
              <a:custGeom>
                <a:avLst/>
                <a:gdLst>
                  <a:gd name="T0" fmla="*/ 13 w 22"/>
                  <a:gd name="T1" fmla="*/ 11 h 11"/>
                  <a:gd name="T2" fmla="*/ 7 w 22"/>
                  <a:gd name="T3" fmla="*/ 8 h 11"/>
                  <a:gd name="T4" fmla="*/ 0 w 22"/>
                  <a:gd name="T5" fmla="*/ 4 h 11"/>
                  <a:gd name="T6" fmla="*/ 2 w 22"/>
                  <a:gd name="T7" fmla="*/ 0 h 11"/>
                  <a:gd name="T8" fmla="*/ 21 w 22"/>
                  <a:gd name="T9" fmla="*/ 5 h 11"/>
                  <a:gd name="T10" fmla="*/ 22 w 22"/>
                  <a:gd name="T11" fmla="*/ 6 h 11"/>
                  <a:gd name="T12" fmla="*/ 21 w 22"/>
                  <a:gd name="T13" fmla="*/ 7 h 11"/>
                  <a:gd name="T14" fmla="*/ 17 w 22"/>
                  <a:gd name="T15" fmla="*/ 10 h 11"/>
                  <a:gd name="T16" fmla="*/ 17 w 22"/>
                  <a:gd name="T17" fmla="*/ 11 h 11"/>
                  <a:gd name="T18" fmla="*/ 13 w 22"/>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1">
                    <a:moveTo>
                      <a:pt x="13" y="11"/>
                    </a:moveTo>
                    <a:cubicBezTo>
                      <a:pt x="12" y="8"/>
                      <a:pt x="9" y="8"/>
                      <a:pt x="7" y="8"/>
                    </a:cubicBezTo>
                    <a:cubicBezTo>
                      <a:pt x="5" y="6"/>
                      <a:pt x="3" y="4"/>
                      <a:pt x="0" y="4"/>
                    </a:cubicBezTo>
                    <a:cubicBezTo>
                      <a:pt x="0" y="3"/>
                      <a:pt x="0" y="1"/>
                      <a:pt x="2" y="0"/>
                    </a:cubicBezTo>
                    <a:cubicBezTo>
                      <a:pt x="7" y="6"/>
                      <a:pt x="15" y="3"/>
                      <a:pt x="21" y="5"/>
                    </a:cubicBezTo>
                    <a:cubicBezTo>
                      <a:pt x="22" y="5"/>
                      <a:pt x="22" y="6"/>
                      <a:pt x="22" y="6"/>
                    </a:cubicBezTo>
                    <a:cubicBezTo>
                      <a:pt x="22" y="7"/>
                      <a:pt x="21" y="7"/>
                      <a:pt x="21" y="7"/>
                    </a:cubicBezTo>
                    <a:cubicBezTo>
                      <a:pt x="20" y="8"/>
                      <a:pt x="17" y="8"/>
                      <a:pt x="17" y="10"/>
                    </a:cubicBezTo>
                    <a:cubicBezTo>
                      <a:pt x="17" y="10"/>
                      <a:pt x="17" y="11"/>
                      <a:pt x="17" y="11"/>
                    </a:cubicBezTo>
                    <a:cubicBezTo>
                      <a:pt x="16" y="11"/>
                      <a:pt x="14" y="11"/>
                      <a:pt x="13" y="11"/>
                    </a:cubicBezTo>
                    <a:close/>
                  </a:path>
                </a:pathLst>
              </a:custGeom>
              <a:solidFill>
                <a:srgbClr val="9BC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4" name="Freeform 776"/>
              <p:cNvSpPr/>
              <p:nvPr/>
            </p:nvSpPr>
            <p:spPr bwMode="auto">
              <a:xfrm>
                <a:off x="5383" y="1925"/>
                <a:ext cx="25" cy="57"/>
              </a:xfrm>
              <a:custGeom>
                <a:avLst/>
                <a:gdLst>
                  <a:gd name="T0" fmla="*/ 7 w 7"/>
                  <a:gd name="T1" fmla="*/ 16 h 16"/>
                  <a:gd name="T2" fmla="*/ 3 w 7"/>
                  <a:gd name="T3" fmla="*/ 16 h 16"/>
                  <a:gd name="T4" fmla="*/ 0 w 7"/>
                  <a:gd name="T5" fmla="*/ 8 h 16"/>
                  <a:gd name="T6" fmla="*/ 7 w 7"/>
                  <a:gd name="T7" fmla="*/ 0 h 16"/>
                  <a:gd name="T8" fmla="*/ 7 w 7"/>
                  <a:gd name="T9" fmla="*/ 16 h 16"/>
                </a:gdLst>
                <a:ahLst/>
                <a:cxnLst>
                  <a:cxn ang="0">
                    <a:pos x="T0" y="T1"/>
                  </a:cxn>
                  <a:cxn ang="0">
                    <a:pos x="T2" y="T3"/>
                  </a:cxn>
                  <a:cxn ang="0">
                    <a:pos x="T4" y="T5"/>
                  </a:cxn>
                  <a:cxn ang="0">
                    <a:pos x="T6" y="T7"/>
                  </a:cxn>
                  <a:cxn ang="0">
                    <a:pos x="T8" y="T9"/>
                  </a:cxn>
                </a:cxnLst>
                <a:rect l="0" t="0" r="r" b="b"/>
                <a:pathLst>
                  <a:path w="7" h="16">
                    <a:moveTo>
                      <a:pt x="7" y="16"/>
                    </a:moveTo>
                    <a:cubicBezTo>
                      <a:pt x="6" y="16"/>
                      <a:pt x="5" y="16"/>
                      <a:pt x="3" y="16"/>
                    </a:cubicBezTo>
                    <a:cubicBezTo>
                      <a:pt x="3" y="13"/>
                      <a:pt x="2" y="11"/>
                      <a:pt x="0" y="8"/>
                    </a:cubicBezTo>
                    <a:cubicBezTo>
                      <a:pt x="2" y="6"/>
                      <a:pt x="4" y="4"/>
                      <a:pt x="7" y="0"/>
                    </a:cubicBezTo>
                    <a:cubicBezTo>
                      <a:pt x="7" y="7"/>
                      <a:pt x="7" y="12"/>
                      <a:pt x="7" y="16"/>
                    </a:cubicBezTo>
                    <a:close/>
                  </a:path>
                </a:pathLst>
              </a:custGeom>
              <a:solidFill>
                <a:srgbClr val="3B6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5" name="Freeform 777"/>
              <p:cNvSpPr/>
              <p:nvPr/>
            </p:nvSpPr>
            <p:spPr bwMode="auto">
              <a:xfrm>
                <a:off x="5437" y="2031"/>
                <a:ext cx="39" cy="93"/>
              </a:xfrm>
              <a:custGeom>
                <a:avLst/>
                <a:gdLst>
                  <a:gd name="T0" fmla="*/ 0 w 11"/>
                  <a:gd name="T1" fmla="*/ 8 h 26"/>
                  <a:gd name="T2" fmla="*/ 1 w 11"/>
                  <a:gd name="T3" fmla="*/ 0 h 26"/>
                  <a:gd name="T4" fmla="*/ 5 w 11"/>
                  <a:gd name="T5" fmla="*/ 2 h 26"/>
                  <a:gd name="T6" fmla="*/ 6 w 11"/>
                  <a:gd name="T7" fmla="*/ 4 h 26"/>
                  <a:gd name="T8" fmla="*/ 11 w 11"/>
                  <a:gd name="T9" fmla="*/ 18 h 26"/>
                  <a:gd name="T10" fmla="*/ 9 w 11"/>
                  <a:gd name="T11" fmla="*/ 26 h 26"/>
                  <a:gd name="T12" fmla="*/ 0 w 11"/>
                  <a:gd name="T13" fmla="*/ 10 h 26"/>
                  <a:gd name="T14" fmla="*/ 0 w 11"/>
                  <a:gd name="T15" fmla="*/ 8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6">
                    <a:moveTo>
                      <a:pt x="0" y="8"/>
                    </a:moveTo>
                    <a:cubicBezTo>
                      <a:pt x="1" y="6"/>
                      <a:pt x="1" y="3"/>
                      <a:pt x="1" y="0"/>
                    </a:cubicBezTo>
                    <a:cubicBezTo>
                      <a:pt x="3" y="0"/>
                      <a:pt x="4" y="1"/>
                      <a:pt x="5" y="2"/>
                    </a:cubicBezTo>
                    <a:cubicBezTo>
                      <a:pt x="5" y="3"/>
                      <a:pt x="6" y="3"/>
                      <a:pt x="6" y="4"/>
                    </a:cubicBezTo>
                    <a:cubicBezTo>
                      <a:pt x="7" y="9"/>
                      <a:pt x="11" y="13"/>
                      <a:pt x="11" y="18"/>
                    </a:cubicBezTo>
                    <a:cubicBezTo>
                      <a:pt x="10" y="21"/>
                      <a:pt x="11" y="24"/>
                      <a:pt x="9" y="26"/>
                    </a:cubicBezTo>
                    <a:cubicBezTo>
                      <a:pt x="1" y="23"/>
                      <a:pt x="4" y="15"/>
                      <a:pt x="0" y="10"/>
                    </a:cubicBezTo>
                    <a:cubicBezTo>
                      <a:pt x="0" y="9"/>
                      <a:pt x="0" y="9"/>
                      <a:pt x="0" y="8"/>
                    </a:cubicBezTo>
                    <a:close/>
                  </a:path>
                </a:pathLst>
              </a:custGeom>
              <a:solidFill>
                <a:srgbClr val="416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6" name="Freeform 778"/>
              <p:cNvSpPr/>
              <p:nvPr/>
            </p:nvSpPr>
            <p:spPr bwMode="auto">
              <a:xfrm>
                <a:off x="5351" y="2031"/>
                <a:ext cx="47" cy="75"/>
              </a:xfrm>
              <a:custGeom>
                <a:avLst/>
                <a:gdLst>
                  <a:gd name="T0" fmla="*/ 6 w 13"/>
                  <a:gd name="T1" fmla="*/ 4 h 21"/>
                  <a:gd name="T2" fmla="*/ 10 w 13"/>
                  <a:gd name="T3" fmla="*/ 0 h 21"/>
                  <a:gd name="T4" fmla="*/ 12 w 13"/>
                  <a:gd name="T5" fmla="*/ 5 h 21"/>
                  <a:gd name="T6" fmla="*/ 12 w 13"/>
                  <a:gd name="T7" fmla="*/ 10 h 21"/>
                  <a:gd name="T8" fmla="*/ 4 w 13"/>
                  <a:gd name="T9" fmla="*/ 21 h 21"/>
                  <a:gd name="T10" fmla="*/ 0 w 13"/>
                  <a:gd name="T11" fmla="*/ 18 h 21"/>
                  <a:gd name="T12" fmla="*/ 6 w 13"/>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13" h="21">
                    <a:moveTo>
                      <a:pt x="6" y="4"/>
                    </a:moveTo>
                    <a:cubicBezTo>
                      <a:pt x="8" y="3"/>
                      <a:pt x="9" y="2"/>
                      <a:pt x="10" y="0"/>
                    </a:cubicBezTo>
                    <a:cubicBezTo>
                      <a:pt x="10" y="2"/>
                      <a:pt x="10" y="4"/>
                      <a:pt x="12" y="5"/>
                    </a:cubicBezTo>
                    <a:cubicBezTo>
                      <a:pt x="13" y="7"/>
                      <a:pt x="12" y="8"/>
                      <a:pt x="12" y="10"/>
                    </a:cubicBezTo>
                    <a:cubicBezTo>
                      <a:pt x="9" y="13"/>
                      <a:pt x="9" y="19"/>
                      <a:pt x="4" y="21"/>
                    </a:cubicBezTo>
                    <a:cubicBezTo>
                      <a:pt x="2" y="21"/>
                      <a:pt x="1" y="20"/>
                      <a:pt x="0" y="18"/>
                    </a:cubicBezTo>
                    <a:cubicBezTo>
                      <a:pt x="2" y="13"/>
                      <a:pt x="3" y="8"/>
                      <a:pt x="6" y="4"/>
                    </a:cubicBezTo>
                    <a:close/>
                  </a:path>
                </a:pathLst>
              </a:custGeom>
              <a:solidFill>
                <a:srgbClr val="496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7" name="Freeform 779"/>
              <p:cNvSpPr/>
              <p:nvPr/>
            </p:nvSpPr>
            <p:spPr bwMode="auto">
              <a:xfrm>
                <a:off x="5412" y="1978"/>
                <a:ext cx="60" cy="61"/>
              </a:xfrm>
              <a:custGeom>
                <a:avLst/>
                <a:gdLst>
                  <a:gd name="T0" fmla="*/ 10 w 17"/>
                  <a:gd name="T1" fmla="*/ 17 h 17"/>
                  <a:gd name="T2" fmla="*/ 8 w 17"/>
                  <a:gd name="T3" fmla="*/ 15 h 17"/>
                  <a:gd name="T4" fmla="*/ 3 w 17"/>
                  <a:gd name="T5" fmla="*/ 6 h 17"/>
                  <a:gd name="T6" fmla="*/ 7 w 17"/>
                  <a:gd name="T7" fmla="*/ 3 h 17"/>
                  <a:gd name="T8" fmla="*/ 11 w 17"/>
                  <a:gd name="T9" fmla="*/ 10 h 17"/>
                  <a:gd name="T10" fmla="*/ 10 w 17"/>
                  <a:gd name="T11" fmla="*/ 17 h 17"/>
                </a:gdLst>
                <a:ahLst/>
                <a:cxnLst>
                  <a:cxn ang="0">
                    <a:pos x="T0" y="T1"/>
                  </a:cxn>
                  <a:cxn ang="0">
                    <a:pos x="T2" y="T3"/>
                  </a:cxn>
                  <a:cxn ang="0">
                    <a:pos x="T4" y="T5"/>
                  </a:cxn>
                  <a:cxn ang="0">
                    <a:pos x="T6" y="T7"/>
                  </a:cxn>
                  <a:cxn ang="0">
                    <a:pos x="T8" y="T9"/>
                  </a:cxn>
                  <a:cxn ang="0">
                    <a:pos x="T10" y="T11"/>
                  </a:cxn>
                </a:cxnLst>
                <a:rect l="0" t="0" r="r" b="b"/>
                <a:pathLst>
                  <a:path w="17" h="17">
                    <a:moveTo>
                      <a:pt x="10" y="17"/>
                    </a:moveTo>
                    <a:cubicBezTo>
                      <a:pt x="10" y="17"/>
                      <a:pt x="9" y="16"/>
                      <a:pt x="8" y="15"/>
                    </a:cubicBezTo>
                    <a:cubicBezTo>
                      <a:pt x="6" y="12"/>
                      <a:pt x="5" y="9"/>
                      <a:pt x="3" y="6"/>
                    </a:cubicBezTo>
                    <a:cubicBezTo>
                      <a:pt x="0" y="0"/>
                      <a:pt x="6" y="4"/>
                      <a:pt x="7" y="3"/>
                    </a:cubicBezTo>
                    <a:cubicBezTo>
                      <a:pt x="8" y="5"/>
                      <a:pt x="10" y="7"/>
                      <a:pt x="11" y="10"/>
                    </a:cubicBezTo>
                    <a:cubicBezTo>
                      <a:pt x="13" y="12"/>
                      <a:pt x="17" y="15"/>
                      <a:pt x="10" y="17"/>
                    </a:cubicBezTo>
                    <a:close/>
                  </a:path>
                </a:pathLst>
              </a:custGeom>
              <a:solidFill>
                <a:srgbClr val="2C4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8" name="Freeform 780"/>
              <p:cNvSpPr/>
              <p:nvPr/>
            </p:nvSpPr>
            <p:spPr bwMode="auto">
              <a:xfrm>
                <a:off x="5487" y="1779"/>
                <a:ext cx="60" cy="36"/>
              </a:xfrm>
              <a:custGeom>
                <a:avLst/>
                <a:gdLst>
                  <a:gd name="T0" fmla="*/ 2 w 17"/>
                  <a:gd name="T1" fmla="*/ 0 h 10"/>
                  <a:gd name="T2" fmla="*/ 6 w 17"/>
                  <a:gd name="T3" fmla="*/ 2 h 10"/>
                  <a:gd name="T4" fmla="*/ 16 w 17"/>
                  <a:gd name="T5" fmla="*/ 10 h 10"/>
                  <a:gd name="T6" fmla="*/ 3 w 17"/>
                  <a:gd name="T7" fmla="*/ 6 h 10"/>
                  <a:gd name="T8" fmla="*/ 2 w 17"/>
                  <a:gd name="T9" fmla="*/ 0 h 10"/>
                </a:gdLst>
                <a:ahLst/>
                <a:cxnLst>
                  <a:cxn ang="0">
                    <a:pos x="T0" y="T1"/>
                  </a:cxn>
                  <a:cxn ang="0">
                    <a:pos x="T2" y="T3"/>
                  </a:cxn>
                  <a:cxn ang="0">
                    <a:pos x="T4" y="T5"/>
                  </a:cxn>
                  <a:cxn ang="0">
                    <a:pos x="T6" y="T7"/>
                  </a:cxn>
                  <a:cxn ang="0">
                    <a:pos x="T8" y="T9"/>
                  </a:cxn>
                </a:cxnLst>
                <a:rect l="0" t="0" r="r" b="b"/>
                <a:pathLst>
                  <a:path w="17" h="10">
                    <a:moveTo>
                      <a:pt x="2" y="0"/>
                    </a:moveTo>
                    <a:cubicBezTo>
                      <a:pt x="4" y="0"/>
                      <a:pt x="5" y="1"/>
                      <a:pt x="6" y="2"/>
                    </a:cubicBezTo>
                    <a:cubicBezTo>
                      <a:pt x="8" y="7"/>
                      <a:pt x="17" y="2"/>
                      <a:pt x="16" y="10"/>
                    </a:cubicBezTo>
                    <a:cubicBezTo>
                      <a:pt x="11" y="10"/>
                      <a:pt x="8" y="6"/>
                      <a:pt x="3" y="6"/>
                    </a:cubicBezTo>
                    <a:cubicBezTo>
                      <a:pt x="1" y="4"/>
                      <a:pt x="0" y="2"/>
                      <a:pt x="2" y="0"/>
                    </a:cubicBezTo>
                    <a:close/>
                  </a:path>
                </a:pathLst>
              </a:custGeom>
              <a:solidFill>
                <a:srgbClr val="284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9" name="Freeform 781"/>
              <p:cNvSpPr/>
              <p:nvPr/>
            </p:nvSpPr>
            <p:spPr bwMode="auto">
              <a:xfrm>
                <a:off x="5362" y="2039"/>
                <a:ext cx="61" cy="60"/>
              </a:xfrm>
              <a:custGeom>
                <a:avLst/>
                <a:gdLst>
                  <a:gd name="T0" fmla="*/ 8 w 17"/>
                  <a:gd name="T1" fmla="*/ 6 h 17"/>
                  <a:gd name="T2" fmla="*/ 9 w 17"/>
                  <a:gd name="T3" fmla="*/ 3 h 17"/>
                  <a:gd name="T4" fmla="*/ 14 w 17"/>
                  <a:gd name="T5" fmla="*/ 0 h 17"/>
                  <a:gd name="T6" fmla="*/ 14 w 17"/>
                  <a:gd name="T7" fmla="*/ 13 h 17"/>
                  <a:gd name="T8" fmla="*/ 9 w 17"/>
                  <a:gd name="T9" fmla="*/ 17 h 17"/>
                  <a:gd name="T10" fmla="*/ 8 w 17"/>
                  <a:gd name="T11" fmla="*/ 6 h 17"/>
                </a:gdLst>
                <a:ahLst/>
                <a:cxnLst>
                  <a:cxn ang="0">
                    <a:pos x="T0" y="T1"/>
                  </a:cxn>
                  <a:cxn ang="0">
                    <a:pos x="T2" y="T3"/>
                  </a:cxn>
                  <a:cxn ang="0">
                    <a:pos x="T4" y="T5"/>
                  </a:cxn>
                  <a:cxn ang="0">
                    <a:pos x="T6" y="T7"/>
                  </a:cxn>
                  <a:cxn ang="0">
                    <a:pos x="T8" y="T9"/>
                  </a:cxn>
                  <a:cxn ang="0">
                    <a:pos x="T10" y="T11"/>
                  </a:cxn>
                </a:cxnLst>
                <a:rect l="0" t="0" r="r" b="b"/>
                <a:pathLst>
                  <a:path w="17" h="17">
                    <a:moveTo>
                      <a:pt x="8" y="6"/>
                    </a:moveTo>
                    <a:cubicBezTo>
                      <a:pt x="8" y="5"/>
                      <a:pt x="9" y="4"/>
                      <a:pt x="9" y="3"/>
                    </a:cubicBezTo>
                    <a:cubicBezTo>
                      <a:pt x="11" y="2"/>
                      <a:pt x="12" y="1"/>
                      <a:pt x="14" y="0"/>
                    </a:cubicBezTo>
                    <a:cubicBezTo>
                      <a:pt x="17" y="5"/>
                      <a:pt x="15" y="9"/>
                      <a:pt x="14" y="13"/>
                    </a:cubicBezTo>
                    <a:cubicBezTo>
                      <a:pt x="13" y="15"/>
                      <a:pt x="11" y="17"/>
                      <a:pt x="9" y="17"/>
                    </a:cubicBezTo>
                    <a:cubicBezTo>
                      <a:pt x="0" y="14"/>
                      <a:pt x="8" y="10"/>
                      <a:pt x="8" y="6"/>
                    </a:cubicBezTo>
                    <a:close/>
                  </a:path>
                </a:pathLst>
              </a:custGeom>
              <a:solidFill>
                <a:srgbClr val="3368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0" name="Freeform 782"/>
              <p:cNvSpPr/>
              <p:nvPr/>
            </p:nvSpPr>
            <p:spPr bwMode="auto">
              <a:xfrm>
                <a:off x="5373" y="1865"/>
                <a:ext cx="46" cy="42"/>
              </a:xfrm>
              <a:custGeom>
                <a:avLst/>
                <a:gdLst>
                  <a:gd name="T0" fmla="*/ 0 w 13"/>
                  <a:gd name="T1" fmla="*/ 10 h 12"/>
                  <a:gd name="T2" fmla="*/ 8 w 13"/>
                  <a:gd name="T3" fmla="*/ 0 h 12"/>
                  <a:gd name="T4" fmla="*/ 4 w 13"/>
                  <a:gd name="T5" fmla="*/ 12 h 12"/>
                  <a:gd name="T6" fmla="*/ 0 w 13"/>
                  <a:gd name="T7" fmla="*/ 10 h 12"/>
                </a:gdLst>
                <a:ahLst/>
                <a:cxnLst>
                  <a:cxn ang="0">
                    <a:pos x="T0" y="T1"/>
                  </a:cxn>
                  <a:cxn ang="0">
                    <a:pos x="T2" y="T3"/>
                  </a:cxn>
                  <a:cxn ang="0">
                    <a:pos x="T4" y="T5"/>
                  </a:cxn>
                  <a:cxn ang="0">
                    <a:pos x="T6" y="T7"/>
                  </a:cxn>
                </a:cxnLst>
                <a:rect l="0" t="0" r="r" b="b"/>
                <a:pathLst>
                  <a:path w="13" h="12">
                    <a:moveTo>
                      <a:pt x="0" y="10"/>
                    </a:moveTo>
                    <a:cubicBezTo>
                      <a:pt x="3" y="7"/>
                      <a:pt x="6" y="4"/>
                      <a:pt x="8" y="0"/>
                    </a:cubicBezTo>
                    <a:cubicBezTo>
                      <a:pt x="13" y="6"/>
                      <a:pt x="7" y="9"/>
                      <a:pt x="4" y="12"/>
                    </a:cubicBezTo>
                    <a:cubicBezTo>
                      <a:pt x="3" y="12"/>
                      <a:pt x="1" y="11"/>
                      <a:pt x="0" y="10"/>
                    </a:cubicBezTo>
                    <a:close/>
                  </a:path>
                </a:pathLst>
              </a:custGeom>
              <a:solidFill>
                <a:srgbClr val="3C7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1" name="Freeform 783"/>
              <p:cNvSpPr/>
              <p:nvPr/>
            </p:nvSpPr>
            <p:spPr bwMode="auto">
              <a:xfrm>
                <a:off x="5408" y="2042"/>
                <a:ext cx="47" cy="64"/>
              </a:xfrm>
              <a:custGeom>
                <a:avLst/>
                <a:gdLst>
                  <a:gd name="T0" fmla="*/ 3 w 13"/>
                  <a:gd name="T1" fmla="*/ 0 h 18"/>
                  <a:gd name="T2" fmla="*/ 8 w 13"/>
                  <a:gd name="T3" fmla="*/ 5 h 18"/>
                  <a:gd name="T4" fmla="*/ 8 w 13"/>
                  <a:gd name="T5" fmla="*/ 5 h 18"/>
                  <a:gd name="T6" fmla="*/ 11 w 13"/>
                  <a:gd name="T7" fmla="*/ 17 h 18"/>
                  <a:gd name="T8" fmla="*/ 9 w 13"/>
                  <a:gd name="T9" fmla="*/ 18 h 18"/>
                  <a:gd name="T10" fmla="*/ 3 w 13"/>
                  <a:gd name="T11" fmla="*/ 10 h 18"/>
                  <a:gd name="T12" fmla="*/ 3 w 13"/>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3" y="0"/>
                    </a:moveTo>
                    <a:cubicBezTo>
                      <a:pt x="6" y="0"/>
                      <a:pt x="5" y="5"/>
                      <a:pt x="8" y="5"/>
                    </a:cubicBezTo>
                    <a:cubicBezTo>
                      <a:pt x="8" y="5"/>
                      <a:pt x="8" y="5"/>
                      <a:pt x="8" y="5"/>
                    </a:cubicBezTo>
                    <a:cubicBezTo>
                      <a:pt x="9" y="9"/>
                      <a:pt x="13" y="12"/>
                      <a:pt x="11" y="17"/>
                    </a:cubicBezTo>
                    <a:cubicBezTo>
                      <a:pt x="11" y="17"/>
                      <a:pt x="10" y="18"/>
                      <a:pt x="9" y="18"/>
                    </a:cubicBezTo>
                    <a:cubicBezTo>
                      <a:pt x="6" y="16"/>
                      <a:pt x="5" y="13"/>
                      <a:pt x="3" y="10"/>
                    </a:cubicBezTo>
                    <a:cubicBezTo>
                      <a:pt x="3" y="6"/>
                      <a:pt x="0" y="3"/>
                      <a:pt x="3" y="0"/>
                    </a:cubicBezTo>
                    <a:close/>
                  </a:path>
                </a:pathLst>
              </a:custGeom>
              <a:solidFill>
                <a:srgbClr val="3A6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2" name="Freeform 784"/>
              <p:cNvSpPr/>
              <p:nvPr/>
            </p:nvSpPr>
            <p:spPr bwMode="auto">
              <a:xfrm>
                <a:off x="5426" y="1857"/>
                <a:ext cx="39" cy="50"/>
              </a:xfrm>
              <a:custGeom>
                <a:avLst/>
                <a:gdLst>
                  <a:gd name="T0" fmla="*/ 9 w 11"/>
                  <a:gd name="T1" fmla="*/ 10 h 14"/>
                  <a:gd name="T2" fmla="*/ 11 w 11"/>
                  <a:gd name="T3" fmla="*/ 14 h 14"/>
                  <a:gd name="T4" fmla="*/ 0 w 11"/>
                  <a:gd name="T5" fmla="*/ 6 h 14"/>
                  <a:gd name="T6" fmla="*/ 9 w 11"/>
                  <a:gd name="T7" fmla="*/ 10 h 14"/>
                </a:gdLst>
                <a:ahLst/>
                <a:cxnLst>
                  <a:cxn ang="0">
                    <a:pos x="T0" y="T1"/>
                  </a:cxn>
                  <a:cxn ang="0">
                    <a:pos x="T2" y="T3"/>
                  </a:cxn>
                  <a:cxn ang="0">
                    <a:pos x="T4" y="T5"/>
                  </a:cxn>
                  <a:cxn ang="0">
                    <a:pos x="T6" y="T7"/>
                  </a:cxn>
                </a:cxnLst>
                <a:rect l="0" t="0" r="r" b="b"/>
                <a:pathLst>
                  <a:path w="11" h="14">
                    <a:moveTo>
                      <a:pt x="9" y="10"/>
                    </a:moveTo>
                    <a:cubicBezTo>
                      <a:pt x="10" y="11"/>
                      <a:pt x="10" y="12"/>
                      <a:pt x="11" y="14"/>
                    </a:cubicBezTo>
                    <a:cubicBezTo>
                      <a:pt x="6" y="14"/>
                      <a:pt x="3" y="9"/>
                      <a:pt x="0" y="6"/>
                    </a:cubicBezTo>
                    <a:cubicBezTo>
                      <a:pt x="6" y="0"/>
                      <a:pt x="6" y="8"/>
                      <a:pt x="9" y="10"/>
                    </a:cubicBezTo>
                    <a:close/>
                  </a:path>
                </a:pathLst>
              </a:custGeom>
              <a:solidFill>
                <a:srgbClr val="9DC6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3" name="Freeform 785"/>
              <p:cNvSpPr/>
              <p:nvPr/>
            </p:nvSpPr>
            <p:spPr bwMode="auto">
              <a:xfrm>
                <a:off x="5412" y="1474"/>
                <a:ext cx="32" cy="57"/>
              </a:xfrm>
              <a:custGeom>
                <a:avLst/>
                <a:gdLst>
                  <a:gd name="T0" fmla="*/ 7 w 9"/>
                  <a:gd name="T1" fmla="*/ 6 h 16"/>
                  <a:gd name="T2" fmla="*/ 4 w 9"/>
                  <a:gd name="T3" fmla="*/ 16 h 16"/>
                  <a:gd name="T4" fmla="*/ 1 w 9"/>
                  <a:gd name="T5" fmla="*/ 0 h 16"/>
                  <a:gd name="T6" fmla="*/ 5 w 9"/>
                  <a:gd name="T7" fmla="*/ 1 h 16"/>
                  <a:gd name="T8" fmla="*/ 7 w 9"/>
                  <a:gd name="T9" fmla="*/ 6 h 16"/>
                </a:gdLst>
                <a:ahLst/>
                <a:cxnLst>
                  <a:cxn ang="0">
                    <a:pos x="T0" y="T1"/>
                  </a:cxn>
                  <a:cxn ang="0">
                    <a:pos x="T2" y="T3"/>
                  </a:cxn>
                  <a:cxn ang="0">
                    <a:pos x="T4" y="T5"/>
                  </a:cxn>
                  <a:cxn ang="0">
                    <a:pos x="T6" y="T7"/>
                  </a:cxn>
                  <a:cxn ang="0">
                    <a:pos x="T8" y="T9"/>
                  </a:cxn>
                </a:cxnLst>
                <a:rect l="0" t="0" r="r" b="b"/>
                <a:pathLst>
                  <a:path w="9" h="16">
                    <a:moveTo>
                      <a:pt x="7" y="6"/>
                    </a:moveTo>
                    <a:cubicBezTo>
                      <a:pt x="0" y="7"/>
                      <a:pt x="5" y="13"/>
                      <a:pt x="4" y="16"/>
                    </a:cubicBezTo>
                    <a:cubicBezTo>
                      <a:pt x="0" y="11"/>
                      <a:pt x="3" y="5"/>
                      <a:pt x="1" y="0"/>
                    </a:cubicBezTo>
                    <a:cubicBezTo>
                      <a:pt x="3" y="0"/>
                      <a:pt x="4" y="1"/>
                      <a:pt x="5" y="1"/>
                    </a:cubicBezTo>
                    <a:cubicBezTo>
                      <a:pt x="8" y="2"/>
                      <a:pt x="9" y="4"/>
                      <a:pt x="7" y="6"/>
                    </a:cubicBezTo>
                    <a:close/>
                  </a:path>
                </a:pathLst>
              </a:custGeom>
              <a:solidFill>
                <a:srgbClr val="668C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4" name="Freeform 786"/>
              <p:cNvSpPr/>
              <p:nvPr/>
            </p:nvSpPr>
            <p:spPr bwMode="auto">
              <a:xfrm>
                <a:off x="5419" y="1822"/>
                <a:ext cx="36" cy="28"/>
              </a:xfrm>
              <a:custGeom>
                <a:avLst/>
                <a:gdLst>
                  <a:gd name="T0" fmla="*/ 4 w 10"/>
                  <a:gd name="T1" fmla="*/ 0 h 8"/>
                  <a:gd name="T2" fmla="*/ 10 w 10"/>
                  <a:gd name="T3" fmla="*/ 4 h 8"/>
                  <a:gd name="T4" fmla="*/ 5 w 10"/>
                  <a:gd name="T5" fmla="*/ 8 h 8"/>
                  <a:gd name="T6" fmla="*/ 4 w 10"/>
                  <a:gd name="T7" fmla="*/ 0 h 8"/>
                </a:gdLst>
                <a:ahLst/>
                <a:cxnLst>
                  <a:cxn ang="0">
                    <a:pos x="T0" y="T1"/>
                  </a:cxn>
                  <a:cxn ang="0">
                    <a:pos x="T2" y="T3"/>
                  </a:cxn>
                  <a:cxn ang="0">
                    <a:pos x="T4" y="T5"/>
                  </a:cxn>
                  <a:cxn ang="0">
                    <a:pos x="T6" y="T7"/>
                  </a:cxn>
                </a:cxnLst>
                <a:rect l="0" t="0" r="r" b="b"/>
                <a:pathLst>
                  <a:path w="10" h="8">
                    <a:moveTo>
                      <a:pt x="4" y="0"/>
                    </a:moveTo>
                    <a:cubicBezTo>
                      <a:pt x="6" y="1"/>
                      <a:pt x="8" y="2"/>
                      <a:pt x="10" y="4"/>
                    </a:cubicBezTo>
                    <a:cubicBezTo>
                      <a:pt x="8" y="5"/>
                      <a:pt x="7" y="7"/>
                      <a:pt x="5" y="8"/>
                    </a:cubicBezTo>
                    <a:cubicBezTo>
                      <a:pt x="2" y="6"/>
                      <a:pt x="0" y="3"/>
                      <a:pt x="4" y="0"/>
                    </a:cubicBezTo>
                    <a:close/>
                  </a:path>
                </a:pathLst>
              </a:custGeom>
              <a:solidFill>
                <a:srgbClr val="4A8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5" name="Freeform 787"/>
              <p:cNvSpPr/>
              <p:nvPr/>
            </p:nvSpPr>
            <p:spPr bwMode="auto">
              <a:xfrm>
                <a:off x="5401" y="2035"/>
                <a:ext cx="25" cy="53"/>
              </a:xfrm>
              <a:custGeom>
                <a:avLst/>
                <a:gdLst>
                  <a:gd name="T0" fmla="*/ 5 w 7"/>
                  <a:gd name="T1" fmla="*/ 2 h 15"/>
                  <a:gd name="T2" fmla="*/ 7 w 7"/>
                  <a:gd name="T3" fmla="*/ 11 h 15"/>
                  <a:gd name="T4" fmla="*/ 0 w 7"/>
                  <a:gd name="T5" fmla="*/ 14 h 15"/>
                  <a:gd name="T6" fmla="*/ 3 w 7"/>
                  <a:gd name="T7" fmla="*/ 1 h 15"/>
                  <a:gd name="T8" fmla="*/ 5 w 7"/>
                  <a:gd name="T9" fmla="*/ 2 h 15"/>
                </a:gdLst>
                <a:ahLst/>
                <a:cxnLst>
                  <a:cxn ang="0">
                    <a:pos x="T0" y="T1"/>
                  </a:cxn>
                  <a:cxn ang="0">
                    <a:pos x="T2" y="T3"/>
                  </a:cxn>
                  <a:cxn ang="0">
                    <a:pos x="T4" y="T5"/>
                  </a:cxn>
                  <a:cxn ang="0">
                    <a:pos x="T6" y="T7"/>
                  </a:cxn>
                  <a:cxn ang="0">
                    <a:pos x="T8" y="T9"/>
                  </a:cxn>
                </a:cxnLst>
                <a:rect l="0" t="0" r="r" b="b"/>
                <a:pathLst>
                  <a:path w="7" h="15">
                    <a:moveTo>
                      <a:pt x="5" y="2"/>
                    </a:moveTo>
                    <a:cubicBezTo>
                      <a:pt x="5" y="5"/>
                      <a:pt x="6" y="8"/>
                      <a:pt x="7" y="11"/>
                    </a:cubicBezTo>
                    <a:cubicBezTo>
                      <a:pt x="5" y="14"/>
                      <a:pt x="3" y="15"/>
                      <a:pt x="0" y="14"/>
                    </a:cubicBezTo>
                    <a:cubicBezTo>
                      <a:pt x="1" y="9"/>
                      <a:pt x="2" y="5"/>
                      <a:pt x="3" y="1"/>
                    </a:cubicBezTo>
                    <a:cubicBezTo>
                      <a:pt x="4" y="0"/>
                      <a:pt x="4" y="1"/>
                      <a:pt x="5" y="2"/>
                    </a:cubicBezTo>
                    <a:close/>
                  </a:path>
                </a:pathLst>
              </a:custGeom>
              <a:solidFill>
                <a:srgbClr val="7BA8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6" name="Freeform 788"/>
              <p:cNvSpPr/>
              <p:nvPr/>
            </p:nvSpPr>
            <p:spPr bwMode="auto">
              <a:xfrm>
                <a:off x="5412" y="1392"/>
                <a:ext cx="96" cy="121"/>
              </a:xfrm>
              <a:custGeom>
                <a:avLst/>
                <a:gdLst>
                  <a:gd name="T0" fmla="*/ 7 w 27"/>
                  <a:gd name="T1" fmla="*/ 22 h 34"/>
                  <a:gd name="T2" fmla="*/ 4 w 27"/>
                  <a:gd name="T3" fmla="*/ 4 h 34"/>
                  <a:gd name="T4" fmla="*/ 16 w 27"/>
                  <a:gd name="T5" fmla="*/ 7 h 34"/>
                  <a:gd name="T6" fmla="*/ 20 w 27"/>
                  <a:gd name="T7" fmla="*/ 14 h 34"/>
                  <a:gd name="T8" fmla="*/ 24 w 27"/>
                  <a:gd name="T9" fmla="*/ 31 h 34"/>
                  <a:gd name="T10" fmla="*/ 20 w 27"/>
                  <a:gd name="T11" fmla="*/ 34 h 34"/>
                  <a:gd name="T12" fmla="*/ 7 w 27"/>
                  <a:gd name="T13" fmla="*/ 22 h 34"/>
                </a:gdLst>
                <a:ahLst/>
                <a:cxnLst>
                  <a:cxn ang="0">
                    <a:pos x="T0" y="T1"/>
                  </a:cxn>
                  <a:cxn ang="0">
                    <a:pos x="T2" y="T3"/>
                  </a:cxn>
                  <a:cxn ang="0">
                    <a:pos x="T4" y="T5"/>
                  </a:cxn>
                  <a:cxn ang="0">
                    <a:pos x="T6" y="T7"/>
                  </a:cxn>
                  <a:cxn ang="0">
                    <a:pos x="T8" y="T9"/>
                  </a:cxn>
                  <a:cxn ang="0">
                    <a:pos x="T10" y="T11"/>
                  </a:cxn>
                  <a:cxn ang="0">
                    <a:pos x="T12" y="T13"/>
                  </a:cxn>
                </a:cxnLst>
                <a:rect l="0" t="0" r="r" b="b"/>
                <a:pathLst>
                  <a:path w="27" h="34">
                    <a:moveTo>
                      <a:pt x="7" y="22"/>
                    </a:moveTo>
                    <a:cubicBezTo>
                      <a:pt x="5" y="16"/>
                      <a:pt x="0" y="11"/>
                      <a:pt x="4" y="4"/>
                    </a:cubicBezTo>
                    <a:cubicBezTo>
                      <a:pt x="9" y="0"/>
                      <a:pt x="12" y="6"/>
                      <a:pt x="16" y="7"/>
                    </a:cubicBezTo>
                    <a:cubicBezTo>
                      <a:pt x="18" y="9"/>
                      <a:pt x="20" y="11"/>
                      <a:pt x="20" y="14"/>
                    </a:cubicBezTo>
                    <a:cubicBezTo>
                      <a:pt x="19" y="20"/>
                      <a:pt x="27" y="24"/>
                      <a:pt x="24" y="31"/>
                    </a:cubicBezTo>
                    <a:cubicBezTo>
                      <a:pt x="23" y="33"/>
                      <a:pt x="22" y="34"/>
                      <a:pt x="20" y="34"/>
                    </a:cubicBezTo>
                    <a:cubicBezTo>
                      <a:pt x="13" y="32"/>
                      <a:pt x="9" y="29"/>
                      <a:pt x="7" y="22"/>
                    </a:cubicBezTo>
                    <a:close/>
                  </a:path>
                </a:pathLst>
              </a:custGeom>
              <a:solidFill>
                <a:srgbClr val="305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7" name="Freeform 789"/>
              <p:cNvSpPr/>
              <p:nvPr/>
            </p:nvSpPr>
            <p:spPr bwMode="auto">
              <a:xfrm>
                <a:off x="5415" y="1197"/>
                <a:ext cx="93" cy="82"/>
              </a:xfrm>
              <a:custGeom>
                <a:avLst/>
                <a:gdLst>
                  <a:gd name="T0" fmla="*/ 11 w 26"/>
                  <a:gd name="T1" fmla="*/ 18 h 23"/>
                  <a:gd name="T2" fmla="*/ 2 w 26"/>
                  <a:gd name="T3" fmla="*/ 8 h 23"/>
                  <a:gd name="T4" fmla="*/ 7 w 26"/>
                  <a:gd name="T5" fmla="*/ 0 h 23"/>
                  <a:gd name="T6" fmla="*/ 25 w 26"/>
                  <a:gd name="T7" fmla="*/ 11 h 23"/>
                  <a:gd name="T8" fmla="*/ 25 w 26"/>
                  <a:gd name="T9" fmla="*/ 17 h 23"/>
                  <a:gd name="T10" fmla="*/ 13 w 26"/>
                  <a:gd name="T11" fmla="*/ 20 h 23"/>
                  <a:gd name="T12" fmla="*/ 11 w 26"/>
                  <a:gd name="T13" fmla="*/ 18 h 23"/>
                </a:gdLst>
                <a:ahLst/>
                <a:cxnLst>
                  <a:cxn ang="0">
                    <a:pos x="T0" y="T1"/>
                  </a:cxn>
                  <a:cxn ang="0">
                    <a:pos x="T2" y="T3"/>
                  </a:cxn>
                  <a:cxn ang="0">
                    <a:pos x="T4" y="T5"/>
                  </a:cxn>
                  <a:cxn ang="0">
                    <a:pos x="T6" y="T7"/>
                  </a:cxn>
                  <a:cxn ang="0">
                    <a:pos x="T8" y="T9"/>
                  </a:cxn>
                  <a:cxn ang="0">
                    <a:pos x="T10" y="T11"/>
                  </a:cxn>
                  <a:cxn ang="0">
                    <a:pos x="T12" y="T13"/>
                  </a:cxn>
                </a:cxnLst>
                <a:rect l="0" t="0" r="r" b="b"/>
                <a:pathLst>
                  <a:path w="26" h="23">
                    <a:moveTo>
                      <a:pt x="11" y="18"/>
                    </a:moveTo>
                    <a:cubicBezTo>
                      <a:pt x="8" y="15"/>
                      <a:pt x="5" y="11"/>
                      <a:pt x="2" y="8"/>
                    </a:cubicBezTo>
                    <a:cubicBezTo>
                      <a:pt x="0" y="3"/>
                      <a:pt x="2" y="1"/>
                      <a:pt x="7" y="0"/>
                    </a:cubicBezTo>
                    <a:cubicBezTo>
                      <a:pt x="14" y="3"/>
                      <a:pt x="21" y="5"/>
                      <a:pt x="25" y="11"/>
                    </a:cubicBezTo>
                    <a:cubicBezTo>
                      <a:pt x="26" y="13"/>
                      <a:pt x="26" y="15"/>
                      <a:pt x="25" y="17"/>
                    </a:cubicBezTo>
                    <a:cubicBezTo>
                      <a:pt x="21" y="18"/>
                      <a:pt x="18" y="23"/>
                      <a:pt x="13" y="20"/>
                    </a:cubicBezTo>
                    <a:cubicBezTo>
                      <a:pt x="12" y="19"/>
                      <a:pt x="11" y="19"/>
                      <a:pt x="11" y="18"/>
                    </a:cubicBezTo>
                    <a:close/>
                  </a:path>
                </a:pathLst>
              </a:custGeom>
              <a:solidFill>
                <a:srgbClr val="3985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8" name="Freeform 790"/>
              <p:cNvSpPr/>
              <p:nvPr/>
            </p:nvSpPr>
            <p:spPr bwMode="auto">
              <a:xfrm>
                <a:off x="5419" y="1261"/>
                <a:ext cx="71" cy="89"/>
              </a:xfrm>
              <a:custGeom>
                <a:avLst/>
                <a:gdLst>
                  <a:gd name="T0" fmla="*/ 4 w 20"/>
                  <a:gd name="T1" fmla="*/ 12 h 25"/>
                  <a:gd name="T2" fmla="*/ 10 w 20"/>
                  <a:gd name="T3" fmla="*/ 4 h 25"/>
                  <a:gd name="T4" fmla="*/ 19 w 20"/>
                  <a:gd name="T5" fmla="*/ 11 h 25"/>
                  <a:gd name="T6" fmla="*/ 20 w 20"/>
                  <a:gd name="T7" fmla="*/ 14 h 25"/>
                  <a:gd name="T8" fmla="*/ 17 w 20"/>
                  <a:gd name="T9" fmla="*/ 23 h 25"/>
                  <a:gd name="T10" fmla="*/ 9 w 20"/>
                  <a:gd name="T11" fmla="*/ 20 h 25"/>
                  <a:gd name="T12" fmla="*/ 4 w 20"/>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4" y="12"/>
                    </a:moveTo>
                    <a:cubicBezTo>
                      <a:pt x="2" y="6"/>
                      <a:pt x="0" y="0"/>
                      <a:pt x="10" y="4"/>
                    </a:cubicBezTo>
                    <a:cubicBezTo>
                      <a:pt x="14" y="4"/>
                      <a:pt x="17" y="7"/>
                      <a:pt x="19" y="11"/>
                    </a:cubicBezTo>
                    <a:cubicBezTo>
                      <a:pt x="19" y="12"/>
                      <a:pt x="20" y="13"/>
                      <a:pt x="20" y="14"/>
                    </a:cubicBezTo>
                    <a:cubicBezTo>
                      <a:pt x="20" y="18"/>
                      <a:pt x="20" y="21"/>
                      <a:pt x="17" y="23"/>
                    </a:cubicBezTo>
                    <a:cubicBezTo>
                      <a:pt x="14" y="25"/>
                      <a:pt x="12" y="22"/>
                      <a:pt x="9" y="20"/>
                    </a:cubicBezTo>
                    <a:cubicBezTo>
                      <a:pt x="5" y="19"/>
                      <a:pt x="5" y="15"/>
                      <a:pt x="4" y="12"/>
                    </a:cubicBezTo>
                    <a:close/>
                  </a:path>
                </a:pathLst>
              </a:custGeom>
              <a:solidFill>
                <a:srgbClr val="337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9" name="Freeform 791"/>
              <p:cNvSpPr/>
              <p:nvPr/>
            </p:nvSpPr>
            <p:spPr bwMode="auto">
              <a:xfrm>
                <a:off x="5430" y="1350"/>
                <a:ext cx="82" cy="74"/>
              </a:xfrm>
              <a:custGeom>
                <a:avLst/>
                <a:gdLst>
                  <a:gd name="T0" fmla="*/ 0 w 23"/>
                  <a:gd name="T1" fmla="*/ 9 h 21"/>
                  <a:gd name="T2" fmla="*/ 1 w 23"/>
                  <a:gd name="T3" fmla="*/ 7 h 21"/>
                  <a:gd name="T4" fmla="*/ 9 w 23"/>
                  <a:gd name="T5" fmla="*/ 1 h 21"/>
                  <a:gd name="T6" fmla="*/ 16 w 23"/>
                  <a:gd name="T7" fmla="*/ 5 h 21"/>
                  <a:gd name="T8" fmla="*/ 23 w 23"/>
                  <a:gd name="T9" fmla="*/ 20 h 21"/>
                  <a:gd name="T10" fmla="*/ 21 w 23"/>
                  <a:gd name="T11" fmla="*/ 21 h 21"/>
                  <a:gd name="T12" fmla="*/ 8 w 23"/>
                  <a:gd name="T13" fmla="*/ 18 h 21"/>
                  <a:gd name="T14" fmla="*/ 0 w 23"/>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1">
                    <a:moveTo>
                      <a:pt x="0" y="9"/>
                    </a:moveTo>
                    <a:cubicBezTo>
                      <a:pt x="1" y="8"/>
                      <a:pt x="1" y="7"/>
                      <a:pt x="1" y="7"/>
                    </a:cubicBezTo>
                    <a:cubicBezTo>
                      <a:pt x="4" y="6"/>
                      <a:pt x="4" y="0"/>
                      <a:pt x="9" y="1"/>
                    </a:cubicBezTo>
                    <a:cubicBezTo>
                      <a:pt x="12" y="2"/>
                      <a:pt x="14" y="3"/>
                      <a:pt x="16" y="5"/>
                    </a:cubicBezTo>
                    <a:cubicBezTo>
                      <a:pt x="19" y="10"/>
                      <a:pt x="22" y="14"/>
                      <a:pt x="23" y="20"/>
                    </a:cubicBezTo>
                    <a:cubicBezTo>
                      <a:pt x="22" y="21"/>
                      <a:pt x="22" y="21"/>
                      <a:pt x="21" y="21"/>
                    </a:cubicBezTo>
                    <a:cubicBezTo>
                      <a:pt x="16" y="21"/>
                      <a:pt x="12" y="19"/>
                      <a:pt x="8" y="18"/>
                    </a:cubicBezTo>
                    <a:cubicBezTo>
                      <a:pt x="5" y="15"/>
                      <a:pt x="0" y="14"/>
                      <a:pt x="0" y="9"/>
                    </a:cubicBezTo>
                    <a:close/>
                  </a:path>
                </a:pathLst>
              </a:custGeom>
              <a:solidFill>
                <a:srgbClr val="235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0" name="Freeform 792"/>
              <p:cNvSpPr/>
              <p:nvPr/>
            </p:nvSpPr>
            <p:spPr bwMode="auto">
              <a:xfrm>
                <a:off x="5340" y="1200"/>
                <a:ext cx="65" cy="61"/>
              </a:xfrm>
              <a:custGeom>
                <a:avLst/>
                <a:gdLst>
                  <a:gd name="T0" fmla="*/ 0 w 18"/>
                  <a:gd name="T1" fmla="*/ 9 h 17"/>
                  <a:gd name="T2" fmla="*/ 0 w 18"/>
                  <a:gd name="T3" fmla="*/ 7 h 17"/>
                  <a:gd name="T4" fmla="*/ 10 w 18"/>
                  <a:gd name="T5" fmla="*/ 2 h 17"/>
                  <a:gd name="T6" fmla="*/ 18 w 18"/>
                  <a:gd name="T7" fmla="*/ 5 h 17"/>
                  <a:gd name="T8" fmla="*/ 11 w 18"/>
                  <a:gd name="T9" fmla="*/ 15 h 17"/>
                  <a:gd name="T10" fmla="*/ 0 w 18"/>
                  <a:gd name="T11" fmla="*/ 9 h 17"/>
                </a:gdLst>
                <a:ahLst/>
                <a:cxnLst>
                  <a:cxn ang="0">
                    <a:pos x="T0" y="T1"/>
                  </a:cxn>
                  <a:cxn ang="0">
                    <a:pos x="T2" y="T3"/>
                  </a:cxn>
                  <a:cxn ang="0">
                    <a:pos x="T4" y="T5"/>
                  </a:cxn>
                  <a:cxn ang="0">
                    <a:pos x="T6" y="T7"/>
                  </a:cxn>
                  <a:cxn ang="0">
                    <a:pos x="T8" y="T9"/>
                  </a:cxn>
                  <a:cxn ang="0">
                    <a:pos x="T10" y="T11"/>
                  </a:cxn>
                </a:cxnLst>
                <a:rect l="0" t="0" r="r" b="b"/>
                <a:pathLst>
                  <a:path w="18" h="17">
                    <a:moveTo>
                      <a:pt x="0" y="9"/>
                    </a:moveTo>
                    <a:cubicBezTo>
                      <a:pt x="0" y="8"/>
                      <a:pt x="0" y="8"/>
                      <a:pt x="0" y="7"/>
                    </a:cubicBezTo>
                    <a:cubicBezTo>
                      <a:pt x="3" y="5"/>
                      <a:pt x="7" y="4"/>
                      <a:pt x="10" y="2"/>
                    </a:cubicBezTo>
                    <a:cubicBezTo>
                      <a:pt x="13" y="1"/>
                      <a:pt x="16" y="0"/>
                      <a:pt x="18" y="5"/>
                    </a:cubicBezTo>
                    <a:cubicBezTo>
                      <a:pt x="14" y="7"/>
                      <a:pt x="15" y="12"/>
                      <a:pt x="11" y="15"/>
                    </a:cubicBezTo>
                    <a:cubicBezTo>
                      <a:pt x="1" y="17"/>
                      <a:pt x="0" y="17"/>
                      <a:pt x="0" y="9"/>
                    </a:cubicBezTo>
                    <a:close/>
                  </a:path>
                </a:pathLst>
              </a:custGeom>
              <a:solidFill>
                <a:srgbClr val="358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1" name="Freeform 793"/>
              <p:cNvSpPr/>
              <p:nvPr/>
            </p:nvSpPr>
            <p:spPr bwMode="auto">
              <a:xfrm>
                <a:off x="5344" y="1271"/>
                <a:ext cx="54" cy="61"/>
              </a:xfrm>
              <a:custGeom>
                <a:avLst/>
                <a:gdLst>
                  <a:gd name="T0" fmla="*/ 7 w 15"/>
                  <a:gd name="T1" fmla="*/ 14 h 17"/>
                  <a:gd name="T2" fmla="*/ 2 w 15"/>
                  <a:gd name="T3" fmla="*/ 15 h 17"/>
                  <a:gd name="T4" fmla="*/ 3 w 15"/>
                  <a:gd name="T5" fmla="*/ 7 h 17"/>
                  <a:gd name="T6" fmla="*/ 3 w 15"/>
                  <a:gd name="T7" fmla="*/ 2 h 17"/>
                  <a:gd name="T8" fmla="*/ 4 w 15"/>
                  <a:gd name="T9" fmla="*/ 1 h 17"/>
                  <a:gd name="T10" fmla="*/ 15 w 15"/>
                  <a:gd name="T11" fmla="*/ 0 h 17"/>
                  <a:gd name="T12" fmla="*/ 7 w 15"/>
                  <a:gd name="T13" fmla="*/ 14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7" y="14"/>
                    </a:moveTo>
                    <a:cubicBezTo>
                      <a:pt x="5" y="15"/>
                      <a:pt x="4" y="17"/>
                      <a:pt x="2" y="15"/>
                    </a:cubicBezTo>
                    <a:cubicBezTo>
                      <a:pt x="0" y="12"/>
                      <a:pt x="0" y="9"/>
                      <a:pt x="3" y="7"/>
                    </a:cubicBezTo>
                    <a:cubicBezTo>
                      <a:pt x="6" y="5"/>
                      <a:pt x="6" y="3"/>
                      <a:pt x="3" y="2"/>
                    </a:cubicBezTo>
                    <a:cubicBezTo>
                      <a:pt x="4" y="1"/>
                      <a:pt x="4" y="1"/>
                      <a:pt x="4" y="1"/>
                    </a:cubicBezTo>
                    <a:cubicBezTo>
                      <a:pt x="7" y="1"/>
                      <a:pt x="11" y="0"/>
                      <a:pt x="15" y="0"/>
                    </a:cubicBezTo>
                    <a:cubicBezTo>
                      <a:pt x="15" y="6"/>
                      <a:pt x="11" y="11"/>
                      <a:pt x="7" y="14"/>
                    </a:cubicBezTo>
                    <a:close/>
                  </a:path>
                </a:pathLst>
              </a:custGeom>
              <a:solidFill>
                <a:srgbClr val="357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2" name="Freeform 794"/>
              <p:cNvSpPr/>
              <p:nvPr/>
            </p:nvSpPr>
            <p:spPr bwMode="auto">
              <a:xfrm>
                <a:off x="5280" y="1232"/>
                <a:ext cx="78" cy="64"/>
              </a:xfrm>
              <a:custGeom>
                <a:avLst/>
                <a:gdLst>
                  <a:gd name="T0" fmla="*/ 22 w 22"/>
                  <a:gd name="T1" fmla="*/ 12 h 18"/>
                  <a:gd name="T2" fmla="*/ 21 w 22"/>
                  <a:gd name="T3" fmla="*/ 13 h 18"/>
                  <a:gd name="T4" fmla="*/ 19 w 22"/>
                  <a:gd name="T5" fmla="*/ 13 h 18"/>
                  <a:gd name="T6" fmla="*/ 10 w 22"/>
                  <a:gd name="T7" fmla="*/ 16 h 18"/>
                  <a:gd name="T8" fmla="*/ 9 w 22"/>
                  <a:gd name="T9" fmla="*/ 14 h 18"/>
                  <a:gd name="T10" fmla="*/ 5 w 22"/>
                  <a:gd name="T11" fmla="*/ 6 h 18"/>
                  <a:gd name="T12" fmla="*/ 15 w 22"/>
                  <a:gd name="T13" fmla="*/ 0 h 18"/>
                  <a:gd name="T14" fmla="*/ 22 w 22"/>
                  <a:gd name="T15" fmla="*/ 9 h 18"/>
                  <a:gd name="T16" fmla="*/ 22 w 22"/>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8">
                    <a:moveTo>
                      <a:pt x="22" y="12"/>
                    </a:moveTo>
                    <a:cubicBezTo>
                      <a:pt x="22" y="12"/>
                      <a:pt x="21" y="13"/>
                      <a:pt x="21" y="13"/>
                    </a:cubicBezTo>
                    <a:cubicBezTo>
                      <a:pt x="20" y="13"/>
                      <a:pt x="19" y="13"/>
                      <a:pt x="19" y="13"/>
                    </a:cubicBezTo>
                    <a:cubicBezTo>
                      <a:pt x="16" y="16"/>
                      <a:pt x="14" y="18"/>
                      <a:pt x="10" y="16"/>
                    </a:cubicBezTo>
                    <a:cubicBezTo>
                      <a:pt x="9" y="15"/>
                      <a:pt x="9" y="15"/>
                      <a:pt x="9" y="14"/>
                    </a:cubicBezTo>
                    <a:cubicBezTo>
                      <a:pt x="6" y="12"/>
                      <a:pt x="0" y="11"/>
                      <a:pt x="5" y="6"/>
                    </a:cubicBezTo>
                    <a:cubicBezTo>
                      <a:pt x="8" y="3"/>
                      <a:pt x="11" y="0"/>
                      <a:pt x="15" y="0"/>
                    </a:cubicBezTo>
                    <a:cubicBezTo>
                      <a:pt x="13" y="7"/>
                      <a:pt x="17" y="9"/>
                      <a:pt x="22" y="9"/>
                    </a:cubicBezTo>
                    <a:cubicBezTo>
                      <a:pt x="22" y="10"/>
                      <a:pt x="22" y="11"/>
                      <a:pt x="22" y="12"/>
                    </a:cubicBezTo>
                    <a:close/>
                  </a:path>
                </a:pathLst>
              </a:custGeom>
              <a:solidFill>
                <a:srgbClr val="316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3" name="Freeform 795"/>
              <p:cNvSpPr/>
              <p:nvPr/>
            </p:nvSpPr>
            <p:spPr bwMode="auto">
              <a:xfrm>
                <a:off x="5423" y="1303"/>
                <a:ext cx="85" cy="75"/>
              </a:xfrm>
              <a:custGeom>
                <a:avLst/>
                <a:gdLst>
                  <a:gd name="T0" fmla="*/ 16 w 24"/>
                  <a:gd name="T1" fmla="*/ 19 h 21"/>
                  <a:gd name="T2" fmla="*/ 10 w 24"/>
                  <a:gd name="T3" fmla="*/ 15 h 21"/>
                  <a:gd name="T4" fmla="*/ 2 w 24"/>
                  <a:gd name="T5" fmla="*/ 10 h 21"/>
                  <a:gd name="T6" fmla="*/ 3 w 24"/>
                  <a:gd name="T7" fmla="*/ 0 h 21"/>
                  <a:gd name="T8" fmla="*/ 7 w 24"/>
                  <a:gd name="T9" fmla="*/ 6 h 21"/>
                  <a:gd name="T10" fmla="*/ 19 w 24"/>
                  <a:gd name="T11" fmla="*/ 14 h 21"/>
                  <a:gd name="T12" fmla="*/ 22 w 24"/>
                  <a:gd name="T13" fmla="*/ 20 h 21"/>
                  <a:gd name="T14" fmla="*/ 16 w 24"/>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1">
                    <a:moveTo>
                      <a:pt x="16" y="19"/>
                    </a:moveTo>
                    <a:cubicBezTo>
                      <a:pt x="14" y="18"/>
                      <a:pt x="12" y="16"/>
                      <a:pt x="10" y="15"/>
                    </a:cubicBezTo>
                    <a:cubicBezTo>
                      <a:pt x="7" y="14"/>
                      <a:pt x="4" y="13"/>
                      <a:pt x="2" y="10"/>
                    </a:cubicBezTo>
                    <a:cubicBezTo>
                      <a:pt x="0" y="6"/>
                      <a:pt x="2" y="3"/>
                      <a:pt x="3" y="0"/>
                    </a:cubicBezTo>
                    <a:cubicBezTo>
                      <a:pt x="4" y="2"/>
                      <a:pt x="6" y="4"/>
                      <a:pt x="7" y="6"/>
                    </a:cubicBezTo>
                    <a:cubicBezTo>
                      <a:pt x="11" y="9"/>
                      <a:pt x="14" y="13"/>
                      <a:pt x="19" y="14"/>
                    </a:cubicBezTo>
                    <a:cubicBezTo>
                      <a:pt x="21" y="15"/>
                      <a:pt x="24" y="17"/>
                      <a:pt x="22" y="20"/>
                    </a:cubicBezTo>
                    <a:cubicBezTo>
                      <a:pt x="20" y="21"/>
                      <a:pt x="18" y="21"/>
                      <a:pt x="16" y="19"/>
                    </a:cubicBezTo>
                    <a:close/>
                  </a:path>
                </a:pathLst>
              </a:custGeom>
              <a:solidFill>
                <a:srgbClr val="AFC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4" name="Freeform 796"/>
              <p:cNvSpPr/>
              <p:nvPr/>
            </p:nvSpPr>
            <p:spPr bwMode="auto">
              <a:xfrm>
                <a:off x="5312" y="1232"/>
                <a:ext cx="68" cy="50"/>
              </a:xfrm>
              <a:custGeom>
                <a:avLst/>
                <a:gdLst>
                  <a:gd name="T0" fmla="*/ 13 w 19"/>
                  <a:gd name="T1" fmla="*/ 9 h 14"/>
                  <a:gd name="T2" fmla="*/ 3 w 19"/>
                  <a:gd name="T3" fmla="*/ 9 h 14"/>
                  <a:gd name="T4" fmla="*/ 6 w 19"/>
                  <a:gd name="T5" fmla="*/ 0 h 14"/>
                  <a:gd name="T6" fmla="*/ 8 w 19"/>
                  <a:gd name="T7" fmla="*/ 0 h 14"/>
                  <a:gd name="T8" fmla="*/ 19 w 19"/>
                  <a:gd name="T9" fmla="*/ 6 h 14"/>
                  <a:gd name="T10" fmla="*/ 13 w 19"/>
                  <a:gd name="T11" fmla="*/ 9 h 14"/>
                </a:gdLst>
                <a:ahLst/>
                <a:cxnLst>
                  <a:cxn ang="0">
                    <a:pos x="T0" y="T1"/>
                  </a:cxn>
                  <a:cxn ang="0">
                    <a:pos x="T2" y="T3"/>
                  </a:cxn>
                  <a:cxn ang="0">
                    <a:pos x="T4" y="T5"/>
                  </a:cxn>
                  <a:cxn ang="0">
                    <a:pos x="T6" y="T7"/>
                  </a:cxn>
                  <a:cxn ang="0">
                    <a:pos x="T8" y="T9"/>
                  </a:cxn>
                  <a:cxn ang="0">
                    <a:pos x="T10" y="T11"/>
                  </a:cxn>
                </a:cxnLst>
                <a:rect l="0" t="0" r="r" b="b"/>
                <a:pathLst>
                  <a:path w="19" h="14">
                    <a:moveTo>
                      <a:pt x="13" y="9"/>
                    </a:moveTo>
                    <a:cubicBezTo>
                      <a:pt x="10" y="9"/>
                      <a:pt x="6" y="14"/>
                      <a:pt x="3" y="9"/>
                    </a:cubicBezTo>
                    <a:cubicBezTo>
                      <a:pt x="0" y="5"/>
                      <a:pt x="4" y="3"/>
                      <a:pt x="6" y="0"/>
                    </a:cubicBezTo>
                    <a:cubicBezTo>
                      <a:pt x="7" y="0"/>
                      <a:pt x="7" y="0"/>
                      <a:pt x="8" y="0"/>
                    </a:cubicBezTo>
                    <a:cubicBezTo>
                      <a:pt x="8" y="8"/>
                      <a:pt x="14" y="6"/>
                      <a:pt x="19" y="6"/>
                    </a:cubicBezTo>
                    <a:cubicBezTo>
                      <a:pt x="18" y="9"/>
                      <a:pt x="15" y="7"/>
                      <a:pt x="13" y="9"/>
                    </a:cubicBezTo>
                    <a:close/>
                  </a:path>
                </a:pathLst>
              </a:custGeom>
              <a:solidFill>
                <a:srgbClr val="327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5" name="Freeform 797"/>
              <p:cNvSpPr/>
              <p:nvPr/>
            </p:nvSpPr>
            <p:spPr bwMode="auto">
              <a:xfrm>
                <a:off x="5419" y="1339"/>
                <a:ext cx="39" cy="53"/>
              </a:xfrm>
              <a:custGeom>
                <a:avLst/>
                <a:gdLst>
                  <a:gd name="T0" fmla="*/ 3 w 11"/>
                  <a:gd name="T1" fmla="*/ 0 h 15"/>
                  <a:gd name="T2" fmla="*/ 11 w 11"/>
                  <a:gd name="T3" fmla="*/ 5 h 15"/>
                  <a:gd name="T4" fmla="*/ 9 w 11"/>
                  <a:gd name="T5" fmla="*/ 7 h 15"/>
                  <a:gd name="T6" fmla="*/ 4 w 11"/>
                  <a:gd name="T7" fmla="*/ 10 h 15"/>
                  <a:gd name="T8" fmla="*/ 3 w 11"/>
                  <a:gd name="T9" fmla="*/ 0 h 15"/>
                </a:gdLst>
                <a:ahLst/>
                <a:cxnLst>
                  <a:cxn ang="0">
                    <a:pos x="T0" y="T1"/>
                  </a:cxn>
                  <a:cxn ang="0">
                    <a:pos x="T2" y="T3"/>
                  </a:cxn>
                  <a:cxn ang="0">
                    <a:pos x="T4" y="T5"/>
                  </a:cxn>
                  <a:cxn ang="0">
                    <a:pos x="T6" y="T7"/>
                  </a:cxn>
                  <a:cxn ang="0">
                    <a:pos x="T8" y="T9"/>
                  </a:cxn>
                </a:cxnLst>
                <a:rect l="0" t="0" r="r" b="b"/>
                <a:pathLst>
                  <a:path w="11" h="15">
                    <a:moveTo>
                      <a:pt x="3" y="0"/>
                    </a:moveTo>
                    <a:cubicBezTo>
                      <a:pt x="7" y="0"/>
                      <a:pt x="9" y="2"/>
                      <a:pt x="11" y="5"/>
                    </a:cubicBezTo>
                    <a:cubicBezTo>
                      <a:pt x="10" y="6"/>
                      <a:pt x="9" y="6"/>
                      <a:pt x="9" y="7"/>
                    </a:cubicBezTo>
                    <a:cubicBezTo>
                      <a:pt x="11" y="15"/>
                      <a:pt x="7" y="12"/>
                      <a:pt x="4" y="10"/>
                    </a:cubicBezTo>
                    <a:cubicBezTo>
                      <a:pt x="1" y="7"/>
                      <a:pt x="0" y="3"/>
                      <a:pt x="3" y="0"/>
                    </a:cubicBezTo>
                    <a:close/>
                  </a:path>
                </a:pathLst>
              </a:custGeom>
              <a:solidFill>
                <a:srgbClr val="437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6" name="Freeform 798"/>
              <p:cNvSpPr/>
              <p:nvPr/>
            </p:nvSpPr>
            <p:spPr bwMode="auto">
              <a:xfrm>
                <a:off x="5444" y="1261"/>
                <a:ext cx="71" cy="49"/>
              </a:xfrm>
              <a:custGeom>
                <a:avLst/>
                <a:gdLst>
                  <a:gd name="T0" fmla="*/ 10 w 20"/>
                  <a:gd name="T1" fmla="*/ 10 h 14"/>
                  <a:gd name="T2" fmla="*/ 3 w 20"/>
                  <a:gd name="T3" fmla="*/ 4 h 14"/>
                  <a:gd name="T4" fmla="*/ 3 w 20"/>
                  <a:gd name="T5" fmla="*/ 0 h 14"/>
                  <a:gd name="T6" fmla="*/ 4 w 20"/>
                  <a:gd name="T7" fmla="*/ 0 h 14"/>
                  <a:gd name="T8" fmla="*/ 13 w 20"/>
                  <a:gd name="T9" fmla="*/ 4 h 14"/>
                  <a:gd name="T10" fmla="*/ 19 w 20"/>
                  <a:gd name="T11" fmla="*/ 12 h 14"/>
                  <a:gd name="T12" fmla="*/ 10 w 20"/>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0" y="10"/>
                    </a:moveTo>
                    <a:cubicBezTo>
                      <a:pt x="8" y="8"/>
                      <a:pt x="5" y="6"/>
                      <a:pt x="3" y="4"/>
                    </a:cubicBezTo>
                    <a:cubicBezTo>
                      <a:pt x="3" y="3"/>
                      <a:pt x="0" y="1"/>
                      <a:pt x="3" y="0"/>
                    </a:cubicBezTo>
                    <a:cubicBezTo>
                      <a:pt x="3" y="0"/>
                      <a:pt x="4" y="0"/>
                      <a:pt x="4" y="0"/>
                    </a:cubicBezTo>
                    <a:cubicBezTo>
                      <a:pt x="7" y="1"/>
                      <a:pt x="10" y="3"/>
                      <a:pt x="13" y="4"/>
                    </a:cubicBezTo>
                    <a:cubicBezTo>
                      <a:pt x="17" y="5"/>
                      <a:pt x="20" y="7"/>
                      <a:pt x="19" y="12"/>
                    </a:cubicBezTo>
                    <a:cubicBezTo>
                      <a:pt x="15" y="14"/>
                      <a:pt x="13" y="12"/>
                      <a:pt x="10" y="10"/>
                    </a:cubicBezTo>
                    <a:close/>
                  </a:path>
                </a:pathLst>
              </a:custGeom>
              <a:solidFill>
                <a:srgbClr val="B6D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7" name="Freeform 799"/>
              <p:cNvSpPr/>
              <p:nvPr/>
            </p:nvSpPr>
            <p:spPr bwMode="auto">
              <a:xfrm>
                <a:off x="5419" y="1382"/>
                <a:ext cx="50" cy="42"/>
              </a:xfrm>
              <a:custGeom>
                <a:avLst/>
                <a:gdLst>
                  <a:gd name="T0" fmla="*/ 3 w 14"/>
                  <a:gd name="T1" fmla="*/ 0 h 12"/>
                  <a:gd name="T2" fmla="*/ 11 w 14"/>
                  <a:gd name="T3" fmla="*/ 8 h 12"/>
                  <a:gd name="T4" fmla="*/ 14 w 14"/>
                  <a:gd name="T5" fmla="*/ 11 h 12"/>
                  <a:gd name="T6" fmla="*/ 13 w 14"/>
                  <a:gd name="T7" fmla="*/ 12 h 12"/>
                  <a:gd name="T8" fmla="*/ 2 w 14"/>
                  <a:gd name="T9" fmla="*/ 7 h 12"/>
                  <a:gd name="T10" fmla="*/ 3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3" y="0"/>
                    </a:moveTo>
                    <a:cubicBezTo>
                      <a:pt x="6" y="3"/>
                      <a:pt x="7" y="6"/>
                      <a:pt x="11" y="8"/>
                    </a:cubicBezTo>
                    <a:cubicBezTo>
                      <a:pt x="13" y="8"/>
                      <a:pt x="14" y="9"/>
                      <a:pt x="14" y="11"/>
                    </a:cubicBezTo>
                    <a:cubicBezTo>
                      <a:pt x="14" y="11"/>
                      <a:pt x="13" y="11"/>
                      <a:pt x="13" y="12"/>
                    </a:cubicBezTo>
                    <a:cubicBezTo>
                      <a:pt x="9" y="10"/>
                      <a:pt x="5" y="8"/>
                      <a:pt x="2" y="7"/>
                    </a:cubicBezTo>
                    <a:cubicBezTo>
                      <a:pt x="2" y="4"/>
                      <a:pt x="0" y="2"/>
                      <a:pt x="3" y="0"/>
                    </a:cubicBezTo>
                    <a:close/>
                  </a:path>
                </a:pathLst>
              </a:custGeom>
              <a:solidFill>
                <a:srgbClr val="B4D0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8" name="Freeform 800"/>
              <p:cNvSpPr/>
              <p:nvPr/>
            </p:nvSpPr>
            <p:spPr bwMode="auto">
              <a:xfrm>
                <a:off x="5430" y="1470"/>
                <a:ext cx="53" cy="46"/>
              </a:xfrm>
              <a:custGeom>
                <a:avLst/>
                <a:gdLst>
                  <a:gd name="T0" fmla="*/ 2 w 15"/>
                  <a:gd name="T1" fmla="*/ 0 h 13"/>
                  <a:gd name="T2" fmla="*/ 14 w 15"/>
                  <a:gd name="T3" fmla="*/ 10 h 13"/>
                  <a:gd name="T4" fmla="*/ 14 w 15"/>
                  <a:gd name="T5" fmla="*/ 13 h 13"/>
                  <a:gd name="T6" fmla="*/ 2 w 15"/>
                  <a:gd name="T7" fmla="*/ 7 h 13"/>
                  <a:gd name="T8" fmla="*/ 2 w 15"/>
                  <a:gd name="T9" fmla="*/ 7 h 13"/>
                  <a:gd name="T10" fmla="*/ 0 w 15"/>
                  <a:gd name="T11" fmla="*/ 2 h 13"/>
                  <a:gd name="T12" fmla="*/ 2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2" y="0"/>
                    </a:moveTo>
                    <a:cubicBezTo>
                      <a:pt x="5" y="5"/>
                      <a:pt x="10" y="8"/>
                      <a:pt x="14" y="10"/>
                    </a:cubicBezTo>
                    <a:cubicBezTo>
                      <a:pt x="15" y="11"/>
                      <a:pt x="15" y="12"/>
                      <a:pt x="14" y="13"/>
                    </a:cubicBezTo>
                    <a:cubicBezTo>
                      <a:pt x="9" y="13"/>
                      <a:pt x="5" y="11"/>
                      <a:pt x="2" y="7"/>
                    </a:cubicBezTo>
                    <a:cubicBezTo>
                      <a:pt x="2" y="7"/>
                      <a:pt x="2" y="7"/>
                      <a:pt x="2" y="7"/>
                    </a:cubicBezTo>
                    <a:cubicBezTo>
                      <a:pt x="2" y="6"/>
                      <a:pt x="1" y="4"/>
                      <a:pt x="0" y="2"/>
                    </a:cubicBezTo>
                    <a:cubicBezTo>
                      <a:pt x="1" y="2"/>
                      <a:pt x="1" y="1"/>
                      <a:pt x="2" y="0"/>
                    </a:cubicBezTo>
                    <a:close/>
                  </a:path>
                </a:pathLst>
              </a:custGeom>
              <a:solidFill>
                <a:srgbClr val="BFD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9" name="Freeform 801"/>
              <p:cNvSpPr/>
              <p:nvPr/>
            </p:nvSpPr>
            <p:spPr bwMode="auto">
              <a:xfrm>
                <a:off x="5394" y="1183"/>
                <a:ext cx="57" cy="42"/>
              </a:xfrm>
              <a:custGeom>
                <a:avLst/>
                <a:gdLst>
                  <a:gd name="T0" fmla="*/ 14 w 16"/>
                  <a:gd name="T1" fmla="*/ 6 h 12"/>
                  <a:gd name="T2" fmla="*/ 8 w 16"/>
                  <a:gd name="T3" fmla="*/ 12 h 12"/>
                  <a:gd name="T4" fmla="*/ 7 w 16"/>
                  <a:gd name="T5" fmla="*/ 12 h 12"/>
                  <a:gd name="T6" fmla="*/ 12 w 16"/>
                  <a:gd name="T7" fmla="*/ 2 h 12"/>
                  <a:gd name="T8" fmla="*/ 14 w 16"/>
                  <a:gd name="T9" fmla="*/ 6 h 12"/>
                </a:gdLst>
                <a:ahLst/>
                <a:cxnLst>
                  <a:cxn ang="0">
                    <a:pos x="T0" y="T1"/>
                  </a:cxn>
                  <a:cxn ang="0">
                    <a:pos x="T2" y="T3"/>
                  </a:cxn>
                  <a:cxn ang="0">
                    <a:pos x="T4" y="T5"/>
                  </a:cxn>
                  <a:cxn ang="0">
                    <a:pos x="T6" y="T7"/>
                  </a:cxn>
                  <a:cxn ang="0">
                    <a:pos x="T8" y="T9"/>
                  </a:cxn>
                </a:cxnLst>
                <a:rect l="0" t="0" r="r" b="b"/>
                <a:pathLst>
                  <a:path w="16" h="12">
                    <a:moveTo>
                      <a:pt x="14" y="6"/>
                    </a:moveTo>
                    <a:cubicBezTo>
                      <a:pt x="9" y="5"/>
                      <a:pt x="8" y="8"/>
                      <a:pt x="8" y="12"/>
                    </a:cubicBezTo>
                    <a:cubicBezTo>
                      <a:pt x="8" y="12"/>
                      <a:pt x="7" y="12"/>
                      <a:pt x="7" y="12"/>
                    </a:cubicBezTo>
                    <a:cubicBezTo>
                      <a:pt x="10" y="9"/>
                      <a:pt x="0" y="0"/>
                      <a:pt x="12" y="2"/>
                    </a:cubicBezTo>
                    <a:cubicBezTo>
                      <a:pt x="14" y="3"/>
                      <a:pt x="16" y="4"/>
                      <a:pt x="14" y="6"/>
                    </a:cubicBezTo>
                    <a:close/>
                  </a:path>
                </a:pathLst>
              </a:custGeom>
              <a:solidFill>
                <a:srgbClr val="6C9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0" name="Freeform 802"/>
              <p:cNvSpPr/>
              <p:nvPr/>
            </p:nvSpPr>
            <p:spPr bwMode="auto">
              <a:xfrm>
                <a:off x="5133" y="2468"/>
                <a:ext cx="75" cy="345"/>
              </a:xfrm>
              <a:custGeom>
                <a:avLst/>
                <a:gdLst>
                  <a:gd name="T0" fmla="*/ 16 w 21"/>
                  <a:gd name="T1" fmla="*/ 73 h 97"/>
                  <a:gd name="T2" fmla="*/ 16 w 21"/>
                  <a:gd name="T3" fmla="*/ 97 h 97"/>
                  <a:gd name="T4" fmla="*/ 14 w 21"/>
                  <a:gd name="T5" fmla="*/ 85 h 97"/>
                  <a:gd name="T6" fmla="*/ 5 w 21"/>
                  <a:gd name="T7" fmla="*/ 64 h 97"/>
                  <a:gd name="T8" fmla="*/ 6 w 21"/>
                  <a:gd name="T9" fmla="*/ 61 h 97"/>
                  <a:gd name="T10" fmla="*/ 4 w 21"/>
                  <a:gd name="T11" fmla="*/ 55 h 97"/>
                  <a:gd name="T12" fmla="*/ 8 w 21"/>
                  <a:gd name="T13" fmla="*/ 49 h 97"/>
                  <a:gd name="T14" fmla="*/ 10 w 21"/>
                  <a:gd name="T15" fmla="*/ 43 h 97"/>
                  <a:gd name="T16" fmla="*/ 10 w 21"/>
                  <a:gd name="T17" fmla="*/ 32 h 97"/>
                  <a:gd name="T18" fmla="*/ 10 w 21"/>
                  <a:gd name="T19" fmla="*/ 12 h 97"/>
                  <a:gd name="T20" fmla="*/ 10 w 21"/>
                  <a:gd name="T21" fmla="*/ 12 h 97"/>
                  <a:gd name="T22" fmla="*/ 13 w 21"/>
                  <a:gd name="T23" fmla="*/ 0 h 97"/>
                  <a:gd name="T24" fmla="*/ 16 w 21"/>
                  <a:gd name="T25" fmla="*/ 16 h 97"/>
                  <a:gd name="T26" fmla="*/ 15 w 21"/>
                  <a:gd name="T27" fmla="*/ 27 h 97"/>
                  <a:gd name="T28" fmla="*/ 16 w 21"/>
                  <a:gd name="T29" fmla="*/ 7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97">
                    <a:moveTo>
                      <a:pt x="16" y="73"/>
                    </a:moveTo>
                    <a:cubicBezTo>
                      <a:pt x="17" y="81"/>
                      <a:pt x="21" y="89"/>
                      <a:pt x="16" y="97"/>
                    </a:cubicBezTo>
                    <a:cubicBezTo>
                      <a:pt x="13" y="93"/>
                      <a:pt x="15" y="89"/>
                      <a:pt x="14" y="85"/>
                    </a:cubicBezTo>
                    <a:cubicBezTo>
                      <a:pt x="8" y="80"/>
                      <a:pt x="7" y="72"/>
                      <a:pt x="5" y="64"/>
                    </a:cubicBezTo>
                    <a:cubicBezTo>
                      <a:pt x="5" y="63"/>
                      <a:pt x="6" y="62"/>
                      <a:pt x="6" y="61"/>
                    </a:cubicBezTo>
                    <a:cubicBezTo>
                      <a:pt x="6" y="59"/>
                      <a:pt x="5" y="57"/>
                      <a:pt x="4" y="55"/>
                    </a:cubicBezTo>
                    <a:cubicBezTo>
                      <a:pt x="3" y="51"/>
                      <a:pt x="0" y="48"/>
                      <a:pt x="8" y="49"/>
                    </a:cubicBezTo>
                    <a:cubicBezTo>
                      <a:pt x="11" y="49"/>
                      <a:pt x="10" y="46"/>
                      <a:pt x="10" y="43"/>
                    </a:cubicBezTo>
                    <a:cubicBezTo>
                      <a:pt x="10" y="40"/>
                      <a:pt x="10" y="36"/>
                      <a:pt x="10" y="32"/>
                    </a:cubicBezTo>
                    <a:cubicBezTo>
                      <a:pt x="9" y="25"/>
                      <a:pt x="9" y="19"/>
                      <a:pt x="10" y="12"/>
                    </a:cubicBezTo>
                    <a:cubicBezTo>
                      <a:pt x="10" y="12"/>
                      <a:pt x="10" y="12"/>
                      <a:pt x="10" y="12"/>
                    </a:cubicBezTo>
                    <a:cubicBezTo>
                      <a:pt x="13" y="9"/>
                      <a:pt x="9" y="4"/>
                      <a:pt x="13" y="0"/>
                    </a:cubicBezTo>
                    <a:cubicBezTo>
                      <a:pt x="18" y="5"/>
                      <a:pt x="17" y="10"/>
                      <a:pt x="16" y="16"/>
                    </a:cubicBezTo>
                    <a:cubicBezTo>
                      <a:pt x="15" y="19"/>
                      <a:pt x="14" y="23"/>
                      <a:pt x="15" y="27"/>
                    </a:cubicBezTo>
                    <a:cubicBezTo>
                      <a:pt x="16" y="42"/>
                      <a:pt x="14" y="58"/>
                      <a:pt x="16" y="73"/>
                    </a:cubicBezTo>
                    <a:close/>
                  </a:path>
                </a:pathLst>
              </a:custGeom>
              <a:solidFill>
                <a:srgbClr val="183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1" name="Freeform 803"/>
              <p:cNvSpPr/>
              <p:nvPr/>
            </p:nvSpPr>
            <p:spPr bwMode="auto">
              <a:xfrm>
                <a:off x="5126" y="2692"/>
                <a:ext cx="57" cy="103"/>
              </a:xfrm>
              <a:custGeom>
                <a:avLst/>
                <a:gdLst>
                  <a:gd name="T0" fmla="*/ 8 w 16"/>
                  <a:gd name="T1" fmla="*/ 0 h 29"/>
                  <a:gd name="T2" fmla="*/ 16 w 16"/>
                  <a:gd name="T3" fmla="*/ 22 h 29"/>
                  <a:gd name="T4" fmla="*/ 11 w 16"/>
                  <a:gd name="T5" fmla="*/ 29 h 29"/>
                  <a:gd name="T6" fmla="*/ 4 w 16"/>
                  <a:gd name="T7" fmla="*/ 12 h 29"/>
                  <a:gd name="T8" fmla="*/ 8 w 16"/>
                  <a:gd name="T9" fmla="*/ 0 h 29"/>
                </a:gdLst>
                <a:ahLst/>
                <a:cxnLst>
                  <a:cxn ang="0">
                    <a:pos x="T0" y="T1"/>
                  </a:cxn>
                  <a:cxn ang="0">
                    <a:pos x="T2" y="T3"/>
                  </a:cxn>
                  <a:cxn ang="0">
                    <a:pos x="T4" y="T5"/>
                  </a:cxn>
                  <a:cxn ang="0">
                    <a:pos x="T6" y="T7"/>
                  </a:cxn>
                  <a:cxn ang="0">
                    <a:pos x="T8" y="T9"/>
                  </a:cxn>
                </a:cxnLst>
                <a:rect l="0" t="0" r="r" b="b"/>
                <a:pathLst>
                  <a:path w="16" h="28">
                    <a:moveTo>
                      <a:pt x="8" y="0"/>
                    </a:moveTo>
                    <a:cubicBezTo>
                      <a:pt x="11" y="8"/>
                      <a:pt x="14" y="15"/>
                      <a:pt x="16" y="22"/>
                    </a:cubicBezTo>
                    <a:cubicBezTo>
                      <a:pt x="12" y="22"/>
                      <a:pt x="13" y="26"/>
                      <a:pt x="11" y="29"/>
                    </a:cubicBezTo>
                    <a:cubicBezTo>
                      <a:pt x="6" y="24"/>
                      <a:pt x="5" y="18"/>
                      <a:pt x="4" y="12"/>
                    </a:cubicBezTo>
                    <a:cubicBezTo>
                      <a:pt x="4" y="8"/>
                      <a:pt x="0" y="2"/>
                      <a:pt x="8" y="0"/>
                    </a:cubicBezTo>
                    <a:close/>
                  </a:path>
                </a:pathLst>
              </a:custGeom>
              <a:solidFill>
                <a:srgbClr val="1A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2" name="Freeform 804"/>
              <p:cNvSpPr/>
              <p:nvPr/>
            </p:nvSpPr>
            <p:spPr bwMode="auto">
              <a:xfrm>
                <a:off x="5137" y="2667"/>
                <a:ext cx="18" cy="68"/>
              </a:xfrm>
              <a:custGeom>
                <a:avLst/>
                <a:gdLst>
                  <a:gd name="T0" fmla="*/ 5 w 5"/>
                  <a:gd name="T1" fmla="*/ 7 h 19"/>
                  <a:gd name="T2" fmla="*/ 1 w 5"/>
                  <a:gd name="T3" fmla="*/ 19 h 19"/>
                  <a:gd name="T4" fmla="*/ 0 w 5"/>
                  <a:gd name="T5" fmla="*/ 19 h 19"/>
                  <a:gd name="T6" fmla="*/ 0 w 5"/>
                  <a:gd name="T7" fmla="*/ 0 h 19"/>
                  <a:gd name="T8" fmla="*/ 5 w 5"/>
                  <a:gd name="T9" fmla="*/ 5 h 19"/>
                  <a:gd name="T10" fmla="*/ 5 w 5"/>
                  <a:gd name="T11" fmla="*/ 7 h 19"/>
                </a:gdLst>
                <a:ahLst/>
                <a:cxnLst>
                  <a:cxn ang="0">
                    <a:pos x="T0" y="T1"/>
                  </a:cxn>
                  <a:cxn ang="0">
                    <a:pos x="T2" y="T3"/>
                  </a:cxn>
                  <a:cxn ang="0">
                    <a:pos x="T4" y="T5"/>
                  </a:cxn>
                  <a:cxn ang="0">
                    <a:pos x="T6" y="T7"/>
                  </a:cxn>
                  <a:cxn ang="0">
                    <a:pos x="T8" y="T9"/>
                  </a:cxn>
                  <a:cxn ang="0">
                    <a:pos x="T10" y="T11"/>
                  </a:cxn>
                </a:cxnLst>
                <a:rect l="0" t="0" r="r" b="b"/>
                <a:pathLst>
                  <a:path w="5" h="19">
                    <a:moveTo>
                      <a:pt x="5" y="7"/>
                    </a:moveTo>
                    <a:cubicBezTo>
                      <a:pt x="0" y="10"/>
                      <a:pt x="2" y="15"/>
                      <a:pt x="1" y="19"/>
                    </a:cubicBezTo>
                    <a:cubicBezTo>
                      <a:pt x="1" y="19"/>
                      <a:pt x="0" y="19"/>
                      <a:pt x="0" y="19"/>
                    </a:cubicBezTo>
                    <a:cubicBezTo>
                      <a:pt x="0" y="13"/>
                      <a:pt x="0" y="6"/>
                      <a:pt x="0" y="0"/>
                    </a:cubicBezTo>
                    <a:cubicBezTo>
                      <a:pt x="2" y="1"/>
                      <a:pt x="1" y="6"/>
                      <a:pt x="5" y="5"/>
                    </a:cubicBezTo>
                    <a:cubicBezTo>
                      <a:pt x="5" y="6"/>
                      <a:pt x="5" y="7"/>
                      <a:pt x="5" y="7"/>
                    </a:cubicBezTo>
                    <a:close/>
                  </a:path>
                </a:pathLst>
              </a:custGeom>
              <a:solidFill>
                <a:srgbClr val="133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3" name="Freeform 805"/>
              <p:cNvSpPr/>
              <p:nvPr/>
            </p:nvSpPr>
            <p:spPr bwMode="auto">
              <a:xfrm>
                <a:off x="5833" y="1829"/>
                <a:ext cx="21" cy="124"/>
              </a:xfrm>
              <a:custGeom>
                <a:avLst/>
                <a:gdLst>
                  <a:gd name="T0" fmla="*/ 2 w 6"/>
                  <a:gd name="T1" fmla="*/ 0 h 35"/>
                  <a:gd name="T2" fmla="*/ 4 w 6"/>
                  <a:gd name="T3" fmla="*/ 2 h 35"/>
                  <a:gd name="T4" fmla="*/ 6 w 6"/>
                  <a:gd name="T5" fmla="*/ 33 h 35"/>
                  <a:gd name="T6" fmla="*/ 5 w 6"/>
                  <a:gd name="T7" fmla="*/ 35 h 35"/>
                  <a:gd name="T8" fmla="*/ 0 w 6"/>
                  <a:gd name="T9" fmla="*/ 0 h 35"/>
                  <a:gd name="T10" fmla="*/ 2 w 6"/>
                  <a:gd name="T11" fmla="*/ 0 h 35"/>
                </a:gdLst>
                <a:ahLst/>
                <a:cxnLst>
                  <a:cxn ang="0">
                    <a:pos x="T0" y="T1"/>
                  </a:cxn>
                  <a:cxn ang="0">
                    <a:pos x="T2" y="T3"/>
                  </a:cxn>
                  <a:cxn ang="0">
                    <a:pos x="T4" y="T5"/>
                  </a:cxn>
                  <a:cxn ang="0">
                    <a:pos x="T6" y="T7"/>
                  </a:cxn>
                  <a:cxn ang="0">
                    <a:pos x="T8" y="T9"/>
                  </a:cxn>
                  <a:cxn ang="0">
                    <a:pos x="T10" y="T11"/>
                  </a:cxn>
                </a:cxnLst>
                <a:rect l="0" t="0" r="r" b="b"/>
                <a:pathLst>
                  <a:path w="6" h="35">
                    <a:moveTo>
                      <a:pt x="2" y="0"/>
                    </a:moveTo>
                    <a:cubicBezTo>
                      <a:pt x="3" y="1"/>
                      <a:pt x="3" y="2"/>
                      <a:pt x="4" y="2"/>
                    </a:cubicBezTo>
                    <a:cubicBezTo>
                      <a:pt x="3" y="13"/>
                      <a:pt x="6" y="23"/>
                      <a:pt x="6" y="33"/>
                    </a:cubicBezTo>
                    <a:cubicBezTo>
                      <a:pt x="6" y="34"/>
                      <a:pt x="5" y="35"/>
                      <a:pt x="5" y="35"/>
                    </a:cubicBezTo>
                    <a:cubicBezTo>
                      <a:pt x="3" y="24"/>
                      <a:pt x="0" y="12"/>
                      <a:pt x="0" y="0"/>
                    </a:cubicBezTo>
                    <a:cubicBezTo>
                      <a:pt x="1" y="0"/>
                      <a:pt x="2" y="0"/>
                      <a:pt x="2" y="0"/>
                    </a:cubicBezTo>
                    <a:close/>
                  </a:path>
                </a:pathLst>
              </a:custGeom>
              <a:solidFill>
                <a:srgbClr val="D4DE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4" name="Freeform 806"/>
              <p:cNvSpPr/>
              <p:nvPr/>
            </p:nvSpPr>
            <p:spPr bwMode="auto">
              <a:xfrm>
                <a:off x="5883" y="1872"/>
                <a:ext cx="50" cy="195"/>
              </a:xfrm>
              <a:custGeom>
                <a:avLst/>
                <a:gdLst>
                  <a:gd name="T0" fmla="*/ 4 w 14"/>
                  <a:gd name="T1" fmla="*/ 6 h 55"/>
                  <a:gd name="T2" fmla="*/ 6 w 14"/>
                  <a:gd name="T3" fmla="*/ 0 h 55"/>
                  <a:gd name="T4" fmla="*/ 11 w 14"/>
                  <a:gd name="T5" fmla="*/ 11 h 55"/>
                  <a:gd name="T6" fmla="*/ 11 w 14"/>
                  <a:gd name="T7" fmla="*/ 22 h 55"/>
                  <a:gd name="T8" fmla="*/ 13 w 14"/>
                  <a:gd name="T9" fmla="*/ 14 h 55"/>
                  <a:gd name="T10" fmla="*/ 14 w 14"/>
                  <a:gd name="T11" fmla="*/ 38 h 55"/>
                  <a:gd name="T12" fmla="*/ 12 w 14"/>
                  <a:gd name="T13" fmla="*/ 48 h 55"/>
                  <a:gd name="T14" fmla="*/ 9 w 14"/>
                  <a:gd name="T15" fmla="*/ 55 h 55"/>
                  <a:gd name="T16" fmla="*/ 5 w 14"/>
                  <a:gd name="T17" fmla="*/ 50 h 55"/>
                  <a:gd name="T18" fmla="*/ 2 w 14"/>
                  <a:gd name="T19" fmla="*/ 47 h 55"/>
                  <a:gd name="T20" fmla="*/ 2 w 14"/>
                  <a:gd name="T21" fmla="*/ 46 h 55"/>
                  <a:gd name="T22" fmla="*/ 0 w 14"/>
                  <a:gd name="T23" fmla="*/ 34 h 55"/>
                  <a:gd name="T24" fmla="*/ 4 w 14"/>
                  <a:gd name="T25"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55">
                    <a:moveTo>
                      <a:pt x="4" y="6"/>
                    </a:moveTo>
                    <a:cubicBezTo>
                      <a:pt x="6" y="5"/>
                      <a:pt x="6" y="2"/>
                      <a:pt x="6" y="0"/>
                    </a:cubicBezTo>
                    <a:cubicBezTo>
                      <a:pt x="12" y="2"/>
                      <a:pt x="9" y="7"/>
                      <a:pt x="11" y="11"/>
                    </a:cubicBezTo>
                    <a:cubicBezTo>
                      <a:pt x="12" y="14"/>
                      <a:pt x="10" y="18"/>
                      <a:pt x="11" y="22"/>
                    </a:cubicBezTo>
                    <a:cubicBezTo>
                      <a:pt x="12" y="19"/>
                      <a:pt x="9" y="16"/>
                      <a:pt x="13" y="14"/>
                    </a:cubicBezTo>
                    <a:cubicBezTo>
                      <a:pt x="13" y="22"/>
                      <a:pt x="14" y="30"/>
                      <a:pt x="14" y="38"/>
                    </a:cubicBezTo>
                    <a:cubicBezTo>
                      <a:pt x="11" y="40"/>
                      <a:pt x="12" y="44"/>
                      <a:pt x="12" y="48"/>
                    </a:cubicBezTo>
                    <a:cubicBezTo>
                      <a:pt x="11" y="50"/>
                      <a:pt x="13" y="54"/>
                      <a:pt x="9" y="55"/>
                    </a:cubicBezTo>
                    <a:cubicBezTo>
                      <a:pt x="5" y="55"/>
                      <a:pt x="6" y="51"/>
                      <a:pt x="5" y="50"/>
                    </a:cubicBezTo>
                    <a:cubicBezTo>
                      <a:pt x="4" y="49"/>
                      <a:pt x="3" y="48"/>
                      <a:pt x="2" y="47"/>
                    </a:cubicBezTo>
                    <a:cubicBezTo>
                      <a:pt x="2" y="47"/>
                      <a:pt x="2" y="46"/>
                      <a:pt x="2" y="46"/>
                    </a:cubicBezTo>
                    <a:cubicBezTo>
                      <a:pt x="0" y="42"/>
                      <a:pt x="0" y="38"/>
                      <a:pt x="0" y="34"/>
                    </a:cubicBezTo>
                    <a:cubicBezTo>
                      <a:pt x="2" y="24"/>
                      <a:pt x="1" y="15"/>
                      <a:pt x="4" y="6"/>
                    </a:cubicBezTo>
                    <a:close/>
                  </a:path>
                </a:pathLst>
              </a:custGeom>
              <a:solidFill>
                <a:srgbClr val="1827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5" name="Freeform 807"/>
              <p:cNvSpPr/>
              <p:nvPr/>
            </p:nvSpPr>
            <p:spPr bwMode="auto">
              <a:xfrm>
                <a:off x="5865" y="1893"/>
                <a:ext cx="39" cy="96"/>
              </a:xfrm>
              <a:custGeom>
                <a:avLst/>
                <a:gdLst>
                  <a:gd name="T0" fmla="*/ 9 w 11"/>
                  <a:gd name="T1" fmla="*/ 0 h 27"/>
                  <a:gd name="T2" fmla="*/ 7 w 11"/>
                  <a:gd name="T3" fmla="*/ 27 h 27"/>
                  <a:gd name="T4" fmla="*/ 6 w 11"/>
                  <a:gd name="T5" fmla="*/ 15 h 27"/>
                  <a:gd name="T6" fmla="*/ 5 w 11"/>
                  <a:gd name="T7" fmla="*/ 15 h 27"/>
                  <a:gd name="T8" fmla="*/ 5 w 11"/>
                  <a:gd name="T9" fmla="*/ 16 h 27"/>
                  <a:gd name="T10" fmla="*/ 3 w 11"/>
                  <a:gd name="T11" fmla="*/ 23 h 27"/>
                  <a:gd name="T12" fmla="*/ 1 w 11"/>
                  <a:gd name="T13" fmla="*/ 21 h 27"/>
                  <a:gd name="T14" fmla="*/ 5 w 11"/>
                  <a:gd name="T15" fmla="*/ 6 h 27"/>
                  <a:gd name="T16" fmla="*/ 9 w 11"/>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7">
                    <a:moveTo>
                      <a:pt x="9" y="0"/>
                    </a:moveTo>
                    <a:cubicBezTo>
                      <a:pt x="8" y="9"/>
                      <a:pt x="11" y="18"/>
                      <a:pt x="7" y="27"/>
                    </a:cubicBezTo>
                    <a:cubicBezTo>
                      <a:pt x="3" y="24"/>
                      <a:pt x="6" y="20"/>
                      <a:pt x="6" y="15"/>
                    </a:cubicBezTo>
                    <a:cubicBezTo>
                      <a:pt x="6" y="14"/>
                      <a:pt x="4" y="15"/>
                      <a:pt x="5" y="15"/>
                    </a:cubicBezTo>
                    <a:cubicBezTo>
                      <a:pt x="5" y="15"/>
                      <a:pt x="6" y="15"/>
                      <a:pt x="5" y="16"/>
                    </a:cubicBezTo>
                    <a:cubicBezTo>
                      <a:pt x="5" y="19"/>
                      <a:pt x="6" y="22"/>
                      <a:pt x="3" y="23"/>
                    </a:cubicBezTo>
                    <a:cubicBezTo>
                      <a:pt x="2" y="23"/>
                      <a:pt x="1" y="22"/>
                      <a:pt x="1" y="21"/>
                    </a:cubicBezTo>
                    <a:cubicBezTo>
                      <a:pt x="0" y="15"/>
                      <a:pt x="4" y="11"/>
                      <a:pt x="5" y="6"/>
                    </a:cubicBezTo>
                    <a:cubicBezTo>
                      <a:pt x="8" y="5"/>
                      <a:pt x="6" y="1"/>
                      <a:pt x="9" y="0"/>
                    </a:cubicBezTo>
                    <a:close/>
                  </a:path>
                </a:pathLst>
              </a:custGeom>
              <a:solidFill>
                <a:srgbClr val="C2C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37" name="Freeform 809"/>
            <p:cNvSpPr/>
            <p:nvPr/>
          </p:nvSpPr>
          <p:spPr bwMode="auto">
            <a:xfrm>
              <a:off x="12340550" y="2782464"/>
              <a:ext cx="39688" cy="157163"/>
            </a:xfrm>
            <a:custGeom>
              <a:avLst/>
              <a:gdLst>
                <a:gd name="T0" fmla="*/ 3 w 7"/>
                <a:gd name="T1" fmla="*/ 11 h 28"/>
                <a:gd name="T2" fmla="*/ 7 w 7"/>
                <a:gd name="T3" fmla="*/ 0 h 28"/>
                <a:gd name="T4" fmla="*/ 7 w 7"/>
                <a:gd name="T5" fmla="*/ 15 h 28"/>
                <a:gd name="T6" fmla="*/ 7 w 7"/>
                <a:gd name="T7" fmla="*/ 28 h 28"/>
                <a:gd name="T8" fmla="*/ 3 w 7"/>
                <a:gd name="T9" fmla="*/ 11 h 28"/>
              </a:gdLst>
              <a:ahLst/>
              <a:cxnLst>
                <a:cxn ang="0">
                  <a:pos x="T0" y="T1"/>
                </a:cxn>
                <a:cxn ang="0">
                  <a:pos x="T2" y="T3"/>
                </a:cxn>
                <a:cxn ang="0">
                  <a:pos x="T4" y="T5"/>
                </a:cxn>
                <a:cxn ang="0">
                  <a:pos x="T6" y="T7"/>
                </a:cxn>
                <a:cxn ang="0">
                  <a:pos x="T8" y="T9"/>
                </a:cxn>
              </a:cxnLst>
              <a:rect l="0" t="0" r="r" b="b"/>
              <a:pathLst>
                <a:path w="7" h="28">
                  <a:moveTo>
                    <a:pt x="3" y="11"/>
                  </a:moveTo>
                  <a:cubicBezTo>
                    <a:pt x="3" y="8"/>
                    <a:pt x="3" y="4"/>
                    <a:pt x="7" y="0"/>
                  </a:cubicBezTo>
                  <a:cubicBezTo>
                    <a:pt x="7" y="6"/>
                    <a:pt x="7" y="11"/>
                    <a:pt x="7" y="15"/>
                  </a:cubicBezTo>
                  <a:cubicBezTo>
                    <a:pt x="7" y="19"/>
                    <a:pt x="7" y="23"/>
                    <a:pt x="7" y="28"/>
                  </a:cubicBezTo>
                  <a:cubicBezTo>
                    <a:pt x="0" y="24"/>
                    <a:pt x="3" y="17"/>
                    <a:pt x="3" y="11"/>
                  </a:cubicBezTo>
                  <a:close/>
                </a:path>
              </a:pathLst>
            </a:custGeom>
            <a:solidFill>
              <a:srgbClr val="0C1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810"/>
            <p:cNvSpPr/>
            <p:nvPr/>
          </p:nvSpPr>
          <p:spPr bwMode="auto">
            <a:xfrm>
              <a:off x="11780162" y="1722014"/>
              <a:ext cx="271463" cy="269875"/>
            </a:xfrm>
            <a:custGeom>
              <a:avLst/>
              <a:gdLst>
                <a:gd name="T0" fmla="*/ 15 w 48"/>
                <a:gd name="T1" fmla="*/ 2 h 48"/>
                <a:gd name="T2" fmla="*/ 47 w 48"/>
                <a:gd name="T3" fmla="*/ 42 h 48"/>
                <a:gd name="T4" fmla="*/ 46 w 48"/>
                <a:gd name="T5" fmla="*/ 48 h 48"/>
                <a:gd name="T6" fmla="*/ 33 w 48"/>
                <a:gd name="T7" fmla="*/ 38 h 48"/>
                <a:gd name="T8" fmla="*/ 20 w 48"/>
                <a:gd name="T9" fmla="*/ 27 h 48"/>
                <a:gd name="T10" fmla="*/ 1 w 48"/>
                <a:gd name="T11" fmla="*/ 12 h 48"/>
                <a:gd name="T12" fmla="*/ 0 w 48"/>
                <a:gd name="T13" fmla="*/ 10 h 48"/>
                <a:gd name="T14" fmla="*/ 7 w 48"/>
                <a:gd name="T15" fmla="*/ 6 h 48"/>
                <a:gd name="T16" fmla="*/ 9 w 48"/>
                <a:gd name="T17" fmla="*/ 8 h 48"/>
                <a:gd name="T18" fmla="*/ 19 w 48"/>
                <a:gd name="T19" fmla="*/ 15 h 48"/>
                <a:gd name="T20" fmla="*/ 8 w 48"/>
                <a:gd name="T21" fmla="*/ 7 h 48"/>
                <a:gd name="T22" fmla="*/ 15 w 48"/>
                <a:gd name="T2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8">
                  <a:moveTo>
                    <a:pt x="15" y="2"/>
                  </a:moveTo>
                  <a:cubicBezTo>
                    <a:pt x="29" y="13"/>
                    <a:pt x="43" y="23"/>
                    <a:pt x="47" y="42"/>
                  </a:cubicBezTo>
                  <a:cubicBezTo>
                    <a:pt x="48" y="44"/>
                    <a:pt x="48" y="46"/>
                    <a:pt x="46" y="48"/>
                  </a:cubicBezTo>
                  <a:cubicBezTo>
                    <a:pt x="40" y="47"/>
                    <a:pt x="37" y="41"/>
                    <a:pt x="33" y="38"/>
                  </a:cubicBezTo>
                  <a:cubicBezTo>
                    <a:pt x="29" y="34"/>
                    <a:pt x="26" y="30"/>
                    <a:pt x="20" y="27"/>
                  </a:cubicBezTo>
                  <a:cubicBezTo>
                    <a:pt x="14" y="23"/>
                    <a:pt x="7" y="18"/>
                    <a:pt x="1" y="12"/>
                  </a:cubicBezTo>
                  <a:cubicBezTo>
                    <a:pt x="0" y="11"/>
                    <a:pt x="0" y="11"/>
                    <a:pt x="0" y="10"/>
                  </a:cubicBezTo>
                  <a:cubicBezTo>
                    <a:pt x="0" y="4"/>
                    <a:pt x="4" y="5"/>
                    <a:pt x="7" y="6"/>
                  </a:cubicBezTo>
                  <a:cubicBezTo>
                    <a:pt x="8" y="7"/>
                    <a:pt x="9" y="7"/>
                    <a:pt x="9" y="8"/>
                  </a:cubicBezTo>
                  <a:cubicBezTo>
                    <a:pt x="12" y="10"/>
                    <a:pt x="15" y="13"/>
                    <a:pt x="19" y="15"/>
                  </a:cubicBezTo>
                  <a:cubicBezTo>
                    <a:pt x="15" y="11"/>
                    <a:pt x="11" y="10"/>
                    <a:pt x="8" y="7"/>
                  </a:cubicBezTo>
                  <a:cubicBezTo>
                    <a:pt x="9" y="2"/>
                    <a:pt x="10" y="0"/>
                    <a:pt x="15" y="2"/>
                  </a:cubicBezTo>
                  <a:close/>
                </a:path>
              </a:pathLst>
            </a:custGeom>
            <a:solidFill>
              <a:srgbClr val="1016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811"/>
            <p:cNvSpPr/>
            <p:nvPr/>
          </p:nvSpPr>
          <p:spPr bwMode="auto">
            <a:xfrm>
              <a:off x="11661100" y="1598189"/>
              <a:ext cx="214313" cy="141288"/>
            </a:xfrm>
            <a:custGeom>
              <a:avLst/>
              <a:gdLst>
                <a:gd name="T0" fmla="*/ 2 w 38"/>
                <a:gd name="T1" fmla="*/ 4 h 25"/>
                <a:gd name="T2" fmla="*/ 0 w 38"/>
                <a:gd name="T3" fmla="*/ 0 h 25"/>
                <a:gd name="T4" fmla="*/ 3 w 38"/>
                <a:gd name="T5" fmla="*/ 0 h 25"/>
                <a:gd name="T6" fmla="*/ 14 w 38"/>
                <a:gd name="T7" fmla="*/ 6 h 25"/>
                <a:gd name="T8" fmla="*/ 30 w 38"/>
                <a:gd name="T9" fmla="*/ 12 h 25"/>
                <a:gd name="T10" fmla="*/ 38 w 38"/>
                <a:gd name="T11" fmla="*/ 17 h 25"/>
                <a:gd name="T12" fmla="*/ 30 w 38"/>
                <a:gd name="T13" fmla="*/ 16 h 25"/>
                <a:gd name="T14" fmla="*/ 35 w 38"/>
                <a:gd name="T15" fmla="*/ 22 h 25"/>
                <a:gd name="T16" fmla="*/ 24 w 38"/>
                <a:gd name="T17" fmla="*/ 20 h 25"/>
                <a:gd name="T18" fmla="*/ 18 w 38"/>
                <a:gd name="T19" fmla="*/ 14 h 25"/>
                <a:gd name="T20" fmla="*/ 2 w 38"/>
                <a:gd name="T21"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5">
                  <a:moveTo>
                    <a:pt x="2" y="4"/>
                  </a:moveTo>
                  <a:cubicBezTo>
                    <a:pt x="2" y="3"/>
                    <a:pt x="1" y="2"/>
                    <a:pt x="0" y="0"/>
                  </a:cubicBezTo>
                  <a:cubicBezTo>
                    <a:pt x="1" y="0"/>
                    <a:pt x="2" y="0"/>
                    <a:pt x="3" y="0"/>
                  </a:cubicBezTo>
                  <a:cubicBezTo>
                    <a:pt x="6" y="2"/>
                    <a:pt x="10" y="4"/>
                    <a:pt x="14" y="6"/>
                  </a:cubicBezTo>
                  <a:cubicBezTo>
                    <a:pt x="19" y="9"/>
                    <a:pt x="24" y="12"/>
                    <a:pt x="30" y="12"/>
                  </a:cubicBezTo>
                  <a:cubicBezTo>
                    <a:pt x="33" y="14"/>
                    <a:pt x="36" y="14"/>
                    <a:pt x="38" y="17"/>
                  </a:cubicBezTo>
                  <a:cubicBezTo>
                    <a:pt x="35" y="17"/>
                    <a:pt x="33" y="16"/>
                    <a:pt x="30" y="16"/>
                  </a:cubicBezTo>
                  <a:cubicBezTo>
                    <a:pt x="32" y="18"/>
                    <a:pt x="33" y="20"/>
                    <a:pt x="35" y="22"/>
                  </a:cubicBezTo>
                  <a:cubicBezTo>
                    <a:pt x="30" y="25"/>
                    <a:pt x="27" y="21"/>
                    <a:pt x="24" y="20"/>
                  </a:cubicBezTo>
                  <a:cubicBezTo>
                    <a:pt x="22" y="18"/>
                    <a:pt x="20" y="16"/>
                    <a:pt x="18" y="14"/>
                  </a:cubicBezTo>
                  <a:cubicBezTo>
                    <a:pt x="13" y="11"/>
                    <a:pt x="8" y="8"/>
                    <a:pt x="2" y="4"/>
                  </a:cubicBezTo>
                  <a:close/>
                </a:path>
              </a:pathLst>
            </a:custGeom>
            <a:solidFill>
              <a:srgbClr val="A7C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812"/>
            <p:cNvSpPr/>
            <p:nvPr/>
          </p:nvSpPr>
          <p:spPr bwMode="auto">
            <a:xfrm>
              <a:off x="12029400" y="1952202"/>
              <a:ext cx="55563" cy="79375"/>
            </a:xfrm>
            <a:custGeom>
              <a:avLst/>
              <a:gdLst>
                <a:gd name="T0" fmla="*/ 1 w 10"/>
                <a:gd name="T1" fmla="*/ 6 h 14"/>
                <a:gd name="T2" fmla="*/ 3 w 10"/>
                <a:gd name="T3" fmla="*/ 1 h 14"/>
                <a:gd name="T4" fmla="*/ 9 w 10"/>
                <a:gd name="T5" fmla="*/ 5 h 14"/>
                <a:gd name="T6" fmla="*/ 9 w 10"/>
                <a:gd name="T7" fmla="*/ 6 h 14"/>
                <a:gd name="T8" fmla="*/ 1 w 10"/>
                <a:gd name="T9" fmla="*/ 10 h 14"/>
                <a:gd name="T10" fmla="*/ 0 w 10"/>
                <a:gd name="T11" fmla="*/ 8 h 14"/>
                <a:gd name="T12" fmla="*/ 1 w 10"/>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6"/>
                  </a:moveTo>
                  <a:cubicBezTo>
                    <a:pt x="3" y="5"/>
                    <a:pt x="3" y="3"/>
                    <a:pt x="3" y="1"/>
                  </a:cubicBezTo>
                  <a:cubicBezTo>
                    <a:pt x="6" y="0"/>
                    <a:pt x="8" y="2"/>
                    <a:pt x="9" y="5"/>
                  </a:cubicBezTo>
                  <a:cubicBezTo>
                    <a:pt x="9" y="5"/>
                    <a:pt x="9" y="5"/>
                    <a:pt x="9" y="6"/>
                  </a:cubicBezTo>
                  <a:cubicBezTo>
                    <a:pt x="10" y="14"/>
                    <a:pt x="5" y="11"/>
                    <a:pt x="1" y="10"/>
                  </a:cubicBezTo>
                  <a:cubicBezTo>
                    <a:pt x="0" y="9"/>
                    <a:pt x="0" y="9"/>
                    <a:pt x="0" y="8"/>
                  </a:cubicBezTo>
                  <a:cubicBezTo>
                    <a:pt x="0" y="7"/>
                    <a:pt x="0" y="7"/>
                    <a:pt x="1" y="6"/>
                  </a:cubicBezTo>
                  <a:close/>
                </a:path>
              </a:pathLst>
            </a:custGeom>
            <a:solidFill>
              <a:srgbClr val="244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813"/>
            <p:cNvSpPr/>
            <p:nvPr/>
          </p:nvSpPr>
          <p:spPr bwMode="auto">
            <a:xfrm>
              <a:off x="11784925" y="1693439"/>
              <a:ext cx="79375" cy="73025"/>
            </a:xfrm>
            <a:custGeom>
              <a:avLst/>
              <a:gdLst>
                <a:gd name="T0" fmla="*/ 2 w 14"/>
                <a:gd name="T1" fmla="*/ 0 h 13"/>
                <a:gd name="T2" fmla="*/ 13 w 14"/>
                <a:gd name="T3" fmla="*/ 5 h 13"/>
                <a:gd name="T4" fmla="*/ 14 w 14"/>
                <a:gd name="T5" fmla="*/ 7 h 13"/>
                <a:gd name="T6" fmla="*/ 8 w 14"/>
                <a:gd name="T7" fmla="*/ 13 h 13"/>
                <a:gd name="T8" fmla="*/ 8 w 14"/>
                <a:gd name="T9" fmla="*/ 13 h 13"/>
                <a:gd name="T10" fmla="*/ 6 w 14"/>
                <a:gd name="T11" fmla="*/ 13 h 13"/>
                <a:gd name="T12" fmla="*/ 0 w 14"/>
                <a:gd name="T13" fmla="*/ 7 h 13"/>
                <a:gd name="T14" fmla="*/ 2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2" y="0"/>
                  </a:moveTo>
                  <a:cubicBezTo>
                    <a:pt x="6" y="1"/>
                    <a:pt x="8" y="5"/>
                    <a:pt x="13" y="5"/>
                  </a:cubicBezTo>
                  <a:cubicBezTo>
                    <a:pt x="13" y="6"/>
                    <a:pt x="14" y="6"/>
                    <a:pt x="14" y="7"/>
                  </a:cubicBezTo>
                  <a:cubicBezTo>
                    <a:pt x="11" y="7"/>
                    <a:pt x="8" y="9"/>
                    <a:pt x="8" y="13"/>
                  </a:cubicBezTo>
                  <a:cubicBezTo>
                    <a:pt x="8" y="13"/>
                    <a:pt x="8" y="13"/>
                    <a:pt x="8" y="13"/>
                  </a:cubicBezTo>
                  <a:cubicBezTo>
                    <a:pt x="7" y="13"/>
                    <a:pt x="7" y="13"/>
                    <a:pt x="6" y="13"/>
                  </a:cubicBezTo>
                  <a:cubicBezTo>
                    <a:pt x="5" y="10"/>
                    <a:pt x="0" y="11"/>
                    <a:pt x="0" y="7"/>
                  </a:cubicBezTo>
                  <a:cubicBezTo>
                    <a:pt x="2" y="5"/>
                    <a:pt x="1" y="2"/>
                    <a:pt x="2" y="0"/>
                  </a:cubicBezTo>
                  <a:close/>
                </a:path>
              </a:pathLst>
            </a:custGeom>
            <a:solidFill>
              <a:srgbClr val="1E4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814"/>
            <p:cNvSpPr/>
            <p:nvPr/>
          </p:nvSpPr>
          <p:spPr bwMode="auto">
            <a:xfrm>
              <a:off x="11740475" y="1625177"/>
              <a:ext cx="90488" cy="50800"/>
            </a:xfrm>
            <a:custGeom>
              <a:avLst/>
              <a:gdLst>
                <a:gd name="T0" fmla="*/ 16 w 16"/>
                <a:gd name="T1" fmla="*/ 7 h 9"/>
                <a:gd name="T2" fmla="*/ 0 w 16"/>
                <a:gd name="T3" fmla="*/ 1 h 9"/>
                <a:gd name="T4" fmla="*/ 16 w 16"/>
                <a:gd name="T5" fmla="*/ 5 h 9"/>
                <a:gd name="T6" fmla="*/ 16 w 16"/>
                <a:gd name="T7" fmla="*/ 7 h 9"/>
              </a:gdLst>
              <a:ahLst/>
              <a:cxnLst>
                <a:cxn ang="0">
                  <a:pos x="T0" y="T1"/>
                </a:cxn>
                <a:cxn ang="0">
                  <a:pos x="T2" y="T3"/>
                </a:cxn>
                <a:cxn ang="0">
                  <a:pos x="T4" y="T5"/>
                </a:cxn>
                <a:cxn ang="0">
                  <a:pos x="T6" y="T7"/>
                </a:cxn>
              </a:cxnLst>
              <a:rect l="0" t="0" r="r" b="b"/>
              <a:pathLst>
                <a:path w="16" h="9">
                  <a:moveTo>
                    <a:pt x="16" y="7"/>
                  </a:moveTo>
                  <a:cubicBezTo>
                    <a:pt x="10" y="9"/>
                    <a:pt x="5" y="5"/>
                    <a:pt x="0" y="1"/>
                  </a:cubicBezTo>
                  <a:cubicBezTo>
                    <a:pt x="6" y="0"/>
                    <a:pt x="10" y="6"/>
                    <a:pt x="16" y="5"/>
                  </a:cubicBezTo>
                  <a:cubicBezTo>
                    <a:pt x="16" y="6"/>
                    <a:pt x="16" y="6"/>
                    <a:pt x="16" y="7"/>
                  </a:cubicBezTo>
                  <a:close/>
                </a:path>
              </a:pathLst>
            </a:custGeom>
            <a:solidFill>
              <a:srgbClr val="397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815"/>
            <p:cNvSpPr/>
            <p:nvPr/>
          </p:nvSpPr>
          <p:spPr bwMode="auto">
            <a:xfrm>
              <a:off x="11756350" y="1777577"/>
              <a:ext cx="277813" cy="249238"/>
            </a:xfrm>
            <a:custGeom>
              <a:avLst/>
              <a:gdLst>
                <a:gd name="T0" fmla="*/ 49 w 49"/>
                <a:gd name="T1" fmla="*/ 40 h 44"/>
                <a:gd name="T2" fmla="*/ 49 w 49"/>
                <a:gd name="T3" fmla="*/ 41 h 44"/>
                <a:gd name="T4" fmla="*/ 49 w 49"/>
                <a:gd name="T5" fmla="*/ 43 h 44"/>
                <a:gd name="T6" fmla="*/ 46 w 49"/>
                <a:gd name="T7" fmla="*/ 44 h 44"/>
                <a:gd name="T8" fmla="*/ 24 w 49"/>
                <a:gd name="T9" fmla="*/ 25 h 44"/>
                <a:gd name="T10" fmla="*/ 19 w 49"/>
                <a:gd name="T11" fmla="*/ 24 h 44"/>
                <a:gd name="T12" fmla="*/ 7 w 49"/>
                <a:gd name="T13" fmla="*/ 12 h 44"/>
                <a:gd name="T14" fmla="*/ 5 w 49"/>
                <a:gd name="T15" fmla="*/ 9 h 44"/>
                <a:gd name="T16" fmla="*/ 1 w 49"/>
                <a:gd name="T17" fmla="*/ 2 h 44"/>
                <a:gd name="T18" fmla="*/ 5 w 49"/>
                <a:gd name="T19" fmla="*/ 2 h 44"/>
                <a:gd name="T20" fmla="*/ 24 w 49"/>
                <a:gd name="T21" fmla="*/ 16 h 44"/>
                <a:gd name="T22" fmla="*/ 49 w 49"/>
                <a:gd name="T23"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4">
                  <a:moveTo>
                    <a:pt x="49" y="40"/>
                  </a:moveTo>
                  <a:cubicBezTo>
                    <a:pt x="49" y="40"/>
                    <a:pt x="49" y="41"/>
                    <a:pt x="49" y="41"/>
                  </a:cubicBezTo>
                  <a:cubicBezTo>
                    <a:pt x="49" y="42"/>
                    <a:pt x="49" y="43"/>
                    <a:pt x="49" y="43"/>
                  </a:cubicBezTo>
                  <a:cubicBezTo>
                    <a:pt x="48" y="44"/>
                    <a:pt x="47" y="44"/>
                    <a:pt x="46" y="44"/>
                  </a:cubicBezTo>
                  <a:cubicBezTo>
                    <a:pt x="38" y="38"/>
                    <a:pt x="28" y="36"/>
                    <a:pt x="24" y="25"/>
                  </a:cubicBezTo>
                  <a:cubicBezTo>
                    <a:pt x="23" y="24"/>
                    <a:pt x="21" y="24"/>
                    <a:pt x="19" y="24"/>
                  </a:cubicBezTo>
                  <a:cubicBezTo>
                    <a:pt x="12" y="23"/>
                    <a:pt x="5" y="22"/>
                    <a:pt x="7" y="12"/>
                  </a:cubicBezTo>
                  <a:cubicBezTo>
                    <a:pt x="8" y="11"/>
                    <a:pt x="6" y="10"/>
                    <a:pt x="5" y="9"/>
                  </a:cubicBezTo>
                  <a:cubicBezTo>
                    <a:pt x="3" y="7"/>
                    <a:pt x="0" y="5"/>
                    <a:pt x="1" y="2"/>
                  </a:cubicBezTo>
                  <a:cubicBezTo>
                    <a:pt x="2" y="0"/>
                    <a:pt x="4" y="1"/>
                    <a:pt x="5" y="2"/>
                  </a:cubicBezTo>
                  <a:cubicBezTo>
                    <a:pt x="12" y="5"/>
                    <a:pt x="19" y="10"/>
                    <a:pt x="24" y="16"/>
                  </a:cubicBezTo>
                  <a:cubicBezTo>
                    <a:pt x="34" y="22"/>
                    <a:pt x="42" y="31"/>
                    <a:pt x="49" y="40"/>
                  </a:cubicBezTo>
                  <a:close/>
                </a:path>
              </a:pathLst>
            </a:custGeom>
            <a:solidFill>
              <a:srgbClr val="11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816"/>
            <p:cNvSpPr/>
            <p:nvPr/>
          </p:nvSpPr>
          <p:spPr bwMode="auto">
            <a:xfrm>
              <a:off x="12034162" y="2053802"/>
              <a:ext cx="57150" cy="90488"/>
            </a:xfrm>
            <a:custGeom>
              <a:avLst/>
              <a:gdLst>
                <a:gd name="T0" fmla="*/ 10 w 10"/>
                <a:gd name="T1" fmla="*/ 16 h 16"/>
                <a:gd name="T2" fmla="*/ 6 w 10"/>
                <a:gd name="T3" fmla="*/ 14 h 16"/>
                <a:gd name="T4" fmla="*/ 0 w 10"/>
                <a:gd name="T5" fmla="*/ 5 h 16"/>
                <a:gd name="T6" fmla="*/ 6 w 10"/>
                <a:gd name="T7" fmla="*/ 2 h 16"/>
                <a:gd name="T8" fmla="*/ 10 w 10"/>
                <a:gd name="T9" fmla="*/ 16 h 16"/>
              </a:gdLst>
              <a:ahLst/>
              <a:cxnLst>
                <a:cxn ang="0">
                  <a:pos x="T0" y="T1"/>
                </a:cxn>
                <a:cxn ang="0">
                  <a:pos x="T2" y="T3"/>
                </a:cxn>
                <a:cxn ang="0">
                  <a:pos x="T4" y="T5"/>
                </a:cxn>
                <a:cxn ang="0">
                  <a:pos x="T6" y="T7"/>
                </a:cxn>
                <a:cxn ang="0">
                  <a:pos x="T8" y="T9"/>
                </a:cxn>
              </a:cxnLst>
              <a:rect l="0" t="0" r="r" b="b"/>
              <a:pathLst>
                <a:path w="10" h="16">
                  <a:moveTo>
                    <a:pt x="10" y="16"/>
                  </a:moveTo>
                  <a:cubicBezTo>
                    <a:pt x="8" y="15"/>
                    <a:pt x="7" y="15"/>
                    <a:pt x="6" y="14"/>
                  </a:cubicBezTo>
                  <a:cubicBezTo>
                    <a:pt x="4" y="11"/>
                    <a:pt x="1" y="9"/>
                    <a:pt x="0" y="5"/>
                  </a:cubicBezTo>
                  <a:cubicBezTo>
                    <a:pt x="1" y="2"/>
                    <a:pt x="2" y="0"/>
                    <a:pt x="6" y="2"/>
                  </a:cubicBezTo>
                  <a:cubicBezTo>
                    <a:pt x="10" y="6"/>
                    <a:pt x="10" y="11"/>
                    <a:pt x="10" y="16"/>
                  </a:cubicBezTo>
                  <a:close/>
                </a:path>
              </a:pathLst>
            </a:custGeom>
            <a:solidFill>
              <a:srgbClr val="3F7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817"/>
            <p:cNvSpPr/>
            <p:nvPr/>
          </p:nvSpPr>
          <p:spPr bwMode="auto">
            <a:xfrm>
              <a:off x="12007175" y="2020464"/>
              <a:ext cx="61913" cy="73025"/>
            </a:xfrm>
            <a:custGeom>
              <a:avLst/>
              <a:gdLst>
                <a:gd name="T0" fmla="*/ 11 w 11"/>
                <a:gd name="T1" fmla="*/ 8 h 13"/>
                <a:gd name="T2" fmla="*/ 7 w 11"/>
                <a:gd name="T3" fmla="*/ 13 h 13"/>
                <a:gd name="T4" fmla="*/ 1 w 11"/>
                <a:gd name="T5" fmla="*/ 8 h 13"/>
                <a:gd name="T6" fmla="*/ 2 w 11"/>
                <a:gd name="T7" fmla="*/ 0 h 13"/>
                <a:gd name="T8" fmla="*/ 5 w 11"/>
                <a:gd name="T9" fmla="*/ 0 h 13"/>
                <a:gd name="T10" fmla="*/ 11 w 11"/>
                <a:gd name="T11" fmla="*/ 8 h 13"/>
              </a:gdLst>
              <a:ahLst/>
              <a:cxnLst>
                <a:cxn ang="0">
                  <a:pos x="T0" y="T1"/>
                </a:cxn>
                <a:cxn ang="0">
                  <a:pos x="T2" y="T3"/>
                </a:cxn>
                <a:cxn ang="0">
                  <a:pos x="T4" y="T5"/>
                </a:cxn>
                <a:cxn ang="0">
                  <a:pos x="T6" y="T7"/>
                </a:cxn>
                <a:cxn ang="0">
                  <a:pos x="T8" y="T9"/>
                </a:cxn>
                <a:cxn ang="0">
                  <a:pos x="T10" y="T11"/>
                </a:cxn>
              </a:cxnLst>
              <a:rect l="0" t="0" r="r" b="b"/>
              <a:pathLst>
                <a:path w="11" h="13">
                  <a:moveTo>
                    <a:pt x="11" y="8"/>
                  </a:moveTo>
                  <a:cubicBezTo>
                    <a:pt x="8" y="8"/>
                    <a:pt x="7" y="10"/>
                    <a:pt x="7" y="13"/>
                  </a:cubicBezTo>
                  <a:cubicBezTo>
                    <a:pt x="3" y="13"/>
                    <a:pt x="2" y="11"/>
                    <a:pt x="1" y="8"/>
                  </a:cubicBezTo>
                  <a:cubicBezTo>
                    <a:pt x="0" y="5"/>
                    <a:pt x="0" y="2"/>
                    <a:pt x="2" y="0"/>
                  </a:cubicBezTo>
                  <a:cubicBezTo>
                    <a:pt x="3" y="0"/>
                    <a:pt x="4" y="0"/>
                    <a:pt x="5" y="0"/>
                  </a:cubicBezTo>
                  <a:cubicBezTo>
                    <a:pt x="8" y="2"/>
                    <a:pt x="10" y="4"/>
                    <a:pt x="11" y="8"/>
                  </a:cubicBezTo>
                  <a:close/>
                </a:path>
              </a:pathLst>
            </a:custGeom>
            <a:solidFill>
              <a:srgbClr val="2F72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818"/>
            <p:cNvSpPr/>
            <p:nvPr/>
          </p:nvSpPr>
          <p:spPr bwMode="auto">
            <a:xfrm>
              <a:off x="11751587" y="2115714"/>
              <a:ext cx="227013" cy="119063"/>
            </a:xfrm>
            <a:custGeom>
              <a:avLst/>
              <a:gdLst>
                <a:gd name="T0" fmla="*/ 24 w 40"/>
                <a:gd name="T1" fmla="*/ 17 h 21"/>
                <a:gd name="T2" fmla="*/ 2 w 40"/>
                <a:gd name="T3" fmla="*/ 5 h 21"/>
                <a:gd name="T4" fmla="*/ 0 w 40"/>
                <a:gd name="T5" fmla="*/ 2 h 21"/>
                <a:gd name="T6" fmla="*/ 1 w 40"/>
                <a:gd name="T7" fmla="*/ 0 h 21"/>
                <a:gd name="T8" fmla="*/ 20 w 40"/>
                <a:gd name="T9" fmla="*/ 7 h 21"/>
                <a:gd name="T10" fmla="*/ 38 w 40"/>
                <a:gd name="T11" fmla="*/ 17 h 21"/>
                <a:gd name="T12" fmla="*/ 40 w 40"/>
                <a:gd name="T13" fmla="*/ 21 h 21"/>
                <a:gd name="T14" fmla="*/ 24 w 40"/>
                <a:gd name="T15" fmla="*/ 17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1">
                  <a:moveTo>
                    <a:pt x="24" y="17"/>
                  </a:moveTo>
                  <a:cubicBezTo>
                    <a:pt x="18" y="10"/>
                    <a:pt x="8" y="12"/>
                    <a:pt x="2" y="5"/>
                  </a:cubicBezTo>
                  <a:cubicBezTo>
                    <a:pt x="1" y="4"/>
                    <a:pt x="0" y="3"/>
                    <a:pt x="0" y="2"/>
                  </a:cubicBezTo>
                  <a:cubicBezTo>
                    <a:pt x="0" y="1"/>
                    <a:pt x="1" y="0"/>
                    <a:pt x="1" y="0"/>
                  </a:cubicBezTo>
                  <a:cubicBezTo>
                    <a:pt x="9" y="0"/>
                    <a:pt x="14" y="5"/>
                    <a:pt x="20" y="7"/>
                  </a:cubicBezTo>
                  <a:cubicBezTo>
                    <a:pt x="26" y="11"/>
                    <a:pt x="34" y="10"/>
                    <a:pt x="38" y="17"/>
                  </a:cubicBezTo>
                  <a:cubicBezTo>
                    <a:pt x="38" y="18"/>
                    <a:pt x="39" y="19"/>
                    <a:pt x="40" y="21"/>
                  </a:cubicBezTo>
                  <a:cubicBezTo>
                    <a:pt x="34" y="20"/>
                    <a:pt x="30" y="16"/>
                    <a:pt x="24" y="17"/>
                  </a:cubicBezTo>
                  <a:close/>
                </a:path>
              </a:pathLst>
            </a:custGeom>
            <a:solidFill>
              <a:srgbClr val="A8C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819"/>
            <p:cNvSpPr/>
            <p:nvPr/>
          </p:nvSpPr>
          <p:spPr bwMode="auto">
            <a:xfrm>
              <a:off x="11729362" y="1885527"/>
              <a:ext cx="293688" cy="214313"/>
            </a:xfrm>
            <a:custGeom>
              <a:avLst/>
              <a:gdLst>
                <a:gd name="T0" fmla="*/ 0 w 52"/>
                <a:gd name="T1" fmla="*/ 0 h 38"/>
                <a:gd name="T2" fmla="*/ 7 w 52"/>
                <a:gd name="T3" fmla="*/ 1 h 38"/>
                <a:gd name="T4" fmla="*/ 8 w 52"/>
                <a:gd name="T5" fmla="*/ 1 h 38"/>
                <a:gd name="T6" fmla="*/ 43 w 52"/>
                <a:gd name="T7" fmla="*/ 25 h 38"/>
                <a:gd name="T8" fmla="*/ 52 w 52"/>
                <a:gd name="T9" fmla="*/ 38 h 38"/>
                <a:gd name="T10" fmla="*/ 40 w 52"/>
                <a:gd name="T11" fmla="*/ 32 h 38"/>
                <a:gd name="T12" fmla="*/ 9 w 52"/>
                <a:gd name="T13" fmla="*/ 20 h 38"/>
                <a:gd name="T14" fmla="*/ 8 w 52"/>
                <a:gd name="T15" fmla="*/ 15 h 38"/>
                <a:gd name="T16" fmla="*/ 0 w 5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8">
                  <a:moveTo>
                    <a:pt x="0" y="0"/>
                  </a:moveTo>
                  <a:cubicBezTo>
                    <a:pt x="2" y="0"/>
                    <a:pt x="5" y="1"/>
                    <a:pt x="7" y="1"/>
                  </a:cubicBezTo>
                  <a:cubicBezTo>
                    <a:pt x="7" y="1"/>
                    <a:pt x="8" y="1"/>
                    <a:pt x="8" y="1"/>
                  </a:cubicBezTo>
                  <a:cubicBezTo>
                    <a:pt x="20" y="8"/>
                    <a:pt x="33" y="15"/>
                    <a:pt x="43" y="25"/>
                  </a:cubicBezTo>
                  <a:cubicBezTo>
                    <a:pt x="46" y="29"/>
                    <a:pt x="52" y="32"/>
                    <a:pt x="52" y="38"/>
                  </a:cubicBezTo>
                  <a:cubicBezTo>
                    <a:pt x="48" y="36"/>
                    <a:pt x="44" y="34"/>
                    <a:pt x="40" y="32"/>
                  </a:cubicBezTo>
                  <a:cubicBezTo>
                    <a:pt x="29" y="30"/>
                    <a:pt x="19" y="25"/>
                    <a:pt x="9" y="20"/>
                  </a:cubicBezTo>
                  <a:cubicBezTo>
                    <a:pt x="8" y="18"/>
                    <a:pt x="7" y="17"/>
                    <a:pt x="8" y="15"/>
                  </a:cubicBezTo>
                  <a:cubicBezTo>
                    <a:pt x="5" y="10"/>
                    <a:pt x="3" y="5"/>
                    <a:pt x="0" y="0"/>
                  </a:cubicBezTo>
                  <a:close/>
                </a:path>
              </a:pathLst>
            </a:custGeom>
            <a:solidFill>
              <a:srgbClr val="172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820"/>
            <p:cNvSpPr/>
            <p:nvPr/>
          </p:nvSpPr>
          <p:spPr bwMode="auto">
            <a:xfrm>
              <a:off x="11756350" y="1991889"/>
              <a:ext cx="222250" cy="141288"/>
            </a:xfrm>
            <a:custGeom>
              <a:avLst/>
              <a:gdLst>
                <a:gd name="T0" fmla="*/ 5 w 39"/>
                <a:gd name="T1" fmla="*/ 0 h 25"/>
                <a:gd name="T2" fmla="*/ 35 w 39"/>
                <a:gd name="T3" fmla="*/ 13 h 25"/>
                <a:gd name="T4" fmla="*/ 38 w 39"/>
                <a:gd name="T5" fmla="*/ 25 h 25"/>
                <a:gd name="T6" fmla="*/ 29 w 39"/>
                <a:gd name="T7" fmla="*/ 21 h 25"/>
                <a:gd name="T8" fmla="*/ 10 w 39"/>
                <a:gd name="T9" fmla="*/ 11 h 25"/>
                <a:gd name="T10" fmla="*/ 4 w 39"/>
                <a:gd name="T11" fmla="*/ 6 h 25"/>
                <a:gd name="T12" fmla="*/ 5 w 39"/>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39" h="25">
                  <a:moveTo>
                    <a:pt x="5" y="0"/>
                  </a:moveTo>
                  <a:cubicBezTo>
                    <a:pt x="15" y="5"/>
                    <a:pt x="26" y="7"/>
                    <a:pt x="35" y="13"/>
                  </a:cubicBezTo>
                  <a:cubicBezTo>
                    <a:pt x="37" y="17"/>
                    <a:pt x="39" y="20"/>
                    <a:pt x="38" y="25"/>
                  </a:cubicBezTo>
                  <a:cubicBezTo>
                    <a:pt x="34" y="25"/>
                    <a:pt x="31" y="23"/>
                    <a:pt x="29" y="21"/>
                  </a:cubicBezTo>
                  <a:cubicBezTo>
                    <a:pt x="23" y="16"/>
                    <a:pt x="17" y="14"/>
                    <a:pt x="10" y="11"/>
                  </a:cubicBezTo>
                  <a:cubicBezTo>
                    <a:pt x="8" y="10"/>
                    <a:pt x="5" y="8"/>
                    <a:pt x="4" y="6"/>
                  </a:cubicBezTo>
                  <a:cubicBezTo>
                    <a:pt x="3" y="3"/>
                    <a:pt x="0" y="0"/>
                    <a:pt x="5" y="0"/>
                  </a:cubicBezTo>
                  <a:close/>
                </a:path>
              </a:pathLst>
            </a:custGeom>
            <a:solidFill>
              <a:srgbClr val="101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821"/>
            <p:cNvSpPr/>
            <p:nvPr/>
          </p:nvSpPr>
          <p:spPr bwMode="auto">
            <a:xfrm>
              <a:off x="11864300" y="2115714"/>
              <a:ext cx="147638" cy="96838"/>
            </a:xfrm>
            <a:custGeom>
              <a:avLst/>
              <a:gdLst>
                <a:gd name="T0" fmla="*/ 18 w 26"/>
                <a:gd name="T1" fmla="*/ 17 h 17"/>
                <a:gd name="T2" fmla="*/ 0 w 26"/>
                <a:gd name="T3" fmla="*/ 9 h 17"/>
                <a:gd name="T4" fmla="*/ 2 w 26"/>
                <a:gd name="T5" fmla="*/ 3 h 17"/>
                <a:gd name="T6" fmla="*/ 4 w 26"/>
                <a:gd name="T7" fmla="*/ 1 h 17"/>
                <a:gd name="T8" fmla="*/ 19 w 26"/>
                <a:gd name="T9" fmla="*/ 3 h 17"/>
                <a:gd name="T10" fmla="*/ 20 w 26"/>
                <a:gd name="T11" fmla="*/ 3 h 17"/>
                <a:gd name="T12" fmla="*/ 26 w 26"/>
                <a:gd name="T13" fmla="*/ 11 h 17"/>
                <a:gd name="T14" fmla="*/ 18 w 2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7">
                  <a:moveTo>
                    <a:pt x="18" y="17"/>
                  </a:moveTo>
                  <a:cubicBezTo>
                    <a:pt x="12" y="14"/>
                    <a:pt x="6" y="12"/>
                    <a:pt x="0" y="9"/>
                  </a:cubicBezTo>
                  <a:cubicBezTo>
                    <a:pt x="1" y="7"/>
                    <a:pt x="2" y="5"/>
                    <a:pt x="2" y="3"/>
                  </a:cubicBezTo>
                  <a:cubicBezTo>
                    <a:pt x="2" y="2"/>
                    <a:pt x="3" y="2"/>
                    <a:pt x="4" y="1"/>
                  </a:cubicBezTo>
                  <a:cubicBezTo>
                    <a:pt x="9" y="0"/>
                    <a:pt x="14" y="3"/>
                    <a:pt x="19" y="3"/>
                  </a:cubicBezTo>
                  <a:cubicBezTo>
                    <a:pt x="19" y="3"/>
                    <a:pt x="20" y="3"/>
                    <a:pt x="20" y="3"/>
                  </a:cubicBezTo>
                  <a:cubicBezTo>
                    <a:pt x="22" y="6"/>
                    <a:pt x="24" y="8"/>
                    <a:pt x="26" y="11"/>
                  </a:cubicBezTo>
                  <a:cubicBezTo>
                    <a:pt x="26" y="17"/>
                    <a:pt x="22" y="17"/>
                    <a:pt x="18" y="17"/>
                  </a:cubicBezTo>
                  <a:close/>
                </a:path>
              </a:pathLst>
            </a:custGeom>
            <a:solidFill>
              <a:srgbClr val="4286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822"/>
            <p:cNvSpPr/>
            <p:nvPr/>
          </p:nvSpPr>
          <p:spPr bwMode="auto">
            <a:xfrm>
              <a:off x="11870650" y="2093489"/>
              <a:ext cx="101600" cy="68263"/>
            </a:xfrm>
            <a:custGeom>
              <a:avLst/>
              <a:gdLst>
                <a:gd name="T0" fmla="*/ 18 w 18"/>
                <a:gd name="T1" fmla="*/ 7 h 12"/>
                <a:gd name="T2" fmla="*/ 1 w 18"/>
                <a:gd name="T3" fmla="*/ 7 h 12"/>
                <a:gd name="T4" fmla="*/ 1 w 18"/>
                <a:gd name="T5" fmla="*/ 5 h 12"/>
                <a:gd name="T6" fmla="*/ 7 w 18"/>
                <a:gd name="T7" fmla="*/ 0 h 12"/>
                <a:gd name="T8" fmla="*/ 9 w 18"/>
                <a:gd name="T9" fmla="*/ 1 h 12"/>
                <a:gd name="T10" fmla="*/ 18 w 18"/>
                <a:gd name="T11" fmla="*/ 7 h 12"/>
                <a:gd name="T12" fmla="*/ 18 w 18"/>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18" y="7"/>
                  </a:moveTo>
                  <a:cubicBezTo>
                    <a:pt x="12" y="12"/>
                    <a:pt x="7" y="6"/>
                    <a:pt x="1" y="7"/>
                  </a:cubicBezTo>
                  <a:cubicBezTo>
                    <a:pt x="0" y="6"/>
                    <a:pt x="0" y="6"/>
                    <a:pt x="1" y="5"/>
                  </a:cubicBezTo>
                  <a:cubicBezTo>
                    <a:pt x="2" y="2"/>
                    <a:pt x="4" y="1"/>
                    <a:pt x="7" y="0"/>
                  </a:cubicBezTo>
                  <a:cubicBezTo>
                    <a:pt x="8" y="0"/>
                    <a:pt x="8" y="1"/>
                    <a:pt x="9" y="1"/>
                  </a:cubicBezTo>
                  <a:cubicBezTo>
                    <a:pt x="12" y="3"/>
                    <a:pt x="15" y="5"/>
                    <a:pt x="18" y="7"/>
                  </a:cubicBezTo>
                  <a:cubicBezTo>
                    <a:pt x="18" y="7"/>
                    <a:pt x="18" y="7"/>
                    <a:pt x="18" y="7"/>
                  </a:cubicBezTo>
                  <a:close/>
                </a:path>
              </a:pathLst>
            </a:custGeom>
            <a:solidFill>
              <a:srgbClr val="25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823"/>
            <p:cNvSpPr/>
            <p:nvPr/>
          </p:nvSpPr>
          <p:spPr bwMode="auto">
            <a:xfrm>
              <a:off x="11967487" y="2015702"/>
              <a:ext cx="101600" cy="117475"/>
            </a:xfrm>
            <a:custGeom>
              <a:avLst/>
              <a:gdLst>
                <a:gd name="T0" fmla="*/ 10 w 18"/>
                <a:gd name="T1" fmla="*/ 15 h 21"/>
                <a:gd name="T2" fmla="*/ 0 w 18"/>
                <a:gd name="T3" fmla="*/ 3 h 21"/>
                <a:gd name="T4" fmla="*/ 10 w 18"/>
                <a:gd name="T5" fmla="*/ 10 h 21"/>
                <a:gd name="T6" fmla="*/ 14 w 18"/>
                <a:gd name="T7" fmla="*/ 14 h 21"/>
                <a:gd name="T8" fmla="*/ 18 w 18"/>
                <a:gd name="T9" fmla="*/ 21 h 21"/>
                <a:gd name="T10" fmla="*/ 16 w 18"/>
                <a:gd name="T11" fmla="*/ 21 h 21"/>
                <a:gd name="T12" fmla="*/ 10 w 18"/>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18" h="21">
                  <a:moveTo>
                    <a:pt x="10" y="15"/>
                  </a:moveTo>
                  <a:cubicBezTo>
                    <a:pt x="6" y="11"/>
                    <a:pt x="3" y="7"/>
                    <a:pt x="0" y="3"/>
                  </a:cubicBezTo>
                  <a:cubicBezTo>
                    <a:pt x="6" y="0"/>
                    <a:pt x="7" y="6"/>
                    <a:pt x="10" y="10"/>
                  </a:cubicBezTo>
                  <a:cubicBezTo>
                    <a:pt x="11" y="11"/>
                    <a:pt x="12" y="12"/>
                    <a:pt x="14" y="14"/>
                  </a:cubicBezTo>
                  <a:cubicBezTo>
                    <a:pt x="15" y="16"/>
                    <a:pt x="17" y="18"/>
                    <a:pt x="18" y="21"/>
                  </a:cubicBezTo>
                  <a:cubicBezTo>
                    <a:pt x="17" y="21"/>
                    <a:pt x="17" y="21"/>
                    <a:pt x="16" y="21"/>
                  </a:cubicBezTo>
                  <a:cubicBezTo>
                    <a:pt x="14" y="19"/>
                    <a:pt x="13" y="16"/>
                    <a:pt x="10" y="15"/>
                  </a:cubicBezTo>
                  <a:close/>
                </a:path>
              </a:pathLst>
            </a:custGeom>
            <a:solidFill>
              <a:srgbClr val="94B7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824"/>
            <p:cNvSpPr/>
            <p:nvPr/>
          </p:nvSpPr>
          <p:spPr bwMode="auto">
            <a:xfrm>
              <a:off x="11859537" y="3361902"/>
              <a:ext cx="101600" cy="198438"/>
            </a:xfrm>
            <a:custGeom>
              <a:avLst/>
              <a:gdLst>
                <a:gd name="T0" fmla="*/ 13 w 18"/>
                <a:gd name="T1" fmla="*/ 14 h 35"/>
                <a:gd name="T2" fmla="*/ 17 w 18"/>
                <a:gd name="T3" fmla="*/ 25 h 35"/>
                <a:gd name="T4" fmla="*/ 16 w 18"/>
                <a:gd name="T5" fmla="*/ 27 h 35"/>
                <a:gd name="T6" fmla="*/ 9 w 18"/>
                <a:gd name="T7" fmla="*/ 35 h 35"/>
                <a:gd name="T8" fmla="*/ 7 w 18"/>
                <a:gd name="T9" fmla="*/ 35 h 35"/>
                <a:gd name="T10" fmla="*/ 3 w 18"/>
                <a:gd name="T11" fmla="*/ 25 h 35"/>
                <a:gd name="T12" fmla="*/ 1 w 18"/>
                <a:gd name="T13" fmla="*/ 8 h 35"/>
                <a:gd name="T14" fmla="*/ 6 w 18"/>
                <a:gd name="T15" fmla="*/ 0 h 35"/>
                <a:gd name="T16" fmla="*/ 7 w 18"/>
                <a:gd name="T17" fmla="*/ 4 h 35"/>
                <a:gd name="T18" fmla="*/ 9 w 18"/>
                <a:gd name="T19" fmla="*/ 16 h 35"/>
                <a:gd name="T20" fmla="*/ 9 w 18"/>
                <a:gd name="T21" fmla="*/ 7 h 35"/>
                <a:gd name="T22" fmla="*/ 13 w 18"/>
                <a:gd name="T23"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5">
                  <a:moveTo>
                    <a:pt x="13" y="14"/>
                  </a:moveTo>
                  <a:cubicBezTo>
                    <a:pt x="15" y="17"/>
                    <a:pt x="18" y="20"/>
                    <a:pt x="17" y="25"/>
                  </a:cubicBezTo>
                  <a:cubicBezTo>
                    <a:pt x="18" y="26"/>
                    <a:pt x="18" y="27"/>
                    <a:pt x="16" y="27"/>
                  </a:cubicBezTo>
                  <a:cubicBezTo>
                    <a:pt x="14" y="30"/>
                    <a:pt x="11" y="33"/>
                    <a:pt x="9" y="35"/>
                  </a:cubicBezTo>
                  <a:cubicBezTo>
                    <a:pt x="8" y="35"/>
                    <a:pt x="8" y="35"/>
                    <a:pt x="7" y="35"/>
                  </a:cubicBezTo>
                  <a:cubicBezTo>
                    <a:pt x="4" y="32"/>
                    <a:pt x="4" y="29"/>
                    <a:pt x="3" y="25"/>
                  </a:cubicBezTo>
                  <a:cubicBezTo>
                    <a:pt x="3" y="19"/>
                    <a:pt x="0" y="14"/>
                    <a:pt x="1" y="8"/>
                  </a:cubicBezTo>
                  <a:cubicBezTo>
                    <a:pt x="2" y="5"/>
                    <a:pt x="2" y="1"/>
                    <a:pt x="6" y="0"/>
                  </a:cubicBezTo>
                  <a:cubicBezTo>
                    <a:pt x="7" y="1"/>
                    <a:pt x="7" y="2"/>
                    <a:pt x="7" y="4"/>
                  </a:cubicBezTo>
                  <a:cubicBezTo>
                    <a:pt x="10" y="7"/>
                    <a:pt x="6" y="12"/>
                    <a:pt x="9" y="16"/>
                  </a:cubicBezTo>
                  <a:cubicBezTo>
                    <a:pt x="8" y="13"/>
                    <a:pt x="7" y="10"/>
                    <a:pt x="9" y="7"/>
                  </a:cubicBezTo>
                  <a:cubicBezTo>
                    <a:pt x="13" y="8"/>
                    <a:pt x="12" y="12"/>
                    <a:pt x="13" y="14"/>
                  </a:cubicBezTo>
                  <a:close/>
                </a:path>
              </a:pathLst>
            </a:custGeom>
            <a:solidFill>
              <a:srgbClr val="3B3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825"/>
            <p:cNvSpPr/>
            <p:nvPr/>
          </p:nvSpPr>
          <p:spPr bwMode="auto">
            <a:xfrm>
              <a:off x="11676975" y="3103139"/>
              <a:ext cx="125413" cy="180975"/>
            </a:xfrm>
            <a:custGeom>
              <a:avLst/>
              <a:gdLst>
                <a:gd name="T0" fmla="*/ 11 w 22"/>
                <a:gd name="T1" fmla="*/ 27 h 32"/>
                <a:gd name="T2" fmla="*/ 8 w 22"/>
                <a:gd name="T3" fmla="*/ 27 h 32"/>
                <a:gd name="T4" fmla="*/ 3 w 22"/>
                <a:gd name="T5" fmla="*/ 27 h 32"/>
                <a:gd name="T6" fmla="*/ 4 w 22"/>
                <a:gd name="T7" fmla="*/ 2 h 32"/>
                <a:gd name="T8" fmla="*/ 7 w 22"/>
                <a:gd name="T9" fmla="*/ 0 h 32"/>
                <a:gd name="T10" fmla="*/ 15 w 22"/>
                <a:gd name="T11" fmla="*/ 12 h 32"/>
                <a:gd name="T12" fmla="*/ 22 w 22"/>
                <a:gd name="T13" fmla="*/ 22 h 32"/>
                <a:gd name="T14" fmla="*/ 11 w 22"/>
                <a:gd name="T15" fmla="*/ 27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
                  <a:moveTo>
                    <a:pt x="11" y="27"/>
                  </a:moveTo>
                  <a:cubicBezTo>
                    <a:pt x="10" y="27"/>
                    <a:pt x="9" y="23"/>
                    <a:pt x="8" y="27"/>
                  </a:cubicBezTo>
                  <a:cubicBezTo>
                    <a:pt x="7" y="32"/>
                    <a:pt x="5" y="30"/>
                    <a:pt x="3" y="27"/>
                  </a:cubicBezTo>
                  <a:cubicBezTo>
                    <a:pt x="0" y="19"/>
                    <a:pt x="3" y="11"/>
                    <a:pt x="4" y="2"/>
                  </a:cubicBezTo>
                  <a:cubicBezTo>
                    <a:pt x="4" y="1"/>
                    <a:pt x="5" y="0"/>
                    <a:pt x="7" y="0"/>
                  </a:cubicBezTo>
                  <a:cubicBezTo>
                    <a:pt x="11" y="3"/>
                    <a:pt x="5" y="12"/>
                    <a:pt x="15" y="12"/>
                  </a:cubicBezTo>
                  <a:cubicBezTo>
                    <a:pt x="19" y="14"/>
                    <a:pt x="21" y="17"/>
                    <a:pt x="22" y="22"/>
                  </a:cubicBezTo>
                  <a:cubicBezTo>
                    <a:pt x="18" y="24"/>
                    <a:pt x="14" y="24"/>
                    <a:pt x="11" y="27"/>
                  </a:cubicBezTo>
                  <a:close/>
                </a:path>
              </a:pathLst>
            </a:custGeom>
            <a:solidFill>
              <a:srgbClr val="4C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826"/>
            <p:cNvSpPr/>
            <p:nvPr/>
          </p:nvSpPr>
          <p:spPr bwMode="auto">
            <a:xfrm>
              <a:off x="11621412" y="2979314"/>
              <a:ext cx="95250" cy="276225"/>
            </a:xfrm>
            <a:custGeom>
              <a:avLst/>
              <a:gdLst>
                <a:gd name="T0" fmla="*/ 17 w 17"/>
                <a:gd name="T1" fmla="*/ 22 h 49"/>
                <a:gd name="T2" fmla="*/ 13 w 17"/>
                <a:gd name="T3" fmla="*/ 49 h 49"/>
                <a:gd name="T4" fmla="*/ 11 w 17"/>
                <a:gd name="T5" fmla="*/ 48 h 49"/>
                <a:gd name="T6" fmla="*/ 9 w 17"/>
                <a:gd name="T7" fmla="*/ 43 h 49"/>
                <a:gd name="T8" fmla="*/ 2 w 17"/>
                <a:gd name="T9" fmla="*/ 25 h 49"/>
                <a:gd name="T10" fmla="*/ 4 w 17"/>
                <a:gd name="T11" fmla="*/ 19 h 49"/>
                <a:gd name="T12" fmla="*/ 10 w 17"/>
                <a:gd name="T13" fmla="*/ 12 h 49"/>
                <a:gd name="T14" fmla="*/ 7 w 17"/>
                <a:gd name="T15" fmla="*/ 0 h 49"/>
                <a:gd name="T16" fmla="*/ 15 w 17"/>
                <a:gd name="T17" fmla="*/ 18 h 49"/>
                <a:gd name="T18" fmla="*/ 17 w 17"/>
                <a:gd name="T19" fmla="*/ 21 h 49"/>
                <a:gd name="T20" fmla="*/ 17 w 17"/>
                <a:gd name="T21"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49">
                  <a:moveTo>
                    <a:pt x="17" y="22"/>
                  </a:moveTo>
                  <a:cubicBezTo>
                    <a:pt x="13" y="31"/>
                    <a:pt x="16" y="41"/>
                    <a:pt x="13" y="49"/>
                  </a:cubicBezTo>
                  <a:cubicBezTo>
                    <a:pt x="12" y="49"/>
                    <a:pt x="12" y="48"/>
                    <a:pt x="11" y="48"/>
                  </a:cubicBezTo>
                  <a:cubicBezTo>
                    <a:pt x="10" y="46"/>
                    <a:pt x="9" y="44"/>
                    <a:pt x="9" y="43"/>
                  </a:cubicBezTo>
                  <a:cubicBezTo>
                    <a:pt x="7" y="36"/>
                    <a:pt x="11" y="29"/>
                    <a:pt x="2" y="25"/>
                  </a:cubicBezTo>
                  <a:cubicBezTo>
                    <a:pt x="0" y="22"/>
                    <a:pt x="0" y="20"/>
                    <a:pt x="4" y="19"/>
                  </a:cubicBezTo>
                  <a:cubicBezTo>
                    <a:pt x="11" y="22"/>
                    <a:pt x="9" y="15"/>
                    <a:pt x="10" y="12"/>
                  </a:cubicBezTo>
                  <a:cubicBezTo>
                    <a:pt x="9" y="8"/>
                    <a:pt x="8" y="4"/>
                    <a:pt x="7" y="0"/>
                  </a:cubicBezTo>
                  <a:cubicBezTo>
                    <a:pt x="13" y="5"/>
                    <a:pt x="12" y="12"/>
                    <a:pt x="15" y="18"/>
                  </a:cubicBezTo>
                  <a:cubicBezTo>
                    <a:pt x="17" y="18"/>
                    <a:pt x="17" y="19"/>
                    <a:pt x="17" y="21"/>
                  </a:cubicBezTo>
                  <a:cubicBezTo>
                    <a:pt x="17" y="21"/>
                    <a:pt x="17" y="22"/>
                    <a:pt x="17" y="22"/>
                  </a:cubicBezTo>
                  <a:close/>
                </a:path>
              </a:pathLst>
            </a:custGeom>
            <a:solidFill>
              <a:srgbClr val="B1D1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827"/>
            <p:cNvSpPr/>
            <p:nvPr/>
          </p:nvSpPr>
          <p:spPr bwMode="auto">
            <a:xfrm>
              <a:off x="11762700" y="3165052"/>
              <a:ext cx="68263" cy="112713"/>
            </a:xfrm>
            <a:custGeom>
              <a:avLst/>
              <a:gdLst>
                <a:gd name="T0" fmla="*/ 6 w 12"/>
                <a:gd name="T1" fmla="*/ 11 h 20"/>
                <a:gd name="T2" fmla="*/ 0 w 12"/>
                <a:gd name="T3" fmla="*/ 1 h 20"/>
                <a:gd name="T4" fmla="*/ 12 w 12"/>
                <a:gd name="T5" fmla="*/ 11 h 20"/>
                <a:gd name="T6" fmla="*/ 12 w 12"/>
                <a:gd name="T7" fmla="*/ 18 h 20"/>
                <a:gd name="T8" fmla="*/ 10 w 12"/>
                <a:gd name="T9" fmla="*/ 19 h 20"/>
                <a:gd name="T10" fmla="*/ 6 w 12"/>
                <a:gd name="T11" fmla="*/ 11 h 20"/>
              </a:gdLst>
              <a:ahLst/>
              <a:cxnLst>
                <a:cxn ang="0">
                  <a:pos x="T0" y="T1"/>
                </a:cxn>
                <a:cxn ang="0">
                  <a:pos x="T2" y="T3"/>
                </a:cxn>
                <a:cxn ang="0">
                  <a:pos x="T4" y="T5"/>
                </a:cxn>
                <a:cxn ang="0">
                  <a:pos x="T6" y="T7"/>
                </a:cxn>
                <a:cxn ang="0">
                  <a:pos x="T8" y="T9"/>
                </a:cxn>
                <a:cxn ang="0">
                  <a:pos x="T10" y="T11"/>
                </a:cxn>
              </a:cxnLst>
              <a:rect l="0" t="0" r="r" b="b"/>
              <a:pathLst>
                <a:path w="12" h="20">
                  <a:moveTo>
                    <a:pt x="6" y="11"/>
                  </a:moveTo>
                  <a:cubicBezTo>
                    <a:pt x="4" y="7"/>
                    <a:pt x="2" y="4"/>
                    <a:pt x="0" y="1"/>
                  </a:cubicBezTo>
                  <a:cubicBezTo>
                    <a:pt x="6" y="0"/>
                    <a:pt x="11" y="5"/>
                    <a:pt x="12" y="11"/>
                  </a:cubicBezTo>
                  <a:cubicBezTo>
                    <a:pt x="12" y="14"/>
                    <a:pt x="12" y="16"/>
                    <a:pt x="12" y="18"/>
                  </a:cubicBezTo>
                  <a:cubicBezTo>
                    <a:pt x="11" y="19"/>
                    <a:pt x="11" y="20"/>
                    <a:pt x="10" y="19"/>
                  </a:cubicBezTo>
                  <a:cubicBezTo>
                    <a:pt x="7" y="17"/>
                    <a:pt x="5" y="15"/>
                    <a:pt x="6" y="11"/>
                  </a:cubicBezTo>
                  <a:close/>
                </a:path>
              </a:pathLst>
            </a:custGeom>
            <a:solidFill>
              <a:srgbClr val="4179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828"/>
            <p:cNvSpPr/>
            <p:nvPr/>
          </p:nvSpPr>
          <p:spPr bwMode="auto">
            <a:xfrm>
              <a:off x="11819850" y="3238077"/>
              <a:ext cx="68263" cy="123825"/>
            </a:xfrm>
            <a:custGeom>
              <a:avLst/>
              <a:gdLst>
                <a:gd name="T0" fmla="*/ 6 w 12"/>
                <a:gd name="T1" fmla="*/ 19 h 22"/>
                <a:gd name="T2" fmla="*/ 2 w 12"/>
                <a:gd name="T3" fmla="*/ 14 h 22"/>
                <a:gd name="T4" fmla="*/ 2 w 12"/>
                <a:gd name="T5" fmla="*/ 8 h 22"/>
                <a:gd name="T6" fmla="*/ 8 w 12"/>
                <a:gd name="T7" fmla="*/ 8 h 22"/>
                <a:gd name="T8" fmla="*/ 12 w 12"/>
                <a:gd name="T9" fmla="*/ 16 h 22"/>
                <a:gd name="T10" fmla="*/ 6 w 12"/>
                <a:gd name="T11" fmla="*/ 19 h 22"/>
              </a:gdLst>
              <a:ahLst/>
              <a:cxnLst>
                <a:cxn ang="0">
                  <a:pos x="T0" y="T1"/>
                </a:cxn>
                <a:cxn ang="0">
                  <a:pos x="T2" y="T3"/>
                </a:cxn>
                <a:cxn ang="0">
                  <a:pos x="T4" y="T5"/>
                </a:cxn>
                <a:cxn ang="0">
                  <a:pos x="T6" y="T7"/>
                </a:cxn>
                <a:cxn ang="0">
                  <a:pos x="T8" y="T9"/>
                </a:cxn>
                <a:cxn ang="0">
                  <a:pos x="T10" y="T11"/>
                </a:cxn>
              </a:cxnLst>
              <a:rect l="0" t="0" r="r" b="b"/>
              <a:pathLst>
                <a:path w="12" h="22">
                  <a:moveTo>
                    <a:pt x="6" y="19"/>
                  </a:moveTo>
                  <a:cubicBezTo>
                    <a:pt x="5" y="18"/>
                    <a:pt x="3" y="16"/>
                    <a:pt x="2" y="14"/>
                  </a:cubicBezTo>
                  <a:cubicBezTo>
                    <a:pt x="1" y="12"/>
                    <a:pt x="0" y="10"/>
                    <a:pt x="2" y="8"/>
                  </a:cubicBezTo>
                  <a:cubicBezTo>
                    <a:pt x="4" y="7"/>
                    <a:pt x="6" y="0"/>
                    <a:pt x="8" y="8"/>
                  </a:cubicBezTo>
                  <a:cubicBezTo>
                    <a:pt x="9" y="11"/>
                    <a:pt x="11" y="13"/>
                    <a:pt x="12" y="16"/>
                  </a:cubicBezTo>
                  <a:cubicBezTo>
                    <a:pt x="11" y="19"/>
                    <a:pt x="10" y="22"/>
                    <a:pt x="6" y="19"/>
                  </a:cubicBezTo>
                  <a:close/>
                </a:path>
              </a:pathLst>
            </a:custGeom>
            <a:solidFill>
              <a:srgbClr val="507B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829"/>
            <p:cNvSpPr/>
            <p:nvPr/>
          </p:nvSpPr>
          <p:spPr bwMode="auto">
            <a:xfrm>
              <a:off x="11853187" y="3222202"/>
              <a:ext cx="107950" cy="84138"/>
            </a:xfrm>
            <a:custGeom>
              <a:avLst/>
              <a:gdLst>
                <a:gd name="T0" fmla="*/ 14 w 19"/>
                <a:gd name="T1" fmla="*/ 0 h 15"/>
                <a:gd name="T2" fmla="*/ 14 w 19"/>
                <a:gd name="T3" fmla="*/ 3 h 15"/>
                <a:gd name="T4" fmla="*/ 16 w 19"/>
                <a:gd name="T5" fmla="*/ 15 h 15"/>
                <a:gd name="T6" fmla="*/ 11 w 19"/>
                <a:gd name="T7" fmla="*/ 8 h 15"/>
                <a:gd name="T8" fmla="*/ 10 w 19"/>
                <a:gd name="T9" fmla="*/ 13 h 15"/>
                <a:gd name="T10" fmla="*/ 3 w 19"/>
                <a:gd name="T11" fmla="*/ 5 h 15"/>
                <a:gd name="T12" fmla="*/ 4 w 19"/>
                <a:gd name="T13" fmla="*/ 1 h 15"/>
                <a:gd name="T14" fmla="*/ 14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4" y="0"/>
                  </a:moveTo>
                  <a:cubicBezTo>
                    <a:pt x="14" y="1"/>
                    <a:pt x="14" y="2"/>
                    <a:pt x="14" y="3"/>
                  </a:cubicBezTo>
                  <a:cubicBezTo>
                    <a:pt x="16" y="7"/>
                    <a:pt x="19" y="10"/>
                    <a:pt x="16" y="15"/>
                  </a:cubicBezTo>
                  <a:cubicBezTo>
                    <a:pt x="11" y="15"/>
                    <a:pt x="13" y="10"/>
                    <a:pt x="11" y="8"/>
                  </a:cubicBezTo>
                  <a:cubicBezTo>
                    <a:pt x="10" y="9"/>
                    <a:pt x="12" y="12"/>
                    <a:pt x="10" y="13"/>
                  </a:cubicBezTo>
                  <a:cubicBezTo>
                    <a:pt x="7" y="10"/>
                    <a:pt x="5" y="8"/>
                    <a:pt x="3" y="5"/>
                  </a:cubicBezTo>
                  <a:cubicBezTo>
                    <a:pt x="0" y="3"/>
                    <a:pt x="1" y="1"/>
                    <a:pt x="4" y="1"/>
                  </a:cubicBezTo>
                  <a:cubicBezTo>
                    <a:pt x="7" y="3"/>
                    <a:pt x="10" y="0"/>
                    <a:pt x="14" y="0"/>
                  </a:cubicBezTo>
                  <a:close/>
                </a:path>
              </a:pathLst>
            </a:custGeom>
            <a:solidFill>
              <a:srgbClr val="5A7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830"/>
            <p:cNvSpPr/>
            <p:nvPr/>
          </p:nvSpPr>
          <p:spPr bwMode="auto">
            <a:xfrm>
              <a:off x="11830962" y="3328564"/>
              <a:ext cx="68263" cy="79375"/>
            </a:xfrm>
            <a:custGeom>
              <a:avLst/>
              <a:gdLst>
                <a:gd name="T0" fmla="*/ 4 w 12"/>
                <a:gd name="T1" fmla="*/ 3 h 14"/>
                <a:gd name="T2" fmla="*/ 10 w 12"/>
                <a:gd name="T3" fmla="*/ 0 h 14"/>
                <a:gd name="T4" fmla="*/ 11 w 12"/>
                <a:gd name="T5" fmla="*/ 6 h 14"/>
                <a:gd name="T6" fmla="*/ 8 w 12"/>
                <a:gd name="T7" fmla="*/ 14 h 14"/>
                <a:gd name="T8" fmla="*/ 6 w 12"/>
                <a:gd name="T9" fmla="*/ 14 h 14"/>
                <a:gd name="T10" fmla="*/ 0 w 12"/>
                <a:gd name="T11" fmla="*/ 9 h 14"/>
                <a:gd name="T12" fmla="*/ 4 w 12"/>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4" y="3"/>
                  </a:moveTo>
                  <a:cubicBezTo>
                    <a:pt x="7" y="4"/>
                    <a:pt x="8" y="1"/>
                    <a:pt x="10" y="0"/>
                  </a:cubicBezTo>
                  <a:cubicBezTo>
                    <a:pt x="10" y="2"/>
                    <a:pt x="12" y="4"/>
                    <a:pt x="11" y="6"/>
                  </a:cubicBezTo>
                  <a:cubicBezTo>
                    <a:pt x="10" y="8"/>
                    <a:pt x="9" y="11"/>
                    <a:pt x="8" y="14"/>
                  </a:cubicBezTo>
                  <a:cubicBezTo>
                    <a:pt x="7" y="14"/>
                    <a:pt x="7" y="14"/>
                    <a:pt x="6" y="14"/>
                  </a:cubicBezTo>
                  <a:cubicBezTo>
                    <a:pt x="4" y="13"/>
                    <a:pt x="2" y="11"/>
                    <a:pt x="0" y="9"/>
                  </a:cubicBezTo>
                  <a:cubicBezTo>
                    <a:pt x="1" y="7"/>
                    <a:pt x="3" y="5"/>
                    <a:pt x="4" y="3"/>
                  </a:cubicBezTo>
                  <a:close/>
                </a:path>
              </a:pathLst>
            </a:custGeom>
            <a:solidFill>
              <a:srgbClr val="5E6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831"/>
            <p:cNvSpPr/>
            <p:nvPr/>
          </p:nvSpPr>
          <p:spPr bwMode="auto">
            <a:xfrm>
              <a:off x="11888112" y="3385714"/>
              <a:ext cx="55563" cy="106363"/>
            </a:xfrm>
            <a:custGeom>
              <a:avLst/>
              <a:gdLst>
                <a:gd name="T0" fmla="*/ 8 w 10"/>
                <a:gd name="T1" fmla="*/ 10 h 19"/>
                <a:gd name="T2" fmla="*/ 4 w 10"/>
                <a:gd name="T3" fmla="*/ 5 h 19"/>
                <a:gd name="T4" fmla="*/ 4 w 10"/>
                <a:gd name="T5" fmla="*/ 19 h 19"/>
                <a:gd name="T6" fmla="*/ 2 w 10"/>
                <a:gd name="T7" fmla="*/ 0 h 19"/>
                <a:gd name="T8" fmla="*/ 7 w 10"/>
                <a:gd name="T9" fmla="*/ 2 h 19"/>
                <a:gd name="T10" fmla="*/ 8 w 10"/>
                <a:gd name="T11" fmla="*/ 10 h 19"/>
              </a:gdLst>
              <a:ahLst/>
              <a:cxnLst>
                <a:cxn ang="0">
                  <a:pos x="T0" y="T1"/>
                </a:cxn>
                <a:cxn ang="0">
                  <a:pos x="T2" y="T3"/>
                </a:cxn>
                <a:cxn ang="0">
                  <a:pos x="T4" y="T5"/>
                </a:cxn>
                <a:cxn ang="0">
                  <a:pos x="T6" y="T7"/>
                </a:cxn>
                <a:cxn ang="0">
                  <a:pos x="T8" y="T9"/>
                </a:cxn>
                <a:cxn ang="0">
                  <a:pos x="T10" y="T11"/>
                </a:cxn>
              </a:cxnLst>
              <a:rect l="0" t="0" r="r" b="b"/>
              <a:pathLst>
                <a:path w="10" h="19">
                  <a:moveTo>
                    <a:pt x="8" y="10"/>
                  </a:moveTo>
                  <a:cubicBezTo>
                    <a:pt x="7" y="8"/>
                    <a:pt x="6" y="7"/>
                    <a:pt x="4" y="5"/>
                  </a:cubicBezTo>
                  <a:cubicBezTo>
                    <a:pt x="2" y="10"/>
                    <a:pt x="8" y="14"/>
                    <a:pt x="4" y="19"/>
                  </a:cubicBezTo>
                  <a:cubicBezTo>
                    <a:pt x="0" y="12"/>
                    <a:pt x="2" y="6"/>
                    <a:pt x="2" y="0"/>
                  </a:cubicBezTo>
                  <a:cubicBezTo>
                    <a:pt x="4" y="0"/>
                    <a:pt x="5" y="1"/>
                    <a:pt x="7" y="2"/>
                  </a:cubicBezTo>
                  <a:cubicBezTo>
                    <a:pt x="9" y="4"/>
                    <a:pt x="10" y="6"/>
                    <a:pt x="8" y="10"/>
                  </a:cubicBezTo>
                  <a:close/>
                </a:path>
              </a:pathLst>
            </a:custGeom>
            <a:solidFill>
              <a:srgbClr val="5E6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832"/>
            <p:cNvSpPr/>
            <p:nvPr/>
          </p:nvSpPr>
          <p:spPr bwMode="auto">
            <a:xfrm>
              <a:off x="11729362" y="3266652"/>
              <a:ext cx="101600" cy="50800"/>
            </a:xfrm>
            <a:custGeom>
              <a:avLst/>
              <a:gdLst>
                <a:gd name="T0" fmla="*/ 18 w 18"/>
                <a:gd name="T1" fmla="*/ 3 h 9"/>
                <a:gd name="T2" fmla="*/ 18 w 18"/>
                <a:gd name="T3" fmla="*/ 9 h 9"/>
                <a:gd name="T4" fmla="*/ 4 w 18"/>
                <a:gd name="T5" fmla="*/ 9 h 9"/>
                <a:gd name="T6" fmla="*/ 4 w 18"/>
                <a:gd name="T7" fmla="*/ 1 h 9"/>
                <a:gd name="T8" fmla="*/ 5 w 18"/>
                <a:gd name="T9" fmla="*/ 1 h 9"/>
                <a:gd name="T10" fmla="*/ 13 w 18"/>
                <a:gd name="T11" fmla="*/ 1 h 9"/>
                <a:gd name="T12" fmla="*/ 16 w 18"/>
                <a:gd name="T13" fmla="*/ 1 h 9"/>
                <a:gd name="T14" fmla="*/ 18 w 18"/>
                <a:gd name="T15" fmla="*/ 0 h 9"/>
                <a:gd name="T16" fmla="*/ 18 w 18"/>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3"/>
                  </a:moveTo>
                  <a:cubicBezTo>
                    <a:pt x="18" y="5"/>
                    <a:pt x="18" y="7"/>
                    <a:pt x="18" y="9"/>
                  </a:cubicBezTo>
                  <a:cubicBezTo>
                    <a:pt x="13" y="9"/>
                    <a:pt x="9" y="9"/>
                    <a:pt x="4" y="9"/>
                  </a:cubicBezTo>
                  <a:cubicBezTo>
                    <a:pt x="5" y="6"/>
                    <a:pt x="0" y="4"/>
                    <a:pt x="4" y="1"/>
                  </a:cubicBezTo>
                  <a:cubicBezTo>
                    <a:pt x="5" y="1"/>
                    <a:pt x="5" y="1"/>
                    <a:pt x="5" y="1"/>
                  </a:cubicBezTo>
                  <a:cubicBezTo>
                    <a:pt x="8" y="3"/>
                    <a:pt x="11" y="4"/>
                    <a:pt x="13" y="1"/>
                  </a:cubicBezTo>
                  <a:cubicBezTo>
                    <a:pt x="14" y="0"/>
                    <a:pt x="15" y="0"/>
                    <a:pt x="16" y="1"/>
                  </a:cubicBezTo>
                  <a:cubicBezTo>
                    <a:pt x="16" y="1"/>
                    <a:pt x="17" y="0"/>
                    <a:pt x="18" y="0"/>
                  </a:cubicBezTo>
                  <a:cubicBezTo>
                    <a:pt x="18" y="1"/>
                    <a:pt x="18" y="2"/>
                    <a:pt x="18" y="3"/>
                  </a:cubicBezTo>
                  <a:close/>
                </a:path>
              </a:pathLst>
            </a:custGeom>
            <a:solidFill>
              <a:srgbClr val="BDD6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833"/>
            <p:cNvSpPr/>
            <p:nvPr/>
          </p:nvSpPr>
          <p:spPr bwMode="auto">
            <a:xfrm>
              <a:off x="11705550" y="2979314"/>
              <a:ext cx="90488" cy="84138"/>
            </a:xfrm>
            <a:custGeom>
              <a:avLst/>
              <a:gdLst>
                <a:gd name="T0" fmla="*/ 14 w 16"/>
                <a:gd name="T1" fmla="*/ 10 h 15"/>
                <a:gd name="T2" fmla="*/ 14 w 16"/>
                <a:gd name="T3" fmla="*/ 14 h 15"/>
                <a:gd name="T4" fmla="*/ 4 w 16"/>
                <a:gd name="T5" fmla="*/ 8 h 15"/>
                <a:gd name="T6" fmla="*/ 2 w 16"/>
                <a:gd name="T7" fmla="*/ 2 h 15"/>
                <a:gd name="T8" fmla="*/ 12 w 16"/>
                <a:gd name="T9" fmla="*/ 8 h 15"/>
                <a:gd name="T10" fmla="*/ 14 w 16"/>
                <a:gd name="T11" fmla="*/ 10 h 15"/>
              </a:gdLst>
              <a:ahLst/>
              <a:cxnLst>
                <a:cxn ang="0">
                  <a:pos x="T0" y="T1"/>
                </a:cxn>
                <a:cxn ang="0">
                  <a:pos x="T2" y="T3"/>
                </a:cxn>
                <a:cxn ang="0">
                  <a:pos x="T4" y="T5"/>
                </a:cxn>
                <a:cxn ang="0">
                  <a:pos x="T6" y="T7"/>
                </a:cxn>
                <a:cxn ang="0">
                  <a:pos x="T8" y="T9"/>
                </a:cxn>
                <a:cxn ang="0">
                  <a:pos x="T10" y="T11"/>
                </a:cxn>
              </a:cxnLst>
              <a:rect l="0" t="0" r="r" b="b"/>
              <a:pathLst>
                <a:path w="16" h="15">
                  <a:moveTo>
                    <a:pt x="14" y="10"/>
                  </a:moveTo>
                  <a:cubicBezTo>
                    <a:pt x="16" y="11"/>
                    <a:pt x="15" y="13"/>
                    <a:pt x="14" y="14"/>
                  </a:cubicBezTo>
                  <a:cubicBezTo>
                    <a:pt x="10" y="15"/>
                    <a:pt x="8" y="10"/>
                    <a:pt x="4" y="8"/>
                  </a:cubicBezTo>
                  <a:cubicBezTo>
                    <a:pt x="2" y="7"/>
                    <a:pt x="0" y="5"/>
                    <a:pt x="2" y="2"/>
                  </a:cubicBezTo>
                  <a:cubicBezTo>
                    <a:pt x="8" y="0"/>
                    <a:pt x="10" y="5"/>
                    <a:pt x="12" y="8"/>
                  </a:cubicBezTo>
                  <a:cubicBezTo>
                    <a:pt x="13" y="9"/>
                    <a:pt x="14" y="9"/>
                    <a:pt x="14" y="10"/>
                  </a:cubicBezTo>
                  <a:close/>
                </a:path>
              </a:pathLst>
            </a:custGeom>
            <a:solidFill>
              <a:srgbClr val="5D8D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834"/>
            <p:cNvSpPr/>
            <p:nvPr/>
          </p:nvSpPr>
          <p:spPr bwMode="auto">
            <a:xfrm>
              <a:off x="11676975" y="2957089"/>
              <a:ext cx="52388" cy="95250"/>
            </a:xfrm>
            <a:custGeom>
              <a:avLst/>
              <a:gdLst>
                <a:gd name="T0" fmla="*/ 7 w 9"/>
                <a:gd name="T1" fmla="*/ 6 h 17"/>
                <a:gd name="T2" fmla="*/ 9 w 9"/>
                <a:gd name="T3" fmla="*/ 12 h 17"/>
                <a:gd name="T4" fmla="*/ 9 w 9"/>
                <a:gd name="T5" fmla="*/ 16 h 17"/>
                <a:gd name="T6" fmla="*/ 7 w 9"/>
                <a:gd name="T7" fmla="*/ 14 h 17"/>
                <a:gd name="T8" fmla="*/ 1 w 9"/>
                <a:gd name="T9" fmla="*/ 0 h 17"/>
                <a:gd name="T10" fmla="*/ 4 w 9"/>
                <a:gd name="T11" fmla="*/ 0 h 17"/>
                <a:gd name="T12" fmla="*/ 7 w 9"/>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9" h="17">
                  <a:moveTo>
                    <a:pt x="7" y="6"/>
                  </a:moveTo>
                  <a:cubicBezTo>
                    <a:pt x="8" y="8"/>
                    <a:pt x="9" y="10"/>
                    <a:pt x="9" y="12"/>
                  </a:cubicBezTo>
                  <a:cubicBezTo>
                    <a:pt x="9" y="14"/>
                    <a:pt x="9" y="15"/>
                    <a:pt x="9" y="16"/>
                  </a:cubicBezTo>
                  <a:cubicBezTo>
                    <a:pt x="7" y="17"/>
                    <a:pt x="6" y="16"/>
                    <a:pt x="7" y="14"/>
                  </a:cubicBezTo>
                  <a:cubicBezTo>
                    <a:pt x="6" y="9"/>
                    <a:pt x="0" y="7"/>
                    <a:pt x="1" y="0"/>
                  </a:cubicBezTo>
                  <a:cubicBezTo>
                    <a:pt x="2" y="0"/>
                    <a:pt x="3" y="0"/>
                    <a:pt x="4" y="0"/>
                  </a:cubicBezTo>
                  <a:cubicBezTo>
                    <a:pt x="6" y="1"/>
                    <a:pt x="8" y="3"/>
                    <a:pt x="7" y="6"/>
                  </a:cubicBezTo>
                  <a:close/>
                </a:path>
              </a:pathLst>
            </a:custGeom>
            <a:solidFill>
              <a:srgbClr val="B5C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835"/>
            <p:cNvSpPr/>
            <p:nvPr/>
          </p:nvSpPr>
          <p:spPr bwMode="auto">
            <a:xfrm>
              <a:off x="11910337" y="3261889"/>
              <a:ext cx="50800" cy="66675"/>
            </a:xfrm>
            <a:custGeom>
              <a:avLst/>
              <a:gdLst>
                <a:gd name="T0" fmla="*/ 0 w 9"/>
                <a:gd name="T1" fmla="*/ 6 h 12"/>
                <a:gd name="T2" fmla="*/ 0 w 9"/>
                <a:gd name="T3" fmla="*/ 0 h 12"/>
                <a:gd name="T4" fmla="*/ 6 w 9"/>
                <a:gd name="T5" fmla="*/ 8 h 12"/>
                <a:gd name="T6" fmla="*/ 6 w 9"/>
                <a:gd name="T7" fmla="*/ 12 h 12"/>
                <a:gd name="T8" fmla="*/ 0 w 9"/>
                <a:gd name="T9" fmla="*/ 7 h 12"/>
                <a:gd name="T10" fmla="*/ 0 w 9"/>
                <a:gd name="T11" fmla="*/ 6 h 12"/>
              </a:gdLst>
              <a:ahLst/>
              <a:cxnLst>
                <a:cxn ang="0">
                  <a:pos x="T0" y="T1"/>
                </a:cxn>
                <a:cxn ang="0">
                  <a:pos x="T2" y="T3"/>
                </a:cxn>
                <a:cxn ang="0">
                  <a:pos x="T4" y="T5"/>
                </a:cxn>
                <a:cxn ang="0">
                  <a:pos x="T6" y="T7"/>
                </a:cxn>
                <a:cxn ang="0">
                  <a:pos x="T8" y="T9"/>
                </a:cxn>
                <a:cxn ang="0">
                  <a:pos x="T10" y="T11"/>
                </a:cxn>
              </a:cxnLst>
              <a:rect l="0" t="0" r="r" b="b"/>
              <a:pathLst>
                <a:path w="9" h="12">
                  <a:moveTo>
                    <a:pt x="0" y="6"/>
                  </a:moveTo>
                  <a:cubicBezTo>
                    <a:pt x="0" y="4"/>
                    <a:pt x="0" y="2"/>
                    <a:pt x="0" y="0"/>
                  </a:cubicBezTo>
                  <a:cubicBezTo>
                    <a:pt x="4" y="1"/>
                    <a:pt x="3" y="6"/>
                    <a:pt x="6" y="8"/>
                  </a:cubicBezTo>
                  <a:cubicBezTo>
                    <a:pt x="9" y="10"/>
                    <a:pt x="9" y="11"/>
                    <a:pt x="6" y="12"/>
                  </a:cubicBezTo>
                  <a:cubicBezTo>
                    <a:pt x="4" y="10"/>
                    <a:pt x="2" y="9"/>
                    <a:pt x="0" y="7"/>
                  </a:cubicBezTo>
                  <a:cubicBezTo>
                    <a:pt x="0" y="7"/>
                    <a:pt x="0" y="6"/>
                    <a:pt x="0" y="6"/>
                  </a:cubicBezTo>
                  <a:close/>
                </a:path>
              </a:pathLst>
            </a:custGeom>
            <a:solidFill>
              <a:srgbClr val="162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836"/>
            <p:cNvSpPr/>
            <p:nvPr/>
          </p:nvSpPr>
          <p:spPr bwMode="auto">
            <a:xfrm>
              <a:off x="11705550" y="3034877"/>
              <a:ext cx="46038" cy="63500"/>
            </a:xfrm>
            <a:custGeom>
              <a:avLst/>
              <a:gdLst>
                <a:gd name="T0" fmla="*/ 2 w 8"/>
                <a:gd name="T1" fmla="*/ 0 h 11"/>
                <a:gd name="T2" fmla="*/ 4 w 8"/>
                <a:gd name="T3" fmla="*/ 2 h 11"/>
                <a:gd name="T4" fmla="*/ 2 w 8"/>
                <a:gd name="T5" fmla="*/ 11 h 11"/>
                <a:gd name="T6" fmla="*/ 0 w 8"/>
                <a:gd name="T7" fmla="*/ 8 h 11"/>
                <a:gd name="T8" fmla="*/ 2 w 8"/>
                <a:gd name="T9" fmla="*/ 0 h 11"/>
              </a:gdLst>
              <a:ahLst/>
              <a:cxnLst>
                <a:cxn ang="0">
                  <a:pos x="T0" y="T1"/>
                </a:cxn>
                <a:cxn ang="0">
                  <a:pos x="T2" y="T3"/>
                </a:cxn>
                <a:cxn ang="0">
                  <a:pos x="T4" y="T5"/>
                </a:cxn>
                <a:cxn ang="0">
                  <a:pos x="T6" y="T7"/>
                </a:cxn>
                <a:cxn ang="0">
                  <a:pos x="T8" y="T9"/>
                </a:cxn>
              </a:cxnLst>
              <a:rect l="0" t="0" r="r" b="b"/>
              <a:pathLst>
                <a:path w="8" h="11">
                  <a:moveTo>
                    <a:pt x="2" y="0"/>
                  </a:moveTo>
                  <a:cubicBezTo>
                    <a:pt x="3" y="1"/>
                    <a:pt x="4" y="2"/>
                    <a:pt x="4" y="2"/>
                  </a:cubicBezTo>
                  <a:cubicBezTo>
                    <a:pt x="5" y="6"/>
                    <a:pt x="8" y="9"/>
                    <a:pt x="2" y="11"/>
                  </a:cubicBezTo>
                  <a:cubicBezTo>
                    <a:pt x="2" y="10"/>
                    <a:pt x="1" y="9"/>
                    <a:pt x="0" y="8"/>
                  </a:cubicBezTo>
                  <a:cubicBezTo>
                    <a:pt x="0" y="5"/>
                    <a:pt x="0" y="2"/>
                    <a:pt x="2" y="0"/>
                  </a:cubicBezTo>
                  <a:close/>
                </a:path>
              </a:pathLst>
            </a:custGeom>
            <a:solidFill>
              <a:srgbClr val="347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837"/>
            <p:cNvSpPr/>
            <p:nvPr/>
          </p:nvSpPr>
          <p:spPr bwMode="auto">
            <a:xfrm>
              <a:off x="11848425" y="3204739"/>
              <a:ext cx="66675" cy="44450"/>
            </a:xfrm>
            <a:custGeom>
              <a:avLst/>
              <a:gdLst>
                <a:gd name="T0" fmla="*/ 5 w 12"/>
                <a:gd name="T1" fmla="*/ 4 h 8"/>
                <a:gd name="T2" fmla="*/ 4 w 12"/>
                <a:gd name="T3" fmla="*/ 8 h 8"/>
                <a:gd name="T4" fmla="*/ 0 w 12"/>
                <a:gd name="T5" fmla="*/ 6 h 8"/>
                <a:gd name="T6" fmla="*/ 7 w 12"/>
                <a:gd name="T7" fmla="*/ 0 h 8"/>
                <a:gd name="T8" fmla="*/ 5 w 12"/>
                <a:gd name="T9" fmla="*/ 4 h 8"/>
              </a:gdLst>
              <a:ahLst/>
              <a:cxnLst>
                <a:cxn ang="0">
                  <a:pos x="T0" y="T1"/>
                </a:cxn>
                <a:cxn ang="0">
                  <a:pos x="T2" y="T3"/>
                </a:cxn>
                <a:cxn ang="0">
                  <a:pos x="T4" y="T5"/>
                </a:cxn>
                <a:cxn ang="0">
                  <a:pos x="T6" y="T7"/>
                </a:cxn>
                <a:cxn ang="0">
                  <a:pos x="T8" y="T9"/>
                </a:cxn>
              </a:cxnLst>
              <a:rect l="0" t="0" r="r" b="b"/>
              <a:pathLst>
                <a:path w="12" h="8">
                  <a:moveTo>
                    <a:pt x="5" y="4"/>
                  </a:moveTo>
                  <a:cubicBezTo>
                    <a:pt x="3" y="5"/>
                    <a:pt x="3" y="6"/>
                    <a:pt x="4" y="8"/>
                  </a:cubicBezTo>
                  <a:cubicBezTo>
                    <a:pt x="2" y="8"/>
                    <a:pt x="0" y="8"/>
                    <a:pt x="0" y="6"/>
                  </a:cubicBezTo>
                  <a:cubicBezTo>
                    <a:pt x="0" y="2"/>
                    <a:pt x="3" y="0"/>
                    <a:pt x="7" y="0"/>
                  </a:cubicBezTo>
                  <a:cubicBezTo>
                    <a:pt x="12" y="4"/>
                    <a:pt x="3" y="1"/>
                    <a:pt x="5" y="4"/>
                  </a:cubicBezTo>
                  <a:close/>
                </a:path>
              </a:pathLst>
            </a:custGeom>
            <a:solidFill>
              <a:srgbClr val="C8DA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838"/>
            <p:cNvSpPr/>
            <p:nvPr/>
          </p:nvSpPr>
          <p:spPr bwMode="auto">
            <a:xfrm>
              <a:off x="11932562" y="3238077"/>
              <a:ext cx="46038" cy="112713"/>
            </a:xfrm>
            <a:custGeom>
              <a:avLst/>
              <a:gdLst>
                <a:gd name="T0" fmla="*/ 2 w 8"/>
                <a:gd name="T1" fmla="*/ 16 h 20"/>
                <a:gd name="T2" fmla="*/ 2 w 8"/>
                <a:gd name="T3" fmla="*/ 12 h 20"/>
                <a:gd name="T4" fmla="*/ 0 w 8"/>
                <a:gd name="T5" fmla="*/ 0 h 20"/>
                <a:gd name="T6" fmla="*/ 8 w 8"/>
                <a:gd name="T7" fmla="*/ 19 h 20"/>
                <a:gd name="T8" fmla="*/ 2 w 8"/>
                <a:gd name="T9" fmla="*/ 16 h 20"/>
              </a:gdLst>
              <a:ahLst/>
              <a:cxnLst>
                <a:cxn ang="0">
                  <a:pos x="T0" y="T1"/>
                </a:cxn>
                <a:cxn ang="0">
                  <a:pos x="T2" y="T3"/>
                </a:cxn>
                <a:cxn ang="0">
                  <a:pos x="T4" y="T5"/>
                </a:cxn>
                <a:cxn ang="0">
                  <a:pos x="T6" y="T7"/>
                </a:cxn>
                <a:cxn ang="0">
                  <a:pos x="T8" y="T9"/>
                </a:cxn>
              </a:cxnLst>
              <a:rect l="0" t="0" r="r" b="b"/>
              <a:pathLst>
                <a:path w="8" h="20">
                  <a:moveTo>
                    <a:pt x="2" y="16"/>
                  </a:moveTo>
                  <a:cubicBezTo>
                    <a:pt x="4" y="14"/>
                    <a:pt x="2" y="13"/>
                    <a:pt x="2" y="12"/>
                  </a:cubicBezTo>
                  <a:cubicBezTo>
                    <a:pt x="3" y="8"/>
                    <a:pt x="1" y="4"/>
                    <a:pt x="0" y="0"/>
                  </a:cubicBezTo>
                  <a:cubicBezTo>
                    <a:pt x="6" y="5"/>
                    <a:pt x="7" y="12"/>
                    <a:pt x="8" y="19"/>
                  </a:cubicBezTo>
                  <a:cubicBezTo>
                    <a:pt x="5" y="20"/>
                    <a:pt x="3" y="18"/>
                    <a:pt x="2" y="16"/>
                  </a:cubicBezTo>
                  <a:close/>
                </a:path>
              </a:pathLst>
            </a:custGeom>
            <a:solidFill>
              <a:srgbClr val="151F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839"/>
            <p:cNvSpPr/>
            <p:nvPr/>
          </p:nvSpPr>
          <p:spPr bwMode="auto">
            <a:xfrm>
              <a:off x="11376937" y="2318914"/>
              <a:ext cx="119063" cy="74613"/>
            </a:xfrm>
            <a:custGeom>
              <a:avLst/>
              <a:gdLst>
                <a:gd name="T0" fmla="*/ 21 w 21"/>
                <a:gd name="T1" fmla="*/ 3 h 13"/>
                <a:gd name="T2" fmla="*/ 10 w 21"/>
                <a:gd name="T3" fmla="*/ 12 h 13"/>
                <a:gd name="T4" fmla="*/ 6 w 21"/>
                <a:gd name="T5" fmla="*/ 13 h 13"/>
                <a:gd name="T6" fmla="*/ 0 w 21"/>
                <a:gd name="T7" fmla="*/ 7 h 13"/>
                <a:gd name="T8" fmla="*/ 21 w 21"/>
                <a:gd name="T9" fmla="*/ 3 h 13"/>
              </a:gdLst>
              <a:ahLst/>
              <a:cxnLst>
                <a:cxn ang="0">
                  <a:pos x="T0" y="T1"/>
                </a:cxn>
                <a:cxn ang="0">
                  <a:pos x="T2" y="T3"/>
                </a:cxn>
                <a:cxn ang="0">
                  <a:pos x="T4" y="T5"/>
                </a:cxn>
                <a:cxn ang="0">
                  <a:pos x="T6" y="T7"/>
                </a:cxn>
                <a:cxn ang="0">
                  <a:pos x="T8" y="T9"/>
                </a:cxn>
              </a:cxnLst>
              <a:rect l="0" t="0" r="r" b="b"/>
              <a:pathLst>
                <a:path w="21" h="13">
                  <a:moveTo>
                    <a:pt x="21" y="3"/>
                  </a:moveTo>
                  <a:cubicBezTo>
                    <a:pt x="20" y="9"/>
                    <a:pt x="13" y="8"/>
                    <a:pt x="10" y="12"/>
                  </a:cubicBezTo>
                  <a:cubicBezTo>
                    <a:pt x="9" y="12"/>
                    <a:pt x="7" y="13"/>
                    <a:pt x="6" y="13"/>
                  </a:cubicBezTo>
                  <a:cubicBezTo>
                    <a:pt x="9" y="6"/>
                    <a:pt x="2" y="9"/>
                    <a:pt x="0" y="7"/>
                  </a:cubicBezTo>
                  <a:cubicBezTo>
                    <a:pt x="6" y="0"/>
                    <a:pt x="13" y="1"/>
                    <a:pt x="21" y="3"/>
                  </a:cubicBezTo>
                  <a:close/>
                </a:path>
              </a:pathLst>
            </a:custGeom>
            <a:solidFill>
              <a:srgbClr val="2C5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 name="Freeform 840"/>
            <p:cNvSpPr/>
            <p:nvPr/>
          </p:nvSpPr>
          <p:spPr bwMode="auto">
            <a:xfrm>
              <a:off x="11354712" y="2314152"/>
              <a:ext cx="141288" cy="44450"/>
            </a:xfrm>
            <a:custGeom>
              <a:avLst/>
              <a:gdLst>
                <a:gd name="T0" fmla="*/ 25 w 25"/>
                <a:gd name="T1" fmla="*/ 4 h 8"/>
                <a:gd name="T2" fmla="*/ 4 w 25"/>
                <a:gd name="T3" fmla="*/ 8 h 8"/>
                <a:gd name="T4" fmla="*/ 0 w 25"/>
                <a:gd name="T5" fmla="*/ 6 h 8"/>
                <a:gd name="T6" fmla="*/ 6 w 25"/>
                <a:gd name="T7" fmla="*/ 3 h 8"/>
                <a:gd name="T8" fmla="*/ 25 w 25"/>
                <a:gd name="T9" fmla="*/ 4 h 8"/>
              </a:gdLst>
              <a:ahLst/>
              <a:cxnLst>
                <a:cxn ang="0">
                  <a:pos x="T0" y="T1"/>
                </a:cxn>
                <a:cxn ang="0">
                  <a:pos x="T2" y="T3"/>
                </a:cxn>
                <a:cxn ang="0">
                  <a:pos x="T4" y="T5"/>
                </a:cxn>
                <a:cxn ang="0">
                  <a:pos x="T6" y="T7"/>
                </a:cxn>
                <a:cxn ang="0">
                  <a:pos x="T8" y="T9"/>
                </a:cxn>
              </a:cxnLst>
              <a:rect l="0" t="0" r="r" b="b"/>
              <a:pathLst>
                <a:path w="25" h="8">
                  <a:moveTo>
                    <a:pt x="25" y="4"/>
                  </a:moveTo>
                  <a:cubicBezTo>
                    <a:pt x="18" y="3"/>
                    <a:pt x="11" y="5"/>
                    <a:pt x="4" y="8"/>
                  </a:cubicBezTo>
                  <a:cubicBezTo>
                    <a:pt x="3" y="7"/>
                    <a:pt x="0" y="8"/>
                    <a:pt x="0" y="6"/>
                  </a:cubicBezTo>
                  <a:cubicBezTo>
                    <a:pt x="1" y="4"/>
                    <a:pt x="3" y="4"/>
                    <a:pt x="6" y="3"/>
                  </a:cubicBezTo>
                  <a:cubicBezTo>
                    <a:pt x="12" y="2"/>
                    <a:pt x="18" y="0"/>
                    <a:pt x="25" y="4"/>
                  </a:cubicBezTo>
                  <a:close/>
                </a:path>
              </a:pathLst>
            </a:custGeom>
            <a:solidFill>
              <a:srgbClr val="81BA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Freeform 841"/>
            <p:cNvSpPr/>
            <p:nvPr/>
          </p:nvSpPr>
          <p:spPr bwMode="auto">
            <a:xfrm>
              <a:off x="12402462" y="2630064"/>
              <a:ext cx="39688" cy="185738"/>
            </a:xfrm>
            <a:custGeom>
              <a:avLst/>
              <a:gdLst>
                <a:gd name="T0" fmla="*/ 7 w 7"/>
                <a:gd name="T1" fmla="*/ 23 h 33"/>
                <a:gd name="T2" fmla="*/ 5 w 7"/>
                <a:gd name="T3" fmla="*/ 33 h 33"/>
                <a:gd name="T4" fmla="*/ 0 w 7"/>
                <a:gd name="T5" fmla="*/ 9 h 33"/>
                <a:gd name="T6" fmla="*/ 3 w 7"/>
                <a:gd name="T7" fmla="*/ 0 h 33"/>
                <a:gd name="T8" fmla="*/ 7 w 7"/>
                <a:gd name="T9" fmla="*/ 23 h 33"/>
              </a:gdLst>
              <a:ahLst/>
              <a:cxnLst>
                <a:cxn ang="0">
                  <a:pos x="T0" y="T1"/>
                </a:cxn>
                <a:cxn ang="0">
                  <a:pos x="T2" y="T3"/>
                </a:cxn>
                <a:cxn ang="0">
                  <a:pos x="T4" y="T5"/>
                </a:cxn>
                <a:cxn ang="0">
                  <a:pos x="T6" y="T7"/>
                </a:cxn>
                <a:cxn ang="0">
                  <a:pos x="T8" y="T9"/>
                </a:cxn>
              </a:cxnLst>
              <a:rect l="0" t="0" r="r" b="b"/>
              <a:pathLst>
                <a:path w="7" h="33">
                  <a:moveTo>
                    <a:pt x="7" y="23"/>
                  </a:moveTo>
                  <a:cubicBezTo>
                    <a:pt x="5" y="26"/>
                    <a:pt x="7" y="29"/>
                    <a:pt x="5" y="33"/>
                  </a:cubicBezTo>
                  <a:cubicBezTo>
                    <a:pt x="3" y="25"/>
                    <a:pt x="2" y="17"/>
                    <a:pt x="0" y="9"/>
                  </a:cubicBezTo>
                  <a:cubicBezTo>
                    <a:pt x="1" y="7"/>
                    <a:pt x="2" y="4"/>
                    <a:pt x="3" y="0"/>
                  </a:cubicBezTo>
                  <a:cubicBezTo>
                    <a:pt x="5" y="8"/>
                    <a:pt x="7" y="16"/>
                    <a:pt x="7" y="23"/>
                  </a:cubicBezTo>
                  <a:close/>
                </a:path>
              </a:pathLst>
            </a:custGeom>
            <a:solidFill>
              <a:srgbClr val="3B4B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842"/>
            <p:cNvSpPr/>
            <p:nvPr/>
          </p:nvSpPr>
          <p:spPr bwMode="auto">
            <a:xfrm>
              <a:off x="11621412" y="1490239"/>
              <a:ext cx="39688" cy="68263"/>
            </a:xfrm>
            <a:custGeom>
              <a:avLst/>
              <a:gdLst>
                <a:gd name="T0" fmla="*/ 7 w 7"/>
                <a:gd name="T1" fmla="*/ 4 h 12"/>
                <a:gd name="T2" fmla="*/ 4 w 7"/>
                <a:gd name="T3" fmla="*/ 12 h 12"/>
                <a:gd name="T4" fmla="*/ 2 w 7"/>
                <a:gd name="T5" fmla="*/ 1 h 12"/>
                <a:gd name="T6" fmla="*/ 7 w 7"/>
                <a:gd name="T7" fmla="*/ 4 h 12"/>
              </a:gdLst>
              <a:ahLst/>
              <a:cxnLst>
                <a:cxn ang="0">
                  <a:pos x="T0" y="T1"/>
                </a:cxn>
                <a:cxn ang="0">
                  <a:pos x="T2" y="T3"/>
                </a:cxn>
                <a:cxn ang="0">
                  <a:pos x="T4" y="T5"/>
                </a:cxn>
                <a:cxn ang="0">
                  <a:pos x="T6" y="T7"/>
                </a:cxn>
              </a:cxnLst>
              <a:rect l="0" t="0" r="r" b="b"/>
              <a:pathLst>
                <a:path w="7" h="12">
                  <a:moveTo>
                    <a:pt x="7" y="4"/>
                  </a:moveTo>
                  <a:cubicBezTo>
                    <a:pt x="4" y="6"/>
                    <a:pt x="3" y="9"/>
                    <a:pt x="4" y="12"/>
                  </a:cubicBezTo>
                  <a:cubicBezTo>
                    <a:pt x="0" y="9"/>
                    <a:pt x="3" y="5"/>
                    <a:pt x="2" y="1"/>
                  </a:cubicBezTo>
                  <a:cubicBezTo>
                    <a:pt x="5" y="0"/>
                    <a:pt x="6" y="3"/>
                    <a:pt x="7" y="4"/>
                  </a:cubicBezTo>
                  <a:close/>
                </a:path>
              </a:pathLst>
            </a:custGeom>
            <a:solidFill>
              <a:srgbClr val="283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843"/>
            <p:cNvSpPr/>
            <p:nvPr/>
          </p:nvSpPr>
          <p:spPr bwMode="auto">
            <a:xfrm>
              <a:off x="11599187" y="1236239"/>
              <a:ext cx="44450" cy="74613"/>
            </a:xfrm>
            <a:custGeom>
              <a:avLst/>
              <a:gdLst>
                <a:gd name="T0" fmla="*/ 0 w 8"/>
                <a:gd name="T1" fmla="*/ 11 h 13"/>
                <a:gd name="T2" fmla="*/ 1 w 8"/>
                <a:gd name="T3" fmla="*/ 1 h 13"/>
                <a:gd name="T4" fmla="*/ 8 w 8"/>
                <a:gd name="T5" fmla="*/ 2 h 13"/>
                <a:gd name="T6" fmla="*/ 6 w 8"/>
                <a:gd name="T7" fmla="*/ 9 h 13"/>
                <a:gd name="T8" fmla="*/ 6 w 8"/>
                <a:gd name="T9" fmla="*/ 13 h 13"/>
                <a:gd name="T10" fmla="*/ 0 w 8"/>
                <a:gd name="T11" fmla="*/ 11 h 13"/>
              </a:gdLst>
              <a:ahLst/>
              <a:cxnLst>
                <a:cxn ang="0">
                  <a:pos x="T0" y="T1"/>
                </a:cxn>
                <a:cxn ang="0">
                  <a:pos x="T2" y="T3"/>
                </a:cxn>
                <a:cxn ang="0">
                  <a:pos x="T4" y="T5"/>
                </a:cxn>
                <a:cxn ang="0">
                  <a:pos x="T6" y="T7"/>
                </a:cxn>
                <a:cxn ang="0">
                  <a:pos x="T8" y="T9"/>
                </a:cxn>
                <a:cxn ang="0">
                  <a:pos x="T10" y="T11"/>
                </a:cxn>
              </a:cxnLst>
              <a:rect l="0" t="0" r="r" b="b"/>
              <a:pathLst>
                <a:path w="8" h="13">
                  <a:moveTo>
                    <a:pt x="0" y="11"/>
                  </a:moveTo>
                  <a:cubicBezTo>
                    <a:pt x="1" y="8"/>
                    <a:pt x="2" y="5"/>
                    <a:pt x="1" y="1"/>
                  </a:cubicBezTo>
                  <a:cubicBezTo>
                    <a:pt x="4" y="1"/>
                    <a:pt x="6" y="0"/>
                    <a:pt x="8" y="2"/>
                  </a:cubicBezTo>
                  <a:cubicBezTo>
                    <a:pt x="2" y="3"/>
                    <a:pt x="6" y="6"/>
                    <a:pt x="6" y="9"/>
                  </a:cubicBezTo>
                  <a:cubicBezTo>
                    <a:pt x="6" y="10"/>
                    <a:pt x="6" y="11"/>
                    <a:pt x="6" y="13"/>
                  </a:cubicBezTo>
                  <a:cubicBezTo>
                    <a:pt x="3" y="13"/>
                    <a:pt x="1" y="13"/>
                    <a:pt x="0" y="11"/>
                  </a:cubicBezTo>
                  <a:close/>
                </a:path>
              </a:pathLst>
            </a:custGeom>
            <a:solidFill>
              <a:srgbClr val="5F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844"/>
            <p:cNvSpPr/>
            <p:nvPr/>
          </p:nvSpPr>
          <p:spPr bwMode="auto">
            <a:xfrm>
              <a:off x="12261175" y="2099839"/>
              <a:ext cx="39688" cy="123825"/>
            </a:xfrm>
            <a:custGeom>
              <a:avLst/>
              <a:gdLst>
                <a:gd name="T0" fmla="*/ 7 w 7"/>
                <a:gd name="T1" fmla="*/ 0 h 22"/>
                <a:gd name="T2" fmla="*/ 7 w 7"/>
                <a:gd name="T3" fmla="*/ 2 h 22"/>
                <a:gd name="T4" fmla="*/ 2 w 7"/>
                <a:gd name="T5" fmla="*/ 22 h 22"/>
                <a:gd name="T6" fmla="*/ 4 w 7"/>
                <a:gd name="T7" fmla="*/ 0 h 22"/>
                <a:gd name="T8" fmla="*/ 7 w 7"/>
                <a:gd name="T9" fmla="*/ 0 h 22"/>
              </a:gdLst>
              <a:ahLst/>
              <a:cxnLst>
                <a:cxn ang="0">
                  <a:pos x="T0" y="T1"/>
                </a:cxn>
                <a:cxn ang="0">
                  <a:pos x="T2" y="T3"/>
                </a:cxn>
                <a:cxn ang="0">
                  <a:pos x="T4" y="T5"/>
                </a:cxn>
                <a:cxn ang="0">
                  <a:pos x="T6" y="T7"/>
                </a:cxn>
                <a:cxn ang="0">
                  <a:pos x="T8" y="T9"/>
                </a:cxn>
              </a:cxnLst>
              <a:rect l="0" t="0" r="r" b="b"/>
              <a:pathLst>
                <a:path w="7" h="22">
                  <a:moveTo>
                    <a:pt x="7" y="0"/>
                  </a:moveTo>
                  <a:cubicBezTo>
                    <a:pt x="7" y="1"/>
                    <a:pt x="7" y="2"/>
                    <a:pt x="7" y="2"/>
                  </a:cubicBezTo>
                  <a:cubicBezTo>
                    <a:pt x="3" y="8"/>
                    <a:pt x="3" y="14"/>
                    <a:pt x="2" y="22"/>
                  </a:cubicBezTo>
                  <a:cubicBezTo>
                    <a:pt x="0" y="13"/>
                    <a:pt x="2" y="6"/>
                    <a:pt x="4" y="0"/>
                  </a:cubicBezTo>
                  <a:cubicBezTo>
                    <a:pt x="5" y="0"/>
                    <a:pt x="6" y="0"/>
                    <a:pt x="7" y="0"/>
                  </a:cubicBezTo>
                  <a:close/>
                </a:path>
              </a:pathLst>
            </a:custGeom>
            <a:solidFill>
              <a:srgbClr val="687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 name="Freeform 845"/>
            <p:cNvSpPr/>
            <p:nvPr/>
          </p:nvSpPr>
          <p:spPr bwMode="auto">
            <a:xfrm>
              <a:off x="12323087" y="2623714"/>
              <a:ext cx="23813" cy="90488"/>
            </a:xfrm>
            <a:custGeom>
              <a:avLst/>
              <a:gdLst>
                <a:gd name="T0" fmla="*/ 4 w 4"/>
                <a:gd name="T1" fmla="*/ 0 h 16"/>
                <a:gd name="T2" fmla="*/ 4 w 4"/>
                <a:gd name="T3" fmla="*/ 16 h 16"/>
                <a:gd name="T4" fmla="*/ 1 w 4"/>
                <a:gd name="T5" fmla="*/ 16 h 16"/>
                <a:gd name="T6" fmla="*/ 4 w 4"/>
                <a:gd name="T7" fmla="*/ 0 h 16"/>
                <a:gd name="T8" fmla="*/ 4 w 4"/>
                <a:gd name="T9" fmla="*/ 0 h 16"/>
              </a:gdLst>
              <a:ahLst/>
              <a:cxnLst>
                <a:cxn ang="0">
                  <a:pos x="T0" y="T1"/>
                </a:cxn>
                <a:cxn ang="0">
                  <a:pos x="T2" y="T3"/>
                </a:cxn>
                <a:cxn ang="0">
                  <a:pos x="T4" y="T5"/>
                </a:cxn>
                <a:cxn ang="0">
                  <a:pos x="T6" y="T7"/>
                </a:cxn>
                <a:cxn ang="0">
                  <a:pos x="T8" y="T9"/>
                </a:cxn>
              </a:cxnLst>
              <a:rect l="0" t="0" r="r" b="b"/>
              <a:pathLst>
                <a:path w="4" h="16">
                  <a:moveTo>
                    <a:pt x="4" y="0"/>
                  </a:moveTo>
                  <a:cubicBezTo>
                    <a:pt x="4" y="6"/>
                    <a:pt x="4" y="11"/>
                    <a:pt x="4" y="16"/>
                  </a:cubicBezTo>
                  <a:cubicBezTo>
                    <a:pt x="3" y="16"/>
                    <a:pt x="2" y="16"/>
                    <a:pt x="1" y="16"/>
                  </a:cubicBezTo>
                  <a:cubicBezTo>
                    <a:pt x="0" y="11"/>
                    <a:pt x="1" y="5"/>
                    <a:pt x="4" y="0"/>
                  </a:cubicBezTo>
                  <a:cubicBezTo>
                    <a:pt x="4" y="0"/>
                    <a:pt x="4" y="0"/>
                    <a:pt x="4" y="0"/>
                  </a:cubicBezTo>
                  <a:close/>
                </a:path>
              </a:pathLst>
            </a:custGeom>
            <a:solidFill>
              <a:srgbClr val="7C8B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 name="Freeform 846"/>
            <p:cNvSpPr/>
            <p:nvPr/>
          </p:nvSpPr>
          <p:spPr bwMode="auto">
            <a:xfrm>
              <a:off x="11581725" y="1174327"/>
              <a:ext cx="73025" cy="39688"/>
            </a:xfrm>
            <a:custGeom>
              <a:avLst/>
              <a:gdLst>
                <a:gd name="T0" fmla="*/ 1 w 13"/>
                <a:gd name="T1" fmla="*/ 7 h 7"/>
                <a:gd name="T2" fmla="*/ 4 w 13"/>
                <a:gd name="T3" fmla="*/ 2 h 7"/>
                <a:gd name="T4" fmla="*/ 11 w 13"/>
                <a:gd name="T5" fmla="*/ 0 h 7"/>
                <a:gd name="T6" fmla="*/ 13 w 13"/>
                <a:gd name="T7" fmla="*/ 2 h 7"/>
                <a:gd name="T8" fmla="*/ 12 w 13"/>
                <a:gd name="T9" fmla="*/ 7 h 7"/>
                <a:gd name="T10" fmla="*/ 1 w 13"/>
                <a:gd name="T11" fmla="*/ 7 h 7"/>
              </a:gdLst>
              <a:ahLst/>
              <a:cxnLst>
                <a:cxn ang="0">
                  <a:pos x="T0" y="T1"/>
                </a:cxn>
                <a:cxn ang="0">
                  <a:pos x="T2" y="T3"/>
                </a:cxn>
                <a:cxn ang="0">
                  <a:pos x="T4" y="T5"/>
                </a:cxn>
                <a:cxn ang="0">
                  <a:pos x="T6" y="T7"/>
                </a:cxn>
                <a:cxn ang="0">
                  <a:pos x="T8" y="T9"/>
                </a:cxn>
                <a:cxn ang="0">
                  <a:pos x="T10" y="T11"/>
                </a:cxn>
              </a:cxnLst>
              <a:rect l="0" t="0" r="r" b="b"/>
              <a:pathLst>
                <a:path w="13" h="7">
                  <a:moveTo>
                    <a:pt x="1" y="7"/>
                  </a:moveTo>
                  <a:cubicBezTo>
                    <a:pt x="0" y="4"/>
                    <a:pt x="3" y="3"/>
                    <a:pt x="4" y="2"/>
                  </a:cubicBezTo>
                  <a:cubicBezTo>
                    <a:pt x="6" y="1"/>
                    <a:pt x="8" y="1"/>
                    <a:pt x="11" y="0"/>
                  </a:cubicBezTo>
                  <a:cubicBezTo>
                    <a:pt x="11" y="1"/>
                    <a:pt x="12" y="1"/>
                    <a:pt x="13" y="2"/>
                  </a:cubicBezTo>
                  <a:cubicBezTo>
                    <a:pt x="13" y="4"/>
                    <a:pt x="12" y="5"/>
                    <a:pt x="12" y="7"/>
                  </a:cubicBezTo>
                  <a:cubicBezTo>
                    <a:pt x="8" y="7"/>
                    <a:pt x="5" y="7"/>
                    <a:pt x="1" y="7"/>
                  </a:cubicBezTo>
                  <a:close/>
                </a:path>
              </a:pathLst>
            </a:custGeom>
            <a:solidFill>
              <a:srgbClr val="819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 name="Freeform 847"/>
            <p:cNvSpPr/>
            <p:nvPr/>
          </p:nvSpPr>
          <p:spPr bwMode="auto">
            <a:xfrm>
              <a:off x="11570612" y="3165052"/>
              <a:ext cx="112713" cy="141288"/>
            </a:xfrm>
            <a:custGeom>
              <a:avLst/>
              <a:gdLst>
                <a:gd name="T0" fmla="*/ 20 w 20"/>
                <a:gd name="T1" fmla="*/ 9 h 25"/>
                <a:gd name="T2" fmla="*/ 20 w 20"/>
                <a:gd name="T3" fmla="*/ 15 h 25"/>
                <a:gd name="T4" fmla="*/ 18 w 20"/>
                <a:gd name="T5" fmla="*/ 17 h 25"/>
                <a:gd name="T6" fmla="*/ 3 w 20"/>
                <a:gd name="T7" fmla="*/ 21 h 25"/>
                <a:gd name="T8" fmla="*/ 1 w 20"/>
                <a:gd name="T9" fmla="*/ 18 h 25"/>
                <a:gd name="T10" fmla="*/ 0 w 20"/>
                <a:gd name="T11" fmla="*/ 16 h 25"/>
                <a:gd name="T12" fmla="*/ 7 w 20"/>
                <a:gd name="T13" fmla="*/ 8 h 25"/>
                <a:gd name="T14" fmla="*/ 10 w 20"/>
                <a:gd name="T15" fmla="*/ 8 h 25"/>
                <a:gd name="T16" fmla="*/ 20 w 20"/>
                <a:gd name="T17"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5">
                  <a:moveTo>
                    <a:pt x="20" y="9"/>
                  </a:moveTo>
                  <a:cubicBezTo>
                    <a:pt x="20" y="11"/>
                    <a:pt x="20" y="13"/>
                    <a:pt x="20" y="15"/>
                  </a:cubicBezTo>
                  <a:cubicBezTo>
                    <a:pt x="19" y="15"/>
                    <a:pt x="19" y="16"/>
                    <a:pt x="18" y="17"/>
                  </a:cubicBezTo>
                  <a:cubicBezTo>
                    <a:pt x="13" y="17"/>
                    <a:pt x="9" y="25"/>
                    <a:pt x="3" y="21"/>
                  </a:cubicBezTo>
                  <a:cubicBezTo>
                    <a:pt x="2" y="20"/>
                    <a:pt x="1" y="19"/>
                    <a:pt x="1" y="18"/>
                  </a:cubicBezTo>
                  <a:cubicBezTo>
                    <a:pt x="1" y="18"/>
                    <a:pt x="1" y="17"/>
                    <a:pt x="0" y="16"/>
                  </a:cubicBezTo>
                  <a:cubicBezTo>
                    <a:pt x="1" y="12"/>
                    <a:pt x="1" y="7"/>
                    <a:pt x="7" y="8"/>
                  </a:cubicBezTo>
                  <a:cubicBezTo>
                    <a:pt x="8" y="9"/>
                    <a:pt x="9" y="9"/>
                    <a:pt x="10" y="8"/>
                  </a:cubicBezTo>
                  <a:cubicBezTo>
                    <a:pt x="14" y="0"/>
                    <a:pt x="17" y="8"/>
                    <a:pt x="20" y="9"/>
                  </a:cubicBezTo>
                  <a:close/>
                </a:path>
              </a:pathLst>
            </a:custGeom>
            <a:solidFill>
              <a:srgbClr val="428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 name="Freeform 848"/>
            <p:cNvSpPr/>
            <p:nvPr/>
          </p:nvSpPr>
          <p:spPr bwMode="auto">
            <a:xfrm>
              <a:off x="11740475" y="3204739"/>
              <a:ext cx="79375" cy="84138"/>
            </a:xfrm>
            <a:custGeom>
              <a:avLst/>
              <a:gdLst>
                <a:gd name="T0" fmla="*/ 14 w 14"/>
                <a:gd name="T1" fmla="*/ 12 h 15"/>
                <a:gd name="T2" fmla="*/ 13 w 14"/>
                <a:gd name="T3" fmla="*/ 12 h 15"/>
                <a:gd name="T4" fmla="*/ 2 w 14"/>
                <a:gd name="T5" fmla="*/ 12 h 15"/>
                <a:gd name="T6" fmla="*/ 2 w 14"/>
                <a:gd name="T7" fmla="*/ 12 h 15"/>
                <a:gd name="T8" fmla="*/ 0 w 14"/>
                <a:gd name="T9" fmla="*/ 9 h 15"/>
                <a:gd name="T10" fmla="*/ 10 w 14"/>
                <a:gd name="T11" fmla="*/ 4 h 15"/>
                <a:gd name="T12" fmla="*/ 14 w 14"/>
                <a:gd name="T13" fmla="*/ 12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4" y="12"/>
                  </a:moveTo>
                  <a:cubicBezTo>
                    <a:pt x="13" y="12"/>
                    <a:pt x="13" y="12"/>
                    <a:pt x="13" y="12"/>
                  </a:cubicBezTo>
                  <a:cubicBezTo>
                    <a:pt x="9" y="15"/>
                    <a:pt x="6" y="14"/>
                    <a:pt x="2" y="12"/>
                  </a:cubicBezTo>
                  <a:cubicBezTo>
                    <a:pt x="2" y="12"/>
                    <a:pt x="2" y="12"/>
                    <a:pt x="2" y="12"/>
                  </a:cubicBezTo>
                  <a:cubicBezTo>
                    <a:pt x="1" y="11"/>
                    <a:pt x="1" y="10"/>
                    <a:pt x="0" y="9"/>
                  </a:cubicBezTo>
                  <a:cubicBezTo>
                    <a:pt x="0" y="0"/>
                    <a:pt x="6" y="3"/>
                    <a:pt x="10" y="4"/>
                  </a:cubicBezTo>
                  <a:cubicBezTo>
                    <a:pt x="11" y="6"/>
                    <a:pt x="12" y="9"/>
                    <a:pt x="14" y="12"/>
                  </a:cubicBezTo>
                  <a:close/>
                </a:path>
              </a:pathLst>
            </a:custGeom>
            <a:solidFill>
              <a:srgbClr val="327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 name="Freeform 849"/>
            <p:cNvSpPr/>
            <p:nvPr/>
          </p:nvSpPr>
          <p:spPr bwMode="auto">
            <a:xfrm>
              <a:off x="11507112" y="3233314"/>
              <a:ext cx="79375" cy="95250"/>
            </a:xfrm>
            <a:custGeom>
              <a:avLst/>
              <a:gdLst>
                <a:gd name="T0" fmla="*/ 4 w 14"/>
                <a:gd name="T1" fmla="*/ 17 h 17"/>
                <a:gd name="T2" fmla="*/ 2 w 14"/>
                <a:gd name="T3" fmla="*/ 6 h 17"/>
                <a:gd name="T4" fmla="*/ 6 w 14"/>
                <a:gd name="T5" fmla="*/ 0 h 17"/>
                <a:gd name="T6" fmla="*/ 12 w 14"/>
                <a:gd name="T7" fmla="*/ 8 h 17"/>
                <a:gd name="T8" fmla="*/ 12 w 14"/>
                <a:gd name="T9" fmla="*/ 15 h 17"/>
                <a:gd name="T10" fmla="*/ 4 w 14"/>
                <a:gd name="T11" fmla="*/ 17 h 17"/>
              </a:gdLst>
              <a:ahLst/>
              <a:cxnLst>
                <a:cxn ang="0">
                  <a:pos x="T0" y="T1"/>
                </a:cxn>
                <a:cxn ang="0">
                  <a:pos x="T2" y="T3"/>
                </a:cxn>
                <a:cxn ang="0">
                  <a:pos x="T4" y="T5"/>
                </a:cxn>
                <a:cxn ang="0">
                  <a:pos x="T6" y="T7"/>
                </a:cxn>
                <a:cxn ang="0">
                  <a:pos x="T8" y="T9"/>
                </a:cxn>
                <a:cxn ang="0">
                  <a:pos x="T10" y="T11"/>
                </a:cxn>
              </a:cxnLst>
              <a:rect l="0" t="0" r="r" b="b"/>
              <a:pathLst>
                <a:path w="14" h="17">
                  <a:moveTo>
                    <a:pt x="4" y="17"/>
                  </a:moveTo>
                  <a:cubicBezTo>
                    <a:pt x="0" y="14"/>
                    <a:pt x="2" y="10"/>
                    <a:pt x="2" y="6"/>
                  </a:cubicBezTo>
                  <a:cubicBezTo>
                    <a:pt x="1" y="3"/>
                    <a:pt x="3" y="1"/>
                    <a:pt x="6" y="0"/>
                  </a:cubicBezTo>
                  <a:cubicBezTo>
                    <a:pt x="10" y="2"/>
                    <a:pt x="10" y="5"/>
                    <a:pt x="12" y="8"/>
                  </a:cubicBezTo>
                  <a:cubicBezTo>
                    <a:pt x="12" y="10"/>
                    <a:pt x="14" y="13"/>
                    <a:pt x="12" y="15"/>
                  </a:cubicBezTo>
                  <a:cubicBezTo>
                    <a:pt x="8" y="12"/>
                    <a:pt x="6" y="15"/>
                    <a:pt x="4" y="17"/>
                  </a:cubicBezTo>
                  <a:close/>
                </a:path>
              </a:pathLst>
            </a:custGeom>
            <a:solidFill>
              <a:srgbClr val="4171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 name="Freeform 850"/>
            <p:cNvSpPr/>
            <p:nvPr/>
          </p:nvSpPr>
          <p:spPr bwMode="auto">
            <a:xfrm>
              <a:off x="11564262" y="3266652"/>
              <a:ext cx="46038" cy="107950"/>
            </a:xfrm>
            <a:custGeom>
              <a:avLst/>
              <a:gdLst>
                <a:gd name="T0" fmla="*/ 2 w 8"/>
                <a:gd name="T1" fmla="*/ 9 h 19"/>
                <a:gd name="T2" fmla="*/ 0 w 8"/>
                <a:gd name="T3" fmla="*/ 3 h 19"/>
                <a:gd name="T4" fmla="*/ 3 w 8"/>
                <a:gd name="T5" fmla="*/ 1 h 19"/>
                <a:gd name="T6" fmla="*/ 4 w 8"/>
                <a:gd name="T7" fmla="*/ 3 h 19"/>
                <a:gd name="T8" fmla="*/ 8 w 8"/>
                <a:gd name="T9" fmla="*/ 13 h 19"/>
                <a:gd name="T10" fmla="*/ 7 w 8"/>
                <a:gd name="T11" fmla="*/ 19 h 19"/>
                <a:gd name="T12" fmla="*/ 2 w 8"/>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8" h="19">
                  <a:moveTo>
                    <a:pt x="2" y="9"/>
                  </a:moveTo>
                  <a:cubicBezTo>
                    <a:pt x="1" y="7"/>
                    <a:pt x="1" y="5"/>
                    <a:pt x="0" y="3"/>
                  </a:cubicBezTo>
                  <a:cubicBezTo>
                    <a:pt x="1" y="1"/>
                    <a:pt x="2" y="0"/>
                    <a:pt x="3" y="1"/>
                  </a:cubicBezTo>
                  <a:cubicBezTo>
                    <a:pt x="3" y="1"/>
                    <a:pt x="3" y="2"/>
                    <a:pt x="4" y="3"/>
                  </a:cubicBezTo>
                  <a:cubicBezTo>
                    <a:pt x="2" y="7"/>
                    <a:pt x="5" y="10"/>
                    <a:pt x="8" y="13"/>
                  </a:cubicBezTo>
                  <a:cubicBezTo>
                    <a:pt x="7" y="14"/>
                    <a:pt x="7" y="16"/>
                    <a:pt x="7" y="19"/>
                  </a:cubicBezTo>
                  <a:cubicBezTo>
                    <a:pt x="5" y="15"/>
                    <a:pt x="3" y="12"/>
                    <a:pt x="2" y="9"/>
                  </a:cubicBezTo>
                  <a:close/>
                </a:path>
              </a:pathLst>
            </a:custGeom>
            <a:solidFill>
              <a:srgbClr val="8E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 name="Freeform 851"/>
            <p:cNvSpPr/>
            <p:nvPr/>
          </p:nvSpPr>
          <p:spPr bwMode="auto">
            <a:xfrm>
              <a:off x="11462662" y="3153939"/>
              <a:ext cx="107950" cy="119063"/>
            </a:xfrm>
            <a:custGeom>
              <a:avLst/>
              <a:gdLst>
                <a:gd name="T0" fmla="*/ 14 w 19"/>
                <a:gd name="T1" fmla="*/ 15 h 21"/>
                <a:gd name="T2" fmla="*/ 10 w 19"/>
                <a:gd name="T3" fmla="*/ 20 h 21"/>
                <a:gd name="T4" fmla="*/ 8 w 19"/>
                <a:gd name="T5" fmla="*/ 21 h 21"/>
                <a:gd name="T6" fmla="*/ 1 w 19"/>
                <a:gd name="T7" fmla="*/ 16 h 21"/>
                <a:gd name="T8" fmla="*/ 1 w 19"/>
                <a:gd name="T9" fmla="*/ 12 h 21"/>
                <a:gd name="T10" fmla="*/ 5 w 19"/>
                <a:gd name="T11" fmla="*/ 6 h 21"/>
                <a:gd name="T12" fmla="*/ 14 w 19"/>
                <a:gd name="T13" fmla="*/ 3 h 21"/>
                <a:gd name="T14" fmla="*/ 14 w 19"/>
                <a:gd name="T15" fmla="*/ 15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1">
                  <a:moveTo>
                    <a:pt x="14" y="15"/>
                  </a:moveTo>
                  <a:cubicBezTo>
                    <a:pt x="13" y="17"/>
                    <a:pt x="11" y="18"/>
                    <a:pt x="10" y="20"/>
                  </a:cubicBezTo>
                  <a:cubicBezTo>
                    <a:pt x="9" y="21"/>
                    <a:pt x="8" y="21"/>
                    <a:pt x="8" y="21"/>
                  </a:cubicBezTo>
                  <a:cubicBezTo>
                    <a:pt x="7" y="17"/>
                    <a:pt x="4" y="17"/>
                    <a:pt x="1" y="16"/>
                  </a:cubicBezTo>
                  <a:cubicBezTo>
                    <a:pt x="0" y="15"/>
                    <a:pt x="1" y="14"/>
                    <a:pt x="1" y="12"/>
                  </a:cubicBezTo>
                  <a:cubicBezTo>
                    <a:pt x="2" y="10"/>
                    <a:pt x="3" y="8"/>
                    <a:pt x="5" y="6"/>
                  </a:cubicBezTo>
                  <a:cubicBezTo>
                    <a:pt x="7" y="4"/>
                    <a:pt x="10" y="0"/>
                    <a:pt x="14" y="3"/>
                  </a:cubicBezTo>
                  <a:cubicBezTo>
                    <a:pt x="17" y="6"/>
                    <a:pt x="19" y="11"/>
                    <a:pt x="14" y="15"/>
                  </a:cubicBezTo>
                  <a:close/>
                </a:path>
              </a:pathLst>
            </a:custGeom>
            <a:solidFill>
              <a:srgbClr val="48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 name="Freeform 852"/>
            <p:cNvSpPr/>
            <p:nvPr/>
          </p:nvSpPr>
          <p:spPr bwMode="auto">
            <a:xfrm>
              <a:off x="11451550" y="3222202"/>
              <a:ext cx="55563" cy="73025"/>
            </a:xfrm>
            <a:custGeom>
              <a:avLst/>
              <a:gdLst>
                <a:gd name="T0" fmla="*/ 4 w 10"/>
                <a:gd name="T1" fmla="*/ 5 h 13"/>
                <a:gd name="T2" fmla="*/ 10 w 10"/>
                <a:gd name="T3" fmla="*/ 9 h 13"/>
                <a:gd name="T4" fmla="*/ 4 w 10"/>
                <a:gd name="T5" fmla="*/ 13 h 13"/>
                <a:gd name="T6" fmla="*/ 2 w 10"/>
                <a:gd name="T7" fmla="*/ 10 h 13"/>
                <a:gd name="T8" fmla="*/ 4 w 10"/>
                <a:gd name="T9" fmla="*/ 5 h 13"/>
              </a:gdLst>
              <a:ahLst/>
              <a:cxnLst>
                <a:cxn ang="0">
                  <a:pos x="T0" y="T1"/>
                </a:cxn>
                <a:cxn ang="0">
                  <a:pos x="T2" y="T3"/>
                </a:cxn>
                <a:cxn ang="0">
                  <a:pos x="T4" y="T5"/>
                </a:cxn>
                <a:cxn ang="0">
                  <a:pos x="T6" y="T7"/>
                </a:cxn>
                <a:cxn ang="0">
                  <a:pos x="T8" y="T9"/>
                </a:cxn>
              </a:cxnLst>
              <a:rect l="0" t="0" r="r" b="b"/>
              <a:pathLst>
                <a:path w="10" h="13">
                  <a:moveTo>
                    <a:pt x="4" y="5"/>
                  </a:moveTo>
                  <a:cubicBezTo>
                    <a:pt x="10" y="0"/>
                    <a:pt x="10" y="4"/>
                    <a:pt x="10" y="9"/>
                  </a:cubicBezTo>
                  <a:cubicBezTo>
                    <a:pt x="9" y="12"/>
                    <a:pt x="6" y="12"/>
                    <a:pt x="4" y="13"/>
                  </a:cubicBezTo>
                  <a:cubicBezTo>
                    <a:pt x="2" y="12"/>
                    <a:pt x="2" y="11"/>
                    <a:pt x="2" y="10"/>
                  </a:cubicBezTo>
                  <a:cubicBezTo>
                    <a:pt x="0" y="7"/>
                    <a:pt x="0" y="5"/>
                    <a:pt x="4" y="5"/>
                  </a:cubicBezTo>
                  <a:close/>
                </a:path>
              </a:pathLst>
            </a:custGeom>
            <a:solidFill>
              <a:srgbClr val="306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 name="Freeform 853"/>
            <p:cNvSpPr/>
            <p:nvPr/>
          </p:nvSpPr>
          <p:spPr bwMode="auto">
            <a:xfrm>
              <a:off x="11348362" y="3593677"/>
              <a:ext cx="114300" cy="192088"/>
            </a:xfrm>
            <a:custGeom>
              <a:avLst/>
              <a:gdLst>
                <a:gd name="T0" fmla="*/ 20 w 20"/>
                <a:gd name="T1" fmla="*/ 8 h 34"/>
                <a:gd name="T2" fmla="*/ 20 w 20"/>
                <a:gd name="T3" fmla="*/ 24 h 34"/>
                <a:gd name="T4" fmla="*/ 20 w 20"/>
                <a:gd name="T5" fmla="*/ 24 h 34"/>
                <a:gd name="T6" fmla="*/ 19 w 20"/>
                <a:gd name="T7" fmla="*/ 25 h 34"/>
                <a:gd name="T8" fmla="*/ 13 w 20"/>
                <a:gd name="T9" fmla="*/ 34 h 34"/>
                <a:gd name="T10" fmla="*/ 7 w 20"/>
                <a:gd name="T11" fmla="*/ 27 h 34"/>
                <a:gd name="T12" fmla="*/ 3 w 20"/>
                <a:gd name="T13" fmla="*/ 18 h 34"/>
                <a:gd name="T14" fmla="*/ 8 w 20"/>
                <a:gd name="T15" fmla="*/ 0 h 34"/>
                <a:gd name="T16" fmla="*/ 16 w 20"/>
                <a:gd name="T17" fmla="*/ 6 h 34"/>
                <a:gd name="T18" fmla="*/ 20 w 20"/>
                <a:gd name="T19"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4">
                  <a:moveTo>
                    <a:pt x="20" y="8"/>
                  </a:moveTo>
                  <a:cubicBezTo>
                    <a:pt x="20" y="13"/>
                    <a:pt x="20" y="19"/>
                    <a:pt x="20" y="24"/>
                  </a:cubicBezTo>
                  <a:cubicBezTo>
                    <a:pt x="20" y="24"/>
                    <a:pt x="20" y="24"/>
                    <a:pt x="20" y="24"/>
                  </a:cubicBezTo>
                  <a:cubicBezTo>
                    <a:pt x="19" y="24"/>
                    <a:pt x="19" y="25"/>
                    <a:pt x="19" y="25"/>
                  </a:cubicBezTo>
                  <a:cubicBezTo>
                    <a:pt x="18" y="29"/>
                    <a:pt x="17" y="33"/>
                    <a:pt x="13" y="34"/>
                  </a:cubicBezTo>
                  <a:cubicBezTo>
                    <a:pt x="9" y="34"/>
                    <a:pt x="9" y="29"/>
                    <a:pt x="7" y="27"/>
                  </a:cubicBezTo>
                  <a:cubicBezTo>
                    <a:pt x="6" y="24"/>
                    <a:pt x="3" y="22"/>
                    <a:pt x="3" y="18"/>
                  </a:cubicBezTo>
                  <a:cubicBezTo>
                    <a:pt x="5" y="12"/>
                    <a:pt x="0" y="4"/>
                    <a:pt x="8" y="0"/>
                  </a:cubicBezTo>
                  <a:cubicBezTo>
                    <a:pt x="11" y="2"/>
                    <a:pt x="9" y="10"/>
                    <a:pt x="16" y="6"/>
                  </a:cubicBezTo>
                  <a:cubicBezTo>
                    <a:pt x="17" y="7"/>
                    <a:pt x="19" y="7"/>
                    <a:pt x="20" y="8"/>
                  </a:cubicBezTo>
                  <a:close/>
                </a:path>
              </a:pathLst>
            </a:custGeom>
            <a:solidFill>
              <a:srgbClr val="252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 name="Freeform 854"/>
            <p:cNvSpPr/>
            <p:nvPr/>
          </p:nvSpPr>
          <p:spPr bwMode="auto">
            <a:xfrm>
              <a:off x="11332487" y="3407939"/>
              <a:ext cx="84138" cy="163513"/>
            </a:xfrm>
            <a:custGeom>
              <a:avLst/>
              <a:gdLst>
                <a:gd name="T0" fmla="*/ 1 w 15"/>
                <a:gd name="T1" fmla="*/ 19 h 29"/>
                <a:gd name="T2" fmla="*/ 7 w 15"/>
                <a:gd name="T3" fmla="*/ 1 h 29"/>
                <a:gd name="T4" fmla="*/ 12 w 15"/>
                <a:gd name="T5" fmla="*/ 3 h 29"/>
                <a:gd name="T6" fmla="*/ 11 w 15"/>
                <a:gd name="T7" fmla="*/ 25 h 29"/>
                <a:gd name="T8" fmla="*/ 10 w 15"/>
                <a:gd name="T9" fmla="*/ 29 h 29"/>
                <a:gd name="T10" fmla="*/ 6 w 15"/>
                <a:gd name="T11" fmla="*/ 29 h 29"/>
                <a:gd name="T12" fmla="*/ 4 w 15"/>
                <a:gd name="T13" fmla="*/ 27 h 29"/>
                <a:gd name="T14" fmla="*/ 1 w 15"/>
                <a:gd name="T15" fmla="*/ 1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8">
                  <a:moveTo>
                    <a:pt x="1" y="19"/>
                  </a:moveTo>
                  <a:cubicBezTo>
                    <a:pt x="2" y="13"/>
                    <a:pt x="0" y="6"/>
                    <a:pt x="7" y="1"/>
                  </a:cubicBezTo>
                  <a:cubicBezTo>
                    <a:pt x="9" y="0"/>
                    <a:pt x="11" y="1"/>
                    <a:pt x="12" y="3"/>
                  </a:cubicBezTo>
                  <a:cubicBezTo>
                    <a:pt x="15" y="10"/>
                    <a:pt x="7" y="17"/>
                    <a:pt x="11" y="25"/>
                  </a:cubicBezTo>
                  <a:cubicBezTo>
                    <a:pt x="11" y="27"/>
                    <a:pt x="11" y="28"/>
                    <a:pt x="10" y="29"/>
                  </a:cubicBezTo>
                  <a:cubicBezTo>
                    <a:pt x="8" y="29"/>
                    <a:pt x="7" y="29"/>
                    <a:pt x="6" y="29"/>
                  </a:cubicBezTo>
                  <a:cubicBezTo>
                    <a:pt x="5" y="28"/>
                    <a:pt x="4" y="28"/>
                    <a:pt x="4" y="27"/>
                  </a:cubicBezTo>
                  <a:cubicBezTo>
                    <a:pt x="2" y="25"/>
                    <a:pt x="0" y="22"/>
                    <a:pt x="1" y="19"/>
                  </a:cubicBezTo>
                  <a:close/>
                </a:path>
              </a:pathLst>
            </a:custGeom>
            <a:solidFill>
              <a:srgbClr val="2D31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 name="Freeform 855"/>
            <p:cNvSpPr/>
            <p:nvPr/>
          </p:nvSpPr>
          <p:spPr bwMode="auto">
            <a:xfrm>
              <a:off x="11343600" y="3560339"/>
              <a:ext cx="50800" cy="179388"/>
            </a:xfrm>
            <a:custGeom>
              <a:avLst/>
              <a:gdLst>
                <a:gd name="T0" fmla="*/ 3 w 9"/>
                <a:gd name="T1" fmla="*/ 0 h 32"/>
                <a:gd name="T2" fmla="*/ 8 w 9"/>
                <a:gd name="T3" fmla="*/ 2 h 32"/>
                <a:gd name="T4" fmla="*/ 9 w 9"/>
                <a:gd name="T5" fmla="*/ 6 h 32"/>
                <a:gd name="T6" fmla="*/ 6 w 9"/>
                <a:gd name="T7" fmla="*/ 26 h 32"/>
                <a:gd name="T8" fmla="*/ 5 w 9"/>
                <a:gd name="T9" fmla="*/ 32 h 32"/>
                <a:gd name="T10" fmla="*/ 3 w 9"/>
                <a:gd name="T11" fmla="*/ 30 h 32"/>
                <a:gd name="T12" fmla="*/ 3 w 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9" h="32">
                  <a:moveTo>
                    <a:pt x="3" y="0"/>
                  </a:moveTo>
                  <a:cubicBezTo>
                    <a:pt x="5" y="0"/>
                    <a:pt x="7" y="0"/>
                    <a:pt x="8" y="2"/>
                  </a:cubicBezTo>
                  <a:cubicBezTo>
                    <a:pt x="8" y="4"/>
                    <a:pt x="8" y="5"/>
                    <a:pt x="9" y="6"/>
                  </a:cubicBezTo>
                  <a:cubicBezTo>
                    <a:pt x="4" y="12"/>
                    <a:pt x="9" y="20"/>
                    <a:pt x="6" y="26"/>
                  </a:cubicBezTo>
                  <a:cubicBezTo>
                    <a:pt x="6" y="28"/>
                    <a:pt x="7" y="30"/>
                    <a:pt x="5" y="32"/>
                  </a:cubicBezTo>
                  <a:cubicBezTo>
                    <a:pt x="4" y="31"/>
                    <a:pt x="4" y="30"/>
                    <a:pt x="3" y="30"/>
                  </a:cubicBezTo>
                  <a:cubicBezTo>
                    <a:pt x="0" y="20"/>
                    <a:pt x="1" y="10"/>
                    <a:pt x="3" y="0"/>
                  </a:cubicBezTo>
                  <a:close/>
                </a:path>
              </a:pathLst>
            </a:custGeom>
            <a:solidFill>
              <a:srgbClr val="A5B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 name="Freeform 856"/>
            <p:cNvSpPr/>
            <p:nvPr/>
          </p:nvSpPr>
          <p:spPr bwMode="auto">
            <a:xfrm>
              <a:off x="11365825" y="3412702"/>
              <a:ext cx="50800" cy="136525"/>
            </a:xfrm>
            <a:custGeom>
              <a:avLst/>
              <a:gdLst>
                <a:gd name="T0" fmla="*/ 5 w 9"/>
                <a:gd name="T1" fmla="*/ 24 h 24"/>
                <a:gd name="T2" fmla="*/ 5 w 9"/>
                <a:gd name="T3" fmla="*/ 3 h 24"/>
                <a:gd name="T4" fmla="*/ 7 w 9"/>
                <a:gd name="T5" fmla="*/ 0 h 24"/>
                <a:gd name="T6" fmla="*/ 9 w 9"/>
                <a:gd name="T7" fmla="*/ 0 h 24"/>
                <a:gd name="T8" fmla="*/ 9 w 9"/>
                <a:gd name="T9" fmla="*/ 15 h 24"/>
                <a:gd name="T10" fmla="*/ 5 w 9"/>
                <a:gd name="T11" fmla="*/ 15 h 24"/>
                <a:gd name="T12" fmla="*/ 5 w 9"/>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9" h="24">
                  <a:moveTo>
                    <a:pt x="5" y="24"/>
                  </a:moveTo>
                  <a:cubicBezTo>
                    <a:pt x="0" y="17"/>
                    <a:pt x="5" y="10"/>
                    <a:pt x="5" y="3"/>
                  </a:cubicBezTo>
                  <a:cubicBezTo>
                    <a:pt x="6" y="2"/>
                    <a:pt x="6" y="1"/>
                    <a:pt x="7" y="0"/>
                  </a:cubicBezTo>
                  <a:cubicBezTo>
                    <a:pt x="8" y="0"/>
                    <a:pt x="8" y="0"/>
                    <a:pt x="9" y="0"/>
                  </a:cubicBezTo>
                  <a:cubicBezTo>
                    <a:pt x="9" y="5"/>
                    <a:pt x="9" y="10"/>
                    <a:pt x="9" y="15"/>
                  </a:cubicBezTo>
                  <a:cubicBezTo>
                    <a:pt x="8" y="15"/>
                    <a:pt x="6" y="11"/>
                    <a:pt x="5" y="15"/>
                  </a:cubicBezTo>
                  <a:cubicBezTo>
                    <a:pt x="5" y="18"/>
                    <a:pt x="5" y="21"/>
                    <a:pt x="5" y="24"/>
                  </a:cubicBezTo>
                  <a:close/>
                </a:path>
              </a:pathLst>
            </a:custGeom>
            <a:solidFill>
              <a:srgbClr val="A6A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 name="Freeform 857"/>
            <p:cNvSpPr/>
            <p:nvPr/>
          </p:nvSpPr>
          <p:spPr bwMode="auto">
            <a:xfrm>
              <a:off x="11388050" y="3306339"/>
              <a:ext cx="52388" cy="106363"/>
            </a:xfrm>
            <a:custGeom>
              <a:avLst/>
              <a:gdLst>
                <a:gd name="T0" fmla="*/ 5 w 9"/>
                <a:gd name="T1" fmla="*/ 19 h 19"/>
                <a:gd name="T2" fmla="*/ 4 w 9"/>
                <a:gd name="T3" fmla="*/ 19 h 19"/>
                <a:gd name="T4" fmla="*/ 3 w 9"/>
                <a:gd name="T5" fmla="*/ 19 h 19"/>
                <a:gd name="T6" fmla="*/ 9 w 9"/>
                <a:gd name="T7" fmla="*/ 0 h 19"/>
                <a:gd name="T8" fmla="*/ 9 w 9"/>
                <a:gd name="T9" fmla="*/ 1 h 19"/>
                <a:gd name="T10" fmla="*/ 5 w 9"/>
                <a:gd name="T11" fmla="*/ 19 h 19"/>
              </a:gdLst>
              <a:ahLst/>
              <a:cxnLst>
                <a:cxn ang="0">
                  <a:pos x="T0" y="T1"/>
                </a:cxn>
                <a:cxn ang="0">
                  <a:pos x="T2" y="T3"/>
                </a:cxn>
                <a:cxn ang="0">
                  <a:pos x="T4" y="T5"/>
                </a:cxn>
                <a:cxn ang="0">
                  <a:pos x="T6" y="T7"/>
                </a:cxn>
                <a:cxn ang="0">
                  <a:pos x="T8" y="T9"/>
                </a:cxn>
                <a:cxn ang="0">
                  <a:pos x="T10" y="T11"/>
                </a:cxn>
              </a:cxnLst>
              <a:rect l="0" t="0" r="r" b="b"/>
              <a:pathLst>
                <a:path w="9" h="19">
                  <a:moveTo>
                    <a:pt x="5" y="19"/>
                  </a:moveTo>
                  <a:cubicBezTo>
                    <a:pt x="4" y="19"/>
                    <a:pt x="4" y="19"/>
                    <a:pt x="4" y="19"/>
                  </a:cubicBezTo>
                  <a:cubicBezTo>
                    <a:pt x="3" y="19"/>
                    <a:pt x="3" y="19"/>
                    <a:pt x="3" y="19"/>
                  </a:cubicBezTo>
                  <a:cubicBezTo>
                    <a:pt x="0" y="11"/>
                    <a:pt x="1" y="5"/>
                    <a:pt x="9" y="0"/>
                  </a:cubicBezTo>
                  <a:cubicBezTo>
                    <a:pt x="9" y="0"/>
                    <a:pt x="9" y="1"/>
                    <a:pt x="9" y="1"/>
                  </a:cubicBezTo>
                  <a:cubicBezTo>
                    <a:pt x="8" y="7"/>
                    <a:pt x="6" y="13"/>
                    <a:pt x="5" y="19"/>
                  </a:cubicBezTo>
                  <a:close/>
                </a:path>
              </a:pathLst>
            </a:custGeom>
            <a:solidFill>
              <a:srgbClr val="A2B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 name="Freeform 858"/>
            <p:cNvSpPr/>
            <p:nvPr/>
          </p:nvSpPr>
          <p:spPr bwMode="auto">
            <a:xfrm>
              <a:off x="11372175" y="3728614"/>
              <a:ext cx="90488" cy="169863"/>
            </a:xfrm>
            <a:custGeom>
              <a:avLst/>
              <a:gdLst>
                <a:gd name="T0" fmla="*/ 4 w 16"/>
                <a:gd name="T1" fmla="*/ 1 h 30"/>
                <a:gd name="T2" fmla="*/ 9 w 16"/>
                <a:gd name="T3" fmla="*/ 9 h 30"/>
                <a:gd name="T4" fmla="*/ 16 w 16"/>
                <a:gd name="T5" fmla="*/ 0 h 30"/>
                <a:gd name="T6" fmla="*/ 16 w 16"/>
                <a:gd name="T7" fmla="*/ 4 h 30"/>
                <a:gd name="T8" fmla="*/ 14 w 16"/>
                <a:gd name="T9" fmla="*/ 26 h 30"/>
                <a:gd name="T10" fmla="*/ 14 w 16"/>
                <a:gd name="T11" fmla="*/ 28 h 30"/>
                <a:gd name="T12" fmla="*/ 7 w 16"/>
                <a:gd name="T13" fmla="*/ 25 h 30"/>
                <a:gd name="T14" fmla="*/ 5 w 16"/>
                <a:gd name="T15" fmla="*/ 30 h 30"/>
                <a:gd name="T16" fmla="*/ 2 w 16"/>
                <a:gd name="T17" fmla="*/ 22 h 30"/>
                <a:gd name="T18" fmla="*/ 4 w 16"/>
                <a:gd name="T19" fmla="*/ 18 h 30"/>
                <a:gd name="T20" fmla="*/ 4 w 16"/>
                <a:gd name="T2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4" y="1"/>
                  </a:moveTo>
                  <a:cubicBezTo>
                    <a:pt x="6" y="4"/>
                    <a:pt x="7" y="7"/>
                    <a:pt x="9" y="9"/>
                  </a:cubicBezTo>
                  <a:cubicBezTo>
                    <a:pt x="13" y="7"/>
                    <a:pt x="12" y="2"/>
                    <a:pt x="16" y="0"/>
                  </a:cubicBezTo>
                  <a:cubicBezTo>
                    <a:pt x="16" y="1"/>
                    <a:pt x="16" y="3"/>
                    <a:pt x="16" y="4"/>
                  </a:cubicBezTo>
                  <a:cubicBezTo>
                    <a:pt x="10" y="11"/>
                    <a:pt x="11" y="18"/>
                    <a:pt x="14" y="26"/>
                  </a:cubicBezTo>
                  <a:cubicBezTo>
                    <a:pt x="14" y="26"/>
                    <a:pt x="14" y="27"/>
                    <a:pt x="14" y="28"/>
                  </a:cubicBezTo>
                  <a:cubicBezTo>
                    <a:pt x="10" y="30"/>
                    <a:pt x="11" y="22"/>
                    <a:pt x="7" y="25"/>
                  </a:cubicBezTo>
                  <a:cubicBezTo>
                    <a:pt x="6" y="27"/>
                    <a:pt x="6" y="29"/>
                    <a:pt x="5" y="30"/>
                  </a:cubicBezTo>
                  <a:cubicBezTo>
                    <a:pt x="0" y="29"/>
                    <a:pt x="3" y="25"/>
                    <a:pt x="2" y="22"/>
                  </a:cubicBezTo>
                  <a:cubicBezTo>
                    <a:pt x="4" y="21"/>
                    <a:pt x="4" y="20"/>
                    <a:pt x="4" y="18"/>
                  </a:cubicBezTo>
                  <a:cubicBezTo>
                    <a:pt x="6" y="12"/>
                    <a:pt x="0" y="7"/>
                    <a:pt x="4" y="1"/>
                  </a:cubicBezTo>
                  <a:close/>
                </a:path>
              </a:pathLst>
            </a:custGeom>
            <a:solidFill>
              <a:srgbClr val="A5B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 name="Freeform 859"/>
            <p:cNvSpPr/>
            <p:nvPr/>
          </p:nvSpPr>
          <p:spPr bwMode="auto">
            <a:xfrm>
              <a:off x="11819850" y="3379364"/>
              <a:ext cx="55563" cy="158750"/>
            </a:xfrm>
            <a:custGeom>
              <a:avLst/>
              <a:gdLst>
                <a:gd name="T0" fmla="*/ 2 w 10"/>
                <a:gd name="T1" fmla="*/ 0 h 28"/>
                <a:gd name="T2" fmla="*/ 8 w 10"/>
                <a:gd name="T3" fmla="*/ 3 h 28"/>
                <a:gd name="T4" fmla="*/ 10 w 10"/>
                <a:gd name="T5" fmla="*/ 14 h 28"/>
                <a:gd name="T6" fmla="*/ 9 w 10"/>
                <a:gd name="T7" fmla="*/ 17 h 28"/>
                <a:gd name="T8" fmla="*/ 2 w 10"/>
                <a:gd name="T9" fmla="*/ 28 h 28"/>
                <a:gd name="T10" fmla="*/ 0 w 10"/>
                <a:gd name="T11" fmla="*/ 28 h 28"/>
                <a:gd name="T12" fmla="*/ 0 w 10"/>
                <a:gd name="T13" fmla="*/ 16 h 28"/>
                <a:gd name="T14" fmla="*/ 2 w 1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2" y="0"/>
                  </a:moveTo>
                  <a:cubicBezTo>
                    <a:pt x="4" y="1"/>
                    <a:pt x="7" y="0"/>
                    <a:pt x="8" y="3"/>
                  </a:cubicBezTo>
                  <a:cubicBezTo>
                    <a:pt x="10" y="7"/>
                    <a:pt x="8" y="10"/>
                    <a:pt x="10" y="14"/>
                  </a:cubicBezTo>
                  <a:cubicBezTo>
                    <a:pt x="10" y="15"/>
                    <a:pt x="10" y="16"/>
                    <a:pt x="9" y="17"/>
                  </a:cubicBezTo>
                  <a:cubicBezTo>
                    <a:pt x="8" y="21"/>
                    <a:pt x="7" y="26"/>
                    <a:pt x="2" y="28"/>
                  </a:cubicBezTo>
                  <a:cubicBezTo>
                    <a:pt x="1" y="28"/>
                    <a:pt x="1" y="28"/>
                    <a:pt x="0" y="28"/>
                  </a:cubicBezTo>
                  <a:cubicBezTo>
                    <a:pt x="1" y="24"/>
                    <a:pt x="3" y="20"/>
                    <a:pt x="0" y="16"/>
                  </a:cubicBezTo>
                  <a:cubicBezTo>
                    <a:pt x="4" y="11"/>
                    <a:pt x="1" y="5"/>
                    <a:pt x="2" y="0"/>
                  </a:cubicBezTo>
                  <a:close/>
                </a:path>
              </a:pathLst>
            </a:custGeom>
            <a:solidFill>
              <a:srgbClr val="161C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 name="Freeform 860"/>
            <p:cNvSpPr/>
            <p:nvPr/>
          </p:nvSpPr>
          <p:spPr bwMode="auto">
            <a:xfrm>
              <a:off x="11830962" y="3469852"/>
              <a:ext cx="68263" cy="174625"/>
            </a:xfrm>
            <a:custGeom>
              <a:avLst/>
              <a:gdLst>
                <a:gd name="T0" fmla="*/ 10 w 12"/>
                <a:gd name="T1" fmla="*/ 6 h 31"/>
                <a:gd name="T2" fmla="*/ 12 w 12"/>
                <a:gd name="T3" fmla="*/ 16 h 31"/>
                <a:gd name="T4" fmla="*/ 10 w 12"/>
                <a:gd name="T5" fmla="*/ 22 h 31"/>
                <a:gd name="T6" fmla="*/ 8 w 12"/>
                <a:gd name="T7" fmla="*/ 28 h 31"/>
                <a:gd name="T8" fmla="*/ 0 w 12"/>
                <a:gd name="T9" fmla="*/ 26 h 31"/>
                <a:gd name="T10" fmla="*/ 2 w 12"/>
                <a:gd name="T11" fmla="*/ 19 h 31"/>
                <a:gd name="T12" fmla="*/ 6 w 12"/>
                <a:gd name="T13" fmla="*/ 0 h 31"/>
                <a:gd name="T14" fmla="*/ 6 w 12"/>
                <a:gd name="T15" fmla="*/ 0 h 31"/>
                <a:gd name="T16" fmla="*/ 10 w 12"/>
                <a:gd name="T1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1">
                  <a:moveTo>
                    <a:pt x="10" y="6"/>
                  </a:moveTo>
                  <a:cubicBezTo>
                    <a:pt x="12" y="9"/>
                    <a:pt x="12" y="12"/>
                    <a:pt x="12" y="16"/>
                  </a:cubicBezTo>
                  <a:cubicBezTo>
                    <a:pt x="11" y="18"/>
                    <a:pt x="11" y="20"/>
                    <a:pt x="10" y="22"/>
                  </a:cubicBezTo>
                  <a:cubicBezTo>
                    <a:pt x="9" y="24"/>
                    <a:pt x="9" y="26"/>
                    <a:pt x="8" y="28"/>
                  </a:cubicBezTo>
                  <a:cubicBezTo>
                    <a:pt x="5" y="31"/>
                    <a:pt x="2" y="28"/>
                    <a:pt x="0" y="26"/>
                  </a:cubicBezTo>
                  <a:cubicBezTo>
                    <a:pt x="1" y="24"/>
                    <a:pt x="2" y="22"/>
                    <a:pt x="2" y="19"/>
                  </a:cubicBezTo>
                  <a:cubicBezTo>
                    <a:pt x="4" y="13"/>
                    <a:pt x="4" y="6"/>
                    <a:pt x="6" y="0"/>
                  </a:cubicBezTo>
                  <a:cubicBezTo>
                    <a:pt x="6" y="0"/>
                    <a:pt x="6" y="0"/>
                    <a:pt x="6" y="0"/>
                  </a:cubicBezTo>
                  <a:cubicBezTo>
                    <a:pt x="11" y="0"/>
                    <a:pt x="8" y="5"/>
                    <a:pt x="10" y="6"/>
                  </a:cubicBezTo>
                  <a:close/>
                </a:path>
              </a:pathLst>
            </a:custGeom>
            <a:solidFill>
              <a:srgbClr val="1A2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 name="Freeform 861"/>
            <p:cNvSpPr/>
            <p:nvPr/>
          </p:nvSpPr>
          <p:spPr bwMode="auto">
            <a:xfrm>
              <a:off x="11830962" y="3469852"/>
              <a:ext cx="33338" cy="106363"/>
            </a:xfrm>
            <a:custGeom>
              <a:avLst/>
              <a:gdLst>
                <a:gd name="T0" fmla="*/ 6 w 6"/>
                <a:gd name="T1" fmla="*/ 0 h 19"/>
                <a:gd name="T2" fmla="*/ 2 w 6"/>
                <a:gd name="T3" fmla="*/ 19 h 19"/>
                <a:gd name="T4" fmla="*/ 0 w 6"/>
                <a:gd name="T5" fmla="*/ 12 h 19"/>
                <a:gd name="T6" fmla="*/ 6 w 6"/>
                <a:gd name="T7" fmla="*/ 0 h 19"/>
              </a:gdLst>
              <a:ahLst/>
              <a:cxnLst>
                <a:cxn ang="0">
                  <a:pos x="T0" y="T1"/>
                </a:cxn>
                <a:cxn ang="0">
                  <a:pos x="T2" y="T3"/>
                </a:cxn>
                <a:cxn ang="0">
                  <a:pos x="T4" y="T5"/>
                </a:cxn>
                <a:cxn ang="0">
                  <a:pos x="T6" y="T7"/>
                </a:cxn>
              </a:cxnLst>
              <a:rect l="0" t="0" r="r" b="b"/>
              <a:pathLst>
                <a:path w="6" h="19">
                  <a:moveTo>
                    <a:pt x="6" y="0"/>
                  </a:moveTo>
                  <a:cubicBezTo>
                    <a:pt x="6" y="7"/>
                    <a:pt x="5" y="13"/>
                    <a:pt x="2" y="19"/>
                  </a:cubicBezTo>
                  <a:cubicBezTo>
                    <a:pt x="2" y="17"/>
                    <a:pt x="3" y="14"/>
                    <a:pt x="0" y="12"/>
                  </a:cubicBezTo>
                  <a:cubicBezTo>
                    <a:pt x="2" y="8"/>
                    <a:pt x="4" y="4"/>
                    <a:pt x="6" y="0"/>
                  </a:cubicBezTo>
                  <a:close/>
                </a:path>
              </a:pathLst>
            </a:custGeom>
            <a:solidFill>
              <a:srgbClr val="98A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 name="Freeform 862"/>
            <p:cNvSpPr/>
            <p:nvPr/>
          </p:nvSpPr>
          <p:spPr bwMode="auto">
            <a:xfrm>
              <a:off x="11983362" y="3723852"/>
              <a:ext cx="39688" cy="163513"/>
            </a:xfrm>
            <a:custGeom>
              <a:avLst/>
              <a:gdLst>
                <a:gd name="T0" fmla="*/ 6 w 7"/>
                <a:gd name="T1" fmla="*/ 29 h 29"/>
                <a:gd name="T2" fmla="*/ 4 w 7"/>
                <a:gd name="T3" fmla="*/ 29 h 29"/>
                <a:gd name="T4" fmla="*/ 3 w 7"/>
                <a:gd name="T5" fmla="*/ 13 h 29"/>
                <a:gd name="T6" fmla="*/ 1 w 7"/>
                <a:gd name="T7" fmla="*/ 2 h 29"/>
                <a:gd name="T8" fmla="*/ 3 w 7"/>
                <a:gd name="T9" fmla="*/ 0 h 29"/>
                <a:gd name="T10" fmla="*/ 6 w 7"/>
                <a:gd name="T11" fmla="*/ 29 h 29"/>
              </a:gdLst>
              <a:ahLst/>
              <a:cxnLst>
                <a:cxn ang="0">
                  <a:pos x="T0" y="T1"/>
                </a:cxn>
                <a:cxn ang="0">
                  <a:pos x="T2" y="T3"/>
                </a:cxn>
                <a:cxn ang="0">
                  <a:pos x="T4" y="T5"/>
                </a:cxn>
                <a:cxn ang="0">
                  <a:pos x="T6" y="T7"/>
                </a:cxn>
                <a:cxn ang="0">
                  <a:pos x="T8" y="T9"/>
                </a:cxn>
                <a:cxn ang="0">
                  <a:pos x="T10" y="T11"/>
                </a:cxn>
              </a:cxnLst>
              <a:rect l="0" t="0" r="r" b="b"/>
              <a:pathLst>
                <a:path w="7" h="28">
                  <a:moveTo>
                    <a:pt x="6" y="29"/>
                  </a:moveTo>
                  <a:cubicBezTo>
                    <a:pt x="6" y="29"/>
                    <a:pt x="5" y="29"/>
                    <a:pt x="4" y="29"/>
                  </a:cubicBezTo>
                  <a:cubicBezTo>
                    <a:pt x="0" y="24"/>
                    <a:pt x="4" y="18"/>
                    <a:pt x="3" y="13"/>
                  </a:cubicBezTo>
                  <a:cubicBezTo>
                    <a:pt x="2" y="9"/>
                    <a:pt x="4" y="5"/>
                    <a:pt x="1" y="2"/>
                  </a:cubicBezTo>
                  <a:cubicBezTo>
                    <a:pt x="2" y="2"/>
                    <a:pt x="2" y="1"/>
                    <a:pt x="3" y="0"/>
                  </a:cubicBezTo>
                  <a:cubicBezTo>
                    <a:pt x="6" y="9"/>
                    <a:pt x="7" y="19"/>
                    <a:pt x="6" y="29"/>
                  </a:cubicBezTo>
                  <a:close/>
                </a:path>
              </a:pathLst>
            </a:custGeom>
            <a:solidFill>
              <a:srgbClr val="9EB3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 name="Freeform 863"/>
            <p:cNvSpPr/>
            <p:nvPr/>
          </p:nvSpPr>
          <p:spPr bwMode="auto">
            <a:xfrm>
              <a:off x="11961137" y="3977852"/>
              <a:ext cx="33338" cy="117475"/>
            </a:xfrm>
            <a:custGeom>
              <a:avLst/>
              <a:gdLst>
                <a:gd name="T0" fmla="*/ 3 w 6"/>
                <a:gd name="T1" fmla="*/ 21 h 21"/>
                <a:gd name="T2" fmla="*/ 2 w 6"/>
                <a:gd name="T3" fmla="*/ 0 h 21"/>
                <a:gd name="T4" fmla="*/ 3 w 6"/>
                <a:gd name="T5" fmla="*/ 21 h 21"/>
              </a:gdLst>
              <a:ahLst/>
              <a:cxnLst>
                <a:cxn ang="0">
                  <a:pos x="T0" y="T1"/>
                </a:cxn>
                <a:cxn ang="0">
                  <a:pos x="T2" y="T3"/>
                </a:cxn>
                <a:cxn ang="0">
                  <a:pos x="T4" y="T5"/>
                </a:cxn>
              </a:cxnLst>
              <a:rect l="0" t="0" r="r" b="b"/>
              <a:pathLst>
                <a:path w="6" h="21">
                  <a:moveTo>
                    <a:pt x="3" y="21"/>
                  </a:moveTo>
                  <a:cubicBezTo>
                    <a:pt x="0" y="15"/>
                    <a:pt x="0" y="9"/>
                    <a:pt x="2" y="0"/>
                  </a:cubicBezTo>
                  <a:cubicBezTo>
                    <a:pt x="6" y="9"/>
                    <a:pt x="4" y="15"/>
                    <a:pt x="3" y="21"/>
                  </a:cubicBezTo>
                  <a:close/>
                </a:path>
              </a:pathLst>
            </a:custGeom>
            <a:solidFill>
              <a:srgbClr val="2C5B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 name="Freeform 864"/>
            <p:cNvSpPr/>
            <p:nvPr/>
          </p:nvSpPr>
          <p:spPr bwMode="auto">
            <a:xfrm>
              <a:off x="11954787" y="3757189"/>
              <a:ext cx="23813" cy="84138"/>
            </a:xfrm>
            <a:custGeom>
              <a:avLst/>
              <a:gdLst>
                <a:gd name="T0" fmla="*/ 0 w 4"/>
                <a:gd name="T1" fmla="*/ 9 h 15"/>
                <a:gd name="T2" fmla="*/ 4 w 4"/>
                <a:gd name="T3" fmla="*/ 0 h 15"/>
                <a:gd name="T4" fmla="*/ 4 w 4"/>
                <a:gd name="T5" fmla="*/ 15 h 15"/>
                <a:gd name="T6" fmla="*/ 0 w 4"/>
                <a:gd name="T7" fmla="*/ 9 h 15"/>
              </a:gdLst>
              <a:ahLst/>
              <a:cxnLst>
                <a:cxn ang="0">
                  <a:pos x="T0" y="T1"/>
                </a:cxn>
                <a:cxn ang="0">
                  <a:pos x="T2" y="T3"/>
                </a:cxn>
                <a:cxn ang="0">
                  <a:pos x="T4" y="T5"/>
                </a:cxn>
                <a:cxn ang="0">
                  <a:pos x="T6" y="T7"/>
                </a:cxn>
              </a:cxnLst>
              <a:rect l="0" t="0" r="r" b="b"/>
              <a:pathLst>
                <a:path w="4" h="15">
                  <a:moveTo>
                    <a:pt x="0" y="9"/>
                  </a:moveTo>
                  <a:cubicBezTo>
                    <a:pt x="1" y="6"/>
                    <a:pt x="1" y="2"/>
                    <a:pt x="4" y="0"/>
                  </a:cubicBezTo>
                  <a:cubicBezTo>
                    <a:pt x="4" y="5"/>
                    <a:pt x="4" y="10"/>
                    <a:pt x="4" y="15"/>
                  </a:cubicBezTo>
                  <a:cubicBezTo>
                    <a:pt x="1" y="14"/>
                    <a:pt x="3" y="10"/>
                    <a:pt x="0" y="9"/>
                  </a:cubicBezTo>
                  <a:close/>
                </a:path>
              </a:pathLst>
            </a:custGeom>
            <a:solidFill>
              <a:srgbClr val="6D7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 name="Freeform 865"/>
            <p:cNvSpPr/>
            <p:nvPr/>
          </p:nvSpPr>
          <p:spPr bwMode="auto">
            <a:xfrm>
              <a:off x="11400750" y="3830214"/>
              <a:ext cx="55563" cy="174625"/>
            </a:xfrm>
            <a:custGeom>
              <a:avLst/>
              <a:gdLst>
                <a:gd name="T0" fmla="*/ 1 w 10"/>
                <a:gd name="T1" fmla="*/ 6 h 31"/>
                <a:gd name="T2" fmla="*/ 4 w 10"/>
                <a:gd name="T3" fmla="*/ 0 h 31"/>
                <a:gd name="T4" fmla="*/ 9 w 10"/>
                <a:gd name="T5" fmla="*/ 10 h 31"/>
                <a:gd name="T6" fmla="*/ 10 w 10"/>
                <a:gd name="T7" fmla="*/ 17 h 31"/>
                <a:gd name="T8" fmla="*/ 3 w 10"/>
                <a:gd name="T9" fmla="*/ 31 h 31"/>
                <a:gd name="T10" fmla="*/ 2 w 10"/>
                <a:gd name="T11" fmla="*/ 20 h 31"/>
                <a:gd name="T12" fmla="*/ 1 w 10"/>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10" h="31">
                  <a:moveTo>
                    <a:pt x="1" y="6"/>
                  </a:moveTo>
                  <a:cubicBezTo>
                    <a:pt x="1" y="4"/>
                    <a:pt x="1" y="1"/>
                    <a:pt x="4" y="0"/>
                  </a:cubicBezTo>
                  <a:cubicBezTo>
                    <a:pt x="7" y="2"/>
                    <a:pt x="6" y="7"/>
                    <a:pt x="9" y="10"/>
                  </a:cubicBezTo>
                  <a:cubicBezTo>
                    <a:pt x="9" y="12"/>
                    <a:pt x="9" y="15"/>
                    <a:pt x="10" y="17"/>
                  </a:cubicBezTo>
                  <a:cubicBezTo>
                    <a:pt x="2" y="19"/>
                    <a:pt x="7" y="28"/>
                    <a:pt x="3" y="31"/>
                  </a:cubicBezTo>
                  <a:cubicBezTo>
                    <a:pt x="0" y="28"/>
                    <a:pt x="0" y="23"/>
                    <a:pt x="2" y="20"/>
                  </a:cubicBezTo>
                  <a:cubicBezTo>
                    <a:pt x="3" y="14"/>
                    <a:pt x="2" y="10"/>
                    <a:pt x="1" y="6"/>
                  </a:cubicBezTo>
                  <a:close/>
                </a:path>
              </a:pathLst>
            </a:custGeom>
            <a:solidFill>
              <a:srgbClr val="13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 name="Freeform 866"/>
            <p:cNvSpPr/>
            <p:nvPr/>
          </p:nvSpPr>
          <p:spPr bwMode="auto">
            <a:xfrm>
              <a:off x="11383287" y="3865139"/>
              <a:ext cx="50800" cy="163513"/>
            </a:xfrm>
            <a:custGeom>
              <a:avLst/>
              <a:gdLst>
                <a:gd name="T0" fmla="*/ 4 w 9"/>
                <a:gd name="T1" fmla="*/ 0 h 29"/>
                <a:gd name="T2" fmla="*/ 7 w 9"/>
                <a:gd name="T3" fmla="*/ 9 h 29"/>
                <a:gd name="T4" fmla="*/ 6 w 9"/>
                <a:gd name="T5" fmla="*/ 25 h 29"/>
                <a:gd name="T6" fmla="*/ 2 w 9"/>
                <a:gd name="T7" fmla="*/ 29 h 29"/>
                <a:gd name="T8" fmla="*/ 2 w 9"/>
                <a:gd name="T9" fmla="*/ 25 h 29"/>
                <a:gd name="T10" fmla="*/ 3 w 9"/>
                <a:gd name="T11" fmla="*/ 6 h 29"/>
                <a:gd name="T12" fmla="*/ 4 w 9"/>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 h="28">
                  <a:moveTo>
                    <a:pt x="4" y="0"/>
                  </a:moveTo>
                  <a:cubicBezTo>
                    <a:pt x="8" y="1"/>
                    <a:pt x="9" y="5"/>
                    <a:pt x="7" y="9"/>
                  </a:cubicBezTo>
                  <a:cubicBezTo>
                    <a:pt x="6" y="15"/>
                    <a:pt x="6" y="20"/>
                    <a:pt x="6" y="25"/>
                  </a:cubicBezTo>
                  <a:cubicBezTo>
                    <a:pt x="5" y="27"/>
                    <a:pt x="5" y="29"/>
                    <a:pt x="2" y="29"/>
                  </a:cubicBezTo>
                  <a:cubicBezTo>
                    <a:pt x="2" y="29"/>
                    <a:pt x="2" y="26"/>
                    <a:pt x="2" y="25"/>
                  </a:cubicBezTo>
                  <a:cubicBezTo>
                    <a:pt x="0" y="18"/>
                    <a:pt x="5" y="12"/>
                    <a:pt x="3" y="6"/>
                  </a:cubicBezTo>
                  <a:cubicBezTo>
                    <a:pt x="3" y="4"/>
                    <a:pt x="1" y="1"/>
                    <a:pt x="4" y="0"/>
                  </a:cubicBezTo>
                  <a:close/>
                </a:path>
              </a:pathLst>
            </a:custGeom>
            <a:solidFill>
              <a:srgbClr val="4364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 name="Freeform 867"/>
            <p:cNvSpPr/>
            <p:nvPr/>
          </p:nvSpPr>
          <p:spPr bwMode="auto">
            <a:xfrm>
              <a:off x="11950025" y="3503189"/>
              <a:ext cx="39688" cy="101600"/>
            </a:xfrm>
            <a:custGeom>
              <a:avLst/>
              <a:gdLst>
                <a:gd name="T0" fmla="*/ 0 w 7"/>
                <a:gd name="T1" fmla="*/ 2 h 18"/>
                <a:gd name="T2" fmla="*/ 1 w 7"/>
                <a:gd name="T3" fmla="*/ 0 h 18"/>
                <a:gd name="T4" fmla="*/ 7 w 7"/>
                <a:gd name="T5" fmla="*/ 18 h 18"/>
                <a:gd name="T6" fmla="*/ 0 w 7"/>
                <a:gd name="T7" fmla="*/ 2 h 18"/>
              </a:gdLst>
              <a:ahLst/>
              <a:cxnLst>
                <a:cxn ang="0">
                  <a:pos x="T0" y="T1"/>
                </a:cxn>
                <a:cxn ang="0">
                  <a:pos x="T2" y="T3"/>
                </a:cxn>
                <a:cxn ang="0">
                  <a:pos x="T4" y="T5"/>
                </a:cxn>
                <a:cxn ang="0">
                  <a:pos x="T6" y="T7"/>
                </a:cxn>
              </a:cxnLst>
              <a:rect l="0" t="0" r="r" b="b"/>
              <a:pathLst>
                <a:path w="7" h="18">
                  <a:moveTo>
                    <a:pt x="0" y="2"/>
                  </a:moveTo>
                  <a:cubicBezTo>
                    <a:pt x="1" y="2"/>
                    <a:pt x="1" y="1"/>
                    <a:pt x="1" y="0"/>
                  </a:cubicBezTo>
                  <a:cubicBezTo>
                    <a:pt x="5" y="5"/>
                    <a:pt x="3" y="12"/>
                    <a:pt x="7" y="18"/>
                  </a:cubicBezTo>
                  <a:cubicBezTo>
                    <a:pt x="0" y="15"/>
                    <a:pt x="3" y="7"/>
                    <a:pt x="0" y="2"/>
                  </a:cubicBezTo>
                  <a:close/>
                </a:path>
              </a:pathLst>
            </a:custGeom>
            <a:solidFill>
              <a:srgbClr val="B8BB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 name="Freeform 868"/>
            <p:cNvSpPr/>
            <p:nvPr/>
          </p:nvSpPr>
          <p:spPr bwMode="auto">
            <a:xfrm>
              <a:off x="11932562" y="3571452"/>
              <a:ext cx="22225" cy="95250"/>
            </a:xfrm>
            <a:custGeom>
              <a:avLst/>
              <a:gdLst>
                <a:gd name="T0" fmla="*/ 3 w 4"/>
                <a:gd name="T1" fmla="*/ 17 h 17"/>
                <a:gd name="T2" fmla="*/ 0 w 4"/>
                <a:gd name="T3" fmla="*/ 0 h 17"/>
                <a:gd name="T4" fmla="*/ 3 w 4"/>
                <a:gd name="T5" fmla="*/ 17 h 17"/>
              </a:gdLst>
              <a:ahLst/>
              <a:cxnLst>
                <a:cxn ang="0">
                  <a:pos x="T0" y="T1"/>
                </a:cxn>
                <a:cxn ang="0">
                  <a:pos x="T2" y="T3"/>
                </a:cxn>
                <a:cxn ang="0">
                  <a:pos x="T4" y="T5"/>
                </a:cxn>
              </a:cxnLst>
              <a:rect l="0" t="0" r="r" b="b"/>
              <a:pathLst>
                <a:path w="4" h="17">
                  <a:moveTo>
                    <a:pt x="3" y="17"/>
                  </a:moveTo>
                  <a:cubicBezTo>
                    <a:pt x="2" y="11"/>
                    <a:pt x="1" y="6"/>
                    <a:pt x="0" y="0"/>
                  </a:cubicBezTo>
                  <a:cubicBezTo>
                    <a:pt x="4" y="7"/>
                    <a:pt x="4" y="7"/>
                    <a:pt x="3" y="17"/>
                  </a:cubicBezTo>
                  <a:close/>
                </a:path>
              </a:pathLst>
            </a:custGeom>
            <a:solidFill>
              <a:srgbClr val="9EA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 name="Freeform 869"/>
            <p:cNvSpPr/>
            <p:nvPr/>
          </p:nvSpPr>
          <p:spPr bwMode="auto">
            <a:xfrm>
              <a:off x="11270575" y="3588914"/>
              <a:ext cx="66675" cy="190500"/>
            </a:xfrm>
            <a:custGeom>
              <a:avLst/>
              <a:gdLst>
                <a:gd name="T0" fmla="*/ 3 w 12"/>
                <a:gd name="T1" fmla="*/ 34 h 34"/>
                <a:gd name="T2" fmla="*/ 2 w 12"/>
                <a:gd name="T3" fmla="*/ 27 h 34"/>
                <a:gd name="T4" fmla="*/ 4 w 12"/>
                <a:gd name="T5" fmla="*/ 5 h 34"/>
                <a:gd name="T6" fmla="*/ 8 w 12"/>
                <a:gd name="T7" fmla="*/ 1 h 34"/>
                <a:gd name="T8" fmla="*/ 10 w 12"/>
                <a:gd name="T9" fmla="*/ 17 h 34"/>
                <a:gd name="T10" fmla="*/ 8 w 12"/>
                <a:gd name="T11" fmla="*/ 28 h 34"/>
                <a:gd name="T12" fmla="*/ 6 w 12"/>
                <a:gd name="T13" fmla="*/ 31 h 34"/>
                <a:gd name="T14" fmla="*/ 3 w 12"/>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4">
                  <a:moveTo>
                    <a:pt x="3" y="34"/>
                  </a:moveTo>
                  <a:cubicBezTo>
                    <a:pt x="3" y="32"/>
                    <a:pt x="2" y="29"/>
                    <a:pt x="2" y="27"/>
                  </a:cubicBezTo>
                  <a:cubicBezTo>
                    <a:pt x="0" y="19"/>
                    <a:pt x="3" y="12"/>
                    <a:pt x="4" y="5"/>
                  </a:cubicBezTo>
                  <a:cubicBezTo>
                    <a:pt x="4" y="3"/>
                    <a:pt x="5" y="0"/>
                    <a:pt x="8" y="1"/>
                  </a:cubicBezTo>
                  <a:cubicBezTo>
                    <a:pt x="12" y="6"/>
                    <a:pt x="11" y="12"/>
                    <a:pt x="10" y="17"/>
                  </a:cubicBezTo>
                  <a:cubicBezTo>
                    <a:pt x="9" y="21"/>
                    <a:pt x="9" y="25"/>
                    <a:pt x="8" y="28"/>
                  </a:cubicBezTo>
                  <a:cubicBezTo>
                    <a:pt x="8" y="29"/>
                    <a:pt x="7" y="30"/>
                    <a:pt x="6" y="31"/>
                  </a:cubicBezTo>
                  <a:cubicBezTo>
                    <a:pt x="5" y="32"/>
                    <a:pt x="4" y="33"/>
                    <a:pt x="3" y="34"/>
                  </a:cubicBezTo>
                  <a:close/>
                </a:path>
              </a:pathLst>
            </a:custGeom>
            <a:solidFill>
              <a:srgbClr val="516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 name="Freeform 870"/>
            <p:cNvSpPr/>
            <p:nvPr/>
          </p:nvSpPr>
          <p:spPr bwMode="auto">
            <a:xfrm>
              <a:off x="11303912" y="3752427"/>
              <a:ext cx="39688" cy="139700"/>
            </a:xfrm>
            <a:custGeom>
              <a:avLst/>
              <a:gdLst>
                <a:gd name="T0" fmla="*/ 0 w 7"/>
                <a:gd name="T1" fmla="*/ 2 h 25"/>
                <a:gd name="T2" fmla="*/ 0 w 7"/>
                <a:gd name="T3" fmla="*/ 0 h 25"/>
                <a:gd name="T4" fmla="*/ 6 w 7"/>
                <a:gd name="T5" fmla="*/ 14 h 25"/>
                <a:gd name="T6" fmla="*/ 6 w 7"/>
                <a:gd name="T7" fmla="*/ 14 h 25"/>
                <a:gd name="T8" fmla="*/ 5 w 7"/>
                <a:gd name="T9" fmla="*/ 25 h 25"/>
                <a:gd name="T10" fmla="*/ 0 w 7"/>
                <a:gd name="T11" fmla="*/ 2 h 25"/>
              </a:gdLst>
              <a:ahLst/>
              <a:cxnLst>
                <a:cxn ang="0">
                  <a:pos x="T0" y="T1"/>
                </a:cxn>
                <a:cxn ang="0">
                  <a:pos x="T2" y="T3"/>
                </a:cxn>
                <a:cxn ang="0">
                  <a:pos x="T4" y="T5"/>
                </a:cxn>
                <a:cxn ang="0">
                  <a:pos x="T6" y="T7"/>
                </a:cxn>
                <a:cxn ang="0">
                  <a:pos x="T8" y="T9"/>
                </a:cxn>
                <a:cxn ang="0">
                  <a:pos x="T10" y="T11"/>
                </a:cxn>
              </a:cxnLst>
              <a:rect l="0" t="0" r="r" b="b"/>
              <a:pathLst>
                <a:path w="7" h="25">
                  <a:moveTo>
                    <a:pt x="0" y="2"/>
                  </a:moveTo>
                  <a:cubicBezTo>
                    <a:pt x="0" y="1"/>
                    <a:pt x="0" y="0"/>
                    <a:pt x="0" y="0"/>
                  </a:cubicBezTo>
                  <a:cubicBezTo>
                    <a:pt x="7" y="2"/>
                    <a:pt x="7" y="8"/>
                    <a:pt x="6" y="14"/>
                  </a:cubicBezTo>
                  <a:cubicBezTo>
                    <a:pt x="6" y="14"/>
                    <a:pt x="6" y="14"/>
                    <a:pt x="6" y="14"/>
                  </a:cubicBezTo>
                  <a:cubicBezTo>
                    <a:pt x="1" y="16"/>
                    <a:pt x="7" y="20"/>
                    <a:pt x="5" y="25"/>
                  </a:cubicBezTo>
                  <a:cubicBezTo>
                    <a:pt x="1" y="17"/>
                    <a:pt x="0" y="10"/>
                    <a:pt x="0" y="2"/>
                  </a:cubicBezTo>
                  <a:close/>
                </a:path>
              </a:pathLst>
            </a:custGeom>
            <a:solidFill>
              <a:srgbClr val="5D7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 name="Freeform 871"/>
            <p:cNvSpPr/>
            <p:nvPr/>
          </p:nvSpPr>
          <p:spPr bwMode="auto">
            <a:xfrm>
              <a:off x="11281687" y="3898477"/>
              <a:ext cx="33338" cy="106363"/>
            </a:xfrm>
            <a:custGeom>
              <a:avLst/>
              <a:gdLst>
                <a:gd name="T0" fmla="*/ 6 w 6"/>
                <a:gd name="T1" fmla="*/ 15 h 19"/>
                <a:gd name="T2" fmla="*/ 4 w 6"/>
                <a:gd name="T3" fmla="*/ 19 h 19"/>
                <a:gd name="T4" fmla="*/ 4 w 6"/>
                <a:gd name="T5" fmla="*/ 0 h 19"/>
                <a:gd name="T6" fmla="*/ 6 w 6"/>
                <a:gd name="T7" fmla="*/ 15 h 19"/>
              </a:gdLst>
              <a:ahLst/>
              <a:cxnLst>
                <a:cxn ang="0">
                  <a:pos x="T0" y="T1"/>
                </a:cxn>
                <a:cxn ang="0">
                  <a:pos x="T2" y="T3"/>
                </a:cxn>
                <a:cxn ang="0">
                  <a:pos x="T4" y="T5"/>
                </a:cxn>
                <a:cxn ang="0">
                  <a:pos x="T6" y="T7"/>
                </a:cxn>
              </a:cxnLst>
              <a:rect l="0" t="0" r="r" b="b"/>
              <a:pathLst>
                <a:path w="6" h="19">
                  <a:moveTo>
                    <a:pt x="6" y="15"/>
                  </a:moveTo>
                  <a:cubicBezTo>
                    <a:pt x="6" y="17"/>
                    <a:pt x="6" y="18"/>
                    <a:pt x="4" y="19"/>
                  </a:cubicBezTo>
                  <a:cubicBezTo>
                    <a:pt x="5" y="13"/>
                    <a:pt x="0" y="6"/>
                    <a:pt x="4" y="0"/>
                  </a:cubicBezTo>
                  <a:cubicBezTo>
                    <a:pt x="5" y="5"/>
                    <a:pt x="6" y="10"/>
                    <a:pt x="6" y="15"/>
                  </a:cubicBezTo>
                  <a:close/>
                </a:path>
              </a:pathLst>
            </a:custGeom>
            <a:solidFill>
              <a:srgbClr val="6688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 name="Freeform 872"/>
            <p:cNvSpPr/>
            <p:nvPr/>
          </p:nvSpPr>
          <p:spPr bwMode="auto">
            <a:xfrm>
              <a:off x="11297562" y="3677814"/>
              <a:ext cx="63500" cy="152400"/>
            </a:xfrm>
            <a:custGeom>
              <a:avLst/>
              <a:gdLst>
                <a:gd name="T0" fmla="*/ 7 w 11"/>
                <a:gd name="T1" fmla="*/ 27 h 27"/>
                <a:gd name="T2" fmla="*/ 1 w 11"/>
                <a:gd name="T3" fmla="*/ 13 h 27"/>
                <a:gd name="T4" fmla="*/ 4 w 11"/>
                <a:gd name="T5" fmla="*/ 3 h 27"/>
                <a:gd name="T6" fmla="*/ 5 w 11"/>
                <a:gd name="T7" fmla="*/ 1 h 27"/>
                <a:gd name="T8" fmla="*/ 7 w 11"/>
                <a:gd name="T9" fmla="*/ 1 h 27"/>
                <a:gd name="T10" fmla="*/ 9 w 11"/>
                <a:gd name="T11" fmla="*/ 17 h 27"/>
                <a:gd name="T12" fmla="*/ 7 w 1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1" h="27">
                  <a:moveTo>
                    <a:pt x="7" y="27"/>
                  </a:moveTo>
                  <a:cubicBezTo>
                    <a:pt x="7" y="22"/>
                    <a:pt x="4" y="17"/>
                    <a:pt x="1" y="13"/>
                  </a:cubicBezTo>
                  <a:cubicBezTo>
                    <a:pt x="2" y="9"/>
                    <a:pt x="0" y="5"/>
                    <a:pt x="4" y="3"/>
                  </a:cubicBezTo>
                  <a:cubicBezTo>
                    <a:pt x="4" y="2"/>
                    <a:pt x="4" y="1"/>
                    <a:pt x="5" y="1"/>
                  </a:cubicBezTo>
                  <a:cubicBezTo>
                    <a:pt x="6" y="0"/>
                    <a:pt x="6" y="0"/>
                    <a:pt x="7" y="1"/>
                  </a:cubicBezTo>
                  <a:cubicBezTo>
                    <a:pt x="6" y="7"/>
                    <a:pt x="8" y="12"/>
                    <a:pt x="9" y="17"/>
                  </a:cubicBezTo>
                  <a:cubicBezTo>
                    <a:pt x="10" y="20"/>
                    <a:pt x="11" y="24"/>
                    <a:pt x="7" y="27"/>
                  </a:cubicBezTo>
                  <a:close/>
                </a:path>
              </a:pathLst>
            </a:custGeom>
            <a:solidFill>
              <a:srgbClr val="2F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 name="Freeform 873"/>
            <p:cNvSpPr/>
            <p:nvPr/>
          </p:nvSpPr>
          <p:spPr bwMode="auto">
            <a:xfrm>
              <a:off x="11365825" y="3706389"/>
              <a:ext cx="74613" cy="123825"/>
            </a:xfrm>
            <a:custGeom>
              <a:avLst/>
              <a:gdLst>
                <a:gd name="T0" fmla="*/ 5 w 13"/>
                <a:gd name="T1" fmla="*/ 5 h 22"/>
                <a:gd name="T2" fmla="*/ 5 w 13"/>
                <a:gd name="T3" fmla="*/ 22 h 22"/>
                <a:gd name="T4" fmla="*/ 1 w 13"/>
                <a:gd name="T5" fmla="*/ 6 h 22"/>
                <a:gd name="T6" fmla="*/ 2 w 13"/>
                <a:gd name="T7" fmla="*/ 0 h 22"/>
                <a:gd name="T8" fmla="*/ 5 w 13"/>
                <a:gd name="T9" fmla="*/ 5 h 22"/>
              </a:gdLst>
              <a:ahLst/>
              <a:cxnLst>
                <a:cxn ang="0">
                  <a:pos x="T0" y="T1"/>
                </a:cxn>
                <a:cxn ang="0">
                  <a:pos x="T2" y="T3"/>
                </a:cxn>
                <a:cxn ang="0">
                  <a:pos x="T4" y="T5"/>
                </a:cxn>
                <a:cxn ang="0">
                  <a:pos x="T6" y="T7"/>
                </a:cxn>
                <a:cxn ang="0">
                  <a:pos x="T8" y="T9"/>
                </a:cxn>
              </a:cxnLst>
              <a:rect l="0" t="0" r="r" b="b"/>
              <a:pathLst>
                <a:path w="13" h="22">
                  <a:moveTo>
                    <a:pt x="5" y="5"/>
                  </a:moveTo>
                  <a:cubicBezTo>
                    <a:pt x="3" y="11"/>
                    <a:pt x="13" y="16"/>
                    <a:pt x="5" y="22"/>
                  </a:cubicBezTo>
                  <a:cubicBezTo>
                    <a:pt x="0" y="18"/>
                    <a:pt x="1" y="11"/>
                    <a:pt x="1" y="6"/>
                  </a:cubicBezTo>
                  <a:cubicBezTo>
                    <a:pt x="1" y="4"/>
                    <a:pt x="1" y="2"/>
                    <a:pt x="2" y="0"/>
                  </a:cubicBezTo>
                  <a:cubicBezTo>
                    <a:pt x="4" y="1"/>
                    <a:pt x="5" y="3"/>
                    <a:pt x="5" y="5"/>
                  </a:cubicBezTo>
                  <a:close/>
                </a:path>
              </a:pathLst>
            </a:custGeom>
            <a:solidFill>
              <a:srgbClr val="151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 name="Freeform 874"/>
            <p:cNvSpPr/>
            <p:nvPr/>
          </p:nvSpPr>
          <p:spPr bwMode="auto">
            <a:xfrm>
              <a:off x="11315025" y="3553989"/>
              <a:ext cx="68263" cy="174625"/>
            </a:xfrm>
            <a:custGeom>
              <a:avLst/>
              <a:gdLst>
                <a:gd name="T0" fmla="*/ 8 w 12"/>
                <a:gd name="T1" fmla="*/ 1 h 31"/>
                <a:gd name="T2" fmla="*/ 8 w 12"/>
                <a:gd name="T3" fmla="*/ 31 h 31"/>
                <a:gd name="T4" fmla="*/ 6 w 12"/>
                <a:gd name="T5" fmla="*/ 23 h 31"/>
                <a:gd name="T6" fmla="*/ 3 w 12"/>
                <a:gd name="T7" fmla="*/ 9 h 31"/>
                <a:gd name="T8" fmla="*/ 8 w 12"/>
                <a:gd name="T9" fmla="*/ 1 h 31"/>
              </a:gdLst>
              <a:ahLst/>
              <a:cxnLst>
                <a:cxn ang="0">
                  <a:pos x="T0" y="T1"/>
                </a:cxn>
                <a:cxn ang="0">
                  <a:pos x="T2" y="T3"/>
                </a:cxn>
                <a:cxn ang="0">
                  <a:pos x="T4" y="T5"/>
                </a:cxn>
                <a:cxn ang="0">
                  <a:pos x="T6" y="T7"/>
                </a:cxn>
                <a:cxn ang="0">
                  <a:pos x="T8" y="T9"/>
                </a:cxn>
              </a:cxnLst>
              <a:rect l="0" t="0" r="r" b="b"/>
              <a:pathLst>
                <a:path w="12" h="31">
                  <a:moveTo>
                    <a:pt x="8" y="1"/>
                  </a:moveTo>
                  <a:cubicBezTo>
                    <a:pt x="12" y="11"/>
                    <a:pt x="6" y="21"/>
                    <a:pt x="8" y="31"/>
                  </a:cubicBezTo>
                  <a:cubicBezTo>
                    <a:pt x="5" y="29"/>
                    <a:pt x="7" y="26"/>
                    <a:pt x="6" y="23"/>
                  </a:cubicBezTo>
                  <a:cubicBezTo>
                    <a:pt x="2" y="19"/>
                    <a:pt x="4" y="14"/>
                    <a:pt x="3" y="9"/>
                  </a:cubicBezTo>
                  <a:cubicBezTo>
                    <a:pt x="5" y="6"/>
                    <a:pt x="0" y="0"/>
                    <a:pt x="8" y="1"/>
                  </a:cubicBezTo>
                  <a:close/>
                </a:path>
              </a:pathLst>
            </a:custGeom>
            <a:solidFill>
              <a:srgbClr val="1113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 name="Freeform 875"/>
            <p:cNvSpPr/>
            <p:nvPr/>
          </p:nvSpPr>
          <p:spPr bwMode="auto">
            <a:xfrm>
              <a:off x="11308675" y="3593677"/>
              <a:ext cx="39688" cy="90488"/>
            </a:xfrm>
            <a:custGeom>
              <a:avLst/>
              <a:gdLst>
                <a:gd name="T0" fmla="*/ 7 w 7"/>
                <a:gd name="T1" fmla="*/ 0 h 16"/>
                <a:gd name="T2" fmla="*/ 7 w 7"/>
                <a:gd name="T3" fmla="*/ 16 h 16"/>
                <a:gd name="T4" fmla="*/ 5 w 7"/>
                <a:gd name="T5" fmla="*/ 16 h 16"/>
                <a:gd name="T6" fmla="*/ 3 w 7"/>
                <a:gd name="T7" fmla="*/ 16 h 16"/>
                <a:gd name="T8" fmla="*/ 7 w 7"/>
                <a:gd name="T9" fmla="*/ 0 h 16"/>
              </a:gdLst>
              <a:ahLst/>
              <a:cxnLst>
                <a:cxn ang="0">
                  <a:pos x="T0" y="T1"/>
                </a:cxn>
                <a:cxn ang="0">
                  <a:pos x="T2" y="T3"/>
                </a:cxn>
                <a:cxn ang="0">
                  <a:pos x="T4" y="T5"/>
                </a:cxn>
                <a:cxn ang="0">
                  <a:pos x="T6" y="T7"/>
                </a:cxn>
                <a:cxn ang="0">
                  <a:pos x="T8" y="T9"/>
                </a:cxn>
              </a:cxnLst>
              <a:rect l="0" t="0" r="r" b="b"/>
              <a:pathLst>
                <a:path w="7" h="16">
                  <a:moveTo>
                    <a:pt x="7" y="0"/>
                  </a:moveTo>
                  <a:cubicBezTo>
                    <a:pt x="7" y="6"/>
                    <a:pt x="7" y="11"/>
                    <a:pt x="7" y="16"/>
                  </a:cubicBezTo>
                  <a:cubicBezTo>
                    <a:pt x="6" y="16"/>
                    <a:pt x="6" y="16"/>
                    <a:pt x="5" y="16"/>
                  </a:cubicBezTo>
                  <a:cubicBezTo>
                    <a:pt x="4" y="16"/>
                    <a:pt x="4" y="16"/>
                    <a:pt x="3" y="16"/>
                  </a:cubicBezTo>
                  <a:cubicBezTo>
                    <a:pt x="2" y="10"/>
                    <a:pt x="0" y="4"/>
                    <a:pt x="7" y="0"/>
                  </a:cubicBezTo>
                  <a:close/>
                </a:path>
              </a:pathLst>
            </a:custGeom>
            <a:solidFill>
              <a:srgbClr val="666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 name="Freeform 876"/>
            <p:cNvSpPr/>
            <p:nvPr/>
          </p:nvSpPr>
          <p:spPr bwMode="auto">
            <a:xfrm>
              <a:off x="11218187" y="3469852"/>
              <a:ext cx="103188" cy="254000"/>
            </a:xfrm>
            <a:custGeom>
              <a:avLst/>
              <a:gdLst>
                <a:gd name="T0" fmla="*/ 3 w 18"/>
                <a:gd name="T1" fmla="*/ 21 h 45"/>
                <a:gd name="T2" fmla="*/ 3 w 18"/>
                <a:gd name="T3" fmla="*/ 17 h 45"/>
                <a:gd name="T4" fmla="*/ 4 w 18"/>
                <a:gd name="T5" fmla="*/ 3 h 45"/>
                <a:gd name="T6" fmla="*/ 14 w 18"/>
                <a:gd name="T7" fmla="*/ 1 h 45"/>
                <a:gd name="T8" fmla="*/ 17 w 18"/>
                <a:gd name="T9" fmla="*/ 5 h 45"/>
                <a:gd name="T10" fmla="*/ 16 w 18"/>
                <a:gd name="T11" fmla="*/ 14 h 45"/>
                <a:gd name="T12" fmla="*/ 13 w 18"/>
                <a:gd name="T13" fmla="*/ 32 h 45"/>
                <a:gd name="T14" fmla="*/ 12 w 18"/>
                <a:gd name="T15" fmla="*/ 43 h 45"/>
                <a:gd name="T16" fmla="*/ 9 w 18"/>
                <a:gd name="T17" fmla="*/ 44 h 45"/>
                <a:gd name="T18" fmla="*/ 3 w 18"/>
                <a:gd name="T19"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45">
                  <a:moveTo>
                    <a:pt x="3" y="21"/>
                  </a:moveTo>
                  <a:cubicBezTo>
                    <a:pt x="3" y="19"/>
                    <a:pt x="3" y="18"/>
                    <a:pt x="3" y="17"/>
                  </a:cubicBezTo>
                  <a:cubicBezTo>
                    <a:pt x="1" y="12"/>
                    <a:pt x="0" y="7"/>
                    <a:pt x="4" y="3"/>
                  </a:cubicBezTo>
                  <a:cubicBezTo>
                    <a:pt x="7" y="1"/>
                    <a:pt x="11" y="7"/>
                    <a:pt x="14" y="1"/>
                  </a:cubicBezTo>
                  <a:cubicBezTo>
                    <a:pt x="14" y="0"/>
                    <a:pt x="14" y="0"/>
                    <a:pt x="17" y="5"/>
                  </a:cubicBezTo>
                  <a:cubicBezTo>
                    <a:pt x="17" y="8"/>
                    <a:pt x="16" y="11"/>
                    <a:pt x="16" y="14"/>
                  </a:cubicBezTo>
                  <a:cubicBezTo>
                    <a:pt x="18" y="20"/>
                    <a:pt x="14" y="26"/>
                    <a:pt x="13" y="32"/>
                  </a:cubicBezTo>
                  <a:cubicBezTo>
                    <a:pt x="13" y="35"/>
                    <a:pt x="12" y="39"/>
                    <a:pt x="12" y="43"/>
                  </a:cubicBezTo>
                  <a:cubicBezTo>
                    <a:pt x="12" y="44"/>
                    <a:pt x="11" y="45"/>
                    <a:pt x="9" y="44"/>
                  </a:cubicBezTo>
                  <a:cubicBezTo>
                    <a:pt x="7" y="36"/>
                    <a:pt x="10" y="27"/>
                    <a:pt x="3" y="21"/>
                  </a:cubicBezTo>
                  <a:close/>
                </a:path>
              </a:pathLst>
            </a:custGeom>
            <a:solidFill>
              <a:srgbClr val="1623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 name="Freeform 877"/>
            <p:cNvSpPr/>
            <p:nvPr/>
          </p:nvSpPr>
          <p:spPr bwMode="auto">
            <a:xfrm>
              <a:off x="11372175" y="3266652"/>
              <a:ext cx="68263" cy="163513"/>
            </a:xfrm>
            <a:custGeom>
              <a:avLst/>
              <a:gdLst>
                <a:gd name="T0" fmla="*/ 12 w 12"/>
                <a:gd name="T1" fmla="*/ 7 h 29"/>
                <a:gd name="T2" fmla="*/ 6 w 12"/>
                <a:gd name="T3" fmla="*/ 26 h 29"/>
                <a:gd name="T4" fmla="*/ 4 w 12"/>
                <a:gd name="T5" fmla="*/ 29 h 29"/>
                <a:gd name="T6" fmla="*/ 0 w 12"/>
                <a:gd name="T7" fmla="*/ 26 h 29"/>
                <a:gd name="T8" fmla="*/ 7 w 12"/>
                <a:gd name="T9" fmla="*/ 0 h 29"/>
                <a:gd name="T10" fmla="*/ 12 w 12"/>
                <a:gd name="T11" fmla="*/ 7 h 29"/>
              </a:gdLst>
              <a:ahLst/>
              <a:cxnLst>
                <a:cxn ang="0">
                  <a:pos x="T0" y="T1"/>
                </a:cxn>
                <a:cxn ang="0">
                  <a:pos x="T2" y="T3"/>
                </a:cxn>
                <a:cxn ang="0">
                  <a:pos x="T4" y="T5"/>
                </a:cxn>
                <a:cxn ang="0">
                  <a:pos x="T6" y="T7"/>
                </a:cxn>
                <a:cxn ang="0">
                  <a:pos x="T8" y="T9"/>
                </a:cxn>
                <a:cxn ang="0">
                  <a:pos x="T10" y="T11"/>
                </a:cxn>
              </a:cxnLst>
              <a:rect l="0" t="0" r="r" b="b"/>
              <a:pathLst>
                <a:path w="12" h="28">
                  <a:moveTo>
                    <a:pt x="12" y="7"/>
                  </a:moveTo>
                  <a:cubicBezTo>
                    <a:pt x="8" y="13"/>
                    <a:pt x="6" y="19"/>
                    <a:pt x="6" y="26"/>
                  </a:cubicBezTo>
                  <a:cubicBezTo>
                    <a:pt x="5" y="27"/>
                    <a:pt x="5" y="28"/>
                    <a:pt x="4" y="29"/>
                  </a:cubicBezTo>
                  <a:cubicBezTo>
                    <a:pt x="3" y="27"/>
                    <a:pt x="2" y="26"/>
                    <a:pt x="0" y="26"/>
                  </a:cubicBezTo>
                  <a:cubicBezTo>
                    <a:pt x="1" y="17"/>
                    <a:pt x="2" y="9"/>
                    <a:pt x="7" y="0"/>
                  </a:cubicBezTo>
                  <a:cubicBezTo>
                    <a:pt x="9" y="2"/>
                    <a:pt x="10" y="4"/>
                    <a:pt x="12" y="7"/>
                  </a:cubicBezTo>
                  <a:close/>
                </a:path>
              </a:pathLst>
            </a:custGeom>
            <a:solidFill>
              <a:srgbClr val="435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 name="Freeform 878"/>
            <p:cNvSpPr/>
            <p:nvPr/>
          </p:nvSpPr>
          <p:spPr bwMode="auto">
            <a:xfrm>
              <a:off x="11308675" y="3514302"/>
              <a:ext cx="52388" cy="180975"/>
            </a:xfrm>
            <a:custGeom>
              <a:avLst/>
              <a:gdLst>
                <a:gd name="T0" fmla="*/ 7 w 9"/>
                <a:gd name="T1" fmla="*/ 14 h 32"/>
                <a:gd name="T2" fmla="*/ 3 w 9"/>
                <a:gd name="T3" fmla="*/ 30 h 32"/>
                <a:gd name="T4" fmla="*/ 2 w 9"/>
                <a:gd name="T5" fmla="*/ 32 h 32"/>
                <a:gd name="T6" fmla="*/ 1 w 9"/>
                <a:gd name="T7" fmla="*/ 14 h 32"/>
                <a:gd name="T8" fmla="*/ 1 w 9"/>
                <a:gd name="T9" fmla="*/ 6 h 32"/>
                <a:gd name="T10" fmla="*/ 5 w 9"/>
                <a:gd name="T11" fmla="*/ 0 h 32"/>
                <a:gd name="T12" fmla="*/ 9 w 9"/>
                <a:gd name="T13" fmla="*/ 8 h 32"/>
                <a:gd name="T14" fmla="*/ 7 w 9"/>
                <a:gd name="T15" fmla="*/ 1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2">
                  <a:moveTo>
                    <a:pt x="7" y="14"/>
                  </a:moveTo>
                  <a:cubicBezTo>
                    <a:pt x="3" y="19"/>
                    <a:pt x="2" y="24"/>
                    <a:pt x="3" y="30"/>
                  </a:cubicBezTo>
                  <a:cubicBezTo>
                    <a:pt x="3" y="31"/>
                    <a:pt x="2" y="31"/>
                    <a:pt x="2" y="32"/>
                  </a:cubicBezTo>
                  <a:cubicBezTo>
                    <a:pt x="1" y="26"/>
                    <a:pt x="1" y="20"/>
                    <a:pt x="1" y="14"/>
                  </a:cubicBezTo>
                  <a:cubicBezTo>
                    <a:pt x="0" y="11"/>
                    <a:pt x="0" y="9"/>
                    <a:pt x="1" y="6"/>
                  </a:cubicBezTo>
                  <a:cubicBezTo>
                    <a:pt x="2" y="4"/>
                    <a:pt x="4" y="2"/>
                    <a:pt x="5" y="0"/>
                  </a:cubicBezTo>
                  <a:cubicBezTo>
                    <a:pt x="6" y="3"/>
                    <a:pt x="7" y="5"/>
                    <a:pt x="9" y="8"/>
                  </a:cubicBezTo>
                  <a:cubicBezTo>
                    <a:pt x="4" y="9"/>
                    <a:pt x="8" y="12"/>
                    <a:pt x="7" y="14"/>
                  </a:cubicBezTo>
                  <a:close/>
                </a:path>
              </a:pathLst>
            </a:custGeom>
            <a:solidFill>
              <a:srgbClr val="1E2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 name="Freeform 879"/>
            <p:cNvSpPr/>
            <p:nvPr/>
          </p:nvSpPr>
          <p:spPr bwMode="auto">
            <a:xfrm>
              <a:off x="11405512" y="3165052"/>
              <a:ext cx="96838" cy="112713"/>
            </a:xfrm>
            <a:custGeom>
              <a:avLst/>
              <a:gdLst>
                <a:gd name="T0" fmla="*/ 12 w 17"/>
                <a:gd name="T1" fmla="*/ 15 h 20"/>
                <a:gd name="T2" fmla="*/ 10 w 17"/>
                <a:gd name="T3" fmla="*/ 20 h 20"/>
                <a:gd name="T4" fmla="*/ 6 w 17"/>
                <a:gd name="T5" fmla="*/ 7 h 20"/>
                <a:gd name="T6" fmla="*/ 6 w 17"/>
                <a:gd name="T7" fmla="*/ 7 h 20"/>
                <a:gd name="T8" fmla="*/ 13 w 17"/>
                <a:gd name="T9" fmla="*/ 3 h 20"/>
                <a:gd name="T10" fmla="*/ 12 w 17"/>
                <a:gd name="T11" fmla="*/ 11 h 20"/>
                <a:gd name="T12" fmla="*/ 12 w 17"/>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12" y="15"/>
                  </a:moveTo>
                  <a:cubicBezTo>
                    <a:pt x="10" y="16"/>
                    <a:pt x="10" y="18"/>
                    <a:pt x="10" y="20"/>
                  </a:cubicBezTo>
                  <a:cubicBezTo>
                    <a:pt x="0" y="18"/>
                    <a:pt x="5" y="12"/>
                    <a:pt x="6" y="7"/>
                  </a:cubicBezTo>
                  <a:cubicBezTo>
                    <a:pt x="6" y="7"/>
                    <a:pt x="6" y="7"/>
                    <a:pt x="6" y="7"/>
                  </a:cubicBezTo>
                  <a:cubicBezTo>
                    <a:pt x="8" y="5"/>
                    <a:pt x="9" y="0"/>
                    <a:pt x="13" y="3"/>
                  </a:cubicBezTo>
                  <a:cubicBezTo>
                    <a:pt x="17" y="5"/>
                    <a:pt x="13" y="8"/>
                    <a:pt x="12" y="11"/>
                  </a:cubicBezTo>
                  <a:cubicBezTo>
                    <a:pt x="12" y="12"/>
                    <a:pt x="12" y="13"/>
                    <a:pt x="12" y="15"/>
                  </a:cubicBezTo>
                  <a:close/>
                </a:path>
              </a:pathLst>
            </a:custGeom>
            <a:solidFill>
              <a:srgbClr val="44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8" name="Freeform 880"/>
            <p:cNvSpPr/>
            <p:nvPr/>
          </p:nvSpPr>
          <p:spPr bwMode="auto">
            <a:xfrm>
              <a:off x="11275337" y="3549227"/>
              <a:ext cx="39688" cy="190500"/>
            </a:xfrm>
            <a:custGeom>
              <a:avLst/>
              <a:gdLst>
                <a:gd name="T0" fmla="*/ 7 w 7"/>
                <a:gd name="T1" fmla="*/ 0 h 34"/>
                <a:gd name="T2" fmla="*/ 7 w 7"/>
                <a:gd name="T3" fmla="*/ 8 h 34"/>
                <a:gd name="T4" fmla="*/ 1 w 7"/>
                <a:gd name="T5" fmla="*/ 34 h 34"/>
                <a:gd name="T6" fmla="*/ 1 w 7"/>
                <a:gd name="T7" fmla="*/ 34 h 34"/>
                <a:gd name="T8" fmla="*/ 1 w 7"/>
                <a:gd name="T9" fmla="*/ 30 h 34"/>
                <a:gd name="T10" fmla="*/ 6 w 7"/>
                <a:gd name="T11" fmla="*/ 0 h 34"/>
                <a:gd name="T12" fmla="*/ 7 w 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7" y="0"/>
                  </a:moveTo>
                  <a:cubicBezTo>
                    <a:pt x="7" y="3"/>
                    <a:pt x="7" y="5"/>
                    <a:pt x="7" y="8"/>
                  </a:cubicBezTo>
                  <a:cubicBezTo>
                    <a:pt x="3" y="16"/>
                    <a:pt x="5" y="26"/>
                    <a:pt x="1" y="34"/>
                  </a:cubicBezTo>
                  <a:cubicBezTo>
                    <a:pt x="1" y="34"/>
                    <a:pt x="1" y="34"/>
                    <a:pt x="1" y="34"/>
                  </a:cubicBezTo>
                  <a:cubicBezTo>
                    <a:pt x="0" y="33"/>
                    <a:pt x="0" y="31"/>
                    <a:pt x="1" y="30"/>
                  </a:cubicBezTo>
                  <a:cubicBezTo>
                    <a:pt x="1" y="20"/>
                    <a:pt x="3" y="10"/>
                    <a:pt x="6" y="0"/>
                  </a:cubicBezTo>
                  <a:cubicBezTo>
                    <a:pt x="6" y="0"/>
                    <a:pt x="7" y="0"/>
                    <a:pt x="7" y="0"/>
                  </a:cubicBezTo>
                  <a:close/>
                </a:path>
              </a:pathLst>
            </a:custGeom>
            <a:solidFill>
              <a:srgbClr val="C2CB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 name="Freeform 881"/>
            <p:cNvSpPr/>
            <p:nvPr/>
          </p:nvSpPr>
          <p:spPr bwMode="auto">
            <a:xfrm>
              <a:off x="11440437" y="2957089"/>
              <a:ext cx="198438" cy="327025"/>
            </a:xfrm>
            <a:custGeom>
              <a:avLst/>
              <a:gdLst>
                <a:gd name="T0" fmla="*/ 6 w 35"/>
                <a:gd name="T1" fmla="*/ 48 h 58"/>
                <a:gd name="T2" fmla="*/ 7 w 35"/>
                <a:gd name="T3" fmla="*/ 41 h 58"/>
                <a:gd name="T4" fmla="*/ 0 w 35"/>
                <a:gd name="T5" fmla="*/ 44 h 58"/>
                <a:gd name="T6" fmla="*/ 0 w 35"/>
                <a:gd name="T7" fmla="*/ 40 h 58"/>
                <a:gd name="T8" fmla="*/ 6 w 35"/>
                <a:gd name="T9" fmla="*/ 34 h 58"/>
                <a:gd name="T10" fmla="*/ 8 w 35"/>
                <a:gd name="T11" fmla="*/ 28 h 58"/>
                <a:gd name="T12" fmla="*/ 5 w 35"/>
                <a:gd name="T13" fmla="*/ 34 h 58"/>
                <a:gd name="T14" fmla="*/ 4 w 35"/>
                <a:gd name="T15" fmla="*/ 28 h 58"/>
                <a:gd name="T16" fmla="*/ 5 w 35"/>
                <a:gd name="T17" fmla="*/ 20 h 58"/>
                <a:gd name="T18" fmla="*/ 16 w 35"/>
                <a:gd name="T19" fmla="*/ 6 h 58"/>
                <a:gd name="T20" fmla="*/ 20 w 35"/>
                <a:gd name="T21" fmla="*/ 0 h 58"/>
                <a:gd name="T22" fmla="*/ 21 w 35"/>
                <a:gd name="T23" fmla="*/ 0 h 58"/>
                <a:gd name="T24" fmla="*/ 15 w 35"/>
                <a:gd name="T25" fmla="*/ 14 h 58"/>
                <a:gd name="T26" fmla="*/ 15 w 35"/>
                <a:gd name="T27" fmla="*/ 22 h 58"/>
                <a:gd name="T28" fmla="*/ 19 w 35"/>
                <a:gd name="T29" fmla="*/ 16 h 58"/>
                <a:gd name="T30" fmla="*/ 26 w 35"/>
                <a:gd name="T31" fmla="*/ 4 h 58"/>
                <a:gd name="T32" fmla="*/ 28 w 35"/>
                <a:gd name="T33" fmla="*/ 14 h 58"/>
                <a:gd name="T34" fmla="*/ 31 w 35"/>
                <a:gd name="T35" fmla="*/ 30 h 58"/>
                <a:gd name="T36" fmla="*/ 26 w 35"/>
                <a:gd name="T37" fmla="*/ 54 h 58"/>
                <a:gd name="T38" fmla="*/ 25 w 35"/>
                <a:gd name="T39" fmla="*/ 56 h 58"/>
                <a:gd name="T40" fmla="*/ 22 w 35"/>
                <a:gd name="T41" fmla="*/ 58 h 58"/>
                <a:gd name="T42" fmla="*/ 18 w 35"/>
                <a:gd name="T43" fmla="*/ 50 h 58"/>
                <a:gd name="T44" fmla="*/ 17 w 35"/>
                <a:gd name="T45" fmla="*/ 39 h 58"/>
                <a:gd name="T46" fmla="*/ 6 w 35"/>
                <a:gd name="T4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57">
                  <a:moveTo>
                    <a:pt x="6" y="48"/>
                  </a:moveTo>
                  <a:cubicBezTo>
                    <a:pt x="5" y="45"/>
                    <a:pt x="10" y="43"/>
                    <a:pt x="7" y="41"/>
                  </a:cubicBezTo>
                  <a:cubicBezTo>
                    <a:pt x="3" y="38"/>
                    <a:pt x="3" y="44"/>
                    <a:pt x="0" y="44"/>
                  </a:cubicBezTo>
                  <a:cubicBezTo>
                    <a:pt x="0" y="43"/>
                    <a:pt x="0" y="42"/>
                    <a:pt x="0" y="40"/>
                  </a:cubicBezTo>
                  <a:cubicBezTo>
                    <a:pt x="1" y="37"/>
                    <a:pt x="3" y="35"/>
                    <a:pt x="6" y="34"/>
                  </a:cubicBezTo>
                  <a:cubicBezTo>
                    <a:pt x="7" y="32"/>
                    <a:pt x="8" y="30"/>
                    <a:pt x="8" y="28"/>
                  </a:cubicBezTo>
                  <a:cubicBezTo>
                    <a:pt x="8" y="30"/>
                    <a:pt x="7" y="33"/>
                    <a:pt x="5" y="34"/>
                  </a:cubicBezTo>
                  <a:cubicBezTo>
                    <a:pt x="2" y="33"/>
                    <a:pt x="2" y="31"/>
                    <a:pt x="4" y="28"/>
                  </a:cubicBezTo>
                  <a:cubicBezTo>
                    <a:pt x="2" y="25"/>
                    <a:pt x="0" y="23"/>
                    <a:pt x="5" y="20"/>
                  </a:cubicBezTo>
                  <a:cubicBezTo>
                    <a:pt x="9" y="17"/>
                    <a:pt x="15" y="13"/>
                    <a:pt x="16" y="6"/>
                  </a:cubicBezTo>
                  <a:cubicBezTo>
                    <a:pt x="14" y="3"/>
                    <a:pt x="18" y="2"/>
                    <a:pt x="20" y="0"/>
                  </a:cubicBezTo>
                  <a:cubicBezTo>
                    <a:pt x="20" y="0"/>
                    <a:pt x="21" y="0"/>
                    <a:pt x="21" y="0"/>
                  </a:cubicBezTo>
                  <a:cubicBezTo>
                    <a:pt x="23" y="7"/>
                    <a:pt x="18" y="10"/>
                    <a:pt x="15" y="14"/>
                  </a:cubicBezTo>
                  <a:cubicBezTo>
                    <a:pt x="16" y="17"/>
                    <a:pt x="15" y="19"/>
                    <a:pt x="15" y="22"/>
                  </a:cubicBezTo>
                  <a:cubicBezTo>
                    <a:pt x="17" y="20"/>
                    <a:pt x="18" y="17"/>
                    <a:pt x="19" y="16"/>
                  </a:cubicBezTo>
                  <a:cubicBezTo>
                    <a:pt x="22" y="12"/>
                    <a:pt x="21" y="7"/>
                    <a:pt x="26" y="4"/>
                  </a:cubicBezTo>
                  <a:cubicBezTo>
                    <a:pt x="28" y="7"/>
                    <a:pt x="20" y="12"/>
                    <a:pt x="28" y="14"/>
                  </a:cubicBezTo>
                  <a:cubicBezTo>
                    <a:pt x="35" y="18"/>
                    <a:pt x="31" y="24"/>
                    <a:pt x="31" y="30"/>
                  </a:cubicBezTo>
                  <a:cubicBezTo>
                    <a:pt x="23" y="36"/>
                    <a:pt x="22" y="45"/>
                    <a:pt x="26" y="54"/>
                  </a:cubicBezTo>
                  <a:cubicBezTo>
                    <a:pt x="25" y="54"/>
                    <a:pt x="25" y="55"/>
                    <a:pt x="25" y="56"/>
                  </a:cubicBezTo>
                  <a:cubicBezTo>
                    <a:pt x="24" y="56"/>
                    <a:pt x="23" y="57"/>
                    <a:pt x="22" y="58"/>
                  </a:cubicBezTo>
                  <a:cubicBezTo>
                    <a:pt x="21" y="55"/>
                    <a:pt x="19" y="52"/>
                    <a:pt x="18" y="50"/>
                  </a:cubicBezTo>
                  <a:cubicBezTo>
                    <a:pt x="20" y="46"/>
                    <a:pt x="17" y="42"/>
                    <a:pt x="17" y="39"/>
                  </a:cubicBezTo>
                  <a:cubicBezTo>
                    <a:pt x="11" y="39"/>
                    <a:pt x="10" y="46"/>
                    <a:pt x="6" y="48"/>
                  </a:cubicBezTo>
                  <a:close/>
                </a:path>
              </a:pathLst>
            </a:custGeom>
            <a:solidFill>
              <a:srgbClr val="A0C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 name="Freeform 882"/>
            <p:cNvSpPr/>
            <p:nvPr/>
          </p:nvSpPr>
          <p:spPr bwMode="auto">
            <a:xfrm>
              <a:off x="11405512" y="2922164"/>
              <a:ext cx="96838" cy="107950"/>
            </a:xfrm>
            <a:custGeom>
              <a:avLst/>
              <a:gdLst>
                <a:gd name="T0" fmla="*/ 17 w 17"/>
                <a:gd name="T1" fmla="*/ 6 h 19"/>
                <a:gd name="T2" fmla="*/ 14 w 17"/>
                <a:gd name="T3" fmla="*/ 11 h 19"/>
                <a:gd name="T4" fmla="*/ 10 w 17"/>
                <a:gd name="T5" fmla="*/ 18 h 19"/>
                <a:gd name="T6" fmla="*/ 8 w 17"/>
                <a:gd name="T7" fmla="*/ 19 h 19"/>
                <a:gd name="T8" fmla="*/ 6 w 17"/>
                <a:gd name="T9" fmla="*/ 11 h 19"/>
                <a:gd name="T10" fmla="*/ 10 w 17"/>
                <a:gd name="T11" fmla="*/ 5 h 19"/>
                <a:gd name="T12" fmla="*/ 17 w 17"/>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17" y="6"/>
                  </a:moveTo>
                  <a:cubicBezTo>
                    <a:pt x="16" y="8"/>
                    <a:pt x="15" y="9"/>
                    <a:pt x="14" y="11"/>
                  </a:cubicBezTo>
                  <a:cubicBezTo>
                    <a:pt x="16" y="15"/>
                    <a:pt x="12" y="17"/>
                    <a:pt x="10" y="18"/>
                  </a:cubicBezTo>
                  <a:cubicBezTo>
                    <a:pt x="9" y="18"/>
                    <a:pt x="8" y="18"/>
                    <a:pt x="8" y="19"/>
                  </a:cubicBezTo>
                  <a:cubicBezTo>
                    <a:pt x="0" y="18"/>
                    <a:pt x="9" y="13"/>
                    <a:pt x="6" y="11"/>
                  </a:cubicBezTo>
                  <a:cubicBezTo>
                    <a:pt x="6" y="8"/>
                    <a:pt x="8" y="6"/>
                    <a:pt x="10" y="5"/>
                  </a:cubicBezTo>
                  <a:cubicBezTo>
                    <a:pt x="13" y="0"/>
                    <a:pt x="15" y="3"/>
                    <a:pt x="17" y="6"/>
                  </a:cubicBezTo>
                  <a:close/>
                </a:path>
              </a:pathLst>
            </a:custGeom>
            <a:solidFill>
              <a:srgbClr val="499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 name="Freeform 883"/>
            <p:cNvSpPr/>
            <p:nvPr/>
          </p:nvSpPr>
          <p:spPr bwMode="auto">
            <a:xfrm>
              <a:off x="11462662" y="2945977"/>
              <a:ext cx="90488" cy="84138"/>
            </a:xfrm>
            <a:custGeom>
              <a:avLst/>
              <a:gdLst>
                <a:gd name="T0" fmla="*/ 0 w 16"/>
                <a:gd name="T1" fmla="*/ 14 h 15"/>
                <a:gd name="T2" fmla="*/ 4 w 16"/>
                <a:gd name="T3" fmla="*/ 7 h 15"/>
                <a:gd name="T4" fmla="*/ 16 w 16"/>
                <a:gd name="T5" fmla="*/ 2 h 15"/>
                <a:gd name="T6" fmla="*/ 12 w 16"/>
                <a:gd name="T7" fmla="*/ 8 h 15"/>
                <a:gd name="T8" fmla="*/ 0 w 16"/>
                <a:gd name="T9" fmla="*/ 14 h 15"/>
              </a:gdLst>
              <a:ahLst/>
              <a:cxnLst>
                <a:cxn ang="0">
                  <a:pos x="T0" y="T1"/>
                </a:cxn>
                <a:cxn ang="0">
                  <a:pos x="T2" y="T3"/>
                </a:cxn>
                <a:cxn ang="0">
                  <a:pos x="T4" y="T5"/>
                </a:cxn>
                <a:cxn ang="0">
                  <a:pos x="T6" y="T7"/>
                </a:cxn>
                <a:cxn ang="0">
                  <a:pos x="T8" y="T9"/>
                </a:cxn>
              </a:cxnLst>
              <a:rect l="0" t="0" r="r" b="b"/>
              <a:pathLst>
                <a:path w="16" h="15">
                  <a:moveTo>
                    <a:pt x="0" y="14"/>
                  </a:moveTo>
                  <a:cubicBezTo>
                    <a:pt x="1" y="12"/>
                    <a:pt x="4" y="10"/>
                    <a:pt x="4" y="7"/>
                  </a:cubicBezTo>
                  <a:cubicBezTo>
                    <a:pt x="9" y="7"/>
                    <a:pt x="10" y="0"/>
                    <a:pt x="16" y="2"/>
                  </a:cubicBezTo>
                  <a:cubicBezTo>
                    <a:pt x="14" y="4"/>
                    <a:pt x="13" y="6"/>
                    <a:pt x="12" y="8"/>
                  </a:cubicBezTo>
                  <a:cubicBezTo>
                    <a:pt x="7" y="9"/>
                    <a:pt x="5" y="15"/>
                    <a:pt x="0" y="14"/>
                  </a:cubicBezTo>
                  <a:close/>
                </a:path>
              </a:pathLst>
            </a:custGeom>
            <a:solidFill>
              <a:srgbClr val="A0C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 name="Freeform 884"/>
            <p:cNvSpPr/>
            <p:nvPr/>
          </p:nvSpPr>
          <p:spPr bwMode="auto">
            <a:xfrm>
              <a:off x="11405512" y="3114252"/>
              <a:ext cx="68263" cy="68263"/>
            </a:xfrm>
            <a:custGeom>
              <a:avLst/>
              <a:gdLst>
                <a:gd name="T0" fmla="*/ 10 w 12"/>
                <a:gd name="T1" fmla="*/ 0 h 12"/>
                <a:gd name="T2" fmla="*/ 12 w 12"/>
                <a:gd name="T3" fmla="*/ 6 h 12"/>
                <a:gd name="T4" fmla="*/ 12 w 12"/>
                <a:gd name="T5" fmla="*/ 6 h 12"/>
                <a:gd name="T6" fmla="*/ 6 w 12"/>
                <a:gd name="T7" fmla="*/ 12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cubicBezTo>
                    <a:pt x="10" y="2"/>
                    <a:pt x="9" y="5"/>
                    <a:pt x="12" y="6"/>
                  </a:cubicBezTo>
                  <a:cubicBezTo>
                    <a:pt x="12" y="6"/>
                    <a:pt x="12" y="6"/>
                    <a:pt x="12" y="6"/>
                  </a:cubicBezTo>
                  <a:cubicBezTo>
                    <a:pt x="10" y="8"/>
                    <a:pt x="8" y="10"/>
                    <a:pt x="6" y="12"/>
                  </a:cubicBezTo>
                  <a:cubicBezTo>
                    <a:pt x="5" y="8"/>
                    <a:pt x="0" y="2"/>
                    <a:pt x="10" y="0"/>
                  </a:cubicBezTo>
                  <a:close/>
                </a:path>
              </a:pathLst>
            </a:custGeom>
            <a:solidFill>
              <a:srgbClr val="3064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 name="Freeform 885"/>
            <p:cNvSpPr/>
            <p:nvPr/>
          </p:nvSpPr>
          <p:spPr bwMode="auto">
            <a:xfrm>
              <a:off x="11365825" y="3114252"/>
              <a:ext cx="57150" cy="73025"/>
            </a:xfrm>
            <a:custGeom>
              <a:avLst/>
              <a:gdLst>
                <a:gd name="T0" fmla="*/ 3 w 10"/>
                <a:gd name="T1" fmla="*/ 8 h 13"/>
                <a:gd name="T2" fmla="*/ 7 w 10"/>
                <a:gd name="T3" fmla="*/ 2 h 13"/>
                <a:gd name="T4" fmla="*/ 8 w 10"/>
                <a:gd name="T5" fmla="*/ 12 h 13"/>
                <a:gd name="T6" fmla="*/ 3 w 10"/>
                <a:gd name="T7" fmla="*/ 8 h 13"/>
              </a:gdLst>
              <a:ahLst/>
              <a:cxnLst>
                <a:cxn ang="0">
                  <a:pos x="T0" y="T1"/>
                </a:cxn>
                <a:cxn ang="0">
                  <a:pos x="T2" y="T3"/>
                </a:cxn>
                <a:cxn ang="0">
                  <a:pos x="T4" y="T5"/>
                </a:cxn>
                <a:cxn ang="0">
                  <a:pos x="T6" y="T7"/>
                </a:cxn>
              </a:cxnLst>
              <a:rect l="0" t="0" r="r" b="b"/>
              <a:pathLst>
                <a:path w="10" h="13">
                  <a:moveTo>
                    <a:pt x="3" y="8"/>
                  </a:moveTo>
                  <a:cubicBezTo>
                    <a:pt x="4" y="6"/>
                    <a:pt x="0" y="0"/>
                    <a:pt x="7" y="2"/>
                  </a:cubicBezTo>
                  <a:cubicBezTo>
                    <a:pt x="9" y="5"/>
                    <a:pt x="10" y="9"/>
                    <a:pt x="8" y="12"/>
                  </a:cubicBezTo>
                  <a:cubicBezTo>
                    <a:pt x="5" y="13"/>
                    <a:pt x="4" y="10"/>
                    <a:pt x="3" y="8"/>
                  </a:cubicBezTo>
                  <a:close/>
                </a:path>
              </a:pathLst>
            </a:custGeom>
            <a:solidFill>
              <a:srgbClr val="356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 name="Freeform 886"/>
            <p:cNvSpPr/>
            <p:nvPr/>
          </p:nvSpPr>
          <p:spPr bwMode="auto">
            <a:xfrm>
              <a:off x="11191200" y="3588914"/>
              <a:ext cx="95250" cy="179388"/>
            </a:xfrm>
            <a:custGeom>
              <a:avLst/>
              <a:gdLst>
                <a:gd name="T0" fmla="*/ 8 w 17"/>
                <a:gd name="T1" fmla="*/ 0 h 32"/>
                <a:gd name="T2" fmla="*/ 14 w 17"/>
                <a:gd name="T3" fmla="*/ 23 h 32"/>
                <a:gd name="T4" fmla="*/ 12 w 17"/>
                <a:gd name="T5" fmla="*/ 32 h 32"/>
                <a:gd name="T6" fmla="*/ 11 w 17"/>
                <a:gd name="T7" fmla="*/ 9 h 32"/>
                <a:gd name="T8" fmla="*/ 8 w 17"/>
                <a:gd name="T9" fmla="*/ 19 h 32"/>
                <a:gd name="T10" fmla="*/ 8 w 17"/>
                <a:gd name="T11" fmla="*/ 9 h 32"/>
                <a:gd name="T12" fmla="*/ 7 w 17"/>
                <a:gd name="T13" fmla="*/ 9 h 32"/>
                <a:gd name="T14" fmla="*/ 3 w 17"/>
                <a:gd name="T15" fmla="*/ 22 h 32"/>
                <a:gd name="T16" fmla="*/ 8 w 17"/>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2">
                  <a:moveTo>
                    <a:pt x="8" y="0"/>
                  </a:moveTo>
                  <a:cubicBezTo>
                    <a:pt x="17" y="5"/>
                    <a:pt x="13" y="15"/>
                    <a:pt x="14" y="23"/>
                  </a:cubicBezTo>
                  <a:cubicBezTo>
                    <a:pt x="14" y="26"/>
                    <a:pt x="14" y="29"/>
                    <a:pt x="12" y="32"/>
                  </a:cubicBezTo>
                  <a:cubicBezTo>
                    <a:pt x="8" y="24"/>
                    <a:pt x="15" y="17"/>
                    <a:pt x="11" y="9"/>
                  </a:cubicBezTo>
                  <a:cubicBezTo>
                    <a:pt x="9" y="12"/>
                    <a:pt x="12" y="17"/>
                    <a:pt x="8" y="19"/>
                  </a:cubicBezTo>
                  <a:cubicBezTo>
                    <a:pt x="8" y="16"/>
                    <a:pt x="8" y="12"/>
                    <a:pt x="8" y="9"/>
                  </a:cubicBezTo>
                  <a:cubicBezTo>
                    <a:pt x="8" y="9"/>
                    <a:pt x="8" y="9"/>
                    <a:pt x="7" y="9"/>
                  </a:cubicBezTo>
                  <a:cubicBezTo>
                    <a:pt x="6" y="13"/>
                    <a:pt x="5" y="17"/>
                    <a:pt x="3" y="22"/>
                  </a:cubicBezTo>
                  <a:cubicBezTo>
                    <a:pt x="0" y="13"/>
                    <a:pt x="7" y="7"/>
                    <a:pt x="8" y="0"/>
                  </a:cubicBezTo>
                  <a:close/>
                </a:path>
              </a:pathLst>
            </a:custGeom>
            <a:solidFill>
              <a:srgbClr val="6B8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 name="Freeform 887"/>
            <p:cNvSpPr/>
            <p:nvPr/>
          </p:nvSpPr>
          <p:spPr bwMode="auto">
            <a:xfrm>
              <a:off x="11213425" y="3695277"/>
              <a:ext cx="22225" cy="112713"/>
            </a:xfrm>
            <a:custGeom>
              <a:avLst/>
              <a:gdLst>
                <a:gd name="T0" fmla="*/ 4 w 4"/>
                <a:gd name="T1" fmla="*/ 0 h 20"/>
                <a:gd name="T2" fmla="*/ 4 w 4"/>
                <a:gd name="T3" fmla="*/ 20 h 20"/>
                <a:gd name="T4" fmla="*/ 3 w 4"/>
                <a:gd name="T5" fmla="*/ 20 h 20"/>
                <a:gd name="T6" fmla="*/ 4 w 4"/>
                <a:gd name="T7" fmla="*/ 0 h 20"/>
              </a:gdLst>
              <a:ahLst/>
              <a:cxnLst>
                <a:cxn ang="0">
                  <a:pos x="T0" y="T1"/>
                </a:cxn>
                <a:cxn ang="0">
                  <a:pos x="T2" y="T3"/>
                </a:cxn>
                <a:cxn ang="0">
                  <a:pos x="T4" y="T5"/>
                </a:cxn>
                <a:cxn ang="0">
                  <a:pos x="T6" y="T7"/>
                </a:cxn>
              </a:cxnLst>
              <a:rect l="0" t="0" r="r" b="b"/>
              <a:pathLst>
                <a:path w="4" h="20">
                  <a:moveTo>
                    <a:pt x="4" y="0"/>
                  </a:moveTo>
                  <a:cubicBezTo>
                    <a:pt x="4" y="7"/>
                    <a:pt x="4" y="13"/>
                    <a:pt x="4" y="20"/>
                  </a:cubicBezTo>
                  <a:cubicBezTo>
                    <a:pt x="4" y="20"/>
                    <a:pt x="3" y="20"/>
                    <a:pt x="3" y="20"/>
                  </a:cubicBezTo>
                  <a:cubicBezTo>
                    <a:pt x="3" y="13"/>
                    <a:pt x="0" y="6"/>
                    <a:pt x="4" y="0"/>
                  </a:cubicBezTo>
                  <a:close/>
                </a:path>
              </a:pathLst>
            </a:custGeom>
            <a:solidFill>
              <a:srgbClr val="5D80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 name="Freeform 888"/>
            <p:cNvSpPr/>
            <p:nvPr/>
          </p:nvSpPr>
          <p:spPr bwMode="auto">
            <a:xfrm>
              <a:off x="11954787" y="3346027"/>
              <a:ext cx="68263" cy="73025"/>
            </a:xfrm>
            <a:custGeom>
              <a:avLst/>
              <a:gdLst>
                <a:gd name="T0" fmla="*/ 10 w 12"/>
                <a:gd name="T1" fmla="*/ 13 h 13"/>
                <a:gd name="T2" fmla="*/ 8 w 12"/>
                <a:gd name="T3" fmla="*/ 12 h 13"/>
                <a:gd name="T4" fmla="*/ 1 w 12"/>
                <a:gd name="T5" fmla="*/ 9 h 13"/>
                <a:gd name="T6" fmla="*/ 0 w 12"/>
                <a:gd name="T7" fmla="*/ 5 h 13"/>
                <a:gd name="T8" fmla="*/ 12 w 12"/>
                <a:gd name="T9" fmla="*/ 6 h 13"/>
                <a:gd name="T10" fmla="*/ 10 w 12"/>
                <a:gd name="T11" fmla="*/ 13 h 13"/>
              </a:gdLst>
              <a:ahLst/>
              <a:cxnLst>
                <a:cxn ang="0">
                  <a:pos x="T0" y="T1"/>
                </a:cxn>
                <a:cxn ang="0">
                  <a:pos x="T2" y="T3"/>
                </a:cxn>
                <a:cxn ang="0">
                  <a:pos x="T4" y="T5"/>
                </a:cxn>
                <a:cxn ang="0">
                  <a:pos x="T6" y="T7"/>
                </a:cxn>
                <a:cxn ang="0">
                  <a:pos x="T8" y="T9"/>
                </a:cxn>
                <a:cxn ang="0">
                  <a:pos x="T10" y="T11"/>
                </a:cxn>
              </a:cxnLst>
              <a:rect l="0" t="0" r="r" b="b"/>
              <a:pathLst>
                <a:path w="12" h="13">
                  <a:moveTo>
                    <a:pt x="10" y="13"/>
                  </a:moveTo>
                  <a:cubicBezTo>
                    <a:pt x="9" y="13"/>
                    <a:pt x="8" y="12"/>
                    <a:pt x="8" y="12"/>
                  </a:cubicBezTo>
                  <a:cubicBezTo>
                    <a:pt x="5" y="12"/>
                    <a:pt x="4" y="9"/>
                    <a:pt x="1" y="9"/>
                  </a:cubicBezTo>
                  <a:cubicBezTo>
                    <a:pt x="0" y="8"/>
                    <a:pt x="0" y="6"/>
                    <a:pt x="0" y="5"/>
                  </a:cubicBezTo>
                  <a:cubicBezTo>
                    <a:pt x="4" y="0"/>
                    <a:pt x="8" y="7"/>
                    <a:pt x="12" y="6"/>
                  </a:cubicBezTo>
                  <a:cubicBezTo>
                    <a:pt x="9" y="8"/>
                    <a:pt x="11" y="11"/>
                    <a:pt x="10" y="13"/>
                  </a:cubicBezTo>
                  <a:close/>
                </a:path>
              </a:pathLst>
            </a:custGeom>
            <a:solidFill>
              <a:srgbClr val="616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 name="Freeform 889"/>
            <p:cNvSpPr/>
            <p:nvPr/>
          </p:nvSpPr>
          <p:spPr bwMode="auto">
            <a:xfrm>
              <a:off x="11961137" y="3374602"/>
              <a:ext cx="50800" cy="106363"/>
            </a:xfrm>
            <a:custGeom>
              <a:avLst/>
              <a:gdLst>
                <a:gd name="T0" fmla="*/ 0 w 9"/>
                <a:gd name="T1" fmla="*/ 4 h 19"/>
                <a:gd name="T2" fmla="*/ 7 w 9"/>
                <a:gd name="T3" fmla="*/ 7 h 19"/>
                <a:gd name="T4" fmla="*/ 6 w 9"/>
                <a:gd name="T5" fmla="*/ 19 h 19"/>
                <a:gd name="T6" fmla="*/ 0 w 9"/>
                <a:gd name="T7" fmla="*/ 4 h 19"/>
              </a:gdLst>
              <a:ahLst/>
              <a:cxnLst>
                <a:cxn ang="0">
                  <a:pos x="T0" y="T1"/>
                </a:cxn>
                <a:cxn ang="0">
                  <a:pos x="T2" y="T3"/>
                </a:cxn>
                <a:cxn ang="0">
                  <a:pos x="T4" y="T5"/>
                </a:cxn>
                <a:cxn ang="0">
                  <a:pos x="T6" y="T7"/>
                </a:cxn>
              </a:cxnLst>
              <a:rect l="0" t="0" r="r" b="b"/>
              <a:pathLst>
                <a:path w="9" h="19">
                  <a:moveTo>
                    <a:pt x="0" y="4"/>
                  </a:moveTo>
                  <a:cubicBezTo>
                    <a:pt x="5" y="0"/>
                    <a:pt x="5" y="5"/>
                    <a:pt x="7" y="7"/>
                  </a:cubicBezTo>
                  <a:cubicBezTo>
                    <a:pt x="2" y="11"/>
                    <a:pt x="9" y="15"/>
                    <a:pt x="6" y="19"/>
                  </a:cubicBezTo>
                  <a:cubicBezTo>
                    <a:pt x="2" y="15"/>
                    <a:pt x="2" y="9"/>
                    <a:pt x="0" y="4"/>
                  </a:cubicBezTo>
                  <a:close/>
                </a:path>
              </a:pathLst>
            </a:custGeom>
            <a:solidFill>
              <a:srgbClr val="ADB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 name="Freeform 890"/>
            <p:cNvSpPr/>
            <p:nvPr/>
          </p:nvSpPr>
          <p:spPr bwMode="auto">
            <a:xfrm>
              <a:off x="11246762" y="3717502"/>
              <a:ext cx="34925" cy="322263"/>
            </a:xfrm>
            <a:custGeom>
              <a:avLst/>
              <a:gdLst>
                <a:gd name="T0" fmla="*/ 2 w 6"/>
                <a:gd name="T1" fmla="*/ 9 h 57"/>
                <a:gd name="T2" fmla="*/ 4 w 6"/>
                <a:gd name="T3" fmla="*/ 0 h 57"/>
                <a:gd name="T4" fmla="*/ 6 w 6"/>
                <a:gd name="T5" fmla="*/ 0 h 57"/>
                <a:gd name="T6" fmla="*/ 6 w 6"/>
                <a:gd name="T7" fmla="*/ 4 h 57"/>
                <a:gd name="T8" fmla="*/ 4 w 6"/>
                <a:gd name="T9" fmla="*/ 31 h 57"/>
                <a:gd name="T10" fmla="*/ 4 w 6"/>
                <a:gd name="T11" fmla="*/ 57 h 57"/>
                <a:gd name="T12" fmla="*/ 2 w 6"/>
                <a:gd name="T13" fmla="*/ 31 h 57"/>
                <a:gd name="T14" fmla="*/ 2 w 6"/>
                <a:gd name="T15" fmla="*/ 9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7">
                  <a:moveTo>
                    <a:pt x="2" y="9"/>
                  </a:moveTo>
                  <a:cubicBezTo>
                    <a:pt x="2" y="6"/>
                    <a:pt x="2" y="3"/>
                    <a:pt x="4" y="0"/>
                  </a:cubicBezTo>
                  <a:cubicBezTo>
                    <a:pt x="5" y="0"/>
                    <a:pt x="5" y="0"/>
                    <a:pt x="6" y="0"/>
                  </a:cubicBezTo>
                  <a:cubicBezTo>
                    <a:pt x="6" y="1"/>
                    <a:pt x="6" y="3"/>
                    <a:pt x="6" y="4"/>
                  </a:cubicBezTo>
                  <a:cubicBezTo>
                    <a:pt x="2" y="13"/>
                    <a:pt x="5" y="22"/>
                    <a:pt x="4" y="31"/>
                  </a:cubicBezTo>
                  <a:cubicBezTo>
                    <a:pt x="4" y="40"/>
                    <a:pt x="4" y="48"/>
                    <a:pt x="4" y="57"/>
                  </a:cubicBezTo>
                  <a:cubicBezTo>
                    <a:pt x="0" y="49"/>
                    <a:pt x="3" y="40"/>
                    <a:pt x="2" y="31"/>
                  </a:cubicBezTo>
                  <a:cubicBezTo>
                    <a:pt x="2" y="24"/>
                    <a:pt x="2" y="16"/>
                    <a:pt x="2" y="9"/>
                  </a:cubicBezTo>
                  <a:close/>
                </a:path>
              </a:pathLst>
            </a:custGeom>
            <a:solidFill>
              <a:srgbClr val="2F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 name="Freeform 891"/>
            <p:cNvSpPr/>
            <p:nvPr/>
          </p:nvSpPr>
          <p:spPr bwMode="auto">
            <a:xfrm>
              <a:off x="11661100" y="2082377"/>
              <a:ext cx="101600" cy="61913"/>
            </a:xfrm>
            <a:custGeom>
              <a:avLst/>
              <a:gdLst>
                <a:gd name="T0" fmla="*/ 16 w 18"/>
                <a:gd name="T1" fmla="*/ 7 h 11"/>
                <a:gd name="T2" fmla="*/ 18 w 18"/>
                <a:gd name="T3" fmla="*/ 11 h 11"/>
                <a:gd name="T4" fmla="*/ 0 w 18"/>
                <a:gd name="T5" fmla="*/ 0 h 11"/>
                <a:gd name="T6" fmla="*/ 13 w 18"/>
                <a:gd name="T7" fmla="*/ 5 h 11"/>
                <a:gd name="T8" fmla="*/ 16 w 18"/>
                <a:gd name="T9" fmla="*/ 7 h 11"/>
              </a:gdLst>
              <a:ahLst/>
              <a:cxnLst>
                <a:cxn ang="0">
                  <a:pos x="T0" y="T1"/>
                </a:cxn>
                <a:cxn ang="0">
                  <a:pos x="T2" y="T3"/>
                </a:cxn>
                <a:cxn ang="0">
                  <a:pos x="T4" y="T5"/>
                </a:cxn>
                <a:cxn ang="0">
                  <a:pos x="T6" y="T7"/>
                </a:cxn>
                <a:cxn ang="0">
                  <a:pos x="T8" y="T9"/>
                </a:cxn>
              </a:cxnLst>
              <a:rect l="0" t="0" r="r" b="b"/>
              <a:pathLst>
                <a:path w="18" h="11">
                  <a:moveTo>
                    <a:pt x="16" y="7"/>
                  </a:moveTo>
                  <a:cubicBezTo>
                    <a:pt x="17" y="9"/>
                    <a:pt x="18" y="10"/>
                    <a:pt x="18" y="11"/>
                  </a:cubicBezTo>
                  <a:cubicBezTo>
                    <a:pt x="11" y="10"/>
                    <a:pt x="4" y="8"/>
                    <a:pt x="0" y="0"/>
                  </a:cubicBezTo>
                  <a:cubicBezTo>
                    <a:pt x="5" y="1"/>
                    <a:pt x="8" y="5"/>
                    <a:pt x="13" y="5"/>
                  </a:cubicBezTo>
                  <a:cubicBezTo>
                    <a:pt x="15" y="4"/>
                    <a:pt x="16" y="5"/>
                    <a:pt x="16" y="7"/>
                  </a:cubicBezTo>
                  <a:close/>
                </a:path>
              </a:pathLst>
            </a:custGeom>
            <a:solidFill>
              <a:srgbClr val="3C7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 name="Freeform 892"/>
            <p:cNvSpPr/>
            <p:nvPr/>
          </p:nvSpPr>
          <p:spPr bwMode="auto">
            <a:xfrm>
              <a:off x="11773812" y="2420514"/>
              <a:ext cx="101600" cy="50800"/>
            </a:xfrm>
            <a:custGeom>
              <a:avLst/>
              <a:gdLst>
                <a:gd name="T0" fmla="*/ 0 w 18"/>
                <a:gd name="T1" fmla="*/ 3 h 9"/>
                <a:gd name="T2" fmla="*/ 0 w 18"/>
                <a:gd name="T3" fmla="*/ 1 h 9"/>
                <a:gd name="T4" fmla="*/ 4 w 18"/>
                <a:gd name="T5" fmla="*/ 0 h 9"/>
                <a:gd name="T6" fmla="*/ 18 w 18"/>
                <a:gd name="T7" fmla="*/ 7 h 9"/>
                <a:gd name="T8" fmla="*/ 12 w 18"/>
                <a:gd name="T9" fmla="*/ 9 h 9"/>
                <a:gd name="T10" fmla="*/ 0 w 18"/>
                <a:gd name="T11" fmla="*/ 3 h 9"/>
              </a:gdLst>
              <a:ahLst/>
              <a:cxnLst>
                <a:cxn ang="0">
                  <a:pos x="T0" y="T1"/>
                </a:cxn>
                <a:cxn ang="0">
                  <a:pos x="T2" y="T3"/>
                </a:cxn>
                <a:cxn ang="0">
                  <a:pos x="T4" y="T5"/>
                </a:cxn>
                <a:cxn ang="0">
                  <a:pos x="T6" y="T7"/>
                </a:cxn>
                <a:cxn ang="0">
                  <a:pos x="T8" y="T9"/>
                </a:cxn>
                <a:cxn ang="0">
                  <a:pos x="T10" y="T11"/>
                </a:cxn>
              </a:cxnLst>
              <a:rect l="0" t="0" r="r" b="b"/>
              <a:pathLst>
                <a:path w="18" h="9">
                  <a:moveTo>
                    <a:pt x="0" y="3"/>
                  </a:moveTo>
                  <a:cubicBezTo>
                    <a:pt x="0" y="2"/>
                    <a:pt x="0" y="1"/>
                    <a:pt x="0" y="1"/>
                  </a:cubicBezTo>
                  <a:cubicBezTo>
                    <a:pt x="1" y="1"/>
                    <a:pt x="3" y="0"/>
                    <a:pt x="4" y="0"/>
                  </a:cubicBezTo>
                  <a:cubicBezTo>
                    <a:pt x="9" y="2"/>
                    <a:pt x="14" y="5"/>
                    <a:pt x="18" y="7"/>
                  </a:cubicBezTo>
                  <a:cubicBezTo>
                    <a:pt x="16" y="9"/>
                    <a:pt x="14" y="8"/>
                    <a:pt x="12" y="9"/>
                  </a:cubicBezTo>
                  <a:cubicBezTo>
                    <a:pt x="7" y="8"/>
                    <a:pt x="3" y="7"/>
                    <a:pt x="0" y="3"/>
                  </a:cubicBezTo>
                  <a:close/>
                </a:path>
              </a:pathLst>
            </a:custGeom>
            <a:solidFill>
              <a:srgbClr val="84B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 name="Freeform 893"/>
            <p:cNvSpPr/>
            <p:nvPr/>
          </p:nvSpPr>
          <p:spPr bwMode="auto">
            <a:xfrm>
              <a:off x="11740475" y="2426864"/>
              <a:ext cx="112713" cy="61913"/>
            </a:xfrm>
            <a:custGeom>
              <a:avLst/>
              <a:gdLst>
                <a:gd name="T0" fmla="*/ 6 w 20"/>
                <a:gd name="T1" fmla="*/ 2 h 11"/>
                <a:gd name="T2" fmla="*/ 18 w 20"/>
                <a:gd name="T3" fmla="*/ 8 h 11"/>
                <a:gd name="T4" fmla="*/ 20 w 20"/>
                <a:gd name="T5" fmla="*/ 11 h 11"/>
                <a:gd name="T6" fmla="*/ 2 w 20"/>
                <a:gd name="T7" fmla="*/ 5 h 11"/>
                <a:gd name="T8" fmla="*/ 6 w 20"/>
                <a:gd name="T9" fmla="*/ 2 h 11"/>
              </a:gdLst>
              <a:ahLst/>
              <a:cxnLst>
                <a:cxn ang="0">
                  <a:pos x="T0" y="T1"/>
                </a:cxn>
                <a:cxn ang="0">
                  <a:pos x="T2" y="T3"/>
                </a:cxn>
                <a:cxn ang="0">
                  <a:pos x="T4" y="T5"/>
                </a:cxn>
                <a:cxn ang="0">
                  <a:pos x="T6" y="T7"/>
                </a:cxn>
                <a:cxn ang="0">
                  <a:pos x="T8" y="T9"/>
                </a:cxn>
              </a:cxnLst>
              <a:rect l="0" t="0" r="r" b="b"/>
              <a:pathLst>
                <a:path w="20" h="11">
                  <a:moveTo>
                    <a:pt x="6" y="2"/>
                  </a:moveTo>
                  <a:cubicBezTo>
                    <a:pt x="10" y="3"/>
                    <a:pt x="15" y="4"/>
                    <a:pt x="18" y="8"/>
                  </a:cubicBezTo>
                  <a:cubicBezTo>
                    <a:pt x="19" y="9"/>
                    <a:pt x="19" y="10"/>
                    <a:pt x="20" y="11"/>
                  </a:cubicBezTo>
                  <a:cubicBezTo>
                    <a:pt x="14" y="11"/>
                    <a:pt x="9" y="5"/>
                    <a:pt x="2" y="5"/>
                  </a:cubicBezTo>
                  <a:cubicBezTo>
                    <a:pt x="0" y="0"/>
                    <a:pt x="4" y="2"/>
                    <a:pt x="6" y="2"/>
                  </a:cubicBezTo>
                  <a:close/>
                </a:path>
              </a:pathLst>
            </a:custGeom>
            <a:solidFill>
              <a:srgbClr val="3D76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 name="Freeform 894"/>
            <p:cNvSpPr/>
            <p:nvPr/>
          </p:nvSpPr>
          <p:spPr bwMode="auto">
            <a:xfrm>
              <a:off x="11740475" y="2612602"/>
              <a:ext cx="130175" cy="68263"/>
            </a:xfrm>
            <a:custGeom>
              <a:avLst/>
              <a:gdLst>
                <a:gd name="T0" fmla="*/ 2 w 23"/>
                <a:gd name="T1" fmla="*/ 4 h 12"/>
                <a:gd name="T2" fmla="*/ 0 w 23"/>
                <a:gd name="T3" fmla="*/ 0 h 12"/>
                <a:gd name="T4" fmla="*/ 10 w 23"/>
                <a:gd name="T5" fmla="*/ 0 h 12"/>
                <a:gd name="T6" fmla="*/ 16 w 23"/>
                <a:gd name="T7" fmla="*/ 2 h 12"/>
                <a:gd name="T8" fmla="*/ 23 w 23"/>
                <a:gd name="T9" fmla="*/ 10 h 12"/>
                <a:gd name="T10" fmla="*/ 10 w 23"/>
                <a:gd name="T11" fmla="*/ 4 h 12"/>
                <a:gd name="T12" fmla="*/ 13 w 23"/>
                <a:gd name="T13" fmla="*/ 12 h 12"/>
                <a:gd name="T14" fmla="*/ 2 w 23"/>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2">
                  <a:moveTo>
                    <a:pt x="2" y="4"/>
                  </a:moveTo>
                  <a:cubicBezTo>
                    <a:pt x="1" y="3"/>
                    <a:pt x="1" y="1"/>
                    <a:pt x="0" y="0"/>
                  </a:cubicBezTo>
                  <a:cubicBezTo>
                    <a:pt x="3" y="0"/>
                    <a:pt x="6" y="0"/>
                    <a:pt x="10" y="0"/>
                  </a:cubicBezTo>
                  <a:cubicBezTo>
                    <a:pt x="12" y="1"/>
                    <a:pt x="14" y="2"/>
                    <a:pt x="16" y="2"/>
                  </a:cubicBezTo>
                  <a:cubicBezTo>
                    <a:pt x="17" y="6"/>
                    <a:pt x="22" y="5"/>
                    <a:pt x="23" y="10"/>
                  </a:cubicBezTo>
                  <a:cubicBezTo>
                    <a:pt x="18" y="8"/>
                    <a:pt x="14" y="6"/>
                    <a:pt x="10" y="4"/>
                  </a:cubicBezTo>
                  <a:cubicBezTo>
                    <a:pt x="9" y="8"/>
                    <a:pt x="13" y="8"/>
                    <a:pt x="13" y="12"/>
                  </a:cubicBezTo>
                  <a:cubicBezTo>
                    <a:pt x="9" y="9"/>
                    <a:pt x="5" y="7"/>
                    <a:pt x="2" y="4"/>
                  </a:cubicBezTo>
                  <a:close/>
                </a:path>
              </a:pathLst>
            </a:custGeom>
            <a:solidFill>
              <a:srgbClr val="7EA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 name="Freeform 895"/>
            <p:cNvSpPr/>
            <p:nvPr/>
          </p:nvSpPr>
          <p:spPr bwMode="auto">
            <a:xfrm>
              <a:off x="11756350" y="2793577"/>
              <a:ext cx="74613" cy="77788"/>
            </a:xfrm>
            <a:custGeom>
              <a:avLst/>
              <a:gdLst>
                <a:gd name="T0" fmla="*/ 2 w 13"/>
                <a:gd name="T1" fmla="*/ 2 h 14"/>
                <a:gd name="T2" fmla="*/ 6 w 13"/>
                <a:gd name="T3" fmla="*/ 0 h 14"/>
                <a:gd name="T4" fmla="*/ 7 w 13"/>
                <a:gd name="T5" fmla="*/ 0 h 14"/>
                <a:gd name="T6" fmla="*/ 13 w 13"/>
                <a:gd name="T7" fmla="*/ 10 h 14"/>
                <a:gd name="T8" fmla="*/ 5 w 13"/>
                <a:gd name="T9" fmla="*/ 14 h 14"/>
                <a:gd name="T10" fmla="*/ 0 w 13"/>
                <a:gd name="T11" fmla="*/ 8 h 14"/>
                <a:gd name="T12" fmla="*/ 5 w 13"/>
                <a:gd name="T13" fmla="*/ 8 h 14"/>
                <a:gd name="T14" fmla="*/ 2 w 13"/>
                <a:gd name="T15" fmla="*/ 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2" y="2"/>
                  </a:moveTo>
                  <a:cubicBezTo>
                    <a:pt x="3" y="1"/>
                    <a:pt x="4" y="1"/>
                    <a:pt x="6" y="0"/>
                  </a:cubicBezTo>
                  <a:cubicBezTo>
                    <a:pt x="6" y="0"/>
                    <a:pt x="7" y="0"/>
                    <a:pt x="7" y="0"/>
                  </a:cubicBezTo>
                  <a:cubicBezTo>
                    <a:pt x="7" y="4"/>
                    <a:pt x="12" y="6"/>
                    <a:pt x="13" y="10"/>
                  </a:cubicBezTo>
                  <a:cubicBezTo>
                    <a:pt x="9" y="9"/>
                    <a:pt x="8" y="14"/>
                    <a:pt x="5" y="14"/>
                  </a:cubicBezTo>
                  <a:cubicBezTo>
                    <a:pt x="2" y="12"/>
                    <a:pt x="1" y="10"/>
                    <a:pt x="0" y="8"/>
                  </a:cubicBezTo>
                  <a:cubicBezTo>
                    <a:pt x="2" y="8"/>
                    <a:pt x="4" y="8"/>
                    <a:pt x="5" y="8"/>
                  </a:cubicBezTo>
                  <a:cubicBezTo>
                    <a:pt x="6" y="5"/>
                    <a:pt x="4" y="4"/>
                    <a:pt x="2" y="2"/>
                  </a:cubicBezTo>
                  <a:close/>
                </a:path>
              </a:pathLst>
            </a:custGeom>
            <a:solidFill>
              <a:srgbClr val="4F8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 name="Freeform 896"/>
            <p:cNvSpPr/>
            <p:nvPr/>
          </p:nvSpPr>
          <p:spPr bwMode="auto">
            <a:xfrm>
              <a:off x="11711900" y="2888827"/>
              <a:ext cx="73025" cy="107950"/>
            </a:xfrm>
            <a:custGeom>
              <a:avLst/>
              <a:gdLst>
                <a:gd name="T0" fmla="*/ 3 w 13"/>
                <a:gd name="T1" fmla="*/ 7 h 19"/>
                <a:gd name="T2" fmla="*/ 10 w 13"/>
                <a:gd name="T3" fmla="*/ 4 h 19"/>
                <a:gd name="T4" fmla="*/ 13 w 13"/>
                <a:gd name="T5" fmla="*/ 10 h 19"/>
                <a:gd name="T6" fmla="*/ 9 w 13"/>
                <a:gd name="T7" fmla="*/ 19 h 19"/>
                <a:gd name="T8" fmla="*/ 2 w 13"/>
                <a:gd name="T9" fmla="*/ 13 h 19"/>
                <a:gd name="T10" fmla="*/ 3 w 13"/>
                <a:gd name="T11" fmla="*/ 7 h 19"/>
              </a:gdLst>
              <a:ahLst/>
              <a:cxnLst>
                <a:cxn ang="0">
                  <a:pos x="T0" y="T1"/>
                </a:cxn>
                <a:cxn ang="0">
                  <a:pos x="T2" y="T3"/>
                </a:cxn>
                <a:cxn ang="0">
                  <a:pos x="T4" y="T5"/>
                </a:cxn>
                <a:cxn ang="0">
                  <a:pos x="T6" y="T7"/>
                </a:cxn>
                <a:cxn ang="0">
                  <a:pos x="T8" y="T9"/>
                </a:cxn>
                <a:cxn ang="0">
                  <a:pos x="T10" y="T11"/>
                </a:cxn>
              </a:cxnLst>
              <a:rect l="0" t="0" r="r" b="b"/>
              <a:pathLst>
                <a:path w="13" h="19">
                  <a:moveTo>
                    <a:pt x="3" y="7"/>
                  </a:moveTo>
                  <a:cubicBezTo>
                    <a:pt x="3" y="0"/>
                    <a:pt x="6" y="3"/>
                    <a:pt x="10" y="4"/>
                  </a:cubicBezTo>
                  <a:cubicBezTo>
                    <a:pt x="12" y="6"/>
                    <a:pt x="13" y="8"/>
                    <a:pt x="13" y="10"/>
                  </a:cubicBezTo>
                  <a:cubicBezTo>
                    <a:pt x="4" y="10"/>
                    <a:pt x="10" y="16"/>
                    <a:pt x="9" y="19"/>
                  </a:cubicBezTo>
                  <a:cubicBezTo>
                    <a:pt x="5" y="19"/>
                    <a:pt x="3" y="16"/>
                    <a:pt x="2" y="13"/>
                  </a:cubicBezTo>
                  <a:cubicBezTo>
                    <a:pt x="1" y="11"/>
                    <a:pt x="0" y="8"/>
                    <a:pt x="3" y="7"/>
                  </a:cubicBezTo>
                  <a:close/>
                </a:path>
              </a:pathLst>
            </a:custGeom>
            <a:solidFill>
              <a:srgbClr val="2D68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 name="Freeform 897"/>
            <p:cNvSpPr/>
            <p:nvPr/>
          </p:nvSpPr>
          <p:spPr bwMode="auto">
            <a:xfrm>
              <a:off x="11700787" y="2945977"/>
              <a:ext cx="73025" cy="77788"/>
            </a:xfrm>
            <a:custGeom>
              <a:avLst/>
              <a:gdLst>
                <a:gd name="T0" fmla="*/ 5 w 13"/>
                <a:gd name="T1" fmla="*/ 3 h 14"/>
                <a:gd name="T2" fmla="*/ 11 w 13"/>
                <a:gd name="T3" fmla="*/ 9 h 14"/>
                <a:gd name="T4" fmla="*/ 13 w 13"/>
                <a:gd name="T5" fmla="*/ 14 h 14"/>
                <a:gd name="T6" fmla="*/ 3 w 13"/>
                <a:gd name="T7" fmla="*/ 8 h 14"/>
                <a:gd name="T8" fmla="*/ 0 w 13"/>
                <a:gd name="T9" fmla="*/ 3 h 14"/>
                <a:gd name="T10" fmla="*/ 5 w 13"/>
                <a:gd name="T11" fmla="*/ 3 h 14"/>
              </a:gdLst>
              <a:ahLst/>
              <a:cxnLst>
                <a:cxn ang="0">
                  <a:pos x="T0" y="T1"/>
                </a:cxn>
                <a:cxn ang="0">
                  <a:pos x="T2" y="T3"/>
                </a:cxn>
                <a:cxn ang="0">
                  <a:pos x="T4" y="T5"/>
                </a:cxn>
                <a:cxn ang="0">
                  <a:pos x="T6" y="T7"/>
                </a:cxn>
                <a:cxn ang="0">
                  <a:pos x="T8" y="T9"/>
                </a:cxn>
                <a:cxn ang="0">
                  <a:pos x="T10" y="T11"/>
                </a:cxn>
              </a:cxnLst>
              <a:rect l="0" t="0" r="r" b="b"/>
              <a:pathLst>
                <a:path w="13" h="14">
                  <a:moveTo>
                    <a:pt x="5" y="3"/>
                  </a:moveTo>
                  <a:cubicBezTo>
                    <a:pt x="7" y="5"/>
                    <a:pt x="9" y="7"/>
                    <a:pt x="11" y="9"/>
                  </a:cubicBezTo>
                  <a:cubicBezTo>
                    <a:pt x="12" y="11"/>
                    <a:pt x="12" y="13"/>
                    <a:pt x="13" y="14"/>
                  </a:cubicBezTo>
                  <a:cubicBezTo>
                    <a:pt x="10" y="12"/>
                    <a:pt x="7" y="10"/>
                    <a:pt x="3" y="8"/>
                  </a:cubicBezTo>
                  <a:cubicBezTo>
                    <a:pt x="2" y="6"/>
                    <a:pt x="1" y="4"/>
                    <a:pt x="0" y="3"/>
                  </a:cubicBezTo>
                  <a:cubicBezTo>
                    <a:pt x="2" y="1"/>
                    <a:pt x="4" y="0"/>
                    <a:pt x="5" y="3"/>
                  </a:cubicBezTo>
                  <a:close/>
                </a:path>
              </a:pathLst>
            </a:custGeom>
            <a:solidFill>
              <a:srgbClr val="A0C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 name="Freeform 898"/>
            <p:cNvSpPr/>
            <p:nvPr/>
          </p:nvSpPr>
          <p:spPr bwMode="auto">
            <a:xfrm>
              <a:off x="11773812" y="2493539"/>
              <a:ext cx="90488" cy="74613"/>
            </a:xfrm>
            <a:custGeom>
              <a:avLst/>
              <a:gdLst>
                <a:gd name="T0" fmla="*/ 8 w 16"/>
                <a:gd name="T1" fmla="*/ 9 h 13"/>
                <a:gd name="T2" fmla="*/ 0 w 16"/>
                <a:gd name="T3" fmla="*/ 5 h 13"/>
                <a:gd name="T4" fmla="*/ 6 w 16"/>
                <a:gd name="T5" fmla="*/ 0 h 13"/>
                <a:gd name="T6" fmla="*/ 16 w 16"/>
                <a:gd name="T7" fmla="*/ 5 h 13"/>
                <a:gd name="T8" fmla="*/ 8 w 16"/>
                <a:gd name="T9" fmla="*/ 9 h 13"/>
              </a:gdLst>
              <a:ahLst/>
              <a:cxnLst>
                <a:cxn ang="0">
                  <a:pos x="T0" y="T1"/>
                </a:cxn>
                <a:cxn ang="0">
                  <a:pos x="T2" y="T3"/>
                </a:cxn>
                <a:cxn ang="0">
                  <a:pos x="T4" y="T5"/>
                </a:cxn>
                <a:cxn ang="0">
                  <a:pos x="T6" y="T7"/>
                </a:cxn>
                <a:cxn ang="0">
                  <a:pos x="T8" y="T9"/>
                </a:cxn>
              </a:cxnLst>
              <a:rect l="0" t="0" r="r" b="b"/>
              <a:pathLst>
                <a:path w="16" h="13">
                  <a:moveTo>
                    <a:pt x="8" y="9"/>
                  </a:moveTo>
                  <a:cubicBezTo>
                    <a:pt x="7" y="5"/>
                    <a:pt x="3" y="6"/>
                    <a:pt x="0" y="5"/>
                  </a:cubicBezTo>
                  <a:cubicBezTo>
                    <a:pt x="1" y="1"/>
                    <a:pt x="5" y="2"/>
                    <a:pt x="6" y="0"/>
                  </a:cubicBezTo>
                  <a:cubicBezTo>
                    <a:pt x="10" y="1"/>
                    <a:pt x="13" y="2"/>
                    <a:pt x="16" y="5"/>
                  </a:cubicBezTo>
                  <a:cubicBezTo>
                    <a:pt x="15" y="10"/>
                    <a:pt x="13" y="13"/>
                    <a:pt x="8" y="9"/>
                  </a:cubicBezTo>
                  <a:close/>
                </a:path>
              </a:pathLst>
            </a:custGeom>
            <a:solidFill>
              <a:srgbClr val="246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 name="Freeform 899"/>
            <p:cNvSpPr/>
            <p:nvPr/>
          </p:nvSpPr>
          <p:spPr bwMode="auto">
            <a:xfrm>
              <a:off x="11308675" y="2561802"/>
              <a:ext cx="68263" cy="73025"/>
            </a:xfrm>
            <a:custGeom>
              <a:avLst/>
              <a:gdLst>
                <a:gd name="T0" fmla="*/ 12 w 12"/>
                <a:gd name="T1" fmla="*/ 7 h 13"/>
                <a:gd name="T2" fmla="*/ 9 w 12"/>
                <a:gd name="T3" fmla="*/ 11 h 13"/>
                <a:gd name="T4" fmla="*/ 7 w 12"/>
                <a:gd name="T5" fmla="*/ 13 h 13"/>
                <a:gd name="T6" fmla="*/ 6 w 12"/>
                <a:gd name="T7" fmla="*/ 11 h 13"/>
                <a:gd name="T8" fmla="*/ 1 w 12"/>
                <a:gd name="T9" fmla="*/ 4 h 13"/>
                <a:gd name="T10" fmla="*/ 9 w 12"/>
                <a:gd name="T11" fmla="*/ 3 h 13"/>
                <a:gd name="T12" fmla="*/ 12 w 12"/>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12" y="7"/>
                  </a:moveTo>
                  <a:cubicBezTo>
                    <a:pt x="11" y="9"/>
                    <a:pt x="10" y="10"/>
                    <a:pt x="9" y="11"/>
                  </a:cubicBezTo>
                  <a:cubicBezTo>
                    <a:pt x="9" y="12"/>
                    <a:pt x="8" y="12"/>
                    <a:pt x="7" y="13"/>
                  </a:cubicBezTo>
                  <a:cubicBezTo>
                    <a:pt x="7" y="12"/>
                    <a:pt x="7" y="11"/>
                    <a:pt x="6" y="11"/>
                  </a:cubicBezTo>
                  <a:cubicBezTo>
                    <a:pt x="3" y="9"/>
                    <a:pt x="0" y="6"/>
                    <a:pt x="1" y="4"/>
                  </a:cubicBezTo>
                  <a:cubicBezTo>
                    <a:pt x="3" y="0"/>
                    <a:pt x="6" y="4"/>
                    <a:pt x="9" y="3"/>
                  </a:cubicBezTo>
                  <a:cubicBezTo>
                    <a:pt x="11" y="4"/>
                    <a:pt x="12" y="6"/>
                    <a:pt x="12" y="7"/>
                  </a:cubicBezTo>
                  <a:close/>
                </a:path>
              </a:pathLst>
            </a:custGeom>
            <a:solidFill>
              <a:srgbClr val="467B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 name="Freeform 900"/>
            <p:cNvSpPr/>
            <p:nvPr/>
          </p:nvSpPr>
          <p:spPr bwMode="auto">
            <a:xfrm>
              <a:off x="11354712" y="2511002"/>
              <a:ext cx="96838" cy="90488"/>
            </a:xfrm>
            <a:custGeom>
              <a:avLst/>
              <a:gdLst>
                <a:gd name="T0" fmla="*/ 4 w 17"/>
                <a:gd name="T1" fmla="*/ 16 h 16"/>
                <a:gd name="T2" fmla="*/ 1 w 17"/>
                <a:gd name="T3" fmla="*/ 12 h 16"/>
                <a:gd name="T4" fmla="*/ 3 w 17"/>
                <a:gd name="T5" fmla="*/ 3 h 16"/>
                <a:gd name="T6" fmla="*/ 7 w 17"/>
                <a:gd name="T7" fmla="*/ 0 h 16"/>
                <a:gd name="T8" fmla="*/ 11 w 17"/>
                <a:gd name="T9" fmla="*/ 6 h 16"/>
                <a:gd name="T10" fmla="*/ 17 w 17"/>
                <a:gd name="T11" fmla="*/ 8 h 16"/>
                <a:gd name="T12" fmla="*/ 9 w 17"/>
                <a:gd name="T13" fmla="*/ 14 h 16"/>
                <a:gd name="T14" fmla="*/ 4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4" y="16"/>
                  </a:moveTo>
                  <a:cubicBezTo>
                    <a:pt x="2" y="16"/>
                    <a:pt x="1" y="14"/>
                    <a:pt x="1" y="12"/>
                  </a:cubicBezTo>
                  <a:cubicBezTo>
                    <a:pt x="3" y="9"/>
                    <a:pt x="0" y="5"/>
                    <a:pt x="3" y="3"/>
                  </a:cubicBezTo>
                  <a:cubicBezTo>
                    <a:pt x="4" y="1"/>
                    <a:pt x="5" y="0"/>
                    <a:pt x="7" y="0"/>
                  </a:cubicBezTo>
                  <a:cubicBezTo>
                    <a:pt x="8" y="2"/>
                    <a:pt x="8" y="5"/>
                    <a:pt x="11" y="6"/>
                  </a:cubicBezTo>
                  <a:cubicBezTo>
                    <a:pt x="13" y="7"/>
                    <a:pt x="16" y="5"/>
                    <a:pt x="17" y="8"/>
                  </a:cubicBezTo>
                  <a:cubicBezTo>
                    <a:pt x="15" y="11"/>
                    <a:pt x="11" y="11"/>
                    <a:pt x="9" y="14"/>
                  </a:cubicBezTo>
                  <a:cubicBezTo>
                    <a:pt x="8" y="16"/>
                    <a:pt x="6" y="16"/>
                    <a:pt x="4" y="16"/>
                  </a:cubicBezTo>
                  <a:close/>
                </a:path>
              </a:pathLst>
            </a:custGeom>
            <a:solidFill>
              <a:srgbClr val="4A8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 name="Freeform 901"/>
            <p:cNvSpPr/>
            <p:nvPr/>
          </p:nvSpPr>
          <p:spPr bwMode="auto">
            <a:xfrm>
              <a:off x="11462662" y="2884064"/>
              <a:ext cx="57150" cy="73025"/>
            </a:xfrm>
            <a:custGeom>
              <a:avLst/>
              <a:gdLst>
                <a:gd name="T0" fmla="*/ 7 w 10"/>
                <a:gd name="T1" fmla="*/ 13 h 13"/>
                <a:gd name="T2" fmla="*/ 0 w 10"/>
                <a:gd name="T3" fmla="*/ 12 h 13"/>
                <a:gd name="T4" fmla="*/ 4 w 10"/>
                <a:gd name="T5" fmla="*/ 1 h 13"/>
                <a:gd name="T6" fmla="*/ 6 w 10"/>
                <a:gd name="T7" fmla="*/ 0 h 13"/>
                <a:gd name="T8" fmla="*/ 10 w 10"/>
                <a:gd name="T9" fmla="*/ 9 h 13"/>
                <a:gd name="T10" fmla="*/ 7 w 10"/>
                <a:gd name="T11" fmla="*/ 13 h 13"/>
              </a:gdLst>
              <a:ahLst/>
              <a:cxnLst>
                <a:cxn ang="0">
                  <a:pos x="T0" y="T1"/>
                </a:cxn>
                <a:cxn ang="0">
                  <a:pos x="T2" y="T3"/>
                </a:cxn>
                <a:cxn ang="0">
                  <a:pos x="T4" y="T5"/>
                </a:cxn>
                <a:cxn ang="0">
                  <a:pos x="T6" y="T7"/>
                </a:cxn>
                <a:cxn ang="0">
                  <a:pos x="T8" y="T9"/>
                </a:cxn>
                <a:cxn ang="0">
                  <a:pos x="T10" y="T11"/>
                </a:cxn>
              </a:cxnLst>
              <a:rect l="0" t="0" r="r" b="b"/>
              <a:pathLst>
                <a:path w="10" h="13">
                  <a:moveTo>
                    <a:pt x="7" y="13"/>
                  </a:moveTo>
                  <a:cubicBezTo>
                    <a:pt x="4" y="13"/>
                    <a:pt x="3" y="8"/>
                    <a:pt x="0" y="12"/>
                  </a:cubicBezTo>
                  <a:cubicBezTo>
                    <a:pt x="0" y="8"/>
                    <a:pt x="4" y="5"/>
                    <a:pt x="4" y="1"/>
                  </a:cubicBezTo>
                  <a:cubicBezTo>
                    <a:pt x="5" y="1"/>
                    <a:pt x="5" y="0"/>
                    <a:pt x="6" y="0"/>
                  </a:cubicBezTo>
                  <a:cubicBezTo>
                    <a:pt x="7" y="3"/>
                    <a:pt x="7" y="6"/>
                    <a:pt x="10" y="9"/>
                  </a:cubicBezTo>
                  <a:cubicBezTo>
                    <a:pt x="10" y="11"/>
                    <a:pt x="8" y="12"/>
                    <a:pt x="7" y="13"/>
                  </a:cubicBezTo>
                  <a:close/>
                </a:path>
              </a:pathLst>
            </a:custGeom>
            <a:solidFill>
              <a:srgbClr val="3168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 name="Freeform 902"/>
            <p:cNvSpPr/>
            <p:nvPr/>
          </p:nvSpPr>
          <p:spPr bwMode="auto">
            <a:xfrm>
              <a:off x="11416625" y="1739477"/>
              <a:ext cx="103188" cy="77788"/>
            </a:xfrm>
            <a:custGeom>
              <a:avLst/>
              <a:gdLst>
                <a:gd name="T0" fmla="*/ 9 w 18"/>
                <a:gd name="T1" fmla="*/ 3 h 14"/>
                <a:gd name="T2" fmla="*/ 18 w 18"/>
                <a:gd name="T3" fmla="*/ 0 h 14"/>
                <a:gd name="T4" fmla="*/ 10 w 18"/>
                <a:gd name="T5" fmla="*/ 8 h 14"/>
                <a:gd name="T6" fmla="*/ 0 w 18"/>
                <a:gd name="T7" fmla="*/ 14 h 14"/>
                <a:gd name="T8" fmla="*/ 9 w 18"/>
                <a:gd name="T9" fmla="*/ 3 h 14"/>
              </a:gdLst>
              <a:ahLst/>
              <a:cxnLst>
                <a:cxn ang="0">
                  <a:pos x="T0" y="T1"/>
                </a:cxn>
                <a:cxn ang="0">
                  <a:pos x="T2" y="T3"/>
                </a:cxn>
                <a:cxn ang="0">
                  <a:pos x="T4" y="T5"/>
                </a:cxn>
                <a:cxn ang="0">
                  <a:pos x="T6" y="T7"/>
                </a:cxn>
                <a:cxn ang="0">
                  <a:pos x="T8" y="T9"/>
                </a:cxn>
              </a:cxnLst>
              <a:rect l="0" t="0" r="r" b="b"/>
              <a:pathLst>
                <a:path w="18" h="14">
                  <a:moveTo>
                    <a:pt x="9" y="3"/>
                  </a:moveTo>
                  <a:cubicBezTo>
                    <a:pt x="12" y="4"/>
                    <a:pt x="15" y="1"/>
                    <a:pt x="18" y="0"/>
                  </a:cubicBezTo>
                  <a:cubicBezTo>
                    <a:pt x="18" y="5"/>
                    <a:pt x="12" y="4"/>
                    <a:pt x="10" y="8"/>
                  </a:cubicBezTo>
                  <a:cubicBezTo>
                    <a:pt x="7" y="10"/>
                    <a:pt x="3" y="12"/>
                    <a:pt x="0" y="14"/>
                  </a:cubicBezTo>
                  <a:cubicBezTo>
                    <a:pt x="0" y="8"/>
                    <a:pt x="8" y="8"/>
                    <a:pt x="9" y="3"/>
                  </a:cubicBezTo>
                  <a:close/>
                </a:path>
              </a:pathLst>
            </a:custGeom>
            <a:solidFill>
              <a:srgbClr val="C2D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 name="Freeform 903"/>
            <p:cNvSpPr/>
            <p:nvPr/>
          </p:nvSpPr>
          <p:spPr bwMode="auto">
            <a:xfrm>
              <a:off x="11224537" y="1902989"/>
              <a:ext cx="84138" cy="73025"/>
            </a:xfrm>
            <a:custGeom>
              <a:avLst/>
              <a:gdLst>
                <a:gd name="T0" fmla="*/ 15 w 15"/>
                <a:gd name="T1" fmla="*/ 0 h 13"/>
                <a:gd name="T2" fmla="*/ 0 w 15"/>
                <a:gd name="T3" fmla="*/ 13 h 13"/>
                <a:gd name="T4" fmla="*/ 15 w 15"/>
                <a:gd name="T5" fmla="*/ 0 h 13"/>
              </a:gdLst>
              <a:ahLst/>
              <a:cxnLst>
                <a:cxn ang="0">
                  <a:pos x="T0" y="T1"/>
                </a:cxn>
                <a:cxn ang="0">
                  <a:pos x="T2" y="T3"/>
                </a:cxn>
                <a:cxn ang="0">
                  <a:pos x="T4" y="T5"/>
                </a:cxn>
              </a:cxnLst>
              <a:rect l="0" t="0" r="r" b="b"/>
              <a:pathLst>
                <a:path w="15" h="13">
                  <a:moveTo>
                    <a:pt x="15" y="0"/>
                  </a:moveTo>
                  <a:cubicBezTo>
                    <a:pt x="10" y="5"/>
                    <a:pt x="6" y="10"/>
                    <a:pt x="0" y="13"/>
                  </a:cubicBezTo>
                  <a:cubicBezTo>
                    <a:pt x="3" y="7"/>
                    <a:pt x="7" y="2"/>
                    <a:pt x="15" y="0"/>
                  </a:cubicBezTo>
                  <a:close/>
                </a:path>
              </a:pathLst>
            </a:custGeom>
            <a:solidFill>
              <a:srgbClr val="BDC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 name="Freeform 904"/>
            <p:cNvSpPr/>
            <p:nvPr/>
          </p:nvSpPr>
          <p:spPr bwMode="auto">
            <a:xfrm>
              <a:off x="11361062" y="1750589"/>
              <a:ext cx="66675" cy="55563"/>
            </a:xfrm>
            <a:custGeom>
              <a:avLst/>
              <a:gdLst>
                <a:gd name="T0" fmla="*/ 6 w 12"/>
                <a:gd name="T1" fmla="*/ 2 h 10"/>
                <a:gd name="T2" fmla="*/ 12 w 12"/>
                <a:gd name="T3" fmla="*/ 1 h 10"/>
                <a:gd name="T4" fmla="*/ 9 w 12"/>
                <a:gd name="T5" fmla="*/ 5 h 10"/>
                <a:gd name="T6" fmla="*/ 2 w 12"/>
                <a:gd name="T7" fmla="*/ 7 h 10"/>
                <a:gd name="T8" fmla="*/ 6 w 12"/>
                <a:gd name="T9" fmla="*/ 2 h 10"/>
              </a:gdLst>
              <a:ahLst/>
              <a:cxnLst>
                <a:cxn ang="0">
                  <a:pos x="T0" y="T1"/>
                </a:cxn>
                <a:cxn ang="0">
                  <a:pos x="T2" y="T3"/>
                </a:cxn>
                <a:cxn ang="0">
                  <a:pos x="T4" y="T5"/>
                </a:cxn>
                <a:cxn ang="0">
                  <a:pos x="T6" y="T7"/>
                </a:cxn>
                <a:cxn ang="0">
                  <a:pos x="T8" y="T9"/>
                </a:cxn>
              </a:cxnLst>
              <a:rect l="0" t="0" r="r" b="b"/>
              <a:pathLst>
                <a:path w="12" h="10">
                  <a:moveTo>
                    <a:pt x="6" y="2"/>
                  </a:moveTo>
                  <a:cubicBezTo>
                    <a:pt x="8" y="1"/>
                    <a:pt x="10" y="0"/>
                    <a:pt x="12" y="1"/>
                  </a:cubicBezTo>
                  <a:cubicBezTo>
                    <a:pt x="11" y="2"/>
                    <a:pt x="10" y="4"/>
                    <a:pt x="9" y="5"/>
                  </a:cubicBezTo>
                  <a:cubicBezTo>
                    <a:pt x="7" y="7"/>
                    <a:pt x="4" y="10"/>
                    <a:pt x="2" y="7"/>
                  </a:cubicBezTo>
                  <a:cubicBezTo>
                    <a:pt x="0" y="4"/>
                    <a:pt x="5" y="4"/>
                    <a:pt x="6" y="2"/>
                  </a:cubicBezTo>
                  <a:close/>
                </a:path>
              </a:pathLst>
            </a:custGeom>
            <a:solidFill>
              <a:srgbClr val="8F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 name="Freeform 905"/>
            <p:cNvSpPr/>
            <p:nvPr/>
          </p:nvSpPr>
          <p:spPr bwMode="auto">
            <a:xfrm>
              <a:off x="11530925" y="2415752"/>
              <a:ext cx="90488" cy="66675"/>
            </a:xfrm>
            <a:custGeom>
              <a:avLst/>
              <a:gdLst>
                <a:gd name="T0" fmla="*/ 6 w 16"/>
                <a:gd name="T1" fmla="*/ 3 h 12"/>
                <a:gd name="T2" fmla="*/ 13 w 16"/>
                <a:gd name="T3" fmla="*/ 0 h 12"/>
                <a:gd name="T4" fmla="*/ 0 w 16"/>
                <a:gd name="T5" fmla="*/ 10 h 12"/>
                <a:gd name="T6" fmla="*/ 6 w 16"/>
                <a:gd name="T7" fmla="*/ 3 h 12"/>
              </a:gdLst>
              <a:ahLst/>
              <a:cxnLst>
                <a:cxn ang="0">
                  <a:pos x="T0" y="T1"/>
                </a:cxn>
                <a:cxn ang="0">
                  <a:pos x="T2" y="T3"/>
                </a:cxn>
                <a:cxn ang="0">
                  <a:pos x="T4" y="T5"/>
                </a:cxn>
                <a:cxn ang="0">
                  <a:pos x="T6" y="T7"/>
                </a:cxn>
              </a:cxnLst>
              <a:rect l="0" t="0" r="r" b="b"/>
              <a:pathLst>
                <a:path w="16" h="12">
                  <a:moveTo>
                    <a:pt x="6" y="3"/>
                  </a:moveTo>
                  <a:cubicBezTo>
                    <a:pt x="8" y="2"/>
                    <a:pt x="10" y="0"/>
                    <a:pt x="13" y="0"/>
                  </a:cubicBezTo>
                  <a:cubicBezTo>
                    <a:pt x="16" y="12"/>
                    <a:pt x="9" y="12"/>
                    <a:pt x="0" y="10"/>
                  </a:cubicBezTo>
                  <a:cubicBezTo>
                    <a:pt x="2" y="8"/>
                    <a:pt x="4" y="5"/>
                    <a:pt x="6" y="3"/>
                  </a:cubicBezTo>
                  <a:close/>
                </a:path>
              </a:pathLst>
            </a:custGeom>
            <a:solidFill>
              <a:srgbClr val="2E76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 name="Freeform 906"/>
            <p:cNvSpPr/>
            <p:nvPr/>
          </p:nvSpPr>
          <p:spPr bwMode="auto">
            <a:xfrm>
              <a:off x="11676975" y="2899939"/>
              <a:ext cx="52388" cy="61913"/>
            </a:xfrm>
            <a:custGeom>
              <a:avLst/>
              <a:gdLst>
                <a:gd name="T0" fmla="*/ 9 w 9"/>
                <a:gd name="T1" fmla="*/ 11 h 11"/>
                <a:gd name="T2" fmla="*/ 4 w 9"/>
                <a:gd name="T3" fmla="*/ 11 h 11"/>
                <a:gd name="T4" fmla="*/ 1 w 9"/>
                <a:gd name="T5" fmla="*/ 10 h 11"/>
                <a:gd name="T6" fmla="*/ 0 w 9"/>
                <a:gd name="T7" fmla="*/ 8 h 11"/>
                <a:gd name="T8" fmla="*/ 1 w 9"/>
                <a:gd name="T9" fmla="*/ 1 h 11"/>
                <a:gd name="T10" fmla="*/ 9 w 9"/>
                <a:gd name="T11" fmla="*/ 5 h 11"/>
                <a:gd name="T12" fmla="*/ 9 w 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9" y="11"/>
                  </a:moveTo>
                  <a:cubicBezTo>
                    <a:pt x="7" y="11"/>
                    <a:pt x="5" y="11"/>
                    <a:pt x="4" y="11"/>
                  </a:cubicBezTo>
                  <a:cubicBezTo>
                    <a:pt x="3" y="11"/>
                    <a:pt x="2" y="11"/>
                    <a:pt x="1" y="10"/>
                  </a:cubicBezTo>
                  <a:cubicBezTo>
                    <a:pt x="1" y="10"/>
                    <a:pt x="1" y="9"/>
                    <a:pt x="0" y="8"/>
                  </a:cubicBezTo>
                  <a:cubicBezTo>
                    <a:pt x="5" y="6"/>
                    <a:pt x="1" y="3"/>
                    <a:pt x="1" y="1"/>
                  </a:cubicBezTo>
                  <a:cubicBezTo>
                    <a:pt x="5" y="0"/>
                    <a:pt x="6" y="5"/>
                    <a:pt x="9" y="5"/>
                  </a:cubicBezTo>
                  <a:cubicBezTo>
                    <a:pt x="7" y="7"/>
                    <a:pt x="9" y="9"/>
                    <a:pt x="9" y="11"/>
                  </a:cubicBezTo>
                  <a:close/>
                </a:path>
              </a:pathLst>
            </a:custGeom>
            <a:solidFill>
              <a:srgbClr val="85A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 name="Freeform 907"/>
            <p:cNvSpPr/>
            <p:nvPr/>
          </p:nvSpPr>
          <p:spPr bwMode="auto">
            <a:xfrm>
              <a:off x="11405512" y="2544339"/>
              <a:ext cx="90488" cy="46038"/>
            </a:xfrm>
            <a:custGeom>
              <a:avLst/>
              <a:gdLst>
                <a:gd name="T0" fmla="*/ 0 w 16"/>
                <a:gd name="T1" fmla="*/ 8 h 8"/>
                <a:gd name="T2" fmla="*/ 8 w 16"/>
                <a:gd name="T3" fmla="*/ 2 h 8"/>
                <a:gd name="T4" fmla="*/ 16 w 16"/>
                <a:gd name="T5" fmla="*/ 0 h 8"/>
                <a:gd name="T6" fmla="*/ 0 w 16"/>
                <a:gd name="T7" fmla="*/ 8 h 8"/>
              </a:gdLst>
              <a:ahLst/>
              <a:cxnLst>
                <a:cxn ang="0">
                  <a:pos x="T0" y="T1"/>
                </a:cxn>
                <a:cxn ang="0">
                  <a:pos x="T2" y="T3"/>
                </a:cxn>
                <a:cxn ang="0">
                  <a:pos x="T4" y="T5"/>
                </a:cxn>
                <a:cxn ang="0">
                  <a:pos x="T6" y="T7"/>
                </a:cxn>
              </a:cxnLst>
              <a:rect l="0" t="0" r="r" b="b"/>
              <a:pathLst>
                <a:path w="16" h="8">
                  <a:moveTo>
                    <a:pt x="0" y="8"/>
                  </a:moveTo>
                  <a:cubicBezTo>
                    <a:pt x="0" y="3"/>
                    <a:pt x="5" y="4"/>
                    <a:pt x="8" y="2"/>
                  </a:cubicBezTo>
                  <a:cubicBezTo>
                    <a:pt x="10" y="1"/>
                    <a:pt x="13" y="0"/>
                    <a:pt x="16" y="0"/>
                  </a:cubicBezTo>
                  <a:cubicBezTo>
                    <a:pt x="12" y="6"/>
                    <a:pt x="6" y="6"/>
                    <a:pt x="0" y="8"/>
                  </a:cubicBezTo>
                  <a:close/>
                </a:path>
              </a:pathLst>
            </a:custGeom>
            <a:solidFill>
              <a:srgbClr val="2A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 name="Freeform 908"/>
            <p:cNvSpPr/>
            <p:nvPr/>
          </p:nvSpPr>
          <p:spPr bwMode="auto">
            <a:xfrm>
              <a:off x="11502350" y="3034877"/>
              <a:ext cx="44450" cy="79375"/>
            </a:xfrm>
            <a:custGeom>
              <a:avLst/>
              <a:gdLst>
                <a:gd name="T0" fmla="*/ 8 w 8"/>
                <a:gd name="T1" fmla="*/ 2 h 14"/>
                <a:gd name="T2" fmla="*/ 2 w 8"/>
                <a:gd name="T3" fmla="*/ 14 h 14"/>
                <a:gd name="T4" fmla="*/ 4 w 8"/>
                <a:gd name="T5" fmla="*/ 0 h 14"/>
                <a:gd name="T6" fmla="*/ 8 w 8"/>
                <a:gd name="T7" fmla="*/ 2 h 14"/>
              </a:gdLst>
              <a:ahLst/>
              <a:cxnLst>
                <a:cxn ang="0">
                  <a:pos x="T0" y="T1"/>
                </a:cxn>
                <a:cxn ang="0">
                  <a:pos x="T2" y="T3"/>
                </a:cxn>
                <a:cxn ang="0">
                  <a:pos x="T4" y="T5"/>
                </a:cxn>
                <a:cxn ang="0">
                  <a:pos x="T6" y="T7"/>
                </a:cxn>
              </a:cxnLst>
              <a:rect l="0" t="0" r="r" b="b"/>
              <a:pathLst>
                <a:path w="8" h="14">
                  <a:moveTo>
                    <a:pt x="8" y="2"/>
                  </a:moveTo>
                  <a:cubicBezTo>
                    <a:pt x="8" y="6"/>
                    <a:pt x="8" y="11"/>
                    <a:pt x="2" y="14"/>
                  </a:cubicBezTo>
                  <a:cubicBezTo>
                    <a:pt x="0" y="9"/>
                    <a:pt x="1" y="4"/>
                    <a:pt x="4" y="0"/>
                  </a:cubicBezTo>
                  <a:cubicBezTo>
                    <a:pt x="5" y="1"/>
                    <a:pt x="7" y="1"/>
                    <a:pt x="8" y="2"/>
                  </a:cubicBezTo>
                  <a:close/>
                </a:path>
              </a:pathLst>
            </a:custGeom>
            <a:solidFill>
              <a:srgbClr val="397B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 name="Freeform 909"/>
            <p:cNvSpPr/>
            <p:nvPr/>
          </p:nvSpPr>
          <p:spPr bwMode="auto">
            <a:xfrm>
              <a:off x="11599187" y="3001539"/>
              <a:ext cx="73025" cy="236538"/>
            </a:xfrm>
            <a:custGeom>
              <a:avLst/>
              <a:gdLst>
                <a:gd name="T0" fmla="*/ 2 w 13"/>
                <a:gd name="T1" fmla="*/ 22 h 42"/>
                <a:gd name="T2" fmla="*/ 0 w 13"/>
                <a:gd name="T3" fmla="*/ 6 h 42"/>
                <a:gd name="T4" fmla="*/ 1 w 13"/>
                <a:gd name="T5" fmla="*/ 3 h 42"/>
                <a:gd name="T6" fmla="*/ 8 w 13"/>
                <a:gd name="T7" fmla="*/ 0 h 42"/>
                <a:gd name="T8" fmla="*/ 11 w 13"/>
                <a:gd name="T9" fmla="*/ 9 h 42"/>
                <a:gd name="T10" fmla="*/ 9 w 13"/>
                <a:gd name="T11" fmla="*/ 17 h 42"/>
                <a:gd name="T12" fmla="*/ 7 w 13"/>
                <a:gd name="T13" fmla="*/ 20 h 42"/>
                <a:gd name="T14" fmla="*/ 6 w 13"/>
                <a:gd name="T15" fmla="*/ 42 h 42"/>
                <a:gd name="T16" fmla="*/ 4 w 13"/>
                <a:gd name="T17" fmla="*/ 40 h 42"/>
                <a:gd name="T18" fmla="*/ 2 w 13"/>
                <a:gd name="T19"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2">
                  <a:moveTo>
                    <a:pt x="2" y="22"/>
                  </a:moveTo>
                  <a:cubicBezTo>
                    <a:pt x="1" y="17"/>
                    <a:pt x="2" y="11"/>
                    <a:pt x="0" y="6"/>
                  </a:cubicBezTo>
                  <a:cubicBezTo>
                    <a:pt x="0" y="5"/>
                    <a:pt x="1" y="4"/>
                    <a:pt x="1" y="3"/>
                  </a:cubicBezTo>
                  <a:cubicBezTo>
                    <a:pt x="4" y="2"/>
                    <a:pt x="6" y="1"/>
                    <a:pt x="8" y="0"/>
                  </a:cubicBezTo>
                  <a:cubicBezTo>
                    <a:pt x="10" y="3"/>
                    <a:pt x="11" y="6"/>
                    <a:pt x="11" y="9"/>
                  </a:cubicBezTo>
                  <a:cubicBezTo>
                    <a:pt x="13" y="12"/>
                    <a:pt x="13" y="15"/>
                    <a:pt x="9" y="17"/>
                  </a:cubicBezTo>
                  <a:cubicBezTo>
                    <a:pt x="7" y="17"/>
                    <a:pt x="4" y="17"/>
                    <a:pt x="7" y="20"/>
                  </a:cubicBezTo>
                  <a:cubicBezTo>
                    <a:pt x="10" y="28"/>
                    <a:pt x="6" y="35"/>
                    <a:pt x="6" y="42"/>
                  </a:cubicBezTo>
                  <a:cubicBezTo>
                    <a:pt x="5" y="41"/>
                    <a:pt x="4" y="40"/>
                    <a:pt x="4" y="40"/>
                  </a:cubicBezTo>
                  <a:cubicBezTo>
                    <a:pt x="0" y="34"/>
                    <a:pt x="0" y="28"/>
                    <a:pt x="2" y="22"/>
                  </a:cubicBezTo>
                  <a:close/>
                </a:path>
              </a:pathLst>
            </a:custGeom>
            <a:solidFill>
              <a:srgbClr val="598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 name="Freeform 910"/>
            <p:cNvSpPr/>
            <p:nvPr/>
          </p:nvSpPr>
          <p:spPr bwMode="auto">
            <a:xfrm>
              <a:off x="11649987" y="3047577"/>
              <a:ext cx="44450" cy="66675"/>
            </a:xfrm>
            <a:custGeom>
              <a:avLst/>
              <a:gdLst>
                <a:gd name="T0" fmla="*/ 0 w 8"/>
                <a:gd name="T1" fmla="*/ 9 h 12"/>
                <a:gd name="T2" fmla="*/ 2 w 8"/>
                <a:gd name="T3" fmla="*/ 1 h 12"/>
                <a:gd name="T4" fmla="*/ 5 w 8"/>
                <a:gd name="T5" fmla="*/ 0 h 12"/>
                <a:gd name="T6" fmla="*/ 8 w 8"/>
                <a:gd name="T7" fmla="*/ 11 h 12"/>
                <a:gd name="T8" fmla="*/ 0 w 8"/>
                <a:gd name="T9" fmla="*/ 9 h 12"/>
              </a:gdLst>
              <a:ahLst/>
              <a:cxnLst>
                <a:cxn ang="0">
                  <a:pos x="T0" y="T1"/>
                </a:cxn>
                <a:cxn ang="0">
                  <a:pos x="T2" y="T3"/>
                </a:cxn>
                <a:cxn ang="0">
                  <a:pos x="T4" y="T5"/>
                </a:cxn>
                <a:cxn ang="0">
                  <a:pos x="T6" y="T7"/>
                </a:cxn>
                <a:cxn ang="0">
                  <a:pos x="T8" y="T9"/>
                </a:cxn>
              </a:cxnLst>
              <a:rect l="0" t="0" r="r" b="b"/>
              <a:pathLst>
                <a:path w="8" h="12">
                  <a:moveTo>
                    <a:pt x="0" y="9"/>
                  </a:moveTo>
                  <a:cubicBezTo>
                    <a:pt x="3" y="6"/>
                    <a:pt x="1" y="3"/>
                    <a:pt x="2" y="1"/>
                  </a:cubicBezTo>
                  <a:cubicBezTo>
                    <a:pt x="3" y="1"/>
                    <a:pt x="4" y="0"/>
                    <a:pt x="5" y="0"/>
                  </a:cubicBezTo>
                  <a:cubicBezTo>
                    <a:pt x="6" y="4"/>
                    <a:pt x="7" y="8"/>
                    <a:pt x="8" y="11"/>
                  </a:cubicBezTo>
                  <a:cubicBezTo>
                    <a:pt x="4" y="12"/>
                    <a:pt x="2" y="10"/>
                    <a:pt x="0" y="9"/>
                  </a:cubicBezTo>
                  <a:close/>
                </a:path>
              </a:pathLst>
            </a:custGeom>
            <a:solidFill>
              <a:srgbClr val="6B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 name="Freeform 911"/>
            <p:cNvSpPr/>
            <p:nvPr/>
          </p:nvSpPr>
          <p:spPr bwMode="auto">
            <a:xfrm>
              <a:off x="11705550" y="1991889"/>
              <a:ext cx="204788" cy="136525"/>
            </a:xfrm>
            <a:custGeom>
              <a:avLst/>
              <a:gdLst>
                <a:gd name="T0" fmla="*/ 36 w 36"/>
                <a:gd name="T1" fmla="*/ 20 h 24"/>
                <a:gd name="T2" fmla="*/ 30 w 36"/>
                <a:gd name="T3" fmla="*/ 23 h 24"/>
                <a:gd name="T4" fmla="*/ 8 w 36"/>
                <a:gd name="T5" fmla="*/ 16 h 24"/>
                <a:gd name="T6" fmla="*/ 3 w 36"/>
                <a:gd name="T7" fmla="*/ 1 h 24"/>
                <a:gd name="T8" fmla="*/ 15 w 36"/>
                <a:gd name="T9" fmla="*/ 5 h 24"/>
                <a:gd name="T10" fmla="*/ 20 w 36"/>
                <a:gd name="T11" fmla="*/ 9 h 24"/>
                <a:gd name="T12" fmla="*/ 36 w 36"/>
                <a:gd name="T13" fmla="*/ 20 h 24"/>
              </a:gdLst>
              <a:ahLst/>
              <a:cxnLst>
                <a:cxn ang="0">
                  <a:pos x="T0" y="T1"/>
                </a:cxn>
                <a:cxn ang="0">
                  <a:pos x="T2" y="T3"/>
                </a:cxn>
                <a:cxn ang="0">
                  <a:pos x="T4" y="T5"/>
                </a:cxn>
                <a:cxn ang="0">
                  <a:pos x="T6" y="T7"/>
                </a:cxn>
                <a:cxn ang="0">
                  <a:pos x="T8" y="T9"/>
                </a:cxn>
                <a:cxn ang="0">
                  <a:pos x="T10" y="T11"/>
                </a:cxn>
                <a:cxn ang="0">
                  <a:pos x="T12" y="T13"/>
                </a:cxn>
              </a:cxnLst>
              <a:rect l="0" t="0" r="r" b="b"/>
              <a:pathLst>
                <a:path w="36" h="24">
                  <a:moveTo>
                    <a:pt x="36" y="20"/>
                  </a:moveTo>
                  <a:cubicBezTo>
                    <a:pt x="34" y="21"/>
                    <a:pt x="32" y="22"/>
                    <a:pt x="30" y="23"/>
                  </a:cubicBezTo>
                  <a:cubicBezTo>
                    <a:pt x="22" y="24"/>
                    <a:pt x="14" y="23"/>
                    <a:pt x="8" y="16"/>
                  </a:cubicBezTo>
                  <a:cubicBezTo>
                    <a:pt x="9" y="10"/>
                    <a:pt x="0" y="8"/>
                    <a:pt x="3" y="1"/>
                  </a:cubicBezTo>
                  <a:cubicBezTo>
                    <a:pt x="8" y="0"/>
                    <a:pt x="11" y="3"/>
                    <a:pt x="15" y="5"/>
                  </a:cubicBezTo>
                  <a:cubicBezTo>
                    <a:pt x="16" y="7"/>
                    <a:pt x="18" y="8"/>
                    <a:pt x="20" y="9"/>
                  </a:cubicBezTo>
                  <a:cubicBezTo>
                    <a:pt x="24" y="14"/>
                    <a:pt x="32" y="13"/>
                    <a:pt x="36" y="20"/>
                  </a:cubicBezTo>
                  <a:close/>
                </a:path>
              </a:pathLst>
            </a:custGeom>
            <a:solidFill>
              <a:srgbClr val="1C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 name="Freeform 912"/>
            <p:cNvSpPr/>
            <p:nvPr/>
          </p:nvSpPr>
          <p:spPr bwMode="auto">
            <a:xfrm>
              <a:off x="11729362" y="2082377"/>
              <a:ext cx="146050" cy="68263"/>
            </a:xfrm>
            <a:custGeom>
              <a:avLst/>
              <a:gdLst>
                <a:gd name="T0" fmla="*/ 4 w 26"/>
                <a:gd name="T1" fmla="*/ 0 h 12"/>
                <a:gd name="T2" fmla="*/ 26 w 26"/>
                <a:gd name="T3" fmla="*/ 7 h 12"/>
                <a:gd name="T4" fmla="*/ 26 w 26"/>
                <a:gd name="T5" fmla="*/ 9 h 12"/>
                <a:gd name="T6" fmla="*/ 26 w 26"/>
                <a:gd name="T7" fmla="*/ 9 h 12"/>
                <a:gd name="T8" fmla="*/ 15 w 26"/>
                <a:gd name="T9" fmla="*/ 8 h 12"/>
                <a:gd name="T10" fmla="*/ 5 w 26"/>
                <a:gd name="T11" fmla="*/ 7 h 12"/>
                <a:gd name="T12" fmla="*/ 4 w 26"/>
                <a:gd name="T13" fmla="*/ 7 h 12"/>
                <a:gd name="T14" fmla="*/ 1 w 26"/>
                <a:gd name="T15" fmla="*/ 5 h 12"/>
                <a:gd name="T16" fmla="*/ 0 w 26"/>
                <a:gd name="T17" fmla="*/ 3 h 12"/>
                <a:gd name="T18" fmla="*/ 4 w 26"/>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2">
                  <a:moveTo>
                    <a:pt x="4" y="0"/>
                  </a:moveTo>
                  <a:cubicBezTo>
                    <a:pt x="12" y="3"/>
                    <a:pt x="19" y="5"/>
                    <a:pt x="26" y="7"/>
                  </a:cubicBezTo>
                  <a:cubicBezTo>
                    <a:pt x="26" y="8"/>
                    <a:pt x="26" y="8"/>
                    <a:pt x="26" y="9"/>
                  </a:cubicBezTo>
                  <a:cubicBezTo>
                    <a:pt x="26" y="9"/>
                    <a:pt x="26" y="9"/>
                    <a:pt x="26" y="9"/>
                  </a:cubicBezTo>
                  <a:cubicBezTo>
                    <a:pt x="22" y="12"/>
                    <a:pt x="19" y="9"/>
                    <a:pt x="15" y="8"/>
                  </a:cubicBezTo>
                  <a:cubicBezTo>
                    <a:pt x="12" y="8"/>
                    <a:pt x="8" y="5"/>
                    <a:pt x="5" y="7"/>
                  </a:cubicBezTo>
                  <a:cubicBezTo>
                    <a:pt x="5" y="7"/>
                    <a:pt x="4" y="7"/>
                    <a:pt x="4" y="7"/>
                  </a:cubicBezTo>
                  <a:cubicBezTo>
                    <a:pt x="3" y="7"/>
                    <a:pt x="2" y="6"/>
                    <a:pt x="1" y="5"/>
                  </a:cubicBezTo>
                  <a:cubicBezTo>
                    <a:pt x="0" y="5"/>
                    <a:pt x="0" y="4"/>
                    <a:pt x="0" y="3"/>
                  </a:cubicBezTo>
                  <a:cubicBezTo>
                    <a:pt x="2" y="3"/>
                    <a:pt x="4" y="2"/>
                    <a:pt x="4" y="0"/>
                  </a:cubicBezTo>
                  <a:close/>
                </a:path>
              </a:pathLst>
            </a:custGeom>
            <a:solidFill>
              <a:srgbClr val="708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 name="Freeform 913"/>
            <p:cNvSpPr/>
            <p:nvPr/>
          </p:nvSpPr>
          <p:spPr bwMode="auto">
            <a:xfrm>
              <a:off x="11705550" y="1952202"/>
              <a:ext cx="90488" cy="68263"/>
            </a:xfrm>
            <a:custGeom>
              <a:avLst/>
              <a:gdLst>
                <a:gd name="T0" fmla="*/ 15 w 16"/>
                <a:gd name="T1" fmla="*/ 12 h 12"/>
                <a:gd name="T2" fmla="*/ 3 w 16"/>
                <a:gd name="T3" fmla="*/ 8 h 12"/>
                <a:gd name="T4" fmla="*/ 0 w 16"/>
                <a:gd name="T5" fmla="*/ 3 h 12"/>
                <a:gd name="T6" fmla="*/ 1 w 16"/>
                <a:gd name="T7" fmla="*/ 2 h 12"/>
                <a:gd name="T8" fmla="*/ 11 w 16"/>
                <a:gd name="T9" fmla="*/ 2 h 12"/>
                <a:gd name="T10" fmla="*/ 12 w 16"/>
                <a:gd name="T11" fmla="*/ 3 h 12"/>
                <a:gd name="T12" fmla="*/ 14 w 16"/>
                <a:gd name="T13" fmla="*/ 7 h 12"/>
                <a:gd name="T14" fmla="*/ 15 w 1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15" y="12"/>
                  </a:moveTo>
                  <a:cubicBezTo>
                    <a:pt x="10" y="12"/>
                    <a:pt x="7" y="11"/>
                    <a:pt x="3" y="8"/>
                  </a:cubicBezTo>
                  <a:cubicBezTo>
                    <a:pt x="2" y="6"/>
                    <a:pt x="1" y="5"/>
                    <a:pt x="0" y="3"/>
                  </a:cubicBezTo>
                  <a:cubicBezTo>
                    <a:pt x="0" y="2"/>
                    <a:pt x="0" y="2"/>
                    <a:pt x="1" y="2"/>
                  </a:cubicBezTo>
                  <a:cubicBezTo>
                    <a:pt x="4" y="0"/>
                    <a:pt x="7" y="5"/>
                    <a:pt x="11" y="2"/>
                  </a:cubicBezTo>
                  <a:cubicBezTo>
                    <a:pt x="11" y="3"/>
                    <a:pt x="11" y="3"/>
                    <a:pt x="12" y="3"/>
                  </a:cubicBezTo>
                  <a:cubicBezTo>
                    <a:pt x="13" y="4"/>
                    <a:pt x="13" y="5"/>
                    <a:pt x="14" y="7"/>
                  </a:cubicBezTo>
                  <a:cubicBezTo>
                    <a:pt x="8" y="9"/>
                    <a:pt x="16" y="10"/>
                    <a:pt x="15" y="12"/>
                  </a:cubicBezTo>
                  <a:close/>
                </a:path>
              </a:pathLst>
            </a:custGeom>
            <a:solidFill>
              <a:srgbClr val="B8C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 name="Freeform 914"/>
            <p:cNvSpPr/>
            <p:nvPr/>
          </p:nvSpPr>
          <p:spPr bwMode="auto">
            <a:xfrm>
              <a:off x="11694437" y="1704552"/>
              <a:ext cx="130175" cy="73025"/>
            </a:xfrm>
            <a:custGeom>
              <a:avLst/>
              <a:gdLst>
                <a:gd name="T0" fmla="*/ 16 w 23"/>
                <a:gd name="T1" fmla="*/ 5 h 13"/>
                <a:gd name="T2" fmla="*/ 22 w 23"/>
                <a:gd name="T3" fmla="*/ 11 h 13"/>
                <a:gd name="T4" fmla="*/ 16 w 23"/>
                <a:gd name="T5" fmla="*/ 13 h 13"/>
                <a:gd name="T6" fmla="*/ 14 w 23"/>
                <a:gd name="T7" fmla="*/ 13 h 13"/>
                <a:gd name="T8" fmla="*/ 0 w 23"/>
                <a:gd name="T9" fmla="*/ 1 h 13"/>
                <a:gd name="T10" fmla="*/ 12 w 23"/>
                <a:gd name="T11" fmla="*/ 1 h 13"/>
                <a:gd name="T12" fmla="*/ 16 w 23"/>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23" h="13">
                  <a:moveTo>
                    <a:pt x="16" y="5"/>
                  </a:moveTo>
                  <a:cubicBezTo>
                    <a:pt x="17" y="8"/>
                    <a:pt x="23" y="6"/>
                    <a:pt x="22" y="11"/>
                  </a:cubicBezTo>
                  <a:cubicBezTo>
                    <a:pt x="20" y="11"/>
                    <a:pt x="16" y="8"/>
                    <a:pt x="16" y="13"/>
                  </a:cubicBezTo>
                  <a:cubicBezTo>
                    <a:pt x="15" y="13"/>
                    <a:pt x="15" y="13"/>
                    <a:pt x="14" y="13"/>
                  </a:cubicBezTo>
                  <a:cubicBezTo>
                    <a:pt x="12" y="5"/>
                    <a:pt x="3" y="7"/>
                    <a:pt x="0" y="1"/>
                  </a:cubicBezTo>
                  <a:cubicBezTo>
                    <a:pt x="4" y="3"/>
                    <a:pt x="8" y="1"/>
                    <a:pt x="12" y="1"/>
                  </a:cubicBezTo>
                  <a:cubicBezTo>
                    <a:pt x="16" y="0"/>
                    <a:pt x="16" y="2"/>
                    <a:pt x="16" y="5"/>
                  </a:cubicBezTo>
                  <a:close/>
                </a:path>
              </a:pathLst>
            </a:custGeom>
            <a:solidFill>
              <a:srgbClr val="4F82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 name="Freeform 915"/>
            <p:cNvSpPr/>
            <p:nvPr/>
          </p:nvSpPr>
          <p:spPr bwMode="auto">
            <a:xfrm>
              <a:off x="11762700" y="1671214"/>
              <a:ext cx="79375" cy="61913"/>
            </a:xfrm>
            <a:custGeom>
              <a:avLst/>
              <a:gdLst>
                <a:gd name="T0" fmla="*/ 4 w 14"/>
                <a:gd name="T1" fmla="*/ 11 h 11"/>
                <a:gd name="T2" fmla="*/ 0 w 14"/>
                <a:gd name="T3" fmla="*/ 7 h 11"/>
                <a:gd name="T4" fmla="*/ 0 w 14"/>
                <a:gd name="T5" fmla="*/ 1 h 11"/>
                <a:gd name="T6" fmla="*/ 6 w 14"/>
                <a:gd name="T7" fmla="*/ 4 h 11"/>
                <a:gd name="T8" fmla="*/ 4 w 14"/>
                <a:gd name="T9" fmla="*/ 11 h 11"/>
              </a:gdLst>
              <a:ahLst/>
              <a:cxnLst>
                <a:cxn ang="0">
                  <a:pos x="T0" y="T1"/>
                </a:cxn>
                <a:cxn ang="0">
                  <a:pos x="T2" y="T3"/>
                </a:cxn>
                <a:cxn ang="0">
                  <a:pos x="T4" y="T5"/>
                </a:cxn>
                <a:cxn ang="0">
                  <a:pos x="T6" y="T7"/>
                </a:cxn>
                <a:cxn ang="0">
                  <a:pos x="T8" y="T9"/>
                </a:cxn>
              </a:cxnLst>
              <a:rect l="0" t="0" r="r" b="b"/>
              <a:pathLst>
                <a:path w="14" h="11">
                  <a:moveTo>
                    <a:pt x="4" y="11"/>
                  </a:moveTo>
                  <a:cubicBezTo>
                    <a:pt x="3" y="9"/>
                    <a:pt x="1" y="8"/>
                    <a:pt x="0" y="7"/>
                  </a:cubicBezTo>
                  <a:cubicBezTo>
                    <a:pt x="0" y="5"/>
                    <a:pt x="0" y="3"/>
                    <a:pt x="0" y="1"/>
                  </a:cubicBezTo>
                  <a:cubicBezTo>
                    <a:pt x="3" y="0"/>
                    <a:pt x="4" y="2"/>
                    <a:pt x="6" y="4"/>
                  </a:cubicBezTo>
                  <a:cubicBezTo>
                    <a:pt x="5" y="6"/>
                    <a:pt x="14" y="11"/>
                    <a:pt x="4" y="11"/>
                  </a:cubicBezTo>
                  <a:close/>
                </a:path>
              </a:pathLst>
            </a:custGeom>
            <a:solidFill>
              <a:srgbClr val="2B5B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 name="Freeform 916"/>
            <p:cNvSpPr/>
            <p:nvPr/>
          </p:nvSpPr>
          <p:spPr bwMode="auto">
            <a:xfrm>
              <a:off x="11676975" y="1766464"/>
              <a:ext cx="131763" cy="123825"/>
            </a:xfrm>
            <a:custGeom>
              <a:avLst/>
              <a:gdLst>
                <a:gd name="T0" fmla="*/ 17 w 23"/>
                <a:gd name="T1" fmla="*/ 2 h 22"/>
                <a:gd name="T2" fmla="*/ 19 w 23"/>
                <a:gd name="T3" fmla="*/ 2 h 22"/>
                <a:gd name="T4" fmla="*/ 19 w 23"/>
                <a:gd name="T5" fmla="*/ 4 h 22"/>
                <a:gd name="T6" fmla="*/ 21 w 23"/>
                <a:gd name="T7" fmla="*/ 10 h 22"/>
                <a:gd name="T8" fmla="*/ 16 w 23"/>
                <a:gd name="T9" fmla="*/ 22 h 22"/>
                <a:gd name="T10" fmla="*/ 16 w 23"/>
                <a:gd name="T11" fmla="*/ 22 h 22"/>
                <a:gd name="T12" fmla="*/ 0 w 23"/>
                <a:gd name="T13" fmla="*/ 8 h 22"/>
                <a:gd name="T14" fmla="*/ 9 w 23"/>
                <a:gd name="T15" fmla="*/ 12 h 22"/>
                <a:gd name="T16" fmla="*/ 9 w 23"/>
                <a:gd name="T17" fmla="*/ 0 h 22"/>
                <a:gd name="T18" fmla="*/ 17 w 23"/>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17" y="2"/>
                  </a:moveTo>
                  <a:cubicBezTo>
                    <a:pt x="18" y="2"/>
                    <a:pt x="18" y="2"/>
                    <a:pt x="19" y="2"/>
                  </a:cubicBezTo>
                  <a:cubicBezTo>
                    <a:pt x="19" y="2"/>
                    <a:pt x="19" y="3"/>
                    <a:pt x="19" y="4"/>
                  </a:cubicBezTo>
                  <a:cubicBezTo>
                    <a:pt x="16" y="5"/>
                    <a:pt x="16" y="5"/>
                    <a:pt x="21" y="10"/>
                  </a:cubicBezTo>
                  <a:cubicBezTo>
                    <a:pt x="18" y="13"/>
                    <a:pt x="23" y="20"/>
                    <a:pt x="16" y="22"/>
                  </a:cubicBezTo>
                  <a:cubicBezTo>
                    <a:pt x="16" y="22"/>
                    <a:pt x="16" y="22"/>
                    <a:pt x="16" y="22"/>
                  </a:cubicBezTo>
                  <a:cubicBezTo>
                    <a:pt x="12" y="16"/>
                    <a:pt x="2" y="16"/>
                    <a:pt x="0" y="8"/>
                  </a:cubicBezTo>
                  <a:cubicBezTo>
                    <a:pt x="3" y="9"/>
                    <a:pt x="5" y="10"/>
                    <a:pt x="9" y="12"/>
                  </a:cubicBezTo>
                  <a:cubicBezTo>
                    <a:pt x="9" y="8"/>
                    <a:pt x="9" y="4"/>
                    <a:pt x="9" y="0"/>
                  </a:cubicBezTo>
                  <a:cubicBezTo>
                    <a:pt x="12" y="0"/>
                    <a:pt x="15" y="1"/>
                    <a:pt x="17" y="2"/>
                  </a:cubicBezTo>
                  <a:close/>
                </a:path>
              </a:pathLst>
            </a:custGeom>
            <a:solidFill>
              <a:srgbClr val="2F59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 name="Freeform 917"/>
            <p:cNvSpPr/>
            <p:nvPr/>
          </p:nvSpPr>
          <p:spPr bwMode="auto">
            <a:xfrm>
              <a:off x="11694437" y="1947439"/>
              <a:ext cx="74613" cy="73025"/>
            </a:xfrm>
            <a:custGeom>
              <a:avLst/>
              <a:gdLst>
                <a:gd name="T0" fmla="*/ 13 w 13"/>
                <a:gd name="T1" fmla="*/ 3 h 13"/>
                <a:gd name="T2" fmla="*/ 3 w 13"/>
                <a:gd name="T3" fmla="*/ 3 h 13"/>
                <a:gd name="T4" fmla="*/ 0 w 13"/>
                <a:gd name="T5" fmla="*/ 0 h 13"/>
                <a:gd name="T6" fmla="*/ 13 w 13"/>
                <a:gd name="T7" fmla="*/ 3 h 13"/>
              </a:gdLst>
              <a:ahLst/>
              <a:cxnLst>
                <a:cxn ang="0">
                  <a:pos x="T0" y="T1"/>
                </a:cxn>
                <a:cxn ang="0">
                  <a:pos x="T2" y="T3"/>
                </a:cxn>
                <a:cxn ang="0">
                  <a:pos x="T4" y="T5"/>
                </a:cxn>
                <a:cxn ang="0">
                  <a:pos x="T6" y="T7"/>
                </a:cxn>
              </a:cxnLst>
              <a:rect l="0" t="0" r="r" b="b"/>
              <a:pathLst>
                <a:path w="13" h="13">
                  <a:moveTo>
                    <a:pt x="13" y="3"/>
                  </a:moveTo>
                  <a:cubicBezTo>
                    <a:pt x="9" y="13"/>
                    <a:pt x="6" y="1"/>
                    <a:pt x="3" y="3"/>
                  </a:cubicBezTo>
                  <a:cubicBezTo>
                    <a:pt x="2" y="2"/>
                    <a:pt x="1" y="1"/>
                    <a:pt x="0" y="0"/>
                  </a:cubicBezTo>
                  <a:cubicBezTo>
                    <a:pt x="5" y="0"/>
                    <a:pt x="9" y="1"/>
                    <a:pt x="13" y="3"/>
                  </a:cubicBezTo>
                  <a:close/>
                </a:path>
              </a:pathLst>
            </a:custGeom>
            <a:solidFill>
              <a:srgbClr val="172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 name="Freeform 918"/>
            <p:cNvSpPr/>
            <p:nvPr/>
          </p:nvSpPr>
          <p:spPr bwMode="auto">
            <a:xfrm>
              <a:off x="11892875" y="1868064"/>
              <a:ext cx="141288" cy="134938"/>
            </a:xfrm>
            <a:custGeom>
              <a:avLst/>
              <a:gdLst>
                <a:gd name="T0" fmla="*/ 25 w 25"/>
                <a:gd name="T1" fmla="*/ 24 h 24"/>
                <a:gd name="T2" fmla="*/ 0 w 25"/>
                <a:gd name="T3" fmla="*/ 0 h 24"/>
                <a:gd name="T4" fmla="*/ 25 w 25"/>
                <a:gd name="T5" fmla="*/ 21 h 24"/>
                <a:gd name="T6" fmla="*/ 25 w 25"/>
                <a:gd name="T7" fmla="*/ 24 h 24"/>
              </a:gdLst>
              <a:ahLst/>
              <a:cxnLst>
                <a:cxn ang="0">
                  <a:pos x="T0" y="T1"/>
                </a:cxn>
                <a:cxn ang="0">
                  <a:pos x="T2" y="T3"/>
                </a:cxn>
                <a:cxn ang="0">
                  <a:pos x="T4" y="T5"/>
                </a:cxn>
                <a:cxn ang="0">
                  <a:pos x="T6" y="T7"/>
                </a:cxn>
              </a:cxnLst>
              <a:rect l="0" t="0" r="r" b="b"/>
              <a:pathLst>
                <a:path w="25" h="24">
                  <a:moveTo>
                    <a:pt x="25" y="24"/>
                  </a:moveTo>
                  <a:cubicBezTo>
                    <a:pt x="17" y="16"/>
                    <a:pt x="8" y="8"/>
                    <a:pt x="0" y="0"/>
                  </a:cubicBezTo>
                  <a:cubicBezTo>
                    <a:pt x="12" y="3"/>
                    <a:pt x="17" y="14"/>
                    <a:pt x="25" y="21"/>
                  </a:cubicBezTo>
                  <a:cubicBezTo>
                    <a:pt x="25" y="22"/>
                    <a:pt x="25" y="23"/>
                    <a:pt x="25" y="24"/>
                  </a:cubicBezTo>
                  <a:close/>
                </a:path>
              </a:pathLst>
            </a:custGeom>
            <a:solidFill>
              <a:srgbClr val="BCC0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 name="Freeform 919"/>
            <p:cNvSpPr/>
            <p:nvPr/>
          </p:nvSpPr>
          <p:spPr bwMode="auto">
            <a:xfrm>
              <a:off x="11830962" y="1761702"/>
              <a:ext cx="101600" cy="66675"/>
            </a:xfrm>
            <a:custGeom>
              <a:avLst/>
              <a:gdLst>
                <a:gd name="T0" fmla="*/ 0 w 18"/>
                <a:gd name="T1" fmla="*/ 1 h 12"/>
                <a:gd name="T2" fmla="*/ 18 w 18"/>
                <a:gd name="T3" fmla="*/ 10 h 12"/>
                <a:gd name="T4" fmla="*/ 0 w 18"/>
                <a:gd name="T5" fmla="*/ 1 h 12"/>
              </a:gdLst>
              <a:ahLst/>
              <a:cxnLst>
                <a:cxn ang="0">
                  <a:pos x="T0" y="T1"/>
                </a:cxn>
                <a:cxn ang="0">
                  <a:pos x="T2" y="T3"/>
                </a:cxn>
                <a:cxn ang="0">
                  <a:pos x="T4" y="T5"/>
                </a:cxn>
              </a:cxnLst>
              <a:rect l="0" t="0" r="r" b="b"/>
              <a:pathLst>
                <a:path w="18" h="12">
                  <a:moveTo>
                    <a:pt x="0" y="1"/>
                  </a:moveTo>
                  <a:cubicBezTo>
                    <a:pt x="7" y="0"/>
                    <a:pt x="11" y="6"/>
                    <a:pt x="18" y="10"/>
                  </a:cubicBezTo>
                  <a:cubicBezTo>
                    <a:pt x="7" y="12"/>
                    <a:pt x="2" y="9"/>
                    <a:pt x="0" y="1"/>
                  </a:cubicBezTo>
                  <a:close/>
                </a:path>
              </a:pathLst>
            </a:custGeom>
            <a:solidFill>
              <a:srgbClr val="6D76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 name="Freeform 920"/>
            <p:cNvSpPr/>
            <p:nvPr/>
          </p:nvSpPr>
          <p:spPr bwMode="auto">
            <a:xfrm>
              <a:off x="11756350" y="1823614"/>
              <a:ext cx="266700" cy="247650"/>
            </a:xfrm>
            <a:custGeom>
              <a:avLst/>
              <a:gdLst>
                <a:gd name="T0" fmla="*/ 2 w 47"/>
                <a:gd name="T1" fmla="*/ 12 h 44"/>
                <a:gd name="T2" fmla="*/ 4 w 47"/>
                <a:gd name="T3" fmla="*/ 6 h 44"/>
                <a:gd name="T4" fmla="*/ 7 w 47"/>
                <a:gd name="T5" fmla="*/ 0 h 44"/>
                <a:gd name="T6" fmla="*/ 11 w 47"/>
                <a:gd name="T7" fmla="*/ 5 h 44"/>
                <a:gd name="T8" fmla="*/ 19 w 47"/>
                <a:gd name="T9" fmla="*/ 13 h 44"/>
                <a:gd name="T10" fmla="*/ 29 w 47"/>
                <a:gd name="T11" fmla="*/ 21 h 44"/>
                <a:gd name="T12" fmla="*/ 46 w 47"/>
                <a:gd name="T13" fmla="*/ 35 h 44"/>
                <a:gd name="T14" fmla="*/ 47 w 47"/>
                <a:gd name="T15" fmla="*/ 44 h 44"/>
                <a:gd name="T16" fmla="*/ 37 w 47"/>
                <a:gd name="T17" fmla="*/ 37 h 44"/>
                <a:gd name="T18" fmla="*/ 2 w 47"/>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2" y="12"/>
                  </a:moveTo>
                  <a:cubicBezTo>
                    <a:pt x="3" y="10"/>
                    <a:pt x="6" y="9"/>
                    <a:pt x="4" y="6"/>
                  </a:cubicBezTo>
                  <a:cubicBezTo>
                    <a:pt x="0" y="1"/>
                    <a:pt x="5" y="1"/>
                    <a:pt x="7" y="0"/>
                  </a:cubicBezTo>
                  <a:cubicBezTo>
                    <a:pt x="9" y="1"/>
                    <a:pt x="12" y="3"/>
                    <a:pt x="11" y="5"/>
                  </a:cubicBezTo>
                  <a:cubicBezTo>
                    <a:pt x="8" y="13"/>
                    <a:pt x="13" y="14"/>
                    <a:pt x="19" y="13"/>
                  </a:cubicBezTo>
                  <a:cubicBezTo>
                    <a:pt x="25" y="13"/>
                    <a:pt x="25" y="19"/>
                    <a:pt x="29" y="21"/>
                  </a:cubicBezTo>
                  <a:cubicBezTo>
                    <a:pt x="34" y="26"/>
                    <a:pt x="40" y="30"/>
                    <a:pt x="46" y="35"/>
                  </a:cubicBezTo>
                  <a:cubicBezTo>
                    <a:pt x="46" y="38"/>
                    <a:pt x="47" y="41"/>
                    <a:pt x="47" y="44"/>
                  </a:cubicBezTo>
                  <a:cubicBezTo>
                    <a:pt x="43" y="42"/>
                    <a:pt x="41" y="37"/>
                    <a:pt x="37" y="37"/>
                  </a:cubicBezTo>
                  <a:cubicBezTo>
                    <a:pt x="25" y="29"/>
                    <a:pt x="14" y="20"/>
                    <a:pt x="2" y="12"/>
                  </a:cubicBezTo>
                  <a:close/>
                </a:path>
              </a:pathLst>
            </a:custGeom>
            <a:solidFill>
              <a:srgbClr val="1D2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 name="Freeform 921"/>
            <p:cNvSpPr/>
            <p:nvPr/>
          </p:nvSpPr>
          <p:spPr bwMode="auto">
            <a:xfrm>
              <a:off x="11756350" y="2093489"/>
              <a:ext cx="147638" cy="73025"/>
            </a:xfrm>
            <a:custGeom>
              <a:avLst/>
              <a:gdLst>
                <a:gd name="T0" fmla="*/ 0 w 26"/>
                <a:gd name="T1" fmla="*/ 5 h 13"/>
                <a:gd name="T2" fmla="*/ 11 w 26"/>
                <a:gd name="T3" fmla="*/ 4 h 13"/>
                <a:gd name="T4" fmla="*/ 21 w 26"/>
                <a:gd name="T5" fmla="*/ 7 h 13"/>
                <a:gd name="T6" fmla="*/ 19 w 26"/>
                <a:gd name="T7" fmla="*/ 13 h 13"/>
                <a:gd name="T8" fmla="*/ 0 w 26"/>
                <a:gd name="T9" fmla="*/ 5 h 13"/>
              </a:gdLst>
              <a:ahLst/>
              <a:cxnLst>
                <a:cxn ang="0">
                  <a:pos x="T0" y="T1"/>
                </a:cxn>
                <a:cxn ang="0">
                  <a:pos x="T2" y="T3"/>
                </a:cxn>
                <a:cxn ang="0">
                  <a:pos x="T4" y="T5"/>
                </a:cxn>
                <a:cxn ang="0">
                  <a:pos x="T6" y="T7"/>
                </a:cxn>
                <a:cxn ang="0">
                  <a:pos x="T8" y="T9"/>
                </a:cxn>
              </a:cxnLst>
              <a:rect l="0" t="0" r="r" b="b"/>
              <a:pathLst>
                <a:path w="26" h="13">
                  <a:moveTo>
                    <a:pt x="0" y="5"/>
                  </a:moveTo>
                  <a:cubicBezTo>
                    <a:pt x="3" y="0"/>
                    <a:pt x="7" y="4"/>
                    <a:pt x="11" y="4"/>
                  </a:cubicBezTo>
                  <a:cubicBezTo>
                    <a:pt x="14" y="5"/>
                    <a:pt x="18" y="6"/>
                    <a:pt x="21" y="7"/>
                  </a:cubicBezTo>
                  <a:cubicBezTo>
                    <a:pt x="26" y="11"/>
                    <a:pt x="21" y="11"/>
                    <a:pt x="19" y="13"/>
                  </a:cubicBezTo>
                  <a:cubicBezTo>
                    <a:pt x="13" y="10"/>
                    <a:pt x="6" y="8"/>
                    <a:pt x="0" y="5"/>
                  </a:cubicBezTo>
                  <a:close/>
                </a:path>
              </a:pathLst>
            </a:custGeom>
            <a:solidFill>
              <a:srgbClr val="25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 name="Freeform 922"/>
            <p:cNvSpPr/>
            <p:nvPr/>
          </p:nvSpPr>
          <p:spPr bwMode="auto">
            <a:xfrm>
              <a:off x="11819850" y="2042689"/>
              <a:ext cx="101600" cy="61913"/>
            </a:xfrm>
            <a:custGeom>
              <a:avLst/>
              <a:gdLst>
                <a:gd name="T0" fmla="*/ 16 w 18"/>
                <a:gd name="T1" fmla="*/ 11 h 11"/>
                <a:gd name="T2" fmla="*/ 0 w 18"/>
                <a:gd name="T3" fmla="*/ 0 h 11"/>
                <a:gd name="T4" fmla="*/ 18 w 18"/>
                <a:gd name="T5" fmla="*/ 10 h 11"/>
                <a:gd name="T6" fmla="*/ 16 w 18"/>
                <a:gd name="T7" fmla="*/ 11 h 11"/>
              </a:gdLst>
              <a:ahLst/>
              <a:cxnLst>
                <a:cxn ang="0">
                  <a:pos x="T0" y="T1"/>
                </a:cxn>
                <a:cxn ang="0">
                  <a:pos x="T2" y="T3"/>
                </a:cxn>
                <a:cxn ang="0">
                  <a:pos x="T4" y="T5"/>
                </a:cxn>
                <a:cxn ang="0">
                  <a:pos x="T6" y="T7"/>
                </a:cxn>
              </a:cxnLst>
              <a:rect l="0" t="0" r="r" b="b"/>
              <a:pathLst>
                <a:path w="18" h="11">
                  <a:moveTo>
                    <a:pt x="16" y="11"/>
                  </a:moveTo>
                  <a:cubicBezTo>
                    <a:pt x="11" y="7"/>
                    <a:pt x="3" y="7"/>
                    <a:pt x="0" y="0"/>
                  </a:cubicBezTo>
                  <a:cubicBezTo>
                    <a:pt x="7" y="2"/>
                    <a:pt x="13" y="5"/>
                    <a:pt x="18" y="10"/>
                  </a:cubicBezTo>
                  <a:cubicBezTo>
                    <a:pt x="17" y="10"/>
                    <a:pt x="17" y="11"/>
                    <a:pt x="16" y="11"/>
                  </a:cubicBezTo>
                  <a:close/>
                </a:path>
              </a:pathLst>
            </a:custGeom>
            <a:solidFill>
              <a:srgbClr val="CFD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 name="Freeform 923"/>
            <p:cNvSpPr/>
            <p:nvPr/>
          </p:nvSpPr>
          <p:spPr bwMode="auto">
            <a:xfrm>
              <a:off x="11864300" y="3396827"/>
              <a:ext cx="28575" cy="106363"/>
            </a:xfrm>
            <a:custGeom>
              <a:avLst/>
              <a:gdLst>
                <a:gd name="T0" fmla="*/ 4 w 5"/>
                <a:gd name="T1" fmla="*/ 19 h 19"/>
                <a:gd name="T2" fmla="*/ 0 w 5"/>
                <a:gd name="T3" fmla="*/ 13 h 19"/>
                <a:gd name="T4" fmla="*/ 0 w 5"/>
                <a:gd name="T5" fmla="*/ 0 h 19"/>
                <a:gd name="T6" fmla="*/ 2 w 5"/>
                <a:gd name="T7" fmla="*/ 2 h 19"/>
                <a:gd name="T8" fmla="*/ 4 w 5"/>
                <a:gd name="T9" fmla="*/ 19 h 19"/>
              </a:gdLst>
              <a:ahLst/>
              <a:cxnLst>
                <a:cxn ang="0">
                  <a:pos x="T0" y="T1"/>
                </a:cxn>
                <a:cxn ang="0">
                  <a:pos x="T2" y="T3"/>
                </a:cxn>
                <a:cxn ang="0">
                  <a:pos x="T4" y="T5"/>
                </a:cxn>
                <a:cxn ang="0">
                  <a:pos x="T6" y="T7"/>
                </a:cxn>
                <a:cxn ang="0">
                  <a:pos x="T8" y="T9"/>
                </a:cxn>
              </a:cxnLst>
              <a:rect l="0" t="0" r="r" b="b"/>
              <a:pathLst>
                <a:path w="5" h="19">
                  <a:moveTo>
                    <a:pt x="4" y="19"/>
                  </a:moveTo>
                  <a:cubicBezTo>
                    <a:pt x="1" y="18"/>
                    <a:pt x="3" y="14"/>
                    <a:pt x="0" y="13"/>
                  </a:cubicBezTo>
                  <a:cubicBezTo>
                    <a:pt x="0" y="9"/>
                    <a:pt x="0" y="5"/>
                    <a:pt x="0" y="0"/>
                  </a:cubicBezTo>
                  <a:cubicBezTo>
                    <a:pt x="1" y="1"/>
                    <a:pt x="1" y="1"/>
                    <a:pt x="2" y="2"/>
                  </a:cubicBezTo>
                  <a:cubicBezTo>
                    <a:pt x="2" y="7"/>
                    <a:pt x="5" y="13"/>
                    <a:pt x="4" y="19"/>
                  </a:cubicBezTo>
                  <a:close/>
                </a:path>
              </a:pathLst>
            </a:custGeom>
            <a:solidFill>
              <a:srgbClr val="B5B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 name="Freeform 924"/>
            <p:cNvSpPr/>
            <p:nvPr/>
          </p:nvSpPr>
          <p:spPr bwMode="auto">
            <a:xfrm>
              <a:off x="11621412" y="3114252"/>
              <a:ext cx="68263" cy="134938"/>
            </a:xfrm>
            <a:custGeom>
              <a:avLst/>
              <a:gdLst>
                <a:gd name="T0" fmla="*/ 2 w 12"/>
                <a:gd name="T1" fmla="*/ 22 h 24"/>
                <a:gd name="T2" fmla="*/ 3 w 12"/>
                <a:gd name="T3" fmla="*/ 0 h 24"/>
                <a:gd name="T4" fmla="*/ 10 w 12"/>
                <a:gd name="T5" fmla="*/ 9 h 24"/>
                <a:gd name="T6" fmla="*/ 11 w 12"/>
                <a:gd name="T7" fmla="*/ 18 h 24"/>
                <a:gd name="T8" fmla="*/ 7 w 12"/>
                <a:gd name="T9" fmla="*/ 15 h 24"/>
                <a:gd name="T10" fmla="*/ 2 w 12"/>
                <a:gd name="T11" fmla="*/ 22 h 24"/>
              </a:gdLst>
              <a:ahLst/>
              <a:cxnLst>
                <a:cxn ang="0">
                  <a:pos x="T0" y="T1"/>
                </a:cxn>
                <a:cxn ang="0">
                  <a:pos x="T2" y="T3"/>
                </a:cxn>
                <a:cxn ang="0">
                  <a:pos x="T4" y="T5"/>
                </a:cxn>
                <a:cxn ang="0">
                  <a:pos x="T6" y="T7"/>
                </a:cxn>
                <a:cxn ang="0">
                  <a:pos x="T8" y="T9"/>
                </a:cxn>
                <a:cxn ang="0">
                  <a:pos x="T10" y="T11"/>
                </a:cxn>
              </a:cxnLst>
              <a:rect l="0" t="0" r="r" b="b"/>
              <a:pathLst>
                <a:path w="12" h="24">
                  <a:moveTo>
                    <a:pt x="2" y="22"/>
                  </a:moveTo>
                  <a:cubicBezTo>
                    <a:pt x="2" y="15"/>
                    <a:pt x="0" y="7"/>
                    <a:pt x="3" y="0"/>
                  </a:cubicBezTo>
                  <a:cubicBezTo>
                    <a:pt x="8" y="1"/>
                    <a:pt x="12" y="1"/>
                    <a:pt x="10" y="9"/>
                  </a:cubicBezTo>
                  <a:cubicBezTo>
                    <a:pt x="10" y="11"/>
                    <a:pt x="11" y="15"/>
                    <a:pt x="11" y="18"/>
                  </a:cubicBezTo>
                  <a:cubicBezTo>
                    <a:pt x="5" y="24"/>
                    <a:pt x="9" y="14"/>
                    <a:pt x="7" y="15"/>
                  </a:cubicBezTo>
                  <a:cubicBezTo>
                    <a:pt x="2" y="16"/>
                    <a:pt x="5" y="20"/>
                    <a:pt x="2" y="22"/>
                  </a:cubicBezTo>
                  <a:close/>
                </a:path>
              </a:pathLst>
            </a:custGeom>
            <a:solidFill>
              <a:srgbClr val="74A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 name="Freeform 925"/>
            <p:cNvSpPr/>
            <p:nvPr/>
          </p:nvSpPr>
          <p:spPr bwMode="auto">
            <a:xfrm>
              <a:off x="11751587" y="3273002"/>
              <a:ext cx="61913" cy="50800"/>
            </a:xfrm>
            <a:custGeom>
              <a:avLst/>
              <a:gdLst>
                <a:gd name="T0" fmla="*/ 0 w 11"/>
                <a:gd name="T1" fmla="*/ 0 h 9"/>
                <a:gd name="T2" fmla="*/ 11 w 11"/>
                <a:gd name="T3" fmla="*/ 0 h 9"/>
                <a:gd name="T4" fmla="*/ 0 w 11"/>
                <a:gd name="T5" fmla="*/ 0 h 9"/>
              </a:gdLst>
              <a:ahLst/>
              <a:cxnLst>
                <a:cxn ang="0">
                  <a:pos x="T0" y="T1"/>
                </a:cxn>
                <a:cxn ang="0">
                  <a:pos x="T2" y="T3"/>
                </a:cxn>
                <a:cxn ang="0">
                  <a:pos x="T4" y="T5"/>
                </a:cxn>
              </a:cxnLst>
              <a:rect l="0" t="0" r="r" b="b"/>
              <a:pathLst>
                <a:path w="11" h="9">
                  <a:moveTo>
                    <a:pt x="0" y="0"/>
                  </a:moveTo>
                  <a:cubicBezTo>
                    <a:pt x="4" y="0"/>
                    <a:pt x="7" y="0"/>
                    <a:pt x="11" y="0"/>
                  </a:cubicBezTo>
                  <a:cubicBezTo>
                    <a:pt x="7" y="9"/>
                    <a:pt x="3" y="7"/>
                    <a:pt x="0" y="0"/>
                  </a:cubicBezTo>
                  <a:close/>
                </a:path>
              </a:pathLst>
            </a:custGeom>
            <a:solidFill>
              <a:srgbClr val="7298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 name="Freeform 926"/>
            <p:cNvSpPr/>
            <p:nvPr/>
          </p:nvSpPr>
          <p:spPr bwMode="auto">
            <a:xfrm>
              <a:off x="11542037" y="3114252"/>
              <a:ext cx="90488" cy="147638"/>
            </a:xfrm>
            <a:custGeom>
              <a:avLst/>
              <a:gdLst>
                <a:gd name="T0" fmla="*/ 12 w 16"/>
                <a:gd name="T1" fmla="*/ 2 h 26"/>
                <a:gd name="T2" fmla="*/ 14 w 16"/>
                <a:gd name="T3" fmla="*/ 20 h 26"/>
                <a:gd name="T4" fmla="*/ 8 w 16"/>
                <a:gd name="T5" fmla="*/ 26 h 26"/>
                <a:gd name="T6" fmla="*/ 4 w 16"/>
                <a:gd name="T7" fmla="*/ 8 h 26"/>
                <a:gd name="T8" fmla="*/ 12 w 16"/>
                <a:gd name="T9" fmla="*/ 2 h 26"/>
              </a:gdLst>
              <a:ahLst/>
              <a:cxnLst>
                <a:cxn ang="0">
                  <a:pos x="T0" y="T1"/>
                </a:cxn>
                <a:cxn ang="0">
                  <a:pos x="T2" y="T3"/>
                </a:cxn>
                <a:cxn ang="0">
                  <a:pos x="T4" y="T5"/>
                </a:cxn>
                <a:cxn ang="0">
                  <a:pos x="T6" y="T7"/>
                </a:cxn>
                <a:cxn ang="0">
                  <a:pos x="T8" y="T9"/>
                </a:cxn>
              </a:cxnLst>
              <a:rect l="0" t="0" r="r" b="b"/>
              <a:pathLst>
                <a:path w="16" h="26">
                  <a:moveTo>
                    <a:pt x="12" y="2"/>
                  </a:moveTo>
                  <a:cubicBezTo>
                    <a:pt x="16" y="8"/>
                    <a:pt x="13" y="14"/>
                    <a:pt x="14" y="20"/>
                  </a:cubicBezTo>
                  <a:cubicBezTo>
                    <a:pt x="6" y="16"/>
                    <a:pt x="8" y="22"/>
                    <a:pt x="8" y="26"/>
                  </a:cubicBezTo>
                  <a:cubicBezTo>
                    <a:pt x="0" y="21"/>
                    <a:pt x="6" y="14"/>
                    <a:pt x="4" y="8"/>
                  </a:cubicBezTo>
                  <a:cubicBezTo>
                    <a:pt x="8" y="8"/>
                    <a:pt x="6" y="0"/>
                    <a:pt x="12" y="2"/>
                  </a:cubicBezTo>
                  <a:close/>
                </a:path>
              </a:pathLst>
            </a:custGeom>
            <a:solidFill>
              <a:srgbClr val="659D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 name="Freeform 927"/>
            <p:cNvSpPr/>
            <p:nvPr/>
          </p:nvSpPr>
          <p:spPr bwMode="auto">
            <a:xfrm>
              <a:off x="11462662" y="3074564"/>
              <a:ext cx="44450" cy="73025"/>
            </a:xfrm>
            <a:custGeom>
              <a:avLst/>
              <a:gdLst>
                <a:gd name="T0" fmla="*/ 2 w 8"/>
                <a:gd name="T1" fmla="*/ 13 h 13"/>
                <a:gd name="T2" fmla="*/ 5 w 8"/>
                <a:gd name="T3" fmla="*/ 0 h 13"/>
                <a:gd name="T4" fmla="*/ 2 w 8"/>
                <a:gd name="T5" fmla="*/ 13 h 13"/>
              </a:gdLst>
              <a:ahLst/>
              <a:cxnLst>
                <a:cxn ang="0">
                  <a:pos x="T0" y="T1"/>
                </a:cxn>
                <a:cxn ang="0">
                  <a:pos x="T2" y="T3"/>
                </a:cxn>
                <a:cxn ang="0">
                  <a:pos x="T4" y="T5"/>
                </a:cxn>
              </a:cxnLst>
              <a:rect l="0" t="0" r="r" b="b"/>
              <a:pathLst>
                <a:path w="8" h="13">
                  <a:moveTo>
                    <a:pt x="2" y="13"/>
                  </a:moveTo>
                  <a:cubicBezTo>
                    <a:pt x="2" y="9"/>
                    <a:pt x="0" y="4"/>
                    <a:pt x="5" y="0"/>
                  </a:cubicBezTo>
                  <a:cubicBezTo>
                    <a:pt x="5" y="5"/>
                    <a:pt x="8" y="10"/>
                    <a:pt x="2" y="13"/>
                  </a:cubicBezTo>
                  <a:close/>
                </a:path>
              </a:pathLst>
            </a:custGeom>
            <a:solidFill>
              <a:srgbClr val="4374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956" name="Título 1">
            <a:extLst>
              <a:ext uri="{FF2B5EF4-FFF2-40B4-BE49-F238E27FC236}">
                <a16:creationId xmlns:a16="http://schemas.microsoft.com/office/drawing/2014/main" id="{6FC92E05-C567-422E-96BE-957A89600280}"/>
              </a:ext>
            </a:extLst>
          </p:cNvPr>
          <p:cNvSpPr txBox="1"/>
          <p:nvPr/>
        </p:nvSpPr>
        <p:spPr>
          <a:xfrm>
            <a:off x="1353626" y="866775"/>
            <a:ext cx="8474075" cy="708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a:solidFill>
                  <a:srgbClr val="EFC964"/>
                </a:solidFill>
              </a:rPr>
              <a:t>Free Template</a:t>
            </a:r>
          </a:p>
        </p:txBody>
      </p:sp>
    </p:spTree>
    <p:extLst>
      <p:ext uri="{BB962C8B-B14F-4D97-AF65-F5344CB8AC3E}">
        <p14:creationId xmlns:p14="http://schemas.microsoft.com/office/powerpoint/2010/main" val="83358149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2818F-75D1-4CF1-83A9-78FE28E39254}"/>
              </a:ext>
            </a:extLst>
          </p:cNvPr>
          <p:cNvSpPr>
            <a:spLocks noGrp="1"/>
          </p:cNvSpPr>
          <p:nvPr>
            <p:ph type="title" idx="4294967295"/>
          </p:nvPr>
        </p:nvSpPr>
        <p:spPr>
          <a:xfrm>
            <a:off x="3309990" y="319048"/>
            <a:ext cx="5908961" cy="709612"/>
          </a:xfrm>
          <a:prstGeom prst="rect">
            <a:avLst/>
          </a:prstGeom>
        </p:spPr>
        <p:txBody>
          <a:bodyPr/>
          <a:lstStyle/>
          <a:p>
            <a:r>
              <a:rPr lang="es-PE">
                <a:solidFill>
                  <a:srgbClr val="F8DD7B"/>
                </a:solidFill>
              </a:rPr>
              <a:t>Anatomía humana</a:t>
            </a:r>
          </a:p>
        </p:txBody>
      </p:sp>
      <p:sp>
        <p:nvSpPr>
          <p:cNvPr id="4" name="Rectangle 2">
            <a:extLst>
              <a:ext uri="{FF2B5EF4-FFF2-40B4-BE49-F238E27FC236}">
                <a16:creationId xmlns:a16="http://schemas.microsoft.com/office/drawing/2014/main" id="{0F4333D5-C55A-42C9-8AD2-56D6CFFEC50E}"/>
              </a:ext>
            </a:extLst>
          </p:cNvPr>
          <p:cNvSpPr/>
          <p:nvPr/>
        </p:nvSpPr>
        <p:spPr bwMode="auto">
          <a:xfrm>
            <a:off x="2176375" y="1107227"/>
            <a:ext cx="7839250" cy="6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round/>
                <a:headEnd/>
                <a:tailEnd/>
              </a14:hiddenLine>
            </a:ext>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algn="ctr" eaLnBrk="1" hangingPunct="1">
              <a:lnSpc>
                <a:spcPct val="150000"/>
              </a:lnSpc>
            </a:pPr>
            <a:r>
              <a:rPr lang="en-US" altLang="es-PE" sz="1200">
                <a:solidFill>
                  <a:schemeClr val="tx1"/>
                </a:solidFill>
                <a:latin typeface="+mn-lt"/>
                <a:ea typeface="MS PGothic" panose="020B0600070205080204" pitchFamily="34" charset="-128"/>
                <a:sym typeface="Aller Bold" charset="0"/>
              </a:rPr>
              <a:t>Some cool things here.</a:t>
            </a:r>
            <a:endParaRPr lang="en-US" altLang="es-PE" sz="1200">
              <a:solidFill>
                <a:schemeClr val="tx1"/>
              </a:solidFill>
              <a:latin typeface="+mn-lt"/>
              <a:ea typeface="MS PGothic" panose="020B0600070205080204" pitchFamily="34" charset="-128"/>
              <a:sym typeface="Aller Light" charset="0"/>
            </a:endParaRPr>
          </a:p>
          <a:p>
            <a:pPr algn="ctr" eaLnBrk="1" hangingPunct="1">
              <a:lnSpc>
                <a:spcPct val="150000"/>
              </a:lnSpc>
            </a:pPr>
            <a:r>
              <a:rPr lang="en-US" altLang="es-PE" sz="1200">
                <a:solidFill>
                  <a:schemeClr val="tx1"/>
                </a:solidFill>
                <a:latin typeface="+mn-lt"/>
                <a:ea typeface="MS PGothic" panose="020B0600070205080204" pitchFamily="34" charset="-128"/>
                <a:sym typeface="Aller Light Italic" charset="0"/>
              </a:rPr>
              <a:t>Maecenas vitae ante quis, dapibus consectetur ipsum. Fusce eu sapien vel sapien maximus suscipit et non dui. Curabitur venenatis fermentum fringilla. Aliquam auctor id tortor nec iaculis. Sed risus enim, tristique id nibh eu, auctor finibus orci.</a:t>
            </a:r>
          </a:p>
        </p:txBody>
      </p:sp>
      <p:sp>
        <p:nvSpPr>
          <p:cNvPr id="6" name="Rectangle 4">
            <a:extLst>
              <a:ext uri="{FF2B5EF4-FFF2-40B4-BE49-F238E27FC236}">
                <a16:creationId xmlns:a16="http://schemas.microsoft.com/office/drawing/2014/main" id="{B7BC6943-F725-4179-9267-2EB9362BFD59}"/>
              </a:ext>
            </a:extLst>
          </p:cNvPr>
          <p:cNvSpPr/>
          <p:nvPr/>
        </p:nvSpPr>
        <p:spPr bwMode="auto">
          <a:xfrm>
            <a:off x="4675224" y="2851259"/>
            <a:ext cx="2393166" cy="34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62" tIns="18062" rIns="18062" bIns="18062"/>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algn="ctr" eaLnBrk="1" hangingPunct="1">
              <a:spcBef>
                <a:spcPts val="1400"/>
              </a:spcBef>
            </a:pPr>
            <a:r>
              <a:rPr lang="en-US" altLang="es-PE" sz="1200">
                <a:solidFill>
                  <a:schemeClr val="tx1"/>
                </a:solidFill>
                <a:latin typeface="+mn-lt"/>
                <a:ea typeface="MS PGothic" panose="020B0600070205080204" pitchFamily="34" charset="-128"/>
                <a:sym typeface="Lora" charset="0"/>
              </a:rPr>
              <a:t>Praesent quam justo, tempor ac sollicitudin sed, mattis vel arcu. </a:t>
            </a:r>
          </a:p>
        </p:txBody>
      </p:sp>
      <p:grpSp>
        <p:nvGrpSpPr>
          <p:cNvPr id="7" name="Group 11">
            <a:extLst>
              <a:ext uri="{FF2B5EF4-FFF2-40B4-BE49-F238E27FC236}">
                <a16:creationId xmlns:a16="http://schemas.microsoft.com/office/drawing/2014/main" id="{55971ED8-25D6-49A0-B6F1-A1F8899E564A}"/>
              </a:ext>
            </a:extLst>
          </p:cNvPr>
          <p:cNvGrpSpPr/>
          <p:nvPr/>
        </p:nvGrpSpPr>
        <p:grpSpPr>
          <a:xfrm>
            <a:off x="3483468" y="2499418"/>
            <a:ext cx="651121" cy="1826786"/>
            <a:chOff x="0" y="0"/>
            <a:chExt cx="607" cy="1702"/>
          </a:xfrm>
        </p:grpSpPr>
        <p:grpSp>
          <p:nvGrpSpPr>
            <p:cNvPr id="8" name="Group 7">
              <a:extLst>
                <a:ext uri="{FF2B5EF4-FFF2-40B4-BE49-F238E27FC236}">
                  <a16:creationId xmlns:a16="http://schemas.microsoft.com/office/drawing/2014/main" id="{2AA08C5B-826D-4E8A-9D13-A5EC7CC7923E}"/>
                </a:ext>
              </a:extLst>
            </p:cNvPr>
            <p:cNvGrpSpPr/>
            <p:nvPr/>
          </p:nvGrpSpPr>
          <p:grpSpPr>
            <a:xfrm>
              <a:off x="72" y="0"/>
              <a:ext cx="459" cy="458"/>
              <a:chOff x="0" y="0"/>
              <a:chExt cx="458" cy="458"/>
            </a:xfrm>
          </p:grpSpPr>
          <p:sp>
            <p:nvSpPr>
              <p:cNvPr id="12" name="Oval 5">
                <a:extLst>
                  <a:ext uri="{FF2B5EF4-FFF2-40B4-BE49-F238E27FC236}">
                    <a16:creationId xmlns:a16="http://schemas.microsoft.com/office/drawing/2014/main" id="{61F1E5C0-74D9-4544-9EF8-C68DC49F2487}"/>
                  </a:ext>
                </a:extLst>
              </p:cNvPr>
              <p:cNvSpPr/>
              <p:nvPr/>
            </p:nvSpPr>
            <p:spPr bwMode="auto">
              <a:xfrm>
                <a:off x="0" y="0"/>
                <a:ext cx="458" cy="458"/>
              </a:xfrm>
              <a:prstGeom prst="ellipse">
                <a:avLst/>
              </a:prstGeom>
              <a:solidFill>
                <a:srgbClr val="344868"/>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endParaRPr lang="es-PE" altLang="es-PE" sz="1200">
                  <a:latin typeface="+mn-lt"/>
                </a:endParaRPr>
              </a:p>
            </p:txBody>
          </p:sp>
          <p:sp>
            <p:nvSpPr>
              <p:cNvPr id="13" name="Oval 6">
                <a:extLst>
                  <a:ext uri="{FF2B5EF4-FFF2-40B4-BE49-F238E27FC236}">
                    <a16:creationId xmlns:a16="http://schemas.microsoft.com/office/drawing/2014/main" id="{43241636-6144-4575-86DF-EA4C079B09BE}"/>
                  </a:ext>
                </a:extLst>
              </p:cNvPr>
              <p:cNvSpPr/>
              <p:nvPr/>
            </p:nvSpPr>
            <p:spPr bwMode="auto">
              <a:xfrm>
                <a:off x="57" y="68"/>
                <a:ext cx="342" cy="319"/>
              </a:xfrm>
              <a:prstGeom prst="ellipse">
                <a:avLst/>
              </a:prstGeom>
              <a:solidFill>
                <a:srgbClr val="CF5A6A"/>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endParaRPr lang="es-PE" altLang="es-PE" sz="1200">
                  <a:latin typeface="+mn-lt"/>
                </a:endParaRPr>
              </a:p>
            </p:txBody>
          </p:sp>
        </p:grpSp>
        <p:grpSp>
          <p:nvGrpSpPr>
            <p:cNvPr id="9" name="Group 10">
              <a:extLst>
                <a:ext uri="{FF2B5EF4-FFF2-40B4-BE49-F238E27FC236}">
                  <a16:creationId xmlns:a16="http://schemas.microsoft.com/office/drawing/2014/main" id="{04334959-6DD1-4E54-8384-90268968EBFD}"/>
                </a:ext>
              </a:extLst>
            </p:cNvPr>
            <p:cNvGrpSpPr/>
            <p:nvPr/>
          </p:nvGrpSpPr>
          <p:grpSpPr>
            <a:xfrm>
              <a:off x="0" y="417"/>
              <a:ext cx="607" cy="1285"/>
              <a:chOff x="0" y="0"/>
              <a:chExt cx="607" cy="1285"/>
            </a:xfrm>
          </p:grpSpPr>
          <p:sp>
            <p:nvSpPr>
              <p:cNvPr id="10" name="AutoShape 8">
                <a:extLst>
                  <a:ext uri="{FF2B5EF4-FFF2-40B4-BE49-F238E27FC236}">
                    <a16:creationId xmlns:a16="http://schemas.microsoft.com/office/drawing/2014/main" id="{2E6392C2-DDDA-4984-81F2-554CFA45E5BC}"/>
                  </a:ext>
                </a:extLst>
              </p:cNvPr>
              <p:cNvSpPr/>
              <p:nvPr/>
            </p:nvSpPr>
            <p:spPr bwMode="auto">
              <a:xfrm>
                <a:off x="0" y="97"/>
                <a:ext cx="607" cy="1188"/>
              </a:xfrm>
              <a:custGeom>
                <a:avLst/>
                <a:gdLst>
                  <a:gd name="T0" fmla="*/ 21600 w 21600"/>
                  <a:gd name="T1" fmla="*/ 10699 h 21600"/>
                  <a:gd name="T2" fmla="*/ 19554 w 21600"/>
                  <a:gd name="T3" fmla="*/ 11680 h 21600"/>
                  <a:gd name="T4" fmla="*/ 17507 w 21600"/>
                  <a:gd name="T5" fmla="*/ 10699 h 21600"/>
                  <a:gd name="T6" fmla="*/ 17507 w 21600"/>
                  <a:gd name="T7" fmla="*/ 3613 h 21600"/>
                  <a:gd name="T8" fmla="*/ 16598 w 21600"/>
                  <a:gd name="T9" fmla="*/ 3613 h 21600"/>
                  <a:gd name="T10" fmla="*/ 16598 w 21600"/>
                  <a:gd name="T11" fmla="*/ 20510 h 21600"/>
                  <a:gd name="T12" fmla="*/ 14097 w 21600"/>
                  <a:gd name="T13" fmla="*/ 21600 h 21600"/>
                  <a:gd name="T14" fmla="*/ 11368 w 21600"/>
                  <a:gd name="T15" fmla="*/ 20510 h 21600"/>
                  <a:gd name="T16" fmla="*/ 11368 w 21600"/>
                  <a:gd name="T17" fmla="*/ 10590 h 21600"/>
                  <a:gd name="T18" fmla="*/ 10232 w 21600"/>
                  <a:gd name="T19" fmla="*/ 10590 h 21600"/>
                  <a:gd name="T20" fmla="*/ 10232 w 21600"/>
                  <a:gd name="T21" fmla="*/ 20510 h 21600"/>
                  <a:gd name="T22" fmla="*/ 7503 w 21600"/>
                  <a:gd name="T23" fmla="*/ 21600 h 21600"/>
                  <a:gd name="T24" fmla="*/ 5002 w 21600"/>
                  <a:gd name="T25" fmla="*/ 20510 h 21600"/>
                  <a:gd name="T26" fmla="*/ 5002 w 21600"/>
                  <a:gd name="T27" fmla="*/ 3613 h 21600"/>
                  <a:gd name="T28" fmla="*/ 4093 w 21600"/>
                  <a:gd name="T29" fmla="*/ 3613 h 21600"/>
                  <a:gd name="T30" fmla="*/ 4093 w 21600"/>
                  <a:gd name="T31" fmla="*/ 10699 h 21600"/>
                  <a:gd name="T32" fmla="*/ 2046 w 21600"/>
                  <a:gd name="T33" fmla="*/ 11680 h 21600"/>
                  <a:gd name="T34" fmla="*/ 0 w 21600"/>
                  <a:gd name="T35" fmla="*/ 10699 h 21600"/>
                  <a:gd name="T36" fmla="*/ 0 w 21600"/>
                  <a:gd name="T37" fmla="*/ 2632 h 21600"/>
                  <a:gd name="T38" fmla="*/ 3978 w 21600"/>
                  <a:gd name="T39" fmla="*/ 0 h 21600"/>
                  <a:gd name="T40" fmla="*/ 17370 w 21600"/>
                  <a:gd name="T41" fmla="*/ 0 h 21600"/>
                  <a:gd name="T42" fmla="*/ 21600 w 21600"/>
                  <a:gd name="T43" fmla="*/ 2632 h 21600"/>
                  <a:gd name="T44" fmla="*/ 21600 w 21600"/>
                  <a:gd name="T45" fmla="*/ 10699 h 21600"/>
                  <a:gd name="T46" fmla="*/ 21600 w 21600"/>
                  <a:gd name="T47" fmla="*/ 1069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00" h="21600">
                    <a:moveTo>
                      <a:pt x="21600" y="10699"/>
                    </a:moveTo>
                    <a:cubicBezTo>
                      <a:pt x="21600" y="11353"/>
                      <a:pt x="20918" y="11680"/>
                      <a:pt x="19554" y="11680"/>
                    </a:cubicBezTo>
                    <a:cubicBezTo>
                      <a:pt x="18189" y="11680"/>
                      <a:pt x="17507" y="11353"/>
                      <a:pt x="17507" y="10699"/>
                    </a:cubicBezTo>
                    <a:cubicBezTo>
                      <a:pt x="17507" y="3613"/>
                      <a:pt x="17507" y="3613"/>
                      <a:pt x="17507" y="3613"/>
                    </a:cubicBezTo>
                    <a:cubicBezTo>
                      <a:pt x="16598" y="3613"/>
                      <a:pt x="16598" y="3613"/>
                      <a:pt x="16598" y="3613"/>
                    </a:cubicBezTo>
                    <a:cubicBezTo>
                      <a:pt x="16598" y="20510"/>
                      <a:pt x="16598" y="20510"/>
                      <a:pt x="16598" y="20510"/>
                    </a:cubicBezTo>
                    <a:cubicBezTo>
                      <a:pt x="16598" y="21273"/>
                      <a:pt x="15688" y="21600"/>
                      <a:pt x="14097" y="21600"/>
                    </a:cubicBezTo>
                    <a:cubicBezTo>
                      <a:pt x="12278" y="21600"/>
                      <a:pt x="11368" y="21273"/>
                      <a:pt x="11368" y="20510"/>
                    </a:cubicBezTo>
                    <a:cubicBezTo>
                      <a:pt x="11368" y="10590"/>
                      <a:pt x="11368" y="10590"/>
                      <a:pt x="11368" y="10590"/>
                    </a:cubicBezTo>
                    <a:cubicBezTo>
                      <a:pt x="10232" y="10590"/>
                      <a:pt x="10232" y="10590"/>
                      <a:pt x="10232" y="10590"/>
                    </a:cubicBezTo>
                    <a:cubicBezTo>
                      <a:pt x="10232" y="20510"/>
                      <a:pt x="10232" y="20510"/>
                      <a:pt x="10232" y="20510"/>
                    </a:cubicBezTo>
                    <a:cubicBezTo>
                      <a:pt x="10232" y="21273"/>
                      <a:pt x="9322" y="21600"/>
                      <a:pt x="7503" y="21600"/>
                    </a:cubicBezTo>
                    <a:cubicBezTo>
                      <a:pt x="5912" y="21600"/>
                      <a:pt x="5002" y="21273"/>
                      <a:pt x="5002" y="20510"/>
                    </a:cubicBezTo>
                    <a:cubicBezTo>
                      <a:pt x="5002" y="3613"/>
                      <a:pt x="5002" y="3613"/>
                      <a:pt x="5002" y="3613"/>
                    </a:cubicBezTo>
                    <a:cubicBezTo>
                      <a:pt x="4093" y="3613"/>
                      <a:pt x="4093" y="3613"/>
                      <a:pt x="4093" y="3613"/>
                    </a:cubicBezTo>
                    <a:cubicBezTo>
                      <a:pt x="4093" y="10699"/>
                      <a:pt x="4093" y="10699"/>
                      <a:pt x="4093" y="10699"/>
                    </a:cubicBezTo>
                    <a:cubicBezTo>
                      <a:pt x="4093" y="11353"/>
                      <a:pt x="3411" y="11680"/>
                      <a:pt x="2046" y="11680"/>
                    </a:cubicBezTo>
                    <a:cubicBezTo>
                      <a:pt x="682" y="11680"/>
                      <a:pt x="0" y="11353"/>
                      <a:pt x="0" y="10699"/>
                    </a:cubicBezTo>
                    <a:cubicBezTo>
                      <a:pt x="0" y="2632"/>
                      <a:pt x="0" y="2632"/>
                      <a:pt x="0" y="2632"/>
                    </a:cubicBezTo>
                    <a:cubicBezTo>
                      <a:pt x="0" y="1324"/>
                      <a:pt x="340" y="0"/>
                      <a:pt x="3978" y="0"/>
                    </a:cubicBezTo>
                    <a:cubicBezTo>
                      <a:pt x="14664" y="0"/>
                      <a:pt x="17370" y="0"/>
                      <a:pt x="17370" y="0"/>
                    </a:cubicBezTo>
                    <a:cubicBezTo>
                      <a:pt x="21008" y="0"/>
                      <a:pt x="21600" y="1324"/>
                      <a:pt x="21600" y="2632"/>
                    </a:cubicBezTo>
                    <a:lnTo>
                      <a:pt x="21600" y="10699"/>
                    </a:lnTo>
                    <a:close/>
                    <a:moveTo>
                      <a:pt x="21600" y="10699"/>
                    </a:moveTo>
                  </a:path>
                </a:pathLst>
              </a:custGeom>
              <a:solidFill>
                <a:srgbClr val="344868"/>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s-PE" sz="1200"/>
              </a:p>
            </p:txBody>
          </p:sp>
          <p:sp>
            <p:nvSpPr>
              <p:cNvPr id="11" name="AutoShape 9">
                <a:extLst>
                  <a:ext uri="{FF2B5EF4-FFF2-40B4-BE49-F238E27FC236}">
                    <a16:creationId xmlns:a16="http://schemas.microsoft.com/office/drawing/2014/main" id="{55BB98FB-F282-4A10-9C2F-B7FF31E4C1AD}"/>
                  </a:ext>
                </a:extLst>
              </p:cNvPr>
              <p:cNvSpPr/>
              <p:nvPr/>
            </p:nvSpPr>
            <p:spPr bwMode="auto">
              <a:xfrm>
                <a:off x="261" y="0"/>
                <a:ext cx="93" cy="212"/>
              </a:xfrm>
              <a:custGeom>
                <a:avLst/>
                <a:gdLst>
                  <a:gd name="T0" fmla="*/ 0 w 21600"/>
                  <a:gd name="T1" fmla="*/ 0 h 21600"/>
                  <a:gd name="T2" fmla="*/ 234 w 21600"/>
                  <a:gd name="T3" fmla="*/ 21600 h 21600"/>
                  <a:gd name="T4" fmla="*/ 21600 w 21600"/>
                  <a:gd name="T5" fmla="*/ 21600 h 21600"/>
                  <a:gd name="T6" fmla="*/ 20806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cubicBezTo>
                      <a:pt x="420" y="21080"/>
                      <a:pt x="234" y="21600"/>
                      <a:pt x="234" y="21600"/>
                    </a:cubicBezTo>
                    <a:lnTo>
                      <a:pt x="21600" y="21600"/>
                    </a:lnTo>
                    <a:lnTo>
                      <a:pt x="20806" y="0"/>
                    </a:lnTo>
                    <a:lnTo>
                      <a:pt x="0" y="0"/>
                    </a:lnTo>
                    <a:close/>
                    <a:moveTo>
                      <a:pt x="0" y="0"/>
                    </a:moveTo>
                  </a:path>
                </a:pathLst>
              </a:custGeom>
              <a:solidFill>
                <a:srgbClr val="344868"/>
              </a:solidFill>
              <a:ln w="12700" cap="flat">
                <a:solidFill>
                  <a:srgbClr val="000000">
                    <a:alpha val="0"/>
                  </a:srgbClr>
                </a:solidFill>
                <a:prstDash val="solid"/>
                <a:miter lim="800000"/>
                <a:headEnd type="none" w="med" len="med"/>
                <a:tailEnd type="none" w="med" len="med"/>
              </a:ln>
            </p:spPr>
            <p:txBody>
              <a:bodyPr lIns="0" tIns="0" rIns="0" bIns="0"/>
              <a:lstStyle/>
              <a:p>
                <a:endParaRPr lang="es-PE" sz="1200"/>
              </a:p>
            </p:txBody>
          </p:sp>
        </p:grpSp>
      </p:grpSp>
      <p:sp>
        <p:nvSpPr>
          <p:cNvPr id="14" name="Line 12">
            <a:extLst>
              <a:ext uri="{FF2B5EF4-FFF2-40B4-BE49-F238E27FC236}">
                <a16:creationId xmlns:a16="http://schemas.microsoft.com/office/drawing/2014/main" id="{C8CF06BC-F176-4971-BC77-36079D569079}"/>
              </a:ext>
            </a:extLst>
          </p:cNvPr>
          <p:cNvSpPr>
            <a:spLocks noChangeShapeType="1"/>
          </p:cNvSpPr>
          <p:nvPr/>
        </p:nvSpPr>
        <p:spPr bwMode="auto">
          <a:xfrm rot="10800000" flipH="1">
            <a:off x="4417779" y="3364004"/>
            <a:ext cx="2860857" cy="18235"/>
          </a:xfrm>
          <a:prstGeom prst="line">
            <a:avLst/>
          </a:prstGeom>
          <a:noFill/>
          <a:ln w="50800">
            <a:solidFill>
              <a:srgbClr val="CF5A6A"/>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s-PE" sz="1200"/>
          </a:p>
        </p:txBody>
      </p:sp>
      <p:sp>
        <p:nvSpPr>
          <p:cNvPr id="15" name="Rectangle 13">
            <a:extLst>
              <a:ext uri="{FF2B5EF4-FFF2-40B4-BE49-F238E27FC236}">
                <a16:creationId xmlns:a16="http://schemas.microsoft.com/office/drawing/2014/main" id="{1B1E5BAB-D1C5-4048-AFB4-FEB63570B0A6}"/>
              </a:ext>
            </a:extLst>
          </p:cNvPr>
          <p:cNvSpPr/>
          <p:nvPr/>
        </p:nvSpPr>
        <p:spPr bwMode="auto">
          <a:xfrm>
            <a:off x="4650552" y="5163973"/>
            <a:ext cx="2684936" cy="34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62" tIns="18062" rIns="18062" bIns="18062"/>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algn="ctr" eaLnBrk="1" hangingPunct="1">
              <a:spcBef>
                <a:spcPts val="1400"/>
              </a:spcBef>
            </a:pPr>
            <a:r>
              <a:rPr lang="en-US" altLang="es-PE" sz="1200">
                <a:solidFill>
                  <a:schemeClr val="tx1"/>
                </a:solidFill>
                <a:latin typeface="+mn-lt"/>
                <a:ea typeface="MS PGothic" panose="020B0600070205080204" pitchFamily="34" charset="-128"/>
                <a:sym typeface="Lora" charset="0"/>
              </a:rPr>
              <a:t>Proin ac nibh quis metus tristique sagittis vel ac ligulnean dictum fringilla.</a:t>
            </a:r>
          </a:p>
        </p:txBody>
      </p:sp>
      <p:grpSp>
        <p:nvGrpSpPr>
          <p:cNvPr id="16" name="Group 20">
            <a:extLst>
              <a:ext uri="{FF2B5EF4-FFF2-40B4-BE49-F238E27FC236}">
                <a16:creationId xmlns:a16="http://schemas.microsoft.com/office/drawing/2014/main" id="{1176CB75-894B-4835-B7DC-68C798F9E6BF}"/>
              </a:ext>
            </a:extLst>
          </p:cNvPr>
          <p:cNvGrpSpPr/>
          <p:nvPr/>
        </p:nvGrpSpPr>
        <p:grpSpPr>
          <a:xfrm>
            <a:off x="3526376" y="4655520"/>
            <a:ext cx="652194" cy="1826786"/>
            <a:chOff x="0" y="0"/>
            <a:chExt cx="607" cy="1702"/>
          </a:xfrm>
        </p:grpSpPr>
        <p:grpSp>
          <p:nvGrpSpPr>
            <p:cNvPr id="17" name="Group 16">
              <a:extLst>
                <a:ext uri="{FF2B5EF4-FFF2-40B4-BE49-F238E27FC236}">
                  <a16:creationId xmlns:a16="http://schemas.microsoft.com/office/drawing/2014/main" id="{88D1FFB6-79BC-46B9-807F-1E2F965D8413}"/>
                </a:ext>
              </a:extLst>
            </p:cNvPr>
            <p:cNvGrpSpPr/>
            <p:nvPr/>
          </p:nvGrpSpPr>
          <p:grpSpPr>
            <a:xfrm>
              <a:off x="72" y="0"/>
              <a:ext cx="459" cy="458"/>
              <a:chOff x="0" y="0"/>
              <a:chExt cx="458" cy="458"/>
            </a:xfrm>
          </p:grpSpPr>
          <p:sp>
            <p:nvSpPr>
              <p:cNvPr id="21" name="Oval 14">
                <a:extLst>
                  <a:ext uri="{FF2B5EF4-FFF2-40B4-BE49-F238E27FC236}">
                    <a16:creationId xmlns:a16="http://schemas.microsoft.com/office/drawing/2014/main" id="{034A9B8F-1B3E-4A98-8A16-BE6A741D3687}"/>
                  </a:ext>
                </a:extLst>
              </p:cNvPr>
              <p:cNvSpPr/>
              <p:nvPr/>
            </p:nvSpPr>
            <p:spPr bwMode="auto">
              <a:xfrm>
                <a:off x="0" y="0"/>
                <a:ext cx="458" cy="458"/>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endParaRPr lang="es-PE" altLang="es-PE" sz="1200">
                  <a:latin typeface="+mn-lt"/>
                </a:endParaRPr>
              </a:p>
            </p:txBody>
          </p:sp>
          <p:sp>
            <p:nvSpPr>
              <p:cNvPr id="22" name="Oval 15">
                <a:extLst>
                  <a:ext uri="{FF2B5EF4-FFF2-40B4-BE49-F238E27FC236}">
                    <a16:creationId xmlns:a16="http://schemas.microsoft.com/office/drawing/2014/main" id="{8F207886-63DE-4604-83AC-D317B9C3800C}"/>
                  </a:ext>
                </a:extLst>
              </p:cNvPr>
              <p:cNvSpPr/>
              <p:nvPr/>
            </p:nvSpPr>
            <p:spPr bwMode="auto">
              <a:xfrm>
                <a:off x="57" y="68"/>
                <a:ext cx="342" cy="319"/>
              </a:xfrm>
              <a:prstGeom prst="ellipse">
                <a:avLst/>
              </a:prstGeom>
              <a:solidFill>
                <a:srgbClr val="CF5A6A"/>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endParaRPr lang="es-PE" altLang="es-PE" sz="1200">
                  <a:latin typeface="+mn-lt"/>
                </a:endParaRPr>
              </a:p>
            </p:txBody>
          </p:sp>
        </p:grpSp>
        <p:grpSp>
          <p:nvGrpSpPr>
            <p:cNvPr id="18" name="Group 19">
              <a:extLst>
                <a:ext uri="{FF2B5EF4-FFF2-40B4-BE49-F238E27FC236}">
                  <a16:creationId xmlns:a16="http://schemas.microsoft.com/office/drawing/2014/main" id="{193D08E3-F9B1-4A7F-9AA6-417CD9F44FBA}"/>
                </a:ext>
              </a:extLst>
            </p:cNvPr>
            <p:cNvGrpSpPr/>
            <p:nvPr/>
          </p:nvGrpSpPr>
          <p:grpSpPr>
            <a:xfrm>
              <a:off x="0" y="417"/>
              <a:ext cx="607" cy="1285"/>
              <a:chOff x="0" y="0"/>
              <a:chExt cx="607" cy="1285"/>
            </a:xfrm>
          </p:grpSpPr>
          <p:sp>
            <p:nvSpPr>
              <p:cNvPr id="19" name="AutoShape 17">
                <a:extLst>
                  <a:ext uri="{FF2B5EF4-FFF2-40B4-BE49-F238E27FC236}">
                    <a16:creationId xmlns:a16="http://schemas.microsoft.com/office/drawing/2014/main" id="{AD7FC601-08A8-4BDD-8E2A-6CF86896694E}"/>
                  </a:ext>
                </a:extLst>
              </p:cNvPr>
              <p:cNvSpPr/>
              <p:nvPr/>
            </p:nvSpPr>
            <p:spPr bwMode="auto">
              <a:xfrm>
                <a:off x="0" y="97"/>
                <a:ext cx="607" cy="1188"/>
              </a:xfrm>
              <a:custGeom>
                <a:avLst/>
                <a:gdLst>
                  <a:gd name="T0" fmla="*/ 21600 w 21600"/>
                  <a:gd name="T1" fmla="*/ 10699 h 21600"/>
                  <a:gd name="T2" fmla="*/ 19554 w 21600"/>
                  <a:gd name="T3" fmla="*/ 11680 h 21600"/>
                  <a:gd name="T4" fmla="*/ 17507 w 21600"/>
                  <a:gd name="T5" fmla="*/ 10699 h 21600"/>
                  <a:gd name="T6" fmla="*/ 17507 w 21600"/>
                  <a:gd name="T7" fmla="*/ 3613 h 21600"/>
                  <a:gd name="T8" fmla="*/ 16598 w 21600"/>
                  <a:gd name="T9" fmla="*/ 3613 h 21600"/>
                  <a:gd name="T10" fmla="*/ 16598 w 21600"/>
                  <a:gd name="T11" fmla="*/ 20510 h 21600"/>
                  <a:gd name="T12" fmla="*/ 14097 w 21600"/>
                  <a:gd name="T13" fmla="*/ 21600 h 21600"/>
                  <a:gd name="T14" fmla="*/ 11368 w 21600"/>
                  <a:gd name="T15" fmla="*/ 20510 h 21600"/>
                  <a:gd name="T16" fmla="*/ 11368 w 21600"/>
                  <a:gd name="T17" fmla="*/ 10590 h 21600"/>
                  <a:gd name="T18" fmla="*/ 10232 w 21600"/>
                  <a:gd name="T19" fmla="*/ 10590 h 21600"/>
                  <a:gd name="T20" fmla="*/ 10232 w 21600"/>
                  <a:gd name="T21" fmla="*/ 20510 h 21600"/>
                  <a:gd name="T22" fmla="*/ 7503 w 21600"/>
                  <a:gd name="T23" fmla="*/ 21600 h 21600"/>
                  <a:gd name="T24" fmla="*/ 5002 w 21600"/>
                  <a:gd name="T25" fmla="*/ 20510 h 21600"/>
                  <a:gd name="T26" fmla="*/ 5002 w 21600"/>
                  <a:gd name="T27" fmla="*/ 3613 h 21600"/>
                  <a:gd name="T28" fmla="*/ 4093 w 21600"/>
                  <a:gd name="T29" fmla="*/ 3613 h 21600"/>
                  <a:gd name="T30" fmla="*/ 4093 w 21600"/>
                  <a:gd name="T31" fmla="*/ 10699 h 21600"/>
                  <a:gd name="T32" fmla="*/ 2046 w 21600"/>
                  <a:gd name="T33" fmla="*/ 11680 h 21600"/>
                  <a:gd name="T34" fmla="*/ 0 w 21600"/>
                  <a:gd name="T35" fmla="*/ 10699 h 21600"/>
                  <a:gd name="T36" fmla="*/ 0 w 21600"/>
                  <a:gd name="T37" fmla="*/ 2632 h 21600"/>
                  <a:gd name="T38" fmla="*/ 3978 w 21600"/>
                  <a:gd name="T39" fmla="*/ 0 h 21600"/>
                  <a:gd name="T40" fmla="*/ 17370 w 21600"/>
                  <a:gd name="T41" fmla="*/ 0 h 21600"/>
                  <a:gd name="T42" fmla="*/ 21600 w 21600"/>
                  <a:gd name="T43" fmla="*/ 2632 h 21600"/>
                  <a:gd name="T44" fmla="*/ 21600 w 21600"/>
                  <a:gd name="T45" fmla="*/ 10699 h 21600"/>
                  <a:gd name="T46" fmla="*/ 21600 w 21600"/>
                  <a:gd name="T47" fmla="*/ 1069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00" h="21600">
                    <a:moveTo>
                      <a:pt x="21600" y="10699"/>
                    </a:moveTo>
                    <a:cubicBezTo>
                      <a:pt x="21600" y="11353"/>
                      <a:pt x="20918" y="11680"/>
                      <a:pt x="19554" y="11680"/>
                    </a:cubicBezTo>
                    <a:cubicBezTo>
                      <a:pt x="18189" y="11680"/>
                      <a:pt x="17507" y="11353"/>
                      <a:pt x="17507" y="10699"/>
                    </a:cubicBezTo>
                    <a:cubicBezTo>
                      <a:pt x="17507" y="3613"/>
                      <a:pt x="17507" y="3613"/>
                      <a:pt x="17507" y="3613"/>
                    </a:cubicBezTo>
                    <a:cubicBezTo>
                      <a:pt x="16598" y="3613"/>
                      <a:pt x="16598" y="3613"/>
                      <a:pt x="16598" y="3613"/>
                    </a:cubicBezTo>
                    <a:cubicBezTo>
                      <a:pt x="16598" y="20510"/>
                      <a:pt x="16598" y="20510"/>
                      <a:pt x="16598" y="20510"/>
                    </a:cubicBezTo>
                    <a:cubicBezTo>
                      <a:pt x="16598" y="21273"/>
                      <a:pt x="15688" y="21600"/>
                      <a:pt x="14097" y="21600"/>
                    </a:cubicBezTo>
                    <a:cubicBezTo>
                      <a:pt x="12278" y="21600"/>
                      <a:pt x="11368" y="21273"/>
                      <a:pt x="11368" y="20510"/>
                    </a:cubicBezTo>
                    <a:cubicBezTo>
                      <a:pt x="11368" y="10590"/>
                      <a:pt x="11368" y="10590"/>
                      <a:pt x="11368" y="10590"/>
                    </a:cubicBezTo>
                    <a:cubicBezTo>
                      <a:pt x="10232" y="10590"/>
                      <a:pt x="10232" y="10590"/>
                      <a:pt x="10232" y="10590"/>
                    </a:cubicBezTo>
                    <a:cubicBezTo>
                      <a:pt x="10232" y="20510"/>
                      <a:pt x="10232" y="20510"/>
                      <a:pt x="10232" y="20510"/>
                    </a:cubicBezTo>
                    <a:cubicBezTo>
                      <a:pt x="10232" y="21273"/>
                      <a:pt x="9322" y="21600"/>
                      <a:pt x="7503" y="21600"/>
                    </a:cubicBezTo>
                    <a:cubicBezTo>
                      <a:pt x="5912" y="21600"/>
                      <a:pt x="5002" y="21273"/>
                      <a:pt x="5002" y="20510"/>
                    </a:cubicBezTo>
                    <a:cubicBezTo>
                      <a:pt x="5002" y="3613"/>
                      <a:pt x="5002" y="3613"/>
                      <a:pt x="5002" y="3613"/>
                    </a:cubicBezTo>
                    <a:cubicBezTo>
                      <a:pt x="4093" y="3613"/>
                      <a:pt x="4093" y="3613"/>
                      <a:pt x="4093" y="3613"/>
                    </a:cubicBezTo>
                    <a:cubicBezTo>
                      <a:pt x="4093" y="10699"/>
                      <a:pt x="4093" y="10699"/>
                      <a:pt x="4093" y="10699"/>
                    </a:cubicBezTo>
                    <a:cubicBezTo>
                      <a:pt x="4093" y="11353"/>
                      <a:pt x="3411" y="11680"/>
                      <a:pt x="2046" y="11680"/>
                    </a:cubicBezTo>
                    <a:cubicBezTo>
                      <a:pt x="682" y="11680"/>
                      <a:pt x="0" y="11353"/>
                      <a:pt x="0" y="10699"/>
                    </a:cubicBezTo>
                    <a:cubicBezTo>
                      <a:pt x="0" y="2632"/>
                      <a:pt x="0" y="2632"/>
                      <a:pt x="0" y="2632"/>
                    </a:cubicBezTo>
                    <a:cubicBezTo>
                      <a:pt x="0" y="1324"/>
                      <a:pt x="340" y="0"/>
                      <a:pt x="3978" y="0"/>
                    </a:cubicBezTo>
                    <a:cubicBezTo>
                      <a:pt x="14664" y="0"/>
                      <a:pt x="17370" y="0"/>
                      <a:pt x="17370" y="0"/>
                    </a:cubicBezTo>
                    <a:cubicBezTo>
                      <a:pt x="21008" y="0"/>
                      <a:pt x="21600" y="1324"/>
                      <a:pt x="21600" y="2632"/>
                    </a:cubicBezTo>
                    <a:lnTo>
                      <a:pt x="21600" y="10699"/>
                    </a:lnTo>
                    <a:close/>
                    <a:moveTo>
                      <a:pt x="21600" y="10699"/>
                    </a:moveTo>
                  </a:path>
                </a:pathLst>
              </a:cu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s-PE" sz="1200"/>
              </a:p>
            </p:txBody>
          </p:sp>
          <p:sp>
            <p:nvSpPr>
              <p:cNvPr id="20" name="AutoShape 18">
                <a:extLst>
                  <a:ext uri="{FF2B5EF4-FFF2-40B4-BE49-F238E27FC236}">
                    <a16:creationId xmlns:a16="http://schemas.microsoft.com/office/drawing/2014/main" id="{305D0838-803C-4F32-A87E-0B35D6391A25}"/>
                  </a:ext>
                </a:extLst>
              </p:cNvPr>
              <p:cNvSpPr/>
              <p:nvPr/>
            </p:nvSpPr>
            <p:spPr bwMode="auto">
              <a:xfrm>
                <a:off x="261" y="0"/>
                <a:ext cx="93" cy="212"/>
              </a:xfrm>
              <a:custGeom>
                <a:avLst/>
                <a:gdLst>
                  <a:gd name="T0" fmla="*/ 0 w 21600"/>
                  <a:gd name="T1" fmla="*/ 0 h 21600"/>
                  <a:gd name="T2" fmla="*/ 234 w 21600"/>
                  <a:gd name="T3" fmla="*/ 21600 h 21600"/>
                  <a:gd name="T4" fmla="*/ 21600 w 21600"/>
                  <a:gd name="T5" fmla="*/ 21600 h 21600"/>
                  <a:gd name="T6" fmla="*/ 20806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cubicBezTo>
                      <a:pt x="420" y="21080"/>
                      <a:pt x="234" y="21600"/>
                      <a:pt x="234" y="21600"/>
                    </a:cubicBezTo>
                    <a:lnTo>
                      <a:pt x="21600" y="21600"/>
                    </a:lnTo>
                    <a:lnTo>
                      <a:pt x="20806" y="0"/>
                    </a:lnTo>
                    <a:lnTo>
                      <a:pt x="0" y="0"/>
                    </a:lnTo>
                    <a:close/>
                    <a:moveTo>
                      <a:pt x="0" y="0"/>
                    </a:moveTo>
                  </a:path>
                </a:pathLst>
              </a:custGeom>
              <a:solidFill>
                <a:schemeClr val="accent1"/>
              </a:solidFill>
              <a:ln w="12700" cap="flat">
                <a:solidFill>
                  <a:srgbClr val="000000">
                    <a:alpha val="0"/>
                  </a:srgbClr>
                </a:solidFill>
                <a:prstDash val="solid"/>
                <a:miter lim="800000"/>
                <a:headEnd type="none" w="med" len="med"/>
                <a:tailEnd type="none" w="med" len="med"/>
              </a:ln>
            </p:spPr>
            <p:txBody>
              <a:bodyPr lIns="0" tIns="0" rIns="0" bIns="0"/>
              <a:lstStyle/>
              <a:p>
                <a:endParaRPr lang="es-PE" sz="1200"/>
              </a:p>
            </p:txBody>
          </p:sp>
        </p:grpSp>
      </p:grpSp>
      <p:sp>
        <p:nvSpPr>
          <p:cNvPr id="23" name="Line 21">
            <a:extLst>
              <a:ext uri="{FF2B5EF4-FFF2-40B4-BE49-F238E27FC236}">
                <a16:creationId xmlns:a16="http://schemas.microsoft.com/office/drawing/2014/main" id="{ACD2BB46-C381-4584-87C9-13221EAFBCA4}"/>
              </a:ext>
            </a:extLst>
          </p:cNvPr>
          <p:cNvSpPr>
            <a:spLocks noChangeShapeType="1"/>
          </p:cNvSpPr>
          <p:nvPr/>
        </p:nvSpPr>
        <p:spPr bwMode="auto">
          <a:xfrm>
            <a:off x="4429579" y="5697099"/>
            <a:ext cx="3058231" cy="0"/>
          </a:xfrm>
          <a:prstGeom prst="line">
            <a:avLst/>
          </a:prstGeom>
          <a:noFill/>
          <a:ln w="50800">
            <a:solidFill>
              <a:srgbClr val="CF5A6A"/>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s-PE" sz="1200"/>
          </a:p>
        </p:txBody>
      </p:sp>
      <p:sp>
        <p:nvSpPr>
          <p:cNvPr id="24" name="Oval 22">
            <a:extLst>
              <a:ext uri="{FF2B5EF4-FFF2-40B4-BE49-F238E27FC236}">
                <a16:creationId xmlns:a16="http://schemas.microsoft.com/office/drawing/2014/main" id="{421D1D1A-D108-43A0-9CC5-AE85EF8DBCDC}"/>
              </a:ext>
            </a:extLst>
          </p:cNvPr>
          <p:cNvSpPr/>
          <p:nvPr/>
        </p:nvSpPr>
        <p:spPr bwMode="auto">
          <a:xfrm>
            <a:off x="2078248" y="2938147"/>
            <a:ext cx="1115595" cy="1115595"/>
          </a:xfrm>
          <a:prstGeom prst="ellipse">
            <a:avLst/>
          </a:prstGeom>
          <a:solidFill>
            <a:schemeClr val="bg1">
              <a:lumMod val="65000"/>
            </a:schemeClr>
          </a:solidFill>
          <a:ln>
            <a:noFill/>
          </a:ln>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endParaRPr lang="es-PE" altLang="es-PE" sz="1200">
              <a:highlight>
                <a:srgbClr val="FFFF00"/>
              </a:highlight>
              <a:latin typeface="+mn-lt"/>
            </a:endParaRPr>
          </a:p>
        </p:txBody>
      </p:sp>
      <p:sp>
        <p:nvSpPr>
          <p:cNvPr id="25" name="Rectangle 23">
            <a:extLst>
              <a:ext uri="{FF2B5EF4-FFF2-40B4-BE49-F238E27FC236}">
                <a16:creationId xmlns:a16="http://schemas.microsoft.com/office/drawing/2014/main" id="{17FAC12B-BF52-439B-88C2-00887C188B20}"/>
              </a:ext>
            </a:extLst>
          </p:cNvPr>
          <p:cNvSpPr/>
          <p:nvPr/>
        </p:nvSpPr>
        <p:spPr bwMode="auto">
          <a:xfrm>
            <a:off x="2355001" y="3083073"/>
            <a:ext cx="726209" cy="52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round/>
                <a:headEnd/>
                <a:tailEnd/>
              </a14:hiddenLine>
            </a:ext>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lnSpc>
                <a:spcPct val="150000"/>
              </a:lnSpc>
            </a:pPr>
            <a:r>
              <a:rPr lang="en-US" altLang="es-PE" sz="2800">
                <a:solidFill>
                  <a:srgbClr val="FEFEFE"/>
                </a:solidFill>
                <a:latin typeface="+mn-lt"/>
                <a:ea typeface="MS PGothic" panose="020B0600070205080204" pitchFamily="34" charset="-128"/>
                <a:sym typeface="Aller Bold" charset="0"/>
              </a:rPr>
              <a:t>80%</a:t>
            </a:r>
          </a:p>
        </p:txBody>
      </p:sp>
      <p:sp>
        <p:nvSpPr>
          <p:cNvPr id="26" name="Oval 24">
            <a:extLst>
              <a:ext uri="{FF2B5EF4-FFF2-40B4-BE49-F238E27FC236}">
                <a16:creationId xmlns:a16="http://schemas.microsoft.com/office/drawing/2014/main" id="{4FCFEBFF-89E2-485E-BA24-BE62B934D11F}"/>
              </a:ext>
            </a:extLst>
          </p:cNvPr>
          <p:cNvSpPr/>
          <p:nvPr/>
        </p:nvSpPr>
        <p:spPr bwMode="auto">
          <a:xfrm>
            <a:off x="2079320" y="5147883"/>
            <a:ext cx="1115595" cy="1115595"/>
          </a:xfrm>
          <a:prstGeom prst="ellipse">
            <a:avLst/>
          </a:prstGeom>
          <a:solidFill>
            <a:schemeClr val="bg1">
              <a:lumMod val="65000"/>
            </a:schemeClr>
          </a:solidFill>
          <a:ln>
            <a:noFill/>
          </a:ln>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endParaRPr lang="es-PE" altLang="es-PE" sz="1200">
              <a:latin typeface="+mn-lt"/>
            </a:endParaRPr>
          </a:p>
        </p:txBody>
      </p:sp>
      <p:sp>
        <p:nvSpPr>
          <p:cNvPr id="27" name="Rectangle 25">
            <a:extLst>
              <a:ext uri="{FF2B5EF4-FFF2-40B4-BE49-F238E27FC236}">
                <a16:creationId xmlns:a16="http://schemas.microsoft.com/office/drawing/2014/main" id="{3539F4F7-F948-4CF6-9483-0BDDD624133B}"/>
              </a:ext>
            </a:extLst>
          </p:cNvPr>
          <p:cNvSpPr/>
          <p:nvPr/>
        </p:nvSpPr>
        <p:spPr bwMode="auto">
          <a:xfrm>
            <a:off x="2357147" y="5310565"/>
            <a:ext cx="725137" cy="51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round/>
                <a:headEnd/>
                <a:tailEnd/>
              </a14:hiddenLine>
            </a:ext>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lnSpc>
                <a:spcPct val="150000"/>
              </a:lnSpc>
            </a:pPr>
            <a:r>
              <a:rPr lang="en-US" altLang="es-PE" sz="2800">
                <a:solidFill>
                  <a:srgbClr val="1A1A1A"/>
                </a:solidFill>
                <a:latin typeface="+mn-lt"/>
                <a:ea typeface="MS PGothic" panose="020B0600070205080204" pitchFamily="34" charset="-128"/>
                <a:sym typeface="Aller Bold" charset="0"/>
              </a:rPr>
              <a:t>67%</a:t>
            </a:r>
          </a:p>
        </p:txBody>
      </p:sp>
      <p:pic>
        <p:nvPicPr>
          <p:cNvPr id="3" name="Imagen 2"/>
          <p:cNvPicPr>
            <a:picLocks noChangeAspect="1"/>
          </p:cNvPicPr>
          <p:nvPr/>
        </p:nvPicPr>
        <p:blipFill>
          <a:blip r:embed="rId2"/>
          <a:stretch>
            <a:fillRect/>
          </a:stretch>
        </p:blipFill>
        <p:spPr>
          <a:xfrm>
            <a:off x="8120115" y="3200955"/>
            <a:ext cx="3013422" cy="2716921"/>
          </a:xfrm>
          <a:prstGeom prst="rect">
            <a:avLst/>
          </a:prstGeom>
        </p:spPr>
      </p:pic>
      <p:sp>
        <p:nvSpPr>
          <p:cNvPr id="5" name="Rectángulo 4">
            <a:extLst>
              <a:ext uri="{FF2B5EF4-FFF2-40B4-BE49-F238E27FC236}">
                <a16:creationId xmlns:a16="http://schemas.microsoft.com/office/drawing/2014/main" id="{EFAD32B8-9978-45B5-9237-135D14ECEE8D}"/>
              </a:ext>
            </a:extLst>
          </p:cNvPr>
          <p:cNvSpPr/>
          <p:nvPr/>
        </p:nvSpPr>
        <p:spPr>
          <a:xfrm>
            <a:off x="915006" y="217357"/>
            <a:ext cx="10361988" cy="6423286"/>
          </a:xfrm>
          <a:prstGeom prst="rect">
            <a:avLst/>
          </a:prstGeom>
          <a:noFill/>
          <a:ln>
            <a:solidFill>
              <a:srgbClr val="EFC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302321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8">
            <a:extLst>
              <a:ext uri="{FF2B5EF4-FFF2-40B4-BE49-F238E27FC236}">
                <a16:creationId xmlns:a16="http://schemas.microsoft.com/office/drawing/2014/main" id="{D7B94078-6053-4115-BFBB-FDA8946C0F25}"/>
              </a:ext>
            </a:extLst>
          </p:cNvPr>
          <p:cNvSpPr>
            <a:spLocks noChangeArrowheads="1"/>
          </p:cNvSpPr>
          <p:nvPr/>
        </p:nvSpPr>
        <p:spPr bwMode="auto">
          <a:xfrm>
            <a:off x="3980125" y="2462960"/>
            <a:ext cx="630238" cy="630238"/>
          </a:xfrm>
          <a:custGeom>
            <a:avLst/>
            <a:gdLst>
              <a:gd name="T0" fmla="*/ 1260033 w 3505"/>
              <a:gd name="T1" fmla="*/ 631676 h 3504"/>
              <a:gd name="T2" fmla="*/ 1260033 w 3505"/>
              <a:gd name="T3" fmla="*/ 631676 h 3504"/>
              <a:gd name="T4" fmla="*/ 631455 w 3505"/>
              <a:gd name="T5" fmla="*/ 1260115 h 3504"/>
              <a:gd name="T6" fmla="*/ 0 w 3505"/>
              <a:gd name="T7" fmla="*/ 631676 h 3504"/>
              <a:gd name="T8" fmla="*/ 631455 w 3505"/>
              <a:gd name="T9" fmla="*/ 0 h 3504"/>
              <a:gd name="T10" fmla="*/ 1260033 w 3505"/>
              <a:gd name="T11" fmla="*/ 631676 h 35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5" h="3504">
                <a:moveTo>
                  <a:pt x="3504" y="1756"/>
                </a:moveTo>
                <a:lnTo>
                  <a:pt x="3504" y="1756"/>
                </a:lnTo>
                <a:cubicBezTo>
                  <a:pt x="3504" y="2722"/>
                  <a:pt x="2724" y="3503"/>
                  <a:pt x="1756" y="3503"/>
                </a:cubicBezTo>
                <a:cubicBezTo>
                  <a:pt x="789" y="3503"/>
                  <a:pt x="0" y="2722"/>
                  <a:pt x="0" y="1756"/>
                </a:cubicBezTo>
                <a:cubicBezTo>
                  <a:pt x="0" y="789"/>
                  <a:pt x="789" y="0"/>
                  <a:pt x="1756" y="0"/>
                </a:cubicBezTo>
                <a:cubicBezTo>
                  <a:pt x="2724" y="0"/>
                  <a:pt x="3504" y="789"/>
                  <a:pt x="3504" y="1756"/>
                </a:cubicBezTo>
              </a:path>
            </a:pathLst>
          </a:custGeom>
          <a:solidFill>
            <a:schemeClr val="tx1">
              <a:lumMod val="85000"/>
              <a:lumOff val="15000"/>
            </a:schemeClr>
          </a:solidFill>
          <a:ln>
            <a:noFill/>
          </a:ln>
        </p:spPr>
        <p:txBody>
          <a:bodyPr wrap="none" anchor="ctr"/>
          <a:lstStyle/>
          <a:p>
            <a:endParaRPr lang="es-MX" sz="900"/>
          </a:p>
        </p:txBody>
      </p:sp>
      <p:sp>
        <p:nvSpPr>
          <p:cNvPr id="4" name="Freeform 39">
            <a:extLst>
              <a:ext uri="{FF2B5EF4-FFF2-40B4-BE49-F238E27FC236}">
                <a16:creationId xmlns:a16="http://schemas.microsoft.com/office/drawing/2014/main" id="{DDC0FB55-5782-4185-A6DE-544F9F302C41}"/>
              </a:ext>
            </a:extLst>
          </p:cNvPr>
          <p:cNvSpPr>
            <a:spLocks noChangeArrowheads="1"/>
          </p:cNvSpPr>
          <p:nvPr/>
        </p:nvSpPr>
        <p:spPr bwMode="auto">
          <a:xfrm>
            <a:off x="3985681" y="4104435"/>
            <a:ext cx="628650" cy="630238"/>
          </a:xfrm>
          <a:custGeom>
            <a:avLst/>
            <a:gdLst>
              <a:gd name="T0" fmla="*/ 3496 w 3497"/>
              <a:gd name="T1" fmla="*/ 1747 h 3504"/>
              <a:gd name="T2" fmla="*/ 3496 w 3497"/>
              <a:gd name="T3" fmla="*/ 1747 h 3504"/>
              <a:gd name="T4" fmla="*/ 1748 w 3497"/>
              <a:gd name="T5" fmla="*/ 3503 h 3504"/>
              <a:gd name="T6" fmla="*/ 0 w 3497"/>
              <a:gd name="T7" fmla="*/ 1747 h 3504"/>
              <a:gd name="T8" fmla="*/ 1748 w 3497"/>
              <a:gd name="T9" fmla="*/ 0 h 3504"/>
              <a:gd name="T10" fmla="*/ 3496 w 3497"/>
              <a:gd name="T11" fmla="*/ 1747 h 3504"/>
            </a:gdLst>
            <a:ahLst/>
            <a:cxnLst>
              <a:cxn ang="0">
                <a:pos x="T0" y="T1"/>
              </a:cxn>
              <a:cxn ang="0">
                <a:pos x="T2" y="T3"/>
              </a:cxn>
              <a:cxn ang="0">
                <a:pos x="T4" y="T5"/>
              </a:cxn>
              <a:cxn ang="0">
                <a:pos x="T6" y="T7"/>
              </a:cxn>
              <a:cxn ang="0">
                <a:pos x="T8" y="T9"/>
              </a:cxn>
              <a:cxn ang="0">
                <a:pos x="T10" y="T11"/>
              </a:cxn>
            </a:cxnLst>
            <a:rect l="0" t="0" r="r" b="b"/>
            <a:pathLst>
              <a:path w="3497" h="3504">
                <a:moveTo>
                  <a:pt x="3496" y="1747"/>
                </a:moveTo>
                <a:lnTo>
                  <a:pt x="3496" y="1747"/>
                </a:lnTo>
                <a:cubicBezTo>
                  <a:pt x="3496" y="2714"/>
                  <a:pt x="2715" y="3503"/>
                  <a:pt x="1748" y="3503"/>
                </a:cubicBezTo>
                <a:cubicBezTo>
                  <a:pt x="781" y="3503"/>
                  <a:pt x="0" y="2714"/>
                  <a:pt x="0" y="1747"/>
                </a:cubicBezTo>
                <a:cubicBezTo>
                  <a:pt x="0" y="781"/>
                  <a:pt x="781" y="0"/>
                  <a:pt x="1748" y="0"/>
                </a:cubicBezTo>
                <a:cubicBezTo>
                  <a:pt x="2715" y="0"/>
                  <a:pt x="3496" y="781"/>
                  <a:pt x="3496" y="1747"/>
                </a:cubicBezTo>
              </a:path>
            </a:pathLst>
          </a:custGeom>
          <a:solidFill>
            <a:schemeClr val="bg1">
              <a:lumMod val="65000"/>
            </a:schemeClr>
          </a:solidFill>
          <a:ln>
            <a:noFill/>
          </a:ln>
          <a:effectLst/>
        </p:spPr>
        <p:txBody>
          <a:bodyPr wrap="none" anchor="ctr"/>
          <a:lstStyle/>
          <a:p>
            <a:pPr defTabSz="914217">
              <a:defRPr/>
            </a:pPr>
            <a:endParaRPr lang="en-US" sz="900">
              <a:latin typeface="Calibri Light" panose="020F0302020204030204"/>
            </a:endParaRPr>
          </a:p>
        </p:txBody>
      </p:sp>
      <p:sp>
        <p:nvSpPr>
          <p:cNvPr id="5" name="Freeform 41">
            <a:extLst>
              <a:ext uri="{FF2B5EF4-FFF2-40B4-BE49-F238E27FC236}">
                <a16:creationId xmlns:a16="http://schemas.microsoft.com/office/drawing/2014/main" id="{AD38C07E-EE0B-4D72-8C29-BF40C46D1DC8}"/>
              </a:ext>
            </a:extLst>
          </p:cNvPr>
          <p:cNvSpPr>
            <a:spLocks noChangeArrowheads="1"/>
          </p:cNvSpPr>
          <p:nvPr/>
        </p:nvSpPr>
        <p:spPr bwMode="auto">
          <a:xfrm>
            <a:off x="3987268" y="3285285"/>
            <a:ext cx="628650" cy="628650"/>
          </a:xfrm>
          <a:custGeom>
            <a:avLst/>
            <a:gdLst>
              <a:gd name="T0" fmla="*/ 3494 w 3495"/>
              <a:gd name="T1" fmla="*/ 1748 h 3497"/>
              <a:gd name="T2" fmla="*/ 3494 w 3495"/>
              <a:gd name="T3" fmla="*/ 1748 h 3497"/>
              <a:gd name="T4" fmla="*/ 1747 w 3495"/>
              <a:gd name="T5" fmla="*/ 3496 h 3497"/>
              <a:gd name="T6" fmla="*/ 0 w 3495"/>
              <a:gd name="T7" fmla="*/ 1748 h 3497"/>
              <a:gd name="T8" fmla="*/ 1747 w 3495"/>
              <a:gd name="T9" fmla="*/ 0 h 3497"/>
              <a:gd name="T10" fmla="*/ 3494 w 3495"/>
              <a:gd name="T11" fmla="*/ 1748 h 3497"/>
            </a:gdLst>
            <a:ahLst/>
            <a:cxnLst>
              <a:cxn ang="0">
                <a:pos x="T0" y="T1"/>
              </a:cxn>
              <a:cxn ang="0">
                <a:pos x="T2" y="T3"/>
              </a:cxn>
              <a:cxn ang="0">
                <a:pos x="T4" y="T5"/>
              </a:cxn>
              <a:cxn ang="0">
                <a:pos x="T6" y="T7"/>
              </a:cxn>
              <a:cxn ang="0">
                <a:pos x="T8" y="T9"/>
              </a:cxn>
              <a:cxn ang="0">
                <a:pos x="T10" y="T11"/>
              </a:cxn>
            </a:cxnLst>
            <a:rect l="0" t="0" r="r" b="b"/>
            <a:pathLst>
              <a:path w="3495" h="3497">
                <a:moveTo>
                  <a:pt x="3494" y="1748"/>
                </a:moveTo>
                <a:lnTo>
                  <a:pt x="3494" y="1748"/>
                </a:lnTo>
                <a:cubicBezTo>
                  <a:pt x="3494" y="2715"/>
                  <a:pt x="2713" y="3496"/>
                  <a:pt x="1747" y="3496"/>
                </a:cubicBezTo>
                <a:cubicBezTo>
                  <a:pt x="780" y="3496"/>
                  <a:pt x="0" y="2715"/>
                  <a:pt x="0" y="1748"/>
                </a:cubicBezTo>
                <a:cubicBezTo>
                  <a:pt x="0" y="781"/>
                  <a:pt x="780" y="0"/>
                  <a:pt x="1747" y="0"/>
                </a:cubicBezTo>
                <a:cubicBezTo>
                  <a:pt x="2713" y="0"/>
                  <a:pt x="3494" y="781"/>
                  <a:pt x="3494" y="1748"/>
                </a:cubicBezTo>
              </a:path>
            </a:pathLst>
          </a:custGeom>
          <a:solidFill>
            <a:schemeClr val="tx1">
              <a:lumMod val="85000"/>
              <a:lumOff val="15000"/>
            </a:schemeClr>
          </a:solidFill>
          <a:ln>
            <a:noFill/>
          </a:ln>
          <a:effectLst/>
        </p:spPr>
        <p:txBody>
          <a:bodyPr wrap="none" anchor="ctr"/>
          <a:lstStyle/>
          <a:p>
            <a:pPr defTabSz="914217">
              <a:defRPr/>
            </a:pPr>
            <a:endParaRPr lang="en-US" sz="900">
              <a:latin typeface="Calibri Light" panose="020F0302020204030204"/>
            </a:endParaRPr>
          </a:p>
        </p:txBody>
      </p:sp>
      <p:sp>
        <p:nvSpPr>
          <p:cNvPr id="6" name="Freeform 46">
            <a:extLst>
              <a:ext uri="{FF2B5EF4-FFF2-40B4-BE49-F238E27FC236}">
                <a16:creationId xmlns:a16="http://schemas.microsoft.com/office/drawing/2014/main" id="{50B2B495-7C6D-43E9-87B7-02FC04DBA3F4}"/>
              </a:ext>
            </a:extLst>
          </p:cNvPr>
          <p:cNvSpPr>
            <a:spLocks noChangeArrowheads="1"/>
          </p:cNvSpPr>
          <p:nvPr/>
        </p:nvSpPr>
        <p:spPr bwMode="auto">
          <a:xfrm>
            <a:off x="3976950" y="1654129"/>
            <a:ext cx="628650" cy="630238"/>
          </a:xfrm>
          <a:custGeom>
            <a:avLst/>
            <a:gdLst>
              <a:gd name="T0" fmla="*/ 1256858 w 3496"/>
              <a:gd name="T1" fmla="*/ 628439 h 3504"/>
              <a:gd name="T2" fmla="*/ 1256858 w 3496"/>
              <a:gd name="T3" fmla="*/ 628439 h 3504"/>
              <a:gd name="T4" fmla="*/ 628249 w 3496"/>
              <a:gd name="T5" fmla="*/ 1260115 h 3504"/>
              <a:gd name="T6" fmla="*/ 0 w 3496"/>
              <a:gd name="T7" fmla="*/ 628439 h 3504"/>
              <a:gd name="T8" fmla="*/ 628249 w 3496"/>
              <a:gd name="T9" fmla="*/ 0 h 3504"/>
              <a:gd name="T10" fmla="*/ 1256858 w 3496"/>
              <a:gd name="T11" fmla="*/ 628439 h 35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96" h="3504">
                <a:moveTo>
                  <a:pt x="3495" y="1747"/>
                </a:moveTo>
                <a:lnTo>
                  <a:pt x="3495" y="1747"/>
                </a:lnTo>
                <a:cubicBezTo>
                  <a:pt x="3495" y="2714"/>
                  <a:pt x="2715" y="3503"/>
                  <a:pt x="1747" y="3503"/>
                </a:cubicBezTo>
                <a:cubicBezTo>
                  <a:pt x="780" y="3503"/>
                  <a:pt x="0" y="2714"/>
                  <a:pt x="0" y="1747"/>
                </a:cubicBezTo>
                <a:cubicBezTo>
                  <a:pt x="0" y="781"/>
                  <a:pt x="780" y="0"/>
                  <a:pt x="1747" y="0"/>
                </a:cubicBezTo>
                <a:cubicBezTo>
                  <a:pt x="2715" y="0"/>
                  <a:pt x="3495" y="781"/>
                  <a:pt x="3495" y="1747"/>
                </a:cubicBezTo>
              </a:path>
            </a:pathLst>
          </a:custGeom>
          <a:solidFill>
            <a:schemeClr val="tx1">
              <a:lumMod val="50000"/>
              <a:lumOff val="50000"/>
            </a:schemeClr>
          </a:solidFill>
          <a:ln>
            <a:noFill/>
          </a:ln>
        </p:spPr>
        <p:txBody>
          <a:bodyPr wrap="none" anchor="ctr"/>
          <a:lstStyle/>
          <a:p>
            <a:endParaRPr lang="es-MX" sz="900"/>
          </a:p>
        </p:txBody>
      </p:sp>
      <p:sp>
        <p:nvSpPr>
          <p:cNvPr id="9" name="Freeform 38">
            <a:extLst>
              <a:ext uri="{FF2B5EF4-FFF2-40B4-BE49-F238E27FC236}">
                <a16:creationId xmlns:a16="http://schemas.microsoft.com/office/drawing/2014/main" id="{64B98E91-11E4-4C6B-9347-684C93A8BDC5}"/>
              </a:ext>
            </a:extLst>
          </p:cNvPr>
          <p:cNvSpPr>
            <a:spLocks noChangeArrowheads="1"/>
          </p:cNvSpPr>
          <p:nvPr/>
        </p:nvSpPr>
        <p:spPr bwMode="auto">
          <a:xfrm>
            <a:off x="8810093" y="2462960"/>
            <a:ext cx="630238" cy="630238"/>
          </a:xfrm>
          <a:custGeom>
            <a:avLst/>
            <a:gdLst>
              <a:gd name="T0" fmla="*/ 1260033 w 3505"/>
              <a:gd name="T1" fmla="*/ 631676 h 3504"/>
              <a:gd name="T2" fmla="*/ 1260033 w 3505"/>
              <a:gd name="T3" fmla="*/ 631676 h 3504"/>
              <a:gd name="T4" fmla="*/ 631455 w 3505"/>
              <a:gd name="T5" fmla="*/ 1260115 h 3504"/>
              <a:gd name="T6" fmla="*/ 0 w 3505"/>
              <a:gd name="T7" fmla="*/ 631676 h 3504"/>
              <a:gd name="T8" fmla="*/ 631455 w 3505"/>
              <a:gd name="T9" fmla="*/ 0 h 3504"/>
              <a:gd name="T10" fmla="*/ 1260033 w 3505"/>
              <a:gd name="T11" fmla="*/ 631676 h 35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5" h="3504">
                <a:moveTo>
                  <a:pt x="3504" y="1756"/>
                </a:moveTo>
                <a:lnTo>
                  <a:pt x="3504" y="1756"/>
                </a:lnTo>
                <a:cubicBezTo>
                  <a:pt x="3504" y="2722"/>
                  <a:pt x="2724" y="3503"/>
                  <a:pt x="1756" y="3503"/>
                </a:cubicBezTo>
                <a:cubicBezTo>
                  <a:pt x="789" y="3503"/>
                  <a:pt x="0" y="2722"/>
                  <a:pt x="0" y="1756"/>
                </a:cubicBezTo>
                <a:cubicBezTo>
                  <a:pt x="0" y="789"/>
                  <a:pt x="789" y="0"/>
                  <a:pt x="1756" y="0"/>
                </a:cubicBezTo>
                <a:cubicBezTo>
                  <a:pt x="2724" y="0"/>
                  <a:pt x="3504" y="789"/>
                  <a:pt x="3504" y="1756"/>
                </a:cubicBezTo>
              </a:path>
            </a:pathLst>
          </a:custGeom>
          <a:solidFill>
            <a:schemeClr val="tx1">
              <a:lumMod val="85000"/>
              <a:lumOff val="15000"/>
            </a:schemeClr>
          </a:solidFill>
          <a:ln>
            <a:noFill/>
          </a:ln>
        </p:spPr>
        <p:txBody>
          <a:bodyPr wrap="none" anchor="ctr"/>
          <a:lstStyle/>
          <a:p>
            <a:endParaRPr lang="es-MX" sz="900"/>
          </a:p>
        </p:txBody>
      </p:sp>
      <p:sp>
        <p:nvSpPr>
          <p:cNvPr id="10" name="Freeform 39">
            <a:extLst>
              <a:ext uri="{FF2B5EF4-FFF2-40B4-BE49-F238E27FC236}">
                <a16:creationId xmlns:a16="http://schemas.microsoft.com/office/drawing/2014/main" id="{90F0A1EA-D5E8-4CE3-BB8A-44C1AF5A6CE4}"/>
              </a:ext>
            </a:extLst>
          </p:cNvPr>
          <p:cNvSpPr>
            <a:spLocks noChangeArrowheads="1"/>
          </p:cNvSpPr>
          <p:nvPr/>
        </p:nvSpPr>
        <p:spPr bwMode="auto">
          <a:xfrm>
            <a:off x="8815650" y="4104435"/>
            <a:ext cx="628650" cy="630238"/>
          </a:xfrm>
          <a:custGeom>
            <a:avLst/>
            <a:gdLst>
              <a:gd name="T0" fmla="*/ 3496 w 3497"/>
              <a:gd name="T1" fmla="*/ 1747 h 3504"/>
              <a:gd name="T2" fmla="*/ 3496 w 3497"/>
              <a:gd name="T3" fmla="*/ 1747 h 3504"/>
              <a:gd name="T4" fmla="*/ 1748 w 3497"/>
              <a:gd name="T5" fmla="*/ 3503 h 3504"/>
              <a:gd name="T6" fmla="*/ 0 w 3497"/>
              <a:gd name="T7" fmla="*/ 1747 h 3504"/>
              <a:gd name="T8" fmla="*/ 1748 w 3497"/>
              <a:gd name="T9" fmla="*/ 0 h 3504"/>
              <a:gd name="T10" fmla="*/ 3496 w 3497"/>
              <a:gd name="T11" fmla="*/ 1747 h 3504"/>
            </a:gdLst>
            <a:ahLst/>
            <a:cxnLst>
              <a:cxn ang="0">
                <a:pos x="T0" y="T1"/>
              </a:cxn>
              <a:cxn ang="0">
                <a:pos x="T2" y="T3"/>
              </a:cxn>
              <a:cxn ang="0">
                <a:pos x="T4" y="T5"/>
              </a:cxn>
              <a:cxn ang="0">
                <a:pos x="T6" y="T7"/>
              </a:cxn>
              <a:cxn ang="0">
                <a:pos x="T8" y="T9"/>
              </a:cxn>
              <a:cxn ang="0">
                <a:pos x="T10" y="T11"/>
              </a:cxn>
            </a:cxnLst>
            <a:rect l="0" t="0" r="r" b="b"/>
            <a:pathLst>
              <a:path w="3497" h="3504">
                <a:moveTo>
                  <a:pt x="3496" y="1747"/>
                </a:moveTo>
                <a:lnTo>
                  <a:pt x="3496" y="1747"/>
                </a:lnTo>
                <a:cubicBezTo>
                  <a:pt x="3496" y="2714"/>
                  <a:pt x="2715" y="3503"/>
                  <a:pt x="1748" y="3503"/>
                </a:cubicBezTo>
                <a:cubicBezTo>
                  <a:pt x="781" y="3503"/>
                  <a:pt x="0" y="2714"/>
                  <a:pt x="0" y="1747"/>
                </a:cubicBezTo>
                <a:cubicBezTo>
                  <a:pt x="0" y="781"/>
                  <a:pt x="781" y="0"/>
                  <a:pt x="1748" y="0"/>
                </a:cubicBezTo>
                <a:cubicBezTo>
                  <a:pt x="2715" y="0"/>
                  <a:pt x="3496" y="781"/>
                  <a:pt x="3496" y="1747"/>
                </a:cubicBezTo>
              </a:path>
            </a:pathLst>
          </a:custGeom>
          <a:solidFill>
            <a:schemeClr val="accent4"/>
          </a:solidFill>
          <a:ln>
            <a:noFill/>
          </a:ln>
          <a:effectLst/>
        </p:spPr>
        <p:txBody>
          <a:bodyPr wrap="none" anchor="ctr"/>
          <a:lstStyle/>
          <a:p>
            <a:pPr defTabSz="914217">
              <a:defRPr/>
            </a:pPr>
            <a:endParaRPr lang="en-US" sz="900">
              <a:latin typeface="Calibri Light" panose="020F0302020204030204"/>
            </a:endParaRPr>
          </a:p>
        </p:txBody>
      </p:sp>
      <p:sp>
        <p:nvSpPr>
          <p:cNvPr id="11" name="Freeform 41">
            <a:extLst>
              <a:ext uri="{FF2B5EF4-FFF2-40B4-BE49-F238E27FC236}">
                <a16:creationId xmlns:a16="http://schemas.microsoft.com/office/drawing/2014/main" id="{C5DC8AF3-12F1-4274-88B0-F2588A7243B7}"/>
              </a:ext>
            </a:extLst>
          </p:cNvPr>
          <p:cNvSpPr>
            <a:spLocks noChangeArrowheads="1"/>
          </p:cNvSpPr>
          <p:nvPr/>
        </p:nvSpPr>
        <p:spPr bwMode="auto">
          <a:xfrm>
            <a:off x="8817237" y="3285285"/>
            <a:ext cx="628650" cy="628650"/>
          </a:xfrm>
          <a:custGeom>
            <a:avLst/>
            <a:gdLst>
              <a:gd name="T0" fmla="*/ 3494 w 3495"/>
              <a:gd name="T1" fmla="*/ 1748 h 3497"/>
              <a:gd name="T2" fmla="*/ 3494 w 3495"/>
              <a:gd name="T3" fmla="*/ 1748 h 3497"/>
              <a:gd name="T4" fmla="*/ 1747 w 3495"/>
              <a:gd name="T5" fmla="*/ 3496 h 3497"/>
              <a:gd name="T6" fmla="*/ 0 w 3495"/>
              <a:gd name="T7" fmla="*/ 1748 h 3497"/>
              <a:gd name="T8" fmla="*/ 1747 w 3495"/>
              <a:gd name="T9" fmla="*/ 0 h 3497"/>
              <a:gd name="T10" fmla="*/ 3494 w 3495"/>
              <a:gd name="T11" fmla="*/ 1748 h 3497"/>
            </a:gdLst>
            <a:ahLst/>
            <a:cxnLst>
              <a:cxn ang="0">
                <a:pos x="T0" y="T1"/>
              </a:cxn>
              <a:cxn ang="0">
                <a:pos x="T2" y="T3"/>
              </a:cxn>
              <a:cxn ang="0">
                <a:pos x="T4" y="T5"/>
              </a:cxn>
              <a:cxn ang="0">
                <a:pos x="T6" y="T7"/>
              </a:cxn>
              <a:cxn ang="0">
                <a:pos x="T8" y="T9"/>
              </a:cxn>
              <a:cxn ang="0">
                <a:pos x="T10" y="T11"/>
              </a:cxn>
            </a:cxnLst>
            <a:rect l="0" t="0" r="r" b="b"/>
            <a:pathLst>
              <a:path w="3495" h="3497">
                <a:moveTo>
                  <a:pt x="3494" y="1748"/>
                </a:moveTo>
                <a:lnTo>
                  <a:pt x="3494" y="1748"/>
                </a:lnTo>
                <a:cubicBezTo>
                  <a:pt x="3494" y="2715"/>
                  <a:pt x="2713" y="3496"/>
                  <a:pt x="1747" y="3496"/>
                </a:cubicBezTo>
                <a:cubicBezTo>
                  <a:pt x="780" y="3496"/>
                  <a:pt x="0" y="2715"/>
                  <a:pt x="0" y="1748"/>
                </a:cubicBezTo>
                <a:cubicBezTo>
                  <a:pt x="0" y="781"/>
                  <a:pt x="780" y="0"/>
                  <a:pt x="1747" y="0"/>
                </a:cubicBezTo>
                <a:cubicBezTo>
                  <a:pt x="2713" y="0"/>
                  <a:pt x="3494" y="781"/>
                  <a:pt x="3494" y="1748"/>
                </a:cubicBezTo>
              </a:path>
            </a:pathLst>
          </a:custGeom>
          <a:solidFill>
            <a:schemeClr val="tx1">
              <a:lumMod val="85000"/>
              <a:lumOff val="15000"/>
            </a:schemeClr>
          </a:solidFill>
          <a:ln>
            <a:noFill/>
          </a:ln>
          <a:effectLst/>
        </p:spPr>
        <p:txBody>
          <a:bodyPr wrap="none" anchor="ctr"/>
          <a:lstStyle/>
          <a:p>
            <a:pPr defTabSz="914217">
              <a:defRPr/>
            </a:pPr>
            <a:endParaRPr lang="en-US" sz="900">
              <a:latin typeface="Calibri Light" panose="020F0302020204030204"/>
            </a:endParaRPr>
          </a:p>
        </p:txBody>
      </p:sp>
      <p:sp>
        <p:nvSpPr>
          <p:cNvPr id="12" name="Freeform 46">
            <a:extLst>
              <a:ext uri="{FF2B5EF4-FFF2-40B4-BE49-F238E27FC236}">
                <a16:creationId xmlns:a16="http://schemas.microsoft.com/office/drawing/2014/main" id="{20F7BFAB-35B9-44D1-93DA-317354E8B571}"/>
              </a:ext>
            </a:extLst>
          </p:cNvPr>
          <p:cNvSpPr>
            <a:spLocks noChangeArrowheads="1"/>
          </p:cNvSpPr>
          <p:nvPr/>
        </p:nvSpPr>
        <p:spPr bwMode="auto">
          <a:xfrm>
            <a:off x="8806918" y="1654129"/>
            <a:ext cx="628650" cy="630238"/>
          </a:xfrm>
          <a:custGeom>
            <a:avLst/>
            <a:gdLst>
              <a:gd name="T0" fmla="*/ 1256858 w 3496"/>
              <a:gd name="T1" fmla="*/ 628439 h 3504"/>
              <a:gd name="T2" fmla="*/ 1256858 w 3496"/>
              <a:gd name="T3" fmla="*/ 628439 h 3504"/>
              <a:gd name="T4" fmla="*/ 628249 w 3496"/>
              <a:gd name="T5" fmla="*/ 1260115 h 3504"/>
              <a:gd name="T6" fmla="*/ 0 w 3496"/>
              <a:gd name="T7" fmla="*/ 628439 h 3504"/>
              <a:gd name="T8" fmla="*/ 628249 w 3496"/>
              <a:gd name="T9" fmla="*/ 0 h 3504"/>
              <a:gd name="T10" fmla="*/ 1256858 w 3496"/>
              <a:gd name="T11" fmla="*/ 628439 h 35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96" h="3504">
                <a:moveTo>
                  <a:pt x="3495" y="1747"/>
                </a:moveTo>
                <a:lnTo>
                  <a:pt x="3495" y="1747"/>
                </a:lnTo>
                <a:cubicBezTo>
                  <a:pt x="3495" y="2714"/>
                  <a:pt x="2715" y="3503"/>
                  <a:pt x="1747" y="3503"/>
                </a:cubicBezTo>
                <a:cubicBezTo>
                  <a:pt x="780" y="3503"/>
                  <a:pt x="0" y="2714"/>
                  <a:pt x="0" y="1747"/>
                </a:cubicBezTo>
                <a:cubicBezTo>
                  <a:pt x="0" y="781"/>
                  <a:pt x="780" y="0"/>
                  <a:pt x="1747" y="0"/>
                </a:cubicBezTo>
                <a:cubicBezTo>
                  <a:pt x="2715" y="0"/>
                  <a:pt x="3495" y="781"/>
                  <a:pt x="3495" y="1747"/>
                </a:cubicBezTo>
              </a:path>
            </a:pathLst>
          </a:custGeom>
          <a:solidFill>
            <a:schemeClr val="tx1">
              <a:lumMod val="50000"/>
              <a:lumOff val="50000"/>
            </a:schemeClr>
          </a:solidFill>
          <a:ln>
            <a:noFill/>
          </a:ln>
        </p:spPr>
        <p:txBody>
          <a:bodyPr wrap="none" anchor="ctr"/>
          <a:lstStyle/>
          <a:p>
            <a:endParaRPr lang="es-MX" sz="900"/>
          </a:p>
        </p:txBody>
      </p:sp>
      <p:sp>
        <p:nvSpPr>
          <p:cNvPr id="13" name="Freeform 47">
            <a:extLst>
              <a:ext uri="{FF2B5EF4-FFF2-40B4-BE49-F238E27FC236}">
                <a16:creationId xmlns:a16="http://schemas.microsoft.com/office/drawing/2014/main" id="{2185F4BB-D2E9-42D0-9912-8F37B6D1B895}"/>
              </a:ext>
            </a:extLst>
          </p:cNvPr>
          <p:cNvSpPr>
            <a:spLocks noChangeArrowheads="1"/>
          </p:cNvSpPr>
          <p:nvPr/>
        </p:nvSpPr>
        <p:spPr bwMode="auto">
          <a:xfrm>
            <a:off x="4092043" y="2566942"/>
            <a:ext cx="430213" cy="431800"/>
          </a:xfrm>
          <a:custGeom>
            <a:avLst/>
            <a:gdLst>
              <a:gd name="T0" fmla="*/ 315277 w 2396"/>
              <a:gd name="T1" fmla="*/ 0 h 2403"/>
              <a:gd name="T2" fmla="*/ 315277 w 2396"/>
              <a:gd name="T3" fmla="*/ 0 h 2403"/>
              <a:gd name="T4" fmla="*/ 414385 w 2396"/>
              <a:gd name="T5" fmla="*/ 0 h 2403"/>
              <a:gd name="T6" fmla="*/ 500206 w 2396"/>
              <a:gd name="T7" fmla="*/ 171786 h 2403"/>
              <a:gd name="T8" fmla="*/ 719967 w 2396"/>
              <a:gd name="T9" fmla="*/ 168551 h 2403"/>
              <a:gd name="T10" fmla="*/ 758030 w 2396"/>
              <a:gd name="T11" fmla="*/ 560999 h 2403"/>
              <a:gd name="T12" fmla="*/ 254951 w 2396"/>
              <a:gd name="T13" fmla="*/ 662704 h 2403"/>
              <a:gd name="T14" fmla="*/ 98389 w 2396"/>
              <a:gd name="T15" fmla="*/ 793161 h 2403"/>
              <a:gd name="T16" fmla="*/ 2873 w 2396"/>
              <a:gd name="T17" fmla="*/ 793161 h 2403"/>
              <a:gd name="T18" fmla="*/ 159434 w 2396"/>
              <a:gd name="T19" fmla="*/ 538717 h 2403"/>
              <a:gd name="T20" fmla="*/ 461425 w 2396"/>
              <a:gd name="T21" fmla="*/ 401432 h 2403"/>
              <a:gd name="T22" fmla="*/ 388531 w 2396"/>
              <a:gd name="T23" fmla="*/ 254444 h 2403"/>
              <a:gd name="T24" fmla="*/ 315277 w 2396"/>
              <a:gd name="T25" fmla="*/ 0 h 2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96" h="2403">
                <a:moveTo>
                  <a:pt x="878" y="0"/>
                </a:moveTo>
                <a:lnTo>
                  <a:pt x="878" y="0"/>
                </a:lnTo>
                <a:cubicBezTo>
                  <a:pt x="1154" y="0"/>
                  <a:pt x="1154" y="0"/>
                  <a:pt x="1154" y="0"/>
                </a:cubicBezTo>
                <a:cubicBezTo>
                  <a:pt x="1154" y="0"/>
                  <a:pt x="1117" y="665"/>
                  <a:pt x="1393" y="478"/>
                </a:cubicBezTo>
                <a:cubicBezTo>
                  <a:pt x="1517" y="390"/>
                  <a:pt x="1738" y="239"/>
                  <a:pt x="2005" y="469"/>
                </a:cubicBezTo>
                <a:cubicBezTo>
                  <a:pt x="2209" y="646"/>
                  <a:pt x="2395" y="939"/>
                  <a:pt x="2111" y="1561"/>
                </a:cubicBezTo>
                <a:cubicBezTo>
                  <a:pt x="1960" y="1889"/>
                  <a:pt x="1463" y="2402"/>
                  <a:pt x="710" y="1844"/>
                </a:cubicBezTo>
                <a:cubicBezTo>
                  <a:pt x="594" y="1755"/>
                  <a:pt x="293" y="1551"/>
                  <a:pt x="274" y="2207"/>
                </a:cubicBezTo>
                <a:cubicBezTo>
                  <a:pt x="8" y="2207"/>
                  <a:pt x="8" y="2207"/>
                  <a:pt x="8" y="2207"/>
                </a:cubicBezTo>
                <a:cubicBezTo>
                  <a:pt x="8" y="2207"/>
                  <a:pt x="0" y="1437"/>
                  <a:pt x="444" y="1499"/>
                </a:cubicBezTo>
                <a:cubicBezTo>
                  <a:pt x="674" y="1524"/>
                  <a:pt x="1198" y="1667"/>
                  <a:pt x="1285" y="1117"/>
                </a:cubicBezTo>
                <a:cubicBezTo>
                  <a:pt x="1304" y="1001"/>
                  <a:pt x="1348" y="868"/>
                  <a:pt x="1082" y="708"/>
                </a:cubicBezTo>
                <a:cubicBezTo>
                  <a:pt x="967" y="638"/>
                  <a:pt x="870" y="575"/>
                  <a:pt x="878"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14" name="Freeform 48">
            <a:extLst>
              <a:ext uri="{FF2B5EF4-FFF2-40B4-BE49-F238E27FC236}">
                <a16:creationId xmlns:a16="http://schemas.microsoft.com/office/drawing/2014/main" id="{25FB8B20-28C4-4295-A4FB-B1D3500DC9B3}"/>
              </a:ext>
            </a:extLst>
          </p:cNvPr>
          <p:cNvSpPr>
            <a:spLocks noChangeArrowheads="1"/>
          </p:cNvSpPr>
          <p:nvPr/>
        </p:nvSpPr>
        <p:spPr bwMode="auto">
          <a:xfrm>
            <a:off x="4134906" y="4167935"/>
            <a:ext cx="358775" cy="492919"/>
          </a:xfrm>
          <a:custGeom>
            <a:avLst/>
            <a:gdLst>
              <a:gd name="T0" fmla="*/ 666458 w 1996"/>
              <a:gd name="T1" fmla="*/ 181564 h 2742"/>
              <a:gd name="T2" fmla="*/ 666458 w 1996"/>
              <a:gd name="T3" fmla="*/ 181564 h 2742"/>
              <a:gd name="T4" fmla="*/ 478455 w 1996"/>
              <a:gd name="T5" fmla="*/ 31639 h 2742"/>
              <a:gd name="T6" fmla="*/ 130847 w 1996"/>
              <a:gd name="T7" fmla="*/ 95636 h 2742"/>
              <a:gd name="T8" fmla="*/ 35228 w 1996"/>
              <a:gd name="T9" fmla="*/ 455528 h 2742"/>
              <a:gd name="T10" fmla="*/ 54280 w 1996"/>
              <a:gd name="T11" fmla="*/ 468471 h 2742"/>
              <a:gd name="T12" fmla="*/ 70097 w 1996"/>
              <a:gd name="T13" fmla="*/ 449416 h 2742"/>
              <a:gd name="T14" fmla="*/ 156010 w 1996"/>
              <a:gd name="T15" fmla="*/ 121162 h 2742"/>
              <a:gd name="T16" fmla="*/ 471625 w 1996"/>
              <a:gd name="T17" fmla="*/ 66873 h 2742"/>
              <a:gd name="T18" fmla="*/ 634465 w 1996"/>
              <a:gd name="T19" fmla="*/ 197383 h 2742"/>
              <a:gd name="T20" fmla="*/ 570839 w 1996"/>
              <a:gd name="T21" fmla="*/ 599700 h 2742"/>
              <a:gd name="T22" fmla="*/ 526265 w 1996"/>
              <a:gd name="T23" fmla="*/ 717627 h 2742"/>
              <a:gd name="T24" fmla="*/ 468749 w 1996"/>
              <a:gd name="T25" fmla="*/ 883371 h 2742"/>
              <a:gd name="T26" fmla="*/ 303034 w 1996"/>
              <a:gd name="T27" fmla="*/ 950244 h 2742"/>
              <a:gd name="T28" fmla="*/ 162840 w 1996"/>
              <a:gd name="T29" fmla="*/ 851373 h 2742"/>
              <a:gd name="T30" fmla="*/ 115031 w 1996"/>
              <a:gd name="T31" fmla="*/ 647158 h 2742"/>
              <a:gd name="T32" fmla="*/ 203820 w 1996"/>
              <a:gd name="T33" fmla="*/ 637811 h 2742"/>
              <a:gd name="T34" fmla="*/ 223231 w 1996"/>
              <a:gd name="T35" fmla="*/ 694976 h 2742"/>
              <a:gd name="T36" fmla="*/ 293328 w 1996"/>
              <a:gd name="T37" fmla="*/ 793848 h 2742"/>
              <a:gd name="T38" fmla="*/ 376366 w 1996"/>
              <a:gd name="T39" fmla="*/ 762209 h 2742"/>
              <a:gd name="T40" fmla="*/ 347608 w 1996"/>
              <a:gd name="T41" fmla="*/ 624867 h 2742"/>
              <a:gd name="T42" fmla="*/ 418064 w 1996"/>
              <a:gd name="T43" fmla="*/ 436832 h 2742"/>
              <a:gd name="T44" fmla="*/ 321726 w 1996"/>
              <a:gd name="T45" fmla="*/ 379307 h 2742"/>
              <a:gd name="T46" fmla="*/ 321726 w 1996"/>
              <a:gd name="T47" fmla="*/ 379307 h 2742"/>
              <a:gd name="T48" fmla="*/ 229702 w 1996"/>
              <a:gd name="T49" fmla="*/ 436832 h 2742"/>
              <a:gd name="T50" fmla="*/ 223231 w 1996"/>
              <a:gd name="T51" fmla="*/ 267492 h 2742"/>
              <a:gd name="T52" fmla="*/ 299798 w 1996"/>
              <a:gd name="T53" fmla="*/ 203855 h 2742"/>
              <a:gd name="T54" fmla="*/ 471625 w 1996"/>
              <a:gd name="T55" fmla="*/ 235853 h 2742"/>
              <a:gd name="T56" fmla="*/ 503978 w 1996"/>
              <a:gd name="T57" fmla="*/ 446539 h 2742"/>
              <a:gd name="T58" fmla="*/ 516559 w 1996"/>
              <a:gd name="T59" fmla="*/ 468471 h 2742"/>
              <a:gd name="T60" fmla="*/ 535970 w 1996"/>
              <a:gd name="T61" fmla="*/ 455528 h 2742"/>
              <a:gd name="T62" fmla="*/ 497867 w 1996"/>
              <a:gd name="T63" fmla="*/ 209967 h 2742"/>
              <a:gd name="T64" fmla="*/ 286857 w 1996"/>
              <a:gd name="T65" fmla="*/ 171857 h 2742"/>
              <a:gd name="T66" fmla="*/ 191238 w 1996"/>
              <a:gd name="T67" fmla="*/ 254909 h 2742"/>
              <a:gd name="T68" fmla="*/ 210650 w 1996"/>
              <a:gd name="T69" fmla="*/ 484650 h 2742"/>
              <a:gd name="T70" fmla="*/ 226107 w 1996"/>
              <a:gd name="T71" fmla="*/ 497233 h 2742"/>
              <a:gd name="T72" fmla="*/ 242643 w 1996"/>
              <a:gd name="T73" fmla="*/ 484650 h 2742"/>
              <a:gd name="T74" fmla="*/ 321726 w 1996"/>
              <a:gd name="T75" fmla="*/ 414541 h 2742"/>
              <a:gd name="T76" fmla="*/ 321726 w 1996"/>
              <a:gd name="T77" fmla="*/ 414541 h 2742"/>
              <a:gd name="T78" fmla="*/ 385712 w 1996"/>
              <a:gd name="T79" fmla="*/ 452651 h 2742"/>
              <a:gd name="T80" fmla="*/ 312739 w 1996"/>
              <a:gd name="T81" fmla="*/ 608688 h 2742"/>
              <a:gd name="T82" fmla="*/ 309145 w 1996"/>
              <a:gd name="T83" fmla="*/ 630979 h 2742"/>
              <a:gd name="T84" fmla="*/ 347608 w 1996"/>
              <a:gd name="T85" fmla="*/ 742794 h 2742"/>
              <a:gd name="T86" fmla="*/ 293328 w 1996"/>
              <a:gd name="T87" fmla="*/ 762209 h 2742"/>
              <a:gd name="T88" fmla="*/ 258459 w 1996"/>
              <a:gd name="T89" fmla="*/ 685628 h 2742"/>
              <a:gd name="T90" fmla="*/ 210650 w 1996"/>
              <a:gd name="T91" fmla="*/ 602576 h 2742"/>
              <a:gd name="T92" fmla="*/ 85913 w 1996"/>
              <a:gd name="T93" fmla="*/ 628103 h 2742"/>
              <a:gd name="T94" fmla="*/ 130847 w 1996"/>
              <a:gd name="T95" fmla="*/ 867552 h 2742"/>
              <a:gd name="T96" fmla="*/ 299798 w 1996"/>
              <a:gd name="T97" fmla="*/ 985478 h 2742"/>
              <a:gd name="T98" fmla="*/ 318850 w 1996"/>
              <a:gd name="T99" fmla="*/ 985478 h 2742"/>
              <a:gd name="T100" fmla="*/ 500742 w 1996"/>
              <a:gd name="T101" fmla="*/ 898831 h 2742"/>
              <a:gd name="T102" fmla="*/ 561133 w 1996"/>
              <a:gd name="T103" fmla="*/ 726975 h 2742"/>
              <a:gd name="T104" fmla="*/ 599237 w 1996"/>
              <a:gd name="T105" fmla="*/ 615160 h 2742"/>
              <a:gd name="T106" fmla="*/ 666458 w 1996"/>
              <a:gd name="T107" fmla="*/ 181564 h 27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96" h="2742">
                <a:moveTo>
                  <a:pt x="1854" y="505"/>
                </a:moveTo>
                <a:lnTo>
                  <a:pt x="1854" y="505"/>
                </a:lnTo>
                <a:cubicBezTo>
                  <a:pt x="1738" y="256"/>
                  <a:pt x="1508" y="123"/>
                  <a:pt x="1331" y="88"/>
                </a:cubicBezTo>
                <a:cubicBezTo>
                  <a:pt x="905" y="0"/>
                  <a:pt x="577" y="61"/>
                  <a:pt x="364" y="266"/>
                </a:cubicBezTo>
                <a:cubicBezTo>
                  <a:pt x="0" y="611"/>
                  <a:pt x="89" y="1242"/>
                  <a:pt x="98" y="1267"/>
                </a:cubicBezTo>
                <a:cubicBezTo>
                  <a:pt x="98" y="1294"/>
                  <a:pt x="125" y="1313"/>
                  <a:pt x="151" y="1303"/>
                </a:cubicBezTo>
                <a:cubicBezTo>
                  <a:pt x="177" y="1303"/>
                  <a:pt x="195" y="1277"/>
                  <a:pt x="195" y="1250"/>
                </a:cubicBezTo>
                <a:cubicBezTo>
                  <a:pt x="195" y="1242"/>
                  <a:pt x="106" y="647"/>
                  <a:pt x="434" y="337"/>
                </a:cubicBezTo>
                <a:cubicBezTo>
                  <a:pt x="621" y="150"/>
                  <a:pt x="914" y="106"/>
                  <a:pt x="1312" y="186"/>
                </a:cubicBezTo>
                <a:cubicBezTo>
                  <a:pt x="1464" y="212"/>
                  <a:pt x="1667" y="328"/>
                  <a:pt x="1765" y="549"/>
                </a:cubicBezTo>
                <a:cubicBezTo>
                  <a:pt x="1898" y="825"/>
                  <a:pt x="1836" y="1215"/>
                  <a:pt x="1588" y="1668"/>
                </a:cubicBezTo>
                <a:cubicBezTo>
                  <a:pt x="1516" y="1782"/>
                  <a:pt x="1491" y="1890"/>
                  <a:pt x="1464" y="1996"/>
                </a:cubicBezTo>
                <a:cubicBezTo>
                  <a:pt x="1437" y="2120"/>
                  <a:pt x="1402" y="2261"/>
                  <a:pt x="1304" y="2457"/>
                </a:cubicBezTo>
                <a:cubicBezTo>
                  <a:pt x="1242" y="2571"/>
                  <a:pt x="1047" y="2660"/>
                  <a:pt x="843" y="2643"/>
                </a:cubicBezTo>
                <a:cubicBezTo>
                  <a:pt x="754" y="2633"/>
                  <a:pt x="532" y="2598"/>
                  <a:pt x="453" y="2368"/>
                </a:cubicBezTo>
                <a:cubicBezTo>
                  <a:pt x="355" y="2208"/>
                  <a:pt x="239" y="1907"/>
                  <a:pt x="320" y="1800"/>
                </a:cubicBezTo>
                <a:cubicBezTo>
                  <a:pt x="364" y="1738"/>
                  <a:pt x="480" y="1755"/>
                  <a:pt x="567" y="1774"/>
                </a:cubicBezTo>
                <a:cubicBezTo>
                  <a:pt x="586" y="1782"/>
                  <a:pt x="612" y="1880"/>
                  <a:pt x="621" y="1933"/>
                </a:cubicBezTo>
                <a:cubicBezTo>
                  <a:pt x="656" y="2066"/>
                  <a:pt x="700" y="2218"/>
                  <a:pt x="816" y="2208"/>
                </a:cubicBezTo>
                <a:cubicBezTo>
                  <a:pt x="816" y="2208"/>
                  <a:pt x="984" y="2226"/>
                  <a:pt x="1047" y="2120"/>
                </a:cubicBezTo>
                <a:cubicBezTo>
                  <a:pt x="1100" y="2031"/>
                  <a:pt x="1073" y="1907"/>
                  <a:pt x="967" y="1738"/>
                </a:cubicBezTo>
                <a:cubicBezTo>
                  <a:pt x="1047" y="1649"/>
                  <a:pt x="1260" y="1419"/>
                  <a:pt x="1163" y="1215"/>
                </a:cubicBezTo>
                <a:cubicBezTo>
                  <a:pt x="1126" y="1144"/>
                  <a:pt x="1030" y="1055"/>
                  <a:pt x="895" y="1055"/>
                </a:cubicBezTo>
                <a:cubicBezTo>
                  <a:pt x="825" y="1055"/>
                  <a:pt x="727" y="1091"/>
                  <a:pt x="639" y="1215"/>
                </a:cubicBezTo>
                <a:cubicBezTo>
                  <a:pt x="604" y="1099"/>
                  <a:pt x="550" y="895"/>
                  <a:pt x="621" y="744"/>
                </a:cubicBezTo>
                <a:cubicBezTo>
                  <a:pt x="656" y="656"/>
                  <a:pt x="727" y="603"/>
                  <a:pt x="834" y="567"/>
                </a:cubicBezTo>
                <a:cubicBezTo>
                  <a:pt x="905" y="541"/>
                  <a:pt x="1163" y="514"/>
                  <a:pt x="1312" y="656"/>
                </a:cubicBezTo>
                <a:cubicBezTo>
                  <a:pt x="1437" y="771"/>
                  <a:pt x="1464" y="966"/>
                  <a:pt x="1402" y="1242"/>
                </a:cubicBezTo>
                <a:cubicBezTo>
                  <a:pt x="1393" y="1267"/>
                  <a:pt x="1410" y="1294"/>
                  <a:pt x="1437" y="1303"/>
                </a:cubicBezTo>
                <a:cubicBezTo>
                  <a:pt x="1464" y="1303"/>
                  <a:pt x="1491" y="1294"/>
                  <a:pt x="1491" y="1267"/>
                </a:cubicBezTo>
                <a:cubicBezTo>
                  <a:pt x="1570" y="949"/>
                  <a:pt x="1534" y="727"/>
                  <a:pt x="1385" y="584"/>
                </a:cubicBezTo>
                <a:cubicBezTo>
                  <a:pt x="1179" y="408"/>
                  <a:pt x="878" y="451"/>
                  <a:pt x="798" y="478"/>
                </a:cubicBezTo>
                <a:cubicBezTo>
                  <a:pt x="675" y="514"/>
                  <a:pt x="586" y="594"/>
                  <a:pt x="532" y="709"/>
                </a:cubicBezTo>
                <a:cubicBezTo>
                  <a:pt x="417" y="975"/>
                  <a:pt x="577" y="1339"/>
                  <a:pt x="586" y="1348"/>
                </a:cubicBezTo>
                <a:cubicBezTo>
                  <a:pt x="594" y="1365"/>
                  <a:pt x="612" y="1383"/>
                  <a:pt x="629" y="1383"/>
                </a:cubicBezTo>
                <a:cubicBezTo>
                  <a:pt x="648" y="1383"/>
                  <a:pt x="665" y="1365"/>
                  <a:pt x="675" y="1348"/>
                </a:cubicBezTo>
                <a:cubicBezTo>
                  <a:pt x="735" y="1224"/>
                  <a:pt x="808" y="1153"/>
                  <a:pt x="895" y="1153"/>
                </a:cubicBezTo>
                <a:cubicBezTo>
                  <a:pt x="976" y="1153"/>
                  <a:pt x="1055" y="1215"/>
                  <a:pt x="1073" y="1259"/>
                </a:cubicBezTo>
                <a:cubicBezTo>
                  <a:pt x="1144" y="1410"/>
                  <a:pt x="949" y="1622"/>
                  <a:pt x="870" y="1693"/>
                </a:cubicBezTo>
                <a:cubicBezTo>
                  <a:pt x="851" y="1703"/>
                  <a:pt x="851" y="1730"/>
                  <a:pt x="860" y="1755"/>
                </a:cubicBezTo>
                <a:cubicBezTo>
                  <a:pt x="994" y="1950"/>
                  <a:pt x="984" y="2031"/>
                  <a:pt x="967" y="2066"/>
                </a:cubicBezTo>
                <a:cubicBezTo>
                  <a:pt x="932" y="2120"/>
                  <a:pt x="825" y="2120"/>
                  <a:pt x="816" y="2120"/>
                </a:cubicBezTo>
                <a:cubicBezTo>
                  <a:pt x="772" y="2120"/>
                  <a:pt x="735" y="1987"/>
                  <a:pt x="719" y="1907"/>
                </a:cubicBezTo>
                <a:cubicBezTo>
                  <a:pt x="683" y="1791"/>
                  <a:pt x="665" y="1693"/>
                  <a:pt x="586" y="1676"/>
                </a:cubicBezTo>
                <a:cubicBezTo>
                  <a:pt x="417" y="1641"/>
                  <a:pt x="301" y="1668"/>
                  <a:pt x="239" y="1747"/>
                </a:cubicBezTo>
                <a:cubicBezTo>
                  <a:pt x="98" y="1942"/>
                  <a:pt x="337" y="2368"/>
                  <a:pt x="364" y="2413"/>
                </a:cubicBezTo>
                <a:cubicBezTo>
                  <a:pt x="426" y="2608"/>
                  <a:pt x="604" y="2722"/>
                  <a:pt x="834" y="2741"/>
                </a:cubicBezTo>
                <a:cubicBezTo>
                  <a:pt x="851" y="2741"/>
                  <a:pt x="870" y="2741"/>
                  <a:pt x="887" y="2741"/>
                </a:cubicBezTo>
                <a:cubicBezTo>
                  <a:pt x="1109" y="2741"/>
                  <a:pt x="1312" y="2643"/>
                  <a:pt x="1393" y="2500"/>
                </a:cubicBezTo>
                <a:cubicBezTo>
                  <a:pt x="1491" y="2288"/>
                  <a:pt x="1526" y="2146"/>
                  <a:pt x="1561" y="2022"/>
                </a:cubicBezTo>
                <a:cubicBezTo>
                  <a:pt x="1588" y="1915"/>
                  <a:pt x="1605" y="1817"/>
                  <a:pt x="1667" y="1711"/>
                </a:cubicBezTo>
                <a:cubicBezTo>
                  <a:pt x="1933" y="1224"/>
                  <a:pt x="1995" y="816"/>
                  <a:pt x="1854" y="50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15" name="Freeform 49">
            <a:extLst>
              <a:ext uri="{FF2B5EF4-FFF2-40B4-BE49-F238E27FC236}">
                <a16:creationId xmlns:a16="http://schemas.microsoft.com/office/drawing/2014/main" id="{DC59E05F-45FE-4BF9-8DDF-7AF3483124B8}"/>
              </a:ext>
            </a:extLst>
          </p:cNvPr>
          <p:cNvSpPr>
            <a:spLocks noChangeArrowheads="1"/>
          </p:cNvSpPr>
          <p:nvPr/>
        </p:nvSpPr>
        <p:spPr bwMode="auto">
          <a:xfrm>
            <a:off x="8994243" y="1808117"/>
            <a:ext cx="281782" cy="369888"/>
          </a:xfrm>
          <a:custGeom>
            <a:avLst/>
            <a:gdLst>
              <a:gd name="T0" fmla="*/ 559939 w 1571"/>
              <a:gd name="T1" fmla="*/ 120780 h 2058"/>
              <a:gd name="T2" fmla="*/ 559939 w 1571"/>
              <a:gd name="T3" fmla="*/ 120780 h 2058"/>
              <a:gd name="T4" fmla="*/ 528014 w 1571"/>
              <a:gd name="T5" fmla="*/ 41338 h 2058"/>
              <a:gd name="T6" fmla="*/ 467752 w 1571"/>
              <a:gd name="T7" fmla="*/ 2876 h 2058"/>
              <a:gd name="T8" fmla="*/ 381304 w 1571"/>
              <a:gd name="T9" fmla="*/ 6470 h 2058"/>
              <a:gd name="T10" fmla="*/ 283018 w 1571"/>
              <a:gd name="T11" fmla="*/ 19052 h 2058"/>
              <a:gd name="T12" fmla="*/ 181146 w 1571"/>
              <a:gd name="T13" fmla="*/ 6470 h 2058"/>
              <a:gd name="T14" fmla="*/ 95416 w 1571"/>
              <a:gd name="T15" fmla="*/ 2876 h 2058"/>
              <a:gd name="T16" fmla="*/ 35153 w 1571"/>
              <a:gd name="T17" fmla="*/ 41338 h 2058"/>
              <a:gd name="T18" fmla="*/ 3228 w 1571"/>
              <a:gd name="T19" fmla="*/ 120780 h 2058"/>
              <a:gd name="T20" fmla="*/ 41251 w 1571"/>
              <a:gd name="T21" fmla="*/ 328190 h 2058"/>
              <a:gd name="T22" fmla="*/ 66360 w 1571"/>
              <a:gd name="T23" fmla="*/ 462270 h 2058"/>
              <a:gd name="T24" fmla="*/ 120884 w 1571"/>
              <a:gd name="T25" fmla="*/ 713894 h 2058"/>
              <a:gd name="T26" fmla="*/ 181146 w 1571"/>
              <a:gd name="T27" fmla="*/ 707423 h 2058"/>
              <a:gd name="T28" fmla="*/ 283018 w 1571"/>
              <a:gd name="T29" fmla="*/ 366293 h 2058"/>
              <a:gd name="T30" fmla="*/ 381304 w 1571"/>
              <a:gd name="T31" fmla="*/ 707423 h 2058"/>
              <a:gd name="T32" fmla="*/ 441925 w 1571"/>
              <a:gd name="T33" fmla="*/ 713894 h 2058"/>
              <a:gd name="T34" fmla="*/ 496089 w 1571"/>
              <a:gd name="T35" fmla="*/ 462270 h 2058"/>
              <a:gd name="T36" fmla="*/ 521557 w 1571"/>
              <a:gd name="T37" fmla="*/ 328190 h 2058"/>
              <a:gd name="T38" fmla="*/ 559939 w 1571"/>
              <a:gd name="T39" fmla="*/ 120780 h 20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1" h="2058">
                <a:moveTo>
                  <a:pt x="1561" y="336"/>
                </a:moveTo>
                <a:lnTo>
                  <a:pt x="1561" y="336"/>
                </a:lnTo>
                <a:cubicBezTo>
                  <a:pt x="1551" y="257"/>
                  <a:pt x="1507" y="159"/>
                  <a:pt x="1472" y="115"/>
                </a:cubicBezTo>
                <a:cubicBezTo>
                  <a:pt x="1427" y="62"/>
                  <a:pt x="1356" y="18"/>
                  <a:pt x="1304" y="8"/>
                </a:cubicBezTo>
                <a:cubicBezTo>
                  <a:pt x="1250" y="0"/>
                  <a:pt x="1144" y="8"/>
                  <a:pt x="1063" y="18"/>
                </a:cubicBezTo>
                <a:cubicBezTo>
                  <a:pt x="789" y="53"/>
                  <a:pt x="789" y="53"/>
                  <a:pt x="789" y="53"/>
                </a:cubicBezTo>
                <a:cubicBezTo>
                  <a:pt x="505" y="18"/>
                  <a:pt x="505" y="18"/>
                  <a:pt x="505" y="18"/>
                </a:cubicBezTo>
                <a:cubicBezTo>
                  <a:pt x="426" y="8"/>
                  <a:pt x="318" y="0"/>
                  <a:pt x="266" y="8"/>
                </a:cubicBezTo>
                <a:cubicBezTo>
                  <a:pt x="212" y="18"/>
                  <a:pt x="141" y="62"/>
                  <a:pt x="98" y="115"/>
                </a:cubicBezTo>
                <a:cubicBezTo>
                  <a:pt x="61" y="159"/>
                  <a:pt x="17" y="257"/>
                  <a:pt x="9" y="336"/>
                </a:cubicBezTo>
                <a:cubicBezTo>
                  <a:pt x="0" y="479"/>
                  <a:pt x="9" y="701"/>
                  <a:pt x="115" y="913"/>
                </a:cubicBezTo>
                <a:cubicBezTo>
                  <a:pt x="115" y="913"/>
                  <a:pt x="185" y="1056"/>
                  <a:pt x="185" y="1286"/>
                </a:cubicBezTo>
                <a:cubicBezTo>
                  <a:pt x="185" y="1455"/>
                  <a:pt x="248" y="1818"/>
                  <a:pt x="337" y="1986"/>
                </a:cubicBezTo>
                <a:cubicBezTo>
                  <a:pt x="372" y="2057"/>
                  <a:pt x="478" y="2040"/>
                  <a:pt x="505" y="1968"/>
                </a:cubicBezTo>
                <a:cubicBezTo>
                  <a:pt x="585" y="1694"/>
                  <a:pt x="638" y="1019"/>
                  <a:pt x="789" y="1019"/>
                </a:cubicBezTo>
                <a:cubicBezTo>
                  <a:pt x="931" y="1019"/>
                  <a:pt x="984" y="1694"/>
                  <a:pt x="1063" y="1968"/>
                </a:cubicBezTo>
                <a:cubicBezTo>
                  <a:pt x="1090" y="2040"/>
                  <a:pt x="1196" y="2057"/>
                  <a:pt x="1232" y="1986"/>
                </a:cubicBezTo>
                <a:cubicBezTo>
                  <a:pt x="1321" y="1818"/>
                  <a:pt x="1383" y="1455"/>
                  <a:pt x="1383" y="1286"/>
                </a:cubicBezTo>
                <a:cubicBezTo>
                  <a:pt x="1383" y="1056"/>
                  <a:pt x="1454" y="913"/>
                  <a:pt x="1454" y="913"/>
                </a:cubicBezTo>
                <a:cubicBezTo>
                  <a:pt x="1561" y="701"/>
                  <a:pt x="1570" y="479"/>
                  <a:pt x="1561" y="33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grpSp>
        <p:nvGrpSpPr>
          <p:cNvPr id="16" name="Group 9">
            <a:extLst>
              <a:ext uri="{FF2B5EF4-FFF2-40B4-BE49-F238E27FC236}">
                <a16:creationId xmlns:a16="http://schemas.microsoft.com/office/drawing/2014/main" id="{447AB2F1-21D9-4179-AA93-6CDB027B54DE}"/>
              </a:ext>
            </a:extLst>
          </p:cNvPr>
          <p:cNvGrpSpPr/>
          <p:nvPr/>
        </p:nvGrpSpPr>
        <p:grpSpPr>
          <a:xfrm>
            <a:off x="4126013" y="3395561"/>
            <a:ext cx="369070" cy="406400"/>
            <a:chOff x="3128488" y="6732147"/>
            <a:chExt cx="738139" cy="812800"/>
          </a:xfrm>
          <a:solidFill>
            <a:schemeClr val="bg1"/>
          </a:solidFill>
        </p:grpSpPr>
        <p:sp>
          <p:nvSpPr>
            <p:cNvPr id="17" name="Freeform 50">
              <a:extLst>
                <a:ext uri="{FF2B5EF4-FFF2-40B4-BE49-F238E27FC236}">
                  <a16:creationId xmlns:a16="http://schemas.microsoft.com/office/drawing/2014/main" id="{5758E4C4-851E-43B2-A6A2-BAA392929580}"/>
                </a:ext>
              </a:extLst>
            </p:cNvPr>
            <p:cNvSpPr>
              <a:spLocks noChangeArrowheads="1"/>
            </p:cNvSpPr>
            <p:nvPr/>
          </p:nvSpPr>
          <p:spPr bwMode="auto">
            <a:xfrm>
              <a:off x="3514225" y="6732147"/>
              <a:ext cx="352402" cy="812800"/>
            </a:xfrm>
            <a:custGeom>
              <a:avLst/>
              <a:gdLst>
                <a:gd name="T0" fmla="*/ 416 w 985"/>
                <a:gd name="T1" fmla="*/ 398 h 2263"/>
                <a:gd name="T2" fmla="*/ 416 w 985"/>
                <a:gd name="T3" fmla="*/ 398 h 2263"/>
                <a:gd name="T4" fmla="*/ 532 w 985"/>
                <a:gd name="T5" fmla="*/ 336 h 2263"/>
                <a:gd name="T6" fmla="*/ 470 w 985"/>
                <a:gd name="T7" fmla="*/ 106 h 2263"/>
                <a:gd name="T8" fmla="*/ 168 w 985"/>
                <a:gd name="T9" fmla="*/ 0 h 2263"/>
                <a:gd name="T10" fmla="*/ 0 w 985"/>
                <a:gd name="T11" fmla="*/ 18 h 2263"/>
                <a:gd name="T12" fmla="*/ 0 w 985"/>
                <a:gd name="T13" fmla="*/ 2128 h 2263"/>
                <a:gd name="T14" fmla="*/ 0 w 985"/>
                <a:gd name="T15" fmla="*/ 2138 h 2263"/>
                <a:gd name="T16" fmla="*/ 0 w 985"/>
                <a:gd name="T17" fmla="*/ 2138 h 2263"/>
                <a:gd name="T18" fmla="*/ 177 w 985"/>
                <a:gd name="T19" fmla="*/ 2262 h 2263"/>
                <a:gd name="T20" fmla="*/ 496 w 985"/>
                <a:gd name="T21" fmla="*/ 2128 h 2263"/>
                <a:gd name="T22" fmla="*/ 222 w 985"/>
                <a:gd name="T23" fmla="*/ 1872 h 2263"/>
                <a:gd name="T24" fmla="*/ 293 w 985"/>
                <a:gd name="T25" fmla="*/ 1862 h 2263"/>
                <a:gd name="T26" fmla="*/ 559 w 985"/>
                <a:gd name="T27" fmla="*/ 2084 h 2263"/>
                <a:gd name="T28" fmla="*/ 887 w 985"/>
                <a:gd name="T29" fmla="*/ 1720 h 2263"/>
                <a:gd name="T30" fmla="*/ 735 w 985"/>
                <a:gd name="T31" fmla="*/ 1542 h 2263"/>
                <a:gd name="T32" fmla="*/ 665 w 985"/>
                <a:gd name="T33" fmla="*/ 1507 h 2263"/>
                <a:gd name="T34" fmla="*/ 673 w 985"/>
                <a:gd name="T35" fmla="*/ 1507 h 2263"/>
                <a:gd name="T36" fmla="*/ 345 w 985"/>
                <a:gd name="T37" fmla="*/ 1446 h 2263"/>
                <a:gd name="T38" fmla="*/ 293 w 985"/>
                <a:gd name="T39" fmla="*/ 1517 h 2263"/>
                <a:gd name="T40" fmla="*/ 222 w 985"/>
                <a:gd name="T41" fmla="*/ 1498 h 2263"/>
                <a:gd name="T42" fmla="*/ 318 w 985"/>
                <a:gd name="T43" fmla="*/ 1374 h 2263"/>
                <a:gd name="T44" fmla="*/ 754 w 985"/>
                <a:gd name="T45" fmla="*/ 1463 h 2263"/>
                <a:gd name="T46" fmla="*/ 904 w 985"/>
                <a:gd name="T47" fmla="*/ 1295 h 2263"/>
                <a:gd name="T48" fmla="*/ 709 w 985"/>
                <a:gd name="T49" fmla="*/ 568 h 2263"/>
                <a:gd name="T50" fmla="*/ 416 w 985"/>
                <a:gd name="T51" fmla="*/ 398 h 2263"/>
                <a:gd name="T52" fmla="*/ 488 w 985"/>
                <a:gd name="T53" fmla="*/ 984 h 2263"/>
                <a:gd name="T54" fmla="*/ 488 w 985"/>
                <a:gd name="T55" fmla="*/ 984 h 2263"/>
                <a:gd name="T56" fmla="*/ 222 w 985"/>
                <a:gd name="T57" fmla="*/ 585 h 2263"/>
                <a:gd name="T58" fmla="*/ 293 w 985"/>
                <a:gd name="T59" fmla="*/ 593 h 2263"/>
                <a:gd name="T60" fmla="*/ 523 w 985"/>
                <a:gd name="T61" fmla="*/ 922 h 2263"/>
                <a:gd name="T62" fmla="*/ 488 w 985"/>
                <a:gd name="T63" fmla="*/ 984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4" h="2263">
                  <a:moveTo>
                    <a:pt x="416" y="398"/>
                  </a:moveTo>
                  <a:lnTo>
                    <a:pt x="416" y="398"/>
                  </a:lnTo>
                  <a:cubicBezTo>
                    <a:pt x="426" y="363"/>
                    <a:pt x="478" y="346"/>
                    <a:pt x="532" y="336"/>
                  </a:cubicBezTo>
                  <a:cubicBezTo>
                    <a:pt x="532" y="239"/>
                    <a:pt x="513" y="159"/>
                    <a:pt x="470" y="106"/>
                  </a:cubicBezTo>
                  <a:cubicBezTo>
                    <a:pt x="390" y="18"/>
                    <a:pt x="266" y="0"/>
                    <a:pt x="168" y="0"/>
                  </a:cubicBezTo>
                  <a:cubicBezTo>
                    <a:pt x="106" y="0"/>
                    <a:pt x="35" y="18"/>
                    <a:pt x="0" y="18"/>
                  </a:cubicBezTo>
                  <a:cubicBezTo>
                    <a:pt x="0" y="2128"/>
                    <a:pt x="0" y="2128"/>
                    <a:pt x="0" y="2128"/>
                  </a:cubicBezTo>
                  <a:cubicBezTo>
                    <a:pt x="0" y="2138"/>
                    <a:pt x="0" y="2138"/>
                    <a:pt x="0" y="2138"/>
                  </a:cubicBezTo>
                  <a:lnTo>
                    <a:pt x="0" y="2138"/>
                  </a:lnTo>
                  <a:cubicBezTo>
                    <a:pt x="35" y="2227"/>
                    <a:pt x="98" y="2262"/>
                    <a:pt x="177" y="2262"/>
                  </a:cubicBezTo>
                  <a:cubicBezTo>
                    <a:pt x="293" y="2262"/>
                    <a:pt x="426" y="2181"/>
                    <a:pt x="496" y="2128"/>
                  </a:cubicBezTo>
                  <a:cubicBezTo>
                    <a:pt x="399" y="2084"/>
                    <a:pt x="231" y="1978"/>
                    <a:pt x="222" y="1872"/>
                  </a:cubicBezTo>
                  <a:cubicBezTo>
                    <a:pt x="293" y="1862"/>
                    <a:pt x="293" y="1862"/>
                    <a:pt x="293" y="1862"/>
                  </a:cubicBezTo>
                  <a:cubicBezTo>
                    <a:pt x="301" y="1933"/>
                    <a:pt x="453" y="2030"/>
                    <a:pt x="559" y="2084"/>
                  </a:cubicBezTo>
                  <a:cubicBezTo>
                    <a:pt x="781" y="1951"/>
                    <a:pt x="895" y="1827"/>
                    <a:pt x="887" y="1720"/>
                  </a:cubicBezTo>
                  <a:cubicBezTo>
                    <a:pt x="887" y="1605"/>
                    <a:pt x="735" y="1542"/>
                    <a:pt x="735" y="1542"/>
                  </a:cubicBezTo>
                  <a:cubicBezTo>
                    <a:pt x="665" y="1507"/>
                    <a:pt x="665" y="1507"/>
                    <a:pt x="665" y="1507"/>
                  </a:cubicBezTo>
                  <a:cubicBezTo>
                    <a:pt x="673" y="1507"/>
                    <a:pt x="673" y="1507"/>
                    <a:pt x="673" y="1507"/>
                  </a:cubicBezTo>
                  <a:cubicBezTo>
                    <a:pt x="576" y="1463"/>
                    <a:pt x="434" y="1409"/>
                    <a:pt x="345" y="1446"/>
                  </a:cubicBezTo>
                  <a:cubicBezTo>
                    <a:pt x="318" y="1455"/>
                    <a:pt x="301" y="1481"/>
                    <a:pt x="293" y="1517"/>
                  </a:cubicBezTo>
                  <a:cubicBezTo>
                    <a:pt x="222" y="1498"/>
                    <a:pt x="222" y="1498"/>
                    <a:pt x="222" y="1498"/>
                  </a:cubicBezTo>
                  <a:cubicBezTo>
                    <a:pt x="239" y="1436"/>
                    <a:pt x="274" y="1401"/>
                    <a:pt x="318" y="1374"/>
                  </a:cubicBezTo>
                  <a:cubicBezTo>
                    <a:pt x="461" y="1322"/>
                    <a:pt x="692" y="1436"/>
                    <a:pt x="754" y="1463"/>
                  </a:cubicBezTo>
                  <a:cubicBezTo>
                    <a:pt x="833" y="1428"/>
                    <a:pt x="887" y="1374"/>
                    <a:pt x="904" y="1295"/>
                  </a:cubicBezTo>
                  <a:cubicBezTo>
                    <a:pt x="984" y="1037"/>
                    <a:pt x="754" y="639"/>
                    <a:pt x="709" y="568"/>
                  </a:cubicBezTo>
                  <a:cubicBezTo>
                    <a:pt x="461" y="496"/>
                    <a:pt x="416" y="452"/>
                    <a:pt x="416" y="398"/>
                  </a:cubicBezTo>
                  <a:close/>
                  <a:moveTo>
                    <a:pt x="488" y="984"/>
                  </a:moveTo>
                  <a:lnTo>
                    <a:pt x="488" y="984"/>
                  </a:lnTo>
                  <a:cubicBezTo>
                    <a:pt x="470" y="975"/>
                    <a:pt x="195" y="780"/>
                    <a:pt x="222" y="585"/>
                  </a:cubicBezTo>
                  <a:cubicBezTo>
                    <a:pt x="293" y="593"/>
                    <a:pt x="293" y="593"/>
                    <a:pt x="293" y="593"/>
                  </a:cubicBezTo>
                  <a:cubicBezTo>
                    <a:pt x="274" y="726"/>
                    <a:pt x="453" y="878"/>
                    <a:pt x="523" y="922"/>
                  </a:cubicBezTo>
                  <a:lnTo>
                    <a:pt x="488" y="984"/>
                  </a:lnTo>
                  <a:close/>
                </a:path>
              </a:pathLst>
            </a:custGeom>
            <a:grpFill/>
            <a:ln>
              <a:noFill/>
            </a:ln>
            <a:effectLst/>
            <a:extLs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cap="flat">
                  <a:solidFill>
                    <a:srgbClr val="808080"/>
                  </a:solidFill>
                  <a:bevel/>
                  <a:headEnd/>
                  <a:tailEnd/>
                </a14:hiddenLine>
              </a:ext>
              <a:ext uri="{AF507438-7753-43e0-B8FC-AC1667EBCBE1}">
                <a14:hiddenEffects xmlns:p14="http://schemas.microsoft.com/office/powerpoint/2010/main" xmlns:p15="http://schemas.microsoft.com/office/powerpoint/2012/main" xmlns:p159="http://schemas.microsoft.com/office/powerpoint/2015/09/main"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panose="020F0302020204030204"/>
              </a:endParaRPr>
            </a:p>
          </p:txBody>
        </p:sp>
        <p:sp>
          <p:nvSpPr>
            <p:cNvPr id="18" name="Freeform 51">
              <a:extLst>
                <a:ext uri="{FF2B5EF4-FFF2-40B4-BE49-F238E27FC236}">
                  <a16:creationId xmlns:a16="http://schemas.microsoft.com/office/drawing/2014/main" id="{B66AA9E7-4177-41BA-A158-0C025A37BDD4}"/>
                </a:ext>
              </a:extLst>
            </p:cNvPr>
            <p:cNvSpPr>
              <a:spLocks noChangeArrowheads="1"/>
            </p:cNvSpPr>
            <p:nvPr/>
          </p:nvSpPr>
          <p:spPr bwMode="auto">
            <a:xfrm>
              <a:off x="3128488" y="6732147"/>
              <a:ext cx="355577" cy="812800"/>
            </a:xfrm>
            <a:custGeom>
              <a:avLst/>
              <a:gdLst>
                <a:gd name="T0" fmla="*/ 992 w 993"/>
                <a:gd name="T1" fmla="*/ 2138 h 2263"/>
                <a:gd name="T2" fmla="*/ 992 w 993"/>
                <a:gd name="T3" fmla="*/ 2138 h 2263"/>
                <a:gd name="T4" fmla="*/ 992 w 993"/>
                <a:gd name="T5" fmla="*/ 2138 h 2263"/>
                <a:gd name="T6" fmla="*/ 992 w 993"/>
                <a:gd name="T7" fmla="*/ 2128 h 2263"/>
                <a:gd name="T8" fmla="*/ 992 w 993"/>
                <a:gd name="T9" fmla="*/ 18 h 2263"/>
                <a:gd name="T10" fmla="*/ 816 w 993"/>
                <a:gd name="T11" fmla="*/ 0 h 2263"/>
                <a:gd name="T12" fmla="*/ 523 w 993"/>
                <a:gd name="T13" fmla="*/ 106 h 2263"/>
                <a:gd name="T14" fmla="*/ 461 w 993"/>
                <a:gd name="T15" fmla="*/ 336 h 2263"/>
                <a:gd name="T16" fmla="*/ 567 w 993"/>
                <a:gd name="T17" fmla="*/ 398 h 2263"/>
                <a:gd name="T18" fmla="*/ 283 w 993"/>
                <a:gd name="T19" fmla="*/ 568 h 2263"/>
                <a:gd name="T20" fmla="*/ 79 w 993"/>
                <a:gd name="T21" fmla="*/ 1295 h 2263"/>
                <a:gd name="T22" fmla="*/ 230 w 993"/>
                <a:gd name="T23" fmla="*/ 1463 h 2263"/>
                <a:gd name="T24" fmla="*/ 664 w 993"/>
                <a:gd name="T25" fmla="*/ 1374 h 2263"/>
                <a:gd name="T26" fmla="*/ 762 w 993"/>
                <a:gd name="T27" fmla="*/ 1498 h 2263"/>
                <a:gd name="T28" fmla="*/ 700 w 993"/>
                <a:gd name="T29" fmla="*/ 1517 h 2263"/>
                <a:gd name="T30" fmla="*/ 638 w 993"/>
                <a:gd name="T31" fmla="*/ 1446 h 2263"/>
                <a:gd name="T32" fmla="*/ 318 w 993"/>
                <a:gd name="T33" fmla="*/ 1507 h 2263"/>
                <a:gd name="T34" fmla="*/ 318 w 993"/>
                <a:gd name="T35" fmla="*/ 1507 h 2263"/>
                <a:gd name="T36" fmla="*/ 247 w 993"/>
                <a:gd name="T37" fmla="*/ 1542 h 2263"/>
                <a:gd name="T38" fmla="*/ 97 w 993"/>
                <a:gd name="T39" fmla="*/ 1720 h 2263"/>
                <a:gd name="T40" fmla="*/ 434 w 993"/>
                <a:gd name="T41" fmla="*/ 2092 h 2263"/>
                <a:gd name="T42" fmla="*/ 708 w 993"/>
                <a:gd name="T43" fmla="*/ 1862 h 2263"/>
                <a:gd name="T44" fmla="*/ 780 w 993"/>
                <a:gd name="T45" fmla="*/ 1872 h 2263"/>
                <a:gd name="T46" fmla="*/ 496 w 993"/>
                <a:gd name="T47" fmla="*/ 2138 h 2263"/>
                <a:gd name="T48" fmla="*/ 816 w 993"/>
                <a:gd name="T49" fmla="*/ 2262 h 2263"/>
                <a:gd name="T50" fmla="*/ 992 w 993"/>
                <a:gd name="T51" fmla="*/ 2138 h 2263"/>
                <a:gd name="T52" fmla="*/ 505 w 993"/>
                <a:gd name="T53" fmla="*/ 984 h 2263"/>
                <a:gd name="T54" fmla="*/ 505 w 993"/>
                <a:gd name="T55" fmla="*/ 984 h 2263"/>
                <a:gd name="T56" fmla="*/ 461 w 993"/>
                <a:gd name="T57" fmla="*/ 922 h 2263"/>
                <a:gd name="T58" fmla="*/ 700 w 993"/>
                <a:gd name="T59" fmla="*/ 593 h 2263"/>
                <a:gd name="T60" fmla="*/ 770 w 993"/>
                <a:gd name="T61" fmla="*/ 585 h 2263"/>
                <a:gd name="T62" fmla="*/ 505 w 993"/>
                <a:gd name="T63" fmla="*/ 984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3" h="2263">
                  <a:moveTo>
                    <a:pt x="992" y="2138"/>
                  </a:moveTo>
                  <a:lnTo>
                    <a:pt x="992" y="2138"/>
                  </a:lnTo>
                  <a:lnTo>
                    <a:pt x="992" y="2138"/>
                  </a:lnTo>
                  <a:cubicBezTo>
                    <a:pt x="992" y="2128"/>
                    <a:pt x="992" y="2128"/>
                    <a:pt x="992" y="2128"/>
                  </a:cubicBezTo>
                  <a:cubicBezTo>
                    <a:pt x="992" y="18"/>
                    <a:pt x="992" y="18"/>
                    <a:pt x="992" y="18"/>
                  </a:cubicBezTo>
                  <a:cubicBezTo>
                    <a:pt x="949" y="18"/>
                    <a:pt x="886" y="0"/>
                    <a:pt x="816" y="0"/>
                  </a:cubicBezTo>
                  <a:cubicBezTo>
                    <a:pt x="718" y="0"/>
                    <a:pt x="594" y="18"/>
                    <a:pt x="523" y="106"/>
                  </a:cubicBezTo>
                  <a:cubicBezTo>
                    <a:pt x="469" y="159"/>
                    <a:pt x="452" y="239"/>
                    <a:pt x="461" y="336"/>
                  </a:cubicBezTo>
                  <a:cubicBezTo>
                    <a:pt x="515" y="346"/>
                    <a:pt x="558" y="363"/>
                    <a:pt x="567" y="398"/>
                  </a:cubicBezTo>
                  <a:cubicBezTo>
                    <a:pt x="575" y="452"/>
                    <a:pt x="523" y="496"/>
                    <a:pt x="283" y="568"/>
                  </a:cubicBezTo>
                  <a:cubicBezTo>
                    <a:pt x="239" y="639"/>
                    <a:pt x="0" y="1037"/>
                    <a:pt x="79" y="1295"/>
                  </a:cubicBezTo>
                  <a:cubicBezTo>
                    <a:pt x="106" y="1374"/>
                    <a:pt x="150" y="1428"/>
                    <a:pt x="230" y="1463"/>
                  </a:cubicBezTo>
                  <a:cubicBezTo>
                    <a:pt x="301" y="1436"/>
                    <a:pt x="523" y="1322"/>
                    <a:pt x="664" y="1374"/>
                  </a:cubicBezTo>
                  <a:cubicBezTo>
                    <a:pt x="718" y="1401"/>
                    <a:pt x="753" y="1436"/>
                    <a:pt x="762" y="1498"/>
                  </a:cubicBezTo>
                  <a:cubicBezTo>
                    <a:pt x="700" y="1517"/>
                    <a:pt x="700" y="1517"/>
                    <a:pt x="700" y="1517"/>
                  </a:cubicBezTo>
                  <a:cubicBezTo>
                    <a:pt x="691" y="1481"/>
                    <a:pt x="664" y="1455"/>
                    <a:pt x="638" y="1446"/>
                  </a:cubicBezTo>
                  <a:cubicBezTo>
                    <a:pt x="558" y="1409"/>
                    <a:pt x="407" y="1463"/>
                    <a:pt x="318" y="1507"/>
                  </a:cubicBezTo>
                  <a:lnTo>
                    <a:pt x="318" y="1507"/>
                  </a:lnTo>
                  <a:cubicBezTo>
                    <a:pt x="247" y="1542"/>
                    <a:pt x="247" y="1542"/>
                    <a:pt x="247" y="1542"/>
                  </a:cubicBezTo>
                  <a:cubicBezTo>
                    <a:pt x="247" y="1542"/>
                    <a:pt x="106" y="1605"/>
                    <a:pt x="97" y="1720"/>
                  </a:cubicBezTo>
                  <a:cubicBezTo>
                    <a:pt x="87" y="1827"/>
                    <a:pt x="212" y="1959"/>
                    <a:pt x="434" y="2092"/>
                  </a:cubicBezTo>
                  <a:cubicBezTo>
                    <a:pt x="540" y="2040"/>
                    <a:pt x="700" y="1933"/>
                    <a:pt x="708" y="1862"/>
                  </a:cubicBezTo>
                  <a:cubicBezTo>
                    <a:pt x="780" y="1872"/>
                    <a:pt x="780" y="1872"/>
                    <a:pt x="780" y="1872"/>
                  </a:cubicBezTo>
                  <a:cubicBezTo>
                    <a:pt x="770" y="1986"/>
                    <a:pt x="585" y="2092"/>
                    <a:pt x="496" y="2138"/>
                  </a:cubicBezTo>
                  <a:cubicBezTo>
                    <a:pt x="567" y="2181"/>
                    <a:pt x="700" y="2262"/>
                    <a:pt x="816" y="2262"/>
                  </a:cubicBezTo>
                  <a:cubicBezTo>
                    <a:pt x="895" y="2262"/>
                    <a:pt x="949" y="2227"/>
                    <a:pt x="992" y="2138"/>
                  </a:cubicBezTo>
                  <a:close/>
                  <a:moveTo>
                    <a:pt x="505" y="984"/>
                  </a:moveTo>
                  <a:lnTo>
                    <a:pt x="505" y="984"/>
                  </a:lnTo>
                  <a:cubicBezTo>
                    <a:pt x="461" y="922"/>
                    <a:pt x="461" y="922"/>
                    <a:pt x="461" y="922"/>
                  </a:cubicBezTo>
                  <a:cubicBezTo>
                    <a:pt x="531" y="878"/>
                    <a:pt x="708" y="726"/>
                    <a:pt x="700" y="593"/>
                  </a:cubicBezTo>
                  <a:cubicBezTo>
                    <a:pt x="770" y="585"/>
                    <a:pt x="770" y="585"/>
                    <a:pt x="770" y="585"/>
                  </a:cubicBezTo>
                  <a:cubicBezTo>
                    <a:pt x="789" y="780"/>
                    <a:pt x="515" y="975"/>
                    <a:pt x="505" y="984"/>
                  </a:cubicBezTo>
                  <a:close/>
                </a:path>
              </a:pathLst>
            </a:custGeom>
            <a:grpFill/>
            <a:ln>
              <a:noFill/>
            </a:ln>
            <a:effectLst/>
            <a:extLs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cap="flat">
                  <a:solidFill>
                    <a:srgbClr val="808080"/>
                  </a:solidFill>
                  <a:bevel/>
                  <a:headEnd/>
                  <a:tailEnd/>
                </a14:hiddenLine>
              </a:ext>
              <a:ext uri="{AF507438-7753-43e0-B8FC-AC1667EBCBE1}">
                <a14:hiddenEffects xmlns:p14="http://schemas.microsoft.com/office/powerpoint/2010/main" xmlns:p15="http://schemas.microsoft.com/office/powerpoint/2012/main" xmlns:p159="http://schemas.microsoft.com/office/powerpoint/2015/09/main"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panose="020F0302020204030204"/>
              </a:endParaRPr>
            </a:p>
          </p:txBody>
        </p:sp>
      </p:grpSp>
      <p:sp>
        <p:nvSpPr>
          <p:cNvPr id="19" name="Freeform 52">
            <a:extLst>
              <a:ext uri="{FF2B5EF4-FFF2-40B4-BE49-F238E27FC236}">
                <a16:creationId xmlns:a16="http://schemas.microsoft.com/office/drawing/2014/main" id="{AFA9AE83-ECA3-4FF9-8D57-5927EDC9DA71}"/>
              </a:ext>
            </a:extLst>
          </p:cNvPr>
          <p:cNvSpPr>
            <a:spLocks noChangeArrowheads="1"/>
          </p:cNvSpPr>
          <p:nvPr/>
        </p:nvSpPr>
        <p:spPr bwMode="auto">
          <a:xfrm>
            <a:off x="8912487" y="4271917"/>
            <a:ext cx="461963" cy="303213"/>
          </a:xfrm>
          <a:custGeom>
            <a:avLst/>
            <a:gdLst>
              <a:gd name="T0" fmla="*/ 461394 w 2573"/>
              <a:gd name="T1" fmla="*/ 147023 h 1687"/>
              <a:gd name="T2" fmla="*/ 461394 w 2573"/>
              <a:gd name="T3" fmla="*/ 147023 h 1687"/>
              <a:gd name="T4" fmla="*/ 0 w 2573"/>
              <a:gd name="T5" fmla="*/ 376724 h 1687"/>
              <a:gd name="T6" fmla="*/ 461394 w 2573"/>
              <a:gd name="T7" fmla="*/ 606066 h 1687"/>
              <a:gd name="T8" fmla="*/ 923506 w 2573"/>
              <a:gd name="T9" fmla="*/ 376724 h 1687"/>
              <a:gd name="T10" fmla="*/ 461394 w 2573"/>
              <a:gd name="T11" fmla="*/ 147023 h 1687"/>
              <a:gd name="T12" fmla="*/ 403944 w 2573"/>
              <a:gd name="T13" fmla="*/ 261694 h 1687"/>
              <a:gd name="T14" fmla="*/ 403944 w 2573"/>
              <a:gd name="T15" fmla="*/ 261694 h 1687"/>
              <a:gd name="T16" fmla="*/ 461394 w 2573"/>
              <a:gd name="T17" fmla="*/ 319209 h 1687"/>
              <a:gd name="T18" fmla="*/ 403944 w 2573"/>
              <a:gd name="T19" fmla="*/ 376724 h 1687"/>
              <a:gd name="T20" fmla="*/ 347212 w 2573"/>
              <a:gd name="T21" fmla="*/ 319209 h 1687"/>
              <a:gd name="T22" fmla="*/ 403944 w 2573"/>
              <a:gd name="T23" fmla="*/ 261694 h 1687"/>
              <a:gd name="T24" fmla="*/ 696938 w 2573"/>
              <a:gd name="T25" fmla="*/ 494630 h 1687"/>
              <a:gd name="T26" fmla="*/ 696938 w 2573"/>
              <a:gd name="T27" fmla="*/ 494630 h 1687"/>
              <a:gd name="T28" fmla="*/ 585988 w 2573"/>
              <a:gd name="T29" fmla="*/ 535610 h 1687"/>
              <a:gd name="T30" fmla="*/ 461394 w 2573"/>
              <a:gd name="T31" fmla="*/ 548550 h 1687"/>
              <a:gd name="T32" fmla="*/ 337518 w 2573"/>
              <a:gd name="T33" fmla="*/ 535610 h 1687"/>
              <a:gd name="T34" fmla="*/ 225850 w 2573"/>
              <a:gd name="T35" fmla="*/ 494630 h 1687"/>
              <a:gd name="T36" fmla="*/ 72889 w 2573"/>
              <a:gd name="T37" fmla="*/ 376724 h 1687"/>
              <a:gd name="T38" fmla="*/ 225850 w 2573"/>
              <a:gd name="T39" fmla="*/ 258818 h 1687"/>
              <a:gd name="T40" fmla="*/ 315256 w 2573"/>
              <a:gd name="T41" fmla="*/ 223590 h 1687"/>
              <a:gd name="T42" fmla="*/ 286172 w 2573"/>
              <a:gd name="T43" fmla="*/ 319209 h 1687"/>
              <a:gd name="T44" fmla="*/ 461394 w 2573"/>
              <a:gd name="T45" fmla="*/ 491395 h 1687"/>
              <a:gd name="T46" fmla="*/ 633743 w 2573"/>
              <a:gd name="T47" fmla="*/ 319209 h 1687"/>
              <a:gd name="T48" fmla="*/ 605018 w 2573"/>
              <a:gd name="T49" fmla="*/ 223590 h 1687"/>
              <a:gd name="T50" fmla="*/ 696938 w 2573"/>
              <a:gd name="T51" fmla="*/ 258818 h 1687"/>
              <a:gd name="T52" fmla="*/ 846667 w 2573"/>
              <a:gd name="T53" fmla="*/ 376724 h 1687"/>
              <a:gd name="T54" fmla="*/ 696938 w 2573"/>
              <a:gd name="T55" fmla="*/ 494630 h 1687"/>
              <a:gd name="T56" fmla="*/ 776650 w 2573"/>
              <a:gd name="T57" fmla="*/ 76567 h 1687"/>
              <a:gd name="T58" fmla="*/ 776650 w 2573"/>
              <a:gd name="T59" fmla="*/ 76567 h 1687"/>
              <a:gd name="T60" fmla="*/ 461394 w 2573"/>
              <a:gd name="T61" fmla="*/ 0 h 1687"/>
              <a:gd name="T62" fmla="*/ 146138 w 2573"/>
              <a:gd name="T63" fmla="*/ 76567 h 1687"/>
              <a:gd name="T64" fmla="*/ 0 w 2573"/>
              <a:gd name="T65" fmla="*/ 179016 h 1687"/>
              <a:gd name="T66" fmla="*/ 0 w 2573"/>
              <a:gd name="T67" fmla="*/ 277510 h 1687"/>
              <a:gd name="T68" fmla="*/ 171990 w 2573"/>
              <a:gd name="T69" fmla="*/ 147023 h 1687"/>
              <a:gd name="T70" fmla="*/ 461394 w 2573"/>
              <a:gd name="T71" fmla="*/ 76567 h 1687"/>
              <a:gd name="T72" fmla="*/ 748284 w 2573"/>
              <a:gd name="T73" fmla="*/ 147023 h 1687"/>
              <a:gd name="T74" fmla="*/ 923506 w 2573"/>
              <a:gd name="T75" fmla="*/ 277510 h 1687"/>
              <a:gd name="T76" fmla="*/ 923506 w 2573"/>
              <a:gd name="T77" fmla="*/ 179016 h 1687"/>
              <a:gd name="T78" fmla="*/ 776650 w 2573"/>
              <a:gd name="T79" fmla="*/ 76567 h 16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73" h="1687">
                <a:moveTo>
                  <a:pt x="1285" y="409"/>
                </a:moveTo>
                <a:lnTo>
                  <a:pt x="1285" y="409"/>
                </a:lnTo>
                <a:cubicBezTo>
                  <a:pt x="762" y="409"/>
                  <a:pt x="293" y="657"/>
                  <a:pt x="0" y="1048"/>
                </a:cubicBezTo>
                <a:cubicBezTo>
                  <a:pt x="293" y="1438"/>
                  <a:pt x="762" y="1686"/>
                  <a:pt x="1285" y="1686"/>
                </a:cubicBezTo>
                <a:cubicBezTo>
                  <a:pt x="1810" y="1686"/>
                  <a:pt x="2279" y="1438"/>
                  <a:pt x="2572" y="1048"/>
                </a:cubicBezTo>
                <a:cubicBezTo>
                  <a:pt x="2279" y="657"/>
                  <a:pt x="1810" y="409"/>
                  <a:pt x="1285" y="409"/>
                </a:cubicBezTo>
                <a:close/>
                <a:moveTo>
                  <a:pt x="1125" y="728"/>
                </a:moveTo>
                <a:lnTo>
                  <a:pt x="1125" y="728"/>
                </a:lnTo>
                <a:cubicBezTo>
                  <a:pt x="1214" y="728"/>
                  <a:pt x="1285" y="799"/>
                  <a:pt x="1285" y="888"/>
                </a:cubicBezTo>
                <a:cubicBezTo>
                  <a:pt x="1285" y="977"/>
                  <a:pt x="1214" y="1048"/>
                  <a:pt x="1125" y="1048"/>
                </a:cubicBezTo>
                <a:cubicBezTo>
                  <a:pt x="1038" y="1048"/>
                  <a:pt x="967" y="977"/>
                  <a:pt x="967" y="888"/>
                </a:cubicBezTo>
                <a:cubicBezTo>
                  <a:pt x="967" y="799"/>
                  <a:pt x="1038" y="728"/>
                  <a:pt x="1125" y="728"/>
                </a:cubicBezTo>
                <a:close/>
                <a:moveTo>
                  <a:pt x="1941" y="1376"/>
                </a:moveTo>
                <a:lnTo>
                  <a:pt x="1941" y="1376"/>
                </a:lnTo>
                <a:cubicBezTo>
                  <a:pt x="1845" y="1420"/>
                  <a:pt x="1738" y="1465"/>
                  <a:pt x="1632" y="1490"/>
                </a:cubicBezTo>
                <a:cubicBezTo>
                  <a:pt x="1516" y="1517"/>
                  <a:pt x="1401" y="1526"/>
                  <a:pt x="1285" y="1526"/>
                </a:cubicBezTo>
                <a:cubicBezTo>
                  <a:pt x="1171" y="1526"/>
                  <a:pt x="1055" y="1517"/>
                  <a:pt x="940" y="1490"/>
                </a:cubicBezTo>
                <a:cubicBezTo>
                  <a:pt x="833" y="1465"/>
                  <a:pt x="727" y="1420"/>
                  <a:pt x="629" y="1376"/>
                </a:cubicBezTo>
                <a:cubicBezTo>
                  <a:pt x="469" y="1287"/>
                  <a:pt x="328" y="1181"/>
                  <a:pt x="203" y="1048"/>
                </a:cubicBezTo>
                <a:cubicBezTo>
                  <a:pt x="328" y="915"/>
                  <a:pt x="469" y="807"/>
                  <a:pt x="629" y="720"/>
                </a:cubicBezTo>
                <a:cubicBezTo>
                  <a:pt x="710" y="684"/>
                  <a:pt x="797" y="648"/>
                  <a:pt x="878" y="622"/>
                </a:cubicBezTo>
                <a:cubicBezTo>
                  <a:pt x="833" y="701"/>
                  <a:pt x="797" y="790"/>
                  <a:pt x="797" y="888"/>
                </a:cubicBezTo>
                <a:cubicBezTo>
                  <a:pt x="797" y="1154"/>
                  <a:pt x="1019" y="1367"/>
                  <a:pt x="1285" y="1367"/>
                </a:cubicBezTo>
                <a:cubicBezTo>
                  <a:pt x="1551" y="1367"/>
                  <a:pt x="1765" y="1154"/>
                  <a:pt x="1765" y="888"/>
                </a:cubicBezTo>
                <a:cubicBezTo>
                  <a:pt x="1765" y="790"/>
                  <a:pt x="1738" y="701"/>
                  <a:pt x="1685" y="622"/>
                </a:cubicBezTo>
                <a:cubicBezTo>
                  <a:pt x="1773" y="648"/>
                  <a:pt x="1862" y="684"/>
                  <a:pt x="1941" y="720"/>
                </a:cubicBezTo>
                <a:cubicBezTo>
                  <a:pt x="2101" y="807"/>
                  <a:pt x="2244" y="915"/>
                  <a:pt x="2358" y="1048"/>
                </a:cubicBezTo>
                <a:cubicBezTo>
                  <a:pt x="2244" y="1181"/>
                  <a:pt x="2101" y="1287"/>
                  <a:pt x="1941" y="1376"/>
                </a:cubicBezTo>
                <a:close/>
                <a:moveTo>
                  <a:pt x="2163" y="213"/>
                </a:moveTo>
                <a:lnTo>
                  <a:pt x="2163" y="213"/>
                </a:lnTo>
                <a:cubicBezTo>
                  <a:pt x="1889" y="72"/>
                  <a:pt x="1596" y="0"/>
                  <a:pt x="1285" y="0"/>
                </a:cubicBezTo>
                <a:cubicBezTo>
                  <a:pt x="976" y="0"/>
                  <a:pt x="683" y="72"/>
                  <a:pt x="407" y="213"/>
                </a:cubicBezTo>
                <a:cubicBezTo>
                  <a:pt x="257" y="284"/>
                  <a:pt x="124" y="382"/>
                  <a:pt x="0" y="498"/>
                </a:cubicBezTo>
                <a:cubicBezTo>
                  <a:pt x="0" y="772"/>
                  <a:pt x="0" y="772"/>
                  <a:pt x="0" y="772"/>
                </a:cubicBezTo>
                <a:cubicBezTo>
                  <a:pt x="141" y="622"/>
                  <a:pt x="301" y="498"/>
                  <a:pt x="479" y="409"/>
                </a:cubicBezTo>
                <a:cubicBezTo>
                  <a:pt x="727" y="276"/>
                  <a:pt x="1002" y="213"/>
                  <a:pt x="1285" y="213"/>
                </a:cubicBezTo>
                <a:cubicBezTo>
                  <a:pt x="1569" y="213"/>
                  <a:pt x="1835" y="276"/>
                  <a:pt x="2084" y="409"/>
                </a:cubicBezTo>
                <a:cubicBezTo>
                  <a:pt x="2271" y="498"/>
                  <a:pt x="2431" y="622"/>
                  <a:pt x="2572" y="772"/>
                </a:cubicBezTo>
                <a:cubicBezTo>
                  <a:pt x="2572" y="498"/>
                  <a:pt x="2572" y="498"/>
                  <a:pt x="2572" y="498"/>
                </a:cubicBezTo>
                <a:cubicBezTo>
                  <a:pt x="2448" y="382"/>
                  <a:pt x="2306" y="284"/>
                  <a:pt x="2163" y="2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20" name="Freeform 53">
            <a:extLst>
              <a:ext uri="{FF2B5EF4-FFF2-40B4-BE49-F238E27FC236}">
                <a16:creationId xmlns:a16="http://schemas.microsoft.com/office/drawing/2014/main" id="{617690F9-8303-4A3F-AFFE-43C7AE40887C}"/>
              </a:ext>
            </a:extLst>
          </p:cNvPr>
          <p:cNvSpPr>
            <a:spLocks noChangeArrowheads="1"/>
          </p:cNvSpPr>
          <p:nvPr/>
        </p:nvSpPr>
        <p:spPr bwMode="auto">
          <a:xfrm>
            <a:off x="8949793" y="2652667"/>
            <a:ext cx="373063" cy="322263"/>
          </a:xfrm>
          <a:custGeom>
            <a:avLst/>
            <a:gdLst>
              <a:gd name="T0" fmla="*/ 538454 w 2077"/>
              <a:gd name="T1" fmla="*/ 0 h 1793"/>
              <a:gd name="T2" fmla="*/ 538454 w 2077"/>
              <a:gd name="T3" fmla="*/ 0 h 1793"/>
              <a:gd name="T4" fmla="*/ 745717 w 2077"/>
              <a:gd name="T5" fmla="*/ 207413 h 1793"/>
              <a:gd name="T6" fmla="*/ 372858 w 2077"/>
              <a:gd name="T7" fmla="*/ 644166 h 1793"/>
              <a:gd name="T8" fmla="*/ 0 w 2077"/>
              <a:gd name="T9" fmla="*/ 207413 h 1793"/>
              <a:gd name="T10" fmla="*/ 207263 w 2077"/>
              <a:gd name="T11" fmla="*/ 0 h 1793"/>
              <a:gd name="T12" fmla="*/ 372858 w 2077"/>
              <a:gd name="T13" fmla="*/ 85913 h 1793"/>
              <a:gd name="T14" fmla="*/ 538454 w 2077"/>
              <a:gd name="T15" fmla="*/ 0 h 17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7" h="1792">
                <a:moveTo>
                  <a:pt x="1499" y="0"/>
                </a:moveTo>
                <a:lnTo>
                  <a:pt x="1499" y="0"/>
                </a:lnTo>
                <a:cubicBezTo>
                  <a:pt x="1819" y="0"/>
                  <a:pt x="2076" y="258"/>
                  <a:pt x="2076" y="577"/>
                </a:cubicBezTo>
                <a:cubicBezTo>
                  <a:pt x="2076" y="1100"/>
                  <a:pt x="1038" y="1792"/>
                  <a:pt x="1038" y="1792"/>
                </a:cubicBezTo>
                <a:cubicBezTo>
                  <a:pt x="1038" y="1792"/>
                  <a:pt x="0" y="1117"/>
                  <a:pt x="0" y="577"/>
                </a:cubicBezTo>
                <a:cubicBezTo>
                  <a:pt x="0" y="177"/>
                  <a:pt x="258" y="0"/>
                  <a:pt x="577" y="0"/>
                </a:cubicBezTo>
                <a:cubicBezTo>
                  <a:pt x="764" y="0"/>
                  <a:pt x="932" y="89"/>
                  <a:pt x="1038" y="239"/>
                </a:cubicBezTo>
                <a:cubicBezTo>
                  <a:pt x="1146" y="89"/>
                  <a:pt x="1314" y="0"/>
                  <a:pt x="1499"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grpSp>
        <p:nvGrpSpPr>
          <p:cNvPr id="21" name="Group 11">
            <a:extLst>
              <a:ext uri="{FF2B5EF4-FFF2-40B4-BE49-F238E27FC236}">
                <a16:creationId xmlns:a16="http://schemas.microsoft.com/office/drawing/2014/main" id="{B37C4475-97B3-4B8D-B3CC-4645CB44AD1F}"/>
              </a:ext>
            </a:extLst>
          </p:cNvPr>
          <p:cNvGrpSpPr/>
          <p:nvPr/>
        </p:nvGrpSpPr>
        <p:grpSpPr>
          <a:xfrm>
            <a:off x="4061751" y="1789805"/>
            <a:ext cx="467489" cy="349250"/>
            <a:chOff x="2977685" y="3520635"/>
            <a:chExt cx="934977" cy="698500"/>
          </a:xfrm>
          <a:solidFill>
            <a:schemeClr val="bg1"/>
          </a:solidFill>
        </p:grpSpPr>
        <p:sp>
          <p:nvSpPr>
            <p:cNvPr id="22" name="Freeform 54">
              <a:extLst>
                <a:ext uri="{FF2B5EF4-FFF2-40B4-BE49-F238E27FC236}">
                  <a16:creationId xmlns:a16="http://schemas.microsoft.com/office/drawing/2014/main" id="{51D64362-B0A2-409C-998D-DA9CD4DBC752}"/>
                </a:ext>
              </a:extLst>
            </p:cNvPr>
            <p:cNvSpPr>
              <a:spLocks noChangeArrowheads="1"/>
            </p:cNvSpPr>
            <p:nvPr/>
          </p:nvSpPr>
          <p:spPr bwMode="auto">
            <a:xfrm>
              <a:off x="2977685" y="3520635"/>
              <a:ext cx="934977" cy="698500"/>
            </a:xfrm>
            <a:custGeom>
              <a:avLst/>
              <a:gdLst>
                <a:gd name="T0" fmla="*/ 1702 w 2600"/>
                <a:gd name="T1" fmla="*/ 257 h 1944"/>
                <a:gd name="T2" fmla="*/ 1702 w 2600"/>
                <a:gd name="T3" fmla="*/ 257 h 1944"/>
                <a:gd name="T4" fmla="*/ 1445 w 2600"/>
                <a:gd name="T5" fmla="*/ 266 h 1944"/>
                <a:gd name="T6" fmla="*/ 1445 w 2600"/>
                <a:gd name="T7" fmla="*/ 710 h 1944"/>
                <a:gd name="T8" fmla="*/ 1366 w 2600"/>
                <a:gd name="T9" fmla="*/ 629 h 1944"/>
                <a:gd name="T10" fmla="*/ 1366 w 2600"/>
                <a:gd name="T11" fmla="*/ 550 h 1944"/>
                <a:gd name="T12" fmla="*/ 1233 w 2600"/>
                <a:gd name="T13" fmla="*/ 550 h 1944"/>
                <a:gd name="T14" fmla="*/ 1233 w 2600"/>
                <a:gd name="T15" fmla="*/ 629 h 1944"/>
                <a:gd name="T16" fmla="*/ 1152 w 2600"/>
                <a:gd name="T17" fmla="*/ 710 h 1944"/>
                <a:gd name="T18" fmla="*/ 1152 w 2600"/>
                <a:gd name="T19" fmla="*/ 266 h 1944"/>
                <a:gd name="T20" fmla="*/ 895 w 2600"/>
                <a:gd name="T21" fmla="*/ 257 h 1944"/>
                <a:gd name="T22" fmla="*/ 372 w 2600"/>
                <a:gd name="T23" fmla="*/ 1791 h 1944"/>
                <a:gd name="T24" fmla="*/ 718 w 2600"/>
                <a:gd name="T25" fmla="*/ 1721 h 1944"/>
                <a:gd name="T26" fmla="*/ 1152 w 2600"/>
                <a:gd name="T27" fmla="*/ 1472 h 1944"/>
                <a:gd name="T28" fmla="*/ 1152 w 2600"/>
                <a:gd name="T29" fmla="*/ 807 h 1944"/>
                <a:gd name="T30" fmla="*/ 1303 w 2600"/>
                <a:gd name="T31" fmla="*/ 656 h 1944"/>
                <a:gd name="T32" fmla="*/ 1445 w 2600"/>
                <a:gd name="T33" fmla="*/ 807 h 1944"/>
                <a:gd name="T34" fmla="*/ 1445 w 2600"/>
                <a:gd name="T35" fmla="*/ 1472 h 1944"/>
                <a:gd name="T36" fmla="*/ 1880 w 2600"/>
                <a:gd name="T37" fmla="*/ 1721 h 1944"/>
                <a:gd name="T38" fmla="*/ 2225 w 2600"/>
                <a:gd name="T39" fmla="*/ 1791 h 1944"/>
                <a:gd name="T40" fmla="*/ 1702 w 2600"/>
                <a:gd name="T41" fmla="*/ 257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0" h="1944">
                  <a:moveTo>
                    <a:pt x="1702" y="257"/>
                  </a:moveTo>
                  <a:lnTo>
                    <a:pt x="1702" y="257"/>
                  </a:lnTo>
                  <a:cubicBezTo>
                    <a:pt x="1445" y="0"/>
                    <a:pt x="1445" y="266"/>
                    <a:pt x="1445" y="266"/>
                  </a:cubicBezTo>
                  <a:cubicBezTo>
                    <a:pt x="1445" y="710"/>
                    <a:pt x="1445" y="710"/>
                    <a:pt x="1445" y="710"/>
                  </a:cubicBezTo>
                  <a:cubicBezTo>
                    <a:pt x="1366" y="629"/>
                    <a:pt x="1366" y="629"/>
                    <a:pt x="1366" y="629"/>
                  </a:cubicBezTo>
                  <a:cubicBezTo>
                    <a:pt x="1366" y="550"/>
                    <a:pt x="1366" y="550"/>
                    <a:pt x="1366" y="550"/>
                  </a:cubicBezTo>
                  <a:cubicBezTo>
                    <a:pt x="1233" y="550"/>
                    <a:pt x="1233" y="550"/>
                    <a:pt x="1233" y="550"/>
                  </a:cubicBezTo>
                  <a:cubicBezTo>
                    <a:pt x="1233" y="629"/>
                    <a:pt x="1233" y="629"/>
                    <a:pt x="1233" y="629"/>
                  </a:cubicBezTo>
                  <a:cubicBezTo>
                    <a:pt x="1152" y="710"/>
                    <a:pt x="1152" y="710"/>
                    <a:pt x="1152" y="710"/>
                  </a:cubicBezTo>
                  <a:cubicBezTo>
                    <a:pt x="1152" y="266"/>
                    <a:pt x="1152" y="266"/>
                    <a:pt x="1152" y="266"/>
                  </a:cubicBezTo>
                  <a:cubicBezTo>
                    <a:pt x="1152" y="266"/>
                    <a:pt x="1152" y="0"/>
                    <a:pt x="895" y="257"/>
                  </a:cubicBezTo>
                  <a:cubicBezTo>
                    <a:pt x="895" y="257"/>
                    <a:pt x="0" y="1197"/>
                    <a:pt x="372" y="1791"/>
                  </a:cubicBezTo>
                  <a:cubicBezTo>
                    <a:pt x="417" y="1862"/>
                    <a:pt x="567" y="1943"/>
                    <a:pt x="718" y="1721"/>
                  </a:cubicBezTo>
                  <a:cubicBezTo>
                    <a:pt x="789" y="1615"/>
                    <a:pt x="1108" y="1818"/>
                    <a:pt x="1152" y="1472"/>
                  </a:cubicBezTo>
                  <a:cubicBezTo>
                    <a:pt x="1152" y="807"/>
                    <a:pt x="1152" y="807"/>
                    <a:pt x="1152" y="807"/>
                  </a:cubicBezTo>
                  <a:cubicBezTo>
                    <a:pt x="1303" y="656"/>
                    <a:pt x="1303" y="656"/>
                    <a:pt x="1303" y="656"/>
                  </a:cubicBezTo>
                  <a:cubicBezTo>
                    <a:pt x="1445" y="807"/>
                    <a:pt x="1445" y="807"/>
                    <a:pt x="1445" y="807"/>
                  </a:cubicBezTo>
                  <a:cubicBezTo>
                    <a:pt x="1445" y="1472"/>
                    <a:pt x="1445" y="1472"/>
                    <a:pt x="1445" y="1472"/>
                  </a:cubicBezTo>
                  <a:cubicBezTo>
                    <a:pt x="1490" y="1818"/>
                    <a:pt x="1808" y="1615"/>
                    <a:pt x="1880" y="1721"/>
                  </a:cubicBezTo>
                  <a:cubicBezTo>
                    <a:pt x="2040" y="1943"/>
                    <a:pt x="2182" y="1862"/>
                    <a:pt x="2225" y="1791"/>
                  </a:cubicBezTo>
                  <a:cubicBezTo>
                    <a:pt x="2599" y="1197"/>
                    <a:pt x="1702" y="257"/>
                    <a:pt x="1702" y="257"/>
                  </a:cubicBezTo>
                </a:path>
              </a:pathLst>
            </a:custGeom>
            <a:grpFill/>
            <a:ln>
              <a:noFill/>
            </a:ln>
            <a:effectLst/>
            <a:extLs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cap="flat">
                  <a:solidFill>
                    <a:srgbClr val="808080"/>
                  </a:solidFill>
                  <a:bevel/>
                  <a:headEnd/>
                  <a:tailEnd/>
                </a14:hiddenLine>
              </a:ext>
              <a:ext uri="{AF507438-7753-43e0-B8FC-AC1667EBCBE1}">
                <a14:hiddenEffects xmlns:p14="http://schemas.microsoft.com/office/powerpoint/2010/main" xmlns:p15="http://schemas.microsoft.com/office/powerpoint/2012/main" xmlns:p159="http://schemas.microsoft.com/office/powerpoint/2015/09/main"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panose="020F0302020204030204"/>
              </a:endParaRPr>
            </a:p>
          </p:txBody>
        </p:sp>
        <p:sp>
          <p:nvSpPr>
            <p:cNvPr id="23" name="Freeform 55">
              <a:extLst>
                <a:ext uri="{FF2B5EF4-FFF2-40B4-BE49-F238E27FC236}">
                  <a16:creationId xmlns:a16="http://schemas.microsoft.com/office/drawing/2014/main" id="{1033FDB4-F282-4118-A5EE-E4819AAB1A41}"/>
                </a:ext>
              </a:extLst>
            </p:cNvPr>
            <p:cNvSpPr>
              <a:spLocks noChangeArrowheads="1"/>
            </p:cNvSpPr>
            <p:nvPr/>
          </p:nvSpPr>
          <p:spPr bwMode="auto">
            <a:xfrm>
              <a:off x="3422156" y="3547622"/>
              <a:ext cx="46035" cy="26988"/>
            </a:xfrm>
            <a:custGeom>
              <a:avLst/>
              <a:gdLst>
                <a:gd name="T0" fmla="*/ 0 w 134"/>
                <a:gd name="T1" fmla="*/ 0 h 81"/>
                <a:gd name="T2" fmla="*/ 133 w 134"/>
                <a:gd name="T3" fmla="*/ 0 h 81"/>
                <a:gd name="T4" fmla="*/ 133 w 134"/>
                <a:gd name="T5" fmla="*/ 80 h 81"/>
                <a:gd name="T6" fmla="*/ 0 w 134"/>
                <a:gd name="T7" fmla="*/ 80 h 81"/>
                <a:gd name="T8" fmla="*/ 0 w 134"/>
                <a:gd name="T9" fmla="*/ 0 h 81"/>
              </a:gdLst>
              <a:ahLst/>
              <a:cxnLst>
                <a:cxn ang="0">
                  <a:pos x="T0" y="T1"/>
                </a:cxn>
                <a:cxn ang="0">
                  <a:pos x="T2" y="T3"/>
                </a:cxn>
                <a:cxn ang="0">
                  <a:pos x="T4" y="T5"/>
                </a:cxn>
                <a:cxn ang="0">
                  <a:pos x="T6" y="T7"/>
                </a:cxn>
                <a:cxn ang="0">
                  <a:pos x="T8" y="T9"/>
                </a:cxn>
              </a:cxnLst>
              <a:rect l="0" t="0" r="r" b="b"/>
              <a:pathLst>
                <a:path w="134" h="81">
                  <a:moveTo>
                    <a:pt x="0" y="0"/>
                  </a:moveTo>
                  <a:lnTo>
                    <a:pt x="133" y="0"/>
                  </a:lnTo>
                  <a:lnTo>
                    <a:pt x="133" y="80"/>
                  </a:lnTo>
                  <a:lnTo>
                    <a:pt x="0" y="80"/>
                  </a:lnTo>
                  <a:lnTo>
                    <a:pt x="0" y="0"/>
                  </a:lnTo>
                </a:path>
              </a:pathLst>
            </a:custGeom>
            <a:grpFill/>
            <a:ln>
              <a:noFill/>
            </a:ln>
            <a:effectLst/>
            <a:extLs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cap="flat">
                  <a:solidFill>
                    <a:srgbClr val="808080"/>
                  </a:solidFill>
                  <a:bevel/>
                  <a:headEnd/>
                  <a:tailEnd/>
                </a14:hiddenLine>
              </a:ext>
              <a:ext uri="{AF507438-7753-43e0-B8FC-AC1667EBCBE1}">
                <a14:hiddenEffects xmlns:p14="http://schemas.microsoft.com/office/powerpoint/2010/main" xmlns:p15="http://schemas.microsoft.com/office/powerpoint/2012/main" xmlns:p159="http://schemas.microsoft.com/office/powerpoint/2015/09/main"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panose="020F0302020204030204"/>
              </a:endParaRPr>
            </a:p>
          </p:txBody>
        </p:sp>
        <p:sp>
          <p:nvSpPr>
            <p:cNvPr id="24" name="Freeform 56">
              <a:extLst>
                <a:ext uri="{FF2B5EF4-FFF2-40B4-BE49-F238E27FC236}">
                  <a16:creationId xmlns:a16="http://schemas.microsoft.com/office/drawing/2014/main" id="{3080C670-CE03-45D0-9DAB-7372E01B83B8}"/>
                </a:ext>
              </a:extLst>
            </p:cNvPr>
            <p:cNvSpPr>
              <a:spLocks noChangeArrowheads="1"/>
            </p:cNvSpPr>
            <p:nvPr/>
          </p:nvSpPr>
          <p:spPr bwMode="auto">
            <a:xfrm>
              <a:off x="3422156" y="3606360"/>
              <a:ext cx="46035" cy="26988"/>
            </a:xfrm>
            <a:custGeom>
              <a:avLst/>
              <a:gdLst>
                <a:gd name="T0" fmla="*/ 0 w 134"/>
                <a:gd name="T1" fmla="*/ 0 h 81"/>
                <a:gd name="T2" fmla="*/ 133 w 134"/>
                <a:gd name="T3" fmla="*/ 0 h 81"/>
                <a:gd name="T4" fmla="*/ 133 w 134"/>
                <a:gd name="T5" fmla="*/ 80 h 81"/>
                <a:gd name="T6" fmla="*/ 0 w 134"/>
                <a:gd name="T7" fmla="*/ 80 h 81"/>
                <a:gd name="T8" fmla="*/ 0 w 134"/>
                <a:gd name="T9" fmla="*/ 0 h 81"/>
              </a:gdLst>
              <a:ahLst/>
              <a:cxnLst>
                <a:cxn ang="0">
                  <a:pos x="T0" y="T1"/>
                </a:cxn>
                <a:cxn ang="0">
                  <a:pos x="T2" y="T3"/>
                </a:cxn>
                <a:cxn ang="0">
                  <a:pos x="T4" y="T5"/>
                </a:cxn>
                <a:cxn ang="0">
                  <a:pos x="T6" y="T7"/>
                </a:cxn>
                <a:cxn ang="0">
                  <a:pos x="T8" y="T9"/>
                </a:cxn>
              </a:cxnLst>
              <a:rect l="0" t="0" r="r" b="b"/>
              <a:pathLst>
                <a:path w="134" h="81">
                  <a:moveTo>
                    <a:pt x="0" y="0"/>
                  </a:moveTo>
                  <a:lnTo>
                    <a:pt x="133" y="0"/>
                  </a:lnTo>
                  <a:lnTo>
                    <a:pt x="133" y="80"/>
                  </a:lnTo>
                  <a:lnTo>
                    <a:pt x="0" y="80"/>
                  </a:lnTo>
                  <a:lnTo>
                    <a:pt x="0" y="0"/>
                  </a:lnTo>
                </a:path>
              </a:pathLst>
            </a:custGeom>
            <a:grpFill/>
            <a:ln>
              <a:noFill/>
            </a:ln>
            <a:effectLst/>
            <a:extLs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cap="flat">
                  <a:solidFill>
                    <a:srgbClr val="808080"/>
                  </a:solidFill>
                  <a:bevel/>
                  <a:headEnd/>
                  <a:tailEnd/>
                </a14:hiddenLine>
              </a:ext>
              <a:ext uri="{AF507438-7753-43e0-B8FC-AC1667EBCBE1}">
                <a14:hiddenEffects xmlns:p14="http://schemas.microsoft.com/office/powerpoint/2010/main" xmlns:p15="http://schemas.microsoft.com/office/powerpoint/2012/main" xmlns:p159="http://schemas.microsoft.com/office/powerpoint/2015/09/main"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panose="020F0302020204030204"/>
              </a:endParaRPr>
            </a:p>
          </p:txBody>
        </p:sp>
        <p:sp>
          <p:nvSpPr>
            <p:cNvPr id="25" name="Freeform 57">
              <a:extLst>
                <a:ext uri="{FF2B5EF4-FFF2-40B4-BE49-F238E27FC236}">
                  <a16:creationId xmlns:a16="http://schemas.microsoft.com/office/drawing/2014/main" id="{A5D36A72-42F3-4764-82A3-08C275B65BDB}"/>
                </a:ext>
              </a:extLst>
            </p:cNvPr>
            <p:cNvSpPr>
              <a:spLocks noChangeArrowheads="1"/>
            </p:cNvSpPr>
            <p:nvPr/>
          </p:nvSpPr>
          <p:spPr bwMode="auto">
            <a:xfrm>
              <a:off x="3422156" y="3663510"/>
              <a:ext cx="46035" cy="28575"/>
            </a:xfrm>
            <a:custGeom>
              <a:avLst/>
              <a:gdLst>
                <a:gd name="T0" fmla="*/ 0 w 134"/>
                <a:gd name="T1" fmla="*/ 0 h 82"/>
                <a:gd name="T2" fmla="*/ 133 w 134"/>
                <a:gd name="T3" fmla="*/ 0 h 82"/>
                <a:gd name="T4" fmla="*/ 133 w 134"/>
                <a:gd name="T5" fmla="*/ 81 h 82"/>
                <a:gd name="T6" fmla="*/ 0 w 134"/>
                <a:gd name="T7" fmla="*/ 81 h 82"/>
                <a:gd name="T8" fmla="*/ 0 w 134"/>
                <a:gd name="T9" fmla="*/ 0 h 82"/>
              </a:gdLst>
              <a:ahLst/>
              <a:cxnLst>
                <a:cxn ang="0">
                  <a:pos x="T0" y="T1"/>
                </a:cxn>
                <a:cxn ang="0">
                  <a:pos x="T2" y="T3"/>
                </a:cxn>
                <a:cxn ang="0">
                  <a:pos x="T4" y="T5"/>
                </a:cxn>
                <a:cxn ang="0">
                  <a:pos x="T6" y="T7"/>
                </a:cxn>
                <a:cxn ang="0">
                  <a:pos x="T8" y="T9"/>
                </a:cxn>
              </a:cxnLst>
              <a:rect l="0" t="0" r="r" b="b"/>
              <a:pathLst>
                <a:path w="134" h="82">
                  <a:moveTo>
                    <a:pt x="0" y="0"/>
                  </a:moveTo>
                  <a:lnTo>
                    <a:pt x="133" y="0"/>
                  </a:lnTo>
                  <a:lnTo>
                    <a:pt x="133" y="81"/>
                  </a:lnTo>
                  <a:lnTo>
                    <a:pt x="0" y="81"/>
                  </a:lnTo>
                  <a:lnTo>
                    <a:pt x="0" y="0"/>
                  </a:lnTo>
                </a:path>
              </a:pathLst>
            </a:custGeom>
            <a:grpFill/>
            <a:ln>
              <a:noFill/>
            </a:ln>
            <a:effectLst/>
            <a:extLs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cap="flat">
                  <a:solidFill>
                    <a:srgbClr val="808080"/>
                  </a:solidFill>
                  <a:bevel/>
                  <a:headEnd/>
                  <a:tailEnd/>
                </a14:hiddenLine>
              </a:ext>
              <a:ext uri="{AF507438-7753-43e0-B8FC-AC1667EBCBE1}">
                <a14:hiddenEffects xmlns:p14="http://schemas.microsoft.com/office/powerpoint/2010/main" xmlns:p15="http://schemas.microsoft.com/office/powerpoint/2012/main" xmlns:p159="http://schemas.microsoft.com/office/powerpoint/2015/09/main"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panose="020F0302020204030204"/>
              </a:endParaRPr>
            </a:p>
          </p:txBody>
        </p:sp>
      </p:grpSp>
      <p:sp>
        <p:nvSpPr>
          <p:cNvPr id="26" name="Freeform 58">
            <a:extLst>
              <a:ext uri="{FF2B5EF4-FFF2-40B4-BE49-F238E27FC236}">
                <a16:creationId xmlns:a16="http://schemas.microsoft.com/office/drawing/2014/main" id="{9AA30CEB-7151-418E-A406-F923D48BEAC6}"/>
              </a:ext>
            </a:extLst>
          </p:cNvPr>
          <p:cNvSpPr>
            <a:spLocks noChangeArrowheads="1"/>
          </p:cNvSpPr>
          <p:nvPr/>
        </p:nvSpPr>
        <p:spPr bwMode="auto">
          <a:xfrm>
            <a:off x="8923600" y="3397204"/>
            <a:ext cx="352425" cy="414338"/>
          </a:xfrm>
          <a:custGeom>
            <a:avLst/>
            <a:gdLst>
              <a:gd name="T0" fmla="*/ 53912 w 1961"/>
              <a:gd name="T1" fmla="*/ 522636 h 2307"/>
              <a:gd name="T2" fmla="*/ 53912 w 1961"/>
              <a:gd name="T3" fmla="*/ 522636 h 2307"/>
              <a:gd name="T4" fmla="*/ 178627 w 1961"/>
              <a:gd name="T5" fmla="*/ 551013 h 2307"/>
              <a:gd name="T6" fmla="*/ 277105 w 1961"/>
              <a:gd name="T7" fmla="*/ 544907 h 2307"/>
              <a:gd name="T8" fmla="*/ 280700 w 1961"/>
              <a:gd name="T9" fmla="*/ 426730 h 2307"/>
              <a:gd name="T10" fmla="*/ 254822 w 1961"/>
              <a:gd name="T11" fmla="*/ 203667 h 2307"/>
              <a:gd name="T12" fmla="*/ 283934 w 1961"/>
              <a:gd name="T13" fmla="*/ 53880 h 2307"/>
              <a:gd name="T14" fmla="*/ 344315 w 1961"/>
              <a:gd name="T15" fmla="*/ 200434 h 2307"/>
              <a:gd name="T16" fmla="*/ 388882 w 1961"/>
              <a:gd name="T17" fmla="*/ 359919 h 2307"/>
              <a:gd name="T18" fmla="*/ 379178 w 1961"/>
              <a:gd name="T19" fmla="*/ 184988 h 2307"/>
              <a:gd name="T20" fmla="*/ 420870 w 1961"/>
              <a:gd name="T21" fmla="*/ 0 h 2307"/>
              <a:gd name="T22" fmla="*/ 468671 w 1961"/>
              <a:gd name="T23" fmla="*/ 184988 h 2307"/>
              <a:gd name="T24" fmla="*/ 488079 w 1961"/>
              <a:gd name="T25" fmla="*/ 353453 h 2307"/>
              <a:gd name="T26" fmla="*/ 503894 w 1961"/>
              <a:gd name="T27" fmla="*/ 184988 h 2307"/>
              <a:gd name="T28" fmla="*/ 548460 w 1961"/>
              <a:gd name="T29" fmla="*/ 28377 h 2307"/>
              <a:gd name="T30" fmla="*/ 596262 w 1961"/>
              <a:gd name="T31" fmla="*/ 193968 h 2307"/>
              <a:gd name="T32" fmla="*/ 612076 w 1961"/>
              <a:gd name="T33" fmla="*/ 366025 h 2307"/>
              <a:gd name="T34" fmla="*/ 631484 w 1961"/>
              <a:gd name="T35" fmla="*/ 219831 h 2307"/>
              <a:gd name="T36" fmla="*/ 675692 w 1961"/>
              <a:gd name="T37" fmla="*/ 98421 h 2307"/>
              <a:gd name="T38" fmla="*/ 704445 w 1961"/>
              <a:gd name="T39" fmla="*/ 242101 h 2307"/>
              <a:gd name="T40" fmla="*/ 691865 w 1961"/>
              <a:gd name="T41" fmla="*/ 557479 h 2307"/>
              <a:gd name="T42" fmla="*/ 628250 w 1961"/>
              <a:gd name="T43" fmla="*/ 828316 h 2307"/>
              <a:gd name="T44" fmla="*/ 354019 w 1961"/>
              <a:gd name="T45" fmla="*/ 828316 h 2307"/>
              <a:gd name="T46" fmla="*/ 283934 w 1961"/>
              <a:gd name="T47" fmla="*/ 751806 h 2307"/>
              <a:gd name="T48" fmla="*/ 53912 w 1961"/>
              <a:gd name="T49" fmla="*/ 598787 h 2307"/>
              <a:gd name="T50" fmla="*/ 53912 w 1961"/>
              <a:gd name="T51" fmla="*/ 522636 h 23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61" h="2307">
                <a:moveTo>
                  <a:pt x="150" y="1455"/>
                </a:moveTo>
                <a:lnTo>
                  <a:pt x="150" y="1455"/>
                </a:lnTo>
                <a:cubicBezTo>
                  <a:pt x="283" y="1374"/>
                  <a:pt x="355" y="1463"/>
                  <a:pt x="497" y="1534"/>
                </a:cubicBezTo>
                <a:cubicBezTo>
                  <a:pt x="621" y="1588"/>
                  <a:pt x="754" y="1588"/>
                  <a:pt x="771" y="1517"/>
                </a:cubicBezTo>
                <a:cubicBezTo>
                  <a:pt x="790" y="1401"/>
                  <a:pt x="781" y="1347"/>
                  <a:pt x="781" y="1188"/>
                </a:cubicBezTo>
                <a:cubicBezTo>
                  <a:pt x="781" y="1065"/>
                  <a:pt x="746" y="780"/>
                  <a:pt x="709" y="567"/>
                </a:cubicBezTo>
                <a:cubicBezTo>
                  <a:pt x="674" y="310"/>
                  <a:pt x="665" y="160"/>
                  <a:pt x="790" y="150"/>
                </a:cubicBezTo>
                <a:cubicBezTo>
                  <a:pt x="905" y="141"/>
                  <a:pt x="914" y="203"/>
                  <a:pt x="958" y="558"/>
                </a:cubicBezTo>
                <a:cubicBezTo>
                  <a:pt x="993" y="824"/>
                  <a:pt x="1055" y="1011"/>
                  <a:pt x="1082" y="1002"/>
                </a:cubicBezTo>
                <a:cubicBezTo>
                  <a:pt x="1109" y="1002"/>
                  <a:pt x="1064" y="754"/>
                  <a:pt x="1055" y="515"/>
                </a:cubicBezTo>
                <a:cubicBezTo>
                  <a:pt x="1038" y="71"/>
                  <a:pt x="1064" y="0"/>
                  <a:pt x="1171" y="0"/>
                </a:cubicBezTo>
                <a:cubicBezTo>
                  <a:pt x="1269" y="0"/>
                  <a:pt x="1286" y="62"/>
                  <a:pt x="1304" y="515"/>
                </a:cubicBezTo>
                <a:cubicBezTo>
                  <a:pt x="1313" y="745"/>
                  <a:pt x="1331" y="984"/>
                  <a:pt x="1358" y="984"/>
                </a:cubicBezTo>
                <a:cubicBezTo>
                  <a:pt x="1383" y="984"/>
                  <a:pt x="1410" y="762"/>
                  <a:pt x="1402" y="515"/>
                </a:cubicBezTo>
                <a:cubicBezTo>
                  <a:pt x="1393" y="52"/>
                  <a:pt x="1473" y="79"/>
                  <a:pt x="1526" y="79"/>
                </a:cubicBezTo>
                <a:cubicBezTo>
                  <a:pt x="1570" y="79"/>
                  <a:pt x="1659" y="97"/>
                  <a:pt x="1659" y="540"/>
                </a:cubicBezTo>
                <a:cubicBezTo>
                  <a:pt x="1649" y="797"/>
                  <a:pt x="1659" y="1019"/>
                  <a:pt x="1703" y="1019"/>
                </a:cubicBezTo>
                <a:cubicBezTo>
                  <a:pt x="1721" y="1019"/>
                  <a:pt x="1757" y="807"/>
                  <a:pt x="1757" y="612"/>
                </a:cubicBezTo>
                <a:cubicBezTo>
                  <a:pt x="1757" y="274"/>
                  <a:pt x="1827" y="274"/>
                  <a:pt x="1880" y="274"/>
                </a:cubicBezTo>
                <a:cubicBezTo>
                  <a:pt x="1925" y="274"/>
                  <a:pt x="1952" y="336"/>
                  <a:pt x="1960" y="674"/>
                </a:cubicBezTo>
                <a:cubicBezTo>
                  <a:pt x="1960" y="940"/>
                  <a:pt x="1925" y="1321"/>
                  <a:pt x="1925" y="1552"/>
                </a:cubicBezTo>
                <a:cubicBezTo>
                  <a:pt x="1925" y="2111"/>
                  <a:pt x="1748" y="2120"/>
                  <a:pt x="1748" y="2306"/>
                </a:cubicBezTo>
                <a:cubicBezTo>
                  <a:pt x="985" y="2306"/>
                  <a:pt x="985" y="2306"/>
                  <a:pt x="985" y="2306"/>
                </a:cubicBezTo>
                <a:cubicBezTo>
                  <a:pt x="968" y="2252"/>
                  <a:pt x="914" y="2217"/>
                  <a:pt x="790" y="2093"/>
                </a:cubicBezTo>
                <a:cubicBezTo>
                  <a:pt x="665" y="1968"/>
                  <a:pt x="381" y="1721"/>
                  <a:pt x="150" y="1667"/>
                </a:cubicBezTo>
                <a:cubicBezTo>
                  <a:pt x="0" y="1640"/>
                  <a:pt x="71" y="1499"/>
                  <a:pt x="150" y="14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27" name="TextBox 96">
            <a:extLst>
              <a:ext uri="{FF2B5EF4-FFF2-40B4-BE49-F238E27FC236}">
                <a16:creationId xmlns:a16="http://schemas.microsoft.com/office/drawing/2014/main" id="{1BA46131-B35C-413E-849F-19AFD37CA367}"/>
              </a:ext>
            </a:extLst>
          </p:cNvPr>
          <p:cNvSpPr txBox="1">
            <a:spLocks noChangeArrowheads="1"/>
          </p:cNvSpPr>
          <p:nvPr/>
        </p:nvSpPr>
        <p:spPr bwMode="auto">
          <a:xfrm>
            <a:off x="1364748" y="1612195"/>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a:latin typeface="+mn-lt"/>
                <a:cs typeface="Calibri Light" panose="020F0302020204030204" pitchFamily="34" charset="0"/>
              </a:rPr>
              <a:t>Lorem ipsum dolor sit amet, consectetur adipiscing elit. Aliquam tincidunt</a:t>
            </a:r>
          </a:p>
        </p:txBody>
      </p:sp>
      <p:sp>
        <p:nvSpPr>
          <p:cNvPr id="29" name="TextBox 96">
            <a:extLst>
              <a:ext uri="{FF2B5EF4-FFF2-40B4-BE49-F238E27FC236}">
                <a16:creationId xmlns:a16="http://schemas.microsoft.com/office/drawing/2014/main" id="{C79D5DB5-621B-42F1-AFB6-A27D19AA0BC1}"/>
              </a:ext>
            </a:extLst>
          </p:cNvPr>
          <p:cNvSpPr txBox="1">
            <a:spLocks noChangeArrowheads="1"/>
          </p:cNvSpPr>
          <p:nvPr/>
        </p:nvSpPr>
        <p:spPr bwMode="auto">
          <a:xfrm>
            <a:off x="1401997" y="2410607"/>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a:latin typeface="+mn-lt"/>
                <a:cs typeface="Calibri Light" panose="020F0302020204030204" pitchFamily="34" charset="0"/>
              </a:rPr>
              <a:t>Lorem ipsum dolor sit amet, consectetur adipiscing elit. Aliquam tincidunt</a:t>
            </a:r>
          </a:p>
        </p:txBody>
      </p:sp>
      <p:sp>
        <p:nvSpPr>
          <p:cNvPr id="30" name="TextBox 96">
            <a:extLst>
              <a:ext uri="{FF2B5EF4-FFF2-40B4-BE49-F238E27FC236}">
                <a16:creationId xmlns:a16="http://schemas.microsoft.com/office/drawing/2014/main" id="{5688E1DA-1200-4338-88D3-2025B0A6BF4D}"/>
              </a:ext>
            </a:extLst>
          </p:cNvPr>
          <p:cNvSpPr txBox="1">
            <a:spLocks noChangeArrowheads="1"/>
          </p:cNvSpPr>
          <p:nvPr/>
        </p:nvSpPr>
        <p:spPr bwMode="auto">
          <a:xfrm>
            <a:off x="1418392" y="3347508"/>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a:latin typeface="+mn-lt"/>
                <a:cs typeface="Calibri Light" panose="020F0302020204030204" pitchFamily="34" charset="0"/>
              </a:rPr>
              <a:t>Lorem ipsum dolor sit amet, consectetur adipiscing elit. Aliquam tincidunt</a:t>
            </a:r>
          </a:p>
        </p:txBody>
      </p:sp>
      <p:sp>
        <p:nvSpPr>
          <p:cNvPr id="31" name="TextBox 96">
            <a:extLst>
              <a:ext uri="{FF2B5EF4-FFF2-40B4-BE49-F238E27FC236}">
                <a16:creationId xmlns:a16="http://schemas.microsoft.com/office/drawing/2014/main" id="{2C0C562A-E110-4961-8863-A498F2D0850D}"/>
              </a:ext>
            </a:extLst>
          </p:cNvPr>
          <p:cNvSpPr txBox="1">
            <a:spLocks noChangeArrowheads="1"/>
          </p:cNvSpPr>
          <p:nvPr/>
        </p:nvSpPr>
        <p:spPr bwMode="auto">
          <a:xfrm>
            <a:off x="1455641" y="4145920"/>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a:latin typeface="+mn-lt"/>
                <a:cs typeface="Calibri Light" panose="020F0302020204030204" pitchFamily="34" charset="0"/>
              </a:rPr>
              <a:t>Lorem ipsum dolor sit amet, consectetur adipiscing elit. Aliquam tincidunt</a:t>
            </a:r>
          </a:p>
        </p:txBody>
      </p:sp>
      <p:sp>
        <p:nvSpPr>
          <p:cNvPr id="32" name="TextBox 96">
            <a:extLst>
              <a:ext uri="{FF2B5EF4-FFF2-40B4-BE49-F238E27FC236}">
                <a16:creationId xmlns:a16="http://schemas.microsoft.com/office/drawing/2014/main" id="{8A99A9F8-E7C5-4628-85A8-EE816AD0F40E}"/>
              </a:ext>
            </a:extLst>
          </p:cNvPr>
          <p:cNvSpPr txBox="1">
            <a:spLocks noChangeArrowheads="1"/>
          </p:cNvSpPr>
          <p:nvPr/>
        </p:nvSpPr>
        <p:spPr bwMode="auto">
          <a:xfrm>
            <a:off x="9542057" y="1654129"/>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a:latin typeface="+mn-lt"/>
                <a:cs typeface="Calibri Light" panose="020F0302020204030204" pitchFamily="34" charset="0"/>
              </a:rPr>
              <a:t>Lorem ipsum dolor sit amet, consectetur adipiscing elit. Aliquam tincidunt</a:t>
            </a:r>
          </a:p>
        </p:txBody>
      </p:sp>
      <p:sp>
        <p:nvSpPr>
          <p:cNvPr id="33" name="TextBox 96">
            <a:extLst>
              <a:ext uri="{FF2B5EF4-FFF2-40B4-BE49-F238E27FC236}">
                <a16:creationId xmlns:a16="http://schemas.microsoft.com/office/drawing/2014/main" id="{45B02BC8-E0D2-47D4-A8E6-31973CE3F7DD}"/>
              </a:ext>
            </a:extLst>
          </p:cNvPr>
          <p:cNvSpPr txBox="1">
            <a:spLocks noChangeArrowheads="1"/>
          </p:cNvSpPr>
          <p:nvPr/>
        </p:nvSpPr>
        <p:spPr bwMode="auto">
          <a:xfrm>
            <a:off x="9579306" y="2452541"/>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a:latin typeface="+mn-lt"/>
                <a:cs typeface="Calibri Light" panose="020F0302020204030204" pitchFamily="34" charset="0"/>
              </a:rPr>
              <a:t>Lorem ipsum dolor sit amet, consectetur adipiscing elit. Aliquam tincidunt</a:t>
            </a:r>
          </a:p>
        </p:txBody>
      </p:sp>
      <p:sp>
        <p:nvSpPr>
          <p:cNvPr id="34" name="TextBox 96">
            <a:extLst>
              <a:ext uri="{FF2B5EF4-FFF2-40B4-BE49-F238E27FC236}">
                <a16:creationId xmlns:a16="http://schemas.microsoft.com/office/drawing/2014/main" id="{D987F1A1-F29E-4622-88A7-9E4089B11640}"/>
              </a:ext>
            </a:extLst>
          </p:cNvPr>
          <p:cNvSpPr txBox="1">
            <a:spLocks noChangeArrowheads="1"/>
          </p:cNvSpPr>
          <p:nvPr/>
        </p:nvSpPr>
        <p:spPr bwMode="auto">
          <a:xfrm>
            <a:off x="9595701" y="3389442"/>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a:latin typeface="+mn-lt"/>
                <a:cs typeface="Calibri Light" panose="020F0302020204030204" pitchFamily="34" charset="0"/>
              </a:rPr>
              <a:t>Lorem ipsum dolor sit amet, consectetur adipiscing elit. Aliquam tincidunt</a:t>
            </a:r>
          </a:p>
        </p:txBody>
      </p:sp>
      <p:sp>
        <p:nvSpPr>
          <p:cNvPr id="35" name="TextBox 96">
            <a:extLst>
              <a:ext uri="{FF2B5EF4-FFF2-40B4-BE49-F238E27FC236}">
                <a16:creationId xmlns:a16="http://schemas.microsoft.com/office/drawing/2014/main" id="{B69B6980-6DB7-487F-95EB-356AD1DF8C0E}"/>
              </a:ext>
            </a:extLst>
          </p:cNvPr>
          <p:cNvSpPr txBox="1">
            <a:spLocks noChangeArrowheads="1"/>
          </p:cNvSpPr>
          <p:nvPr/>
        </p:nvSpPr>
        <p:spPr bwMode="auto">
          <a:xfrm>
            <a:off x="9632950" y="4187854"/>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a:latin typeface="+mn-lt"/>
                <a:cs typeface="Calibri Light" panose="020F0302020204030204" pitchFamily="34" charset="0"/>
              </a:rPr>
              <a:t>Lorem ipsum dolor sit amet, consectetur adipiscing elit. Aliquam tincidunt</a:t>
            </a:r>
          </a:p>
        </p:txBody>
      </p:sp>
      <p:sp>
        <p:nvSpPr>
          <p:cNvPr id="37" name="AutoShape 3"/>
          <p:cNvSpPr>
            <a:spLocks noChangeAspect="1" noChangeArrowheads="1" noTextEdit="1"/>
          </p:cNvSpPr>
          <p:nvPr/>
        </p:nvSpPr>
        <p:spPr bwMode="auto">
          <a:xfrm>
            <a:off x="4624369" y="1126862"/>
            <a:ext cx="35560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5"/>
          <p:cNvSpPr>
            <a:spLocks noEditPoints="1"/>
          </p:cNvSpPr>
          <p:nvPr/>
        </p:nvSpPr>
        <p:spPr bwMode="auto">
          <a:xfrm>
            <a:off x="4976552" y="1295662"/>
            <a:ext cx="3428032" cy="4266675"/>
          </a:xfrm>
          <a:custGeom>
            <a:avLst/>
            <a:gdLst>
              <a:gd name="T0" fmla="*/ 362 w 822"/>
              <a:gd name="T1" fmla="*/ 30 h 1024"/>
              <a:gd name="T2" fmla="*/ 496 w 822"/>
              <a:gd name="T3" fmla="*/ 289 h 1024"/>
              <a:gd name="T4" fmla="*/ 514 w 822"/>
              <a:gd name="T5" fmla="*/ 384 h 1024"/>
              <a:gd name="T6" fmla="*/ 627 w 822"/>
              <a:gd name="T7" fmla="*/ 312 h 1024"/>
              <a:gd name="T8" fmla="*/ 488 w 822"/>
              <a:gd name="T9" fmla="*/ 69 h 1024"/>
              <a:gd name="T10" fmla="*/ 282 w 822"/>
              <a:gd name="T11" fmla="*/ 680 h 1024"/>
              <a:gd name="T12" fmla="*/ 352 w 822"/>
              <a:gd name="T13" fmla="*/ 512 h 1024"/>
              <a:gd name="T14" fmla="*/ 217 w 822"/>
              <a:gd name="T15" fmla="*/ 337 h 1024"/>
              <a:gd name="T16" fmla="*/ 164 w 822"/>
              <a:gd name="T17" fmla="*/ 659 h 1024"/>
              <a:gd name="T18" fmla="*/ 424 w 822"/>
              <a:gd name="T19" fmla="*/ 138 h 1024"/>
              <a:gd name="T20" fmla="*/ 720 w 822"/>
              <a:gd name="T21" fmla="*/ 541 h 1024"/>
              <a:gd name="T22" fmla="*/ 229 w 822"/>
              <a:gd name="T23" fmla="*/ 293 h 1024"/>
              <a:gd name="T24" fmla="*/ 342 w 822"/>
              <a:gd name="T25" fmla="*/ 339 h 1024"/>
              <a:gd name="T26" fmla="*/ 95 w 822"/>
              <a:gd name="T27" fmla="*/ 363 h 1024"/>
              <a:gd name="T28" fmla="*/ 467 w 822"/>
              <a:gd name="T29" fmla="*/ 689 h 1024"/>
              <a:gd name="T30" fmla="*/ 128 w 822"/>
              <a:gd name="T31" fmla="*/ 244 h 1024"/>
              <a:gd name="T32" fmla="*/ 643 w 822"/>
              <a:gd name="T33" fmla="*/ 160 h 1024"/>
              <a:gd name="T34" fmla="*/ 615 w 822"/>
              <a:gd name="T35" fmla="*/ 569 h 1024"/>
              <a:gd name="T36" fmla="*/ 74 w 822"/>
              <a:gd name="T37" fmla="*/ 423 h 1024"/>
              <a:gd name="T38" fmla="*/ 38 w 822"/>
              <a:gd name="T39" fmla="*/ 625 h 1024"/>
              <a:gd name="T40" fmla="*/ 270 w 822"/>
              <a:gd name="T41" fmla="*/ 391 h 1024"/>
              <a:gd name="T42" fmla="*/ 319 w 822"/>
              <a:gd name="T43" fmla="*/ 465 h 1024"/>
              <a:gd name="T44" fmla="*/ 440 w 822"/>
              <a:gd name="T45" fmla="*/ 708 h 1024"/>
              <a:gd name="T46" fmla="*/ 367 w 822"/>
              <a:gd name="T47" fmla="*/ 139 h 1024"/>
              <a:gd name="T48" fmla="*/ 379 w 822"/>
              <a:gd name="T49" fmla="*/ 400 h 1024"/>
              <a:gd name="T50" fmla="*/ 711 w 822"/>
              <a:gd name="T51" fmla="*/ 412 h 1024"/>
              <a:gd name="T52" fmla="*/ 303 w 822"/>
              <a:gd name="T53" fmla="*/ 683 h 1024"/>
              <a:gd name="T54" fmla="*/ 302 w 822"/>
              <a:gd name="T55" fmla="*/ 767 h 1024"/>
              <a:gd name="T56" fmla="*/ 703 w 822"/>
              <a:gd name="T57" fmla="*/ 518 h 1024"/>
              <a:gd name="T58" fmla="*/ 154 w 822"/>
              <a:gd name="T59" fmla="*/ 711 h 1024"/>
              <a:gd name="T60" fmla="*/ 492 w 822"/>
              <a:gd name="T61" fmla="*/ 650 h 1024"/>
              <a:gd name="T62" fmla="*/ 603 w 822"/>
              <a:gd name="T63" fmla="*/ 656 h 1024"/>
              <a:gd name="T64" fmla="*/ 35 w 822"/>
              <a:gd name="T65" fmla="*/ 759 h 1024"/>
              <a:gd name="T66" fmla="*/ 302 w 822"/>
              <a:gd name="T67" fmla="*/ 182 h 1024"/>
              <a:gd name="T68" fmla="*/ 282 w 822"/>
              <a:gd name="T69" fmla="*/ 827 h 1024"/>
              <a:gd name="T70" fmla="*/ 250 w 822"/>
              <a:gd name="T71" fmla="*/ 892 h 1024"/>
              <a:gd name="T72" fmla="*/ 334 w 822"/>
              <a:gd name="T73" fmla="*/ 803 h 1024"/>
              <a:gd name="T74" fmla="*/ 720 w 822"/>
              <a:gd name="T75" fmla="*/ 488 h 1024"/>
              <a:gd name="T76" fmla="*/ 590 w 822"/>
              <a:gd name="T77" fmla="*/ 755 h 1024"/>
              <a:gd name="T78" fmla="*/ 646 w 822"/>
              <a:gd name="T79" fmla="*/ 748 h 1024"/>
              <a:gd name="T80" fmla="*/ 457 w 822"/>
              <a:gd name="T81" fmla="*/ 749 h 1024"/>
              <a:gd name="T82" fmla="*/ 750 w 822"/>
              <a:gd name="T83" fmla="*/ 308 h 1024"/>
              <a:gd name="T84" fmla="*/ 716 w 822"/>
              <a:gd name="T85" fmla="*/ 320 h 1024"/>
              <a:gd name="T86" fmla="*/ 553 w 822"/>
              <a:gd name="T87" fmla="*/ 829 h 1024"/>
              <a:gd name="T88" fmla="*/ 53 w 822"/>
              <a:gd name="T89" fmla="*/ 737 h 1024"/>
              <a:gd name="T90" fmla="*/ 496 w 822"/>
              <a:gd name="T91" fmla="*/ 745 h 1024"/>
              <a:gd name="T92" fmla="*/ 516 w 822"/>
              <a:gd name="T93" fmla="*/ 720 h 1024"/>
              <a:gd name="T94" fmla="*/ 298 w 822"/>
              <a:gd name="T95" fmla="*/ 751 h 1024"/>
              <a:gd name="T96" fmla="*/ 331 w 822"/>
              <a:gd name="T97" fmla="*/ 954 h 1024"/>
              <a:gd name="T98" fmla="*/ 102 w 822"/>
              <a:gd name="T99" fmla="*/ 839 h 1024"/>
              <a:gd name="T100" fmla="*/ 683 w 822"/>
              <a:gd name="T101" fmla="*/ 865 h 1024"/>
              <a:gd name="T102" fmla="*/ 356 w 822"/>
              <a:gd name="T103" fmla="*/ 673 h 1024"/>
              <a:gd name="T104" fmla="*/ 308 w 822"/>
              <a:gd name="T105" fmla="*/ 150 h 1024"/>
              <a:gd name="T106" fmla="*/ 695 w 822"/>
              <a:gd name="T107" fmla="*/ 725 h 1024"/>
              <a:gd name="T108" fmla="*/ 637 w 822"/>
              <a:gd name="T109" fmla="*/ 503 h 1024"/>
              <a:gd name="T110" fmla="*/ 728 w 822"/>
              <a:gd name="T111" fmla="*/ 502 h 1024"/>
              <a:gd name="T112" fmla="*/ 747 w 822"/>
              <a:gd name="T113" fmla="*/ 879 h 1024"/>
              <a:gd name="T114" fmla="*/ 376 w 822"/>
              <a:gd name="T115" fmla="*/ 480 h 1024"/>
              <a:gd name="T116" fmla="*/ 106 w 822"/>
              <a:gd name="T117" fmla="*/ 717 h 1024"/>
              <a:gd name="T118" fmla="*/ 293 w 822"/>
              <a:gd name="T119" fmla="*/ 905 h 1024"/>
              <a:gd name="T120" fmla="*/ 690 w 822"/>
              <a:gd name="T121" fmla="*/ 292 h 1024"/>
              <a:gd name="T122" fmla="*/ 73 w 822"/>
              <a:gd name="T123" fmla="*/ 805 h 1024"/>
              <a:gd name="T124" fmla="*/ 711 w 822"/>
              <a:gd name="T125" fmla="*/ 629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1024">
                <a:moveTo>
                  <a:pt x="559" y="1024"/>
                </a:moveTo>
                <a:cubicBezTo>
                  <a:pt x="554" y="1024"/>
                  <a:pt x="549" y="1024"/>
                  <a:pt x="543" y="1024"/>
                </a:cubicBezTo>
                <a:cubicBezTo>
                  <a:pt x="538" y="1024"/>
                  <a:pt x="533" y="1023"/>
                  <a:pt x="527" y="1022"/>
                </a:cubicBezTo>
                <a:cubicBezTo>
                  <a:pt x="523" y="1021"/>
                  <a:pt x="519" y="1020"/>
                  <a:pt x="516" y="1018"/>
                </a:cubicBezTo>
                <a:cubicBezTo>
                  <a:pt x="504" y="1011"/>
                  <a:pt x="494" y="1004"/>
                  <a:pt x="482" y="998"/>
                </a:cubicBezTo>
                <a:cubicBezTo>
                  <a:pt x="473" y="993"/>
                  <a:pt x="463" y="989"/>
                  <a:pt x="457" y="980"/>
                </a:cubicBezTo>
                <a:cubicBezTo>
                  <a:pt x="453" y="975"/>
                  <a:pt x="451" y="970"/>
                  <a:pt x="447" y="966"/>
                </a:cubicBezTo>
                <a:cubicBezTo>
                  <a:pt x="442" y="962"/>
                  <a:pt x="437" y="956"/>
                  <a:pt x="429" y="959"/>
                </a:cubicBezTo>
                <a:cubicBezTo>
                  <a:pt x="416" y="963"/>
                  <a:pt x="404" y="963"/>
                  <a:pt x="391" y="960"/>
                </a:cubicBezTo>
                <a:cubicBezTo>
                  <a:pt x="389" y="959"/>
                  <a:pt x="387" y="959"/>
                  <a:pt x="385" y="960"/>
                </a:cubicBezTo>
                <a:cubicBezTo>
                  <a:pt x="384" y="960"/>
                  <a:pt x="383" y="962"/>
                  <a:pt x="384" y="963"/>
                </a:cubicBezTo>
                <a:cubicBezTo>
                  <a:pt x="385" y="969"/>
                  <a:pt x="386" y="976"/>
                  <a:pt x="383" y="982"/>
                </a:cubicBezTo>
                <a:cubicBezTo>
                  <a:pt x="378" y="990"/>
                  <a:pt x="371" y="997"/>
                  <a:pt x="362" y="1001"/>
                </a:cubicBezTo>
                <a:cubicBezTo>
                  <a:pt x="354" y="1004"/>
                  <a:pt x="346" y="1007"/>
                  <a:pt x="338" y="1009"/>
                </a:cubicBezTo>
                <a:cubicBezTo>
                  <a:pt x="332" y="1010"/>
                  <a:pt x="326" y="1010"/>
                  <a:pt x="320" y="1010"/>
                </a:cubicBezTo>
                <a:cubicBezTo>
                  <a:pt x="319" y="1010"/>
                  <a:pt x="318" y="1010"/>
                  <a:pt x="317" y="1011"/>
                </a:cubicBezTo>
                <a:cubicBezTo>
                  <a:pt x="317" y="1011"/>
                  <a:pt x="317" y="1011"/>
                  <a:pt x="317" y="1012"/>
                </a:cubicBezTo>
                <a:cubicBezTo>
                  <a:pt x="318" y="1012"/>
                  <a:pt x="320" y="1012"/>
                  <a:pt x="321" y="1013"/>
                </a:cubicBezTo>
                <a:cubicBezTo>
                  <a:pt x="321" y="1013"/>
                  <a:pt x="321" y="1014"/>
                  <a:pt x="321" y="1014"/>
                </a:cubicBezTo>
                <a:cubicBezTo>
                  <a:pt x="315" y="1018"/>
                  <a:pt x="310" y="1024"/>
                  <a:pt x="301" y="1023"/>
                </a:cubicBezTo>
                <a:cubicBezTo>
                  <a:pt x="286" y="1022"/>
                  <a:pt x="271" y="1022"/>
                  <a:pt x="256" y="1021"/>
                </a:cubicBezTo>
                <a:cubicBezTo>
                  <a:pt x="249" y="1021"/>
                  <a:pt x="241" y="1014"/>
                  <a:pt x="239" y="1007"/>
                </a:cubicBezTo>
                <a:cubicBezTo>
                  <a:pt x="237" y="1000"/>
                  <a:pt x="237" y="1000"/>
                  <a:pt x="229" y="1001"/>
                </a:cubicBezTo>
                <a:cubicBezTo>
                  <a:pt x="220" y="1003"/>
                  <a:pt x="212" y="1001"/>
                  <a:pt x="204" y="997"/>
                </a:cubicBezTo>
                <a:cubicBezTo>
                  <a:pt x="202" y="996"/>
                  <a:pt x="200" y="996"/>
                  <a:pt x="198" y="995"/>
                </a:cubicBezTo>
                <a:cubicBezTo>
                  <a:pt x="190" y="992"/>
                  <a:pt x="184" y="986"/>
                  <a:pt x="179" y="980"/>
                </a:cubicBezTo>
                <a:cubicBezTo>
                  <a:pt x="177" y="978"/>
                  <a:pt x="175" y="977"/>
                  <a:pt x="173" y="976"/>
                </a:cubicBezTo>
                <a:cubicBezTo>
                  <a:pt x="160" y="975"/>
                  <a:pt x="150" y="967"/>
                  <a:pt x="140" y="960"/>
                </a:cubicBezTo>
                <a:cubicBezTo>
                  <a:pt x="133" y="956"/>
                  <a:pt x="132" y="949"/>
                  <a:pt x="127" y="944"/>
                </a:cubicBezTo>
                <a:cubicBezTo>
                  <a:pt x="125" y="940"/>
                  <a:pt x="122" y="938"/>
                  <a:pt x="117" y="940"/>
                </a:cubicBezTo>
                <a:cubicBezTo>
                  <a:pt x="104" y="944"/>
                  <a:pt x="90" y="935"/>
                  <a:pt x="85" y="927"/>
                </a:cubicBezTo>
                <a:cubicBezTo>
                  <a:pt x="80" y="919"/>
                  <a:pt x="77" y="910"/>
                  <a:pt x="74" y="902"/>
                </a:cubicBezTo>
                <a:cubicBezTo>
                  <a:pt x="72" y="898"/>
                  <a:pt x="70" y="895"/>
                  <a:pt x="67" y="892"/>
                </a:cubicBezTo>
                <a:cubicBezTo>
                  <a:pt x="63" y="890"/>
                  <a:pt x="59" y="886"/>
                  <a:pt x="57" y="882"/>
                </a:cubicBezTo>
                <a:cubicBezTo>
                  <a:pt x="50" y="869"/>
                  <a:pt x="48" y="855"/>
                  <a:pt x="49" y="840"/>
                </a:cubicBezTo>
                <a:cubicBezTo>
                  <a:pt x="49" y="834"/>
                  <a:pt x="50" y="828"/>
                  <a:pt x="43" y="825"/>
                </a:cubicBezTo>
                <a:cubicBezTo>
                  <a:pt x="42" y="824"/>
                  <a:pt x="41" y="822"/>
                  <a:pt x="41" y="820"/>
                </a:cubicBezTo>
                <a:cubicBezTo>
                  <a:pt x="39" y="817"/>
                  <a:pt x="37" y="814"/>
                  <a:pt x="36" y="810"/>
                </a:cubicBezTo>
                <a:cubicBezTo>
                  <a:pt x="30" y="800"/>
                  <a:pt x="27" y="789"/>
                  <a:pt x="28" y="777"/>
                </a:cubicBezTo>
                <a:cubicBezTo>
                  <a:pt x="28" y="775"/>
                  <a:pt x="27" y="772"/>
                  <a:pt x="25" y="772"/>
                </a:cubicBezTo>
                <a:cubicBezTo>
                  <a:pt x="19" y="769"/>
                  <a:pt x="16" y="763"/>
                  <a:pt x="15" y="757"/>
                </a:cubicBezTo>
                <a:cubicBezTo>
                  <a:pt x="14" y="749"/>
                  <a:pt x="13" y="742"/>
                  <a:pt x="12" y="735"/>
                </a:cubicBezTo>
                <a:cubicBezTo>
                  <a:pt x="8" y="719"/>
                  <a:pt x="6" y="702"/>
                  <a:pt x="10" y="686"/>
                </a:cubicBezTo>
                <a:cubicBezTo>
                  <a:pt x="11" y="685"/>
                  <a:pt x="11" y="683"/>
                  <a:pt x="10" y="683"/>
                </a:cubicBezTo>
                <a:cubicBezTo>
                  <a:pt x="5" y="678"/>
                  <a:pt x="6" y="672"/>
                  <a:pt x="5" y="666"/>
                </a:cubicBezTo>
                <a:cubicBezTo>
                  <a:pt x="4" y="660"/>
                  <a:pt x="3" y="654"/>
                  <a:pt x="5" y="649"/>
                </a:cubicBezTo>
                <a:cubicBezTo>
                  <a:pt x="8" y="642"/>
                  <a:pt x="7" y="636"/>
                  <a:pt x="5" y="630"/>
                </a:cubicBezTo>
                <a:cubicBezTo>
                  <a:pt x="4" y="628"/>
                  <a:pt x="3" y="626"/>
                  <a:pt x="3" y="623"/>
                </a:cubicBezTo>
                <a:cubicBezTo>
                  <a:pt x="1" y="607"/>
                  <a:pt x="1" y="591"/>
                  <a:pt x="5" y="575"/>
                </a:cubicBezTo>
                <a:cubicBezTo>
                  <a:pt x="7" y="567"/>
                  <a:pt x="7" y="560"/>
                  <a:pt x="4" y="552"/>
                </a:cubicBezTo>
                <a:cubicBezTo>
                  <a:pt x="1" y="542"/>
                  <a:pt x="0" y="531"/>
                  <a:pt x="5" y="520"/>
                </a:cubicBezTo>
                <a:cubicBezTo>
                  <a:pt x="6" y="518"/>
                  <a:pt x="6" y="516"/>
                  <a:pt x="5" y="514"/>
                </a:cubicBezTo>
                <a:cubicBezTo>
                  <a:pt x="1" y="505"/>
                  <a:pt x="2" y="496"/>
                  <a:pt x="3" y="486"/>
                </a:cubicBezTo>
                <a:cubicBezTo>
                  <a:pt x="4" y="482"/>
                  <a:pt x="6" y="477"/>
                  <a:pt x="8" y="473"/>
                </a:cubicBezTo>
                <a:cubicBezTo>
                  <a:pt x="10" y="469"/>
                  <a:pt x="10" y="467"/>
                  <a:pt x="7" y="464"/>
                </a:cubicBezTo>
                <a:cubicBezTo>
                  <a:pt x="2" y="460"/>
                  <a:pt x="3" y="458"/>
                  <a:pt x="5" y="452"/>
                </a:cubicBezTo>
                <a:cubicBezTo>
                  <a:pt x="9" y="443"/>
                  <a:pt x="13" y="435"/>
                  <a:pt x="14" y="425"/>
                </a:cubicBezTo>
                <a:cubicBezTo>
                  <a:pt x="14" y="418"/>
                  <a:pt x="18" y="410"/>
                  <a:pt x="20" y="402"/>
                </a:cubicBezTo>
                <a:cubicBezTo>
                  <a:pt x="21" y="399"/>
                  <a:pt x="22" y="396"/>
                  <a:pt x="22" y="393"/>
                </a:cubicBezTo>
                <a:cubicBezTo>
                  <a:pt x="20" y="377"/>
                  <a:pt x="17" y="361"/>
                  <a:pt x="25" y="346"/>
                </a:cubicBezTo>
                <a:cubicBezTo>
                  <a:pt x="26" y="345"/>
                  <a:pt x="26" y="343"/>
                  <a:pt x="26" y="341"/>
                </a:cubicBezTo>
                <a:cubicBezTo>
                  <a:pt x="31" y="328"/>
                  <a:pt x="38" y="316"/>
                  <a:pt x="48" y="307"/>
                </a:cubicBezTo>
                <a:cubicBezTo>
                  <a:pt x="46" y="305"/>
                  <a:pt x="43" y="303"/>
                  <a:pt x="42" y="300"/>
                </a:cubicBezTo>
                <a:cubicBezTo>
                  <a:pt x="39" y="287"/>
                  <a:pt x="42" y="276"/>
                  <a:pt x="52" y="266"/>
                </a:cubicBezTo>
                <a:cubicBezTo>
                  <a:pt x="55" y="263"/>
                  <a:pt x="57" y="260"/>
                  <a:pt x="55" y="255"/>
                </a:cubicBezTo>
                <a:cubicBezTo>
                  <a:pt x="50" y="247"/>
                  <a:pt x="53" y="239"/>
                  <a:pt x="55" y="232"/>
                </a:cubicBezTo>
                <a:cubicBezTo>
                  <a:pt x="56" y="231"/>
                  <a:pt x="58" y="230"/>
                  <a:pt x="59" y="229"/>
                </a:cubicBezTo>
                <a:cubicBezTo>
                  <a:pt x="59" y="229"/>
                  <a:pt x="59" y="229"/>
                  <a:pt x="60" y="230"/>
                </a:cubicBezTo>
                <a:cubicBezTo>
                  <a:pt x="59" y="231"/>
                  <a:pt x="59" y="233"/>
                  <a:pt x="58" y="235"/>
                </a:cubicBezTo>
                <a:cubicBezTo>
                  <a:pt x="59" y="235"/>
                  <a:pt x="59" y="236"/>
                  <a:pt x="59" y="236"/>
                </a:cubicBezTo>
                <a:cubicBezTo>
                  <a:pt x="61" y="234"/>
                  <a:pt x="64" y="232"/>
                  <a:pt x="67" y="229"/>
                </a:cubicBezTo>
                <a:cubicBezTo>
                  <a:pt x="66" y="232"/>
                  <a:pt x="66" y="234"/>
                  <a:pt x="65" y="236"/>
                </a:cubicBezTo>
                <a:cubicBezTo>
                  <a:pt x="65" y="236"/>
                  <a:pt x="66" y="236"/>
                  <a:pt x="66" y="236"/>
                </a:cubicBezTo>
                <a:cubicBezTo>
                  <a:pt x="68" y="235"/>
                  <a:pt x="70" y="233"/>
                  <a:pt x="72" y="231"/>
                </a:cubicBezTo>
                <a:cubicBezTo>
                  <a:pt x="70" y="237"/>
                  <a:pt x="67" y="242"/>
                  <a:pt x="65" y="248"/>
                </a:cubicBezTo>
                <a:cubicBezTo>
                  <a:pt x="64" y="249"/>
                  <a:pt x="65" y="251"/>
                  <a:pt x="65" y="253"/>
                </a:cubicBezTo>
                <a:cubicBezTo>
                  <a:pt x="67" y="252"/>
                  <a:pt x="68" y="251"/>
                  <a:pt x="69" y="249"/>
                </a:cubicBezTo>
                <a:cubicBezTo>
                  <a:pt x="72" y="242"/>
                  <a:pt x="76" y="235"/>
                  <a:pt x="79" y="228"/>
                </a:cubicBezTo>
                <a:cubicBezTo>
                  <a:pt x="81" y="223"/>
                  <a:pt x="84" y="218"/>
                  <a:pt x="86" y="213"/>
                </a:cubicBezTo>
                <a:cubicBezTo>
                  <a:pt x="86" y="212"/>
                  <a:pt x="86" y="212"/>
                  <a:pt x="87" y="212"/>
                </a:cubicBezTo>
                <a:cubicBezTo>
                  <a:pt x="87" y="213"/>
                  <a:pt x="88" y="214"/>
                  <a:pt x="89" y="216"/>
                </a:cubicBezTo>
                <a:cubicBezTo>
                  <a:pt x="92" y="207"/>
                  <a:pt x="96" y="199"/>
                  <a:pt x="99" y="191"/>
                </a:cubicBezTo>
                <a:cubicBezTo>
                  <a:pt x="99" y="193"/>
                  <a:pt x="100" y="194"/>
                  <a:pt x="100" y="195"/>
                </a:cubicBezTo>
                <a:cubicBezTo>
                  <a:pt x="95" y="208"/>
                  <a:pt x="90" y="221"/>
                  <a:pt x="86" y="234"/>
                </a:cubicBezTo>
                <a:cubicBezTo>
                  <a:pt x="84" y="237"/>
                  <a:pt x="80" y="241"/>
                  <a:pt x="86" y="244"/>
                </a:cubicBezTo>
                <a:cubicBezTo>
                  <a:pt x="86" y="245"/>
                  <a:pt x="86" y="246"/>
                  <a:pt x="86" y="247"/>
                </a:cubicBezTo>
                <a:cubicBezTo>
                  <a:pt x="91" y="246"/>
                  <a:pt x="92" y="244"/>
                  <a:pt x="90" y="239"/>
                </a:cubicBezTo>
                <a:cubicBezTo>
                  <a:pt x="89" y="232"/>
                  <a:pt x="91" y="226"/>
                  <a:pt x="95" y="220"/>
                </a:cubicBezTo>
                <a:cubicBezTo>
                  <a:pt x="93" y="227"/>
                  <a:pt x="91" y="234"/>
                  <a:pt x="94" y="242"/>
                </a:cubicBezTo>
                <a:cubicBezTo>
                  <a:pt x="97" y="240"/>
                  <a:pt x="100" y="238"/>
                  <a:pt x="102" y="235"/>
                </a:cubicBezTo>
                <a:cubicBezTo>
                  <a:pt x="104" y="233"/>
                  <a:pt x="106" y="230"/>
                  <a:pt x="106" y="228"/>
                </a:cubicBezTo>
                <a:cubicBezTo>
                  <a:pt x="104" y="211"/>
                  <a:pt x="105" y="195"/>
                  <a:pt x="108" y="178"/>
                </a:cubicBezTo>
                <a:cubicBezTo>
                  <a:pt x="108" y="177"/>
                  <a:pt x="105" y="175"/>
                  <a:pt x="104" y="175"/>
                </a:cubicBezTo>
                <a:cubicBezTo>
                  <a:pt x="102" y="174"/>
                  <a:pt x="97" y="175"/>
                  <a:pt x="97" y="176"/>
                </a:cubicBezTo>
                <a:cubicBezTo>
                  <a:pt x="94" y="183"/>
                  <a:pt x="92" y="191"/>
                  <a:pt x="89" y="198"/>
                </a:cubicBezTo>
                <a:cubicBezTo>
                  <a:pt x="87" y="197"/>
                  <a:pt x="85" y="197"/>
                  <a:pt x="83" y="196"/>
                </a:cubicBezTo>
                <a:cubicBezTo>
                  <a:pt x="86" y="190"/>
                  <a:pt x="89" y="183"/>
                  <a:pt x="92" y="177"/>
                </a:cubicBezTo>
                <a:cubicBezTo>
                  <a:pt x="91" y="177"/>
                  <a:pt x="91" y="176"/>
                  <a:pt x="90" y="176"/>
                </a:cubicBezTo>
                <a:cubicBezTo>
                  <a:pt x="89" y="177"/>
                  <a:pt x="88" y="178"/>
                  <a:pt x="87" y="179"/>
                </a:cubicBezTo>
                <a:cubicBezTo>
                  <a:pt x="80" y="186"/>
                  <a:pt x="77" y="195"/>
                  <a:pt x="75" y="204"/>
                </a:cubicBezTo>
                <a:cubicBezTo>
                  <a:pt x="74" y="211"/>
                  <a:pt x="71" y="218"/>
                  <a:pt x="69" y="225"/>
                </a:cubicBezTo>
                <a:cubicBezTo>
                  <a:pt x="69" y="226"/>
                  <a:pt x="69" y="227"/>
                  <a:pt x="68" y="228"/>
                </a:cubicBezTo>
                <a:cubicBezTo>
                  <a:pt x="67" y="226"/>
                  <a:pt x="67" y="225"/>
                  <a:pt x="66" y="223"/>
                </a:cubicBezTo>
                <a:cubicBezTo>
                  <a:pt x="65" y="224"/>
                  <a:pt x="63" y="225"/>
                  <a:pt x="61" y="227"/>
                </a:cubicBezTo>
                <a:cubicBezTo>
                  <a:pt x="61" y="223"/>
                  <a:pt x="61" y="220"/>
                  <a:pt x="62" y="217"/>
                </a:cubicBezTo>
                <a:cubicBezTo>
                  <a:pt x="64" y="208"/>
                  <a:pt x="67" y="199"/>
                  <a:pt x="70" y="190"/>
                </a:cubicBezTo>
                <a:cubicBezTo>
                  <a:pt x="73" y="182"/>
                  <a:pt x="76" y="174"/>
                  <a:pt x="86" y="171"/>
                </a:cubicBezTo>
                <a:cubicBezTo>
                  <a:pt x="88" y="170"/>
                  <a:pt x="90" y="168"/>
                  <a:pt x="91" y="166"/>
                </a:cubicBezTo>
                <a:cubicBezTo>
                  <a:pt x="92" y="159"/>
                  <a:pt x="94" y="152"/>
                  <a:pt x="98" y="146"/>
                </a:cubicBezTo>
                <a:cubicBezTo>
                  <a:pt x="103" y="137"/>
                  <a:pt x="107" y="128"/>
                  <a:pt x="112" y="119"/>
                </a:cubicBezTo>
                <a:cubicBezTo>
                  <a:pt x="116" y="110"/>
                  <a:pt x="122" y="102"/>
                  <a:pt x="132" y="98"/>
                </a:cubicBezTo>
                <a:cubicBezTo>
                  <a:pt x="136" y="96"/>
                  <a:pt x="138" y="93"/>
                  <a:pt x="139" y="89"/>
                </a:cubicBezTo>
                <a:cubicBezTo>
                  <a:pt x="140" y="82"/>
                  <a:pt x="143" y="77"/>
                  <a:pt x="148" y="72"/>
                </a:cubicBezTo>
                <a:cubicBezTo>
                  <a:pt x="156" y="63"/>
                  <a:pt x="164" y="55"/>
                  <a:pt x="172" y="47"/>
                </a:cubicBezTo>
                <a:cubicBezTo>
                  <a:pt x="182" y="37"/>
                  <a:pt x="195" y="32"/>
                  <a:pt x="209" y="33"/>
                </a:cubicBezTo>
                <a:cubicBezTo>
                  <a:pt x="212" y="33"/>
                  <a:pt x="214" y="32"/>
                  <a:pt x="216" y="29"/>
                </a:cubicBezTo>
                <a:cubicBezTo>
                  <a:pt x="219" y="25"/>
                  <a:pt x="223" y="21"/>
                  <a:pt x="228" y="19"/>
                </a:cubicBezTo>
                <a:cubicBezTo>
                  <a:pt x="237" y="15"/>
                  <a:pt x="248" y="13"/>
                  <a:pt x="258" y="10"/>
                </a:cubicBezTo>
                <a:cubicBezTo>
                  <a:pt x="261" y="9"/>
                  <a:pt x="264" y="8"/>
                  <a:pt x="267" y="7"/>
                </a:cubicBezTo>
                <a:cubicBezTo>
                  <a:pt x="269" y="6"/>
                  <a:pt x="272" y="5"/>
                  <a:pt x="275" y="4"/>
                </a:cubicBezTo>
                <a:cubicBezTo>
                  <a:pt x="281" y="3"/>
                  <a:pt x="288" y="2"/>
                  <a:pt x="294" y="0"/>
                </a:cubicBezTo>
                <a:cubicBezTo>
                  <a:pt x="295" y="0"/>
                  <a:pt x="296" y="0"/>
                  <a:pt x="297" y="0"/>
                </a:cubicBezTo>
                <a:cubicBezTo>
                  <a:pt x="304" y="4"/>
                  <a:pt x="311" y="7"/>
                  <a:pt x="318" y="10"/>
                </a:cubicBezTo>
                <a:cubicBezTo>
                  <a:pt x="320" y="11"/>
                  <a:pt x="321" y="12"/>
                  <a:pt x="322" y="14"/>
                </a:cubicBezTo>
                <a:cubicBezTo>
                  <a:pt x="323" y="16"/>
                  <a:pt x="325" y="19"/>
                  <a:pt x="327" y="22"/>
                </a:cubicBezTo>
                <a:cubicBezTo>
                  <a:pt x="327" y="22"/>
                  <a:pt x="329" y="22"/>
                  <a:pt x="330" y="23"/>
                </a:cubicBezTo>
                <a:cubicBezTo>
                  <a:pt x="331" y="22"/>
                  <a:pt x="331" y="22"/>
                  <a:pt x="331" y="22"/>
                </a:cubicBezTo>
                <a:cubicBezTo>
                  <a:pt x="330" y="21"/>
                  <a:pt x="329" y="20"/>
                  <a:pt x="327" y="18"/>
                </a:cubicBezTo>
                <a:cubicBezTo>
                  <a:pt x="332" y="17"/>
                  <a:pt x="337" y="14"/>
                  <a:pt x="339" y="15"/>
                </a:cubicBezTo>
                <a:cubicBezTo>
                  <a:pt x="347" y="20"/>
                  <a:pt x="359" y="18"/>
                  <a:pt x="361" y="29"/>
                </a:cubicBezTo>
                <a:cubicBezTo>
                  <a:pt x="361" y="30"/>
                  <a:pt x="362" y="30"/>
                  <a:pt x="362" y="30"/>
                </a:cubicBezTo>
                <a:cubicBezTo>
                  <a:pt x="364" y="33"/>
                  <a:pt x="366" y="37"/>
                  <a:pt x="368" y="40"/>
                </a:cubicBezTo>
                <a:cubicBezTo>
                  <a:pt x="371" y="47"/>
                  <a:pt x="373" y="54"/>
                  <a:pt x="376" y="61"/>
                </a:cubicBezTo>
                <a:cubicBezTo>
                  <a:pt x="385" y="77"/>
                  <a:pt x="387" y="94"/>
                  <a:pt x="385" y="112"/>
                </a:cubicBezTo>
                <a:cubicBezTo>
                  <a:pt x="384" y="118"/>
                  <a:pt x="383" y="125"/>
                  <a:pt x="387" y="131"/>
                </a:cubicBezTo>
                <a:cubicBezTo>
                  <a:pt x="389" y="133"/>
                  <a:pt x="390" y="135"/>
                  <a:pt x="390" y="138"/>
                </a:cubicBezTo>
                <a:cubicBezTo>
                  <a:pt x="392" y="151"/>
                  <a:pt x="392" y="164"/>
                  <a:pt x="388" y="177"/>
                </a:cubicBezTo>
                <a:cubicBezTo>
                  <a:pt x="385" y="187"/>
                  <a:pt x="387" y="196"/>
                  <a:pt x="390" y="205"/>
                </a:cubicBezTo>
                <a:cubicBezTo>
                  <a:pt x="390" y="206"/>
                  <a:pt x="391" y="207"/>
                  <a:pt x="392" y="207"/>
                </a:cubicBezTo>
                <a:cubicBezTo>
                  <a:pt x="393" y="207"/>
                  <a:pt x="394" y="206"/>
                  <a:pt x="394" y="205"/>
                </a:cubicBezTo>
                <a:cubicBezTo>
                  <a:pt x="398" y="194"/>
                  <a:pt x="402" y="184"/>
                  <a:pt x="406" y="173"/>
                </a:cubicBezTo>
                <a:cubicBezTo>
                  <a:pt x="408" y="167"/>
                  <a:pt x="407" y="162"/>
                  <a:pt x="405" y="157"/>
                </a:cubicBezTo>
                <a:cubicBezTo>
                  <a:pt x="403" y="154"/>
                  <a:pt x="402" y="151"/>
                  <a:pt x="402" y="149"/>
                </a:cubicBezTo>
                <a:cubicBezTo>
                  <a:pt x="403" y="133"/>
                  <a:pt x="403" y="117"/>
                  <a:pt x="412" y="103"/>
                </a:cubicBezTo>
                <a:cubicBezTo>
                  <a:pt x="413" y="100"/>
                  <a:pt x="413" y="98"/>
                  <a:pt x="411" y="96"/>
                </a:cubicBezTo>
                <a:cubicBezTo>
                  <a:pt x="406" y="90"/>
                  <a:pt x="403" y="84"/>
                  <a:pt x="402" y="77"/>
                </a:cubicBezTo>
                <a:cubicBezTo>
                  <a:pt x="402" y="71"/>
                  <a:pt x="402" y="65"/>
                  <a:pt x="401" y="59"/>
                </a:cubicBezTo>
                <a:cubicBezTo>
                  <a:pt x="401" y="53"/>
                  <a:pt x="402" y="47"/>
                  <a:pt x="406" y="42"/>
                </a:cubicBezTo>
                <a:cubicBezTo>
                  <a:pt x="408" y="41"/>
                  <a:pt x="409" y="38"/>
                  <a:pt x="409" y="36"/>
                </a:cubicBezTo>
                <a:cubicBezTo>
                  <a:pt x="411" y="29"/>
                  <a:pt x="413" y="21"/>
                  <a:pt x="422" y="19"/>
                </a:cubicBezTo>
                <a:cubicBezTo>
                  <a:pt x="422" y="19"/>
                  <a:pt x="423" y="19"/>
                  <a:pt x="423" y="18"/>
                </a:cubicBezTo>
                <a:cubicBezTo>
                  <a:pt x="432" y="10"/>
                  <a:pt x="443" y="7"/>
                  <a:pt x="454" y="3"/>
                </a:cubicBezTo>
                <a:cubicBezTo>
                  <a:pt x="460" y="1"/>
                  <a:pt x="465" y="3"/>
                  <a:pt x="470" y="6"/>
                </a:cubicBezTo>
                <a:cubicBezTo>
                  <a:pt x="474" y="9"/>
                  <a:pt x="479" y="11"/>
                  <a:pt x="483" y="14"/>
                </a:cubicBezTo>
                <a:cubicBezTo>
                  <a:pt x="485" y="14"/>
                  <a:pt x="486" y="15"/>
                  <a:pt x="489" y="16"/>
                </a:cubicBezTo>
                <a:cubicBezTo>
                  <a:pt x="482" y="19"/>
                  <a:pt x="477" y="22"/>
                  <a:pt x="472" y="24"/>
                </a:cubicBezTo>
                <a:cubicBezTo>
                  <a:pt x="472" y="23"/>
                  <a:pt x="471" y="23"/>
                  <a:pt x="471" y="23"/>
                </a:cubicBezTo>
                <a:cubicBezTo>
                  <a:pt x="473" y="21"/>
                  <a:pt x="474" y="19"/>
                  <a:pt x="475" y="17"/>
                </a:cubicBezTo>
                <a:cubicBezTo>
                  <a:pt x="465" y="19"/>
                  <a:pt x="458" y="23"/>
                  <a:pt x="458" y="35"/>
                </a:cubicBezTo>
                <a:cubicBezTo>
                  <a:pt x="457" y="31"/>
                  <a:pt x="455" y="29"/>
                  <a:pt x="454" y="27"/>
                </a:cubicBezTo>
                <a:cubicBezTo>
                  <a:pt x="458" y="23"/>
                  <a:pt x="462" y="20"/>
                  <a:pt x="466" y="17"/>
                </a:cubicBezTo>
                <a:cubicBezTo>
                  <a:pt x="453" y="7"/>
                  <a:pt x="445" y="15"/>
                  <a:pt x="436" y="24"/>
                </a:cubicBezTo>
                <a:cubicBezTo>
                  <a:pt x="439" y="24"/>
                  <a:pt x="440" y="24"/>
                  <a:pt x="443" y="24"/>
                </a:cubicBezTo>
                <a:cubicBezTo>
                  <a:pt x="439" y="27"/>
                  <a:pt x="432" y="28"/>
                  <a:pt x="436" y="35"/>
                </a:cubicBezTo>
                <a:cubicBezTo>
                  <a:pt x="434" y="36"/>
                  <a:pt x="431" y="38"/>
                  <a:pt x="429" y="38"/>
                </a:cubicBezTo>
                <a:cubicBezTo>
                  <a:pt x="423" y="38"/>
                  <a:pt x="422" y="42"/>
                  <a:pt x="422" y="47"/>
                </a:cubicBezTo>
                <a:cubicBezTo>
                  <a:pt x="424" y="45"/>
                  <a:pt x="426" y="44"/>
                  <a:pt x="428" y="42"/>
                </a:cubicBezTo>
                <a:cubicBezTo>
                  <a:pt x="431" y="47"/>
                  <a:pt x="432" y="47"/>
                  <a:pt x="435" y="42"/>
                </a:cubicBezTo>
                <a:cubicBezTo>
                  <a:pt x="436" y="40"/>
                  <a:pt x="437" y="37"/>
                  <a:pt x="439" y="36"/>
                </a:cubicBezTo>
                <a:cubicBezTo>
                  <a:pt x="440" y="35"/>
                  <a:pt x="442" y="34"/>
                  <a:pt x="443" y="33"/>
                </a:cubicBezTo>
                <a:cubicBezTo>
                  <a:pt x="444" y="33"/>
                  <a:pt x="444" y="34"/>
                  <a:pt x="444" y="34"/>
                </a:cubicBezTo>
                <a:cubicBezTo>
                  <a:pt x="438" y="41"/>
                  <a:pt x="433" y="48"/>
                  <a:pt x="438" y="57"/>
                </a:cubicBezTo>
                <a:cubicBezTo>
                  <a:pt x="433" y="58"/>
                  <a:pt x="428" y="59"/>
                  <a:pt x="423" y="60"/>
                </a:cubicBezTo>
                <a:cubicBezTo>
                  <a:pt x="422" y="61"/>
                  <a:pt x="422" y="61"/>
                  <a:pt x="422" y="62"/>
                </a:cubicBezTo>
                <a:cubicBezTo>
                  <a:pt x="424" y="62"/>
                  <a:pt x="426" y="64"/>
                  <a:pt x="428" y="63"/>
                </a:cubicBezTo>
                <a:cubicBezTo>
                  <a:pt x="433" y="62"/>
                  <a:pt x="439" y="61"/>
                  <a:pt x="445" y="59"/>
                </a:cubicBezTo>
                <a:cubicBezTo>
                  <a:pt x="445" y="56"/>
                  <a:pt x="443" y="52"/>
                  <a:pt x="443" y="48"/>
                </a:cubicBezTo>
                <a:cubicBezTo>
                  <a:pt x="443" y="44"/>
                  <a:pt x="445" y="41"/>
                  <a:pt x="446" y="38"/>
                </a:cubicBezTo>
                <a:cubicBezTo>
                  <a:pt x="447" y="41"/>
                  <a:pt x="447" y="44"/>
                  <a:pt x="446" y="47"/>
                </a:cubicBezTo>
                <a:cubicBezTo>
                  <a:pt x="445" y="55"/>
                  <a:pt x="448" y="60"/>
                  <a:pt x="454" y="64"/>
                </a:cubicBezTo>
                <a:cubicBezTo>
                  <a:pt x="456" y="64"/>
                  <a:pt x="457" y="65"/>
                  <a:pt x="458" y="66"/>
                </a:cubicBezTo>
                <a:cubicBezTo>
                  <a:pt x="462" y="70"/>
                  <a:pt x="462" y="73"/>
                  <a:pt x="460" y="79"/>
                </a:cubicBezTo>
                <a:cubicBezTo>
                  <a:pt x="459" y="80"/>
                  <a:pt x="459" y="82"/>
                  <a:pt x="459" y="84"/>
                </a:cubicBezTo>
                <a:cubicBezTo>
                  <a:pt x="460" y="88"/>
                  <a:pt x="462" y="92"/>
                  <a:pt x="462" y="96"/>
                </a:cubicBezTo>
                <a:cubicBezTo>
                  <a:pt x="463" y="108"/>
                  <a:pt x="474" y="113"/>
                  <a:pt x="478" y="123"/>
                </a:cubicBezTo>
                <a:cubicBezTo>
                  <a:pt x="479" y="125"/>
                  <a:pt x="483" y="127"/>
                  <a:pt x="484" y="126"/>
                </a:cubicBezTo>
                <a:cubicBezTo>
                  <a:pt x="489" y="124"/>
                  <a:pt x="492" y="127"/>
                  <a:pt x="495" y="127"/>
                </a:cubicBezTo>
                <a:cubicBezTo>
                  <a:pt x="496" y="127"/>
                  <a:pt x="496" y="127"/>
                  <a:pt x="497" y="126"/>
                </a:cubicBezTo>
                <a:cubicBezTo>
                  <a:pt x="486" y="113"/>
                  <a:pt x="486" y="112"/>
                  <a:pt x="486" y="106"/>
                </a:cubicBezTo>
                <a:cubicBezTo>
                  <a:pt x="493" y="116"/>
                  <a:pt x="499" y="127"/>
                  <a:pt x="511" y="129"/>
                </a:cubicBezTo>
                <a:cubicBezTo>
                  <a:pt x="512" y="132"/>
                  <a:pt x="512" y="135"/>
                  <a:pt x="513" y="136"/>
                </a:cubicBezTo>
                <a:cubicBezTo>
                  <a:pt x="518" y="140"/>
                  <a:pt x="521" y="144"/>
                  <a:pt x="522" y="149"/>
                </a:cubicBezTo>
                <a:cubicBezTo>
                  <a:pt x="522" y="151"/>
                  <a:pt x="523" y="152"/>
                  <a:pt x="524" y="153"/>
                </a:cubicBezTo>
                <a:cubicBezTo>
                  <a:pt x="535" y="170"/>
                  <a:pt x="535" y="183"/>
                  <a:pt x="521" y="199"/>
                </a:cubicBezTo>
                <a:cubicBezTo>
                  <a:pt x="520" y="201"/>
                  <a:pt x="518" y="203"/>
                  <a:pt x="521" y="206"/>
                </a:cubicBezTo>
                <a:cubicBezTo>
                  <a:pt x="522" y="206"/>
                  <a:pt x="521" y="209"/>
                  <a:pt x="521" y="210"/>
                </a:cubicBezTo>
                <a:cubicBezTo>
                  <a:pt x="518" y="209"/>
                  <a:pt x="516" y="208"/>
                  <a:pt x="515" y="209"/>
                </a:cubicBezTo>
                <a:cubicBezTo>
                  <a:pt x="512" y="210"/>
                  <a:pt x="514" y="212"/>
                  <a:pt x="515" y="213"/>
                </a:cubicBezTo>
                <a:cubicBezTo>
                  <a:pt x="516" y="214"/>
                  <a:pt x="515" y="215"/>
                  <a:pt x="515" y="216"/>
                </a:cubicBezTo>
                <a:cubicBezTo>
                  <a:pt x="515" y="222"/>
                  <a:pt x="515" y="228"/>
                  <a:pt x="514" y="234"/>
                </a:cubicBezTo>
                <a:cubicBezTo>
                  <a:pt x="514" y="239"/>
                  <a:pt x="517" y="242"/>
                  <a:pt x="522" y="243"/>
                </a:cubicBezTo>
                <a:cubicBezTo>
                  <a:pt x="525" y="244"/>
                  <a:pt x="527" y="245"/>
                  <a:pt x="529" y="246"/>
                </a:cubicBezTo>
                <a:cubicBezTo>
                  <a:pt x="533" y="247"/>
                  <a:pt x="534" y="249"/>
                  <a:pt x="533" y="253"/>
                </a:cubicBezTo>
                <a:cubicBezTo>
                  <a:pt x="526" y="251"/>
                  <a:pt x="520" y="250"/>
                  <a:pt x="514" y="249"/>
                </a:cubicBezTo>
                <a:cubicBezTo>
                  <a:pt x="509" y="247"/>
                  <a:pt x="505" y="248"/>
                  <a:pt x="501" y="251"/>
                </a:cubicBezTo>
                <a:cubicBezTo>
                  <a:pt x="497" y="253"/>
                  <a:pt x="495" y="257"/>
                  <a:pt x="491" y="258"/>
                </a:cubicBezTo>
                <a:cubicBezTo>
                  <a:pt x="482" y="263"/>
                  <a:pt x="479" y="271"/>
                  <a:pt x="475" y="279"/>
                </a:cubicBezTo>
                <a:cubicBezTo>
                  <a:pt x="472" y="288"/>
                  <a:pt x="470" y="298"/>
                  <a:pt x="465" y="306"/>
                </a:cubicBezTo>
                <a:cubicBezTo>
                  <a:pt x="463" y="312"/>
                  <a:pt x="458" y="316"/>
                  <a:pt x="453" y="319"/>
                </a:cubicBezTo>
                <a:cubicBezTo>
                  <a:pt x="449" y="322"/>
                  <a:pt x="443" y="320"/>
                  <a:pt x="438" y="321"/>
                </a:cubicBezTo>
                <a:cubicBezTo>
                  <a:pt x="429" y="323"/>
                  <a:pt x="422" y="319"/>
                  <a:pt x="414" y="314"/>
                </a:cubicBezTo>
                <a:cubicBezTo>
                  <a:pt x="413" y="321"/>
                  <a:pt x="419" y="330"/>
                  <a:pt x="408" y="335"/>
                </a:cubicBezTo>
                <a:cubicBezTo>
                  <a:pt x="415" y="337"/>
                  <a:pt x="412" y="341"/>
                  <a:pt x="412" y="344"/>
                </a:cubicBezTo>
                <a:cubicBezTo>
                  <a:pt x="413" y="352"/>
                  <a:pt x="415" y="360"/>
                  <a:pt x="416" y="368"/>
                </a:cubicBezTo>
                <a:cubicBezTo>
                  <a:pt x="416" y="369"/>
                  <a:pt x="417" y="370"/>
                  <a:pt x="418" y="371"/>
                </a:cubicBezTo>
                <a:cubicBezTo>
                  <a:pt x="418" y="372"/>
                  <a:pt x="420" y="371"/>
                  <a:pt x="420" y="370"/>
                </a:cubicBezTo>
                <a:cubicBezTo>
                  <a:pt x="421" y="369"/>
                  <a:pt x="421" y="367"/>
                  <a:pt x="421" y="366"/>
                </a:cubicBezTo>
                <a:cubicBezTo>
                  <a:pt x="416" y="359"/>
                  <a:pt x="419" y="352"/>
                  <a:pt x="420" y="345"/>
                </a:cubicBezTo>
                <a:cubicBezTo>
                  <a:pt x="421" y="347"/>
                  <a:pt x="421" y="349"/>
                  <a:pt x="421" y="351"/>
                </a:cubicBezTo>
                <a:cubicBezTo>
                  <a:pt x="422" y="354"/>
                  <a:pt x="423" y="358"/>
                  <a:pt x="424" y="362"/>
                </a:cubicBezTo>
                <a:cubicBezTo>
                  <a:pt x="424" y="364"/>
                  <a:pt x="425" y="367"/>
                  <a:pt x="428" y="366"/>
                </a:cubicBezTo>
                <a:cubicBezTo>
                  <a:pt x="431" y="365"/>
                  <a:pt x="436" y="365"/>
                  <a:pt x="435" y="360"/>
                </a:cubicBezTo>
                <a:cubicBezTo>
                  <a:pt x="435" y="354"/>
                  <a:pt x="435" y="349"/>
                  <a:pt x="435" y="343"/>
                </a:cubicBezTo>
                <a:cubicBezTo>
                  <a:pt x="434" y="341"/>
                  <a:pt x="435" y="339"/>
                  <a:pt x="435" y="336"/>
                </a:cubicBezTo>
                <a:cubicBezTo>
                  <a:pt x="435" y="336"/>
                  <a:pt x="435" y="336"/>
                  <a:pt x="436" y="336"/>
                </a:cubicBezTo>
                <a:cubicBezTo>
                  <a:pt x="436" y="339"/>
                  <a:pt x="437" y="341"/>
                  <a:pt x="438" y="344"/>
                </a:cubicBezTo>
                <a:cubicBezTo>
                  <a:pt x="438" y="344"/>
                  <a:pt x="439" y="344"/>
                  <a:pt x="439" y="344"/>
                </a:cubicBezTo>
                <a:cubicBezTo>
                  <a:pt x="439" y="342"/>
                  <a:pt x="439" y="340"/>
                  <a:pt x="440" y="339"/>
                </a:cubicBezTo>
                <a:cubicBezTo>
                  <a:pt x="441" y="346"/>
                  <a:pt x="441" y="353"/>
                  <a:pt x="445" y="359"/>
                </a:cubicBezTo>
                <a:cubicBezTo>
                  <a:pt x="446" y="359"/>
                  <a:pt x="446" y="359"/>
                  <a:pt x="447" y="359"/>
                </a:cubicBezTo>
                <a:cubicBezTo>
                  <a:pt x="446" y="350"/>
                  <a:pt x="446" y="342"/>
                  <a:pt x="446" y="333"/>
                </a:cubicBezTo>
                <a:cubicBezTo>
                  <a:pt x="446" y="333"/>
                  <a:pt x="447" y="333"/>
                  <a:pt x="448" y="333"/>
                </a:cubicBezTo>
                <a:cubicBezTo>
                  <a:pt x="449" y="342"/>
                  <a:pt x="450" y="351"/>
                  <a:pt x="452" y="360"/>
                </a:cubicBezTo>
                <a:cubicBezTo>
                  <a:pt x="452" y="360"/>
                  <a:pt x="453" y="360"/>
                  <a:pt x="453" y="361"/>
                </a:cubicBezTo>
                <a:cubicBezTo>
                  <a:pt x="453" y="359"/>
                  <a:pt x="454" y="357"/>
                  <a:pt x="454" y="356"/>
                </a:cubicBezTo>
                <a:cubicBezTo>
                  <a:pt x="453" y="349"/>
                  <a:pt x="452" y="342"/>
                  <a:pt x="452" y="335"/>
                </a:cubicBezTo>
                <a:cubicBezTo>
                  <a:pt x="452" y="335"/>
                  <a:pt x="453" y="334"/>
                  <a:pt x="453" y="334"/>
                </a:cubicBezTo>
                <a:cubicBezTo>
                  <a:pt x="455" y="344"/>
                  <a:pt x="458" y="354"/>
                  <a:pt x="460" y="363"/>
                </a:cubicBezTo>
                <a:cubicBezTo>
                  <a:pt x="460" y="363"/>
                  <a:pt x="461" y="363"/>
                  <a:pt x="461" y="363"/>
                </a:cubicBezTo>
                <a:cubicBezTo>
                  <a:pt x="461" y="357"/>
                  <a:pt x="461" y="350"/>
                  <a:pt x="461" y="344"/>
                </a:cubicBezTo>
                <a:cubicBezTo>
                  <a:pt x="462" y="344"/>
                  <a:pt x="462" y="344"/>
                  <a:pt x="463" y="344"/>
                </a:cubicBezTo>
                <a:cubicBezTo>
                  <a:pt x="463" y="348"/>
                  <a:pt x="464" y="352"/>
                  <a:pt x="465" y="356"/>
                </a:cubicBezTo>
                <a:cubicBezTo>
                  <a:pt x="465" y="360"/>
                  <a:pt x="464" y="365"/>
                  <a:pt x="469" y="368"/>
                </a:cubicBezTo>
                <a:cubicBezTo>
                  <a:pt x="469" y="362"/>
                  <a:pt x="470" y="356"/>
                  <a:pt x="470" y="351"/>
                </a:cubicBezTo>
                <a:cubicBezTo>
                  <a:pt x="471" y="357"/>
                  <a:pt x="472" y="364"/>
                  <a:pt x="474" y="370"/>
                </a:cubicBezTo>
                <a:cubicBezTo>
                  <a:pt x="474" y="372"/>
                  <a:pt x="477" y="373"/>
                  <a:pt x="479" y="375"/>
                </a:cubicBezTo>
                <a:cubicBezTo>
                  <a:pt x="480" y="373"/>
                  <a:pt x="481" y="371"/>
                  <a:pt x="482" y="369"/>
                </a:cubicBezTo>
                <a:cubicBezTo>
                  <a:pt x="483" y="369"/>
                  <a:pt x="483" y="368"/>
                  <a:pt x="483" y="368"/>
                </a:cubicBezTo>
                <a:cubicBezTo>
                  <a:pt x="487" y="369"/>
                  <a:pt x="488" y="367"/>
                  <a:pt x="488" y="364"/>
                </a:cubicBezTo>
                <a:cubicBezTo>
                  <a:pt x="489" y="362"/>
                  <a:pt x="491" y="360"/>
                  <a:pt x="492" y="359"/>
                </a:cubicBezTo>
                <a:cubicBezTo>
                  <a:pt x="492" y="358"/>
                  <a:pt x="493" y="357"/>
                  <a:pt x="494" y="356"/>
                </a:cubicBezTo>
                <a:cubicBezTo>
                  <a:pt x="495" y="351"/>
                  <a:pt x="496" y="347"/>
                  <a:pt x="497" y="342"/>
                </a:cubicBezTo>
                <a:cubicBezTo>
                  <a:pt x="497" y="341"/>
                  <a:pt x="496" y="340"/>
                  <a:pt x="495" y="339"/>
                </a:cubicBezTo>
                <a:cubicBezTo>
                  <a:pt x="491" y="335"/>
                  <a:pt x="488" y="323"/>
                  <a:pt x="490" y="317"/>
                </a:cubicBezTo>
                <a:cubicBezTo>
                  <a:pt x="492" y="323"/>
                  <a:pt x="493" y="329"/>
                  <a:pt x="495" y="335"/>
                </a:cubicBezTo>
                <a:cubicBezTo>
                  <a:pt x="495" y="334"/>
                  <a:pt x="496" y="334"/>
                  <a:pt x="497" y="334"/>
                </a:cubicBezTo>
                <a:cubicBezTo>
                  <a:pt x="496" y="329"/>
                  <a:pt x="495" y="324"/>
                  <a:pt x="495" y="320"/>
                </a:cubicBezTo>
                <a:cubicBezTo>
                  <a:pt x="494" y="314"/>
                  <a:pt x="494" y="308"/>
                  <a:pt x="500" y="305"/>
                </a:cubicBezTo>
                <a:cubicBezTo>
                  <a:pt x="501" y="305"/>
                  <a:pt x="502" y="303"/>
                  <a:pt x="502" y="302"/>
                </a:cubicBezTo>
                <a:cubicBezTo>
                  <a:pt x="501" y="297"/>
                  <a:pt x="500" y="292"/>
                  <a:pt x="499" y="287"/>
                </a:cubicBezTo>
                <a:cubicBezTo>
                  <a:pt x="499" y="286"/>
                  <a:pt x="497" y="286"/>
                  <a:pt x="496" y="285"/>
                </a:cubicBezTo>
                <a:cubicBezTo>
                  <a:pt x="496" y="286"/>
                  <a:pt x="495" y="288"/>
                  <a:pt x="496" y="289"/>
                </a:cubicBezTo>
                <a:cubicBezTo>
                  <a:pt x="496" y="290"/>
                  <a:pt x="497" y="291"/>
                  <a:pt x="498" y="292"/>
                </a:cubicBezTo>
                <a:cubicBezTo>
                  <a:pt x="496" y="295"/>
                  <a:pt x="494" y="298"/>
                  <a:pt x="493" y="301"/>
                </a:cubicBezTo>
                <a:cubicBezTo>
                  <a:pt x="492" y="295"/>
                  <a:pt x="493" y="288"/>
                  <a:pt x="494" y="282"/>
                </a:cubicBezTo>
                <a:cubicBezTo>
                  <a:pt x="494" y="281"/>
                  <a:pt x="496" y="279"/>
                  <a:pt x="498" y="279"/>
                </a:cubicBezTo>
                <a:cubicBezTo>
                  <a:pt x="499" y="279"/>
                  <a:pt x="501" y="281"/>
                  <a:pt x="501" y="282"/>
                </a:cubicBezTo>
                <a:cubicBezTo>
                  <a:pt x="503" y="286"/>
                  <a:pt x="504" y="291"/>
                  <a:pt x="504" y="295"/>
                </a:cubicBezTo>
                <a:cubicBezTo>
                  <a:pt x="506" y="310"/>
                  <a:pt x="507" y="324"/>
                  <a:pt x="509" y="339"/>
                </a:cubicBezTo>
                <a:cubicBezTo>
                  <a:pt x="509" y="343"/>
                  <a:pt x="511" y="347"/>
                  <a:pt x="512" y="351"/>
                </a:cubicBezTo>
                <a:cubicBezTo>
                  <a:pt x="512" y="351"/>
                  <a:pt x="513" y="351"/>
                  <a:pt x="513" y="351"/>
                </a:cubicBezTo>
                <a:cubicBezTo>
                  <a:pt x="513" y="327"/>
                  <a:pt x="513" y="302"/>
                  <a:pt x="513" y="277"/>
                </a:cubicBezTo>
                <a:cubicBezTo>
                  <a:pt x="515" y="280"/>
                  <a:pt x="516" y="282"/>
                  <a:pt x="516" y="284"/>
                </a:cubicBezTo>
                <a:cubicBezTo>
                  <a:pt x="517" y="292"/>
                  <a:pt x="517" y="301"/>
                  <a:pt x="517" y="310"/>
                </a:cubicBezTo>
                <a:cubicBezTo>
                  <a:pt x="517" y="323"/>
                  <a:pt x="517" y="337"/>
                  <a:pt x="517" y="350"/>
                </a:cubicBezTo>
                <a:cubicBezTo>
                  <a:pt x="517" y="353"/>
                  <a:pt x="516" y="355"/>
                  <a:pt x="515" y="358"/>
                </a:cubicBezTo>
                <a:cubicBezTo>
                  <a:pt x="514" y="358"/>
                  <a:pt x="513" y="358"/>
                  <a:pt x="513" y="358"/>
                </a:cubicBezTo>
                <a:cubicBezTo>
                  <a:pt x="515" y="360"/>
                  <a:pt x="516" y="361"/>
                  <a:pt x="519" y="364"/>
                </a:cubicBezTo>
                <a:cubicBezTo>
                  <a:pt x="517" y="365"/>
                  <a:pt x="516" y="365"/>
                  <a:pt x="515" y="366"/>
                </a:cubicBezTo>
                <a:cubicBezTo>
                  <a:pt x="515" y="366"/>
                  <a:pt x="515" y="367"/>
                  <a:pt x="515" y="368"/>
                </a:cubicBezTo>
                <a:cubicBezTo>
                  <a:pt x="519" y="368"/>
                  <a:pt x="522" y="368"/>
                  <a:pt x="525" y="368"/>
                </a:cubicBezTo>
                <a:cubicBezTo>
                  <a:pt x="524" y="365"/>
                  <a:pt x="521" y="362"/>
                  <a:pt x="521" y="359"/>
                </a:cubicBezTo>
                <a:cubicBezTo>
                  <a:pt x="521" y="350"/>
                  <a:pt x="522" y="341"/>
                  <a:pt x="522" y="331"/>
                </a:cubicBezTo>
                <a:cubicBezTo>
                  <a:pt x="522" y="330"/>
                  <a:pt x="523" y="329"/>
                  <a:pt x="523" y="327"/>
                </a:cubicBezTo>
                <a:cubicBezTo>
                  <a:pt x="524" y="330"/>
                  <a:pt x="525" y="332"/>
                  <a:pt x="525" y="334"/>
                </a:cubicBezTo>
                <a:cubicBezTo>
                  <a:pt x="525" y="342"/>
                  <a:pt x="526" y="351"/>
                  <a:pt x="526" y="360"/>
                </a:cubicBezTo>
                <a:cubicBezTo>
                  <a:pt x="527" y="365"/>
                  <a:pt x="530" y="367"/>
                  <a:pt x="536" y="366"/>
                </a:cubicBezTo>
                <a:cubicBezTo>
                  <a:pt x="529" y="360"/>
                  <a:pt x="530" y="351"/>
                  <a:pt x="530" y="343"/>
                </a:cubicBezTo>
                <a:cubicBezTo>
                  <a:pt x="529" y="335"/>
                  <a:pt x="530" y="326"/>
                  <a:pt x="530" y="317"/>
                </a:cubicBezTo>
                <a:cubicBezTo>
                  <a:pt x="529" y="303"/>
                  <a:pt x="531" y="289"/>
                  <a:pt x="528" y="275"/>
                </a:cubicBezTo>
                <a:cubicBezTo>
                  <a:pt x="527" y="274"/>
                  <a:pt x="528" y="273"/>
                  <a:pt x="528" y="272"/>
                </a:cubicBezTo>
                <a:cubicBezTo>
                  <a:pt x="529" y="272"/>
                  <a:pt x="529" y="272"/>
                  <a:pt x="530" y="272"/>
                </a:cubicBezTo>
                <a:cubicBezTo>
                  <a:pt x="530" y="274"/>
                  <a:pt x="532" y="276"/>
                  <a:pt x="532" y="279"/>
                </a:cubicBezTo>
                <a:cubicBezTo>
                  <a:pt x="532" y="292"/>
                  <a:pt x="532" y="305"/>
                  <a:pt x="533" y="317"/>
                </a:cubicBezTo>
                <a:cubicBezTo>
                  <a:pt x="533" y="330"/>
                  <a:pt x="533" y="343"/>
                  <a:pt x="535" y="356"/>
                </a:cubicBezTo>
                <a:cubicBezTo>
                  <a:pt x="537" y="366"/>
                  <a:pt x="540" y="368"/>
                  <a:pt x="551" y="367"/>
                </a:cubicBezTo>
                <a:cubicBezTo>
                  <a:pt x="552" y="367"/>
                  <a:pt x="554" y="366"/>
                  <a:pt x="556" y="366"/>
                </a:cubicBezTo>
                <a:cubicBezTo>
                  <a:pt x="558" y="365"/>
                  <a:pt x="560" y="365"/>
                  <a:pt x="562" y="365"/>
                </a:cubicBezTo>
                <a:cubicBezTo>
                  <a:pt x="555" y="370"/>
                  <a:pt x="548" y="368"/>
                  <a:pt x="540" y="370"/>
                </a:cubicBezTo>
                <a:cubicBezTo>
                  <a:pt x="548" y="376"/>
                  <a:pt x="557" y="376"/>
                  <a:pt x="566" y="374"/>
                </a:cubicBezTo>
                <a:cubicBezTo>
                  <a:pt x="564" y="375"/>
                  <a:pt x="563" y="376"/>
                  <a:pt x="561" y="377"/>
                </a:cubicBezTo>
                <a:cubicBezTo>
                  <a:pt x="569" y="378"/>
                  <a:pt x="585" y="369"/>
                  <a:pt x="586" y="362"/>
                </a:cubicBezTo>
                <a:cubicBezTo>
                  <a:pt x="583" y="364"/>
                  <a:pt x="580" y="366"/>
                  <a:pt x="578" y="368"/>
                </a:cubicBezTo>
                <a:cubicBezTo>
                  <a:pt x="577" y="367"/>
                  <a:pt x="577" y="367"/>
                  <a:pt x="577" y="367"/>
                </a:cubicBezTo>
                <a:cubicBezTo>
                  <a:pt x="580" y="362"/>
                  <a:pt x="584" y="358"/>
                  <a:pt x="588" y="354"/>
                </a:cubicBezTo>
                <a:cubicBezTo>
                  <a:pt x="588" y="354"/>
                  <a:pt x="589" y="355"/>
                  <a:pt x="589" y="355"/>
                </a:cubicBezTo>
                <a:cubicBezTo>
                  <a:pt x="589" y="357"/>
                  <a:pt x="589" y="358"/>
                  <a:pt x="589" y="360"/>
                </a:cubicBezTo>
                <a:cubicBezTo>
                  <a:pt x="598" y="357"/>
                  <a:pt x="604" y="334"/>
                  <a:pt x="597" y="324"/>
                </a:cubicBezTo>
                <a:cubicBezTo>
                  <a:pt x="597" y="326"/>
                  <a:pt x="596" y="327"/>
                  <a:pt x="595" y="330"/>
                </a:cubicBezTo>
                <a:cubicBezTo>
                  <a:pt x="594" y="321"/>
                  <a:pt x="593" y="314"/>
                  <a:pt x="592" y="306"/>
                </a:cubicBezTo>
                <a:cubicBezTo>
                  <a:pt x="587" y="306"/>
                  <a:pt x="586" y="303"/>
                  <a:pt x="586" y="300"/>
                </a:cubicBezTo>
                <a:cubicBezTo>
                  <a:pt x="586" y="297"/>
                  <a:pt x="586" y="294"/>
                  <a:pt x="586" y="291"/>
                </a:cubicBezTo>
                <a:cubicBezTo>
                  <a:pt x="585" y="283"/>
                  <a:pt x="586" y="275"/>
                  <a:pt x="586" y="267"/>
                </a:cubicBezTo>
                <a:cubicBezTo>
                  <a:pt x="587" y="269"/>
                  <a:pt x="587" y="271"/>
                  <a:pt x="587" y="273"/>
                </a:cubicBezTo>
                <a:cubicBezTo>
                  <a:pt x="587" y="275"/>
                  <a:pt x="588" y="277"/>
                  <a:pt x="588" y="279"/>
                </a:cubicBezTo>
                <a:cubicBezTo>
                  <a:pt x="591" y="277"/>
                  <a:pt x="594" y="276"/>
                  <a:pt x="596" y="275"/>
                </a:cubicBezTo>
                <a:cubicBezTo>
                  <a:pt x="597" y="274"/>
                  <a:pt x="598" y="273"/>
                  <a:pt x="598" y="272"/>
                </a:cubicBezTo>
                <a:cubicBezTo>
                  <a:pt x="598" y="268"/>
                  <a:pt x="598" y="264"/>
                  <a:pt x="598" y="260"/>
                </a:cubicBezTo>
                <a:cubicBezTo>
                  <a:pt x="598" y="257"/>
                  <a:pt x="598" y="254"/>
                  <a:pt x="598" y="250"/>
                </a:cubicBezTo>
                <a:cubicBezTo>
                  <a:pt x="599" y="250"/>
                  <a:pt x="599" y="250"/>
                  <a:pt x="600" y="250"/>
                </a:cubicBezTo>
                <a:cubicBezTo>
                  <a:pt x="600" y="257"/>
                  <a:pt x="601" y="265"/>
                  <a:pt x="599" y="271"/>
                </a:cubicBezTo>
                <a:cubicBezTo>
                  <a:pt x="597" y="281"/>
                  <a:pt x="606" y="288"/>
                  <a:pt x="603" y="297"/>
                </a:cubicBezTo>
                <a:cubicBezTo>
                  <a:pt x="603" y="297"/>
                  <a:pt x="603" y="297"/>
                  <a:pt x="603" y="297"/>
                </a:cubicBezTo>
                <a:cubicBezTo>
                  <a:pt x="607" y="299"/>
                  <a:pt x="606" y="302"/>
                  <a:pt x="606" y="305"/>
                </a:cubicBezTo>
                <a:cubicBezTo>
                  <a:pt x="607" y="308"/>
                  <a:pt x="607" y="310"/>
                  <a:pt x="607" y="313"/>
                </a:cubicBezTo>
                <a:cubicBezTo>
                  <a:pt x="609" y="310"/>
                  <a:pt x="609" y="308"/>
                  <a:pt x="609" y="305"/>
                </a:cubicBezTo>
                <a:cubicBezTo>
                  <a:pt x="610" y="302"/>
                  <a:pt x="611" y="300"/>
                  <a:pt x="612" y="298"/>
                </a:cubicBezTo>
                <a:cubicBezTo>
                  <a:pt x="613" y="298"/>
                  <a:pt x="613" y="298"/>
                  <a:pt x="614" y="298"/>
                </a:cubicBezTo>
                <a:cubicBezTo>
                  <a:pt x="610" y="304"/>
                  <a:pt x="615" y="312"/>
                  <a:pt x="608" y="318"/>
                </a:cubicBezTo>
                <a:cubicBezTo>
                  <a:pt x="608" y="318"/>
                  <a:pt x="608" y="319"/>
                  <a:pt x="608" y="319"/>
                </a:cubicBezTo>
                <a:cubicBezTo>
                  <a:pt x="609" y="322"/>
                  <a:pt x="609" y="326"/>
                  <a:pt x="610" y="329"/>
                </a:cubicBezTo>
                <a:cubicBezTo>
                  <a:pt x="611" y="332"/>
                  <a:pt x="613" y="336"/>
                  <a:pt x="618" y="335"/>
                </a:cubicBezTo>
                <a:cubicBezTo>
                  <a:pt x="620" y="335"/>
                  <a:pt x="621" y="331"/>
                  <a:pt x="622" y="330"/>
                </a:cubicBezTo>
                <a:cubicBezTo>
                  <a:pt x="626" y="338"/>
                  <a:pt x="627" y="338"/>
                  <a:pt x="636" y="337"/>
                </a:cubicBezTo>
                <a:cubicBezTo>
                  <a:pt x="636" y="333"/>
                  <a:pt x="636" y="329"/>
                  <a:pt x="636" y="325"/>
                </a:cubicBezTo>
                <a:cubicBezTo>
                  <a:pt x="636" y="325"/>
                  <a:pt x="637" y="325"/>
                  <a:pt x="637" y="325"/>
                </a:cubicBezTo>
                <a:cubicBezTo>
                  <a:pt x="638" y="329"/>
                  <a:pt x="638" y="332"/>
                  <a:pt x="639" y="336"/>
                </a:cubicBezTo>
                <a:cubicBezTo>
                  <a:pt x="639" y="339"/>
                  <a:pt x="639" y="343"/>
                  <a:pt x="644" y="340"/>
                </a:cubicBezTo>
                <a:cubicBezTo>
                  <a:pt x="644" y="344"/>
                  <a:pt x="643" y="349"/>
                  <a:pt x="645" y="351"/>
                </a:cubicBezTo>
                <a:cubicBezTo>
                  <a:pt x="647" y="353"/>
                  <a:pt x="652" y="354"/>
                  <a:pt x="655" y="354"/>
                </a:cubicBezTo>
                <a:cubicBezTo>
                  <a:pt x="657" y="354"/>
                  <a:pt x="659" y="350"/>
                  <a:pt x="661" y="347"/>
                </a:cubicBezTo>
                <a:cubicBezTo>
                  <a:pt x="658" y="346"/>
                  <a:pt x="656" y="345"/>
                  <a:pt x="654" y="344"/>
                </a:cubicBezTo>
                <a:cubicBezTo>
                  <a:pt x="654" y="344"/>
                  <a:pt x="654" y="343"/>
                  <a:pt x="654" y="342"/>
                </a:cubicBezTo>
                <a:cubicBezTo>
                  <a:pt x="661" y="341"/>
                  <a:pt x="666" y="346"/>
                  <a:pt x="672" y="346"/>
                </a:cubicBezTo>
                <a:cubicBezTo>
                  <a:pt x="663" y="349"/>
                  <a:pt x="663" y="349"/>
                  <a:pt x="662" y="353"/>
                </a:cubicBezTo>
                <a:cubicBezTo>
                  <a:pt x="668" y="354"/>
                  <a:pt x="668" y="354"/>
                  <a:pt x="668" y="357"/>
                </a:cubicBezTo>
                <a:cubicBezTo>
                  <a:pt x="667" y="357"/>
                  <a:pt x="667" y="357"/>
                  <a:pt x="666" y="357"/>
                </a:cubicBezTo>
                <a:cubicBezTo>
                  <a:pt x="664" y="357"/>
                  <a:pt x="661" y="357"/>
                  <a:pt x="661" y="358"/>
                </a:cubicBezTo>
                <a:cubicBezTo>
                  <a:pt x="660" y="360"/>
                  <a:pt x="660" y="363"/>
                  <a:pt x="661" y="366"/>
                </a:cubicBezTo>
                <a:cubicBezTo>
                  <a:pt x="661" y="366"/>
                  <a:pt x="662" y="367"/>
                  <a:pt x="663" y="366"/>
                </a:cubicBezTo>
                <a:cubicBezTo>
                  <a:pt x="663" y="366"/>
                  <a:pt x="664" y="365"/>
                  <a:pt x="664" y="365"/>
                </a:cubicBezTo>
                <a:cubicBezTo>
                  <a:pt x="665" y="363"/>
                  <a:pt x="665" y="361"/>
                  <a:pt x="665" y="360"/>
                </a:cubicBezTo>
                <a:cubicBezTo>
                  <a:pt x="668" y="361"/>
                  <a:pt x="671" y="362"/>
                  <a:pt x="674" y="362"/>
                </a:cubicBezTo>
                <a:cubicBezTo>
                  <a:pt x="673" y="365"/>
                  <a:pt x="673" y="367"/>
                  <a:pt x="673" y="371"/>
                </a:cubicBezTo>
                <a:cubicBezTo>
                  <a:pt x="675" y="369"/>
                  <a:pt x="677" y="368"/>
                  <a:pt x="678" y="367"/>
                </a:cubicBezTo>
                <a:cubicBezTo>
                  <a:pt x="678" y="367"/>
                  <a:pt x="679" y="367"/>
                  <a:pt x="680" y="367"/>
                </a:cubicBezTo>
                <a:cubicBezTo>
                  <a:pt x="679" y="372"/>
                  <a:pt x="679" y="378"/>
                  <a:pt x="678" y="383"/>
                </a:cubicBezTo>
                <a:cubicBezTo>
                  <a:pt x="678" y="385"/>
                  <a:pt x="676" y="386"/>
                  <a:pt x="675" y="388"/>
                </a:cubicBezTo>
                <a:cubicBezTo>
                  <a:pt x="673" y="387"/>
                  <a:pt x="671" y="385"/>
                  <a:pt x="670" y="383"/>
                </a:cubicBezTo>
                <a:cubicBezTo>
                  <a:pt x="669" y="378"/>
                  <a:pt x="666" y="376"/>
                  <a:pt x="661" y="374"/>
                </a:cubicBezTo>
                <a:cubicBezTo>
                  <a:pt x="656" y="372"/>
                  <a:pt x="651" y="371"/>
                  <a:pt x="646" y="368"/>
                </a:cubicBezTo>
                <a:cubicBezTo>
                  <a:pt x="641" y="365"/>
                  <a:pt x="634" y="361"/>
                  <a:pt x="633" y="356"/>
                </a:cubicBezTo>
                <a:cubicBezTo>
                  <a:pt x="630" y="350"/>
                  <a:pt x="627" y="350"/>
                  <a:pt x="623" y="350"/>
                </a:cubicBezTo>
                <a:cubicBezTo>
                  <a:pt x="615" y="349"/>
                  <a:pt x="609" y="355"/>
                  <a:pt x="603" y="359"/>
                </a:cubicBezTo>
                <a:cubicBezTo>
                  <a:pt x="600" y="361"/>
                  <a:pt x="598" y="365"/>
                  <a:pt x="595" y="368"/>
                </a:cubicBezTo>
                <a:cubicBezTo>
                  <a:pt x="592" y="373"/>
                  <a:pt x="589" y="379"/>
                  <a:pt x="580" y="377"/>
                </a:cubicBezTo>
                <a:cubicBezTo>
                  <a:pt x="580" y="377"/>
                  <a:pt x="580" y="378"/>
                  <a:pt x="579" y="378"/>
                </a:cubicBezTo>
                <a:cubicBezTo>
                  <a:pt x="579" y="383"/>
                  <a:pt x="579" y="388"/>
                  <a:pt x="580" y="393"/>
                </a:cubicBezTo>
                <a:cubicBezTo>
                  <a:pt x="581" y="397"/>
                  <a:pt x="582" y="401"/>
                  <a:pt x="574" y="401"/>
                </a:cubicBezTo>
                <a:cubicBezTo>
                  <a:pt x="577" y="403"/>
                  <a:pt x="578" y="403"/>
                  <a:pt x="579" y="404"/>
                </a:cubicBezTo>
                <a:cubicBezTo>
                  <a:pt x="580" y="405"/>
                  <a:pt x="581" y="406"/>
                  <a:pt x="581" y="407"/>
                </a:cubicBezTo>
                <a:cubicBezTo>
                  <a:pt x="581" y="409"/>
                  <a:pt x="580" y="411"/>
                  <a:pt x="579" y="413"/>
                </a:cubicBezTo>
                <a:cubicBezTo>
                  <a:pt x="577" y="412"/>
                  <a:pt x="576" y="411"/>
                  <a:pt x="574" y="411"/>
                </a:cubicBezTo>
                <a:cubicBezTo>
                  <a:pt x="573" y="412"/>
                  <a:pt x="572" y="414"/>
                  <a:pt x="571" y="415"/>
                </a:cubicBezTo>
                <a:cubicBezTo>
                  <a:pt x="570" y="416"/>
                  <a:pt x="568" y="417"/>
                  <a:pt x="566" y="418"/>
                </a:cubicBezTo>
                <a:cubicBezTo>
                  <a:pt x="566" y="415"/>
                  <a:pt x="566" y="410"/>
                  <a:pt x="566" y="405"/>
                </a:cubicBezTo>
                <a:cubicBezTo>
                  <a:pt x="566" y="404"/>
                  <a:pt x="567" y="404"/>
                  <a:pt x="567" y="404"/>
                </a:cubicBezTo>
                <a:cubicBezTo>
                  <a:pt x="568" y="406"/>
                  <a:pt x="568" y="408"/>
                  <a:pt x="569" y="409"/>
                </a:cubicBezTo>
                <a:cubicBezTo>
                  <a:pt x="568" y="404"/>
                  <a:pt x="569" y="397"/>
                  <a:pt x="563" y="393"/>
                </a:cubicBezTo>
                <a:cubicBezTo>
                  <a:pt x="562" y="393"/>
                  <a:pt x="561" y="391"/>
                  <a:pt x="561" y="390"/>
                </a:cubicBezTo>
                <a:cubicBezTo>
                  <a:pt x="561" y="386"/>
                  <a:pt x="558" y="385"/>
                  <a:pt x="555" y="386"/>
                </a:cubicBezTo>
                <a:cubicBezTo>
                  <a:pt x="553" y="383"/>
                  <a:pt x="551" y="381"/>
                  <a:pt x="549" y="379"/>
                </a:cubicBezTo>
                <a:cubicBezTo>
                  <a:pt x="548" y="391"/>
                  <a:pt x="556" y="399"/>
                  <a:pt x="555" y="410"/>
                </a:cubicBezTo>
                <a:cubicBezTo>
                  <a:pt x="555" y="410"/>
                  <a:pt x="554" y="410"/>
                  <a:pt x="554" y="410"/>
                </a:cubicBezTo>
                <a:cubicBezTo>
                  <a:pt x="552" y="404"/>
                  <a:pt x="549" y="397"/>
                  <a:pt x="547" y="390"/>
                </a:cubicBezTo>
                <a:cubicBezTo>
                  <a:pt x="547" y="390"/>
                  <a:pt x="546" y="390"/>
                  <a:pt x="546" y="390"/>
                </a:cubicBezTo>
                <a:cubicBezTo>
                  <a:pt x="546" y="392"/>
                  <a:pt x="545" y="393"/>
                  <a:pt x="544" y="396"/>
                </a:cubicBezTo>
                <a:cubicBezTo>
                  <a:pt x="540" y="389"/>
                  <a:pt x="537" y="383"/>
                  <a:pt x="533" y="376"/>
                </a:cubicBezTo>
                <a:cubicBezTo>
                  <a:pt x="533" y="380"/>
                  <a:pt x="532" y="382"/>
                  <a:pt x="532" y="386"/>
                </a:cubicBezTo>
                <a:cubicBezTo>
                  <a:pt x="530" y="383"/>
                  <a:pt x="528" y="380"/>
                  <a:pt x="525" y="378"/>
                </a:cubicBezTo>
                <a:cubicBezTo>
                  <a:pt x="524" y="380"/>
                  <a:pt x="524" y="382"/>
                  <a:pt x="523" y="384"/>
                </a:cubicBezTo>
                <a:cubicBezTo>
                  <a:pt x="517" y="383"/>
                  <a:pt x="519" y="373"/>
                  <a:pt x="511" y="373"/>
                </a:cubicBezTo>
                <a:cubicBezTo>
                  <a:pt x="512" y="377"/>
                  <a:pt x="513" y="380"/>
                  <a:pt x="514" y="384"/>
                </a:cubicBezTo>
                <a:cubicBezTo>
                  <a:pt x="512" y="383"/>
                  <a:pt x="511" y="381"/>
                  <a:pt x="510" y="379"/>
                </a:cubicBezTo>
                <a:cubicBezTo>
                  <a:pt x="509" y="377"/>
                  <a:pt x="508" y="374"/>
                  <a:pt x="507" y="372"/>
                </a:cubicBezTo>
                <a:cubicBezTo>
                  <a:pt x="506" y="371"/>
                  <a:pt x="503" y="369"/>
                  <a:pt x="502" y="370"/>
                </a:cubicBezTo>
                <a:cubicBezTo>
                  <a:pt x="499" y="371"/>
                  <a:pt x="497" y="373"/>
                  <a:pt x="495" y="375"/>
                </a:cubicBezTo>
                <a:cubicBezTo>
                  <a:pt x="493" y="377"/>
                  <a:pt x="493" y="379"/>
                  <a:pt x="492" y="380"/>
                </a:cubicBezTo>
                <a:cubicBezTo>
                  <a:pt x="493" y="381"/>
                  <a:pt x="494" y="381"/>
                  <a:pt x="494" y="382"/>
                </a:cubicBezTo>
                <a:cubicBezTo>
                  <a:pt x="495" y="380"/>
                  <a:pt x="496" y="378"/>
                  <a:pt x="496" y="377"/>
                </a:cubicBezTo>
                <a:cubicBezTo>
                  <a:pt x="498" y="381"/>
                  <a:pt x="504" y="382"/>
                  <a:pt x="502" y="386"/>
                </a:cubicBezTo>
                <a:cubicBezTo>
                  <a:pt x="498" y="386"/>
                  <a:pt x="494" y="386"/>
                  <a:pt x="490" y="385"/>
                </a:cubicBezTo>
                <a:cubicBezTo>
                  <a:pt x="491" y="390"/>
                  <a:pt x="488" y="396"/>
                  <a:pt x="494" y="398"/>
                </a:cubicBezTo>
                <a:cubicBezTo>
                  <a:pt x="493" y="400"/>
                  <a:pt x="491" y="401"/>
                  <a:pt x="492" y="402"/>
                </a:cubicBezTo>
                <a:cubicBezTo>
                  <a:pt x="493" y="409"/>
                  <a:pt x="494" y="416"/>
                  <a:pt x="496" y="423"/>
                </a:cubicBezTo>
                <a:cubicBezTo>
                  <a:pt x="496" y="425"/>
                  <a:pt x="498" y="427"/>
                  <a:pt x="499" y="427"/>
                </a:cubicBezTo>
                <a:cubicBezTo>
                  <a:pt x="503" y="427"/>
                  <a:pt x="503" y="429"/>
                  <a:pt x="503" y="432"/>
                </a:cubicBezTo>
                <a:cubicBezTo>
                  <a:pt x="503" y="433"/>
                  <a:pt x="503" y="436"/>
                  <a:pt x="504" y="437"/>
                </a:cubicBezTo>
                <a:cubicBezTo>
                  <a:pt x="509" y="446"/>
                  <a:pt x="510" y="455"/>
                  <a:pt x="509" y="464"/>
                </a:cubicBezTo>
                <a:cubicBezTo>
                  <a:pt x="509" y="469"/>
                  <a:pt x="511" y="473"/>
                  <a:pt x="512" y="478"/>
                </a:cubicBezTo>
                <a:cubicBezTo>
                  <a:pt x="512" y="478"/>
                  <a:pt x="513" y="478"/>
                  <a:pt x="514" y="479"/>
                </a:cubicBezTo>
                <a:cubicBezTo>
                  <a:pt x="516" y="476"/>
                  <a:pt x="517" y="473"/>
                  <a:pt x="519" y="470"/>
                </a:cubicBezTo>
                <a:cubicBezTo>
                  <a:pt x="520" y="470"/>
                  <a:pt x="520" y="470"/>
                  <a:pt x="521" y="470"/>
                </a:cubicBezTo>
                <a:cubicBezTo>
                  <a:pt x="520" y="473"/>
                  <a:pt x="519" y="476"/>
                  <a:pt x="518" y="478"/>
                </a:cubicBezTo>
                <a:cubicBezTo>
                  <a:pt x="518" y="480"/>
                  <a:pt x="517" y="482"/>
                  <a:pt x="517" y="484"/>
                </a:cubicBezTo>
                <a:cubicBezTo>
                  <a:pt x="517" y="484"/>
                  <a:pt x="519" y="485"/>
                  <a:pt x="520" y="485"/>
                </a:cubicBezTo>
                <a:cubicBezTo>
                  <a:pt x="521" y="484"/>
                  <a:pt x="522" y="482"/>
                  <a:pt x="523" y="481"/>
                </a:cubicBezTo>
                <a:cubicBezTo>
                  <a:pt x="524" y="479"/>
                  <a:pt x="524" y="477"/>
                  <a:pt x="524" y="475"/>
                </a:cubicBezTo>
                <a:cubicBezTo>
                  <a:pt x="525" y="474"/>
                  <a:pt x="526" y="474"/>
                  <a:pt x="527" y="473"/>
                </a:cubicBezTo>
                <a:cubicBezTo>
                  <a:pt x="527" y="473"/>
                  <a:pt x="528" y="473"/>
                  <a:pt x="528" y="474"/>
                </a:cubicBezTo>
                <a:cubicBezTo>
                  <a:pt x="527" y="478"/>
                  <a:pt x="525" y="483"/>
                  <a:pt x="523" y="488"/>
                </a:cubicBezTo>
                <a:cubicBezTo>
                  <a:pt x="525" y="488"/>
                  <a:pt x="526" y="489"/>
                  <a:pt x="527" y="488"/>
                </a:cubicBezTo>
                <a:cubicBezTo>
                  <a:pt x="533" y="485"/>
                  <a:pt x="530" y="476"/>
                  <a:pt x="535" y="470"/>
                </a:cubicBezTo>
                <a:cubicBezTo>
                  <a:pt x="535" y="473"/>
                  <a:pt x="536" y="474"/>
                  <a:pt x="536" y="476"/>
                </a:cubicBezTo>
                <a:cubicBezTo>
                  <a:pt x="532" y="483"/>
                  <a:pt x="535" y="493"/>
                  <a:pt x="523" y="495"/>
                </a:cubicBezTo>
                <a:cubicBezTo>
                  <a:pt x="524" y="496"/>
                  <a:pt x="525" y="496"/>
                  <a:pt x="526" y="496"/>
                </a:cubicBezTo>
                <a:cubicBezTo>
                  <a:pt x="532" y="497"/>
                  <a:pt x="538" y="498"/>
                  <a:pt x="544" y="499"/>
                </a:cubicBezTo>
                <a:cubicBezTo>
                  <a:pt x="545" y="499"/>
                  <a:pt x="547" y="497"/>
                  <a:pt x="548" y="496"/>
                </a:cubicBezTo>
                <a:cubicBezTo>
                  <a:pt x="550" y="492"/>
                  <a:pt x="552" y="488"/>
                  <a:pt x="553" y="483"/>
                </a:cubicBezTo>
                <a:cubicBezTo>
                  <a:pt x="554" y="481"/>
                  <a:pt x="554" y="479"/>
                  <a:pt x="554" y="477"/>
                </a:cubicBezTo>
                <a:cubicBezTo>
                  <a:pt x="553" y="477"/>
                  <a:pt x="553" y="477"/>
                  <a:pt x="552" y="477"/>
                </a:cubicBezTo>
                <a:cubicBezTo>
                  <a:pt x="549" y="482"/>
                  <a:pt x="547" y="487"/>
                  <a:pt x="544" y="492"/>
                </a:cubicBezTo>
                <a:cubicBezTo>
                  <a:pt x="544" y="492"/>
                  <a:pt x="543" y="492"/>
                  <a:pt x="543" y="492"/>
                </a:cubicBezTo>
                <a:cubicBezTo>
                  <a:pt x="543" y="490"/>
                  <a:pt x="544" y="489"/>
                  <a:pt x="545" y="487"/>
                </a:cubicBezTo>
                <a:cubicBezTo>
                  <a:pt x="547" y="481"/>
                  <a:pt x="549" y="476"/>
                  <a:pt x="545" y="469"/>
                </a:cubicBezTo>
                <a:cubicBezTo>
                  <a:pt x="543" y="465"/>
                  <a:pt x="543" y="459"/>
                  <a:pt x="543" y="454"/>
                </a:cubicBezTo>
                <a:cubicBezTo>
                  <a:pt x="545" y="459"/>
                  <a:pt x="545" y="464"/>
                  <a:pt x="548" y="467"/>
                </a:cubicBezTo>
                <a:cubicBezTo>
                  <a:pt x="550" y="471"/>
                  <a:pt x="552" y="476"/>
                  <a:pt x="558" y="474"/>
                </a:cubicBezTo>
                <a:cubicBezTo>
                  <a:pt x="559" y="469"/>
                  <a:pt x="559" y="465"/>
                  <a:pt x="559" y="460"/>
                </a:cubicBezTo>
                <a:cubicBezTo>
                  <a:pt x="560" y="460"/>
                  <a:pt x="561" y="460"/>
                  <a:pt x="561" y="460"/>
                </a:cubicBezTo>
                <a:cubicBezTo>
                  <a:pt x="562" y="466"/>
                  <a:pt x="562" y="471"/>
                  <a:pt x="563" y="476"/>
                </a:cubicBezTo>
                <a:cubicBezTo>
                  <a:pt x="563" y="476"/>
                  <a:pt x="564" y="476"/>
                  <a:pt x="564" y="476"/>
                </a:cubicBezTo>
                <a:cubicBezTo>
                  <a:pt x="565" y="475"/>
                  <a:pt x="566" y="474"/>
                  <a:pt x="566" y="472"/>
                </a:cubicBezTo>
                <a:cubicBezTo>
                  <a:pt x="570" y="452"/>
                  <a:pt x="561" y="433"/>
                  <a:pt x="557" y="413"/>
                </a:cubicBezTo>
                <a:cubicBezTo>
                  <a:pt x="558" y="413"/>
                  <a:pt x="560" y="413"/>
                  <a:pt x="561" y="413"/>
                </a:cubicBezTo>
                <a:cubicBezTo>
                  <a:pt x="559" y="405"/>
                  <a:pt x="557" y="397"/>
                  <a:pt x="555" y="389"/>
                </a:cubicBezTo>
                <a:cubicBezTo>
                  <a:pt x="555" y="389"/>
                  <a:pt x="556" y="389"/>
                  <a:pt x="557" y="389"/>
                </a:cubicBezTo>
                <a:cubicBezTo>
                  <a:pt x="559" y="397"/>
                  <a:pt x="563" y="405"/>
                  <a:pt x="563" y="412"/>
                </a:cubicBezTo>
                <a:cubicBezTo>
                  <a:pt x="562" y="424"/>
                  <a:pt x="568" y="432"/>
                  <a:pt x="575" y="438"/>
                </a:cubicBezTo>
                <a:cubicBezTo>
                  <a:pt x="579" y="442"/>
                  <a:pt x="579" y="446"/>
                  <a:pt x="580" y="451"/>
                </a:cubicBezTo>
                <a:cubicBezTo>
                  <a:pt x="580" y="453"/>
                  <a:pt x="581" y="456"/>
                  <a:pt x="581" y="459"/>
                </a:cubicBezTo>
                <a:cubicBezTo>
                  <a:pt x="582" y="459"/>
                  <a:pt x="582" y="459"/>
                  <a:pt x="583" y="459"/>
                </a:cubicBezTo>
                <a:cubicBezTo>
                  <a:pt x="583" y="458"/>
                  <a:pt x="584" y="456"/>
                  <a:pt x="584" y="455"/>
                </a:cubicBezTo>
                <a:cubicBezTo>
                  <a:pt x="582" y="447"/>
                  <a:pt x="580" y="440"/>
                  <a:pt x="577" y="432"/>
                </a:cubicBezTo>
                <a:cubicBezTo>
                  <a:pt x="577" y="430"/>
                  <a:pt x="576" y="428"/>
                  <a:pt x="574" y="428"/>
                </a:cubicBezTo>
                <a:cubicBezTo>
                  <a:pt x="571" y="426"/>
                  <a:pt x="571" y="423"/>
                  <a:pt x="572" y="420"/>
                </a:cubicBezTo>
                <a:cubicBezTo>
                  <a:pt x="576" y="423"/>
                  <a:pt x="576" y="423"/>
                  <a:pt x="579" y="418"/>
                </a:cubicBezTo>
                <a:cubicBezTo>
                  <a:pt x="581" y="424"/>
                  <a:pt x="583" y="431"/>
                  <a:pt x="585" y="438"/>
                </a:cubicBezTo>
                <a:cubicBezTo>
                  <a:pt x="587" y="445"/>
                  <a:pt x="590" y="451"/>
                  <a:pt x="597" y="456"/>
                </a:cubicBezTo>
                <a:cubicBezTo>
                  <a:pt x="602" y="459"/>
                  <a:pt x="606" y="457"/>
                  <a:pt x="612" y="458"/>
                </a:cubicBezTo>
                <a:cubicBezTo>
                  <a:pt x="609" y="453"/>
                  <a:pt x="607" y="449"/>
                  <a:pt x="605" y="445"/>
                </a:cubicBezTo>
                <a:cubicBezTo>
                  <a:pt x="605" y="445"/>
                  <a:pt x="606" y="444"/>
                  <a:pt x="606" y="444"/>
                </a:cubicBezTo>
                <a:cubicBezTo>
                  <a:pt x="608" y="447"/>
                  <a:pt x="609" y="449"/>
                  <a:pt x="611" y="452"/>
                </a:cubicBezTo>
                <a:cubicBezTo>
                  <a:pt x="612" y="455"/>
                  <a:pt x="613" y="458"/>
                  <a:pt x="616" y="458"/>
                </a:cubicBezTo>
                <a:cubicBezTo>
                  <a:pt x="613" y="449"/>
                  <a:pt x="611" y="440"/>
                  <a:pt x="608" y="431"/>
                </a:cubicBezTo>
                <a:cubicBezTo>
                  <a:pt x="612" y="434"/>
                  <a:pt x="612" y="434"/>
                  <a:pt x="613" y="443"/>
                </a:cubicBezTo>
                <a:cubicBezTo>
                  <a:pt x="613" y="451"/>
                  <a:pt x="620" y="457"/>
                  <a:pt x="628" y="458"/>
                </a:cubicBezTo>
                <a:cubicBezTo>
                  <a:pt x="629" y="458"/>
                  <a:pt x="630" y="458"/>
                  <a:pt x="631" y="459"/>
                </a:cubicBezTo>
                <a:cubicBezTo>
                  <a:pt x="635" y="462"/>
                  <a:pt x="638" y="465"/>
                  <a:pt x="645" y="464"/>
                </a:cubicBezTo>
                <a:cubicBezTo>
                  <a:pt x="654" y="463"/>
                  <a:pt x="664" y="464"/>
                  <a:pt x="671" y="457"/>
                </a:cubicBezTo>
                <a:cubicBezTo>
                  <a:pt x="676" y="453"/>
                  <a:pt x="681" y="448"/>
                  <a:pt x="685" y="443"/>
                </a:cubicBezTo>
                <a:cubicBezTo>
                  <a:pt x="693" y="432"/>
                  <a:pt x="699" y="421"/>
                  <a:pt x="696" y="407"/>
                </a:cubicBezTo>
                <a:cubicBezTo>
                  <a:pt x="696" y="404"/>
                  <a:pt x="696" y="402"/>
                  <a:pt x="696" y="399"/>
                </a:cubicBezTo>
                <a:cubicBezTo>
                  <a:pt x="696" y="398"/>
                  <a:pt x="697" y="396"/>
                  <a:pt x="698" y="395"/>
                </a:cubicBezTo>
                <a:cubicBezTo>
                  <a:pt x="699" y="393"/>
                  <a:pt x="701" y="390"/>
                  <a:pt x="702" y="388"/>
                </a:cubicBezTo>
                <a:cubicBezTo>
                  <a:pt x="705" y="383"/>
                  <a:pt x="699" y="384"/>
                  <a:pt x="697" y="382"/>
                </a:cubicBezTo>
                <a:cubicBezTo>
                  <a:pt x="703" y="380"/>
                  <a:pt x="706" y="377"/>
                  <a:pt x="705" y="372"/>
                </a:cubicBezTo>
                <a:cubicBezTo>
                  <a:pt x="704" y="367"/>
                  <a:pt x="702" y="361"/>
                  <a:pt x="700" y="356"/>
                </a:cubicBezTo>
                <a:cubicBezTo>
                  <a:pt x="698" y="353"/>
                  <a:pt x="695" y="350"/>
                  <a:pt x="693" y="347"/>
                </a:cubicBezTo>
                <a:cubicBezTo>
                  <a:pt x="692" y="345"/>
                  <a:pt x="692" y="343"/>
                  <a:pt x="691" y="339"/>
                </a:cubicBezTo>
                <a:cubicBezTo>
                  <a:pt x="695" y="341"/>
                  <a:pt x="698" y="342"/>
                  <a:pt x="701" y="344"/>
                </a:cubicBezTo>
                <a:cubicBezTo>
                  <a:pt x="704" y="346"/>
                  <a:pt x="706" y="349"/>
                  <a:pt x="709" y="351"/>
                </a:cubicBezTo>
                <a:cubicBezTo>
                  <a:pt x="710" y="352"/>
                  <a:pt x="712" y="354"/>
                  <a:pt x="714" y="356"/>
                </a:cubicBezTo>
                <a:cubicBezTo>
                  <a:pt x="714" y="353"/>
                  <a:pt x="714" y="350"/>
                  <a:pt x="715" y="349"/>
                </a:cubicBezTo>
                <a:cubicBezTo>
                  <a:pt x="717" y="345"/>
                  <a:pt x="715" y="342"/>
                  <a:pt x="713" y="340"/>
                </a:cubicBezTo>
                <a:cubicBezTo>
                  <a:pt x="710" y="337"/>
                  <a:pt x="708" y="339"/>
                  <a:pt x="705" y="342"/>
                </a:cubicBezTo>
                <a:cubicBezTo>
                  <a:pt x="702" y="339"/>
                  <a:pt x="698" y="335"/>
                  <a:pt x="695" y="332"/>
                </a:cubicBezTo>
                <a:cubicBezTo>
                  <a:pt x="694" y="331"/>
                  <a:pt x="693" y="330"/>
                  <a:pt x="692" y="330"/>
                </a:cubicBezTo>
                <a:cubicBezTo>
                  <a:pt x="688" y="330"/>
                  <a:pt x="688" y="329"/>
                  <a:pt x="689" y="325"/>
                </a:cubicBezTo>
                <a:cubicBezTo>
                  <a:pt x="703" y="336"/>
                  <a:pt x="703" y="336"/>
                  <a:pt x="707" y="333"/>
                </a:cubicBezTo>
                <a:cubicBezTo>
                  <a:pt x="705" y="330"/>
                  <a:pt x="704" y="326"/>
                  <a:pt x="703" y="324"/>
                </a:cubicBezTo>
                <a:cubicBezTo>
                  <a:pt x="701" y="321"/>
                  <a:pt x="699" y="319"/>
                  <a:pt x="697" y="316"/>
                </a:cubicBezTo>
                <a:cubicBezTo>
                  <a:pt x="696" y="315"/>
                  <a:pt x="695" y="315"/>
                  <a:pt x="694" y="314"/>
                </a:cubicBezTo>
                <a:cubicBezTo>
                  <a:pt x="685" y="303"/>
                  <a:pt x="678" y="300"/>
                  <a:pt x="663" y="304"/>
                </a:cubicBezTo>
                <a:cubicBezTo>
                  <a:pt x="660" y="304"/>
                  <a:pt x="656" y="304"/>
                  <a:pt x="653" y="305"/>
                </a:cubicBezTo>
                <a:cubicBezTo>
                  <a:pt x="652" y="305"/>
                  <a:pt x="652" y="306"/>
                  <a:pt x="651" y="306"/>
                </a:cubicBezTo>
                <a:cubicBezTo>
                  <a:pt x="651" y="307"/>
                  <a:pt x="652" y="308"/>
                  <a:pt x="653" y="308"/>
                </a:cubicBezTo>
                <a:cubicBezTo>
                  <a:pt x="654" y="309"/>
                  <a:pt x="655" y="308"/>
                  <a:pt x="657" y="308"/>
                </a:cubicBezTo>
                <a:cubicBezTo>
                  <a:pt x="660" y="309"/>
                  <a:pt x="665" y="307"/>
                  <a:pt x="668" y="311"/>
                </a:cubicBezTo>
                <a:cubicBezTo>
                  <a:pt x="666" y="312"/>
                  <a:pt x="665" y="313"/>
                  <a:pt x="663" y="314"/>
                </a:cubicBezTo>
                <a:cubicBezTo>
                  <a:pt x="665" y="315"/>
                  <a:pt x="667" y="316"/>
                  <a:pt x="668" y="316"/>
                </a:cubicBezTo>
                <a:cubicBezTo>
                  <a:pt x="668" y="316"/>
                  <a:pt x="668" y="317"/>
                  <a:pt x="667" y="317"/>
                </a:cubicBezTo>
                <a:cubicBezTo>
                  <a:pt x="668" y="319"/>
                  <a:pt x="668" y="322"/>
                  <a:pt x="669" y="322"/>
                </a:cubicBezTo>
                <a:cubicBezTo>
                  <a:pt x="672" y="323"/>
                  <a:pt x="675" y="323"/>
                  <a:pt x="679" y="323"/>
                </a:cubicBezTo>
                <a:cubicBezTo>
                  <a:pt x="679" y="323"/>
                  <a:pt x="680" y="321"/>
                  <a:pt x="679" y="320"/>
                </a:cubicBezTo>
                <a:cubicBezTo>
                  <a:pt x="679" y="319"/>
                  <a:pt x="678" y="319"/>
                  <a:pt x="677" y="319"/>
                </a:cubicBezTo>
                <a:cubicBezTo>
                  <a:pt x="675" y="318"/>
                  <a:pt x="673" y="318"/>
                  <a:pt x="672" y="318"/>
                </a:cubicBezTo>
                <a:cubicBezTo>
                  <a:pt x="672" y="315"/>
                  <a:pt x="672" y="313"/>
                  <a:pt x="672" y="310"/>
                </a:cubicBezTo>
                <a:cubicBezTo>
                  <a:pt x="673" y="310"/>
                  <a:pt x="675" y="311"/>
                  <a:pt x="677" y="311"/>
                </a:cubicBezTo>
                <a:cubicBezTo>
                  <a:pt x="676" y="313"/>
                  <a:pt x="675" y="314"/>
                  <a:pt x="674" y="315"/>
                </a:cubicBezTo>
                <a:cubicBezTo>
                  <a:pt x="677" y="316"/>
                  <a:pt x="681" y="317"/>
                  <a:pt x="682" y="319"/>
                </a:cubicBezTo>
                <a:cubicBezTo>
                  <a:pt x="684" y="321"/>
                  <a:pt x="683" y="325"/>
                  <a:pt x="683" y="328"/>
                </a:cubicBezTo>
                <a:cubicBezTo>
                  <a:pt x="679" y="328"/>
                  <a:pt x="675" y="326"/>
                  <a:pt x="672" y="327"/>
                </a:cubicBezTo>
                <a:cubicBezTo>
                  <a:pt x="663" y="328"/>
                  <a:pt x="656" y="325"/>
                  <a:pt x="649" y="322"/>
                </a:cubicBezTo>
                <a:cubicBezTo>
                  <a:pt x="648" y="321"/>
                  <a:pt x="646" y="321"/>
                  <a:pt x="646" y="322"/>
                </a:cubicBezTo>
                <a:cubicBezTo>
                  <a:pt x="645" y="323"/>
                  <a:pt x="645" y="325"/>
                  <a:pt x="645" y="326"/>
                </a:cubicBezTo>
                <a:cubicBezTo>
                  <a:pt x="645" y="329"/>
                  <a:pt x="646" y="332"/>
                  <a:pt x="646" y="335"/>
                </a:cubicBezTo>
                <a:cubicBezTo>
                  <a:pt x="646" y="335"/>
                  <a:pt x="645" y="335"/>
                  <a:pt x="644" y="335"/>
                </a:cubicBezTo>
                <a:cubicBezTo>
                  <a:pt x="644" y="332"/>
                  <a:pt x="643" y="328"/>
                  <a:pt x="643" y="325"/>
                </a:cubicBezTo>
                <a:cubicBezTo>
                  <a:pt x="642" y="319"/>
                  <a:pt x="641" y="314"/>
                  <a:pt x="634" y="313"/>
                </a:cubicBezTo>
                <a:cubicBezTo>
                  <a:pt x="633" y="313"/>
                  <a:pt x="632" y="310"/>
                  <a:pt x="631" y="309"/>
                </a:cubicBezTo>
                <a:cubicBezTo>
                  <a:pt x="631" y="308"/>
                  <a:pt x="631" y="307"/>
                  <a:pt x="631" y="306"/>
                </a:cubicBezTo>
                <a:cubicBezTo>
                  <a:pt x="631" y="305"/>
                  <a:pt x="630" y="305"/>
                  <a:pt x="630" y="305"/>
                </a:cubicBezTo>
                <a:cubicBezTo>
                  <a:pt x="629" y="307"/>
                  <a:pt x="627" y="310"/>
                  <a:pt x="627" y="312"/>
                </a:cubicBezTo>
                <a:cubicBezTo>
                  <a:pt x="628" y="316"/>
                  <a:pt x="629" y="321"/>
                  <a:pt x="630" y="325"/>
                </a:cubicBezTo>
                <a:cubicBezTo>
                  <a:pt x="632" y="329"/>
                  <a:pt x="632" y="330"/>
                  <a:pt x="629" y="333"/>
                </a:cubicBezTo>
                <a:cubicBezTo>
                  <a:pt x="629" y="325"/>
                  <a:pt x="625" y="318"/>
                  <a:pt x="620" y="312"/>
                </a:cubicBezTo>
                <a:cubicBezTo>
                  <a:pt x="621" y="316"/>
                  <a:pt x="621" y="321"/>
                  <a:pt x="621" y="325"/>
                </a:cubicBezTo>
                <a:cubicBezTo>
                  <a:pt x="621" y="325"/>
                  <a:pt x="620" y="325"/>
                  <a:pt x="619" y="325"/>
                </a:cubicBezTo>
                <a:cubicBezTo>
                  <a:pt x="618" y="324"/>
                  <a:pt x="616" y="322"/>
                  <a:pt x="616" y="320"/>
                </a:cubicBezTo>
                <a:cubicBezTo>
                  <a:pt x="617" y="314"/>
                  <a:pt x="618" y="308"/>
                  <a:pt x="619" y="302"/>
                </a:cubicBezTo>
                <a:cubicBezTo>
                  <a:pt x="621" y="301"/>
                  <a:pt x="623" y="301"/>
                  <a:pt x="624" y="299"/>
                </a:cubicBezTo>
                <a:cubicBezTo>
                  <a:pt x="629" y="295"/>
                  <a:pt x="635" y="293"/>
                  <a:pt x="641" y="293"/>
                </a:cubicBezTo>
                <a:cubicBezTo>
                  <a:pt x="648" y="292"/>
                  <a:pt x="652" y="289"/>
                  <a:pt x="653" y="281"/>
                </a:cubicBezTo>
                <a:cubicBezTo>
                  <a:pt x="653" y="275"/>
                  <a:pt x="652" y="269"/>
                  <a:pt x="651" y="264"/>
                </a:cubicBezTo>
                <a:cubicBezTo>
                  <a:pt x="651" y="262"/>
                  <a:pt x="649" y="260"/>
                  <a:pt x="647" y="260"/>
                </a:cubicBezTo>
                <a:cubicBezTo>
                  <a:pt x="643" y="259"/>
                  <a:pt x="641" y="257"/>
                  <a:pt x="640" y="253"/>
                </a:cubicBezTo>
                <a:cubicBezTo>
                  <a:pt x="640" y="252"/>
                  <a:pt x="640" y="251"/>
                  <a:pt x="639" y="250"/>
                </a:cubicBezTo>
                <a:cubicBezTo>
                  <a:pt x="639" y="251"/>
                  <a:pt x="638" y="251"/>
                  <a:pt x="638" y="251"/>
                </a:cubicBezTo>
                <a:cubicBezTo>
                  <a:pt x="637" y="258"/>
                  <a:pt x="636" y="265"/>
                  <a:pt x="635" y="271"/>
                </a:cubicBezTo>
                <a:cubicBezTo>
                  <a:pt x="634" y="265"/>
                  <a:pt x="634" y="259"/>
                  <a:pt x="634" y="253"/>
                </a:cubicBezTo>
                <a:cubicBezTo>
                  <a:pt x="634" y="252"/>
                  <a:pt x="632" y="250"/>
                  <a:pt x="631" y="249"/>
                </a:cubicBezTo>
                <a:cubicBezTo>
                  <a:pt x="630" y="251"/>
                  <a:pt x="629" y="252"/>
                  <a:pt x="629" y="253"/>
                </a:cubicBezTo>
                <a:cubicBezTo>
                  <a:pt x="629" y="256"/>
                  <a:pt x="629" y="259"/>
                  <a:pt x="629" y="262"/>
                </a:cubicBezTo>
                <a:cubicBezTo>
                  <a:pt x="627" y="253"/>
                  <a:pt x="626" y="251"/>
                  <a:pt x="623" y="249"/>
                </a:cubicBezTo>
                <a:cubicBezTo>
                  <a:pt x="622" y="250"/>
                  <a:pt x="621" y="252"/>
                  <a:pt x="620" y="254"/>
                </a:cubicBezTo>
                <a:cubicBezTo>
                  <a:pt x="619" y="252"/>
                  <a:pt x="618" y="250"/>
                  <a:pt x="617" y="248"/>
                </a:cubicBezTo>
                <a:cubicBezTo>
                  <a:pt x="616" y="248"/>
                  <a:pt x="615" y="248"/>
                  <a:pt x="615" y="249"/>
                </a:cubicBezTo>
                <a:cubicBezTo>
                  <a:pt x="615" y="256"/>
                  <a:pt x="615" y="263"/>
                  <a:pt x="615" y="270"/>
                </a:cubicBezTo>
                <a:cubicBezTo>
                  <a:pt x="614" y="270"/>
                  <a:pt x="614" y="270"/>
                  <a:pt x="613" y="270"/>
                </a:cubicBezTo>
                <a:cubicBezTo>
                  <a:pt x="613" y="262"/>
                  <a:pt x="615" y="253"/>
                  <a:pt x="608" y="245"/>
                </a:cubicBezTo>
                <a:cubicBezTo>
                  <a:pt x="607" y="247"/>
                  <a:pt x="607" y="249"/>
                  <a:pt x="607" y="251"/>
                </a:cubicBezTo>
                <a:cubicBezTo>
                  <a:pt x="606" y="251"/>
                  <a:pt x="606" y="251"/>
                  <a:pt x="606" y="251"/>
                </a:cubicBezTo>
                <a:cubicBezTo>
                  <a:pt x="604" y="247"/>
                  <a:pt x="603" y="243"/>
                  <a:pt x="601" y="239"/>
                </a:cubicBezTo>
                <a:cubicBezTo>
                  <a:pt x="599" y="240"/>
                  <a:pt x="598" y="241"/>
                  <a:pt x="597" y="242"/>
                </a:cubicBezTo>
                <a:cubicBezTo>
                  <a:pt x="593" y="240"/>
                  <a:pt x="590" y="238"/>
                  <a:pt x="587" y="235"/>
                </a:cubicBezTo>
                <a:cubicBezTo>
                  <a:pt x="584" y="232"/>
                  <a:pt x="583" y="233"/>
                  <a:pt x="581" y="236"/>
                </a:cubicBezTo>
                <a:cubicBezTo>
                  <a:pt x="580" y="238"/>
                  <a:pt x="579" y="240"/>
                  <a:pt x="578" y="242"/>
                </a:cubicBezTo>
                <a:cubicBezTo>
                  <a:pt x="574" y="246"/>
                  <a:pt x="570" y="250"/>
                  <a:pt x="572" y="257"/>
                </a:cubicBezTo>
                <a:cubicBezTo>
                  <a:pt x="573" y="259"/>
                  <a:pt x="573" y="262"/>
                  <a:pt x="573" y="267"/>
                </a:cubicBezTo>
                <a:cubicBezTo>
                  <a:pt x="573" y="266"/>
                  <a:pt x="573" y="268"/>
                  <a:pt x="572" y="269"/>
                </a:cubicBezTo>
                <a:cubicBezTo>
                  <a:pt x="576" y="274"/>
                  <a:pt x="577" y="299"/>
                  <a:pt x="573" y="305"/>
                </a:cubicBezTo>
                <a:cubicBezTo>
                  <a:pt x="572" y="297"/>
                  <a:pt x="572" y="288"/>
                  <a:pt x="572" y="280"/>
                </a:cubicBezTo>
                <a:cubicBezTo>
                  <a:pt x="572" y="278"/>
                  <a:pt x="572" y="276"/>
                  <a:pt x="571" y="275"/>
                </a:cubicBezTo>
                <a:cubicBezTo>
                  <a:pt x="568" y="273"/>
                  <a:pt x="569" y="271"/>
                  <a:pt x="569" y="269"/>
                </a:cubicBezTo>
                <a:cubicBezTo>
                  <a:pt x="570" y="266"/>
                  <a:pt x="570" y="262"/>
                  <a:pt x="570" y="259"/>
                </a:cubicBezTo>
                <a:cubicBezTo>
                  <a:pt x="569" y="259"/>
                  <a:pt x="568" y="259"/>
                  <a:pt x="568" y="259"/>
                </a:cubicBezTo>
                <a:cubicBezTo>
                  <a:pt x="567" y="260"/>
                  <a:pt x="567" y="260"/>
                  <a:pt x="566" y="261"/>
                </a:cubicBezTo>
                <a:cubicBezTo>
                  <a:pt x="564" y="269"/>
                  <a:pt x="559" y="277"/>
                  <a:pt x="561" y="287"/>
                </a:cubicBezTo>
                <a:cubicBezTo>
                  <a:pt x="563" y="302"/>
                  <a:pt x="563" y="316"/>
                  <a:pt x="564" y="331"/>
                </a:cubicBezTo>
                <a:cubicBezTo>
                  <a:pt x="562" y="331"/>
                  <a:pt x="559" y="332"/>
                  <a:pt x="558" y="333"/>
                </a:cubicBezTo>
                <a:cubicBezTo>
                  <a:pt x="553" y="336"/>
                  <a:pt x="552" y="336"/>
                  <a:pt x="551" y="330"/>
                </a:cubicBezTo>
                <a:cubicBezTo>
                  <a:pt x="550" y="324"/>
                  <a:pt x="550" y="318"/>
                  <a:pt x="549" y="313"/>
                </a:cubicBezTo>
                <a:cubicBezTo>
                  <a:pt x="548" y="307"/>
                  <a:pt x="546" y="301"/>
                  <a:pt x="545" y="296"/>
                </a:cubicBezTo>
                <a:cubicBezTo>
                  <a:pt x="544" y="290"/>
                  <a:pt x="545" y="285"/>
                  <a:pt x="545" y="279"/>
                </a:cubicBezTo>
                <a:cubicBezTo>
                  <a:pt x="546" y="281"/>
                  <a:pt x="547" y="282"/>
                  <a:pt x="549" y="284"/>
                </a:cubicBezTo>
                <a:cubicBezTo>
                  <a:pt x="548" y="279"/>
                  <a:pt x="546" y="275"/>
                  <a:pt x="545" y="271"/>
                </a:cubicBezTo>
                <a:cubicBezTo>
                  <a:pt x="544" y="265"/>
                  <a:pt x="540" y="261"/>
                  <a:pt x="537" y="255"/>
                </a:cubicBezTo>
                <a:cubicBezTo>
                  <a:pt x="535" y="252"/>
                  <a:pt x="535" y="250"/>
                  <a:pt x="538" y="248"/>
                </a:cubicBezTo>
                <a:cubicBezTo>
                  <a:pt x="542" y="246"/>
                  <a:pt x="546" y="245"/>
                  <a:pt x="551" y="246"/>
                </a:cubicBezTo>
                <a:cubicBezTo>
                  <a:pt x="566" y="246"/>
                  <a:pt x="571" y="233"/>
                  <a:pt x="580" y="225"/>
                </a:cubicBezTo>
                <a:cubicBezTo>
                  <a:pt x="580" y="225"/>
                  <a:pt x="580" y="224"/>
                  <a:pt x="580" y="224"/>
                </a:cubicBezTo>
                <a:cubicBezTo>
                  <a:pt x="581" y="218"/>
                  <a:pt x="581" y="212"/>
                  <a:pt x="581" y="205"/>
                </a:cubicBezTo>
                <a:cubicBezTo>
                  <a:pt x="575" y="205"/>
                  <a:pt x="573" y="207"/>
                  <a:pt x="574" y="212"/>
                </a:cubicBezTo>
                <a:cubicBezTo>
                  <a:pt x="574" y="214"/>
                  <a:pt x="574" y="216"/>
                  <a:pt x="574" y="218"/>
                </a:cubicBezTo>
                <a:cubicBezTo>
                  <a:pt x="573" y="218"/>
                  <a:pt x="573" y="218"/>
                  <a:pt x="573" y="218"/>
                </a:cubicBezTo>
                <a:cubicBezTo>
                  <a:pt x="571" y="215"/>
                  <a:pt x="570" y="212"/>
                  <a:pt x="568" y="209"/>
                </a:cubicBezTo>
                <a:cubicBezTo>
                  <a:pt x="568" y="209"/>
                  <a:pt x="567" y="209"/>
                  <a:pt x="567" y="209"/>
                </a:cubicBezTo>
                <a:cubicBezTo>
                  <a:pt x="568" y="213"/>
                  <a:pt x="568" y="217"/>
                  <a:pt x="569" y="221"/>
                </a:cubicBezTo>
                <a:cubicBezTo>
                  <a:pt x="569" y="222"/>
                  <a:pt x="568" y="224"/>
                  <a:pt x="568" y="225"/>
                </a:cubicBezTo>
                <a:cubicBezTo>
                  <a:pt x="566" y="225"/>
                  <a:pt x="565" y="224"/>
                  <a:pt x="564" y="223"/>
                </a:cubicBezTo>
                <a:cubicBezTo>
                  <a:pt x="563" y="223"/>
                  <a:pt x="563" y="223"/>
                  <a:pt x="562" y="222"/>
                </a:cubicBezTo>
                <a:cubicBezTo>
                  <a:pt x="562" y="228"/>
                  <a:pt x="562" y="233"/>
                  <a:pt x="562" y="238"/>
                </a:cubicBezTo>
                <a:cubicBezTo>
                  <a:pt x="560" y="235"/>
                  <a:pt x="559" y="232"/>
                  <a:pt x="558" y="228"/>
                </a:cubicBezTo>
                <a:cubicBezTo>
                  <a:pt x="557" y="216"/>
                  <a:pt x="556" y="204"/>
                  <a:pt x="553" y="192"/>
                </a:cubicBezTo>
                <a:cubicBezTo>
                  <a:pt x="552" y="185"/>
                  <a:pt x="549" y="178"/>
                  <a:pt x="542" y="173"/>
                </a:cubicBezTo>
                <a:cubicBezTo>
                  <a:pt x="548" y="172"/>
                  <a:pt x="552" y="174"/>
                  <a:pt x="553" y="179"/>
                </a:cubicBezTo>
                <a:cubicBezTo>
                  <a:pt x="556" y="190"/>
                  <a:pt x="558" y="200"/>
                  <a:pt x="560" y="210"/>
                </a:cubicBezTo>
                <a:cubicBezTo>
                  <a:pt x="560" y="212"/>
                  <a:pt x="561" y="213"/>
                  <a:pt x="561" y="215"/>
                </a:cubicBezTo>
                <a:cubicBezTo>
                  <a:pt x="562" y="215"/>
                  <a:pt x="562" y="215"/>
                  <a:pt x="563" y="215"/>
                </a:cubicBezTo>
                <a:cubicBezTo>
                  <a:pt x="563" y="212"/>
                  <a:pt x="563" y="210"/>
                  <a:pt x="563" y="207"/>
                </a:cubicBezTo>
                <a:cubicBezTo>
                  <a:pt x="562" y="202"/>
                  <a:pt x="561" y="197"/>
                  <a:pt x="560" y="192"/>
                </a:cubicBezTo>
                <a:cubicBezTo>
                  <a:pt x="558" y="182"/>
                  <a:pt x="556" y="171"/>
                  <a:pt x="546" y="164"/>
                </a:cubicBezTo>
                <a:cubicBezTo>
                  <a:pt x="547" y="164"/>
                  <a:pt x="549" y="164"/>
                  <a:pt x="550" y="165"/>
                </a:cubicBezTo>
                <a:cubicBezTo>
                  <a:pt x="553" y="167"/>
                  <a:pt x="556" y="170"/>
                  <a:pt x="558" y="174"/>
                </a:cubicBezTo>
                <a:cubicBezTo>
                  <a:pt x="560" y="176"/>
                  <a:pt x="561" y="179"/>
                  <a:pt x="563" y="181"/>
                </a:cubicBezTo>
                <a:cubicBezTo>
                  <a:pt x="563" y="181"/>
                  <a:pt x="564" y="181"/>
                  <a:pt x="565" y="181"/>
                </a:cubicBezTo>
                <a:cubicBezTo>
                  <a:pt x="563" y="176"/>
                  <a:pt x="561" y="170"/>
                  <a:pt x="559" y="166"/>
                </a:cubicBezTo>
                <a:cubicBezTo>
                  <a:pt x="556" y="162"/>
                  <a:pt x="552" y="158"/>
                  <a:pt x="549" y="154"/>
                </a:cubicBezTo>
                <a:cubicBezTo>
                  <a:pt x="549" y="154"/>
                  <a:pt x="549" y="153"/>
                  <a:pt x="549" y="153"/>
                </a:cubicBezTo>
                <a:cubicBezTo>
                  <a:pt x="553" y="155"/>
                  <a:pt x="556" y="156"/>
                  <a:pt x="560" y="158"/>
                </a:cubicBezTo>
                <a:cubicBezTo>
                  <a:pt x="560" y="158"/>
                  <a:pt x="561" y="158"/>
                  <a:pt x="561" y="157"/>
                </a:cubicBezTo>
                <a:cubicBezTo>
                  <a:pt x="559" y="155"/>
                  <a:pt x="556" y="153"/>
                  <a:pt x="554" y="150"/>
                </a:cubicBezTo>
                <a:cubicBezTo>
                  <a:pt x="555" y="150"/>
                  <a:pt x="556" y="149"/>
                  <a:pt x="557" y="149"/>
                </a:cubicBezTo>
                <a:cubicBezTo>
                  <a:pt x="554" y="147"/>
                  <a:pt x="552" y="147"/>
                  <a:pt x="550" y="146"/>
                </a:cubicBezTo>
                <a:cubicBezTo>
                  <a:pt x="549" y="145"/>
                  <a:pt x="548" y="142"/>
                  <a:pt x="549" y="142"/>
                </a:cubicBezTo>
                <a:cubicBezTo>
                  <a:pt x="553" y="139"/>
                  <a:pt x="551" y="136"/>
                  <a:pt x="550" y="132"/>
                </a:cubicBezTo>
                <a:cubicBezTo>
                  <a:pt x="547" y="125"/>
                  <a:pt x="544" y="117"/>
                  <a:pt x="547" y="109"/>
                </a:cubicBezTo>
                <a:cubicBezTo>
                  <a:pt x="549" y="105"/>
                  <a:pt x="551" y="105"/>
                  <a:pt x="553" y="108"/>
                </a:cubicBezTo>
                <a:cubicBezTo>
                  <a:pt x="551" y="110"/>
                  <a:pt x="550" y="112"/>
                  <a:pt x="548" y="115"/>
                </a:cubicBezTo>
                <a:cubicBezTo>
                  <a:pt x="550" y="115"/>
                  <a:pt x="551" y="115"/>
                  <a:pt x="553" y="115"/>
                </a:cubicBezTo>
                <a:cubicBezTo>
                  <a:pt x="554" y="121"/>
                  <a:pt x="554" y="127"/>
                  <a:pt x="560" y="132"/>
                </a:cubicBezTo>
                <a:cubicBezTo>
                  <a:pt x="564" y="123"/>
                  <a:pt x="562" y="117"/>
                  <a:pt x="557" y="110"/>
                </a:cubicBezTo>
                <a:cubicBezTo>
                  <a:pt x="552" y="104"/>
                  <a:pt x="548" y="99"/>
                  <a:pt x="541" y="98"/>
                </a:cubicBezTo>
                <a:cubicBezTo>
                  <a:pt x="540" y="95"/>
                  <a:pt x="540" y="92"/>
                  <a:pt x="540" y="90"/>
                </a:cubicBezTo>
                <a:cubicBezTo>
                  <a:pt x="539" y="90"/>
                  <a:pt x="539" y="90"/>
                  <a:pt x="538" y="89"/>
                </a:cubicBezTo>
                <a:cubicBezTo>
                  <a:pt x="537" y="93"/>
                  <a:pt x="536" y="97"/>
                  <a:pt x="535" y="100"/>
                </a:cubicBezTo>
                <a:cubicBezTo>
                  <a:pt x="535" y="100"/>
                  <a:pt x="534" y="100"/>
                  <a:pt x="533" y="100"/>
                </a:cubicBezTo>
                <a:cubicBezTo>
                  <a:pt x="533" y="95"/>
                  <a:pt x="538" y="89"/>
                  <a:pt x="532" y="84"/>
                </a:cubicBezTo>
                <a:cubicBezTo>
                  <a:pt x="530" y="92"/>
                  <a:pt x="527" y="99"/>
                  <a:pt x="524" y="106"/>
                </a:cubicBezTo>
                <a:cubicBezTo>
                  <a:pt x="524" y="105"/>
                  <a:pt x="523" y="105"/>
                  <a:pt x="522" y="105"/>
                </a:cubicBezTo>
                <a:cubicBezTo>
                  <a:pt x="523" y="104"/>
                  <a:pt x="522" y="103"/>
                  <a:pt x="523" y="102"/>
                </a:cubicBezTo>
                <a:cubicBezTo>
                  <a:pt x="529" y="95"/>
                  <a:pt x="527" y="87"/>
                  <a:pt x="526" y="79"/>
                </a:cubicBezTo>
                <a:cubicBezTo>
                  <a:pt x="526" y="78"/>
                  <a:pt x="525" y="77"/>
                  <a:pt x="524" y="75"/>
                </a:cubicBezTo>
                <a:cubicBezTo>
                  <a:pt x="523" y="76"/>
                  <a:pt x="521" y="76"/>
                  <a:pt x="521" y="77"/>
                </a:cubicBezTo>
                <a:cubicBezTo>
                  <a:pt x="515" y="88"/>
                  <a:pt x="509" y="99"/>
                  <a:pt x="512" y="112"/>
                </a:cubicBezTo>
                <a:cubicBezTo>
                  <a:pt x="513" y="117"/>
                  <a:pt x="515" y="119"/>
                  <a:pt x="520" y="119"/>
                </a:cubicBezTo>
                <a:cubicBezTo>
                  <a:pt x="518" y="112"/>
                  <a:pt x="518" y="112"/>
                  <a:pt x="520" y="110"/>
                </a:cubicBezTo>
                <a:cubicBezTo>
                  <a:pt x="522" y="113"/>
                  <a:pt x="522" y="113"/>
                  <a:pt x="521" y="125"/>
                </a:cubicBezTo>
                <a:cubicBezTo>
                  <a:pt x="519" y="123"/>
                  <a:pt x="517" y="121"/>
                  <a:pt x="515" y="120"/>
                </a:cubicBezTo>
                <a:cubicBezTo>
                  <a:pt x="513" y="121"/>
                  <a:pt x="512" y="122"/>
                  <a:pt x="511" y="124"/>
                </a:cubicBezTo>
                <a:cubicBezTo>
                  <a:pt x="510" y="122"/>
                  <a:pt x="508" y="120"/>
                  <a:pt x="507" y="119"/>
                </a:cubicBezTo>
                <a:cubicBezTo>
                  <a:pt x="502" y="110"/>
                  <a:pt x="500" y="100"/>
                  <a:pt x="498" y="90"/>
                </a:cubicBezTo>
                <a:cubicBezTo>
                  <a:pt x="498" y="87"/>
                  <a:pt x="496" y="84"/>
                  <a:pt x="494" y="83"/>
                </a:cubicBezTo>
                <a:cubicBezTo>
                  <a:pt x="489" y="82"/>
                  <a:pt x="487" y="80"/>
                  <a:pt x="485" y="76"/>
                </a:cubicBezTo>
                <a:cubicBezTo>
                  <a:pt x="485" y="75"/>
                  <a:pt x="484" y="75"/>
                  <a:pt x="483" y="74"/>
                </a:cubicBezTo>
                <a:cubicBezTo>
                  <a:pt x="483" y="81"/>
                  <a:pt x="483" y="88"/>
                  <a:pt x="483" y="95"/>
                </a:cubicBezTo>
                <a:cubicBezTo>
                  <a:pt x="478" y="88"/>
                  <a:pt x="481" y="79"/>
                  <a:pt x="476" y="71"/>
                </a:cubicBezTo>
                <a:cubicBezTo>
                  <a:pt x="475" y="76"/>
                  <a:pt x="478" y="80"/>
                  <a:pt x="472" y="82"/>
                </a:cubicBezTo>
                <a:cubicBezTo>
                  <a:pt x="474" y="72"/>
                  <a:pt x="470" y="64"/>
                  <a:pt x="464" y="56"/>
                </a:cubicBezTo>
                <a:cubicBezTo>
                  <a:pt x="468" y="59"/>
                  <a:pt x="470" y="58"/>
                  <a:pt x="470" y="53"/>
                </a:cubicBezTo>
                <a:cubicBezTo>
                  <a:pt x="470" y="50"/>
                  <a:pt x="471" y="47"/>
                  <a:pt x="475" y="45"/>
                </a:cubicBezTo>
                <a:cubicBezTo>
                  <a:pt x="475" y="48"/>
                  <a:pt x="475" y="50"/>
                  <a:pt x="475" y="52"/>
                </a:cubicBezTo>
                <a:cubicBezTo>
                  <a:pt x="474" y="59"/>
                  <a:pt x="476" y="62"/>
                  <a:pt x="483" y="65"/>
                </a:cubicBezTo>
                <a:cubicBezTo>
                  <a:pt x="485" y="66"/>
                  <a:pt x="487" y="67"/>
                  <a:pt x="488" y="69"/>
                </a:cubicBezTo>
                <a:cubicBezTo>
                  <a:pt x="490" y="70"/>
                  <a:pt x="491" y="71"/>
                  <a:pt x="493" y="72"/>
                </a:cubicBezTo>
                <a:cubicBezTo>
                  <a:pt x="495" y="74"/>
                  <a:pt x="498" y="76"/>
                  <a:pt x="499" y="78"/>
                </a:cubicBezTo>
                <a:cubicBezTo>
                  <a:pt x="501" y="81"/>
                  <a:pt x="502" y="84"/>
                  <a:pt x="504" y="87"/>
                </a:cubicBezTo>
                <a:cubicBezTo>
                  <a:pt x="499" y="91"/>
                  <a:pt x="500" y="95"/>
                  <a:pt x="507" y="100"/>
                </a:cubicBezTo>
                <a:cubicBezTo>
                  <a:pt x="508" y="98"/>
                  <a:pt x="508" y="97"/>
                  <a:pt x="509" y="95"/>
                </a:cubicBezTo>
                <a:cubicBezTo>
                  <a:pt x="512" y="89"/>
                  <a:pt x="514" y="83"/>
                  <a:pt x="518" y="77"/>
                </a:cubicBezTo>
                <a:cubicBezTo>
                  <a:pt x="522" y="72"/>
                  <a:pt x="522" y="67"/>
                  <a:pt x="516" y="63"/>
                </a:cubicBezTo>
                <a:cubicBezTo>
                  <a:pt x="514" y="61"/>
                  <a:pt x="512" y="58"/>
                  <a:pt x="510" y="56"/>
                </a:cubicBezTo>
                <a:cubicBezTo>
                  <a:pt x="509" y="54"/>
                  <a:pt x="509" y="51"/>
                  <a:pt x="511" y="49"/>
                </a:cubicBezTo>
                <a:cubicBezTo>
                  <a:pt x="513" y="46"/>
                  <a:pt x="517" y="43"/>
                  <a:pt x="521" y="40"/>
                </a:cubicBezTo>
                <a:cubicBezTo>
                  <a:pt x="522" y="39"/>
                  <a:pt x="524" y="39"/>
                  <a:pt x="526" y="38"/>
                </a:cubicBezTo>
                <a:cubicBezTo>
                  <a:pt x="526" y="39"/>
                  <a:pt x="526" y="39"/>
                  <a:pt x="527" y="40"/>
                </a:cubicBezTo>
                <a:cubicBezTo>
                  <a:pt x="526" y="41"/>
                  <a:pt x="525" y="43"/>
                  <a:pt x="523" y="45"/>
                </a:cubicBezTo>
                <a:cubicBezTo>
                  <a:pt x="532" y="46"/>
                  <a:pt x="533" y="47"/>
                  <a:pt x="533" y="56"/>
                </a:cubicBezTo>
                <a:cubicBezTo>
                  <a:pt x="532" y="53"/>
                  <a:pt x="530" y="50"/>
                  <a:pt x="529" y="48"/>
                </a:cubicBezTo>
                <a:cubicBezTo>
                  <a:pt x="529" y="55"/>
                  <a:pt x="530" y="61"/>
                  <a:pt x="537" y="64"/>
                </a:cubicBezTo>
                <a:cubicBezTo>
                  <a:pt x="539" y="65"/>
                  <a:pt x="539" y="66"/>
                  <a:pt x="541" y="67"/>
                </a:cubicBezTo>
                <a:cubicBezTo>
                  <a:pt x="545" y="72"/>
                  <a:pt x="550" y="71"/>
                  <a:pt x="552" y="65"/>
                </a:cubicBezTo>
                <a:cubicBezTo>
                  <a:pt x="556" y="56"/>
                  <a:pt x="552" y="46"/>
                  <a:pt x="544" y="43"/>
                </a:cubicBezTo>
                <a:cubicBezTo>
                  <a:pt x="544" y="48"/>
                  <a:pt x="544" y="53"/>
                  <a:pt x="544" y="58"/>
                </a:cubicBezTo>
                <a:cubicBezTo>
                  <a:pt x="544" y="58"/>
                  <a:pt x="543" y="58"/>
                  <a:pt x="543" y="58"/>
                </a:cubicBezTo>
                <a:cubicBezTo>
                  <a:pt x="543" y="57"/>
                  <a:pt x="543" y="56"/>
                  <a:pt x="543" y="54"/>
                </a:cubicBezTo>
                <a:cubicBezTo>
                  <a:pt x="542" y="47"/>
                  <a:pt x="542" y="40"/>
                  <a:pt x="533" y="36"/>
                </a:cubicBezTo>
                <a:cubicBezTo>
                  <a:pt x="526" y="33"/>
                  <a:pt x="520" y="27"/>
                  <a:pt x="514" y="23"/>
                </a:cubicBezTo>
                <a:cubicBezTo>
                  <a:pt x="514" y="22"/>
                  <a:pt x="514" y="22"/>
                  <a:pt x="513" y="21"/>
                </a:cubicBezTo>
                <a:cubicBezTo>
                  <a:pt x="515" y="20"/>
                  <a:pt x="516" y="20"/>
                  <a:pt x="518" y="20"/>
                </a:cubicBezTo>
                <a:cubicBezTo>
                  <a:pt x="511" y="17"/>
                  <a:pt x="505" y="14"/>
                  <a:pt x="497" y="16"/>
                </a:cubicBezTo>
                <a:cubicBezTo>
                  <a:pt x="496" y="17"/>
                  <a:pt x="494" y="17"/>
                  <a:pt x="493" y="16"/>
                </a:cubicBezTo>
                <a:cubicBezTo>
                  <a:pt x="492" y="16"/>
                  <a:pt x="492" y="13"/>
                  <a:pt x="492" y="13"/>
                </a:cubicBezTo>
                <a:cubicBezTo>
                  <a:pt x="496" y="11"/>
                  <a:pt x="500" y="6"/>
                  <a:pt x="504" y="7"/>
                </a:cubicBezTo>
                <a:cubicBezTo>
                  <a:pt x="514" y="9"/>
                  <a:pt x="526" y="9"/>
                  <a:pt x="532" y="20"/>
                </a:cubicBezTo>
                <a:cubicBezTo>
                  <a:pt x="533" y="20"/>
                  <a:pt x="533" y="20"/>
                  <a:pt x="534" y="20"/>
                </a:cubicBezTo>
                <a:cubicBezTo>
                  <a:pt x="539" y="22"/>
                  <a:pt x="551" y="18"/>
                  <a:pt x="554" y="14"/>
                </a:cubicBezTo>
                <a:cubicBezTo>
                  <a:pt x="552" y="15"/>
                  <a:pt x="549" y="15"/>
                  <a:pt x="546" y="16"/>
                </a:cubicBezTo>
                <a:cubicBezTo>
                  <a:pt x="548" y="12"/>
                  <a:pt x="551" y="11"/>
                  <a:pt x="554" y="11"/>
                </a:cubicBezTo>
                <a:cubicBezTo>
                  <a:pt x="564" y="12"/>
                  <a:pt x="573" y="16"/>
                  <a:pt x="581" y="23"/>
                </a:cubicBezTo>
                <a:cubicBezTo>
                  <a:pt x="583" y="25"/>
                  <a:pt x="585" y="27"/>
                  <a:pt x="588" y="29"/>
                </a:cubicBezTo>
                <a:cubicBezTo>
                  <a:pt x="592" y="31"/>
                  <a:pt x="594" y="34"/>
                  <a:pt x="594" y="39"/>
                </a:cubicBezTo>
                <a:cubicBezTo>
                  <a:pt x="594" y="44"/>
                  <a:pt x="597" y="46"/>
                  <a:pt x="602" y="47"/>
                </a:cubicBezTo>
                <a:cubicBezTo>
                  <a:pt x="613" y="49"/>
                  <a:pt x="622" y="55"/>
                  <a:pt x="628" y="64"/>
                </a:cubicBezTo>
                <a:cubicBezTo>
                  <a:pt x="633" y="71"/>
                  <a:pt x="636" y="79"/>
                  <a:pt x="640" y="87"/>
                </a:cubicBezTo>
                <a:cubicBezTo>
                  <a:pt x="642" y="91"/>
                  <a:pt x="644" y="95"/>
                  <a:pt x="649" y="96"/>
                </a:cubicBezTo>
                <a:cubicBezTo>
                  <a:pt x="660" y="98"/>
                  <a:pt x="669" y="101"/>
                  <a:pt x="676" y="112"/>
                </a:cubicBezTo>
                <a:cubicBezTo>
                  <a:pt x="684" y="125"/>
                  <a:pt x="690" y="137"/>
                  <a:pt x="684" y="152"/>
                </a:cubicBezTo>
                <a:cubicBezTo>
                  <a:pt x="683" y="157"/>
                  <a:pt x="684" y="158"/>
                  <a:pt x="689" y="160"/>
                </a:cubicBezTo>
                <a:cubicBezTo>
                  <a:pt x="696" y="161"/>
                  <a:pt x="702" y="164"/>
                  <a:pt x="705" y="171"/>
                </a:cubicBezTo>
                <a:cubicBezTo>
                  <a:pt x="708" y="179"/>
                  <a:pt x="712" y="187"/>
                  <a:pt x="717" y="194"/>
                </a:cubicBezTo>
                <a:cubicBezTo>
                  <a:pt x="723" y="202"/>
                  <a:pt x="726" y="210"/>
                  <a:pt x="728" y="219"/>
                </a:cubicBezTo>
                <a:cubicBezTo>
                  <a:pt x="729" y="222"/>
                  <a:pt x="729" y="225"/>
                  <a:pt x="729" y="228"/>
                </a:cubicBezTo>
                <a:cubicBezTo>
                  <a:pt x="727" y="234"/>
                  <a:pt x="729" y="240"/>
                  <a:pt x="734" y="243"/>
                </a:cubicBezTo>
                <a:cubicBezTo>
                  <a:pt x="742" y="248"/>
                  <a:pt x="745" y="256"/>
                  <a:pt x="747" y="265"/>
                </a:cubicBezTo>
                <a:cubicBezTo>
                  <a:pt x="748" y="266"/>
                  <a:pt x="748" y="268"/>
                  <a:pt x="748" y="269"/>
                </a:cubicBezTo>
                <a:cubicBezTo>
                  <a:pt x="753" y="275"/>
                  <a:pt x="753" y="283"/>
                  <a:pt x="753" y="290"/>
                </a:cubicBezTo>
                <a:cubicBezTo>
                  <a:pt x="753" y="291"/>
                  <a:pt x="753" y="292"/>
                  <a:pt x="754" y="293"/>
                </a:cubicBezTo>
                <a:cubicBezTo>
                  <a:pt x="761" y="296"/>
                  <a:pt x="764" y="303"/>
                  <a:pt x="766" y="310"/>
                </a:cubicBezTo>
                <a:cubicBezTo>
                  <a:pt x="769" y="315"/>
                  <a:pt x="770" y="322"/>
                  <a:pt x="766" y="328"/>
                </a:cubicBezTo>
                <a:cubicBezTo>
                  <a:pt x="765" y="328"/>
                  <a:pt x="765" y="331"/>
                  <a:pt x="766" y="331"/>
                </a:cubicBezTo>
                <a:cubicBezTo>
                  <a:pt x="769" y="335"/>
                  <a:pt x="772" y="338"/>
                  <a:pt x="775" y="342"/>
                </a:cubicBezTo>
                <a:cubicBezTo>
                  <a:pt x="778" y="346"/>
                  <a:pt x="782" y="349"/>
                  <a:pt x="784" y="353"/>
                </a:cubicBezTo>
                <a:cubicBezTo>
                  <a:pt x="786" y="358"/>
                  <a:pt x="787" y="363"/>
                  <a:pt x="789" y="368"/>
                </a:cubicBezTo>
                <a:cubicBezTo>
                  <a:pt x="792" y="376"/>
                  <a:pt x="792" y="384"/>
                  <a:pt x="786" y="391"/>
                </a:cubicBezTo>
                <a:cubicBezTo>
                  <a:pt x="783" y="395"/>
                  <a:pt x="783" y="398"/>
                  <a:pt x="788" y="400"/>
                </a:cubicBezTo>
                <a:cubicBezTo>
                  <a:pt x="793" y="402"/>
                  <a:pt x="798" y="405"/>
                  <a:pt x="797" y="412"/>
                </a:cubicBezTo>
                <a:cubicBezTo>
                  <a:pt x="797" y="426"/>
                  <a:pt x="796" y="440"/>
                  <a:pt x="795" y="454"/>
                </a:cubicBezTo>
                <a:cubicBezTo>
                  <a:pt x="795" y="458"/>
                  <a:pt x="795" y="460"/>
                  <a:pt x="799" y="462"/>
                </a:cubicBezTo>
                <a:cubicBezTo>
                  <a:pt x="808" y="466"/>
                  <a:pt x="813" y="477"/>
                  <a:pt x="811" y="487"/>
                </a:cubicBezTo>
                <a:cubicBezTo>
                  <a:pt x="811" y="489"/>
                  <a:pt x="812" y="492"/>
                  <a:pt x="813" y="495"/>
                </a:cubicBezTo>
                <a:cubicBezTo>
                  <a:pt x="814" y="499"/>
                  <a:pt x="817" y="502"/>
                  <a:pt x="817" y="506"/>
                </a:cubicBezTo>
                <a:cubicBezTo>
                  <a:pt x="817" y="515"/>
                  <a:pt x="817" y="523"/>
                  <a:pt x="816" y="532"/>
                </a:cubicBezTo>
                <a:cubicBezTo>
                  <a:pt x="816" y="535"/>
                  <a:pt x="814" y="537"/>
                  <a:pt x="813" y="540"/>
                </a:cubicBezTo>
                <a:cubicBezTo>
                  <a:pt x="811" y="543"/>
                  <a:pt x="809" y="547"/>
                  <a:pt x="808" y="550"/>
                </a:cubicBezTo>
                <a:cubicBezTo>
                  <a:pt x="807" y="553"/>
                  <a:pt x="807" y="555"/>
                  <a:pt x="811" y="557"/>
                </a:cubicBezTo>
                <a:cubicBezTo>
                  <a:pt x="820" y="560"/>
                  <a:pt x="822" y="575"/>
                  <a:pt x="816" y="580"/>
                </a:cubicBezTo>
                <a:cubicBezTo>
                  <a:pt x="810" y="584"/>
                  <a:pt x="810" y="584"/>
                  <a:pt x="815" y="591"/>
                </a:cubicBezTo>
                <a:cubicBezTo>
                  <a:pt x="815" y="592"/>
                  <a:pt x="815" y="593"/>
                  <a:pt x="816" y="594"/>
                </a:cubicBezTo>
                <a:cubicBezTo>
                  <a:pt x="818" y="604"/>
                  <a:pt x="814" y="613"/>
                  <a:pt x="809" y="621"/>
                </a:cubicBezTo>
                <a:cubicBezTo>
                  <a:pt x="807" y="624"/>
                  <a:pt x="806" y="625"/>
                  <a:pt x="809" y="627"/>
                </a:cubicBezTo>
                <a:cubicBezTo>
                  <a:pt x="816" y="633"/>
                  <a:pt x="821" y="640"/>
                  <a:pt x="821" y="649"/>
                </a:cubicBezTo>
                <a:cubicBezTo>
                  <a:pt x="821" y="660"/>
                  <a:pt x="820" y="669"/>
                  <a:pt x="815" y="678"/>
                </a:cubicBezTo>
                <a:cubicBezTo>
                  <a:pt x="814" y="680"/>
                  <a:pt x="814" y="683"/>
                  <a:pt x="815" y="686"/>
                </a:cubicBezTo>
                <a:cubicBezTo>
                  <a:pt x="816" y="691"/>
                  <a:pt x="819" y="697"/>
                  <a:pt x="817" y="703"/>
                </a:cubicBezTo>
                <a:cubicBezTo>
                  <a:pt x="815" y="708"/>
                  <a:pt x="814" y="714"/>
                  <a:pt x="813" y="719"/>
                </a:cubicBezTo>
                <a:cubicBezTo>
                  <a:pt x="812" y="721"/>
                  <a:pt x="812" y="725"/>
                  <a:pt x="813" y="726"/>
                </a:cubicBezTo>
                <a:cubicBezTo>
                  <a:pt x="819" y="730"/>
                  <a:pt x="818" y="735"/>
                  <a:pt x="818" y="740"/>
                </a:cubicBezTo>
                <a:cubicBezTo>
                  <a:pt x="818" y="750"/>
                  <a:pt x="815" y="761"/>
                  <a:pt x="817" y="771"/>
                </a:cubicBezTo>
                <a:cubicBezTo>
                  <a:pt x="818" y="774"/>
                  <a:pt x="817" y="778"/>
                  <a:pt x="816" y="781"/>
                </a:cubicBezTo>
                <a:cubicBezTo>
                  <a:pt x="811" y="798"/>
                  <a:pt x="805" y="815"/>
                  <a:pt x="799" y="833"/>
                </a:cubicBezTo>
                <a:cubicBezTo>
                  <a:pt x="798" y="835"/>
                  <a:pt x="797" y="837"/>
                  <a:pt x="795" y="839"/>
                </a:cubicBezTo>
                <a:cubicBezTo>
                  <a:pt x="792" y="844"/>
                  <a:pt x="788" y="849"/>
                  <a:pt x="785" y="854"/>
                </a:cubicBezTo>
                <a:cubicBezTo>
                  <a:pt x="782" y="860"/>
                  <a:pt x="779" y="867"/>
                  <a:pt x="776" y="873"/>
                </a:cubicBezTo>
                <a:cubicBezTo>
                  <a:pt x="765" y="890"/>
                  <a:pt x="755" y="906"/>
                  <a:pt x="744" y="922"/>
                </a:cubicBezTo>
                <a:cubicBezTo>
                  <a:pt x="743" y="924"/>
                  <a:pt x="742" y="925"/>
                  <a:pt x="740" y="926"/>
                </a:cubicBezTo>
                <a:cubicBezTo>
                  <a:pt x="734" y="929"/>
                  <a:pt x="728" y="930"/>
                  <a:pt x="725" y="937"/>
                </a:cubicBezTo>
                <a:cubicBezTo>
                  <a:pt x="725" y="938"/>
                  <a:pt x="723" y="938"/>
                  <a:pt x="722" y="939"/>
                </a:cubicBezTo>
                <a:cubicBezTo>
                  <a:pt x="717" y="943"/>
                  <a:pt x="712" y="948"/>
                  <a:pt x="707" y="952"/>
                </a:cubicBezTo>
                <a:cubicBezTo>
                  <a:pt x="696" y="960"/>
                  <a:pt x="685" y="967"/>
                  <a:pt x="674" y="971"/>
                </a:cubicBezTo>
                <a:cubicBezTo>
                  <a:pt x="672" y="974"/>
                  <a:pt x="671" y="977"/>
                  <a:pt x="669" y="980"/>
                </a:cubicBezTo>
                <a:cubicBezTo>
                  <a:pt x="666" y="983"/>
                  <a:pt x="662" y="986"/>
                  <a:pt x="659" y="988"/>
                </a:cubicBezTo>
                <a:cubicBezTo>
                  <a:pt x="654" y="992"/>
                  <a:pt x="649" y="997"/>
                  <a:pt x="643" y="1000"/>
                </a:cubicBezTo>
                <a:cubicBezTo>
                  <a:pt x="637" y="1003"/>
                  <a:pt x="629" y="1006"/>
                  <a:pt x="622" y="1009"/>
                </a:cubicBezTo>
                <a:cubicBezTo>
                  <a:pt x="612" y="1014"/>
                  <a:pt x="601" y="1017"/>
                  <a:pt x="590" y="1015"/>
                </a:cubicBezTo>
                <a:cubicBezTo>
                  <a:pt x="588" y="1015"/>
                  <a:pt x="586" y="1016"/>
                  <a:pt x="585" y="1016"/>
                </a:cubicBezTo>
                <a:cubicBezTo>
                  <a:pt x="576" y="1019"/>
                  <a:pt x="568" y="1022"/>
                  <a:pt x="559" y="1024"/>
                </a:cubicBezTo>
                <a:close/>
                <a:moveTo>
                  <a:pt x="96" y="752"/>
                </a:moveTo>
                <a:cubicBezTo>
                  <a:pt x="95" y="754"/>
                  <a:pt x="95" y="755"/>
                  <a:pt x="94" y="757"/>
                </a:cubicBezTo>
                <a:cubicBezTo>
                  <a:pt x="104" y="758"/>
                  <a:pt x="106" y="756"/>
                  <a:pt x="108" y="746"/>
                </a:cubicBezTo>
                <a:cubicBezTo>
                  <a:pt x="107" y="748"/>
                  <a:pt x="105" y="750"/>
                  <a:pt x="103" y="752"/>
                </a:cubicBezTo>
                <a:cubicBezTo>
                  <a:pt x="103" y="750"/>
                  <a:pt x="103" y="749"/>
                  <a:pt x="102" y="746"/>
                </a:cubicBezTo>
                <a:cubicBezTo>
                  <a:pt x="100" y="748"/>
                  <a:pt x="98" y="750"/>
                  <a:pt x="96" y="752"/>
                </a:cubicBezTo>
                <a:cubicBezTo>
                  <a:pt x="93" y="751"/>
                  <a:pt x="91" y="750"/>
                  <a:pt x="88" y="750"/>
                </a:cubicBezTo>
                <a:cubicBezTo>
                  <a:pt x="86" y="749"/>
                  <a:pt x="84" y="750"/>
                  <a:pt x="82" y="751"/>
                </a:cubicBezTo>
                <a:cubicBezTo>
                  <a:pt x="81" y="752"/>
                  <a:pt x="82" y="754"/>
                  <a:pt x="82" y="756"/>
                </a:cubicBezTo>
                <a:cubicBezTo>
                  <a:pt x="74" y="755"/>
                  <a:pt x="76" y="747"/>
                  <a:pt x="72" y="742"/>
                </a:cubicBezTo>
                <a:cubicBezTo>
                  <a:pt x="67" y="747"/>
                  <a:pt x="70" y="752"/>
                  <a:pt x="71" y="756"/>
                </a:cubicBezTo>
                <a:cubicBezTo>
                  <a:pt x="72" y="762"/>
                  <a:pt x="78" y="761"/>
                  <a:pt x="83" y="762"/>
                </a:cubicBezTo>
                <a:cubicBezTo>
                  <a:pt x="81" y="762"/>
                  <a:pt x="81" y="763"/>
                  <a:pt x="78" y="765"/>
                </a:cubicBezTo>
                <a:cubicBezTo>
                  <a:pt x="83" y="765"/>
                  <a:pt x="87" y="765"/>
                  <a:pt x="91" y="765"/>
                </a:cubicBezTo>
                <a:cubicBezTo>
                  <a:pt x="89" y="763"/>
                  <a:pt x="88" y="762"/>
                  <a:pt x="87" y="762"/>
                </a:cubicBezTo>
                <a:cubicBezTo>
                  <a:pt x="89" y="759"/>
                  <a:pt x="90" y="757"/>
                  <a:pt x="92" y="755"/>
                </a:cubicBezTo>
                <a:cubicBezTo>
                  <a:pt x="93" y="754"/>
                  <a:pt x="95" y="753"/>
                  <a:pt x="96" y="752"/>
                </a:cubicBezTo>
                <a:close/>
                <a:moveTo>
                  <a:pt x="265" y="667"/>
                </a:moveTo>
                <a:cubicBezTo>
                  <a:pt x="263" y="668"/>
                  <a:pt x="261" y="670"/>
                  <a:pt x="258" y="671"/>
                </a:cubicBezTo>
                <a:cubicBezTo>
                  <a:pt x="259" y="672"/>
                  <a:pt x="259" y="672"/>
                  <a:pt x="259" y="673"/>
                </a:cubicBezTo>
                <a:cubicBezTo>
                  <a:pt x="261" y="673"/>
                  <a:pt x="262" y="673"/>
                  <a:pt x="264" y="673"/>
                </a:cubicBezTo>
                <a:cubicBezTo>
                  <a:pt x="266" y="673"/>
                  <a:pt x="267" y="673"/>
                  <a:pt x="269" y="673"/>
                </a:cubicBezTo>
                <a:cubicBezTo>
                  <a:pt x="270" y="675"/>
                  <a:pt x="269" y="677"/>
                  <a:pt x="270" y="678"/>
                </a:cubicBezTo>
                <a:cubicBezTo>
                  <a:pt x="272" y="680"/>
                  <a:pt x="274" y="680"/>
                  <a:pt x="276" y="681"/>
                </a:cubicBezTo>
                <a:cubicBezTo>
                  <a:pt x="270" y="685"/>
                  <a:pt x="270" y="685"/>
                  <a:pt x="275" y="689"/>
                </a:cubicBezTo>
                <a:cubicBezTo>
                  <a:pt x="276" y="688"/>
                  <a:pt x="277" y="687"/>
                  <a:pt x="277" y="686"/>
                </a:cubicBezTo>
                <a:cubicBezTo>
                  <a:pt x="282" y="688"/>
                  <a:pt x="293" y="689"/>
                  <a:pt x="297" y="686"/>
                </a:cubicBezTo>
                <a:cubicBezTo>
                  <a:pt x="292" y="684"/>
                  <a:pt x="287" y="682"/>
                  <a:pt x="282" y="680"/>
                </a:cubicBezTo>
                <a:cubicBezTo>
                  <a:pt x="287" y="674"/>
                  <a:pt x="282" y="674"/>
                  <a:pt x="277" y="672"/>
                </a:cubicBezTo>
                <a:cubicBezTo>
                  <a:pt x="281" y="671"/>
                  <a:pt x="284" y="670"/>
                  <a:pt x="287" y="669"/>
                </a:cubicBezTo>
                <a:cubicBezTo>
                  <a:pt x="287" y="669"/>
                  <a:pt x="287" y="668"/>
                  <a:pt x="287" y="667"/>
                </a:cubicBezTo>
                <a:cubicBezTo>
                  <a:pt x="280" y="667"/>
                  <a:pt x="273" y="667"/>
                  <a:pt x="265" y="667"/>
                </a:cubicBezTo>
                <a:cubicBezTo>
                  <a:pt x="271" y="666"/>
                  <a:pt x="278" y="665"/>
                  <a:pt x="284" y="663"/>
                </a:cubicBezTo>
                <a:cubicBezTo>
                  <a:pt x="282" y="662"/>
                  <a:pt x="280" y="660"/>
                  <a:pt x="278" y="660"/>
                </a:cubicBezTo>
                <a:cubicBezTo>
                  <a:pt x="264" y="660"/>
                  <a:pt x="250" y="661"/>
                  <a:pt x="236" y="661"/>
                </a:cubicBezTo>
                <a:cubicBezTo>
                  <a:pt x="234" y="661"/>
                  <a:pt x="232" y="661"/>
                  <a:pt x="230" y="661"/>
                </a:cubicBezTo>
                <a:cubicBezTo>
                  <a:pt x="230" y="661"/>
                  <a:pt x="230" y="661"/>
                  <a:pt x="230" y="660"/>
                </a:cubicBezTo>
                <a:cubicBezTo>
                  <a:pt x="246" y="659"/>
                  <a:pt x="261" y="658"/>
                  <a:pt x="277" y="657"/>
                </a:cubicBezTo>
                <a:cubicBezTo>
                  <a:pt x="277" y="657"/>
                  <a:pt x="277" y="656"/>
                  <a:pt x="277" y="656"/>
                </a:cubicBezTo>
                <a:cubicBezTo>
                  <a:pt x="268" y="651"/>
                  <a:pt x="258" y="653"/>
                  <a:pt x="248" y="651"/>
                </a:cubicBezTo>
                <a:cubicBezTo>
                  <a:pt x="254" y="650"/>
                  <a:pt x="259" y="650"/>
                  <a:pt x="264" y="650"/>
                </a:cubicBezTo>
                <a:cubicBezTo>
                  <a:pt x="271" y="649"/>
                  <a:pt x="277" y="649"/>
                  <a:pt x="282" y="655"/>
                </a:cubicBezTo>
                <a:cubicBezTo>
                  <a:pt x="283" y="657"/>
                  <a:pt x="285" y="658"/>
                  <a:pt x="287" y="658"/>
                </a:cubicBezTo>
                <a:cubicBezTo>
                  <a:pt x="291" y="657"/>
                  <a:pt x="295" y="655"/>
                  <a:pt x="299" y="653"/>
                </a:cubicBezTo>
                <a:cubicBezTo>
                  <a:pt x="292" y="650"/>
                  <a:pt x="286" y="647"/>
                  <a:pt x="280" y="645"/>
                </a:cubicBezTo>
                <a:cubicBezTo>
                  <a:pt x="280" y="645"/>
                  <a:pt x="279" y="646"/>
                  <a:pt x="279" y="646"/>
                </a:cubicBezTo>
                <a:cubicBezTo>
                  <a:pt x="282" y="648"/>
                  <a:pt x="284" y="651"/>
                  <a:pt x="286" y="654"/>
                </a:cubicBezTo>
                <a:cubicBezTo>
                  <a:pt x="286" y="654"/>
                  <a:pt x="286" y="654"/>
                  <a:pt x="285" y="655"/>
                </a:cubicBezTo>
                <a:cubicBezTo>
                  <a:pt x="284" y="654"/>
                  <a:pt x="283" y="653"/>
                  <a:pt x="282" y="652"/>
                </a:cubicBezTo>
                <a:cubicBezTo>
                  <a:pt x="279" y="650"/>
                  <a:pt x="277" y="648"/>
                  <a:pt x="275" y="648"/>
                </a:cubicBezTo>
                <a:cubicBezTo>
                  <a:pt x="270" y="646"/>
                  <a:pt x="265" y="646"/>
                  <a:pt x="260" y="645"/>
                </a:cubicBezTo>
                <a:cubicBezTo>
                  <a:pt x="257" y="645"/>
                  <a:pt x="253" y="646"/>
                  <a:pt x="251" y="641"/>
                </a:cubicBezTo>
                <a:cubicBezTo>
                  <a:pt x="251" y="641"/>
                  <a:pt x="249" y="640"/>
                  <a:pt x="248" y="640"/>
                </a:cubicBezTo>
                <a:cubicBezTo>
                  <a:pt x="245" y="640"/>
                  <a:pt x="242" y="640"/>
                  <a:pt x="240" y="640"/>
                </a:cubicBezTo>
                <a:cubicBezTo>
                  <a:pt x="240" y="632"/>
                  <a:pt x="232" y="636"/>
                  <a:pt x="229" y="633"/>
                </a:cubicBezTo>
                <a:cubicBezTo>
                  <a:pt x="229" y="635"/>
                  <a:pt x="230" y="637"/>
                  <a:pt x="231" y="640"/>
                </a:cubicBezTo>
                <a:cubicBezTo>
                  <a:pt x="229" y="641"/>
                  <a:pt x="227" y="642"/>
                  <a:pt x="225" y="643"/>
                </a:cubicBezTo>
                <a:cubicBezTo>
                  <a:pt x="228" y="643"/>
                  <a:pt x="229" y="644"/>
                  <a:pt x="232" y="644"/>
                </a:cubicBezTo>
                <a:cubicBezTo>
                  <a:pt x="227" y="646"/>
                  <a:pt x="223" y="647"/>
                  <a:pt x="219" y="649"/>
                </a:cubicBezTo>
                <a:cubicBezTo>
                  <a:pt x="217" y="651"/>
                  <a:pt x="214" y="652"/>
                  <a:pt x="212" y="654"/>
                </a:cubicBezTo>
                <a:cubicBezTo>
                  <a:pt x="206" y="657"/>
                  <a:pt x="199" y="659"/>
                  <a:pt x="197" y="667"/>
                </a:cubicBezTo>
                <a:cubicBezTo>
                  <a:pt x="194" y="675"/>
                  <a:pt x="191" y="683"/>
                  <a:pt x="189" y="691"/>
                </a:cubicBezTo>
                <a:cubicBezTo>
                  <a:pt x="184" y="706"/>
                  <a:pt x="184" y="721"/>
                  <a:pt x="187" y="736"/>
                </a:cubicBezTo>
                <a:cubicBezTo>
                  <a:pt x="188" y="739"/>
                  <a:pt x="189" y="742"/>
                  <a:pt x="190" y="744"/>
                </a:cubicBezTo>
                <a:cubicBezTo>
                  <a:pt x="190" y="744"/>
                  <a:pt x="191" y="744"/>
                  <a:pt x="192" y="744"/>
                </a:cubicBezTo>
                <a:cubicBezTo>
                  <a:pt x="192" y="732"/>
                  <a:pt x="192" y="720"/>
                  <a:pt x="192" y="708"/>
                </a:cubicBezTo>
                <a:cubicBezTo>
                  <a:pt x="192" y="708"/>
                  <a:pt x="193" y="708"/>
                  <a:pt x="193" y="708"/>
                </a:cubicBezTo>
                <a:cubicBezTo>
                  <a:pt x="195" y="723"/>
                  <a:pt x="197" y="738"/>
                  <a:pt x="199" y="753"/>
                </a:cubicBezTo>
                <a:cubicBezTo>
                  <a:pt x="199" y="752"/>
                  <a:pt x="198" y="751"/>
                  <a:pt x="196" y="750"/>
                </a:cubicBezTo>
                <a:cubicBezTo>
                  <a:pt x="195" y="751"/>
                  <a:pt x="195" y="751"/>
                  <a:pt x="194" y="752"/>
                </a:cubicBezTo>
                <a:cubicBezTo>
                  <a:pt x="193" y="751"/>
                  <a:pt x="193" y="750"/>
                  <a:pt x="192" y="749"/>
                </a:cubicBezTo>
                <a:cubicBezTo>
                  <a:pt x="191" y="751"/>
                  <a:pt x="191" y="752"/>
                  <a:pt x="191" y="755"/>
                </a:cubicBezTo>
                <a:cubicBezTo>
                  <a:pt x="189" y="752"/>
                  <a:pt x="188" y="751"/>
                  <a:pt x="186" y="748"/>
                </a:cubicBezTo>
                <a:cubicBezTo>
                  <a:pt x="185" y="750"/>
                  <a:pt x="184" y="752"/>
                  <a:pt x="185" y="753"/>
                </a:cubicBezTo>
                <a:cubicBezTo>
                  <a:pt x="187" y="755"/>
                  <a:pt x="190" y="758"/>
                  <a:pt x="192" y="760"/>
                </a:cubicBezTo>
                <a:cubicBezTo>
                  <a:pt x="188" y="765"/>
                  <a:pt x="199" y="794"/>
                  <a:pt x="208" y="797"/>
                </a:cubicBezTo>
                <a:cubicBezTo>
                  <a:pt x="209" y="789"/>
                  <a:pt x="201" y="784"/>
                  <a:pt x="202" y="777"/>
                </a:cubicBezTo>
                <a:cubicBezTo>
                  <a:pt x="202" y="770"/>
                  <a:pt x="197" y="764"/>
                  <a:pt x="195" y="757"/>
                </a:cubicBezTo>
                <a:cubicBezTo>
                  <a:pt x="195" y="757"/>
                  <a:pt x="196" y="757"/>
                  <a:pt x="197" y="756"/>
                </a:cubicBezTo>
                <a:cubicBezTo>
                  <a:pt x="198" y="760"/>
                  <a:pt x="199" y="764"/>
                  <a:pt x="201" y="768"/>
                </a:cubicBezTo>
                <a:cubicBezTo>
                  <a:pt x="205" y="777"/>
                  <a:pt x="205" y="777"/>
                  <a:pt x="207" y="778"/>
                </a:cubicBezTo>
                <a:cubicBezTo>
                  <a:pt x="206" y="773"/>
                  <a:pt x="204" y="768"/>
                  <a:pt x="203" y="763"/>
                </a:cubicBezTo>
                <a:cubicBezTo>
                  <a:pt x="203" y="763"/>
                  <a:pt x="203" y="763"/>
                  <a:pt x="204" y="763"/>
                </a:cubicBezTo>
                <a:cubicBezTo>
                  <a:pt x="205" y="765"/>
                  <a:pt x="207" y="767"/>
                  <a:pt x="209" y="770"/>
                </a:cubicBezTo>
                <a:cubicBezTo>
                  <a:pt x="209" y="769"/>
                  <a:pt x="210" y="769"/>
                  <a:pt x="211" y="768"/>
                </a:cubicBezTo>
                <a:cubicBezTo>
                  <a:pt x="210" y="763"/>
                  <a:pt x="209" y="757"/>
                  <a:pt x="208" y="752"/>
                </a:cubicBezTo>
                <a:cubicBezTo>
                  <a:pt x="209" y="752"/>
                  <a:pt x="211" y="753"/>
                  <a:pt x="213" y="754"/>
                </a:cubicBezTo>
                <a:cubicBezTo>
                  <a:pt x="213" y="748"/>
                  <a:pt x="212" y="744"/>
                  <a:pt x="212" y="740"/>
                </a:cubicBezTo>
                <a:cubicBezTo>
                  <a:pt x="211" y="737"/>
                  <a:pt x="213" y="736"/>
                  <a:pt x="215" y="736"/>
                </a:cubicBezTo>
                <a:cubicBezTo>
                  <a:pt x="215" y="740"/>
                  <a:pt x="214" y="742"/>
                  <a:pt x="215" y="745"/>
                </a:cubicBezTo>
                <a:cubicBezTo>
                  <a:pt x="215" y="746"/>
                  <a:pt x="218" y="746"/>
                  <a:pt x="220" y="747"/>
                </a:cubicBezTo>
                <a:cubicBezTo>
                  <a:pt x="220" y="746"/>
                  <a:pt x="221" y="744"/>
                  <a:pt x="221" y="742"/>
                </a:cubicBezTo>
                <a:cubicBezTo>
                  <a:pt x="220" y="738"/>
                  <a:pt x="220" y="735"/>
                  <a:pt x="219" y="731"/>
                </a:cubicBezTo>
                <a:cubicBezTo>
                  <a:pt x="219" y="729"/>
                  <a:pt x="217" y="727"/>
                  <a:pt x="216" y="726"/>
                </a:cubicBezTo>
                <a:cubicBezTo>
                  <a:pt x="215" y="727"/>
                  <a:pt x="213" y="728"/>
                  <a:pt x="212" y="730"/>
                </a:cubicBezTo>
                <a:cubicBezTo>
                  <a:pt x="211" y="730"/>
                  <a:pt x="211" y="731"/>
                  <a:pt x="211" y="732"/>
                </a:cubicBezTo>
                <a:cubicBezTo>
                  <a:pt x="211" y="732"/>
                  <a:pt x="210" y="732"/>
                  <a:pt x="210" y="732"/>
                </a:cubicBezTo>
                <a:cubicBezTo>
                  <a:pt x="208" y="727"/>
                  <a:pt x="207" y="721"/>
                  <a:pt x="205" y="716"/>
                </a:cubicBezTo>
                <a:cubicBezTo>
                  <a:pt x="213" y="715"/>
                  <a:pt x="219" y="714"/>
                  <a:pt x="226" y="713"/>
                </a:cubicBezTo>
                <a:cubicBezTo>
                  <a:pt x="227" y="713"/>
                  <a:pt x="228" y="711"/>
                  <a:pt x="228" y="710"/>
                </a:cubicBezTo>
                <a:cubicBezTo>
                  <a:pt x="228" y="710"/>
                  <a:pt x="227" y="708"/>
                  <a:pt x="226" y="708"/>
                </a:cubicBezTo>
                <a:cubicBezTo>
                  <a:pt x="224" y="708"/>
                  <a:pt x="222" y="708"/>
                  <a:pt x="221" y="708"/>
                </a:cubicBezTo>
                <a:cubicBezTo>
                  <a:pt x="216" y="708"/>
                  <a:pt x="211" y="709"/>
                  <a:pt x="206" y="710"/>
                </a:cubicBezTo>
                <a:cubicBezTo>
                  <a:pt x="202" y="701"/>
                  <a:pt x="205" y="694"/>
                  <a:pt x="208" y="688"/>
                </a:cubicBezTo>
                <a:cubicBezTo>
                  <a:pt x="209" y="686"/>
                  <a:pt x="210" y="684"/>
                  <a:pt x="211" y="682"/>
                </a:cubicBezTo>
                <a:cubicBezTo>
                  <a:pt x="212" y="678"/>
                  <a:pt x="214" y="677"/>
                  <a:pt x="218" y="678"/>
                </a:cubicBezTo>
                <a:cubicBezTo>
                  <a:pt x="228" y="678"/>
                  <a:pt x="238" y="677"/>
                  <a:pt x="246" y="670"/>
                </a:cubicBezTo>
                <a:cubicBezTo>
                  <a:pt x="250" y="667"/>
                  <a:pt x="254" y="666"/>
                  <a:pt x="259" y="667"/>
                </a:cubicBezTo>
                <a:cubicBezTo>
                  <a:pt x="261" y="667"/>
                  <a:pt x="263" y="667"/>
                  <a:pt x="265" y="667"/>
                </a:cubicBezTo>
                <a:close/>
                <a:moveTo>
                  <a:pt x="212" y="490"/>
                </a:moveTo>
                <a:cubicBezTo>
                  <a:pt x="208" y="486"/>
                  <a:pt x="205" y="482"/>
                  <a:pt x="201" y="477"/>
                </a:cubicBezTo>
                <a:cubicBezTo>
                  <a:pt x="204" y="472"/>
                  <a:pt x="204" y="471"/>
                  <a:pt x="208" y="472"/>
                </a:cubicBezTo>
                <a:cubicBezTo>
                  <a:pt x="211" y="472"/>
                  <a:pt x="214" y="473"/>
                  <a:pt x="217" y="474"/>
                </a:cubicBezTo>
                <a:cubicBezTo>
                  <a:pt x="218" y="474"/>
                  <a:pt x="219" y="475"/>
                  <a:pt x="220" y="475"/>
                </a:cubicBezTo>
                <a:cubicBezTo>
                  <a:pt x="227" y="474"/>
                  <a:pt x="227" y="479"/>
                  <a:pt x="228" y="484"/>
                </a:cubicBezTo>
                <a:cubicBezTo>
                  <a:pt x="229" y="489"/>
                  <a:pt x="230" y="494"/>
                  <a:pt x="232" y="498"/>
                </a:cubicBezTo>
                <a:cubicBezTo>
                  <a:pt x="234" y="503"/>
                  <a:pt x="236" y="503"/>
                  <a:pt x="240" y="500"/>
                </a:cubicBezTo>
                <a:cubicBezTo>
                  <a:pt x="244" y="511"/>
                  <a:pt x="253" y="514"/>
                  <a:pt x="263" y="516"/>
                </a:cubicBezTo>
                <a:cubicBezTo>
                  <a:pt x="259" y="519"/>
                  <a:pt x="256" y="521"/>
                  <a:pt x="252" y="523"/>
                </a:cubicBezTo>
                <a:cubicBezTo>
                  <a:pt x="252" y="524"/>
                  <a:pt x="252" y="524"/>
                  <a:pt x="253" y="525"/>
                </a:cubicBezTo>
                <a:cubicBezTo>
                  <a:pt x="254" y="525"/>
                  <a:pt x="256" y="526"/>
                  <a:pt x="257" y="526"/>
                </a:cubicBezTo>
                <a:cubicBezTo>
                  <a:pt x="258" y="533"/>
                  <a:pt x="258" y="539"/>
                  <a:pt x="259" y="545"/>
                </a:cubicBezTo>
                <a:cubicBezTo>
                  <a:pt x="260" y="551"/>
                  <a:pt x="263" y="557"/>
                  <a:pt x="268" y="560"/>
                </a:cubicBezTo>
                <a:cubicBezTo>
                  <a:pt x="271" y="562"/>
                  <a:pt x="275" y="563"/>
                  <a:pt x="279" y="564"/>
                </a:cubicBezTo>
                <a:cubicBezTo>
                  <a:pt x="279" y="569"/>
                  <a:pt x="280" y="570"/>
                  <a:pt x="287" y="569"/>
                </a:cubicBezTo>
                <a:cubicBezTo>
                  <a:pt x="288" y="568"/>
                  <a:pt x="291" y="568"/>
                  <a:pt x="292" y="569"/>
                </a:cubicBezTo>
                <a:cubicBezTo>
                  <a:pt x="299" y="571"/>
                  <a:pt x="306" y="573"/>
                  <a:pt x="313" y="575"/>
                </a:cubicBezTo>
                <a:cubicBezTo>
                  <a:pt x="317" y="576"/>
                  <a:pt x="321" y="577"/>
                  <a:pt x="324" y="580"/>
                </a:cubicBezTo>
                <a:cubicBezTo>
                  <a:pt x="331" y="585"/>
                  <a:pt x="344" y="586"/>
                  <a:pt x="350" y="579"/>
                </a:cubicBezTo>
                <a:cubicBezTo>
                  <a:pt x="348" y="580"/>
                  <a:pt x="346" y="580"/>
                  <a:pt x="345" y="580"/>
                </a:cubicBezTo>
                <a:cubicBezTo>
                  <a:pt x="351" y="575"/>
                  <a:pt x="357" y="569"/>
                  <a:pt x="363" y="563"/>
                </a:cubicBezTo>
                <a:cubicBezTo>
                  <a:pt x="363" y="563"/>
                  <a:pt x="364" y="564"/>
                  <a:pt x="364" y="564"/>
                </a:cubicBezTo>
                <a:cubicBezTo>
                  <a:pt x="362" y="567"/>
                  <a:pt x="359" y="570"/>
                  <a:pt x="357" y="573"/>
                </a:cubicBezTo>
                <a:cubicBezTo>
                  <a:pt x="357" y="574"/>
                  <a:pt x="358" y="574"/>
                  <a:pt x="358" y="574"/>
                </a:cubicBezTo>
                <a:cubicBezTo>
                  <a:pt x="364" y="571"/>
                  <a:pt x="370" y="568"/>
                  <a:pt x="376" y="566"/>
                </a:cubicBezTo>
                <a:cubicBezTo>
                  <a:pt x="390" y="559"/>
                  <a:pt x="395" y="548"/>
                  <a:pt x="396" y="533"/>
                </a:cubicBezTo>
                <a:cubicBezTo>
                  <a:pt x="394" y="533"/>
                  <a:pt x="392" y="533"/>
                  <a:pt x="391" y="533"/>
                </a:cubicBezTo>
                <a:cubicBezTo>
                  <a:pt x="390" y="532"/>
                  <a:pt x="390" y="530"/>
                  <a:pt x="388" y="528"/>
                </a:cubicBezTo>
                <a:cubicBezTo>
                  <a:pt x="387" y="531"/>
                  <a:pt x="387" y="533"/>
                  <a:pt x="386" y="536"/>
                </a:cubicBezTo>
                <a:cubicBezTo>
                  <a:pt x="386" y="536"/>
                  <a:pt x="385" y="536"/>
                  <a:pt x="384" y="536"/>
                </a:cubicBezTo>
                <a:cubicBezTo>
                  <a:pt x="384" y="529"/>
                  <a:pt x="383" y="523"/>
                  <a:pt x="382" y="515"/>
                </a:cubicBezTo>
                <a:cubicBezTo>
                  <a:pt x="377" y="520"/>
                  <a:pt x="372" y="524"/>
                  <a:pt x="368" y="528"/>
                </a:cubicBezTo>
                <a:cubicBezTo>
                  <a:pt x="368" y="528"/>
                  <a:pt x="368" y="529"/>
                  <a:pt x="368" y="529"/>
                </a:cubicBezTo>
                <a:cubicBezTo>
                  <a:pt x="369" y="528"/>
                  <a:pt x="370" y="528"/>
                  <a:pt x="371" y="528"/>
                </a:cubicBezTo>
                <a:cubicBezTo>
                  <a:pt x="372" y="537"/>
                  <a:pt x="369" y="544"/>
                  <a:pt x="364" y="544"/>
                </a:cubicBezTo>
                <a:cubicBezTo>
                  <a:pt x="367" y="538"/>
                  <a:pt x="368" y="533"/>
                  <a:pt x="363" y="527"/>
                </a:cubicBezTo>
                <a:cubicBezTo>
                  <a:pt x="366" y="524"/>
                  <a:pt x="369" y="522"/>
                  <a:pt x="372" y="519"/>
                </a:cubicBezTo>
                <a:cubicBezTo>
                  <a:pt x="374" y="518"/>
                  <a:pt x="375" y="516"/>
                  <a:pt x="377" y="514"/>
                </a:cubicBezTo>
                <a:cubicBezTo>
                  <a:pt x="377" y="513"/>
                  <a:pt x="377" y="511"/>
                  <a:pt x="376" y="510"/>
                </a:cubicBezTo>
                <a:cubicBezTo>
                  <a:pt x="376" y="510"/>
                  <a:pt x="374" y="510"/>
                  <a:pt x="373" y="510"/>
                </a:cubicBezTo>
                <a:cubicBezTo>
                  <a:pt x="371" y="512"/>
                  <a:pt x="369" y="514"/>
                  <a:pt x="366" y="515"/>
                </a:cubicBezTo>
                <a:cubicBezTo>
                  <a:pt x="361" y="517"/>
                  <a:pt x="360" y="521"/>
                  <a:pt x="359" y="526"/>
                </a:cubicBezTo>
                <a:cubicBezTo>
                  <a:pt x="359" y="528"/>
                  <a:pt x="359" y="530"/>
                  <a:pt x="358" y="533"/>
                </a:cubicBezTo>
                <a:cubicBezTo>
                  <a:pt x="357" y="528"/>
                  <a:pt x="356" y="523"/>
                  <a:pt x="355" y="518"/>
                </a:cubicBezTo>
                <a:cubicBezTo>
                  <a:pt x="355" y="517"/>
                  <a:pt x="354" y="515"/>
                  <a:pt x="354" y="514"/>
                </a:cubicBezTo>
                <a:cubicBezTo>
                  <a:pt x="353" y="515"/>
                  <a:pt x="351" y="517"/>
                  <a:pt x="351" y="518"/>
                </a:cubicBezTo>
                <a:cubicBezTo>
                  <a:pt x="351" y="524"/>
                  <a:pt x="351" y="529"/>
                  <a:pt x="351" y="535"/>
                </a:cubicBezTo>
                <a:cubicBezTo>
                  <a:pt x="345" y="529"/>
                  <a:pt x="348" y="504"/>
                  <a:pt x="354" y="501"/>
                </a:cubicBezTo>
                <a:cubicBezTo>
                  <a:pt x="353" y="505"/>
                  <a:pt x="353" y="508"/>
                  <a:pt x="352" y="512"/>
                </a:cubicBezTo>
                <a:cubicBezTo>
                  <a:pt x="356" y="511"/>
                  <a:pt x="359" y="510"/>
                  <a:pt x="358" y="505"/>
                </a:cubicBezTo>
                <a:cubicBezTo>
                  <a:pt x="357" y="502"/>
                  <a:pt x="359" y="498"/>
                  <a:pt x="362" y="495"/>
                </a:cubicBezTo>
                <a:cubicBezTo>
                  <a:pt x="363" y="492"/>
                  <a:pt x="367" y="493"/>
                  <a:pt x="368" y="496"/>
                </a:cubicBezTo>
                <a:cubicBezTo>
                  <a:pt x="361" y="497"/>
                  <a:pt x="360" y="498"/>
                  <a:pt x="362" y="505"/>
                </a:cubicBezTo>
                <a:cubicBezTo>
                  <a:pt x="368" y="505"/>
                  <a:pt x="370" y="500"/>
                  <a:pt x="371" y="497"/>
                </a:cubicBezTo>
                <a:cubicBezTo>
                  <a:pt x="371" y="494"/>
                  <a:pt x="367" y="490"/>
                  <a:pt x="365" y="486"/>
                </a:cubicBezTo>
                <a:cubicBezTo>
                  <a:pt x="366" y="486"/>
                  <a:pt x="368" y="485"/>
                  <a:pt x="369" y="485"/>
                </a:cubicBezTo>
                <a:cubicBezTo>
                  <a:pt x="365" y="480"/>
                  <a:pt x="364" y="480"/>
                  <a:pt x="358" y="485"/>
                </a:cubicBezTo>
                <a:cubicBezTo>
                  <a:pt x="359" y="483"/>
                  <a:pt x="360" y="481"/>
                  <a:pt x="361" y="480"/>
                </a:cubicBezTo>
                <a:cubicBezTo>
                  <a:pt x="363" y="478"/>
                  <a:pt x="366" y="478"/>
                  <a:pt x="369" y="477"/>
                </a:cubicBezTo>
                <a:cubicBezTo>
                  <a:pt x="366" y="475"/>
                  <a:pt x="365" y="474"/>
                  <a:pt x="364" y="474"/>
                </a:cubicBezTo>
                <a:cubicBezTo>
                  <a:pt x="372" y="470"/>
                  <a:pt x="380" y="465"/>
                  <a:pt x="387" y="476"/>
                </a:cubicBezTo>
                <a:cubicBezTo>
                  <a:pt x="387" y="470"/>
                  <a:pt x="384" y="466"/>
                  <a:pt x="378" y="465"/>
                </a:cubicBezTo>
                <a:cubicBezTo>
                  <a:pt x="371" y="465"/>
                  <a:pt x="362" y="461"/>
                  <a:pt x="358" y="471"/>
                </a:cubicBezTo>
                <a:cubicBezTo>
                  <a:pt x="358" y="472"/>
                  <a:pt x="357" y="472"/>
                  <a:pt x="357" y="472"/>
                </a:cubicBezTo>
                <a:cubicBezTo>
                  <a:pt x="356" y="474"/>
                  <a:pt x="355" y="476"/>
                  <a:pt x="355" y="478"/>
                </a:cubicBezTo>
                <a:cubicBezTo>
                  <a:pt x="355" y="479"/>
                  <a:pt x="355" y="481"/>
                  <a:pt x="355" y="482"/>
                </a:cubicBezTo>
                <a:cubicBezTo>
                  <a:pt x="355" y="482"/>
                  <a:pt x="354" y="482"/>
                  <a:pt x="354" y="482"/>
                </a:cubicBezTo>
                <a:cubicBezTo>
                  <a:pt x="352" y="483"/>
                  <a:pt x="350" y="485"/>
                  <a:pt x="348" y="487"/>
                </a:cubicBezTo>
                <a:cubicBezTo>
                  <a:pt x="347" y="489"/>
                  <a:pt x="345" y="490"/>
                  <a:pt x="344" y="491"/>
                </a:cubicBezTo>
                <a:cubicBezTo>
                  <a:pt x="343" y="495"/>
                  <a:pt x="337" y="496"/>
                  <a:pt x="339" y="502"/>
                </a:cubicBezTo>
                <a:cubicBezTo>
                  <a:pt x="336" y="502"/>
                  <a:pt x="333" y="503"/>
                  <a:pt x="331" y="504"/>
                </a:cubicBezTo>
                <a:cubicBezTo>
                  <a:pt x="329" y="504"/>
                  <a:pt x="328" y="506"/>
                  <a:pt x="328" y="507"/>
                </a:cubicBezTo>
                <a:cubicBezTo>
                  <a:pt x="329" y="511"/>
                  <a:pt x="331" y="515"/>
                  <a:pt x="334" y="520"/>
                </a:cubicBezTo>
                <a:cubicBezTo>
                  <a:pt x="334" y="518"/>
                  <a:pt x="334" y="517"/>
                  <a:pt x="335" y="516"/>
                </a:cubicBezTo>
                <a:cubicBezTo>
                  <a:pt x="335" y="514"/>
                  <a:pt x="336" y="512"/>
                  <a:pt x="336" y="511"/>
                </a:cubicBezTo>
                <a:cubicBezTo>
                  <a:pt x="337" y="513"/>
                  <a:pt x="338" y="514"/>
                  <a:pt x="339" y="516"/>
                </a:cubicBezTo>
                <a:cubicBezTo>
                  <a:pt x="339" y="520"/>
                  <a:pt x="339" y="523"/>
                  <a:pt x="339" y="527"/>
                </a:cubicBezTo>
                <a:cubicBezTo>
                  <a:pt x="340" y="527"/>
                  <a:pt x="341" y="527"/>
                  <a:pt x="341" y="527"/>
                </a:cubicBezTo>
                <a:cubicBezTo>
                  <a:pt x="343" y="519"/>
                  <a:pt x="344" y="510"/>
                  <a:pt x="346" y="502"/>
                </a:cubicBezTo>
                <a:cubicBezTo>
                  <a:pt x="348" y="510"/>
                  <a:pt x="343" y="537"/>
                  <a:pt x="340" y="541"/>
                </a:cubicBezTo>
                <a:cubicBezTo>
                  <a:pt x="339" y="538"/>
                  <a:pt x="339" y="535"/>
                  <a:pt x="339" y="532"/>
                </a:cubicBezTo>
                <a:cubicBezTo>
                  <a:pt x="337" y="534"/>
                  <a:pt x="336" y="535"/>
                  <a:pt x="335" y="536"/>
                </a:cubicBezTo>
                <a:cubicBezTo>
                  <a:pt x="334" y="533"/>
                  <a:pt x="334" y="531"/>
                  <a:pt x="334" y="528"/>
                </a:cubicBezTo>
                <a:cubicBezTo>
                  <a:pt x="331" y="530"/>
                  <a:pt x="330" y="532"/>
                  <a:pt x="329" y="534"/>
                </a:cubicBezTo>
                <a:cubicBezTo>
                  <a:pt x="328" y="536"/>
                  <a:pt x="327" y="538"/>
                  <a:pt x="325" y="540"/>
                </a:cubicBezTo>
                <a:cubicBezTo>
                  <a:pt x="327" y="541"/>
                  <a:pt x="328" y="542"/>
                  <a:pt x="330" y="543"/>
                </a:cubicBezTo>
                <a:cubicBezTo>
                  <a:pt x="330" y="543"/>
                  <a:pt x="330" y="544"/>
                  <a:pt x="330" y="544"/>
                </a:cubicBezTo>
                <a:cubicBezTo>
                  <a:pt x="323" y="545"/>
                  <a:pt x="317" y="546"/>
                  <a:pt x="310" y="546"/>
                </a:cubicBezTo>
                <a:cubicBezTo>
                  <a:pt x="306" y="546"/>
                  <a:pt x="301" y="545"/>
                  <a:pt x="297" y="543"/>
                </a:cubicBezTo>
                <a:cubicBezTo>
                  <a:pt x="294" y="542"/>
                  <a:pt x="293" y="540"/>
                  <a:pt x="296" y="537"/>
                </a:cubicBezTo>
                <a:cubicBezTo>
                  <a:pt x="299" y="541"/>
                  <a:pt x="308" y="543"/>
                  <a:pt x="313" y="541"/>
                </a:cubicBezTo>
                <a:cubicBezTo>
                  <a:pt x="315" y="540"/>
                  <a:pt x="316" y="536"/>
                  <a:pt x="316" y="533"/>
                </a:cubicBezTo>
                <a:cubicBezTo>
                  <a:pt x="316" y="529"/>
                  <a:pt x="317" y="523"/>
                  <a:pt x="310" y="519"/>
                </a:cubicBezTo>
                <a:cubicBezTo>
                  <a:pt x="312" y="527"/>
                  <a:pt x="314" y="533"/>
                  <a:pt x="308" y="539"/>
                </a:cubicBezTo>
                <a:cubicBezTo>
                  <a:pt x="308" y="537"/>
                  <a:pt x="308" y="536"/>
                  <a:pt x="308" y="535"/>
                </a:cubicBezTo>
                <a:cubicBezTo>
                  <a:pt x="309" y="529"/>
                  <a:pt x="311" y="523"/>
                  <a:pt x="304" y="519"/>
                </a:cubicBezTo>
                <a:cubicBezTo>
                  <a:pt x="304" y="519"/>
                  <a:pt x="304" y="515"/>
                  <a:pt x="305" y="513"/>
                </a:cubicBezTo>
                <a:cubicBezTo>
                  <a:pt x="306" y="511"/>
                  <a:pt x="309" y="510"/>
                  <a:pt x="311" y="513"/>
                </a:cubicBezTo>
                <a:cubicBezTo>
                  <a:pt x="313" y="516"/>
                  <a:pt x="315" y="520"/>
                  <a:pt x="317" y="523"/>
                </a:cubicBezTo>
                <a:cubicBezTo>
                  <a:pt x="318" y="525"/>
                  <a:pt x="319" y="528"/>
                  <a:pt x="320" y="530"/>
                </a:cubicBezTo>
                <a:cubicBezTo>
                  <a:pt x="320" y="530"/>
                  <a:pt x="321" y="530"/>
                  <a:pt x="321" y="529"/>
                </a:cubicBezTo>
                <a:cubicBezTo>
                  <a:pt x="321" y="526"/>
                  <a:pt x="320" y="523"/>
                  <a:pt x="320" y="520"/>
                </a:cubicBezTo>
                <a:cubicBezTo>
                  <a:pt x="319" y="517"/>
                  <a:pt x="317" y="514"/>
                  <a:pt x="316" y="510"/>
                </a:cubicBezTo>
                <a:cubicBezTo>
                  <a:pt x="315" y="506"/>
                  <a:pt x="313" y="504"/>
                  <a:pt x="308" y="505"/>
                </a:cubicBezTo>
                <a:cubicBezTo>
                  <a:pt x="306" y="506"/>
                  <a:pt x="303" y="507"/>
                  <a:pt x="302" y="509"/>
                </a:cubicBezTo>
                <a:cubicBezTo>
                  <a:pt x="298" y="514"/>
                  <a:pt x="293" y="514"/>
                  <a:pt x="288" y="512"/>
                </a:cubicBezTo>
                <a:cubicBezTo>
                  <a:pt x="283" y="510"/>
                  <a:pt x="279" y="511"/>
                  <a:pt x="275" y="514"/>
                </a:cubicBezTo>
                <a:cubicBezTo>
                  <a:pt x="274" y="516"/>
                  <a:pt x="270" y="517"/>
                  <a:pt x="269" y="516"/>
                </a:cubicBezTo>
                <a:cubicBezTo>
                  <a:pt x="267" y="515"/>
                  <a:pt x="266" y="512"/>
                  <a:pt x="264" y="510"/>
                </a:cubicBezTo>
                <a:cubicBezTo>
                  <a:pt x="267" y="510"/>
                  <a:pt x="269" y="509"/>
                  <a:pt x="271" y="509"/>
                </a:cubicBezTo>
                <a:cubicBezTo>
                  <a:pt x="271" y="508"/>
                  <a:pt x="271" y="506"/>
                  <a:pt x="270" y="504"/>
                </a:cubicBezTo>
                <a:cubicBezTo>
                  <a:pt x="270" y="504"/>
                  <a:pt x="270" y="503"/>
                  <a:pt x="270" y="503"/>
                </a:cubicBezTo>
                <a:cubicBezTo>
                  <a:pt x="269" y="496"/>
                  <a:pt x="264" y="494"/>
                  <a:pt x="258" y="492"/>
                </a:cubicBezTo>
                <a:cubicBezTo>
                  <a:pt x="260" y="496"/>
                  <a:pt x="261" y="500"/>
                  <a:pt x="262" y="504"/>
                </a:cubicBezTo>
                <a:cubicBezTo>
                  <a:pt x="258" y="501"/>
                  <a:pt x="255" y="497"/>
                  <a:pt x="253" y="494"/>
                </a:cubicBezTo>
                <a:cubicBezTo>
                  <a:pt x="252" y="493"/>
                  <a:pt x="253" y="491"/>
                  <a:pt x="253" y="489"/>
                </a:cubicBezTo>
                <a:cubicBezTo>
                  <a:pt x="253" y="488"/>
                  <a:pt x="252" y="487"/>
                  <a:pt x="252" y="486"/>
                </a:cubicBezTo>
                <a:cubicBezTo>
                  <a:pt x="257" y="487"/>
                  <a:pt x="263" y="489"/>
                  <a:pt x="267" y="493"/>
                </a:cubicBezTo>
                <a:cubicBezTo>
                  <a:pt x="271" y="496"/>
                  <a:pt x="273" y="500"/>
                  <a:pt x="276" y="505"/>
                </a:cubicBezTo>
                <a:cubicBezTo>
                  <a:pt x="277" y="501"/>
                  <a:pt x="273" y="491"/>
                  <a:pt x="269" y="489"/>
                </a:cubicBezTo>
                <a:cubicBezTo>
                  <a:pt x="263" y="486"/>
                  <a:pt x="257" y="483"/>
                  <a:pt x="251" y="480"/>
                </a:cubicBezTo>
                <a:cubicBezTo>
                  <a:pt x="250" y="479"/>
                  <a:pt x="249" y="477"/>
                  <a:pt x="248" y="476"/>
                </a:cubicBezTo>
                <a:cubicBezTo>
                  <a:pt x="248" y="476"/>
                  <a:pt x="249" y="476"/>
                  <a:pt x="249" y="475"/>
                </a:cubicBezTo>
                <a:cubicBezTo>
                  <a:pt x="255" y="480"/>
                  <a:pt x="262" y="483"/>
                  <a:pt x="270" y="482"/>
                </a:cubicBezTo>
                <a:cubicBezTo>
                  <a:pt x="265" y="478"/>
                  <a:pt x="257" y="477"/>
                  <a:pt x="251" y="470"/>
                </a:cubicBezTo>
                <a:cubicBezTo>
                  <a:pt x="263" y="475"/>
                  <a:pt x="263" y="475"/>
                  <a:pt x="268" y="470"/>
                </a:cubicBezTo>
                <a:cubicBezTo>
                  <a:pt x="261" y="467"/>
                  <a:pt x="253" y="464"/>
                  <a:pt x="245" y="460"/>
                </a:cubicBezTo>
                <a:cubicBezTo>
                  <a:pt x="244" y="462"/>
                  <a:pt x="244" y="463"/>
                  <a:pt x="242" y="466"/>
                </a:cubicBezTo>
                <a:cubicBezTo>
                  <a:pt x="233" y="454"/>
                  <a:pt x="224" y="442"/>
                  <a:pt x="215" y="431"/>
                </a:cubicBezTo>
                <a:cubicBezTo>
                  <a:pt x="215" y="431"/>
                  <a:pt x="215" y="431"/>
                  <a:pt x="214" y="431"/>
                </a:cubicBezTo>
                <a:cubicBezTo>
                  <a:pt x="218" y="438"/>
                  <a:pt x="222" y="445"/>
                  <a:pt x="225" y="452"/>
                </a:cubicBezTo>
                <a:cubicBezTo>
                  <a:pt x="219" y="447"/>
                  <a:pt x="216" y="440"/>
                  <a:pt x="213" y="434"/>
                </a:cubicBezTo>
                <a:cubicBezTo>
                  <a:pt x="213" y="433"/>
                  <a:pt x="214" y="431"/>
                  <a:pt x="214" y="429"/>
                </a:cubicBezTo>
                <a:cubicBezTo>
                  <a:pt x="214" y="427"/>
                  <a:pt x="214" y="426"/>
                  <a:pt x="214" y="424"/>
                </a:cubicBezTo>
                <a:cubicBezTo>
                  <a:pt x="212" y="425"/>
                  <a:pt x="211" y="425"/>
                  <a:pt x="210" y="425"/>
                </a:cubicBezTo>
                <a:cubicBezTo>
                  <a:pt x="205" y="411"/>
                  <a:pt x="201" y="396"/>
                  <a:pt x="196" y="382"/>
                </a:cubicBezTo>
                <a:cubicBezTo>
                  <a:pt x="199" y="382"/>
                  <a:pt x="200" y="382"/>
                  <a:pt x="201" y="387"/>
                </a:cubicBezTo>
                <a:cubicBezTo>
                  <a:pt x="204" y="398"/>
                  <a:pt x="208" y="408"/>
                  <a:pt x="211" y="419"/>
                </a:cubicBezTo>
                <a:cubicBezTo>
                  <a:pt x="212" y="419"/>
                  <a:pt x="212" y="419"/>
                  <a:pt x="213" y="419"/>
                </a:cubicBezTo>
                <a:cubicBezTo>
                  <a:pt x="210" y="403"/>
                  <a:pt x="208" y="388"/>
                  <a:pt x="200" y="374"/>
                </a:cubicBezTo>
                <a:cubicBezTo>
                  <a:pt x="204" y="373"/>
                  <a:pt x="205" y="375"/>
                  <a:pt x="206" y="378"/>
                </a:cubicBezTo>
                <a:cubicBezTo>
                  <a:pt x="208" y="382"/>
                  <a:pt x="209" y="386"/>
                  <a:pt x="210" y="390"/>
                </a:cubicBezTo>
                <a:cubicBezTo>
                  <a:pt x="211" y="392"/>
                  <a:pt x="213" y="393"/>
                  <a:pt x="216" y="395"/>
                </a:cubicBezTo>
                <a:cubicBezTo>
                  <a:pt x="215" y="396"/>
                  <a:pt x="215" y="399"/>
                  <a:pt x="215" y="402"/>
                </a:cubicBezTo>
                <a:cubicBezTo>
                  <a:pt x="215" y="408"/>
                  <a:pt x="216" y="413"/>
                  <a:pt x="216" y="418"/>
                </a:cubicBezTo>
                <a:cubicBezTo>
                  <a:pt x="217" y="419"/>
                  <a:pt x="219" y="420"/>
                  <a:pt x="220" y="421"/>
                </a:cubicBezTo>
                <a:cubicBezTo>
                  <a:pt x="221" y="420"/>
                  <a:pt x="221" y="420"/>
                  <a:pt x="221" y="420"/>
                </a:cubicBezTo>
                <a:cubicBezTo>
                  <a:pt x="227" y="427"/>
                  <a:pt x="228" y="438"/>
                  <a:pt x="239" y="442"/>
                </a:cubicBezTo>
                <a:cubicBezTo>
                  <a:pt x="239" y="436"/>
                  <a:pt x="235" y="432"/>
                  <a:pt x="232" y="428"/>
                </a:cubicBezTo>
                <a:cubicBezTo>
                  <a:pt x="229" y="424"/>
                  <a:pt x="227" y="419"/>
                  <a:pt x="224" y="414"/>
                </a:cubicBezTo>
                <a:cubicBezTo>
                  <a:pt x="223" y="412"/>
                  <a:pt x="222" y="410"/>
                  <a:pt x="221" y="408"/>
                </a:cubicBezTo>
                <a:cubicBezTo>
                  <a:pt x="220" y="402"/>
                  <a:pt x="220" y="394"/>
                  <a:pt x="220" y="387"/>
                </a:cubicBezTo>
                <a:cubicBezTo>
                  <a:pt x="220" y="386"/>
                  <a:pt x="220" y="384"/>
                  <a:pt x="221" y="384"/>
                </a:cubicBezTo>
                <a:cubicBezTo>
                  <a:pt x="225" y="380"/>
                  <a:pt x="226" y="378"/>
                  <a:pt x="220" y="377"/>
                </a:cubicBezTo>
                <a:cubicBezTo>
                  <a:pt x="219" y="377"/>
                  <a:pt x="219" y="375"/>
                  <a:pt x="218" y="374"/>
                </a:cubicBezTo>
                <a:cubicBezTo>
                  <a:pt x="216" y="372"/>
                  <a:pt x="214" y="369"/>
                  <a:pt x="212" y="367"/>
                </a:cubicBezTo>
                <a:cubicBezTo>
                  <a:pt x="210" y="365"/>
                  <a:pt x="210" y="363"/>
                  <a:pt x="212" y="362"/>
                </a:cubicBezTo>
                <a:cubicBezTo>
                  <a:pt x="216" y="361"/>
                  <a:pt x="219" y="361"/>
                  <a:pt x="222" y="360"/>
                </a:cubicBezTo>
                <a:cubicBezTo>
                  <a:pt x="222" y="359"/>
                  <a:pt x="222" y="357"/>
                  <a:pt x="222" y="355"/>
                </a:cubicBezTo>
                <a:cubicBezTo>
                  <a:pt x="224" y="356"/>
                  <a:pt x="227" y="357"/>
                  <a:pt x="227" y="358"/>
                </a:cubicBezTo>
                <a:cubicBezTo>
                  <a:pt x="229" y="363"/>
                  <a:pt x="230" y="367"/>
                  <a:pt x="231" y="372"/>
                </a:cubicBezTo>
                <a:cubicBezTo>
                  <a:pt x="232" y="377"/>
                  <a:pt x="233" y="383"/>
                  <a:pt x="234" y="389"/>
                </a:cubicBezTo>
                <a:cubicBezTo>
                  <a:pt x="243" y="381"/>
                  <a:pt x="243" y="381"/>
                  <a:pt x="240" y="377"/>
                </a:cubicBezTo>
                <a:cubicBezTo>
                  <a:pt x="239" y="378"/>
                  <a:pt x="239" y="380"/>
                  <a:pt x="237" y="383"/>
                </a:cubicBezTo>
                <a:cubicBezTo>
                  <a:pt x="234" y="371"/>
                  <a:pt x="238" y="359"/>
                  <a:pt x="226" y="352"/>
                </a:cubicBezTo>
                <a:cubicBezTo>
                  <a:pt x="231" y="350"/>
                  <a:pt x="234" y="352"/>
                  <a:pt x="235" y="356"/>
                </a:cubicBezTo>
                <a:cubicBezTo>
                  <a:pt x="236" y="361"/>
                  <a:pt x="237" y="365"/>
                  <a:pt x="238" y="370"/>
                </a:cubicBezTo>
                <a:cubicBezTo>
                  <a:pt x="238" y="371"/>
                  <a:pt x="239" y="373"/>
                  <a:pt x="239" y="375"/>
                </a:cubicBezTo>
                <a:cubicBezTo>
                  <a:pt x="240" y="375"/>
                  <a:pt x="240" y="374"/>
                  <a:pt x="241" y="374"/>
                </a:cubicBezTo>
                <a:cubicBezTo>
                  <a:pt x="241" y="372"/>
                  <a:pt x="242" y="370"/>
                  <a:pt x="243" y="368"/>
                </a:cubicBezTo>
                <a:cubicBezTo>
                  <a:pt x="243" y="368"/>
                  <a:pt x="243" y="368"/>
                  <a:pt x="244" y="368"/>
                </a:cubicBezTo>
                <a:cubicBezTo>
                  <a:pt x="244" y="372"/>
                  <a:pt x="244" y="376"/>
                  <a:pt x="244" y="379"/>
                </a:cubicBezTo>
                <a:cubicBezTo>
                  <a:pt x="246" y="378"/>
                  <a:pt x="246" y="376"/>
                  <a:pt x="246" y="375"/>
                </a:cubicBezTo>
                <a:cubicBezTo>
                  <a:pt x="246" y="370"/>
                  <a:pt x="245" y="365"/>
                  <a:pt x="245" y="360"/>
                </a:cubicBezTo>
                <a:cubicBezTo>
                  <a:pt x="244" y="357"/>
                  <a:pt x="243" y="354"/>
                  <a:pt x="238" y="355"/>
                </a:cubicBezTo>
                <a:cubicBezTo>
                  <a:pt x="239" y="344"/>
                  <a:pt x="239" y="344"/>
                  <a:pt x="233" y="345"/>
                </a:cubicBezTo>
                <a:cubicBezTo>
                  <a:pt x="233" y="344"/>
                  <a:pt x="234" y="343"/>
                  <a:pt x="235" y="341"/>
                </a:cubicBezTo>
                <a:cubicBezTo>
                  <a:pt x="227" y="338"/>
                  <a:pt x="220" y="336"/>
                  <a:pt x="213" y="334"/>
                </a:cubicBezTo>
                <a:cubicBezTo>
                  <a:pt x="213" y="334"/>
                  <a:pt x="213" y="334"/>
                  <a:pt x="212" y="335"/>
                </a:cubicBezTo>
                <a:cubicBezTo>
                  <a:pt x="214" y="335"/>
                  <a:pt x="215" y="336"/>
                  <a:pt x="217" y="337"/>
                </a:cubicBezTo>
                <a:cubicBezTo>
                  <a:pt x="216" y="338"/>
                  <a:pt x="215" y="338"/>
                  <a:pt x="215" y="338"/>
                </a:cubicBezTo>
                <a:cubicBezTo>
                  <a:pt x="212" y="338"/>
                  <a:pt x="210" y="337"/>
                  <a:pt x="207" y="336"/>
                </a:cubicBezTo>
                <a:cubicBezTo>
                  <a:pt x="201" y="335"/>
                  <a:pt x="199" y="337"/>
                  <a:pt x="200" y="342"/>
                </a:cubicBezTo>
                <a:cubicBezTo>
                  <a:pt x="200" y="343"/>
                  <a:pt x="199" y="344"/>
                  <a:pt x="199" y="344"/>
                </a:cubicBezTo>
                <a:cubicBezTo>
                  <a:pt x="203" y="346"/>
                  <a:pt x="207" y="348"/>
                  <a:pt x="212" y="350"/>
                </a:cubicBezTo>
                <a:cubicBezTo>
                  <a:pt x="207" y="355"/>
                  <a:pt x="202" y="358"/>
                  <a:pt x="197" y="362"/>
                </a:cubicBezTo>
                <a:cubicBezTo>
                  <a:pt x="197" y="363"/>
                  <a:pt x="197" y="364"/>
                  <a:pt x="197" y="366"/>
                </a:cubicBezTo>
                <a:cubicBezTo>
                  <a:pt x="193" y="365"/>
                  <a:pt x="190" y="364"/>
                  <a:pt x="186" y="362"/>
                </a:cubicBezTo>
                <a:cubicBezTo>
                  <a:pt x="190" y="360"/>
                  <a:pt x="198" y="363"/>
                  <a:pt x="197" y="355"/>
                </a:cubicBezTo>
                <a:cubicBezTo>
                  <a:pt x="199" y="355"/>
                  <a:pt x="202" y="355"/>
                  <a:pt x="204" y="354"/>
                </a:cubicBezTo>
                <a:cubicBezTo>
                  <a:pt x="205" y="354"/>
                  <a:pt x="205" y="352"/>
                  <a:pt x="206" y="351"/>
                </a:cubicBezTo>
                <a:cubicBezTo>
                  <a:pt x="205" y="351"/>
                  <a:pt x="204" y="350"/>
                  <a:pt x="204" y="350"/>
                </a:cubicBezTo>
                <a:cubicBezTo>
                  <a:pt x="200" y="350"/>
                  <a:pt x="196" y="351"/>
                  <a:pt x="191" y="352"/>
                </a:cubicBezTo>
                <a:cubicBezTo>
                  <a:pt x="192" y="354"/>
                  <a:pt x="193" y="355"/>
                  <a:pt x="193" y="356"/>
                </a:cubicBezTo>
                <a:cubicBezTo>
                  <a:pt x="183" y="357"/>
                  <a:pt x="176" y="364"/>
                  <a:pt x="169" y="371"/>
                </a:cubicBezTo>
                <a:cubicBezTo>
                  <a:pt x="169" y="371"/>
                  <a:pt x="168" y="372"/>
                  <a:pt x="167" y="373"/>
                </a:cubicBezTo>
                <a:cubicBezTo>
                  <a:pt x="161" y="377"/>
                  <a:pt x="154" y="381"/>
                  <a:pt x="148" y="385"/>
                </a:cubicBezTo>
                <a:cubicBezTo>
                  <a:pt x="147" y="385"/>
                  <a:pt x="146" y="386"/>
                  <a:pt x="146" y="387"/>
                </a:cubicBezTo>
                <a:cubicBezTo>
                  <a:pt x="143" y="395"/>
                  <a:pt x="143" y="402"/>
                  <a:pt x="145" y="410"/>
                </a:cubicBezTo>
                <a:cubicBezTo>
                  <a:pt x="147" y="407"/>
                  <a:pt x="148" y="404"/>
                  <a:pt x="149" y="401"/>
                </a:cubicBezTo>
                <a:cubicBezTo>
                  <a:pt x="151" y="397"/>
                  <a:pt x="153" y="394"/>
                  <a:pt x="155" y="391"/>
                </a:cubicBezTo>
                <a:cubicBezTo>
                  <a:pt x="156" y="388"/>
                  <a:pt x="158" y="386"/>
                  <a:pt x="160" y="383"/>
                </a:cubicBezTo>
                <a:cubicBezTo>
                  <a:pt x="148" y="409"/>
                  <a:pt x="144" y="426"/>
                  <a:pt x="148" y="433"/>
                </a:cubicBezTo>
                <a:cubicBezTo>
                  <a:pt x="148" y="419"/>
                  <a:pt x="154" y="408"/>
                  <a:pt x="160" y="397"/>
                </a:cubicBezTo>
                <a:cubicBezTo>
                  <a:pt x="158" y="406"/>
                  <a:pt x="156" y="415"/>
                  <a:pt x="155" y="423"/>
                </a:cubicBezTo>
                <a:cubicBezTo>
                  <a:pt x="153" y="426"/>
                  <a:pt x="151" y="428"/>
                  <a:pt x="150" y="430"/>
                </a:cubicBezTo>
                <a:cubicBezTo>
                  <a:pt x="149" y="432"/>
                  <a:pt x="148" y="435"/>
                  <a:pt x="146" y="437"/>
                </a:cubicBezTo>
                <a:cubicBezTo>
                  <a:pt x="142" y="443"/>
                  <a:pt x="142" y="450"/>
                  <a:pt x="148" y="456"/>
                </a:cubicBezTo>
                <a:cubicBezTo>
                  <a:pt x="148" y="451"/>
                  <a:pt x="148" y="447"/>
                  <a:pt x="148" y="441"/>
                </a:cubicBezTo>
                <a:cubicBezTo>
                  <a:pt x="153" y="448"/>
                  <a:pt x="146" y="457"/>
                  <a:pt x="153" y="463"/>
                </a:cubicBezTo>
                <a:cubicBezTo>
                  <a:pt x="153" y="460"/>
                  <a:pt x="154" y="456"/>
                  <a:pt x="154" y="453"/>
                </a:cubicBezTo>
                <a:cubicBezTo>
                  <a:pt x="154" y="450"/>
                  <a:pt x="154" y="446"/>
                  <a:pt x="154" y="443"/>
                </a:cubicBezTo>
                <a:cubicBezTo>
                  <a:pt x="155" y="443"/>
                  <a:pt x="156" y="443"/>
                  <a:pt x="157" y="443"/>
                </a:cubicBezTo>
                <a:cubicBezTo>
                  <a:pt x="152" y="460"/>
                  <a:pt x="157" y="476"/>
                  <a:pt x="164" y="491"/>
                </a:cubicBezTo>
                <a:cubicBezTo>
                  <a:pt x="164" y="491"/>
                  <a:pt x="164" y="491"/>
                  <a:pt x="163" y="491"/>
                </a:cubicBezTo>
                <a:cubicBezTo>
                  <a:pt x="162" y="490"/>
                  <a:pt x="160" y="488"/>
                  <a:pt x="158" y="486"/>
                </a:cubicBezTo>
                <a:cubicBezTo>
                  <a:pt x="156" y="488"/>
                  <a:pt x="155" y="490"/>
                  <a:pt x="153" y="490"/>
                </a:cubicBezTo>
                <a:cubicBezTo>
                  <a:pt x="146" y="491"/>
                  <a:pt x="144" y="496"/>
                  <a:pt x="143" y="502"/>
                </a:cubicBezTo>
                <a:cubicBezTo>
                  <a:pt x="141" y="510"/>
                  <a:pt x="137" y="517"/>
                  <a:pt x="130" y="522"/>
                </a:cubicBezTo>
                <a:cubicBezTo>
                  <a:pt x="128" y="524"/>
                  <a:pt x="125" y="527"/>
                  <a:pt x="123" y="529"/>
                </a:cubicBezTo>
                <a:cubicBezTo>
                  <a:pt x="120" y="532"/>
                  <a:pt x="119" y="536"/>
                  <a:pt x="122" y="538"/>
                </a:cubicBezTo>
                <a:cubicBezTo>
                  <a:pt x="123" y="540"/>
                  <a:pt x="127" y="540"/>
                  <a:pt x="130" y="539"/>
                </a:cubicBezTo>
                <a:cubicBezTo>
                  <a:pt x="134" y="538"/>
                  <a:pt x="137" y="536"/>
                  <a:pt x="141" y="535"/>
                </a:cubicBezTo>
                <a:cubicBezTo>
                  <a:pt x="143" y="534"/>
                  <a:pt x="146" y="534"/>
                  <a:pt x="148" y="535"/>
                </a:cubicBezTo>
                <a:cubicBezTo>
                  <a:pt x="151" y="536"/>
                  <a:pt x="153" y="538"/>
                  <a:pt x="156" y="539"/>
                </a:cubicBezTo>
                <a:cubicBezTo>
                  <a:pt x="170" y="545"/>
                  <a:pt x="174" y="558"/>
                  <a:pt x="175" y="572"/>
                </a:cubicBezTo>
                <a:cubicBezTo>
                  <a:pt x="173" y="568"/>
                  <a:pt x="171" y="564"/>
                  <a:pt x="170" y="560"/>
                </a:cubicBezTo>
                <a:cubicBezTo>
                  <a:pt x="169" y="558"/>
                  <a:pt x="167" y="556"/>
                  <a:pt x="166" y="556"/>
                </a:cubicBezTo>
                <a:cubicBezTo>
                  <a:pt x="161" y="555"/>
                  <a:pt x="159" y="552"/>
                  <a:pt x="156" y="548"/>
                </a:cubicBezTo>
                <a:cubicBezTo>
                  <a:pt x="154" y="544"/>
                  <a:pt x="151" y="541"/>
                  <a:pt x="146" y="540"/>
                </a:cubicBezTo>
                <a:cubicBezTo>
                  <a:pt x="142" y="540"/>
                  <a:pt x="139" y="540"/>
                  <a:pt x="137" y="543"/>
                </a:cubicBezTo>
                <a:cubicBezTo>
                  <a:pt x="135" y="546"/>
                  <a:pt x="136" y="549"/>
                  <a:pt x="139" y="552"/>
                </a:cubicBezTo>
                <a:cubicBezTo>
                  <a:pt x="145" y="559"/>
                  <a:pt x="151" y="566"/>
                  <a:pt x="157" y="573"/>
                </a:cubicBezTo>
                <a:cubicBezTo>
                  <a:pt x="158" y="575"/>
                  <a:pt x="160" y="576"/>
                  <a:pt x="160" y="577"/>
                </a:cubicBezTo>
                <a:cubicBezTo>
                  <a:pt x="160" y="580"/>
                  <a:pt x="159" y="582"/>
                  <a:pt x="159" y="584"/>
                </a:cubicBezTo>
                <a:cubicBezTo>
                  <a:pt x="158" y="584"/>
                  <a:pt x="158" y="584"/>
                  <a:pt x="157" y="584"/>
                </a:cubicBezTo>
                <a:cubicBezTo>
                  <a:pt x="157" y="583"/>
                  <a:pt x="157" y="582"/>
                  <a:pt x="156" y="581"/>
                </a:cubicBezTo>
                <a:cubicBezTo>
                  <a:pt x="154" y="577"/>
                  <a:pt x="152" y="572"/>
                  <a:pt x="149" y="570"/>
                </a:cubicBezTo>
                <a:cubicBezTo>
                  <a:pt x="146" y="567"/>
                  <a:pt x="141" y="566"/>
                  <a:pt x="138" y="565"/>
                </a:cubicBezTo>
                <a:cubicBezTo>
                  <a:pt x="131" y="563"/>
                  <a:pt x="125" y="560"/>
                  <a:pt x="117" y="564"/>
                </a:cubicBezTo>
                <a:cubicBezTo>
                  <a:pt x="113" y="566"/>
                  <a:pt x="111" y="569"/>
                  <a:pt x="111" y="574"/>
                </a:cubicBezTo>
                <a:cubicBezTo>
                  <a:pt x="111" y="583"/>
                  <a:pt x="111" y="592"/>
                  <a:pt x="111" y="601"/>
                </a:cubicBezTo>
                <a:cubicBezTo>
                  <a:pt x="111" y="605"/>
                  <a:pt x="112" y="609"/>
                  <a:pt x="113" y="613"/>
                </a:cubicBezTo>
                <a:cubicBezTo>
                  <a:pt x="113" y="614"/>
                  <a:pt x="113" y="614"/>
                  <a:pt x="112" y="615"/>
                </a:cubicBezTo>
                <a:cubicBezTo>
                  <a:pt x="111" y="616"/>
                  <a:pt x="111" y="617"/>
                  <a:pt x="110" y="618"/>
                </a:cubicBezTo>
                <a:cubicBezTo>
                  <a:pt x="118" y="620"/>
                  <a:pt x="120" y="619"/>
                  <a:pt x="121" y="613"/>
                </a:cubicBezTo>
                <a:cubicBezTo>
                  <a:pt x="122" y="604"/>
                  <a:pt x="123" y="596"/>
                  <a:pt x="124" y="587"/>
                </a:cubicBezTo>
                <a:cubicBezTo>
                  <a:pt x="125" y="596"/>
                  <a:pt x="127" y="605"/>
                  <a:pt x="124" y="613"/>
                </a:cubicBezTo>
                <a:cubicBezTo>
                  <a:pt x="123" y="614"/>
                  <a:pt x="124" y="616"/>
                  <a:pt x="124" y="617"/>
                </a:cubicBezTo>
                <a:cubicBezTo>
                  <a:pt x="125" y="616"/>
                  <a:pt x="127" y="616"/>
                  <a:pt x="127" y="615"/>
                </a:cubicBezTo>
                <a:cubicBezTo>
                  <a:pt x="128" y="613"/>
                  <a:pt x="129" y="610"/>
                  <a:pt x="129" y="608"/>
                </a:cubicBezTo>
                <a:cubicBezTo>
                  <a:pt x="130" y="602"/>
                  <a:pt x="130" y="596"/>
                  <a:pt x="130" y="590"/>
                </a:cubicBezTo>
                <a:cubicBezTo>
                  <a:pt x="130" y="589"/>
                  <a:pt x="131" y="587"/>
                  <a:pt x="131" y="585"/>
                </a:cubicBezTo>
                <a:cubicBezTo>
                  <a:pt x="132" y="585"/>
                  <a:pt x="132" y="585"/>
                  <a:pt x="132" y="585"/>
                </a:cubicBezTo>
                <a:cubicBezTo>
                  <a:pt x="133" y="587"/>
                  <a:pt x="133" y="589"/>
                  <a:pt x="134" y="592"/>
                </a:cubicBezTo>
                <a:cubicBezTo>
                  <a:pt x="134" y="592"/>
                  <a:pt x="135" y="592"/>
                  <a:pt x="135" y="592"/>
                </a:cubicBezTo>
                <a:cubicBezTo>
                  <a:pt x="135" y="590"/>
                  <a:pt x="136" y="588"/>
                  <a:pt x="137" y="586"/>
                </a:cubicBezTo>
                <a:cubicBezTo>
                  <a:pt x="140" y="598"/>
                  <a:pt x="138" y="610"/>
                  <a:pt x="137" y="623"/>
                </a:cubicBezTo>
                <a:cubicBezTo>
                  <a:pt x="141" y="610"/>
                  <a:pt x="139" y="597"/>
                  <a:pt x="141" y="584"/>
                </a:cubicBezTo>
                <a:cubicBezTo>
                  <a:pt x="144" y="593"/>
                  <a:pt x="144" y="601"/>
                  <a:pt x="143" y="610"/>
                </a:cubicBezTo>
                <a:cubicBezTo>
                  <a:pt x="142" y="615"/>
                  <a:pt x="140" y="619"/>
                  <a:pt x="140" y="624"/>
                </a:cubicBezTo>
                <a:cubicBezTo>
                  <a:pt x="139" y="627"/>
                  <a:pt x="138" y="631"/>
                  <a:pt x="138" y="634"/>
                </a:cubicBezTo>
                <a:cubicBezTo>
                  <a:pt x="139" y="638"/>
                  <a:pt x="142" y="640"/>
                  <a:pt x="146" y="640"/>
                </a:cubicBezTo>
                <a:cubicBezTo>
                  <a:pt x="150" y="640"/>
                  <a:pt x="149" y="636"/>
                  <a:pt x="150" y="633"/>
                </a:cubicBezTo>
                <a:cubicBezTo>
                  <a:pt x="152" y="620"/>
                  <a:pt x="156" y="606"/>
                  <a:pt x="155" y="592"/>
                </a:cubicBezTo>
                <a:cubicBezTo>
                  <a:pt x="155" y="592"/>
                  <a:pt x="155" y="592"/>
                  <a:pt x="156" y="591"/>
                </a:cubicBezTo>
                <a:cubicBezTo>
                  <a:pt x="160" y="607"/>
                  <a:pt x="155" y="621"/>
                  <a:pt x="153" y="636"/>
                </a:cubicBezTo>
                <a:cubicBezTo>
                  <a:pt x="160" y="622"/>
                  <a:pt x="161" y="607"/>
                  <a:pt x="161" y="591"/>
                </a:cubicBezTo>
                <a:cubicBezTo>
                  <a:pt x="162" y="593"/>
                  <a:pt x="163" y="594"/>
                  <a:pt x="163" y="595"/>
                </a:cubicBezTo>
                <a:cubicBezTo>
                  <a:pt x="164" y="607"/>
                  <a:pt x="163" y="619"/>
                  <a:pt x="159" y="630"/>
                </a:cubicBezTo>
                <a:cubicBezTo>
                  <a:pt x="158" y="632"/>
                  <a:pt x="158" y="635"/>
                  <a:pt x="158" y="637"/>
                </a:cubicBezTo>
                <a:cubicBezTo>
                  <a:pt x="158" y="637"/>
                  <a:pt x="159" y="637"/>
                  <a:pt x="159" y="637"/>
                </a:cubicBezTo>
                <a:cubicBezTo>
                  <a:pt x="161" y="636"/>
                  <a:pt x="163" y="634"/>
                  <a:pt x="163" y="632"/>
                </a:cubicBezTo>
                <a:cubicBezTo>
                  <a:pt x="165" y="626"/>
                  <a:pt x="166" y="620"/>
                  <a:pt x="167" y="614"/>
                </a:cubicBezTo>
                <a:cubicBezTo>
                  <a:pt x="168" y="608"/>
                  <a:pt x="168" y="602"/>
                  <a:pt x="169" y="596"/>
                </a:cubicBezTo>
                <a:cubicBezTo>
                  <a:pt x="170" y="601"/>
                  <a:pt x="171" y="607"/>
                  <a:pt x="170" y="612"/>
                </a:cubicBezTo>
                <a:cubicBezTo>
                  <a:pt x="169" y="625"/>
                  <a:pt x="164" y="637"/>
                  <a:pt x="157" y="647"/>
                </a:cubicBezTo>
                <a:cubicBezTo>
                  <a:pt x="155" y="649"/>
                  <a:pt x="151" y="651"/>
                  <a:pt x="149" y="651"/>
                </a:cubicBezTo>
                <a:cubicBezTo>
                  <a:pt x="140" y="648"/>
                  <a:pt x="132" y="643"/>
                  <a:pt x="130" y="633"/>
                </a:cubicBezTo>
                <a:cubicBezTo>
                  <a:pt x="129" y="629"/>
                  <a:pt x="127" y="627"/>
                  <a:pt x="123" y="627"/>
                </a:cubicBezTo>
                <a:cubicBezTo>
                  <a:pt x="119" y="627"/>
                  <a:pt x="115" y="628"/>
                  <a:pt x="115" y="632"/>
                </a:cubicBezTo>
                <a:cubicBezTo>
                  <a:pt x="113" y="641"/>
                  <a:pt x="110" y="650"/>
                  <a:pt x="115" y="659"/>
                </a:cubicBezTo>
                <a:cubicBezTo>
                  <a:pt x="116" y="661"/>
                  <a:pt x="116" y="662"/>
                  <a:pt x="117" y="664"/>
                </a:cubicBezTo>
                <a:cubicBezTo>
                  <a:pt x="118" y="667"/>
                  <a:pt x="118" y="671"/>
                  <a:pt x="123" y="670"/>
                </a:cubicBezTo>
                <a:cubicBezTo>
                  <a:pt x="124" y="670"/>
                  <a:pt x="124" y="671"/>
                  <a:pt x="125" y="672"/>
                </a:cubicBezTo>
                <a:cubicBezTo>
                  <a:pt x="126" y="673"/>
                  <a:pt x="127" y="674"/>
                  <a:pt x="129" y="675"/>
                </a:cubicBezTo>
                <a:cubicBezTo>
                  <a:pt x="129" y="673"/>
                  <a:pt x="130" y="671"/>
                  <a:pt x="129" y="669"/>
                </a:cubicBezTo>
                <a:cubicBezTo>
                  <a:pt x="129" y="666"/>
                  <a:pt x="128" y="663"/>
                  <a:pt x="128" y="660"/>
                </a:cubicBezTo>
                <a:cubicBezTo>
                  <a:pt x="128" y="660"/>
                  <a:pt x="128" y="659"/>
                  <a:pt x="129" y="659"/>
                </a:cubicBezTo>
                <a:cubicBezTo>
                  <a:pt x="129" y="660"/>
                  <a:pt x="129" y="661"/>
                  <a:pt x="129" y="661"/>
                </a:cubicBezTo>
                <a:cubicBezTo>
                  <a:pt x="131" y="669"/>
                  <a:pt x="133" y="676"/>
                  <a:pt x="134" y="684"/>
                </a:cubicBezTo>
                <a:cubicBezTo>
                  <a:pt x="136" y="690"/>
                  <a:pt x="138" y="693"/>
                  <a:pt x="143" y="693"/>
                </a:cubicBezTo>
                <a:cubicBezTo>
                  <a:pt x="141" y="688"/>
                  <a:pt x="139" y="684"/>
                  <a:pt x="137" y="679"/>
                </a:cubicBezTo>
                <a:cubicBezTo>
                  <a:pt x="136" y="674"/>
                  <a:pt x="136" y="669"/>
                  <a:pt x="136" y="664"/>
                </a:cubicBezTo>
                <a:cubicBezTo>
                  <a:pt x="136" y="659"/>
                  <a:pt x="133" y="654"/>
                  <a:pt x="136" y="649"/>
                </a:cubicBezTo>
                <a:cubicBezTo>
                  <a:pt x="138" y="661"/>
                  <a:pt x="138" y="674"/>
                  <a:pt x="144" y="685"/>
                </a:cubicBezTo>
                <a:cubicBezTo>
                  <a:pt x="144" y="685"/>
                  <a:pt x="145" y="684"/>
                  <a:pt x="146" y="684"/>
                </a:cubicBezTo>
                <a:cubicBezTo>
                  <a:pt x="145" y="674"/>
                  <a:pt x="144" y="664"/>
                  <a:pt x="143" y="655"/>
                </a:cubicBezTo>
                <a:cubicBezTo>
                  <a:pt x="145" y="656"/>
                  <a:pt x="146" y="658"/>
                  <a:pt x="146" y="659"/>
                </a:cubicBezTo>
                <a:cubicBezTo>
                  <a:pt x="147" y="668"/>
                  <a:pt x="147" y="676"/>
                  <a:pt x="148" y="684"/>
                </a:cubicBezTo>
                <a:cubicBezTo>
                  <a:pt x="148" y="686"/>
                  <a:pt x="148" y="688"/>
                  <a:pt x="149" y="690"/>
                </a:cubicBezTo>
                <a:cubicBezTo>
                  <a:pt x="149" y="690"/>
                  <a:pt x="150" y="690"/>
                  <a:pt x="151" y="690"/>
                </a:cubicBezTo>
                <a:cubicBezTo>
                  <a:pt x="153" y="679"/>
                  <a:pt x="149" y="668"/>
                  <a:pt x="150" y="658"/>
                </a:cubicBezTo>
                <a:cubicBezTo>
                  <a:pt x="156" y="665"/>
                  <a:pt x="152" y="675"/>
                  <a:pt x="157" y="682"/>
                </a:cubicBezTo>
                <a:cubicBezTo>
                  <a:pt x="158" y="682"/>
                  <a:pt x="158" y="682"/>
                  <a:pt x="159" y="682"/>
                </a:cubicBezTo>
                <a:cubicBezTo>
                  <a:pt x="159" y="673"/>
                  <a:pt x="159" y="664"/>
                  <a:pt x="159" y="655"/>
                </a:cubicBezTo>
                <a:cubicBezTo>
                  <a:pt x="159" y="655"/>
                  <a:pt x="160" y="655"/>
                  <a:pt x="160" y="655"/>
                </a:cubicBezTo>
                <a:cubicBezTo>
                  <a:pt x="161" y="656"/>
                  <a:pt x="161" y="657"/>
                  <a:pt x="162" y="659"/>
                </a:cubicBezTo>
                <a:cubicBezTo>
                  <a:pt x="165" y="656"/>
                  <a:pt x="167" y="654"/>
                  <a:pt x="169" y="651"/>
                </a:cubicBezTo>
                <a:cubicBezTo>
                  <a:pt x="169" y="652"/>
                  <a:pt x="169" y="652"/>
                  <a:pt x="170" y="652"/>
                </a:cubicBezTo>
                <a:cubicBezTo>
                  <a:pt x="168" y="655"/>
                  <a:pt x="166" y="657"/>
                  <a:pt x="164" y="659"/>
                </a:cubicBezTo>
                <a:cubicBezTo>
                  <a:pt x="161" y="661"/>
                  <a:pt x="161" y="664"/>
                  <a:pt x="162" y="667"/>
                </a:cubicBezTo>
                <a:cubicBezTo>
                  <a:pt x="164" y="678"/>
                  <a:pt x="164" y="690"/>
                  <a:pt x="159" y="701"/>
                </a:cubicBezTo>
                <a:cubicBezTo>
                  <a:pt x="160" y="702"/>
                  <a:pt x="161" y="702"/>
                  <a:pt x="162" y="702"/>
                </a:cubicBezTo>
                <a:cubicBezTo>
                  <a:pt x="167" y="704"/>
                  <a:pt x="169" y="708"/>
                  <a:pt x="167" y="713"/>
                </a:cubicBezTo>
                <a:cubicBezTo>
                  <a:pt x="166" y="716"/>
                  <a:pt x="165" y="720"/>
                  <a:pt x="163" y="723"/>
                </a:cubicBezTo>
                <a:cubicBezTo>
                  <a:pt x="164" y="723"/>
                  <a:pt x="165" y="724"/>
                  <a:pt x="165" y="724"/>
                </a:cubicBezTo>
                <a:cubicBezTo>
                  <a:pt x="167" y="723"/>
                  <a:pt x="168" y="722"/>
                  <a:pt x="169" y="720"/>
                </a:cubicBezTo>
                <a:cubicBezTo>
                  <a:pt x="170" y="718"/>
                  <a:pt x="170" y="716"/>
                  <a:pt x="171" y="715"/>
                </a:cubicBezTo>
                <a:cubicBezTo>
                  <a:pt x="176" y="711"/>
                  <a:pt x="176" y="706"/>
                  <a:pt x="177" y="701"/>
                </a:cubicBezTo>
                <a:cubicBezTo>
                  <a:pt x="180" y="689"/>
                  <a:pt x="183" y="677"/>
                  <a:pt x="185" y="666"/>
                </a:cubicBezTo>
                <a:cubicBezTo>
                  <a:pt x="185" y="665"/>
                  <a:pt x="186" y="665"/>
                  <a:pt x="186" y="664"/>
                </a:cubicBezTo>
                <a:cubicBezTo>
                  <a:pt x="187" y="665"/>
                  <a:pt x="187" y="666"/>
                  <a:pt x="188" y="668"/>
                </a:cubicBezTo>
                <a:cubicBezTo>
                  <a:pt x="193" y="662"/>
                  <a:pt x="199" y="659"/>
                  <a:pt x="197" y="651"/>
                </a:cubicBezTo>
                <a:cubicBezTo>
                  <a:pt x="197" y="649"/>
                  <a:pt x="198" y="647"/>
                  <a:pt x="198" y="646"/>
                </a:cubicBezTo>
                <a:cubicBezTo>
                  <a:pt x="197" y="640"/>
                  <a:pt x="197" y="635"/>
                  <a:pt x="196" y="630"/>
                </a:cubicBezTo>
                <a:cubicBezTo>
                  <a:pt x="193" y="638"/>
                  <a:pt x="190" y="647"/>
                  <a:pt x="187" y="655"/>
                </a:cubicBezTo>
                <a:cubicBezTo>
                  <a:pt x="186" y="658"/>
                  <a:pt x="183" y="660"/>
                  <a:pt x="182" y="663"/>
                </a:cubicBezTo>
                <a:cubicBezTo>
                  <a:pt x="180" y="672"/>
                  <a:pt x="177" y="681"/>
                  <a:pt x="175" y="690"/>
                </a:cubicBezTo>
                <a:cubicBezTo>
                  <a:pt x="174" y="693"/>
                  <a:pt x="173" y="696"/>
                  <a:pt x="172" y="699"/>
                </a:cubicBezTo>
                <a:cubicBezTo>
                  <a:pt x="172" y="699"/>
                  <a:pt x="171" y="699"/>
                  <a:pt x="171" y="699"/>
                </a:cubicBezTo>
                <a:cubicBezTo>
                  <a:pt x="172" y="694"/>
                  <a:pt x="173" y="689"/>
                  <a:pt x="174" y="684"/>
                </a:cubicBezTo>
                <a:cubicBezTo>
                  <a:pt x="173" y="684"/>
                  <a:pt x="173" y="684"/>
                  <a:pt x="172" y="684"/>
                </a:cubicBezTo>
                <a:cubicBezTo>
                  <a:pt x="170" y="689"/>
                  <a:pt x="169" y="695"/>
                  <a:pt x="167" y="701"/>
                </a:cubicBezTo>
                <a:cubicBezTo>
                  <a:pt x="166" y="701"/>
                  <a:pt x="166" y="701"/>
                  <a:pt x="165" y="700"/>
                </a:cubicBezTo>
                <a:cubicBezTo>
                  <a:pt x="166" y="699"/>
                  <a:pt x="166" y="698"/>
                  <a:pt x="166" y="697"/>
                </a:cubicBezTo>
                <a:cubicBezTo>
                  <a:pt x="167" y="688"/>
                  <a:pt x="168" y="679"/>
                  <a:pt x="168" y="670"/>
                </a:cubicBezTo>
                <a:cubicBezTo>
                  <a:pt x="168" y="663"/>
                  <a:pt x="171" y="658"/>
                  <a:pt x="176" y="654"/>
                </a:cubicBezTo>
                <a:cubicBezTo>
                  <a:pt x="175" y="658"/>
                  <a:pt x="172" y="661"/>
                  <a:pt x="171" y="665"/>
                </a:cubicBezTo>
                <a:cubicBezTo>
                  <a:pt x="170" y="669"/>
                  <a:pt x="169" y="674"/>
                  <a:pt x="172" y="678"/>
                </a:cubicBezTo>
                <a:cubicBezTo>
                  <a:pt x="175" y="672"/>
                  <a:pt x="179" y="667"/>
                  <a:pt x="182" y="661"/>
                </a:cubicBezTo>
                <a:cubicBezTo>
                  <a:pt x="186" y="650"/>
                  <a:pt x="191" y="640"/>
                  <a:pt x="191" y="628"/>
                </a:cubicBezTo>
                <a:cubicBezTo>
                  <a:pt x="191" y="626"/>
                  <a:pt x="191" y="624"/>
                  <a:pt x="194" y="623"/>
                </a:cubicBezTo>
                <a:cubicBezTo>
                  <a:pt x="196" y="621"/>
                  <a:pt x="197" y="617"/>
                  <a:pt x="198" y="614"/>
                </a:cubicBezTo>
                <a:cubicBezTo>
                  <a:pt x="199" y="612"/>
                  <a:pt x="198" y="610"/>
                  <a:pt x="199" y="607"/>
                </a:cubicBezTo>
                <a:cubicBezTo>
                  <a:pt x="199" y="607"/>
                  <a:pt x="199" y="607"/>
                  <a:pt x="200" y="607"/>
                </a:cubicBezTo>
                <a:cubicBezTo>
                  <a:pt x="201" y="611"/>
                  <a:pt x="201" y="614"/>
                  <a:pt x="202" y="618"/>
                </a:cubicBezTo>
                <a:cubicBezTo>
                  <a:pt x="206" y="615"/>
                  <a:pt x="207" y="617"/>
                  <a:pt x="207" y="620"/>
                </a:cubicBezTo>
                <a:cubicBezTo>
                  <a:pt x="208" y="624"/>
                  <a:pt x="208" y="627"/>
                  <a:pt x="208" y="631"/>
                </a:cubicBezTo>
                <a:cubicBezTo>
                  <a:pt x="208" y="633"/>
                  <a:pt x="208" y="635"/>
                  <a:pt x="207" y="636"/>
                </a:cubicBezTo>
                <a:cubicBezTo>
                  <a:pt x="207" y="638"/>
                  <a:pt x="207" y="639"/>
                  <a:pt x="207" y="640"/>
                </a:cubicBezTo>
                <a:cubicBezTo>
                  <a:pt x="209" y="640"/>
                  <a:pt x="210" y="640"/>
                  <a:pt x="211" y="639"/>
                </a:cubicBezTo>
                <a:cubicBezTo>
                  <a:pt x="212" y="639"/>
                  <a:pt x="214" y="637"/>
                  <a:pt x="214" y="637"/>
                </a:cubicBezTo>
                <a:cubicBezTo>
                  <a:pt x="219" y="640"/>
                  <a:pt x="220" y="635"/>
                  <a:pt x="222" y="632"/>
                </a:cubicBezTo>
                <a:cubicBezTo>
                  <a:pt x="222" y="631"/>
                  <a:pt x="221" y="628"/>
                  <a:pt x="220" y="625"/>
                </a:cubicBezTo>
                <a:cubicBezTo>
                  <a:pt x="220" y="626"/>
                  <a:pt x="219" y="626"/>
                  <a:pt x="219" y="626"/>
                </a:cubicBezTo>
                <a:cubicBezTo>
                  <a:pt x="218" y="628"/>
                  <a:pt x="216" y="631"/>
                  <a:pt x="215" y="633"/>
                </a:cubicBezTo>
                <a:cubicBezTo>
                  <a:pt x="214" y="633"/>
                  <a:pt x="214" y="633"/>
                  <a:pt x="213" y="633"/>
                </a:cubicBezTo>
                <a:cubicBezTo>
                  <a:pt x="213" y="631"/>
                  <a:pt x="213" y="629"/>
                  <a:pt x="212" y="627"/>
                </a:cubicBezTo>
                <a:cubicBezTo>
                  <a:pt x="212" y="624"/>
                  <a:pt x="212" y="622"/>
                  <a:pt x="211" y="620"/>
                </a:cubicBezTo>
                <a:cubicBezTo>
                  <a:pt x="209" y="616"/>
                  <a:pt x="206" y="612"/>
                  <a:pt x="204" y="609"/>
                </a:cubicBezTo>
                <a:cubicBezTo>
                  <a:pt x="203" y="607"/>
                  <a:pt x="203" y="605"/>
                  <a:pt x="203" y="604"/>
                </a:cubicBezTo>
                <a:cubicBezTo>
                  <a:pt x="205" y="605"/>
                  <a:pt x="206" y="605"/>
                  <a:pt x="207" y="607"/>
                </a:cubicBezTo>
                <a:cubicBezTo>
                  <a:pt x="209" y="609"/>
                  <a:pt x="211" y="612"/>
                  <a:pt x="213" y="615"/>
                </a:cubicBezTo>
                <a:cubicBezTo>
                  <a:pt x="213" y="615"/>
                  <a:pt x="214" y="614"/>
                  <a:pt x="214" y="614"/>
                </a:cubicBezTo>
                <a:cubicBezTo>
                  <a:pt x="214" y="612"/>
                  <a:pt x="215" y="609"/>
                  <a:pt x="215" y="607"/>
                </a:cubicBezTo>
                <a:cubicBezTo>
                  <a:pt x="214" y="605"/>
                  <a:pt x="212" y="603"/>
                  <a:pt x="210" y="601"/>
                </a:cubicBezTo>
                <a:cubicBezTo>
                  <a:pt x="209" y="599"/>
                  <a:pt x="208" y="598"/>
                  <a:pt x="206" y="595"/>
                </a:cubicBezTo>
                <a:cubicBezTo>
                  <a:pt x="207" y="592"/>
                  <a:pt x="209" y="587"/>
                  <a:pt x="210" y="583"/>
                </a:cubicBezTo>
                <a:cubicBezTo>
                  <a:pt x="211" y="581"/>
                  <a:pt x="211" y="579"/>
                  <a:pt x="210" y="579"/>
                </a:cubicBezTo>
                <a:cubicBezTo>
                  <a:pt x="206" y="575"/>
                  <a:pt x="208" y="570"/>
                  <a:pt x="208" y="565"/>
                </a:cubicBezTo>
                <a:cubicBezTo>
                  <a:pt x="209" y="567"/>
                  <a:pt x="210" y="568"/>
                  <a:pt x="210" y="569"/>
                </a:cubicBezTo>
                <a:cubicBezTo>
                  <a:pt x="211" y="560"/>
                  <a:pt x="212" y="551"/>
                  <a:pt x="209" y="543"/>
                </a:cubicBezTo>
                <a:cubicBezTo>
                  <a:pt x="207" y="538"/>
                  <a:pt x="204" y="533"/>
                  <a:pt x="202" y="528"/>
                </a:cubicBezTo>
                <a:cubicBezTo>
                  <a:pt x="202" y="527"/>
                  <a:pt x="202" y="525"/>
                  <a:pt x="202" y="523"/>
                </a:cubicBezTo>
                <a:cubicBezTo>
                  <a:pt x="204" y="523"/>
                  <a:pt x="206" y="523"/>
                  <a:pt x="208" y="523"/>
                </a:cubicBezTo>
                <a:cubicBezTo>
                  <a:pt x="211" y="524"/>
                  <a:pt x="214" y="525"/>
                  <a:pt x="218" y="526"/>
                </a:cubicBezTo>
                <a:cubicBezTo>
                  <a:pt x="219" y="526"/>
                  <a:pt x="221" y="525"/>
                  <a:pt x="222" y="524"/>
                </a:cubicBezTo>
                <a:cubicBezTo>
                  <a:pt x="226" y="518"/>
                  <a:pt x="226" y="499"/>
                  <a:pt x="219" y="489"/>
                </a:cubicBezTo>
                <a:cubicBezTo>
                  <a:pt x="219" y="495"/>
                  <a:pt x="219" y="500"/>
                  <a:pt x="219" y="504"/>
                </a:cubicBezTo>
                <a:cubicBezTo>
                  <a:pt x="215" y="499"/>
                  <a:pt x="220" y="492"/>
                  <a:pt x="214" y="487"/>
                </a:cubicBezTo>
                <a:cubicBezTo>
                  <a:pt x="213" y="488"/>
                  <a:pt x="212" y="490"/>
                  <a:pt x="212" y="490"/>
                </a:cubicBezTo>
                <a:close/>
                <a:moveTo>
                  <a:pt x="508" y="218"/>
                </a:moveTo>
                <a:cubicBezTo>
                  <a:pt x="501" y="213"/>
                  <a:pt x="501" y="212"/>
                  <a:pt x="502" y="204"/>
                </a:cubicBezTo>
                <a:cubicBezTo>
                  <a:pt x="503" y="200"/>
                  <a:pt x="504" y="196"/>
                  <a:pt x="506" y="190"/>
                </a:cubicBezTo>
                <a:cubicBezTo>
                  <a:pt x="501" y="194"/>
                  <a:pt x="502" y="200"/>
                  <a:pt x="495" y="201"/>
                </a:cubicBezTo>
                <a:cubicBezTo>
                  <a:pt x="497" y="196"/>
                  <a:pt x="498" y="193"/>
                  <a:pt x="499" y="189"/>
                </a:cubicBezTo>
                <a:cubicBezTo>
                  <a:pt x="500" y="185"/>
                  <a:pt x="500" y="181"/>
                  <a:pt x="500" y="177"/>
                </a:cubicBezTo>
                <a:cubicBezTo>
                  <a:pt x="502" y="179"/>
                  <a:pt x="503" y="181"/>
                  <a:pt x="503" y="182"/>
                </a:cubicBezTo>
                <a:cubicBezTo>
                  <a:pt x="504" y="184"/>
                  <a:pt x="505" y="186"/>
                  <a:pt x="506" y="188"/>
                </a:cubicBezTo>
                <a:cubicBezTo>
                  <a:pt x="510" y="179"/>
                  <a:pt x="510" y="179"/>
                  <a:pt x="513" y="181"/>
                </a:cubicBezTo>
                <a:cubicBezTo>
                  <a:pt x="512" y="186"/>
                  <a:pt x="512" y="191"/>
                  <a:pt x="510" y="195"/>
                </a:cubicBezTo>
                <a:cubicBezTo>
                  <a:pt x="509" y="199"/>
                  <a:pt x="506" y="202"/>
                  <a:pt x="504" y="206"/>
                </a:cubicBezTo>
                <a:cubicBezTo>
                  <a:pt x="504" y="206"/>
                  <a:pt x="504" y="207"/>
                  <a:pt x="505" y="207"/>
                </a:cubicBezTo>
                <a:cubicBezTo>
                  <a:pt x="510" y="204"/>
                  <a:pt x="514" y="199"/>
                  <a:pt x="515" y="194"/>
                </a:cubicBezTo>
                <a:cubicBezTo>
                  <a:pt x="517" y="187"/>
                  <a:pt x="518" y="181"/>
                  <a:pt x="519" y="174"/>
                </a:cubicBezTo>
                <a:cubicBezTo>
                  <a:pt x="520" y="168"/>
                  <a:pt x="520" y="163"/>
                  <a:pt x="516" y="158"/>
                </a:cubicBezTo>
                <a:cubicBezTo>
                  <a:pt x="515" y="157"/>
                  <a:pt x="515" y="155"/>
                  <a:pt x="515" y="153"/>
                </a:cubicBezTo>
                <a:cubicBezTo>
                  <a:pt x="515" y="152"/>
                  <a:pt x="516" y="150"/>
                  <a:pt x="515" y="148"/>
                </a:cubicBezTo>
                <a:cubicBezTo>
                  <a:pt x="512" y="139"/>
                  <a:pt x="501" y="134"/>
                  <a:pt x="492" y="138"/>
                </a:cubicBezTo>
                <a:cubicBezTo>
                  <a:pt x="491" y="138"/>
                  <a:pt x="491" y="139"/>
                  <a:pt x="490" y="140"/>
                </a:cubicBezTo>
                <a:cubicBezTo>
                  <a:pt x="489" y="142"/>
                  <a:pt x="487" y="143"/>
                  <a:pt x="486" y="145"/>
                </a:cubicBezTo>
                <a:cubicBezTo>
                  <a:pt x="485" y="142"/>
                  <a:pt x="484" y="140"/>
                  <a:pt x="483" y="137"/>
                </a:cubicBezTo>
                <a:cubicBezTo>
                  <a:pt x="483" y="137"/>
                  <a:pt x="484" y="136"/>
                  <a:pt x="484" y="135"/>
                </a:cubicBezTo>
                <a:cubicBezTo>
                  <a:pt x="483" y="134"/>
                  <a:pt x="481" y="134"/>
                  <a:pt x="481" y="134"/>
                </a:cubicBezTo>
                <a:cubicBezTo>
                  <a:pt x="473" y="128"/>
                  <a:pt x="467" y="121"/>
                  <a:pt x="463" y="113"/>
                </a:cubicBezTo>
                <a:cubicBezTo>
                  <a:pt x="461" y="108"/>
                  <a:pt x="459" y="102"/>
                  <a:pt x="457" y="97"/>
                </a:cubicBezTo>
                <a:cubicBezTo>
                  <a:pt x="456" y="95"/>
                  <a:pt x="453" y="94"/>
                  <a:pt x="452" y="92"/>
                </a:cubicBezTo>
                <a:cubicBezTo>
                  <a:pt x="452" y="91"/>
                  <a:pt x="453" y="88"/>
                  <a:pt x="453" y="86"/>
                </a:cubicBezTo>
                <a:cubicBezTo>
                  <a:pt x="453" y="83"/>
                  <a:pt x="452" y="80"/>
                  <a:pt x="451" y="77"/>
                </a:cubicBezTo>
                <a:cubicBezTo>
                  <a:pt x="450" y="75"/>
                  <a:pt x="449" y="73"/>
                  <a:pt x="447" y="72"/>
                </a:cubicBezTo>
                <a:cubicBezTo>
                  <a:pt x="446" y="71"/>
                  <a:pt x="443" y="74"/>
                  <a:pt x="441" y="75"/>
                </a:cubicBezTo>
                <a:cubicBezTo>
                  <a:pt x="441" y="75"/>
                  <a:pt x="441" y="75"/>
                  <a:pt x="440" y="75"/>
                </a:cubicBezTo>
                <a:cubicBezTo>
                  <a:pt x="440" y="74"/>
                  <a:pt x="440" y="72"/>
                  <a:pt x="440" y="71"/>
                </a:cubicBezTo>
                <a:cubicBezTo>
                  <a:pt x="439" y="72"/>
                  <a:pt x="438" y="72"/>
                  <a:pt x="437" y="73"/>
                </a:cubicBezTo>
                <a:cubicBezTo>
                  <a:pt x="436" y="74"/>
                  <a:pt x="435" y="75"/>
                  <a:pt x="434" y="77"/>
                </a:cubicBezTo>
                <a:cubicBezTo>
                  <a:pt x="437" y="78"/>
                  <a:pt x="439" y="79"/>
                  <a:pt x="442" y="80"/>
                </a:cubicBezTo>
                <a:cubicBezTo>
                  <a:pt x="438" y="84"/>
                  <a:pt x="433" y="79"/>
                  <a:pt x="431" y="84"/>
                </a:cubicBezTo>
                <a:cubicBezTo>
                  <a:pt x="435" y="85"/>
                  <a:pt x="439" y="86"/>
                  <a:pt x="443" y="87"/>
                </a:cubicBezTo>
                <a:cubicBezTo>
                  <a:pt x="442" y="89"/>
                  <a:pt x="442" y="90"/>
                  <a:pt x="442" y="91"/>
                </a:cubicBezTo>
                <a:cubicBezTo>
                  <a:pt x="437" y="91"/>
                  <a:pt x="433" y="90"/>
                  <a:pt x="429" y="91"/>
                </a:cubicBezTo>
                <a:cubicBezTo>
                  <a:pt x="428" y="91"/>
                  <a:pt x="428" y="93"/>
                  <a:pt x="427" y="93"/>
                </a:cubicBezTo>
                <a:cubicBezTo>
                  <a:pt x="428" y="94"/>
                  <a:pt x="429" y="95"/>
                  <a:pt x="430" y="95"/>
                </a:cubicBezTo>
                <a:cubicBezTo>
                  <a:pt x="432" y="95"/>
                  <a:pt x="435" y="96"/>
                  <a:pt x="438" y="96"/>
                </a:cubicBezTo>
                <a:cubicBezTo>
                  <a:pt x="434" y="101"/>
                  <a:pt x="427" y="96"/>
                  <a:pt x="424" y="103"/>
                </a:cubicBezTo>
                <a:cubicBezTo>
                  <a:pt x="428" y="103"/>
                  <a:pt x="433" y="104"/>
                  <a:pt x="437" y="105"/>
                </a:cubicBezTo>
                <a:cubicBezTo>
                  <a:pt x="421" y="109"/>
                  <a:pt x="421" y="109"/>
                  <a:pt x="421" y="111"/>
                </a:cubicBezTo>
                <a:cubicBezTo>
                  <a:pt x="426" y="112"/>
                  <a:pt x="431" y="113"/>
                  <a:pt x="437" y="114"/>
                </a:cubicBezTo>
                <a:cubicBezTo>
                  <a:pt x="437" y="115"/>
                  <a:pt x="437" y="115"/>
                  <a:pt x="437" y="116"/>
                </a:cubicBezTo>
                <a:cubicBezTo>
                  <a:pt x="433" y="116"/>
                  <a:pt x="430" y="116"/>
                  <a:pt x="426" y="117"/>
                </a:cubicBezTo>
                <a:cubicBezTo>
                  <a:pt x="426" y="117"/>
                  <a:pt x="426" y="117"/>
                  <a:pt x="426" y="118"/>
                </a:cubicBezTo>
                <a:cubicBezTo>
                  <a:pt x="430" y="118"/>
                  <a:pt x="433" y="119"/>
                  <a:pt x="436" y="119"/>
                </a:cubicBezTo>
                <a:cubicBezTo>
                  <a:pt x="432" y="121"/>
                  <a:pt x="429" y="121"/>
                  <a:pt x="426" y="122"/>
                </a:cubicBezTo>
                <a:cubicBezTo>
                  <a:pt x="418" y="123"/>
                  <a:pt x="418" y="123"/>
                  <a:pt x="418" y="127"/>
                </a:cubicBezTo>
                <a:cubicBezTo>
                  <a:pt x="424" y="127"/>
                  <a:pt x="430" y="127"/>
                  <a:pt x="435" y="127"/>
                </a:cubicBezTo>
                <a:cubicBezTo>
                  <a:pt x="435" y="128"/>
                  <a:pt x="436" y="129"/>
                  <a:pt x="436" y="129"/>
                </a:cubicBezTo>
                <a:cubicBezTo>
                  <a:pt x="431" y="130"/>
                  <a:pt x="427" y="131"/>
                  <a:pt x="423" y="132"/>
                </a:cubicBezTo>
                <a:cubicBezTo>
                  <a:pt x="423" y="133"/>
                  <a:pt x="423" y="133"/>
                  <a:pt x="423" y="134"/>
                </a:cubicBezTo>
                <a:cubicBezTo>
                  <a:pt x="426" y="134"/>
                  <a:pt x="428" y="134"/>
                  <a:pt x="430" y="134"/>
                </a:cubicBezTo>
                <a:cubicBezTo>
                  <a:pt x="431" y="134"/>
                  <a:pt x="432" y="135"/>
                  <a:pt x="433" y="136"/>
                </a:cubicBezTo>
                <a:cubicBezTo>
                  <a:pt x="432" y="136"/>
                  <a:pt x="431" y="137"/>
                  <a:pt x="430" y="137"/>
                </a:cubicBezTo>
                <a:cubicBezTo>
                  <a:pt x="428" y="138"/>
                  <a:pt x="426" y="138"/>
                  <a:pt x="424" y="138"/>
                </a:cubicBezTo>
                <a:cubicBezTo>
                  <a:pt x="424" y="139"/>
                  <a:pt x="424" y="139"/>
                  <a:pt x="424" y="140"/>
                </a:cubicBezTo>
                <a:cubicBezTo>
                  <a:pt x="427" y="140"/>
                  <a:pt x="431" y="141"/>
                  <a:pt x="434" y="142"/>
                </a:cubicBezTo>
                <a:cubicBezTo>
                  <a:pt x="434" y="142"/>
                  <a:pt x="434" y="143"/>
                  <a:pt x="434" y="143"/>
                </a:cubicBezTo>
                <a:cubicBezTo>
                  <a:pt x="431" y="144"/>
                  <a:pt x="429" y="144"/>
                  <a:pt x="427" y="145"/>
                </a:cubicBezTo>
                <a:cubicBezTo>
                  <a:pt x="427" y="145"/>
                  <a:pt x="427" y="145"/>
                  <a:pt x="427" y="146"/>
                </a:cubicBezTo>
                <a:cubicBezTo>
                  <a:pt x="430" y="146"/>
                  <a:pt x="433" y="147"/>
                  <a:pt x="436" y="147"/>
                </a:cubicBezTo>
                <a:cubicBezTo>
                  <a:pt x="431" y="152"/>
                  <a:pt x="436" y="153"/>
                  <a:pt x="438" y="156"/>
                </a:cubicBezTo>
                <a:cubicBezTo>
                  <a:pt x="434" y="161"/>
                  <a:pt x="434" y="163"/>
                  <a:pt x="441" y="166"/>
                </a:cubicBezTo>
                <a:cubicBezTo>
                  <a:pt x="441" y="162"/>
                  <a:pt x="442" y="159"/>
                  <a:pt x="442" y="155"/>
                </a:cubicBezTo>
                <a:cubicBezTo>
                  <a:pt x="445" y="158"/>
                  <a:pt x="443" y="166"/>
                  <a:pt x="451" y="166"/>
                </a:cubicBezTo>
                <a:cubicBezTo>
                  <a:pt x="451" y="163"/>
                  <a:pt x="451" y="160"/>
                  <a:pt x="451" y="157"/>
                </a:cubicBezTo>
                <a:cubicBezTo>
                  <a:pt x="454" y="160"/>
                  <a:pt x="455" y="163"/>
                  <a:pt x="458" y="166"/>
                </a:cubicBezTo>
                <a:cubicBezTo>
                  <a:pt x="460" y="167"/>
                  <a:pt x="464" y="169"/>
                  <a:pt x="466" y="168"/>
                </a:cubicBezTo>
                <a:cubicBezTo>
                  <a:pt x="470" y="167"/>
                  <a:pt x="470" y="164"/>
                  <a:pt x="469" y="160"/>
                </a:cubicBezTo>
                <a:cubicBezTo>
                  <a:pt x="469" y="154"/>
                  <a:pt x="469" y="148"/>
                  <a:pt x="468" y="143"/>
                </a:cubicBezTo>
                <a:cubicBezTo>
                  <a:pt x="469" y="143"/>
                  <a:pt x="469" y="143"/>
                  <a:pt x="469" y="142"/>
                </a:cubicBezTo>
                <a:cubicBezTo>
                  <a:pt x="471" y="147"/>
                  <a:pt x="472" y="152"/>
                  <a:pt x="473" y="157"/>
                </a:cubicBezTo>
                <a:cubicBezTo>
                  <a:pt x="474" y="157"/>
                  <a:pt x="474" y="157"/>
                  <a:pt x="475" y="157"/>
                </a:cubicBezTo>
                <a:cubicBezTo>
                  <a:pt x="475" y="150"/>
                  <a:pt x="475" y="143"/>
                  <a:pt x="475" y="136"/>
                </a:cubicBezTo>
                <a:cubicBezTo>
                  <a:pt x="477" y="138"/>
                  <a:pt x="479" y="140"/>
                  <a:pt x="480" y="141"/>
                </a:cubicBezTo>
                <a:cubicBezTo>
                  <a:pt x="484" y="144"/>
                  <a:pt x="485" y="150"/>
                  <a:pt x="482" y="154"/>
                </a:cubicBezTo>
                <a:cubicBezTo>
                  <a:pt x="480" y="158"/>
                  <a:pt x="477" y="162"/>
                  <a:pt x="475" y="166"/>
                </a:cubicBezTo>
                <a:cubicBezTo>
                  <a:pt x="473" y="170"/>
                  <a:pt x="469" y="173"/>
                  <a:pt x="463" y="173"/>
                </a:cubicBezTo>
                <a:cubicBezTo>
                  <a:pt x="462" y="173"/>
                  <a:pt x="460" y="174"/>
                  <a:pt x="459" y="175"/>
                </a:cubicBezTo>
                <a:cubicBezTo>
                  <a:pt x="457" y="177"/>
                  <a:pt x="454" y="180"/>
                  <a:pt x="453" y="183"/>
                </a:cubicBezTo>
                <a:cubicBezTo>
                  <a:pt x="450" y="187"/>
                  <a:pt x="449" y="188"/>
                  <a:pt x="444" y="185"/>
                </a:cubicBezTo>
                <a:cubicBezTo>
                  <a:pt x="442" y="184"/>
                  <a:pt x="439" y="182"/>
                  <a:pt x="437" y="181"/>
                </a:cubicBezTo>
                <a:cubicBezTo>
                  <a:pt x="436" y="180"/>
                  <a:pt x="434" y="181"/>
                  <a:pt x="433" y="181"/>
                </a:cubicBezTo>
                <a:cubicBezTo>
                  <a:pt x="432" y="182"/>
                  <a:pt x="432" y="183"/>
                  <a:pt x="431" y="185"/>
                </a:cubicBezTo>
                <a:cubicBezTo>
                  <a:pt x="430" y="183"/>
                  <a:pt x="430" y="182"/>
                  <a:pt x="429" y="180"/>
                </a:cubicBezTo>
                <a:cubicBezTo>
                  <a:pt x="424" y="182"/>
                  <a:pt x="419" y="183"/>
                  <a:pt x="413" y="184"/>
                </a:cubicBezTo>
                <a:cubicBezTo>
                  <a:pt x="413" y="185"/>
                  <a:pt x="412" y="186"/>
                  <a:pt x="411" y="187"/>
                </a:cubicBezTo>
                <a:cubicBezTo>
                  <a:pt x="412" y="188"/>
                  <a:pt x="413" y="189"/>
                  <a:pt x="414" y="189"/>
                </a:cubicBezTo>
                <a:cubicBezTo>
                  <a:pt x="416" y="189"/>
                  <a:pt x="418" y="188"/>
                  <a:pt x="420" y="188"/>
                </a:cubicBezTo>
                <a:cubicBezTo>
                  <a:pt x="426" y="187"/>
                  <a:pt x="432" y="186"/>
                  <a:pt x="438" y="190"/>
                </a:cubicBezTo>
                <a:cubicBezTo>
                  <a:pt x="429" y="194"/>
                  <a:pt x="417" y="188"/>
                  <a:pt x="409" y="197"/>
                </a:cubicBezTo>
                <a:cubicBezTo>
                  <a:pt x="418" y="196"/>
                  <a:pt x="426" y="195"/>
                  <a:pt x="436" y="199"/>
                </a:cubicBezTo>
                <a:cubicBezTo>
                  <a:pt x="425" y="201"/>
                  <a:pt x="413" y="196"/>
                  <a:pt x="406" y="207"/>
                </a:cubicBezTo>
                <a:cubicBezTo>
                  <a:pt x="415" y="206"/>
                  <a:pt x="423" y="206"/>
                  <a:pt x="431" y="205"/>
                </a:cubicBezTo>
                <a:cubicBezTo>
                  <a:pt x="431" y="206"/>
                  <a:pt x="431" y="206"/>
                  <a:pt x="431" y="207"/>
                </a:cubicBezTo>
                <a:cubicBezTo>
                  <a:pt x="429" y="208"/>
                  <a:pt x="428" y="208"/>
                  <a:pt x="426" y="208"/>
                </a:cubicBezTo>
                <a:cubicBezTo>
                  <a:pt x="421" y="209"/>
                  <a:pt x="416" y="210"/>
                  <a:pt x="411" y="211"/>
                </a:cubicBezTo>
                <a:cubicBezTo>
                  <a:pt x="407" y="211"/>
                  <a:pt x="405" y="213"/>
                  <a:pt x="406" y="217"/>
                </a:cubicBezTo>
                <a:cubicBezTo>
                  <a:pt x="415" y="216"/>
                  <a:pt x="423" y="215"/>
                  <a:pt x="432" y="215"/>
                </a:cubicBezTo>
                <a:cubicBezTo>
                  <a:pt x="433" y="217"/>
                  <a:pt x="433" y="219"/>
                  <a:pt x="434" y="221"/>
                </a:cubicBezTo>
                <a:cubicBezTo>
                  <a:pt x="424" y="217"/>
                  <a:pt x="417" y="216"/>
                  <a:pt x="410" y="221"/>
                </a:cubicBezTo>
                <a:cubicBezTo>
                  <a:pt x="420" y="219"/>
                  <a:pt x="427" y="223"/>
                  <a:pt x="430" y="233"/>
                </a:cubicBezTo>
                <a:cubicBezTo>
                  <a:pt x="427" y="231"/>
                  <a:pt x="425" y="229"/>
                  <a:pt x="421" y="227"/>
                </a:cubicBezTo>
                <a:cubicBezTo>
                  <a:pt x="422" y="233"/>
                  <a:pt x="423" y="239"/>
                  <a:pt x="424" y="244"/>
                </a:cubicBezTo>
                <a:cubicBezTo>
                  <a:pt x="426" y="244"/>
                  <a:pt x="428" y="243"/>
                  <a:pt x="430" y="243"/>
                </a:cubicBezTo>
                <a:cubicBezTo>
                  <a:pt x="427" y="248"/>
                  <a:pt x="424" y="252"/>
                  <a:pt x="421" y="256"/>
                </a:cubicBezTo>
                <a:cubicBezTo>
                  <a:pt x="421" y="260"/>
                  <a:pt x="421" y="263"/>
                  <a:pt x="420" y="266"/>
                </a:cubicBezTo>
                <a:cubicBezTo>
                  <a:pt x="415" y="279"/>
                  <a:pt x="415" y="292"/>
                  <a:pt x="421" y="305"/>
                </a:cubicBezTo>
                <a:cubicBezTo>
                  <a:pt x="423" y="310"/>
                  <a:pt x="427" y="311"/>
                  <a:pt x="432" y="311"/>
                </a:cubicBezTo>
                <a:cubicBezTo>
                  <a:pt x="436" y="310"/>
                  <a:pt x="441" y="311"/>
                  <a:pt x="445" y="310"/>
                </a:cubicBezTo>
                <a:cubicBezTo>
                  <a:pt x="446" y="310"/>
                  <a:pt x="447" y="310"/>
                  <a:pt x="448" y="309"/>
                </a:cubicBezTo>
                <a:cubicBezTo>
                  <a:pt x="451" y="305"/>
                  <a:pt x="455" y="301"/>
                  <a:pt x="457" y="296"/>
                </a:cubicBezTo>
                <a:cubicBezTo>
                  <a:pt x="460" y="287"/>
                  <a:pt x="463" y="277"/>
                  <a:pt x="466" y="268"/>
                </a:cubicBezTo>
                <a:cubicBezTo>
                  <a:pt x="466" y="267"/>
                  <a:pt x="466" y="265"/>
                  <a:pt x="465" y="264"/>
                </a:cubicBezTo>
                <a:cubicBezTo>
                  <a:pt x="462" y="262"/>
                  <a:pt x="463" y="260"/>
                  <a:pt x="464" y="257"/>
                </a:cubicBezTo>
                <a:cubicBezTo>
                  <a:pt x="464" y="256"/>
                  <a:pt x="464" y="254"/>
                  <a:pt x="464" y="252"/>
                </a:cubicBezTo>
                <a:cubicBezTo>
                  <a:pt x="462" y="254"/>
                  <a:pt x="460" y="255"/>
                  <a:pt x="459" y="255"/>
                </a:cubicBezTo>
                <a:cubicBezTo>
                  <a:pt x="459" y="255"/>
                  <a:pt x="458" y="255"/>
                  <a:pt x="458" y="255"/>
                </a:cubicBezTo>
                <a:cubicBezTo>
                  <a:pt x="460" y="250"/>
                  <a:pt x="462" y="246"/>
                  <a:pt x="464" y="241"/>
                </a:cubicBezTo>
                <a:cubicBezTo>
                  <a:pt x="464" y="241"/>
                  <a:pt x="465" y="242"/>
                  <a:pt x="465" y="242"/>
                </a:cubicBezTo>
                <a:cubicBezTo>
                  <a:pt x="465" y="245"/>
                  <a:pt x="464" y="248"/>
                  <a:pt x="463" y="251"/>
                </a:cubicBezTo>
                <a:cubicBezTo>
                  <a:pt x="466" y="251"/>
                  <a:pt x="468" y="251"/>
                  <a:pt x="469" y="251"/>
                </a:cubicBezTo>
                <a:cubicBezTo>
                  <a:pt x="470" y="253"/>
                  <a:pt x="472" y="256"/>
                  <a:pt x="473" y="256"/>
                </a:cubicBezTo>
                <a:cubicBezTo>
                  <a:pt x="475" y="256"/>
                  <a:pt x="478" y="255"/>
                  <a:pt x="480" y="253"/>
                </a:cubicBezTo>
                <a:cubicBezTo>
                  <a:pt x="482" y="252"/>
                  <a:pt x="484" y="250"/>
                  <a:pt x="486" y="248"/>
                </a:cubicBezTo>
                <a:cubicBezTo>
                  <a:pt x="487" y="246"/>
                  <a:pt x="489" y="244"/>
                  <a:pt x="489" y="242"/>
                </a:cubicBezTo>
                <a:cubicBezTo>
                  <a:pt x="490" y="238"/>
                  <a:pt x="491" y="234"/>
                  <a:pt x="491" y="230"/>
                </a:cubicBezTo>
                <a:cubicBezTo>
                  <a:pt x="492" y="233"/>
                  <a:pt x="492" y="236"/>
                  <a:pt x="492" y="239"/>
                </a:cubicBezTo>
                <a:cubicBezTo>
                  <a:pt x="492" y="242"/>
                  <a:pt x="492" y="245"/>
                  <a:pt x="492" y="248"/>
                </a:cubicBezTo>
                <a:cubicBezTo>
                  <a:pt x="492" y="249"/>
                  <a:pt x="494" y="250"/>
                  <a:pt x="495" y="250"/>
                </a:cubicBezTo>
                <a:cubicBezTo>
                  <a:pt x="496" y="249"/>
                  <a:pt x="497" y="248"/>
                  <a:pt x="498" y="247"/>
                </a:cubicBezTo>
                <a:cubicBezTo>
                  <a:pt x="498" y="247"/>
                  <a:pt x="497" y="246"/>
                  <a:pt x="497" y="245"/>
                </a:cubicBezTo>
                <a:cubicBezTo>
                  <a:pt x="496" y="244"/>
                  <a:pt x="495" y="244"/>
                  <a:pt x="496" y="244"/>
                </a:cubicBezTo>
                <a:cubicBezTo>
                  <a:pt x="496" y="235"/>
                  <a:pt x="496" y="227"/>
                  <a:pt x="496" y="218"/>
                </a:cubicBezTo>
                <a:cubicBezTo>
                  <a:pt x="496" y="218"/>
                  <a:pt x="497" y="218"/>
                  <a:pt x="497" y="218"/>
                </a:cubicBezTo>
                <a:cubicBezTo>
                  <a:pt x="498" y="220"/>
                  <a:pt x="499" y="222"/>
                  <a:pt x="499" y="224"/>
                </a:cubicBezTo>
                <a:cubicBezTo>
                  <a:pt x="499" y="228"/>
                  <a:pt x="498" y="232"/>
                  <a:pt x="498" y="237"/>
                </a:cubicBezTo>
                <a:cubicBezTo>
                  <a:pt x="498" y="238"/>
                  <a:pt x="500" y="239"/>
                  <a:pt x="501" y="241"/>
                </a:cubicBezTo>
                <a:cubicBezTo>
                  <a:pt x="502" y="240"/>
                  <a:pt x="503" y="239"/>
                  <a:pt x="503" y="238"/>
                </a:cubicBezTo>
                <a:cubicBezTo>
                  <a:pt x="504" y="235"/>
                  <a:pt x="504" y="233"/>
                  <a:pt x="503" y="230"/>
                </a:cubicBezTo>
                <a:cubicBezTo>
                  <a:pt x="503" y="226"/>
                  <a:pt x="501" y="221"/>
                  <a:pt x="508" y="218"/>
                </a:cubicBezTo>
                <a:close/>
                <a:moveTo>
                  <a:pt x="541" y="529"/>
                </a:moveTo>
                <a:cubicBezTo>
                  <a:pt x="542" y="529"/>
                  <a:pt x="543" y="529"/>
                  <a:pt x="544" y="529"/>
                </a:cubicBezTo>
                <a:cubicBezTo>
                  <a:pt x="544" y="536"/>
                  <a:pt x="545" y="544"/>
                  <a:pt x="544" y="551"/>
                </a:cubicBezTo>
                <a:cubicBezTo>
                  <a:pt x="542" y="558"/>
                  <a:pt x="544" y="564"/>
                  <a:pt x="549" y="569"/>
                </a:cubicBezTo>
                <a:cubicBezTo>
                  <a:pt x="553" y="572"/>
                  <a:pt x="563" y="572"/>
                  <a:pt x="566" y="569"/>
                </a:cubicBezTo>
                <a:cubicBezTo>
                  <a:pt x="567" y="568"/>
                  <a:pt x="567" y="566"/>
                  <a:pt x="568" y="565"/>
                </a:cubicBezTo>
                <a:cubicBezTo>
                  <a:pt x="561" y="564"/>
                  <a:pt x="555" y="564"/>
                  <a:pt x="548" y="563"/>
                </a:cubicBezTo>
                <a:cubicBezTo>
                  <a:pt x="553" y="559"/>
                  <a:pt x="559" y="565"/>
                  <a:pt x="562" y="560"/>
                </a:cubicBezTo>
                <a:cubicBezTo>
                  <a:pt x="565" y="560"/>
                  <a:pt x="568" y="561"/>
                  <a:pt x="569" y="560"/>
                </a:cubicBezTo>
                <a:cubicBezTo>
                  <a:pt x="573" y="558"/>
                  <a:pt x="572" y="553"/>
                  <a:pt x="569" y="550"/>
                </a:cubicBezTo>
                <a:cubicBezTo>
                  <a:pt x="574" y="547"/>
                  <a:pt x="571" y="543"/>
                  <a:pt x="571" y="539"/>
                </a:cubicBezTo>
                <a:cubicBezTo>
                  <a:pt x="571" y="538"/>
                  <a:pt x="571" y="536"/>
                  <a:pt x="572" y="535"/>
                </a:cubicBezTo>
                <a:cubicBezTo>
                  <a:pt x="572" y="535"/>
                  <a:pt x="574" y="535"/>
                  <a:pt x="575" y="536"/>
                </a:cubicBezTo>
                <a:cubicBezTo>
                  <a:pt x="578" y="539"/>
                  <a:pt x="581" y="538"/>
                  <a:pt x="582" y="536"/>
                </a:cubicBezTo>
                <a:cubicBezTo>
                  <a:pt x="589" y="537"/>
                  <a:pt x="594" y="538"/>
                  <a:pt x="599" y="538"/>
                </a:cubicBezTo>
                <a:cubicBezTo>
                  <a:pt x="605" y="537"/>
                  <a:pt x="610" y="535"/>
                  <a:pt x="617" y="535"/>
                </a:cubicBezTo>
                <a:cubicBezTo>
                  <a:pt x="624" y="535"/>
                  <a:pt x="631" y="533"/>
                  <a:pt x="639" y="533"/>
                </a:cubicBezTo>
                <a:cubicBezTo>
                  <a:pt x="647" y="533"/>
                  <a:pt x="652" y="527"/>
                  <a:pt x="655" y="521"/>
                </a:cubicBezTo>
                <a:cubicBezTo>
                  <a:pt x="658" y="515"/>
                  <a:pt x="660" y="509"/>
                  <a:pt x="658" y="502"/>
                </a:cubicBezTo>
                <a:cubicBezTo>
                  <a:pt x="657" y="499"/>
                  <a:pt x="657" y="496"/>
                  <a:pt x="662" y="497"/>
                </a:cubicBezTo>
                <a:cubicBezTo>
                  <a:pt x="663" y="497"/>
                  <a:pt x="664" y="496"/>
                  <a:pt x="665" y="496"/>
                </a:cubicBezTo>
                <a:cubicBezTo>
                  <a:pt x="676" y="502"/>
                  <a:pt x="669" y="512"/>
                  <a:pt x="670" y="520"/>
                </a:cubicBezTo>
                <a:cubicBezTo>
                  <a:pt x="672" y="520"/>
                  <a:pt x="673" y="521"/>
                  <a:pt x="676" y="522"/>
                </a:cubicBezTo>
                <a:cubicBezTo>
                  <a:pt x="672" y="524"/>
                  <a:pt x="670" y="525"/>
                  <a:pt x="667" y="527"/>
                </a:cubicBezTo>
                <a:cubicBezTo>
                  <a:pt x="672" y="527"/>
                  <a:pt x="676" y="526"/>
                  <a:pt x="680" y="527"/>
                </a:cubicBezTo>
                <a:cubicBezTo>
                  <a:pt x="680" y="527"/>
                  <a:pt x="681" y="528"/>
                  <a:pt x="682" y="529"/>
                </a:cubicBezTo>
                <a:cubicBezTo>
                  <a:pt x="681" y="530"/>
                  <a:pt x="680" y="530"/>
                  <a:pt x="679" y="530"/>
                </a:cubicBezTo>
                <a:cubicBezTo>
                  <a:pt x="674" y="530"/>
                  <a:pt x="670" y="530"/>
                  <a:pt x="666" y="531"/>
                </a:cubicBezTo>
                <a:cubicBezTo>
                  <a:pt x="663" y="532"/>
                  <a:pt x="662" y="535"/>
                  <a:pt x="660" y="537"/>
                </a:cubicBezTo>
                <a:cubicBezTo>
                  <a:pt x="663" y="539"/>
                  <a:pt x="666" y="540"/>
                  <a:pt x="670" y="537"/>
                </a:cubicBezTo>
                <a:cubicBezTo>
                  <a:pt x="671" y="536"/>
                  <a:pt x="673" y="536"/>
                  <a:pt x="675" y="536"/>
                </a:cubicBezTo>
                <a:cubicBezTo>
                  <a:pt x="678" y="535"/>
                  <a:pt x="682" y="535"/>
                  <a:pt x="686" y="535"/>
                </a:cubicBezTo>
                <a:cubicBezTo>
                  <a:pt x="686" y="535"/>
                  <a:pt x="686" y="535"/>
                  <a:pt x="686" y="534"/>
                </a:cubicBezTo>
                <a:cubicBezTo>
                  <a:pt x="689" y="536"/>
                  <a:pt x="691" y="537"/>
                  <a:pt x="695" y="538"/>
                </a:cubicBezTo>
                <a:cubicBezTo>
                  <a:pt x="691" y="540"/>
                  <a:pt x="688" y="542"/>
                  <a:pt x="686" y="544"/>
                </a:cubicBezTo>
                <a:cubicBezTo>
                  <a:pt x="694" y="548"/>
                  <a:pt x="703" y="549"/>
                  <a:pt x="712" y="548"/>
                </a:cubicBezTo>
                <a:cubicBezTo>
                  <a:pt x="720" y="548"/>
                  <a:pt x="729" y="549"/>
                  <a:pt x="737" y="549"/>
                </a:cubicBezTo>
                <a:cubicBezTo>
                  <a:pt x="739" y="549"/>
                  <a:pt x="740" y="548"/>
                  <a:pt x="742" y="547"/>
                </a:cubicBezTo>
                <a:cubicBezTo>
                  <a:pt x="742" y="546"/>
                  <a:pt x="741" y="546"/>
                  <a:pt x="741" y="545"/>
                </a:cubicBezTo>
                <a:cubicBezTo>
                  <a:pt x="736" y="545"/>
                  <a:pt x="732" y="545"/>
                  <a:pt x="726" y="545"/>
                </a:cubicBezTo>
                <a:cubicBezTo>
                  <a:pt x="726" y="544"/>
                  <a:pt x="724" y="542"/>
                  <a:pt x="723" y="541"/>
                </a:cubicBezTo>
                <a:cubicBezTo>
                  <a:pt x="725" y="540"/>
                  <a:pt x="727" y="539"/>
                  <a:pt x="729" y="539"/>
                </a:cubicBezTo>
                <a:cubicBezTo>
                  <a:pt x="729" y="538"/>
                  <a:pt x="729" y="538"/>
                  <a:pt x="729" y="538"/>
                </a:cubicBezTo>
                <a:cubicBezTo>
                  <a:pt x="725" y="537"/>
                  <a:pt x="722" y="536"/>
                  <a:pt x="718" y="536"/>
                </a:cubicBezTo>
                <a:cubicBezTo>
                  <a:pt x="719" y="538"/>
                  <a:pt x="719" y="540"/>
                  <a:pt x="720" y="541"/>
                </a:cubicBezTo>
                <a:cubicBezTo>
                  <a:pt x="704" y="542"/>
                  <a:pt x="695" y="532"/>
                  <a:pt x="688" y="520"/>
                </a:cubicBezTo>
                <a:cubicBezTo>
                  <a:pt x="686" y="520"/>
                  <a:pt x="685" y="520"/>
                  <a:pt x="682" y="520"/>
                </a:cubicBezTo>
                <a:cubicBezTo>
                  <a:pt x="685" y="518"/>
                  <a:pt x="687" y="517"/>
                  <a:pt x="689" y="515"/>
                </a:cubicBezTo>
                <a:cubicBezTo>
                  <a:pt x="683" y="514"/>
                  <a:pt x="681" y="511"/>
                  <a:pt x="682" y="506"/>
                </a:cubicBezTo>
                <a:cubicBezTo>
                  <a:pt x="683" y="502"/>
                  <a:pt x="681" y="496"/>
                  <a:pt x="688" y="495"/>
                </a:cubicBezTo>
                <a:cubicBezTo>
                  <a:pt x="686" y="492"/>
                  <a:pt x="685" y="487"/>
                  <a:pt x="682" y="486"/>
                </a:cubicBezTo>
                <a:cubicBezTo>
                  <a:pt x="676" y="482"/>
                  <a:pt x="676" y="483"/>
                  <a:pt x="680" y="477"/>
                </a:cubicBezTo>
                <a:cubicBezTo>
                  <a:pt x="678" y="477"/>
                  <a:pt x="676" y="478"/>
                  <a:pt x="674" y="479"/>
                </a:cubicBezTo>
                <a:cubicBezTo>
                  <a:pt x="674" y="479"/>
                  <a:pt x="675" y="482"/>
                  <a:pt x="675" y="483"/>
                </a:cubicBezTo>
                <a:cubicBezTo>
                  <a:pt x="677" y="486"/>
                  <a:pt x="679" y="487"/>
                  <a:pt x="680" y="490"/>
                </a:cubicBezTo>
                <a:cubicBezTo>
                  <a:pt x="682" y="494"/>
                  <a:pt x="681" y="500"/>
                  <a:pt x="679" y="504"/>
                </a:cubicBezTo>
                <a:cubicBezTo>
                  <a:pt x="679" y="505"/>
                  <a:pt x="678" y="505"/>
                  <a:pt x="678" y="505"/>
                </a:cubicBezTo>
                <a:cubicBezTo>
                  <a:pt x="676" y="501"/>
                  <a:pt x="679" y="495"/>
                  <a:pt x="674" y="491"/>
                </a:cubicBezTo>
                <a:cubicBezTo>
                  <a:pt x="673" y="493"/>
                  <a:pt x="672" y="494"/>
                  <a:pt x="671" y="494"/>
                </a:cubicBezTo>
                <a:cubicBezTo>
                  <a:pt x="670" y="490"/>
                  <a:pt x="670" y="486"/>
                  <a:pt x="667" y="483"/>
                </a:cubicBezTo>
                <a:cubicBezTo>
                  <a:pt x="666" y="481"/>
                  <a:pt x="661" y="482"/>
                  <a:pt x="658" y="481"/>
                </a:cubicBezTo>
                <a:cubicBezTo>
                  <a:pt x="658" y="483"/>
                  <a:pt x="658" y="484"/>
                  <a:pt x="657" y="485"/>
                </a:cubicBezTo>
                <a:cubicBezTo>
                  <a:pt x="651" y="484"/>
                  <a:pt x="655" y="474"/>
                  <a:pt x="647" y="474"/>
                </a:cubicBezTo>
                <a:cubicBezTo>
                  <a:pt x="650" y="483"/>
                  <a:pt x="654" y="492"/>
                  <a:pt x="654" y="501"/>
                </a:cubicBezTo>
                <a:cubicBezTo>
                  <a:pt x="651" y="500"/>
                  <a:pt x="648" y="499"/>
                  <a:pt x="644" y="498"/>
                </a:cubicBezTo>
                <a:cubicBezTo>
                  <a:pt x="645" y="502"/>
                  <a:pt x="647" y="504"/>
                  <a:pt x="650" y="504"/>
                </a:cubicBezTo>
                <a:cubicBezTo>
                  <a:pt x="656" y="505"/>
                  <a:pt x="656" y="506"/>
                  <a:pt x="654" y="511"/>
                </a:cubicBezTo>
                <a:cubicBezTo>
                  <a:pt x="652" y="510"/>
                  <a:pt x="650" y="509"/>
                  <a:pt x="648" y="508"/>
                </a:cubicBezTo>
                <a:cubicBezTo>
                  <a:pt x="648" y="510"/>
                  <a:pt x="647" y="512"/>
                  <a:pt x="646" y="514"/>
                </a:cubicBezTo>
                <a:cubicBezTo>
                  <a:pt x="646" y="515"/>
                  <a:pt x="646" y="516"/>
                  <a:pt x="646" y="518"/>
                </a:cubicBezTo>
                <a:cubicBezTo>
                  <a:pt x="644" y="521"/>
                  <a:pt x="643" y="525"/>
                  <a:pt x="641" y="530"/>
                </a:cubicBezTo>
                <a:cubicBezTo>
                  <a:pt x="639" y="525"/>
                  <a:pt x="637" y="524"/>
                  <a:pt x="634" y="527"/>
                </a:cubicBezTo>
                <a:cubicBezTo>
                  <a:pt x="634" y="527"/>
                  <a:pt x="633" y="527"/>
                  <a:pt x="632" y="527"/>
                </a:cubicBezTo>
                <a:cubicBezTo>
                  <a:pt x="630" y="527"/>
                  <a:pt x="628" y="527"/>
                  <a:pt x="626" y="527"/>
                </a:cubicBezTo>
                <a:cubicBezTo>
                  <a:pt x="624" y="527"/>
                  <a:pt x="622" y="527"/>
                  <a:pt x="620" y="527"/>
                </a:cubicBezTo>
                <a:cubicBezTo>
                  <a:pt x="622" y="524"/>
                  <a:pt x="623" y="522"/>
                  <a:pt x="624" y="519"/>
                </a:cubicBezTo>
                <a:cubicBezTo>
                  <a:pt x="622" y="518"/>
                  <a:pt x="620" y="517"/>
                  <a:pt x="618" y="516"/>
                </a:cubicBezTo>
                <a:cubicBezTo>
                  <a:pt x="616" y="516"/>
                  <a:pt x="614" y="514"/>
                  <a:pt x="614" y="513"/>
                </a:cubicBezTo>
                <a:cubicBezTo>
                  <a:pt x="615" y="507"/>
                  <a:pt x="612" y="502"/>
                  <a:pt x="608" y="498"/>
                </a:cubicBezTo>
                <a:cubicBezTo>
                  <a:pt x="608" y="497"/>
                  <a:pt x="608" y="497"/>
                  <a:pt x="609" y="496"/>
                </a:cubicBezTo>
                <a:cubicBezTo>
                  <a:pt x="612" y="499"/>
                  <a:pt x="616" y="501"/>
                  <a:pt x="620" y="504"/>
                </a:cubicBezTo>
                <a:cubicBezTo>
                  <a:pt x="623" y="497"/>
                  <a:pt x="618" y="496"/>
                  <a:pt x="615" y="494"/>
                </a:cubicBezTo>
                <a:cubicBezTo>
                  <a:pt x="619" y="493"/>
                  <a:pt x="623" y="493"/>
                  <a:pt x="627" y="493"/>
                </a:cubicBezTo>
                <a:cubicBezTo>
                  <a:pt x="633" y="494"/>
                  <a:pt x="638" y="493"/>
                  <a:pt x="644" y="494"/>
                </a:cubicBezTo>
                <a:cubicBezTo>
                  <a:pt x="649" y="495"/>
                  <a:pt x="651" y="494"/>
                  <a:pt x="649" y="489"/>
                </a:cubicBezTo>
                <a:cubicBezTo>
                  <a:pt x="647" y="483"/>
                  <a:pt x="644" y="477"/>
                  <a:pt x="640" y="472"/>
                </a:cubicBezTo>
                <a:cubicBezTo>
                  <a:pt x="639" y="470"/>
                  <a:pt x="635" y="470"/>
                  <a:pt x="632" y="469"/>
                </a:cubicBezTo>
                <a:cubicBezTo>
                  <a:pt x="629" y="468"/>
                  <a:pt x="626" y="468"/>
                  <a:pt x="624" y="467"/>
                </a:cubicBezTo>
                <a:cubicBezTo>
                  <a:pt x="616" y="464"/>
                  <a:pt x="606" y="465"/>
                  <a:pt x="601" y="469"/>
                </a:cubicBezTo>
                <a:cubicBezTo>
                  <a:pt x="599" y="471"/>
                  <a:pt x="597" y="473"/>
                  <a:pt x="594" y="473"/>
                </a:cubicBezTo>
                <a:cubicBezTo>
                  <a:pt x="587" y="473"/>
                  <a:pt x="584" y="477"/>
                  <a:pt x="581" y="482"/>
                </a:cubicBezTo>
                <a:cubicBezTo>
                  <a:pt x="575" y="489"/>
                  <a:pt x="577" y="502"/>
                  <a:pt x="585" y="507"/>
                </a:cubicBezTo>
                <a:cubicBezTo>
                  <a:pt x="593" y="511"/>
                  <a:pt x="596" y="518"/>
                  <a:pt x="598" y="526"/>
                </a:cubicBezTo>
                <a:cubicBezTo>
                  <a:pt x="603" y="526"/>
                  <a:pt x="609" y="524"/>
                  <a:pt x="614" y="527"/>
                </a:cubicBezTo>
                <a:cubicBezTo>
                  <a:pt x="610" y="528"/>
                  <a:pt x="606" y="528"/>
                  <a:pt x="602" y="528"/>
                </a:cubicBezTo>
                <a:cubicBezTo>
                  <a:pt x="598" y="528"/>
                  <a:pt x="594" y="528"/>
                  <a:pt x="591" y="532"/>
                </a:cubicBezTo>
                <a:cubicBezTo>
                  <a:pt x="590" y="533"/>
                  <a:pt x="588" y="533"/>
                  <a:pt x="587" y="533"/>
                </a:cubicBezTo>
                <a:cubicBezTo>
                  <a:pt x="587" y="533"/>
                  <a:pt x="586" y="533"/>
                  <a:pt x="586" y="532"/>
                </a:cubicBezTo>
                <a:cubicBezTo>
                  <a:pt x="587" y="529"/>
                  <a:pt x="588" y="526"/>
                  <a:pt x="589" y="522"/>
                </a:cubicBezTo>
                <a:cubicBezTo>
                  <a:pt x="589" y="521"/>
                  <a:pt x="590" y="519"/>
                  <a:pt x="590" y="518"/>
                </a:cubicBezTo>
                <a:cubicBezTo>
                  <a:pt x="590" y="517"/>
                  <a:pt x="589" y="516"/>
                  <a:pt x="589" y="515"/>
                </a:cubicBezTo>
                <a:cubicBezTo>
                  <a:pt x="588" y="515"/>
                  <a:pt x="587" y="516"/>
                  <a:pt x="586" y="516"/>
                </a:cubicBezTo>
                <a:cubicBezTo>
                  <a:pt x="586" y="517"/>
                  <a:pt x="586" y="518"/>
                  <a:pt x="585" y="518"/>
                </a:cubicBezTo>
                <a:cubicBezTo>
                  <a:pt x="584" y="516"/>
                  <a:pt x="582" y="514"/>
                  <a:pt x="580" y="512"/>
                </a:cubicBezTo>
                <a:cubicBezTo>
                  <a:pt x="580" y="513"/>
                  <a:pt x="579" y="513"/>
                  <a:pt x="579" y="513"/>
                </a:cubicBezTo>
                <a:cubicBezTo>
                  <a:pt x="579" y="517"/>
                  <a:pt x="579" y="522"/>
                  <a:pt x="579" y="525"/>
                </a:cubicBezTo>
                <a:cubicBezTo>
                  <a:pt x="576" y="516"/>
                  <a:pt x="572" y="507"/>
                  <a:pt x="569" y="498"/>
                </a:cubicBezTo>
                <a:cubicBezTo>
                  <a:pt x="564" y="500"/>
                  <a:pt x="565" y="503"/>
                  <a:pt x="566" y="506"/>
                </a:cubicBezTo>
                <a:cubicBezTo>
                  <a:pt x="569" y="511"/>
                  <a:pt x="569" y="516"/>
                  <a:pt x="568" y="521"/>
                </a:cubicBezTo>
                <a:cubicBezTo>
                  <a:pt x="567" y="519"/>
                  <a:pt x="566" y="517"/>
                  <a:pt x="566" y="515"/>
                </a:cubicBezTo>
                <a:cubicBezTo>
                  <a:pt x="565" y="512"/>
                  <a:pt x="564" y="508"/>
                  <a:pt x="563" y="506"/>
                </a:cubicBezTo>
                <a:cubicBezTo>
                  <a:pt x="560" y="503"/>
                  <a:pt x="559" y="500"/>
                  <a:pt x="563" y="498"/>
                </a:cubicBezTo>
                <a:cubicBezTo>
                  <a:pt x="559" y="493"/>
                  <a:pt x="556" y="497"/>
                  <a:pt x="553" y="498"/>
                </a:cubicBezTo>
                <a:cubicBezTo>
                  <a:pt x="558" y="505"/>
                  <a:pt x="564" y="511"/>
                  <a:pt x="562" y="520"/>
                </a:cubicBezTo>
                <a:cubicBezTo>
                  <a:pt x="560" y="516"/>
                  <a:pt x="558" y="512"/>
                  <a:pt x="556" y="508"/>
                </a:cubicBezTo>
                <a:cubicBezTo>
                  <a:pt x="554" y="503"/>
                  <a:pt x="550" y="500"/>
                  <a:pt x="546" y="502"/>
                </a:cubicBezTo>
                <a:cubicBezTo>
                  <a:pt x="553" y="505"/>
                  <a:pt x="555" y="510"/>
                  <a:pt x="552" y="516"/>
                </a:cubicBezTo>
                <a:cubicBezTo>
                  <a:pt x="551" y="513"/>
                  <a:pt x="550" y="511"/>
                  <a:pt x="549" y="509"/>
                </a:cubicBezTo>
                <a:cubicBezTo>
                  <a:pt x="549" y="508"/>
                  <a:pt x="547" y="507"/>
                  <a:pt x="546" y="506"/>
                </a:cubicBezTo>
                <a:cubicBezTo>
                  <a:pt x="545" y="507"/>
                  <a:pt x="545" y="508"/>
                  <a:pt x="544" y="510"/>
                </a:cubicBezTo>
                <a:cubicBezTo>
                  <a:pt x="544" y="511"/>
                  <a:pt x="544" y="512"/>
                  <a:pt x="544" y="514"/>
                </a:cubicBezTo>
                <a:cubicBezTo>
                  <a:pt x="541" y="510"/>
                  <a:pt x="542" y="504"/>
                  <a:pt x="535" y="502"/>
                </a:cubicBezTo>
                <a:cubicBezTo>
                  <a:pt x="536" y="505"/>
                  <a:pt x="537" y="507"/>
                  <a:pt x="537" y="509"/>
                </a:cubicBezTo>
                <a:cubicBezTo>
                  <a:pt x="537" y="510"/>
                  <a:pt x="537" y="512"/>
                  <a:pt x="537" y="514"/>
                </a:cubicBezTo>
                <a:cubicBezTo>
                  <a:pt x="536" y="514"/>
                  <a:pt x="536" y="514"/>
                  <a:pt x="535" y="514"/>
                </a:cubicBezTo>
                <a:cubicBezTo>
                  <a:pt x="534" y="513"/>
                  <a:pt x="533" y="511"/>
                  <a:pt x="533" y="510"/>
                </a:cubicBezTo>
                <a:cubicBezTo>
                  <a:pt x="530" y="497"/>
                  <a:pt x="520" y="496"/>
                  <a:pt x="511" y="503"/>
                </a:cubicBezTo>
                <a:cubicBezTo>
                  <a:pt x="507" y="506"/>
                  <a:pt x="504" y="510"/>
                  <a:pt x="500" y="512"/>
                </a:cubicBezTo>
                <a:cubicBezTo>
                  <a:pt x="495" y="515"/>
                  <a:pt x="492" y="518"/>
                  <a:pt x="491" y="523"/>
                </a:cubicBezTo>
                <a:cubicBezTo>
                  <a:pt x="490" y="528"/>
                  <a:pt x="487" y="532"/>
                  <a:pt x="486" y="538"/>
                </a:cubicBezTo>
                <a:cubicBezTo>
                  <a:pt x="486" y="543"/>
                  <a:pt x="482" y="548"/>
                  <a:pt x="480" y="554"/>
                </a:cubicBezTo>
                <a:cubicBezTo>
                  <a:pt x="476" y="569"/>
                  <a:pt x="470" y="582"/>
                  <a:pt x="458" y="592"/>
                </a:cubicBezTo>
                <a:cubicBezTo>
                  <a:pt x="450" y="599"/>
                  <a:pt x="449" y="609"/>
                  <a:pt x="448" y="619"/>
                </a:cubicBezTo>
                <a:cubicBezTo>
                  <a:pt x="448" y="620"/>
                  <a:pt x="449" y="622"/>
                  <a:pt x="450" y="624"/>
                </a:cubicBezTo>
                <a:cubicBezTo>
                  <a:pt x="452" y="627"/>
                  <a:pt x="468" y="630"/>
                  <a:pt x="471" y="629"/>
                </a:cubicBezTo>
                <a:cubicBezTo>
                  <a:pt x="476" y="626"/>
                  <a:pt x="480" y="624"/>
                  <a:pt x="484" y="622"/>
                </a:cubicBezTo>
                <a:cubicBezTo>
                  <a:pt x="485" y="621"/>
                  <a:pt x="486" y="619"/>
                  <a:pt x="487" y="618"/>
                </a:cubicBezTo>
                <a:cubicBezTo>
                  <a:pt x="492" y="616"/>
                  <a:pt x="497" y="608"/>
                  <a:pt x="496" y="604"/>
                </a:cubicBezTo>
                <a:cubicBezTo>
                  <a:pt x="497" y="603"/>
                  <a:pt x="499" y="603"/>
                  <a:pt x="500" y="602"/>
                </a:cubicBezTo>
                <a:cubicBezTo>
                  <a:pt x="499" y="601"/>
                  <a:pt x="499" y="599"/>
                  <a:pt x="498" y="598"/>
                </a:cubicBezTo>
                <a:cubicBezTo>
                  <a:pt x="493" y="594"/>
                  <a:pt x="490" y="589"/>
                  <a:pt x="487" y="584"/>
                </a:cubicBezTo>
                <a:cubicBezTo>
                  <a:pt x="490" y="586"/>
                  <a:pt x="493" y="589"/>
                  <a:pt x="496" y="591"/>
                </a:cubicBezTo>
                <a:cubicBezTo>
                  <a:pt x="498" y="593"/>
                  <a:pt x="500" y="598"/>
                  <a:pt x="505" y="595"/>
                </a:cubicBezTo>
                <a:cubicBezTo>
                  <a:pt x="502" y="590"/>
                  <a:pt x="495" y="589"/>
                  <a:pt x="494" y="583"/>
                </a:cubicBezTo>
                <a:cubicBezTo>
                  <a:pt x="499" y="584"/>
                  <a:pt x="502" y="591"/>
                  <a:pt x="509" y="587"/>
                </a:cubicBezTo>
                <a:cubicBezTo>
                  <a:pt x="507" y="586"/>
                  <a:pt x="505" y="585"/>
                  <a:pt x="503" y="583"/>
                </a:cubicBezTo>
                <a:cubicBezTo>
                  <a:pt x="509" y="584"/>
                  <a:pt x="513" y="583"/>
                  <a:pt x="514" y="577"/>
                </a:cubicBezTo>
                <a:cubicBezTo>
                  <a:pt x="500" y="568"/>
                  <a:pt x="498" y="566"/>
                  <a:pt x="499" y="560"/>
                </a:cubicBezTo>
                <a:cubicBezTo>
                  <a:pt x="502" y="564"/>
                  <a:pt x="504" y="567"/>
                  <a:pt x="507" y="569"/>
                </a:cubicBezTo>
                <a:cubicBezTo>
                  <a:pt x="510" y="572"/>
                  <a:pt x="513" y="574"/>
                  <a:pt x="518" y="572"/>
                </a:cubicBezTo>
                <a:cubicBezTo>
                  <a:pt x="515" y="570"/>
                  <a:pt x="512" y="568"/>
                  <a:pt x="510" y="566"/>
                </a:cubicBezTo>
                <a:cubicBezTo>
                  <a:pt x="514" y="566"/>
                  <a:pt x="519" y="566"/>
                  <a:pt x="523" y="567"/>
                </a:cubicBezTo>
                <a:cubicBezTo>
                  <a:pt x="527" y="567"/>
                  <a:pt x="532" y="564"/>
                  <a:pt x="532" y="562"/>
                </a:cubicBezTo>
                <a:cubicBezTo>
                  <a:pt x="527" y="557"/>
                  <a:pt x="523" y="552"/>
                  <a:pt x="518" y="547"/>
                </a:cubicBezTo>
                <a:cubicBezTo>
                  <a:pt x="517" y="548"/>
                  <a:pt x="517" y="550"/>
                  <a:pt x="516" y="552"/>
                </a:cubicBezTo>
                <a:cubicBezTo>
                  <a:pt x="513" y="547"/>
                  <a:pt x="511" y="542"/>
                  <a:pt x="515" y="537"/>
                </a:cubicBezTo>
                <a:cubicBezTo>
                  <a:pt x="513" y="537"/>
                  <a:pt x="511" y="538"/>
                  <a:pt x="508" y="539"/>
                </a:cubicBezTo>
                <a:cubicBezTo>
                  <a:pt x="510" y="533"/>
                  <a:pt x="511" y="529"/>
                  <a:pt x="511" y="525"/>
                </a:cubicBezTo>
                <a:cubicBezTo>
                  <a:pt x="514" y="526"/>
                  <a:pt x="516" y="526"/>
                  <a:pt x="518" y="526"/>
                </a:cubicBezTo>
                <a:cubicBezTo>
                  <a:pt x="520" y="527"/>
                  <a:pt x="522" y="529"/>
                  <a:pt x="522" y="530"/>
                </a:cubicBezTo>
                <a:cubicBezTo>
                  <a:pt x="524" y="534"/>
                  <a:pt x="525" y="537"/>
                  <a:pt x="526" y="540"/>
                </a:cubicBezTo>
                <a:cubicBezTo>
                  <a:pt x="526" y="540"/>
                  <a:pt x="527" y="540"/>
                  <a:pt x="528" y="540"/>
                </a:cubicBezTo>
                <a:cubicBezTo>
                  <a:pt x="527" y="535"/>
                  <a:pt x="526" y="530"/>
                  <a:pt x="525" y="526"/>
                </a:cubicBezTo>
                <a:cubicBezTo>
                  <a:pt x="526" y="526"/>
                  <a:pt x="527" y="525"/>
                  <a:pt x="527" y="525"/>
                </a:cubicBezTo>
                <a:cubicBezTo>
                  <a:pt x="529" y="528"/>
                  <a:pt x="530" y="530"/>
                  <a:pt x="532" y="533"/>
                </a:cubicBezTo>
                <a:cubicBezTo>
                  <a:pt x="533" y="531"/>
                  <a:pt x="534" y="529"/>
                  <a:pt x="535" y="527"/>
                </a:cubicBezTo>
                <a:cubicBezTo>
                  <a:pt x="535" y="527"/>
                  <a:pt x="536" y="527"/>
                  <a:pt x="536" y="528"/>
                </a:cubicBezTo>
                <a:cubicBezTo>
                  <a:pt x="537" y="532"/>
                  <a:pt x="537" y="536"/>
                  <a:pt x="537" y="541"/>
                </a:cubicBezTo>
                <a:cubicBezTo>
                  <a:pt x="537" y="541"/>
                  <a:pt x="536" y="541"/>
                  <a:pt x="536" y="541"/>
                </a:cubicBezTo>
                <a:cubicBezTo>
                  <a:pt x="534" y="540"/>
                  <a:pt x="533" y="538"/>
                  <a:pt x="531" y="536"/>
                </a:cubicBezTo>
                <a:cubicBezTo>
                  <a:pt x="528" y="544"/>
                  <a:pt x="530" y="550"/>
                  <a:pt x="536" y="551"/>
                </a:cubicBezTo>
                <a:cubicBezTo>
                  <a:pt x="536" y="553"/>
                  <a:pt x="535" y="555"/>
                  <a:pt x="535" y="557"/>
                </a:cubicBezTo>
                <a:cubicBezTo>
                  <a:pt x="537" y="557"/>
                  <a:pt x="538" y="557"/>
                  <a:pt x="541" y="558"/>
                </a:cubicBezTo>
                <a:cubicBezTo>
                  <a:pt x="541" y="548"/>
                  <a:pt x="541" y="539"/>
                  <a:pt x="541" y="529"/>
                </a:cubicBezTo>
                <a:close/>
                <a:moveTo>
                  <a:pt x="220" y="312"/>
                </a:moveTo>
                <a:cubicBezTo>
                  <a:pt x="228" y="307"/>
                  <a:pt x="231" y="301"/>
                  <a:pt x="229" y="293"/>
                </a:cubicBezTo>
                <a:cubicBezTo>
                  <a:pt x="226" y="280"/>
                  <a:pt x="219" y="270"/>
                  <a:pt x="207" y="263"/>
                </a:cubicBezTo>
                <a:cubicBezTo>
                  <a:pt x="207" y="265"/>
                  <a:pt x="207" y="267"/>
                  <a:pt x="207" y="269"/>
                </a:cubicBezTo>
                <a:cubicBezTo>
                  <a:pt x="205" y="266"/>
                  <a:pt x="204" y="264"/>
                  <a:pt x="203" y="262"/>
                </a:cubicBezTo>
                <a:cubicBezTo>
                  <a:pt x="199" y="258"/>
                  <a:pt x="199" y="256"/>
                  <a:pt x="203" y="254"/>
                </a:cubicBezTo>
                <a:cubicBezTo>
                  <a:pt x="206" y="255"/>
                  <a:pt x="207" y="256"/>
                  <a:pt x="209" y="256"/>
                </a:cubicBezTo>
                <a:cubicBezTo>
                  <a:pt x="212" y="257"/>
                  <a:pt x="215" y="256"/>
                  <a:pt x="217" y="258"/>
                </a:cubicBezTo>
                <a:cubicBezTo>
                  <a:pt x="222" y="261"/>
                  <a:pt x="226" y="266"/>
                  <a:pt x="233" y="264"/>
                </a:cubicBezTo>
                <a:cubicBezTo>
                  <a:pt x="233" y="263"/>
                  <a:pt x="234" y="264"/>
                  <a:pt x="234" y="264"/>
                </a:cubicBezTo>
                <a:cubicBezTo>
                  <a:pt x="236" y="265"/>
                  <a:pt x="238" y="265"/>
                  <a:pt x="239" y="265"/>
                </a:cubicBezTo>
                <a:cubicBezTo>
                  <a:pt x="250" y="262"/>
                  <a:pt x="258" y="254"/>
                  <a:pt x="265" y="245"/>
                </a:cubicBezTo>
                <a:cubicBezTo>
                  <a:pt x="267" y="241"/>
                  <a:pt x="266" y="238"/>
                  <a:pt x="262" y="237"/>
                </a:cubicBezTo>
                <a:cubicBezTo>
                  <a:pt x="263" y="234"/>
                  <a:pt x="265" y="231"/>
                  <a:pt x="266" y="228"/>
                </a:cubicBezTo>
                <a:cubicBezTo>
                  <a:pt x="266" y="228"/>
                  <a:pt x="266" y="228"/>
                  <a:pt x="265" y="227"/>
                </a:cubicBezTo>
                <a:cubicBezTo>
                  <a:pt x="264" y="228"/>
                  <a:pt x="263" y="229"/>
                  <a:pt x="262" y="230"/>
                </a:cubicBezTo>
                <a:cubicBezTo>
                  <a:pt x="261" y="230"/>
                  <a:pt x="261" y="230"/>
                  <a:pt x="261" y="230"/>
                </a:cubicBezTo>
                <a:cubicBezTo>
                  <a:pt x="262" y="226"/>
                  <a:pt x="264" y="223"/>
                  <a:pt x="266" y="219"/>
                </a:cubicBezTo>
                <a:cubicBezTo>
                  <a:pt x="263" y="219"/>
                  <a:pt x="262" y="219"/>
                  <a:pt x="261" y="219"/>
                </a:cubicBezTo>
                <a:cubicBezTo>
                  <a:pt x="261" y="213"/>
                  <a:pt x="261" y="208"/>
                  <a:pt x="261" y="202"/>
                </a:cubicBezTo>
                <a:cubicBezTo>
                  <a:pt x="261" y="202"/>
                  <a:pt x="261" y="202"/>
                  <a:pt x="260" y="202"/>
                </a:cubicBezTo>
                <a:cubicBezTo>
                  <a:pt x="260" y="204"/>
                  <a:pt x="259" y="207"/>
                  <a:pt x="258" y="210"/>
                </a:cubicBezTo>
                <a:cubicBezTo>
                  <a:pt x="252" y="205"/>
                  <a:pt x="260" y="202"/>
                  <a:pt x="259" y="199"/>
                </a:cubicBezTo>
                <a:cubicBezTo>
                  <a:pt x="257" y="199"/>
                  <a:pt x="255" y="199"/>
                  <a:pt x="254" y="200"/>
                </a:cubicBezTo>
                <a:cubicBezTo>
                  <a:pt x="256" y="195"/>
                  <a:pt x="255" y="189"/>
                  <a:pt x="250" y="185"/>
                </a:cubicBezTo>
                <a:cubicBezTo>
                  <a:pt x="249" y="193"/>
                  <a:pt x="248" y="201"/>
                  <a:pt x="247" y="209"/>
                </a:cubicBezTo>
                <a:cubicBezTo>
                  <a:pt x="247" y="212"/>
                  <a:pt x="246" y="213"/>
                  <a:pt x="244" y="214"/>
                </a:cubicBezTo>
                <a:cubicBezTo>
                  <a:pt x="242" y="212"/>
                  <a:pt x="241" y="210"/>
                  <a:pt x="240" y="209"/>
                </a:cubicBezTo>
                <a:cubicBezTo>
                  <a:pt x="239" y="209"/>
                  <a:pt x="237" y="211"/>
                  <a:pt x="236" y="212"/>
                </a:cubicBezTo>
                <a:cubicBezTo>
                  <a:pt x="231" y="209"/>
                  <a:pt x="231" y="209"/>
                  <a:pt x="236" y="204"/>
                </a:cubicBezTo>
                <a:cubicBezTo>
                  <a:pt x="236" y="208"/>
                  <a:pt x="240" y="208"/>
                  <a:pt x="242" y="207"/>
                </a:cubicBezTo>
                <a:cubicBezTo>
                  <a:pt x="243" y="206"/>
                  <a:pt x="245" y="204"/>
                  <a:pt x="245" y="202"/>
                </a:cubicBezTo>
                <a:cubicBezTo>
                  <a:pt x="245" y="200"/>
                  <a:pt x="244" y="197"/>
                  <a:pt x="245" y="195"/>
                </a:cubicBezTo>
                <a:cubicBezTo>
                  <a:pt x="245" y="191"/>
                  <a:pt x="246" y="186"/>
                  <a:pt x="248" y="182"/>
                </a:cubicBezTo>
                <a:cubicBezTo>
                  <a:pt x="250" y="180"/>
                  <a:pt x="251" y="178"/>
                  <a:pt x="251" y="175"/>
                </a:cubicBezTo>
                <a:cubicBezTo>
                  <a:pt x="251" y="170"/>
                  <a:pt x="251" y="166"/>
                  <a:pt x="252" y="161"/>
                </a:cubicBezTo>
                <a:cubicBezTo>
                  <a:pt x="252" y="160"/>
                  <a:pt x="251" y="158"/>
                  <a:pt x="251" y="157"/>
                </a:cubicBezTo>
                <a:cubicBezTo>
                  <a:pt x="251" y="156"/>
                  <a:pt x="250" y="156"/>
                  <a:pt x="250" y="156"/>
                </a:cubicBezTo>
                <a:cubicBezTo>
                  <a:pt x="248" y="158"/>
                  <a:pt x="247" y="161"/>
                  <a:pt x="244" y="162"/>
                </a:cubicBezTo>
                <a:cubicBezTo>
                  <a:pt x="242" y="164"/>
                  <a:pt x="239" y="163"/>
                  <a:pt x="236" y="164"/>
                </a:cubicBezTo>
                <a:cubicBezTo>
                  <a:pt x="234" y="165"/>
                  <a:pt x="233" y="166"/>
                  <a:pt x="232" y="167"/>
                </a:cubicBezTo>
                <a:cubicBezTo>
                  <a:pt x="222" y="173"/>
                  <a:pt x="219" y="182"/>
                  <a:pt x="216" y="192"/>
                </a:cubicBezTo>
                <a:cubicBezTo>
                  <a:pt x="215" y="197"/>
                  <a:pt x="211" y="201"/>
                  <a:pt x="209" y="206"/>
                </a:cubicBezTo>
                <a:cubicBezTo>
                  <a:pt x="208" y="207"/>
                  <a:pt x="207" y="207"/>
                  <a:pt x="205" y="207"/>
                </a:cubicBezTo>
                <a:cubicBezTo>
                  <a:pt x="195" y="208"/>
                  <a:pt x="184" y="210"/>
                  <a:pt x="178" y="220"/>
                </a:cubicBezTo>
                <a:cubicBezTo>
                  <a:pt x="176" y="224"/>
                  <a:pt x="172" y="226"/>
                  <a:pt x="170" y="229"/>
                </a:cubicBezTo>
                <a:cubicBezTo>
                  <a:pt x="167" y="233"/>
                  <a:pt x="165" y="237"/>
                  <a:pt x="163" y="241"/>
                </a:cubicBezTo>
                <a:cubicBezTo>
                  <a:pt x="162" y="243"/>
                  <a:pt x="163" y="245"/>
                  <a:pt x="163" y="248"/>
                </a:cubicBezTo>
                <a:cubicBezTo>
                  <a:pt x="164" y="252"/>
                  <a:pt x="165" y="257"/>
                  <a:pt x="165" y="262"/>
                </a:cubicBezTo>
                <a:cubicBezTo>
                  <a:pt x="165" y="266"/>
                  <a:pt x="165" y="268"/>
                  <a:pt x="168" y="271"/>
                </a:cubicBezTo>
                <a:cubicBezTo>
                  <a:pt x="171" y="274"/>
                  <a:pt x="174" y="277"/>
                  <a:pt x="176" y="280"/>
                </a:cubicBezTo>
                <a:cubicBezTo>
                  <a:pt x="176" y="281"/>
                  <a:pt x="175" y="281"/>
                  <a:pt x="175" y="281"/>
                </a:cubicBezTo>
                <a:cubicBezTo>
                  <a:pt x="172" y="279"/>
                  <a:pt x="168" y="277"/>
                  <a:pt x="166" y="275"/>
                </a:cubicBezTo>
                <a:cubicBezTo>
                  <a:pt x="163" y="273"/>
                  <a:pt x="160" y="270"/>
                  <a:pt x="158" y="267"/>
                </a:cubicBezTo>
                <a:cubicBezTo>
                  <a:pt x="156" y="263"/>
                  <a:pt x="155" y="258"/>
                  <a:pt x="154" y="254"/>
                </a:cubicBezTo>
                <a:cubicBezTo>
                  <a:pt x="154" y="249"/>
                  <a:pt x="152" y="248"/>
                  <a:pt x="148" y="249"/>
                </a:cubicBezTo>
                <a:cubicBezTo>
                  <a:pt x="144" y="251"/>
                  <a:pt x="141" y="253"/>
                  <a:pt x="138" y="256"/>
                </a:cubicBezTo>
                <a:cubicBezTo>
                  <a:pt x="134" y="258"/>
                  <a:pt x="132" y="262"/>
                  <a:pt x="135" y="267"/>
                </a:cubicBezTo>
                <a:cubicBezTo>
                  <a:pt x="136" y="267"/>
                  <a:pt x="135" y="268"/>
                  <a:pt x="135" y="269"/>
                </a:cubicBezTo>
                <a:cubicBezTo>
                  <a:pt x="134" y="269"/>
                  <a:pt x="134" y="268"/>
                  <a:pt x="133" y="267"/>
                </a:cubicBezTo>
                <a:cubicBezTo>
                  <a:pt x="132" y="265"/>
                  <a:pt x="133" y="261"/>
                  <a:pt x="129" y="262"/>
                </a:cubicBezTo>
                <a:cubicBezTo>
                  <a:pt x="125" y="264"/>
                  <a:pt x="128" y="267"/>
                  <a:pt x="129" y="269"/>
                </a:cubicBezTo>
                <a:cubicBezTo>
                  <a:pt x="129" y="270"/>
                  <a:pt x="130" y="270"/>
                  <a:pt x="130" y="271"/>
                </a:cubicBezTo>
                <a:cubicBezTo>
                  <a:pt x="134" y="278"/>
                  <a:pt x="137" y="284"/>
                  <a:pt x="141" y="291"/>
                </a:cubicBezTo>
                <a:cubicBezTo>
                  <a:pt x="143" y="294"/>
                  <a:pt x="144" y="298"/>
                  <a:pt x="147" y="301"/>
                </a:cubicBezTo>
                <a:cubicBezTo>
                  <a:pt x="150" y="305"/>
                  <a:pt x="154" y="306"/>
                  <a:pt x="159" y="305"/>
                </a:cubicBezTo>
                <a:cubicBezTo>
                  <a:pt x="165" y="303"/>
                  <a:pt x="171" y="302"/>
                  <a:pt x="176" y="300"/>
                </a:cubicBezTo>
                <a:cubicBezTo>
                  <a:pt x="178" y="299"/>
                  <a:pt x="180" y="299"/>
                  <a:pt x="182" y="298"/>
                </a:cubicBezTo>
                <a:cubicBezTo>
                  <a:pt x="181" y="297"/>
                  <a:pt x="181" y="297"/>
                  <a:pt x="181" y="296"/>
                </a:cubicBezTo>
                <a:cubicBezTo>
                  <a:pt x="173" y="295"/>
                  <a:pt x="165" y="300"/>
                  <a:pt x="156" y="296"/>
                </a:cubicBezTo>
                <a:cubicBezTo>
                  <a:pt x="163" y="296"/>
                  <a:pt x="169" y="296"/>
                  <a:pt x="175" y="294"/>
                </a:cubicBezTo>
                <a:cubicBezTo>
                  <a:pt x="180" y="293"/>
                  <a:pt x="185" y="291"/>
                  <a:pt x="186" y="298"/>
                </a:cubicBezTo>
                <a:cubicBezTo>
                  <a:pt x="182" y="301"/>
                  <a:pt x="178" y="304"/>
                  <a:pt x="173" y="308"/>
                </a:cubicBezTo>
                <a:cubicBezTo>
                  <a:pt x="178" y="311"/>
                  <a:pt x="183" y="313"/>
                  <a:pt x="189" y="316"/>
                </a:cubicBezTo>
                <a:cubicBezTo>
                  <a:pt x="188" y="310"/>
                  <a:pt x="189" y="310"/>
                  <a:pt x="193" y="312"/>
                </a:cubicBezTo>
                <a:cubicBezTo>
                  <a:pt x="196" y="313"/>
                  <a:pt x="200" y="313"/>
                  <a:pt x="203" y="313"/>
                </a:cubicBezTo>
                <a:cubicBezTo>
                  <a:pt x="205" y="314"/>
                  <a:pt x="207" y="313"/>
                  <a:pt x="208" y="313"/>
                </a:cubicBezTo>
                <a:cubicBezTo>
                  <a:pt x="208" y="314"/>
                  <a:pt x="208" y="314"/>
                  <a:pt x="208" y="314"/>
                </a:cubicBezTo>
                <a:cubicBezTo>
                  <a:pt x="207" y="315"/>
                  <a:pt x="205" y="316"/>
                  <a:pt x="203" y="316"/>
                </a:cubicBezTo>
                <a:cubicBezTo>
                  <a:pt x="203" y="317"/>
                  <a:pt x="203" y="317"/>
                  <a:pt x="203" y="318"/>
                </a:cubicBezTo>
                <a:cubicBezTo>
                  <a:pt x="208" y="318"/>
                  <a:pt x="213" y="320"/>
                  <a:pt x="218" y="319"/>
                </a:cubicBezTo>
                <a:cubicBezTo>
                  <a:pt x="224" y="317"/>
                  <a:pt x="230" y="314"/>
                  <a:pt x="236" y="312"/>
                </a:cubicBezTo>
                <a:cubicBezTo>
                  <a:pt x="234" y="318"/>
                  <a:pt x="228" y="320"/>
                  <a:pt x="221" y="322"/>
                </a:cubicBezTo>
                <a:cubicBezTo>
                  <a:pt x="223" y="323"/>
                  <a:pt x="225" y="324"/>
                  <a:pt x="226" y="324"/>
                </a:cubicBezTo>
                <a:cubicBezTo>
                  <a:pt x="229" y="324"/>
                  <a:pt x="232" y="322"/>
                  <a:pt x="234" y="322"/>
                </a:cubicBezTo>
                <a:cubicBezTo>
                  <a:pt x="238" y="321"/>
                  <a:pt x="240" y="319"/>
                  <a:pt x="240" y="315"/>
                </a:cubicBezTo>
                <a:cubicBezTo>
                  <a:pt x="241" y="310"/>
                  <a:pt x="243" y="305"/>
                  <a:pt x="245" y="299"/>
                </a:cubicBezTo>
                <a:cubicBezTo>
                  <a:pt x="245" y="300"/>
                  <a:pt x="246" y="300"/>
                  <a:pt x="246" y="300"/>
                </a:cubicBezTo>
                <a:cubicBezTo>
                  <a:pt x="246" y="307"/>
                  <a:pt x="246" y="315"/>
                  <a:pt x="246" y="324"/>
                </a:cubicBezTo>
                <a:cubicBezTo>
                  <a:pt x="248" y="321"/>
                  <a:pt x="251" y="318"/>
                  <a:pt x="252" y="315"/>
                </a:cubicBezTo>
                <a:cubicBezTo>
                  <a:pt x="252" y="310"/>
                  <a:pt x="252" y="304"/>
                  <a:pt x="252" y="298"/>
                </a:cubicBezTo>
                <a:cubicBezTo>
                  <a:pt x="251" y="293"/>
                  <a:pt x="249" y="292"/>
                  <a:pt x="245" y="295"/>
                </a:cubicBezTo>
                <a:cubicBezTo>
                  <a:pt x="244" y="290"/>
                  <a:pt x="242" y="284"/>
                  <a:pt x="240" y="279"/>
                </a:cubicBezTo>
                <a:cubicBezTo>
                  <a:pt x="241" y="279"/>
                  <a:pt x="241" y="279"/>
                  <a:pt x="241" y="279"/>
                </a:cubicBezTo>
                <a:cubicBezTo>
                  <a:pt x="244" y="279"/>
                  <a:pt x="245" y="278"/>
                  <a:pt x="245" y="275"/>
                </a:cubicBezTo>
                <a:cubicBezTo>
                  <a:pt x="245" y="275"/>
                  <a:pt x="242" y="275"/>
                  <a:pt x="240" y="274"/>
                </a:cubicBezTo>
                <a:cubicBezTo>
                  <a:pt x="239" y="274"/>
                  <a:pt x="238" y="275"/>
                  <a:pt x="237" y="275"/>
                </a:cubicBezTo>
                <a:cubicBezTo>
                  <a:pt x="234" y="274"/>
                  <a:pt x="234" y="276"/>
                  <a:pt x="235" y="279"/>
                </a:cubicBezTo>
                <a:cubicBezTo>
                  <a:pt x="235" y="282"/>
                  <a:pt x="236" y="285"/>
                  <a:pt x="238" y="289"/>
                </a:cubicBezTo>
                <a:cubicBezTo>
                  <a:pt x="232" y="285"/>
                  <a:pt x="233" y="275"/>
                  <a:pt x="223" y="273"/>
                </a:cubicBezTo>
                <a:cubicBezTo>
                  <a:pt x="225" y="277"/>
                  <a:pt x="227" y="280"/>
                  <a:pt x="228" y="282"/>
                </a:cubicBezTo>
                <a:cubicBezTo>
                  <a:pt x="229" y="288"/>
                  <a:pt x="232" y="294"/>
                  <a:pt x="232" y="300"/>
                </a:cubicBezTo>
                <a:cubicBezTo>
                  <a:pt x="232" y="307"/>
                  <a:pt x="227" y="312"/>
                  <a:pt x="220" y="312"/>
                </a:cubicBezTo>
                <a:close/>
                <a:moveTo>
                  <a:pt x="273" y="278"/>
                </a:moveTo>
                <a:cubicBezTo>
                  <a:pt x="272" y="280"/>
                  <a:pt x="271" y="282"/>
                  <a:pt x="271" y="284"/>
                </a:cubicBezTo>
                <a:cubicBezTo>
                  <a:pt x="265" y="278"/>
                  <a:pt x="264" y="273"/>
                  <a:pt x="268" y="265"/>
                </a:cubicBezTo>
                <a:cubicBezTo>
                  <a:pt x="269" y="262"/>
                  <a:pt x="268" y="260"/>
                  <a:pt x="264" y="259"/>
                </a:cubicBezTo>
                <a:cubicBezTo>
                  <a:pt x="263" y="262"/>
                  <a:pt x="263" y="265"/>
                  <a:pt x="262" y="268"/>
                </a:cubicBezTo>
                <a:cubicBezTo>
                  <a:pt x="260" y="268"/>
                  <a:pt x="259" y="267"/>
                  <a:pt x="257" y="267"/>
                </a:cubicBezTo>
                <a:cubicBezTo>
                  <a:pt x="252" y="269"/>
                  <a:pt x="250" y="276"/>
                  <a:pt x="253" y="281"/>
                </a:cubicBezTo>
                <a:cubicBezTo>
                  <a:pt x="256" y="285"/>
                  <a:pt x="258" y="290"/>
                  <a:pt x="261" y="295"/>
                </a:cubicBezTo>
                <a:cubicBezTo>
                  <a:pt x="261" y="295"/>
                  <a:pt x="261" y="296"/>
                  <a:pt x="261" y="296"/>
                </a:cubicBezTo>
                <a:cubicBezTo>
                  <a:pt x="260" y="301"/>
                  <a:pt x="260" y="305"/>
                  <a:pt x="259" y="309"/>
                </a:cubicBezTo>
                <a:cubicBezTo>
                  <a:pt x="258" y="319"/>
                  <a:pt x="256" y="329"/>
                  <a:pt x="247" y="335"/>
                </a:cubicBezTo>
                <a:cubicBezTo>
                  <a:pt x="246" y="336"/>
                  <a:pt x="246" y="338"/>
                  <a:pt x="246" y="339"/>
                </a:cubicBezTo>
                <a:cubicBezTo>
                  <a:pt x="249" y="342"/>
                  <a:pt x="248" y="345"/>
                  <a:pt x="246" y="348"/>
                </a:cubicBezTo>
                <a:cubicBezTo>
                  <a:pt x="243" y="353"/>
                  <a:pt x="247" y="355"/>
                  <a:pt x="250" y="357"/>
                </a:cubicBezTo>
                <a:cubicBezTo>
                  <a:pt x="252" y="358"/>
                  <a:pt x="255" y="357"/>
                  <a:pt x="258" y="357"/>
                </a:cubicBezTo>
                <a:cubicBezTo>
                  <a:pt x="258" y="359"/>
                  <a:pt x="259" y="363"/>
                  <a:pt x="259" y="367"/>
                </a:cubicBezTo>
                <a:cubicBezTo>
                  <a:pt x="260" y="369"/>
                  <a:pt x="260" y="371"/>
                  <a:pt x="261" y="371"/>
                </a:cubicBezTo>
                <a:cubicBezTo>
                  <a:pt x="269" y="378"/>
                  <a:pt x="277" y="384"/>
                  <a:pt x="284" y="391"/>
                </a:cubicBezTo>
                <a:cubicBezTo>
                  <a:pt x="293" y="398"/>
                  <a:pt x="301" y="404"/>
                  <a:pt x="313" y="400"/>
                </a:cubicBezTo>
                <a:cubicBezTo>
                  <a:pt x="317" y="399"/>
                  <a:pt x="321" y="398"/>
                  <a:pt x="325" y="396"/>
                </a:cubicBezTo>
                <a:cubicBezTo>
                  <a:pt x="322" y="399"/>
                  <a:pt x="320" y="402"/>
                  <a:pt x="317" y="405"/>
                </a:cubicBezTo>
                <a:cubicBezTo>
                  <a:pt x="317" y="406"/>
                  <a:pt x="317" y="406"/>
                  <a:pt x="318" y="406"/>
                </a:cubicBezTo>
                <a:cubicBezTo>
                  <a:pt x="322" y="403"/>
                  <a:pt x="327" y="400"/>
                  <a:pt x="332" y="397"/>
                </a:cubicBezTo>
                <a:cubicBezTo>
                  <a:pt x="332" y="397"/>
                  <a:pt x="333" y="398"/>
                  <a:pt x="333" y="398"/>
                </a:cubicBezTo>
                <a:cubicBezTo>
                  <a:pt x="333" y="400"/>
                  <a:pt x="333" y="403"/>
                  <a:pt x="332" y="406"/>
                </a:cubicBezTo>
                <a:cubicBezTo>
                  <a:pt x="334" y="406"/>
                  <a:pt x="336" y="407"/>
                  <a:pt x="338" y="407"/>
                </a:cubicBezTo>
                <a:cubicBezTo>
                  <a:pt x="338" y="407"/>
                  <a:pt x="339" y="404"/>
                  <a:pt x="338" y="403"/>
                </a:cubicBezTo>
                <a:cubicBezTo>
                  <a:pt x="334" y="399"/>
                  <a:pt x="337" y="397"/>
                  <a:pt x="340" y="395"/>
                </a:cubicBezTo>
                <a:cubicBezTo>
                  <a:pt x="352" y="385"/>
                  <a:pt x="358" y="358"/>
                  <a:pt x="344" y="345"/>
                </a:cubicBezTo>
                <a:cubicBezTo>
                  <a:pt x="343" y="343"/>
                  <a:pt x="342" y="341"/>
                  <a:pt x="342" y="339"/>
                </a:cubicBezTo>
                <a:cubicBezTo>
                  <a:pt x="341" y="335"/>
                  <a:pt x="338" y="334"/>
                  <a:pt x="334" y="335"/>
                </a:cubicBezTo>
                <a:cubicBezTo>
                  <a:pt x="337" y="347"/>
                  <a:pt x="327" y="335"/>
                  <a:pt x="326" y="340"/>
                </a:cubicBezTo>
                <a:cubicBezTo>
                  <a:pt x="330" y="328"/>
                  <a:pt x="334" y="317"/>
                  <a:pt x="320" y="309"/>
                </a:cubicBezTo>
                <a:cubicBezTo>
                  <a:pt x="314" y="306"/>
                  <a:pt x="308" y="303"/>
                  <a:pt x="301" y="299"/>
                </a:cubicBezTo>
                <a:cubicBezTo>
                  <a:pt x="299" y="299"/>
                  <a:pt x="297" y="298"/>
                  <a:pt x="296" y="297"/>
                </a:cubicBezTo>
                <a:cubicBezTo>
                  <a:pt x="296" y="297"/>
                  <a:pt x="296" y="297"/>
                  <a:pt x="296" y="296"/>
                </a:cubicBezTo>
                <a:cubicBezTo>
                  <a:pt x="298" y="297"/>
                  <a:pt x="301" y="297"/>
                  <a:pt x="303" y="298"/>
                </a:cubicBezTo>
                <a:cubicBezTo>
                  <a:pt x="307" y="300"/>
                  <a:pt x="310" y="298"/>
                  <a:pt x="311" y="294"/>
                </a:cubicBezTo>
                <a:cubicBezTo>
                  <a:pt x="312" y="293"/>
                  <a:pt x="312" y="291"/>
                  <a:pt x="312" y="289"/>
                </a:cubicBezTo>
                <a:cubicBezTo>
                  <a:pt x="313" y="282"/>
                  <a:pt x="308" y="276"/>
                  <a:pt x="306" y="269"/>
                </a:cubicBezTo>
                <a:cubicBezTo>
                  <a:pt x="305" y="268"/>
                  <a:pt x="303" y="268"/>
                  <a:pt x="302" y="267"/>
                </a:cubicBezTo>
                <a:cubicBezTo>
                  <a:pt x="301" y="268"/>
                  <a:pt x="300" y="268"/>
                  <a:pt x="300" y="268"/>
                </a:cubicBezTo>
                <a:cubicBezTo>
                  <a:pt x="302" y="272"/>
                  <a:pt x="303" y="276"/>
                  <a:pt x="305" y="279"/>
                </a:cubicBezTo>
                <a:cubicBezTo>
                  <a:pt x="308" y="283"/>
                  <a:pt x="309" y="288"/>
                  <a:pt x="306" y="293"/>
                </a:cubicBezTo>
                <a:cubicBezTo>
                  <a:pt x="302" y="284"/>
                  <a:pt x="299" y="275"/>
                  <a:pt x="295" y="266"/>
                </a:cubicBezTo>
                <a:cubicBezTo>
                  <a:pt x="295" y="265"/>
                  <a:pt x="293" y="264"/>
                  <a:pt x="292" y="263"/>
                </a:cubicBezTo>
                <a:cubicBezTo>
                  <a:pt x="292" y="263"/>
                  <a:pt x="292" y="264"/>
                  <a:pt x="292" y="264"/>
                </a:cubicBezTo>
                <a:cubicBezTo>
                  <a:pt x="293" y="270"/>
                  <a:pt x="294" y="275"/>
                  <a:pt x="295" y="281"/>
                </a:cubicBezTo>
                <a:cubicBezTo>
                  <a:pt x="293" y="279"/>
                  <a:pt x="291" y="278"/>
                  <a:pt x="291" y="275"/>
                </a:cubicBezTo>
                <a:cubicBezTo>
                  <a:pt x="290" y="271"/>
                  <a:pt x="289" y="267"/>
                  <a:pt x="288" y="263"/>
                </a:cubicBezTo>
                <a:cubicBezTo>
                  <a:pt x="287" y="259"/>
                  <a:pt x="286" y="255"/>
                  <a:pt x="282" y="254"/>
                </a:cubicBezTo>
                <a:cubicBezTo>
                  <a:pt x="279" y="260"/>
                  <a:pt x="281" y="266"/>
                  <a:pt x="284" y="271"/>
                </a:cubicBezTo>
                <a:cubicBezTo>
                  <a:pt x="289" y="279"/>
                  <a:pt x="283" y="286"/>
                  <a:pt x="283" y="294"/>
                </a:cubicBezTo>
                <a:cubicBezTo>
                  <a:pt x="281" y="283"/>
                  <a:pt x="284" y="272"/>
                  <a:pt x="278" y="262"/>
                </a:cubicBezTo>
                <a:cubicBezTo>
                  <a:pt x="274" y="268"/>
                  <a:pt x="277" y="275"/>
                  <a:pt x="278" y="281"/>
                </a:cubicBezTo>
                <a:cubicBezTo>
                  <a:pt x="276" y="280"/>
                  <a:pt x="275" y="279"/>
                  <a:pt x="273" y="278"/>
                </a:cubicBezTo>
                <a:close/>
                <a:moveTo>
                  <a:pt x="115" y="350"/>
                </a:moveTo>
                <a:cubicBezTo>
                  <a:pt x="115" y="350"/>
                  <a:pt x="116" y="351"/>
                  <a:pt x="116" y="351"/>
                </a:cubicBezTo>
                <a:cubicBezTo>
                  <a:pt x="114" y="354"/>
                  <a:pt x="113" y="356"/>
                  <a:pt x="111" y="359"/>
                </a:cubicBezTo>
                <a:cubicBezTo>
                  <a:pt x="109" y="362"/>
                  <a:pt x="108" y="364"/>
                  <a:pt x="107" y="367"/>
                </a:cubicBezTo>
                <a:cubicBezTo>
                  <a:pt x="106" y="368"/>
                  <a:pt x="106" y="370"/>
                  <a:pt x="107" y="371"/>
                </a:cubicBezTo>
                <a:cubicBezTo>
                  <a:pt x="109" y="374"/>
                  <a:pt x="119" y="374"/>
                  <a:pt x="122" y="373"/>
                </a:cubicBezTo>
                <a:cubicBezTo>
                  <a:pt x="129" y="369"/>
                  <a:pt x="134" y="363"/>
                  <a:pt x="137" y="356"/>
                </a:cubicBezTo>
                <a:cubicBezTo>
                  <a:pt x="138" y="354"/>
                  <a:pt x="140" y="352"/>
                  <a:pt x="141" y="350"/>
                </a:cubicBezTo>
                <a:cubicBezTo>
                  <a:pt x="141" y="351"/>
                  <a:pt x="142" y="351"/>
                  <a:pt x="142" y="351"/>
                </a:cubicBezTo>
                <a:cubicBezTo>
                  <a:pt x="140" y="355"/>
                  <a:pt x="138" y="360"/>
                  <a:pt x="136" y="364"/>
                </a:cubicBezTo>
                <a:cubicBezTo>
                  <a:pt x="133" y="368"/>
                  <a:pt x="130" y="371"/>
                  <a:pt x="127" y="374"/>
                </a:cubicBezTo>
                <a:cubicBezTo>
                  <a:pt x="137" y="375"/>
                  <a:pt x="146" y="370"/>
                  <a:pt x="152" y="361"/>
                </a:cubicBezTo>
                <a:cubicBezTo>
                  <a:pt x="156" y="353"/>
                  <a:pt x="159" y="346"/>
                  <a:pt x="163" y="339"/>
                </a:cubicBezTo>
                <a:cubicBezTo>
                  <a:pt x="163" y="343"/>
                  <a:pt x="162" y="347"/>
                  <a:pt x="161" y="350"/>
                </a:cubicBezTo>
                <a:cubicBezTo>
                  <a:pt x="159" y="354"/>
                  <a:pt x="157" y="357"/>
                  <a:pt x="156" y="361"/>
                </a:cubicBezTo>
                <a:cubicBezTo>
                  <a:pt x="156" y="361"/>
                  <a:pt x="157" y="361"/>
                  <a:pt x="157" y="362"/>
                </a:cubicBezTo>
                <a:cubicBezTo>
                  <a:pt x="161" y="356"/>
                  <a:pt x="165" y="351"/>
                  <a:pt x="169" y="346"/>
                </a:cubicBezTo>
                <a:cubicBezTo>
                  <a:pt x="169" y="347"/>
                  <a:pt x="169" y="349"/>
                  <a:pt x="170" y="351"/>
                </a:cubicBezTo>
                <a:cubicBezTo>
                  <a:pt x="175" y="348"/>
                  <a:pt x="180" y="346"/>
                  <a:pt x="184" y="342"/>
                </a:cubicBezTo>
                <a:cubicBezTo>
                  <a:pt x="188" y="339"/>
                  <a:pt x="191" y="334"/>
                  <a:pt x="195" y="330"/>
                </a:cubicBezTo>
                <a:cubicBezTo>
                  <a:pt x="194" y="331"/>
                  <a:pt x="193" y="331"/>
                  <a:pt x="192" y="332"/>
                </a:cubicBezTo>
                <a:cubicBezTo>
                  <a:pt x="190" y="330"/>
                  <a:pt x="189" y="329"/>
                  <a:pt x="187" y="328"/>
                </a:cubicBezTo>
                <a:cubicBezTo>
                  <a:pt x="183" y="325"/>
                  <a:pt x="179" y="321"/>
                  <a:pt x="174" y="319"/>
                </a:cubicBezTo>
                <a:cubicBezTo>
                  <a:pt x="171" y="317"/>
                  <a:pt x="167" y="316"/>
                  <a:pt x="164" y="315"/>
                </a:cubicBezTo>
                <a:cubicBezTo>
                  <a:pt x="160" y="315"/>
                  <a:pt x="157" y="315"/>
                  <a:pt x="154" y="314"/>
                </a:cubicBezTo>
                <a:cubicBezTo>
                  <a:pt x="150" y="312"/>
                  <a:pt x="146" y="311"/>
                  <a:pt x="142" y="309"/>
                </a:cubicBezTo>
                <a:cubicBezTo>
                  <a:pt x="141" y="309"/>
                  <a:pt x="141" y="307"/>
                  <a:pt x="140" y="306"/>
                </a:cubicBezTo>
                <a:cubicBezTo>
                  <a:pt x="139" y="305"/>
                  <a:pt x="139" y="303"/>
                  <a:pt x="138" y="302"/>
                </a:cubicBezTo>
                <a:cubicBezTo>
                  <a:pt x="136" y="300"/>
                  <a:pt x="134" y="299"/>
                  <a:pt x="132" y="298"/>
                </a:cubicBezTo>
                <a:cubicBezTo>
                  <a:pt x="131" y="300"/>
                  <a:pt x="129" y="303"/>
                  <a:pt x="129" y="305"/>
                </a:cubicBezTo>
                <a:cubicBezTo>
                  <a:pt x="128" y="308"/>
                  <a:pt x="128" y="312"/>
                  <a:pt x="128" y="315"/>
                </a:cubicBezTo>
                <a:cubicBezTo>
                  <a:pt x="127" y="315"/>
                  <a:pt x="126" y="315"/>
                  <a:pt x="126" y="315"/>
                </a:cubicBezTo>
                <a:cubicBezTo>
                  <a:pt x="126" y="313"/>
                  <a:pt x="126" y="310"/>
                  <a:pt x="125" y="307"/>
                </a:cubicBezTo>
                <a:cubicBezTo>
                  <a:pt x="125" y="307"/>
                  <a:pt x="124" y="307"/>
                  <a:pt x="124" y="307"/>
                </a:cubicBezTo>
                <a:cubicBezTo>
                  <a:pt x="122" y="310"/>
                  <a:pt x="120" y="313"/>
                  <a:pt x="118" y="317"/>
                </a:cubicBezTo>
                <a:cubicBezTo>
                  <a:pt x="118" y="317"/>
                  <a:pt x="118" y="316"/>
                  <a:pt x="117" y="316"/>
                </a:cubicBezTo>
                <a:cubicBezTo>
                  <a:pt x="117" y="314"/>
                  <a:pt x="117" y="312"/>
                  <a:pt x="116" y="309"/>
                </a:cubicBezTo>
                <a:cubicBezTo>
                  <a:pt x="114" y="311"/>
                  <a:pt x="112" y="313"/>
                  <a:pt x="110" y="315"/>
                </a:cubicBezTo>
                <a:cubicBezTo>
                  <a:pt x="109" y="314"/>
                  <a:pt x="109" y="314"/>
                  <a:pt x="109" y="313"/>
                </a:cubicBezTo>
                <a:cubicBezTo>
                  <a:pt x="109" y="312"/>
                  <a:pt x="108" y="310"/>
                  <a:pt x="107" y="309"/>
                </a:cubicBezTo>
                <a:cubicBezTo>
                  <a:pt x="106" y="310"/>
                  <a:pt x="104" y="311"/>
                  <a:pt x="103" y="312"/>
                </a:cubicBezTo>
                <a:cubicBezTo>
                  <a:pt x="102" y="313"/>
                  <a:pt x="102" y="315"/>
                  <a:pt x="101" y="316"/>
                </a:cubicBezTo>
                <a:cubicBezTo>
                  <a:pt x="101" y="316"/>
                  <a:pt x="100" y="316"/>
                  <a:pt x="100" y="316"/>
                </a:cubicBezTo>
                <a:cubicBezTo>
                  <a:pt x="100" y="314"/>
                  <a:pt x="100" y="312"/>
                  <a:pt x="101" y="311"/>
                </a:cubicBezTo>
                <a:cubicBezTo>
                  <a:pt x="101" y="309"/>
                  <a:pt x="100" y="308"/>
                  <a:pt x="100" y="306"/>
                </a:cubicBezTo>
                <a:cubicBezTo>
                  <a:pt x="98" y="307"/>
                  <a:pt x="96" y="307"/>
                  <a:pt x="95" y="308"/>
                </a:cubicBezTo>
                <a:cubicBezTo>
                  <a:pt x="94" y="310"/>
                  <a:pt x="93" y="312"/>
                  <a:pt x="92" y="314"/>
                </a:cubicBezTo>
                <a:cubicBezTo>
                  <a:pt x="91" y="313"/>
                  <a:pt x="91" y="313"/>
                  <a:pt x="90" y="313"/>
                </a:cubicBezTo>
                <a:cubicBezTo>
                  <a:pt x="91" y="310"/>
                  <a:pt x="92" y="308"/>
                  <a:pt x="93" y="305"/>
                </a:cubicBezTo>
                <a:cubicBezTo>
                  <a:pt x="89" y="303"/>
                  <a:pt x="88" y="306"/>
                  <a:pt x="86" y="309"/>
                </a:cubicBezTo>
                <a:cubicBezTo>
                  <a:pt x="85" y="311"/>
                  <a:pt x="83" y="313"/>
                  <a:pt x="82" y="316"/>
                </a:cubicBezTo>
                <a:cubicBezTo>
                  <a:pt x="81" y="316"/>
                  <a:pt x="81" y="315"/>
                  <a:pt x="80" y="315"/>
                </a:cubicBezTo>
                <a:cubicBezTo>
                  <a:pt x="82" y="312"/>
                  <a:pt x="83" y="310"/>
                  <a:pt x="85" y="307"/>
                </a:cubicBezTo>
                <a:cubicBezTo>
                  <a:pt x="86" y="304"/>
                  <a:pt x="88" y="300"/>
                  <a:pt x="89" y="297"/>
                </a:cubicBezTo>
                <a:cubicBezTo>
                  <a:pt x="90" y="296"/>
                  <a:pt x="89" y="294"/>
                  <a:pt x="88" y="293"/>
                </a:cubicBezTo>
                <a:cubicBezTo>
                  <a:pt x="88" y="292"/>
                  <a:pt x="85" y="293"/>
                  <a:pt x="85" y="294"/>
                </a:cubicBezTo>
                <a:cubicBezTo>
                  <a:pt x="83" y="297"/>
                  <a:pt x="82" y="301"/>
                  <a:pt x="79" y="304"/>
                </a:cubicBezTo>
                <a:cubicBezTo>
                  <a:pt x="77" y="307"/>
                  <a:pt x="75" y="310"/>
                  <a:pt x="72" y="313"/>
                </a:cubicBezTo>
                <a:cubicBezTo>
                  <a:pt x="69" y="316"/>
                  <a:pt x="65" y="319"/>
                  <a:pt x="62" y="322"/>
                </a:cubicBezTo>
                <a:cubicBezTo>
                  <a:pt x="60" y="325"/>
                  <a:pt x="58" y="329"/>
                  <a:pt x="56" y="332"/>
                </a:cubicBezTo>
                <a:cubicBezTo>
                  <a:pt x="56" y="333"/>
                  <a:pt x="57" y="335"/>
                  <a:pt x="58" y="336"/>
                </a:cubicBezTo>
                <a:cubicBezTo>
                  <a:pt x="58" y="336"/>
                  <a:pt x="59" y="336"/>
                  <a:pt x="60" y="335"/>
                </a:cubicBezTo>
                <a:cubicBezTo>
                  <a:pt x="65" y="333"/>
                  <a:pt x="69" y="330"/>
                  <a:pt x="73" y="327"/>
                </a:cubicBezTo>
                <a:cubicBezTo>
                  <a:pt x="74" y="327"/>
                  <a:pt x="74" y="328"/>
                  <a:pt x="74" y="328"/>
                </a:cubicBezTo>
                <a:cubicBezTo>
                  <a:pt x="72" y="334"/>
                  <a:pt x="69" y="340"/>
                  <a:pt x="67" y="346"/>
                </a:cubicBezTo>
                <a:cubicBezTo>
                  <a:pt x="66" y="346"/>
                  <a:pt x="66" y="346"/>
                  <a:pt x="65" y="346"/>
                </a:cubicBezTo>
                <a:cubicBezTo>
                  <a:pt x="65" y="342"/>
                  <a:pt x="66" y="339"/>
                  <a:pt x="66" y="335"/>
                </a:cubicBezTo>
                <a:cubicBezTo>
                  <a:pt x="66" y="335"/>
                  <a:pt x="65" y="335"/>
                  <a:pt x="65" y="335"/>
                </a:cubicBezTo>
                <a:cubicBezTo>
                  <a:pt x="63" y="339"/>
                  <a:pt x="62" y="343"/>
                  <a:pt x="60" y="347"/>
                </a:cubicBezTo>
                <a:cubicBezTo>
                  <a:pt x="59" y="351"/>
                  <a:pt x="61" y="352"/>
                  <a:pt x="65" y="350"/>
                </a:cubicBezTo>
                <a:cubicBezTo>
                  <a:pt x="66" y="356"/>
                  <a:pt x="67" y="362"/>
                  <a:pt x="68" y="369"/>
                </a:cubicBezTo>
                <a:cubicBezTo>
                  <a:pt x="65" y="369"/>
                  <a:pt x="62" y="370"/>
                  <a:pt x="60" y="366"/>
                </a:cubicBezTo>
                <a:cubicBezTo>
                  <a:pt x="57" y="359"/>
                  <a:pt x="56" y="352"/>
                  <a:pt x="58" y="344"/>
                </a:cubicBezTo>
                <a:cubicBezTo>
                  <a:pt x="58" y="343"/>
                  <a:pt x="58" y="341"/>
                  <a:pt x="59" y="338"/>
                </a:cubicBezTo>
                <a:cubicBezTo>
                  <a:pt x="51" y="342"/>
                  <a:pt x="51" y="357"/>
                  <a:pt x="56" y="369"/>
                </a:cubicBezTo>
                <a:cubicBezTo>
                  <a:pt x="47" y="365"/>
                  <a:pt x="50" y="355"/>
                  <a:pt x="47" y="349"/>
                </a:cubicBezTo>
                <a:cubicBezTo>
                  <a:pt x="45" y="353"/>
                  <a:pt x="44" y="357"/>
                  <a:pt x="45" y="361"/>
                </a:cubicBezTo>
                <a:cubicBezTo>
                  <a:pt x="46" y="365"/>
                  <a:pt x="50" y="368"/>
                  <a:pt x="52" y="371"/>
                </a:cubicBezTo>
                <a:cubicBezTo>
                  <a:pt x="52" y="372"/>
                  <a:pt x="51" y="372"/>
                  <a:pt x="51" y="373"/>
                </a:cubicBezTo>
                <a:cubicBezTo>
                  <a:pt x="48" y="369"/>
                  <a:pt x="45" y="366"/>
                  <a:pt x="42" y="362"/>
                </a:cubicBezTo>
                <a:cubicBezTo>
                  <a:pt x="42" y="363"/>
                  <a:pt x="41" y="365"/>
                  <a:pt x="41" y="366"/>
                </a:cubicBezTo>
                <a:cubicBezTo>
                  <a:pt x="41" y="366"/>
                  <a:pt x="40" y="366"/>
                  <a:pt x="40" y="367"/>
                </a:cubicBezTo>
                <a:cubicBezTo>
                  <a:pt x="39" y="365"/>
                  <a:pt x="38" y="364"/>
                  <a:pt x="37" y="363"/>
                </a:cubicBezTo>
                <a:cubicBezTo>
                  <a:pt x="36" y="362"/>
                  <a:pt x="34" y="363"/>
                  <a:pt x="34" y="364"/>
                </a:cubicBezTo>
                <a:cubicBezTo>
                  <a:pt x="33" y="369"/>
                  <a:pt x="39" y="377"/>
                  <a:pt x="46" y="377"/>
                </a:cubicBezTo>
                <a:cubicBezTo>
                  <a:pt x="44" y="374"/>
                  <a:pt x="43" y="372"/>
                  <a:pt x="41" y="370"/>
                </a:cubicBezTo>
                <a:cubicBezTo>
                  <a:pt x="46" y="375"/>
                  <a:pt x="52" y="375"/>
                  <a:pt x="58" y="374"/>
                </a:cubicBezTo>
                <a:cubicBezTo>
                  <a:pt x="65" y="373"/>
                  <a:pt x="72" y="368"/>
                  <a:pt x="78" y="375"/>
                </a:cubicBezTo>
                <a:cubicBezTo>
                  <a:pt x="78" y="375"/>
                  <a:pt x="79" y="374"/>
                  <a:pt x="79" y="374"/>
                </a:cubicBezTo>
                <a:cubicBezTo>
                  <a:pt x="78" y="370"/>
                  <a:pt x="78" y="366"/>
                  <a:pt x="77" y="362"/>
                </a:cubicBezTo>
                <a:cubicBezTo>
                  <a:pt x="78" y="362"/>
                  <a:pt x="80" y="362"/>
                  <a:pt x="80" y="362"/>
                </a:cubicBezTo>
                <a:cubicBezTo>
                  <a:pt x="80" y="360"/>
                  <a:pt x="81" y="357"/>
                  <a:pt x="81" y="357"/>
                </a:cubicBezTo>
                <a:cubicBezTo>
                  <a:pt x="75" y="353"/>
                  <a:pt x="80" y="349"/>
                  <a:pt x="80" y="345"/>
                </a:cubicBezTo>
                <a:cubicBezTo>
                  <a:pt x="80" y="345"/>
                  <a:pt x="81" y="345"/>
                  <a:pt x="81" y="344"/>
                </a:cubicBezTo>
                <a:cubicBezTo>
                  <a:pt x="81" y="346"/>
                  <a:pt x="81" y="347"/>
                  <a:pt x="82" y="349"/>
                </a:cubicBezTo>
                <a:cubicBezTo>
                  <a:pt x="84" y="348"/>
                  <a:pt x="86" y="346"/>
                  <a:pt x="89" y="345"/>
                </a:cubicBezTo>
                <a:cubicBezTo>
                  <a:pt x="87" y="350"/>
                  <a:pt x="86" y="354"/>
                  <a:pt x="85" y="358"/>
                </a:cubicBezTo>
                <a:cubicBezTo>
                  <a:pt x="85" y="358"/>
                  <a:pt x="85" y="358"/>
                  <a:pt x="85" y="358"/>
                </a:cubicBezTo>
                <a:cubicBezTo>
                  <a:pt x="88" y="354"/>
                  <a:pt x="92" y="349"/>
                  <a:pt x="95" y="344"/>
                </a:cubicBezTo>
                <a:cubicBezTo>
                  <a:pt x="96" y="345"/>
                  <a:pt x="96" y="345"/>
                  <a:pt x="96" y="345"/>
                </a:cubicBezTo>
                <a:cubicBezTo>
                  <a:pt x="95" y="351"/>
                  <a:pt x="88" y="356"/>
                  <a:pt x="89" y="364"/>
                </a:cubicBezTo>
                <a:cubicBezTo>
                  <a:pt x="93" y="358"/>
                  <a:pt x="95" y="351"/>
                  <a:pt x="100" y="346"/>
                </a:cubicBezTo>
                <a:cubicBezTo>
                  <a:pt x="111" y="335"/>
                  <a:pt x="112" y="336"/>
                  <a:pt x="114" y="336"/>
                </a:cubicBezTo>
                <a:cubicBezTo>
                  <a:pt x="109" y="341"/>
                  <a:pt x="103" y="346"/>
                  <a:pt x="99" y="353"/>
                </a:cubicBezTo>
                <a:cubicBezTo>
                  <a:pt x="97" y="355"/>
                  <a:pt x="96" y="359"/>
                  <a:pt x="95" y="363"/>
                </a:cubicBezTo>
                <a:cubicBezTo>
                  <a:pt x="95" y="364"/>
                  <a:pt x="97" y="366"/>
                  <a:pt x="98" y="368"/>
                </a:cubicBezTo>
                <a:cubicBezTo>
                  <a:pt x="100" y="362"/>
                  <a:pt x="103" y="357"/>
                  <a:pt x="105" y="352"/>
                </a:cubicBezTo>
                <a:cubicBezTo>
                  <a:pt x="105" y="352"/>
                  <a:pt x="106" y="352"/>
                  <a:pt x="106" y="353"/>
                </a:cubicBezTo>
                <a:cubicBezTo>
                  <a:pt x="106" y="355"/>
                  <a:pt x="105" y="358"/>
                  <a:pt x="105" y="362"/>
                </a:cubicBezTo>
                <a:cubicBezTo>
                  <a:pt x="109" y="358"/>
                  <a:pt x="109" y="351"/>
                  <a:pt x="115" y="350"/>
                </a:cubicBezTo>
                <a:close/>
                <a:moveTo>
                  <a:pt x="191" y="93"/>
                </a:moveTo>
                <a:cubicBezTo>
                  <a:pt x="197" y="96"/>
                  <a:pt x="198" y="92"/>
                  <a:pt x="199" y="88"/>
                </a:cubicBezTo>
                <a:cubicBezTo>
                  <a:pt x="202" y="80"/>
                  <a:pt x="207" y="76"/>
                  <a:pt x="215" y="74"/>
                </a:cubicBezTo>
                <a:cubicBezTo>
                  <a:pt x="219" y="73"/>
                  <a:pt x="221" y="75"/>
                  <a:pt x="222" y="79"/>
                </a:cubicBezTo>
                <a:cubicBezTo>
                  <a:pt x="223" y="88"/>
                  <a:pt x="216" y="93"/>
                  <a:pt x="212" y="99"/>
                </a:cubicBezTo>
                <a:cubicBezTo>
                  <a:pt x="210" y="102"/>
                  <a:pt x="208" y="104"/>
                  <a:pt x="205" y="107"/>
                </a:cubicBezTo>
                <a:cubicBezTo>
                  <a:pt x="201" y="105"/>
                  <a:pt x="201" y="99"/>
                  <a:pt x="207" y="94"/>
                </a:cubicBezTo>
                <a:cubicBezTo>
                  <a:pt x="207" y="96"/>
                  <a:pt x="208" y="97"/>
                  <a:pt x="209" y="100"/>
                </a:cubicBezTo>
                <a:cubicBezTo>
                  <a:pt x="211" y="96"/>
                  <a:pt x="213" y="93"/>
                  <a:pt x="215" y="90"/>
                </a:cubicBezTo>
                <a:cubicBezTo>
                  <a:pt x="214" y="90"/>
                  <a:pt x="214" y="89"/>
                  <a:pt x="213" y="89"/>
                </a:cubicBezTo>
                <a:cubicBezTo>
                  <a:pt x="212" y="90"/>
                  <a:pt x="211" y="91"/>
                  <a:pt x="209" y="92"/>
                </a:cubicBezTo>
                <a:cubicBezTo>
                  <a:pt x="209" y="92"/>
                  <a:pt x="209" y="91"/>
                  <a:pt x="209" y="91"/>
                </a:cubicBezTo>
                <a:cubicBezTo>
                  <a:pt x="211" y="87"/>
                  <a:pt x="214" y="84"/>
                  <a:pt x="216" y="80"/>
                </a:cubicBezTo>
                <a:cubicBezTo>
                  <a:pt x="214" y="77"/>
                  <a:pt x="211" y="78"/>
                  <a:pt x="209" y="80"/>
                </a:cubicBezTo>
                <a:cubicBezTo>
                  <a:pt x="206" y="83"/>
                  <a:pt x="202" y="87"/>
                  <a:pt x="201" y="91"/>
                </a:cubicBezTo>
                <a:cubicBezTo>
                  <a:pt x="199" y="96"/>
                  <a:pt x="198" y="102"/>
                  <a:pt x="199" y="107"/>
                </a:cubicBezTo>
                <a:cubicBezTo>
                  <a:pt x="199" y="110"/>
                  <a:pt x="203" y="112"/>
                  <a:pt x="205" y="115"/>
                </a:cubicBezTo>
                <a:cubicBezTo>
                  <a:pt x="199" y="121"/>
                  <a:pt x="199" y="109"/>
                  <a:pt x="193" y="111"/>
                </a:cubicBezTo>
                <a:cubicBezTo>
                  <a:pt x="193" y="114"/>
                  <a:pt x="194" y="116"/>
                  <a:pt x="197" y="117"/>
                </a:cubicBezTo>
                <a:cubicBezTo>
                  <a:pt x="200" y="118"/>
                  <a:pt x="203" y="118"/>
                  <a:pt x="206" y="119"/>
                </a:cubicBezTo>
                <a:cubicBezTo>
                  <a:pt x="207" y="119"/>
                  <a:pt x="207" y="119"/>
                  <a:pt x="207" y="120"/>
                </a:cubicBezTo>
                <a:cubicBezTo>
                  <a:pt x="206" y="120"/>
                  <a:pt x="205" y="120"/>
                  <a:pt x="204" y="121"/>
                </a:cubicBezTo>
                <a:cubicBezTo>
                  <a:pt x="204" y="121"/>
                  <a:pt x="205" y="122"/>
                  <a:pt x="205" y="122"/>
                </a:cubicBezTo>
                <a:cubicBezTo>
                  <a:pt x="208" y="122"/>
                  <a:pt x="211" y="121"/>
                  <a:pt x="214" y="120"/>
                </a:cubicBezTo>
                <a:cubicBezTo>
                  <a:pt x="216" y="119"/>
                  <a:pt x="217" y="118"/>
                  <a:pt x="219" y="117"/>
                </a:cubicBezTo>
                <a:cubicBezTo>
                  <a:pt x="234" y="109"/>
                  <a:pt x="241" y="95"/>
                  <a:pt x="247" y="80"/>
                </a:cubicBezTo>
                <a:cubicBezTo>
                  <a:pt x="248" y="80"/>
                  <a:pt x="248" y="80"/>
                  <a:pt x="248" y="79"/>
                </a:cubicBezTo>
                <a:cubicBezTo>
                  <a:pt x="249" y="72"/>
                  <a:pt x="247" y="69"/>
                  <a:pt x="240" y="68"/>
                </a:cubicBezTo>
                <a:cubicBezTo>
                  <a:pt x="239" y="68"/>
                  <a:pt x="237" y="66"/>
                  <a:pt x="237" y="65"/>
                </a:cubicBezTo>
                <a:cubicBezTo>
                  <a:pt x="237" y="63"/>
                  <a:pt x="238" y="61"/>
                  <a:pt x="238" y="60"/>
                </a:cubicBezTo>
                <a:cubicBezTo>
                  <a:pt x="239" y="60"/>
                  <a:pt x="239" y="60"/>
                  <a:pt x="239" y="60"/>
                </a:cubicBezTo>
                <a:cubicBezTo>
                  <a:pt x="240" y="62"/>
                  <a:pt x="240" y="64"/>
                  <a:pt x="241" y="67"/>
                </a:cubicBezTo>
                <a:cubicBezTo>
                  <a:pt x="243" y="65"/>
                  <a:pt x="245" y="64"/>
                  <a:pt x="245" y="62"/>
                </a:cubicBezTo>
                <a:cubicBezTo>
                  <a:pt x="245" y="59"/>
                  <a:pt x="244" y="56"/>
                  <a:pt x="242" y="53"/>
                </a:cubicBezTo>
                <a:cubicBezTo>
                  <a:pt x="242" y="52"/>
                  <a:pt x="240" y="50"/>
                  <a:pt x="239" y="49"/>
                </a:cubicBezTo>
                <a:cubicBezTo>
                  <a:pt x="238" y="50"/>
                  <a:pt x="236" y="51"/>
                  <a:pt x="235" y="53"/>
                </a:cubicBezTo>
                <a:cubicBezTo>
                  <a:pt x="234" y="57"/>
                  <a:pt x="232" y="62"/>
                  <a:pt x="231" y="66"/>
                </a:cubicBezTo>
                <a:cubicBezTo>
                  <a:pt x="224" y="63"/>
                  <a:pt x="223" y="57"/>
                  <a:pt x="229" y="50"/>
                </a:cubicBezTo>
                <a:cubicBezTo>
                  <a:pt x="228" y="53"/>
                  <a:pt x="228" y="56"/>
                  <a:pt x="227" y="59"/>
                </a:cubicBezTo>
                <a:cubicBezTo>
                  <a:pt x="228" y="59"/>
                  <a:pt x="229" y="59"/>
                  <a:pt x="229" y="60"/>
                </a:cubicBezTo>
                <a:cubicBezTo>
                  <a:pt x="231" y="57"/>
                  <a:pt x="233" y="54"/>
                  <a:pt x="235" y="51"/>
                </a:cubicBezTo>
                <a:cubicBezTo>
                  <a:pt x="236" y="49"/>
                  <a:pt x="238" y="47"/>
                  <a:pt x="240" y="45"/>
                </a:cubicBezTo>
                <a:cubicBezTo>
                  <a:pt x="242" y="46"/>
                  <a:pt x="245" y="48"/>
                  <a:pt x="247" y="50"/>
                </a:cubicBezTo>
                <a:cubicBezTo>
                  <a:pt x="248" y="52"/>
                  <a:pt x="249" y="54"/>
                  <a:pt x="250" y="55"/>
                </a:cubicBezTo>
                <a:cubicBezTo>
                  <a:pt x="250" y="56"/>
                  <a:pt x="251" y="57"/>
                  <a:pt x="252" y="58"/>
                </a:cubicBezTo>
                <a:cubicBezTo>
                  <a:pt x="253" y="57"/>
                  <a:pt x="253" y="57"/>
                  <a:pt x="253" y="57"/>
                </a:cubicBezTo>
                <a:cubicBezTo>
                  <a:pt x="253" y="54"/>
                  <a:pt x="253" y="52"/>
                  <a:pt x="253" y="49"/>
                </a:cubicBezTo>
                <a:cubicBezTo>
                  <a:pt x="256" y="51"/>
                  <a:pt x="259" y="52"/>
                  <a:pt x="261" y="53"/>
                </a:cubicBezTo>
                <a:cubicBezTo>
                  <a:pt x="265" y="55"/>
                  <a:pt x="267" y="58"/>
                  <a:pt x="265" y="61"/>
                </a:cubicBezTo>
                <a:cubicBezTo>
                  <a:pt x="262" y="65"/>
                  <a:pt x="262" y="70"/>
                  <a:pt x="261" y="75"/>
                </a:cubicBezTo>
                <a:cubicBezTo>
                  <a:pt x="261" y="79"/>
                  <a:pt x="260" y="83"/>
                  <a:pt x="259" y="86"/>
                </a:cubicBezTo>
                <a:cubicBezTo>
                  <a:pt x="258" y="92"/>
                  <a:pt x="258" y="93"/>
                  <a:pt x="265" y="93"/>
                </a:cubicBezTo>
                <a:cubicBezTo>
                  <a:pt x="265" y="96"/>
                  <a:pt x="265" y="100"/>
                  <a:pt x="265" y="103"/>
                </a:cubicBezTo>
                <a:cubicBezTo>
                  <a:pt x="265" y="103"/>
                  <a:pt x="265" y="103"/>
                  <a:pt x="266" y="103"/>
                </a:cubicBezTo>
                <a:cubicBezTo>
                  <a:pt x="267" y="99"/>
                  <a:pt x="269" y="95"/>
                  <a:pt x="271" y="91"/>
                </a:cubicBezTo>
                <a:cubicBezTo>
                  <a:pt x="271" y="91"/>
                  <a:pt x="272" y="91"/>
                  <a:pt x="272" y="91"/>
                </a:cubicBezTo>
                <a:cubicBezTo>
                  <a:pt x="272" y="92"/>
                  <a:pt x="272" y="93"/>
                  <a:pt x="272" y="94"/>
                </a:cubicBezTo>
                <a:cubicBezTo>
                  <a:pt x="270" y="100"/>
                  <a:pt x="269" y="107"/>
                  <a:pt x="268" y="113"/>
                </a:cubicBezTo>
                <a:cubicBezTo>
                  <a:pt x="268" y="114"/>
                  <a:pt x="270" y="115"/>
                  <a:pt x="270" y="116"/>
                </a:cubicBezTo>
                <a:cubicBezTo>
                  <a:pt x="271" y="115"/>
                  <a:pt x="272" y="114"/>
                  <a:pt x="272" y="113"/>
                </a:cubicBezTo>
                <a:cubicBezTo>
                  <a:pt x="273" y="110"/>
                  <a:pt x="272" y="107"/>
                  <a:pt x="273" y="105"/>
                </a:cubicBezTo>
                <a:cubicBezTo>
                  <a:pt x="273" y="101"/>
                  <a:pt x="274" y="98"/>
                  <a:pt x="275" y="94"/>
                </a:cubicBezTo>
                <a:cubicBezTo>
                  <a:pt x="276" y="94"/>
                  <a:pt x="276" y="94"/>
                  <a:pt x="277" y="94"/>
                </a:cubicBezTo>
                <a:cubicBezTo>
                  <a:pt x="277" y="96"/>
                  <a:pt x="277" y="98"/>
                  <a:pt x="277" y="100"/>
                </a:cubicBezTo>
                <a:cubicBezTo>
                  <a:pt x="276" y="105"/>
                  <a:pt x="275" y="109"/>
                  <a:pt x="275" y="113"/>
                </a:cubicBezTo>
                <a:cubicBezTo>
                  <a:pt x="275" y="116"/>
                  <a:pt x="275" y="118"/>
                  <a:pt x="278" y="117"/>
                </a:cubicBezTo>
                <a:cubicBezTo>
                  <a:pt x="279" y="114"/>
                  <a:pt x="280" y="110"/>
                  <a:pt x="280" y="107"/>
                </a:cubicBezTo>
                <a:cubicBezTo>
                  <a:pt x="281" y="107"/>
                  <a:pt x="281" y="107"/>
                  <a:pt x="282" y="107"/>
                </a:cubicBezTo>
                <a:cubicBezTo>
                  <a:pt x="282" y="107"/>
                  <a:pt x="282" y="108"/>
                  <a:pt x="282" y="108"/>
                </a:cubicBezTo>
                <a:cubicBezTo>
                  <a:pt x="283" y="109"/>
                  <a:pt x="284" y="110"/>
                  <a:pt x="285" y="111"/>
                </a:cubicBezTo>
                <a:cubicBezTo>
                  <a:pt x="286" y="110"/>
                  <a:pt x="287" y="109"/>
                  <a:pt x="288" y="107"/>
                </a:cubicBezTo>
                <a:cubicBezTo>
                  <a:pt x="288" y="107"/>
                  <a:pt x="288" y="106"/>
                  <a:pt x="288" y="105"/>
                </a:cubicBezTo>
                <a:cubicBezTo>
                  <a:pt x="290" y="89"/>
                  <a:pt x="291" y="72"/>
                  <a:pt x="293" y="55"/>
                </a:cubicBezTo>
                <a:cubicBezTo>
                  <a:pt x="298" y="55"/>
                  <a:pt x="303" y="54"/>
                  <a:pt x="308" y="54"/>
                </a:cubicBezTo>
                <a:cubicBezTo>
                  <a:pt x="302" y="48"/>
                  <a:pt x="297" y="54"/>
                  <a:pt x="292" y="53"/>
                </a:cubicBezTo>
                <a:cubicBezTo>
                  <a:pt x="290" y="41"/>
                  <a:pt x="284" y="31"/>
                  <a:pt x="275" y="25"/>
                </a:cubicBezTo>
                <a:cubicBezTo>
                  <a:pt x="270" y="29"/>
                  <a:pt x="265" y="25"/>
                  <a:pt x="261" y="26"/>
                </a:cubicBezTo>
                <a:cubicBezTo>
                  <a:pt x="264" y="25"/>
                  <a:pt x="266" y="24"/>
                  <a:pt x="269" y="22"/>
                </a:cubicBezTo>
                <a:cubicBezTo>
                  <a:pt x="267" y="21"/>
                  <a:pt x="266" y="20"/>
                  <a:pt x="264" y="20"/>
                </a:cubicBezTo>
                <a:cubicBezTo>
                  <a:pt x="256" y="20"/>
                  <a:pt x="249" y="21"/>
                  <a:pt x="241" y="21"/>
                </a:cubicBezTo>
                <a:cubicBezTo>
                  <a:pt x="234" y="20"/>
                  <a:pt x="230" y="23"/>
                  <a:pt x="226" y="27"/>
                </a:cubicBezTo>
                <a:cubicBezTo>
                  <a:pt x="224" y="30"/>
                  <a:pt x="222" y="32"/>
                  <a:pt x="221" y="35"/>
                </a:cubicBezTo>
                <a:cubicBezTo>
                  <a:pt x="220" y="36"/>
                  <a:pt x="221" y="38"/>
                  <a:pt x="221" y="40"/>
                </a:cubicBezTo>
                <a:cubicBezTo>
                  <a:pt x="221" y="41"/>
                  <a:pt x="222" y="43"/>
                  <a:pt x="222" y="45"/>
                </a:cubicBezTo>
                <a:cubicBezTo>
                  <a:pt x="221" y="50"/>
                  <a:pt x="218" y="54"/>
                  <a:pt x="223" y="59"/>
                </a:cubicBezTo>
                <a:cubicBezTo>
                  <a:pt x="221" y="59"/>
                  <a:pt x="219" y="59"/>
                  <a:pt x="219" y="59"/>
                </a:cubicBezTo>
                <a:cubicBezTo>
                  <a:pt x="219" y="54"/>
                  <a:pt x="219" y="49"/>
                  <a:pt x="219" y="44"/>
                </a:cubicBezTo>
                <a:cubicBezTo>
                  <a:pt x="218" y="44"/>
                  <a:pt x="218" y="44"/>
                  <a:pt x="217" y="44"/>
                </a:cubicBezTo>
                <a:cubicBezTo>
                  <a:pt x="216" y="47"/>
                  <a:pt x="215" y="51"/>
                  <a:pt x="214" y="54"/>
                </a:cubicBezTo>
                <a:cubicBezTo>
                  <a:pt x="213" y="56"/>
                  <a:pt x="213" y="58"/>
                  <a:pt x="211" y="59"/>
                </a:cubicBezTo>
                <a:cubicBezTo>
                  <a:pt x="206" y="62"/>
                  <a:pt x="201" y="64"/>
                  <a:pt x="196" y="66"/>
                </a:cubicBezTo>
                <a:cubicBezTo>
                  <a:pt x="191" y="68"/>
                  <a:pt x="188" y="71"/>
                  <a:pt x="188" y="77"/>
                </a:cubicBezTo>
                <a:cubicBezTo>
                  <a:pt x="187" y="80"/>
                  <a:pt x="185" y="83"/>
                  <a:pt x="184" y="86"/>
                </a:cubicBezTo>
                <a:cubicBezTo>
                  <a:pt x="183" y="90"/>
                  <a:pt x="182" y="94"/>
                  <a:pt x="181" y="98"/>
                </a:cubicBezTo>
                <a:cubicBezTo>
                  <a:pt x="188" y="92"/>
                  <a:pt x="191" y="83"/>
                  <a:pt x="199" y="79"/>
                </a:cubicBezTo>
                <a:cubicBezTo>
                  <a:pt x="198" y="84"/>
                  <a:pt x="196" y="88"/>
                  <a:pt x="192" y="91"/>
                </a:cubicBezTo>
                <a:cubicBezTo>
                  <a:pt x="188" y="94"/>
                  <a:pt x="186" y="99"/>
                  <a:pt x="189" y="105"/>
                </a:cubicBezTo>
                <a:cubicBezTo>
                  <a:pt x="190" y="100"/>
                  <a:pt x="191" y="97"/>
                  <a:pt x="191" y="93"/>
                </a:cubicBezTo>
                <a:close/>
                <a:moveTo>
                  <a:pt x="525" y="584"/>
                </a:moveTo>
                <a:cubicBezTo>
                  <a:pt x="527" y="583"/>
                  <a:pt x="528" y="583"/>
                  <a:pt x="529" y="582"/>
                </a:cubicBezTo>
                <a:cubicBezTo>
                  <a:pt x="528" y="580"/>
                  <a:pt x="527" y="579"/>
                  <a:pt x="526" y="577"/>
                </a:cubicBezTo>
                <a:cubicBezTo>
                  <a:pt x="519" y="581"/>
                  <a:pt x="520" y="587"/>
                  <a:pt x="522" y="593"/>
                </a:cubicBezTo>
                <a:cubicBezTo>
                  <a:pt x="521" y="591"/>
                  <a:pt x="520" y="590"/>
                  <a:pt x="519" y="589"/>
                </a:cubicBezTo>
                <a:cubicBezTo>
                  <a:pt x="518" y="589"/>
                  <a:pt x="518" y="589"/>
                  <a:pt x="517" y="589"/>
                </a:cubicBezTo>
                <a:cubicBezTo>
                  <a:pt x="518" y="593"/>
                  <a:pt x="518" y="596"/>
                  <a:pt x="519" y="600"/>
                </a:cubicBezTo>
                <a:cubicBezTo>
                  <a:pt x="517" y="598"/>
                  <a:pt x="516" y="597"/>
                  <a:pt x="515" y="596"/>
                </a:cubicBezTo>
                <a:cubicBezTo>
                  <a:pt x="514" y="599"/>
                  <a:pt x="512" y="602"/>
                  <a:pt x="511" y="605"/>
                </a:cubicBezTo>
                <a:cubicBezTo>
                  <a:pt x="509" y="608"/>
                  <a:pt x="509" y="613"/>
                  <a:pt x="507" y="615"/>
                </a:cubicBezTo>
                <a:cubicBezTo>
                  <a:pt x="502" y="621"/>
                  <a:pt x="505" y="626"/>
                  <a:pt x="507" y="631"/>
                </a:cubicBezTo>
                <a:cubicBezTo>
                  <a:pt x="507" y="632"/>
                  <a:pt x="509" y="632"/>
                  <a:pt x="509" y="632"/>
                </a:cubicBezTo>
                <a:cubicBezTo>
                  <a:pt x="509" y="631"/>
                  <a:pt x="510" y="630"/>
                  <a:pt x="509" y="630"/>
                </a:cubicBezTo>
                <a:cubicBezTo>
                  <a:pt x="509" y="628"/>
                  <a:pt x="508" y="626"/>
                  <a:pt x="507" y="624"/>
                </a:cubicBezTo>
                <a:cubicBezTo>
                  <a:pt x="507" y="623"/>
                  <a:pt x="508" y="623"/>
                  <a:pt x="508" y="623"/>
                </a:cubicBezTo>
                <a:cubicBezTo>
                  <a:pt x="510" y="625"/>
                  <a:pt x="511" y="627"/>
                  <a:pt x="513" y="629"/>
                </a:cubicBezTo>
                <a:cubicBezTo>
                  <a:pt x="513" y="628"/>
                  <a:pt x="514" y="628"/>
                  <a:pt x="514" y="628"/>
                </a:cubicBezTo>
                <a:cubicBezTo>
                  <a:pt x="513" y="625"/>
                  <a:pt x="513" y="622"/>
                  <a:pt x="512" y="618"/>
                </a:cubicBezTo>
                <a:cubicBezTo>
                  <a:pt x="515" y="622"/>
                  <a:pt x="517" y="624"/>
                  <a:pt x="520" y="628"/>
                </a:cubicBezTo>
                <a:cubicBezTo>
                  <a:pt x="521" y="624"/>
                  <a:pt x="521" y="623"/>
                  <a:pt x="522" y="621"/>
                </a:cubicBezTo>
                <a:cubicBezTo>
                  <a:pt x="528" y="627"/>
                  <a:pt x="528" y="628"/>
                  <a:pt x="524" y="636"/>
                </a:cubicBezTo>
                <a:cubicBezTo>
                  <a:pt x="524" y="637"/>
                  <a:pt x="524" y="639"/>
                  <a:pt x="524" y="640"/>
                </a:cubicBezTo>
                <a:cubicBezTo>
                  <a:pt x="526" y="644"/>
                  <a:pt x="526" y="649"/>
                  <a:pt x="523" y="653"/>
                </a:cubicBezTo>
                <a:cubicBezTo>
                  <a:pt x="518" y="659"/>
                  <a:pt x="512" y="664"/>
                  <a:pt x="503" y="665"/>
                </a:cubicBezTo>
                <a:cubicBezTo>
                  <a:pt x="499" y="666"/>
                  <a:pt x="496" y="667"/>
                  <a:pt x="492" y="668"/>
                </a:cubicBezTo>
                <a:cubicBezTo>
                  <a:pt x="487" y="669"/>
                  <a:pt x="482" y="670"/>
                  <a:pt x="477" y="670"/>
                </a:cubicBezTo>
                <a:cubicBezTo>
                  <a:pt x="472" y="670"/>
                  <a:pt x="469" y="672"/>
                  <a:pt x="467" y="676"/>
                </a:cubicBezTo>
                <a:cubicBezTo>
                  <a:pt x="465" y="680"/>
                  <a:pt x="464" y="684"/>
                  <a:pt x="467" y="689"/>
                </a:cubicBezTo>
                <a:cubicBezTo>
                  <a:pt x="467" y="685"/>
                  <a:pt x="468" y="681"/>
                  <a:pt x="469" y="677"/>
                </a:cubicBezTo>
                <a:cubicBezTo>
                  <a:pt x="469" y="678"/>
                  <a:pt x="470" y="678"/>
                  <a:pt x="471" y="678"/>
                </a:cubicBezTo>
                <a:cubicBezTo>
                  <a:pt x="471" y="679"/>
                  <a:pt x="471" y="681"/>
                  <a:pt x="471" y="682"/>
                </a:cubicBezTo>
                <a:cubicBezTo>
                  <a:pt x="471" y="684"/>
                  <a:pt x="472" y="686"/>
                  <a:pt x="472" y="687"/>
                </a:cubicBezTo>
                <a:cubicBezTo>
                  <a:pt x="473" y="687"/>
                  <a:pt x="473" y="688"/>
                  <a:pt x="474" y="688"/>
                </a:cubicBezTo>
                <a:cubicBezTo>
                  <a:pt x="475" y="685"/>
                  <a:pt x="475" y="683"/>
                  <a:pt x="476" y="681"/>
                </a:cubicBezTo>
                <a:cubicBezTo>
                  <a:pt x="477" y="679"/>
                  <a:pt x="478" y="677"/>
                  <a:pt x="478" y="677"/>
                </a:cubicBezTo>
                <a:cubicBezTo>
                  <a:pt x="481" y="677"/>
                  <a:pt x="485" y="677"/>
                  <a:pt x="488" y="678"/>
                </a:cubicBezTo>
                <a:cubicBezTo>
                  <a:pt x="489" y="678"/>
                  <a:pt x="490" y="681"/>
                  <a:pt x="491" y="682"/>
                </a:cubicBezTo>
                <a:cubicBezTo>
                  <a:pt x="491" y="682"/>
                  <a:pt x="492" y="682"/>
                  <a:pt x="492" y="682"/>
                </a:cubicBezTo>
                <a:cubicBezTo>
                  <a:pt x="491" y="682"/>
                  <a:pt x="491" y="681"/>
                  <a:pt x="490" y="680"/>
                </a:cubicBezTo>
                <a:cubicBezTo>
                  <a:pt x="493" y="679"/>
                  <a:pt x="495" y="677"/>
                  <a:pt x="498" y="675"/>
                </a:cubicBezTo>
                <a:cubicBezTo>
                  <a:pt x="504" y="673"/>
                  <a:pt x="503" y="678"/>
                  <a:pt x="505" y="680"/>
                </a:cubicBezTo>
                <a:cubicBezTo>
                  <a:pt x="506" y="679"/>
                  <a:pt x="506" y="678"/>
                  <a:pt x="507" y="677"/>
                </a:cubicBezTo>
                <a:cubicBezTo>
                  <a:pt x="509" y="678"/>
                  <a:pt x="510" y="679"/>
                  <a:pt x="511" y="681"/>
                </a:cubicBezTo>
                <a:cubicBezTo>
                  <a:pt x="512" y="678"/>
                  <a:pt x="512" y="676"/>
                  <a:pt x="512" y="674"/>
                </a:cubicBezTo>
                <a:cubicBezTo>
                  <a:pt x="518" y="672"/>
                  <a:pt x="524" y="670"/>
                  <a:pt x="530" y="668"/>
                </a:cubicBezTo>
                <a:cubicBezTo>
                  <a:pt x="530" y="667"/>
                  <a:pt x="530" y="665"/>
                  <a:pt x="529" y="662"/>
                </a:cubicBezTo>
                <a:cubicBezTo>
                  <a:pt x="535" y="661"/>
                  <a:pt x="540" y="660"/>
                  <a:pt x="545" y="658"/>
                </a:cubicBezTo>
                <a:cubicBezTo>
                  <a:pt x="547" y="658"/>
                  <a:pt x="548" y="656"/>
                  <a:pt x="549" y="655"/>
                </a:cubicBezTo>
                <a:cubicBezTo>
                  <a:pt x="549" y="655"/>
                  <a:pt x="548" y="652"/>
                  <a:pt x="547" y="652"/>
                </a:cubicBezTo>
                <a:cubicBezTo>
                  <a:pt x="546" y="653"/>
                  <a:pt x="544" y="654"/>
                  <a:pt x="543" y="655"/>
                </a:cubicBezTo>
                <a:cubicBezTo>
                  <a:pt x="542" y="655"/>
                  <a:pt x="542" y="656"/>
                  <a:pt x="542" y="656"/>
                </a:cubicBezTo>
                <a:cubicBezTo>
                  <a:pt x="540" y="655"/>
                  <a:pt x="539" y="654"/>
                  <a:pt x="538" y="652"/>
                </a:cubicBezTo>
                <a:cubicBezTo>
                  <a:pt x="541" y="651"/>
                  <a:pt x="543" y="650"/>
                  <a:pt x="546" y="649"/>
                </a:cubicBezTo>
                <a:cubicBezTo>
                  <a:pt x="543" y="646"/>
                  <a:pt x="541" y="644"/>
                  <a:pt x="540" y="642"/>
                </a:cubicBezTo>
                <a:cubicBezTo>
                  <a:pt x="540" y="641"/>
                  <a:pt x="540" y="641"/>
                  <a:pt x="541" y="640"/>
                </a:cubicBezTo>
                <a:cubicBezTo>
                  <a:pt x="543" y="642"/>
                  <a:pt x="545" y="644"/>
                  <a:pt x="547" y="645"/>
                </a:cubicBezTo>
                <a:cubicBezTo>
                  <a:pt x="549" y="646"/>
                  <a:pt x="551" y="647"/>
                  <a:pt x="552" y="647"/>
                </a:cubicBezTo>
                <a:cubicBezTo>
                  <a:pt x="557" y="646"/>
                  <a:pt x="558" y="646"/>
                  <a:pt x="557" y="652"/>
                </a:cubicBezTo>
                <a:cubicBezTo>
                  <a:pt x="556" y="652"/>
                  <a:pt x="554" y="652"/>
                  <a:pt x="551" y="651"/>
                </a:cubicBezTo>
                <a:cubicBezTo>
                  <a:pt x="553" y="654"/>
                  <a:pt x="554" y="656"/>
                  <a:pt x="556" y="659"/>
                </a:cubicBezTo>
                <a:cubicBezTo>
                  <a:pt x="553" y="660"/>
                  <a:pt x="550" y="662"/>
                  <a:pt x="548" y="662"/>
                </a:cubicBezTo>
                <a:cubicBezTo>
                  <a:pt x="544" y="663"/>
                  <a:pt x="540" y="663"/>
                  <a:pt x="537" y="664"/>
                </a:cubicBezTo>
                <a:cubicBezTo>
                  <a:pt x="536" y="664"/>
                  <a:pt x="535" y="665"/>
                  <a:pt x="534" y="666"/>
                </a:cubicBezTo>
                <a:cubicBezTo>
                  <a:pt x="535" y="667"/>
                  <a:pt x="536" y="668"/>
                  <a:pt x="537" y="668"/>
                </a:cubicBezTo>
                <a:cubicBezTo>
                  <a:pt x="539" y="668"/>
                  <a:pt x="541" y="668"/>
                  <a:pt x="543" y="667"/>
                </a:cubicBezTo>
                <a:cubicBezTo>
                  <a:pt x="546" y="666"/>
                  <a:pt x="550" y="665"/>
                  <a:pt x="553" y="663"/>
                </a:cubicBezTo>
                <a:cubicBezTo>
                  <a:pt x="553" y="668"/>
                  <a:pt x="553" y="668"/>
                  <a:pt x="549" y="669"/>
                </a:cubicBezTo>
                <a:cubicBezTo>
                  <a:pt x="544" y="671"/>
                  <a:pt x="538" y="672"/>
                  <a:pt x="533" y="673"/>
                </a:cubicBezTo>
                <a:cubicBezTo>
                  <a:pt x="532" y="674"/>
                  <a:pt x="532" y="676"/>
                  <a:pt x="531" y="677"/>
                </a:cubicBezTo>
                <a:cubicBezTo>
                  <a:pt x="531" y="677"/>
                  <a:pt x="532" y="678"/>
                  <a:pt x="532" y="678"/>
                </a:cubicBezTo>
                <a:cubicBezTo>
                  <a:pt x="533" y="677"/>
                  <a:pt x="534" y="676"/>
                  <a:pt x="534" y="676"/>
                </a:cubicBezTo>
                <a:cubicBezTo>
                  <a:pt x="539" y="676"/>
                  <a:pt x="543" y="676"/>
                  <a:pt x="549" y="676"/>
                </a:cubicBezTo>
                <a:cubicBezTo>
                  <a:pt x="548" y="678"/>
                  <a:pt x="546" y="680"/>
                  <a:pt x="544" y="682"/>
                </a:cubicBezTo>
                <a:cubicBezTo>
                  <a:pt x="545" y="683"/>
                  <a:pt x="545" y="684"/>
                  <a:pt x="546" y="685"/>
                </a:cubicBezTo>
                <a:cubicBezTo>
                  <a:pt x="533" y="692"/>
                  <a:pt x="518" y="692"/>
                  <a:pt x="504" y="695"/>
                </a:cubicBezTo>
                <a:cubicBezTo>
                  <a:pt x="505" y="697"/>
                  <a:pt x="507" y="698"/>
                  <a:pt x="508" y="698"/>
                </a:cubicBezTo>
                <a:cubicBezTo>
                  <a:pt x="512" y="698"/>
                  <a:pt x="515" y="697"/>
                  <a:pt x="519" y="697"/>
                </a:cubicBezTo>
                <a:cubicBezTo>
                  <a:pt x="527" y="695"/>
                  <a:pt x="534" y="693"/>
                  <a:pt x="542" y="691"/>
                </a:cubicBezTo>
                <a:cubicBezTo>
                  <a:pt x="542" y="691"/>
                  <a:pt x="542" y="692"/>
                  <a:pt x="542" y="692"/>
                </a:cubicBezTo>
                <a:cubicBezTo>
                  <a:pt x="535" y="699"/>
                  <a:pt x="525" y="700"/>
                  <a:pt x="517" y="704"/>
                </a:cubicBezTo>
                <a:cubicBezTo>
                  <a:pt x="521" y="704"/>
                  <a:pt x="525" y="703"/>
                  <a:pt x="529" y="702"/>
                </a:cubicBezTo>
                <a:cubicBezTo>
                  <a:pt x="539" y="700"/>
                  <a:pt x="546" y="694"/>
                  <a:pt x="551" y="686"/>
                </a:cubicBezTo>
                <a:cubicBezTo>
                  <a:pt x="558" y="673"/>
                  <a:pt x="566" y="660"/>
                  <a:pt x="574" y="648"/>
                </a:cubicBezTo>
                <a:cubicBezTo>
                  <a:pt x="575" y="645"/>
                  <a:pt x="576" y="642"/>
                  <a:pt x="577" y="639"/>
                </a:cubicBezTo>
                <a:cubicBezTo>
                  <a:pt x="578" y="632"/>
                  <a:pt x="579" y="624"/>
                  <a:pt x="580" y="615"/>
                </a:cubicBezTo>
                <a:cubicBezTo>
                  <a:pt x="581" y="616"/>
                  <a:pt x="583" y="616"/>
                  <a:pt x="585" y="616"/>
                </a:cubicBezTo>
                <a:cubicBezTo>
                  <a:pt x="585" y="615"/>
                  <a:pt x="585" y="615"/>
                  <a:pt x="585" y="615"/>
                </a:cubicBezTo>
                <a:cubicBezTo>
                  <a:pt x="584" y="614"/>
                  <a:pt x="582" y="613"/>
                  <a:pt x="581" y="612"/>
                </a:cubicBezTo>
                <a:cubicBezTo>
                  <a:pt x="579" y="612"/>
                  <a:pt x="577" y="611"/>
                  <a:pt x="576" y="610"/>
                </a:cubicBezTo>
                <a:cubicBezTo>
                  <a:pt x="573" y="604"/>
                  <a:pt x="570" y="599"/>
                  <a:pt x="567" y="593"/>
                </a:cubicBezTo>
                <a:cubicBezTo>
                  <a:pt x="566" y="591"/>
                  <a:pt x="564" y="590"/>
                  <a:pt x="563" y="589"/>
                </a:cubicBezTo>
                <a:cubicBezTo>
                  <a:pt x="562" y="590"/>
                  <a:pt x="561" y="591"/>
                  <a:pt x="560" y="592"/>
                </a:cubicBezTo>
                <a:cubicBezTo>
                  <a:pt x="559" y="589"/>
                  <a:pt x="559" y="583"/>
                  <a:pt x="553" y="582"/>
                </a:cubicBezTo>
                <a:cubicBezTo>
                  <a:pt x="553" y="585"/>
                  <a:pt x="554" y="587"/>
                  <a:pt x="554" y="590"/>
                </a:cubicBezTo>
                <a:cubicBezTo>
                  <a:pt x="554" y="590"/>
                  <a:pt x="553" y="590"/>
                  <a:pt x="553" y="590"/>
                </a:cubicBezTo>
                <a:cubicBezTo>
                  <a:pt x="552" y="587"/>
                  <a:pt x="551" y="583"/>
                  <a:pt x="550" y="580"/>
                </a:cubicBezTo>
                <a:cubicBezTo>
                  <a:pt x="549" y="579"/>
                  <a:pt x="548" y="577"/>
                  <a:pt x="546" y="577"/>
                </a:cubicBezTo>
                <a:cubicBezTo>
                  <a:pt x="545" y="576"/>
                  <a:pt x="544" y="578"/>
                  <a:pt x="542" y="579"/>
                </a:cubicBezTo>
                <a:cubicBezTo>
                  <a:pt x="541" y="574"/>
                  <a:pt x="538" y="570"/>
                  <a:pt x="532" y="570"/>
                </a:cubicBezTo>
                <a:cubicBezTo>
                  <a:pt x="528" y="570"/>
                  <a:pt x="527" y="572"/>
                  <a:pt x="528" y="575"/>
                </a:cubicBezTo>
                <a:cubicBezTo>
                  <a:pt x="530" y="578"/>
                  <a:pt x="531" y="581"/>
                  <a:pt x="532" y="584"/>
                </a:cubicBezTo>
                <a:cubicBezTo>
                  <a:pt x="534" y="589"/>
                  <a:pt x="533" y="590"/>
                  <a:pt x="527" y="590"/>
                </a:cubicBezTo>
                <a:cubicBezTo>
                  <a:pt x="527" y="588"/>
                  <a:pt x="526" y="587"/>
                  <a:pt x="525" y="584"/>
                </a:cubicBezTo>
                <a:close/>
                <a:moveTo>
                  <a:pt x="133" y="245"/>
                </a:moveTo>
                <a:cubicBezTo>
                  <a:pt x="134" y="246"/>
                  <a:pt x="134" y="246"/>
                  <a:pt x="134" y="247"/>
                </a:cubicBezTo>
                <a:cubicBezTo>
                  <a:pt x="137" y="245"/>
                  <a:pt x="139" y="244"/>
                  <a:pt x="141" y="243"/>
                </a:cubicBezTo>
                <a:cubicBezTo>
                  <a:pt x="151" y="235"/>
                  <a:pt x="150" y="224"/>
                  <a:pt x="152" y="213"/>
                </a:cubicBezTo>
                <a:cubicBezTo>
                  <a:pt x="152" y="211"/>
                  <a:pt x="153" y="209"/>
                  <a:pt x="153" y="207"/>
                </a:cubicBezTo>
                <a:cubicBezTo>
                  <a:pt x="155" y="214"/>
                  <a:pt x="155" y="219"/>
                  <a:pt x="156" y="225"/>
                </a:cubicBezTo>
                <a:cubicBezTo>
                  <a:pt x="157" y="227"/>
                  <a:pt x="157" y="230"/>
                  <a:pt x="161" y="229"/>
                </a:cubicBezTo>
                <a:cubicBezTo>
                  <a:pt x="164" y="228"/>
                  <a:pt x="166" y="227"/>
                  <a:pt x="164" y="223"/>
                </a:cubicBezTo>
                <a:cubicBezTo>
                  <a:pt x="163" y="220"/>
                  <a:pt x="164" y="217"/>
                  <a:pt x="167" y="215"/>
                </a:cubicBezTo>
                <a:cubicBezTo>
                  <a:pt x="170" y="214"/>
                  <a:pt x="172" y="212"/>
                  <a:pt x="168" y="209"/>
                </a:cubicBezTo>
                <a:cubicBezTo>
                  <a:pt x="167" y="208"/>
                  <a:pt x="167" y="206"/>
                  <a:pt x="167" y="205"/>
                </a:cubicBezTo>
                <a:cubicBezTo>
                  <a:pt x="168" y="196"/>
                  <a:pt x="168" y="187"/>
                  <a:pt x="169" y="179"/>
                </a:cubicBezTo>
                <a:cubicBezTo>
                  <a:pt x="169" y="177"/>
                  <a:pt x="171" y="175"/>
                  <a:pt x="171" y="173"/>
                </a:cubicBezTo>
                <a:cubicBezTo>
                  <a:pt x="172" y="173"/>
                  <a:pt x="173" y="173"/>
                  <a:pt x="173" y="173"/>
                </a:cubicBezTo>
                <a:cubicBezTo>
                  <a:pt x="173" y="184"/>
                  <a:pt x="173" y="194"/>
                  <a:pt x="173" y="204"/>
                </a:cubicBezTo>
                <a:cubicBezTo>
                  <a:pt x="174" y="204"/>
                  <a:pt x="175" y="204"/>
                  <a:pt x="175" y="204"/>
                </a:cubicBezTo>
                <a:cubicBezTo>
                  <a:pt x="183" y="189"/>
                  <a:pt x="177" y="174"/>
                  <a:pt x="176" y="159"/>
                </a:cubicBezTo>
                <a:cubicBezTo>
                  <a:pt x="178" y="163"/>
                  <a:pt x="180" y="168"/>
                  <a:pt x="181" y="173"/>
                </a:cubicBezTo>
                <a:cubicBezTo>
                  <a:pt x="182" y="181"/>
                  <a:pt x="186" y="188"/>
                  <a:pt x="182" y="197"/>
                </a:cubicBezTo>
                <a:cubicBezTo>
                  <a:pt x="181" y="201"/>
                  <a:pt x="183" y="203"/>
                  <a:pt x="188" y="201"/>
                </a:cubicBezTo>
                <a:cubicBezTo>
                  <a:pt x="190" y="200"/>
                  <a:pt x="193" y="199"/>
                  <a:pt x="194" y="196"/>
                </a:cubicBezTo>
                <a:cubicBezTo>
                  <a:pt x="196" y="192"/>
                  <a:pt x="197" y="187"/>
                  <a:pt x="198" y="182"/>
                </a:cubicBezTo>
                <a:cubicBezTo>
                  <a:pt x="198" y="174"/>
                  <a:pt x="198" y="167"/>
                  <a:pt x="198" y="159"/>
                </a:cubicBezTo>
                <a:cubicBezTo>
                  <a:pt x="199" y="161"/>
                  <a:pt x="200" y="163"/>
                  <a:pt x="202" y="166"/>
                </a:cubicBezTo>
                <a:cubicBezTo>
                  <a:pt x="202" y="160"/>
                  <a:pt x="203" y="156"/>
                  <a:pt x="202" y="151"/>
                </a:cubicBezTo>
                <a:cubicBezTo>
                  <a:pt x="201" y="146"/>
                  <a:pt x="201" y="140"/>
                  <a:pt x="195" y="137"/>
                </a:cubicBezTo>
                <a:cubicBezTo>
                  <a:pt x="190" y="135"/>
                  <a:pt x="189" y="134"/>
                  <a:pt x="194" y="129"/>
                </a:cubicBezTo>
                <a:cubicBezTo>
                  <a:pt x="187" y="127"/>
                  <a:pt x="180" y="125"/>
                  <a:pt x="174" y="123"/>
                </a:cubicBezTo>
                <a:cubicBezTo>
                  <a:pt x="173" y="122"/>
                  <a:pt x="172" y="123"/>
                  <a:pt x="172" y="123"/>
                </a:cubicBezTo>
                <a:cubicBezTo>
                  <a:pt x="168" y="129"/>
                  <a:pt x="164" y="135"/>
                  <a:pt x="161" y="141"/>
                </a:cubicBezTo>
                <a:cubicBezTo>
                  <a:pt x="159" y="143"/>
                  <a:pt x="159" y="147"/>
                  <a:pt x="158" y="150"/>
                </a:cubicBezTo>
                <a:cubicBezTo>
                  <a:pt x="157" y="157"/>
                  <a:pt x="157" y="163"/>
                  <a:pt x="156" y="170"/>
                </a:cubicBezTo>
                <a:cubicBezTo>
                  <a:pt x="155" y="177"/>
                  <a:pt x="158" y="185"/>
                  <a:pt x="149" y="189"/>
                </a:cubicBezTo>
                <a:cubicBezTo>
                  <a:pt x="149" y="187"/>
                  <a:pt x="149" y="185"/>
                  <a:pt x="149" y="184"/>
                </a:cubicBezTo>
                <a:cubicBezTo>
                  <a:pt x="147" y="172"/>
                  <a:pt x="142" y="168"/>
                  <a:pt x="131" y="167"/>
                </a:cubicBezTo>
                <a:cubicBezTo>
                  <a:pt x="128" y="167"/>
                  <a:pt x="126" y="166"/>
                  <a:pt x="124" y="165"/>
                </a:cubicBezTo>
                <a:cubicBezTo>
                  <a:pt x="121" y="163"/>
                  <a:pt x="120" y="164"/>
                  <a:pt x="120" y="167"/>
                </a:cubicBezTo>
                <a:cubicBezTo>
                  <a:pt x="120" y="168"/>
                  <a:pt x="120" y="170"/>
                  <a:pt x="119" y="171"/>
                </a:cubicBezTo>
                <a:cubicBezTo>
                  <a:pt x="110" y="184"/>
                  <a:pt x="110" y="198"/>
                  <a:pt x="111" y="213"/>
                </a:cubicBezTo>
                <a:cubicBezTo>
                  <a:pt x="112" y="221"/>
                  <a:pt x="112" y="229"/>
                  <a:pt x="113" y="237"/>
                </a:cubicBezTo>
                <a:cubicBezTo>
                  <a:pt x="114" y="239"/>
                  <a:pt x="115" y="240"/>
                  <a:pt x="116" y="241"/>
                </a:cubicBezTo>
                <a:cubicBezTo>
                  <a:pt x="117" y="241"/>
                  <a:pt x="119" y="239"/>
                  <a:pt x="119" y="238"/>
                </a:cubicBezTo>
                <a:cubicBezTo>
                  <a:pt x="120" y="237"/>
                  <a:pt x="120" y="235"/>
                  <a:pt x="121" y="234"/>
                </a:cubicBezTo>
                <a:cubicBezTo>
                  <a:pt x="122" y="232"/>
                  <a:pt x="123" y="231"/>
                  <a:pt x="125" y="230"/>
                </a:cubicBezTo>
                <a:cubicBezTo>
                  <a:pt x="125" y="230"/>
                  <a:pt x="126" y="231"/>
                  <a:pt x="126" y="231"/>
                </a:cubicBezTo>
                <a:cubicBezTo>
                  <a:pt x="125" y="232"/>
                  <a:pt x="125" y="234"/>
                  <a:pt x="124" y="236"/>
                </a:cubicBezTo>
                <a:cubicBezTo>
                  <a:pt x="124" y="237"/>
                  <a:pt x="123" y="238"/>
                  <a:pt x="122" y="240"/>
                </a:cubicBezTo>
                <a:cubicBezTo>
                  <a:pt x="127" y="240"/>
                  <a:pt x="133" y="233"/>
                  <a:pt x="132" y="228"/>
                </a:cubicBezTo>
                <a:cubicBezTo>
                  <a:pt x="132" y="225"/>
                  <a:pt x="131" y="222"/>
                  <a:pt x="131" y="219"/>
                </a:cubicBezTo>
                <a:cubicBezTo>
                  <a:pt x="131" y="211"/>
                  <a:pt x="130" y="203"/>
                  <a:pt x="130" y="194"/>
                </a:cubicBezTo>
                <a:cubicBezTo>
                  <a:pt x="130" y="190"/>
                  <a:pt x="131" y="186"/>
                  <a:pt x="132" y="182"/>
                </a:cubicBezTo>
                <a:cubicBezTo>
                  <a:pt x="133" y="182"/>
                  <a:pt x="133" y="182"/>
                  <a:pt x="134" y="182"/>
                </a:cubicBezTo>
                <a:cubicBezTo>
                  <a:pt x="139" y="189"/>
                  <a:pt x="133" y="199"/>
                  <a:pt x="139" y="205"/>
                </a:cubicBezTo>
                <a:cubicBezTo>
                  <a:pt x="132" y="207"/>
                  <a:pt x="130" y="219"/>
                  <a:pt x="135" y="226"/>
                </a:cubicBezTo>
                <a:cubicBezTo>
                  <a:pt x="136" y="222"/>
                  <a:pt x="137" y="219"/>
                  <a:pt x="138" y="216"/>
                </a:cubicBezTo>
                <a:cubicBezTo>
                  <a:pt x="139" y="227"/>
                  <a:pt x="133" y="235"/>
                  <a:pt x="128" y="244"/>
                </a:cubicBezTo>
                <a:cubicBezTo>
                  <a:pt x="130" y="244"/>
                  <a:pt x="133" y="243"/>
                  <a:pt x="134" y="241"/>
                </a:cubicBezTo>
                <a:cubicBezTo>
                  <a:pt x="137" y="236"/>
                  <a:pt x="140" y="230"/>
                  <a:pt x="142" y="224"/>
                </a:cubicBezTo>
                <a:cubicBezTo>
                  <a:pt x="146" y="213"/>
                  <a:pt x="143" y="202"/>
                  <a:pt x="141" y="190"/>
                </a:cubicBezTo>
                <a:cubicBezTo>
                  <a:pt x="141" y="186"/>
                  <a:pt x="139" y="181"/>
                  <a:pt x="138" y="177"/>
                </a:cubicBezTo>
                <a:cubicBezTo>
                  <a:pt x="142" y="182"/>
                  <a:pt x="145" y="188"/>
                  <a:pt x="146" y="196"/>
                </a:cubicBezTo>
                <a:cubicBezTo>
                  <a:pt x="148" y="214"/>
                  <a:pt x="149" y="232"/>
                  <a:pt x="133" y="245"/>
                </a:cubicBezTo>
                <a:close/>
                <a:moveTo>
                  <a:pt x="71" y="459"/>
                </a:moveTo>
                <a:cubicBezTo>
                  <a:pt x="71" y="459"/>
                  <a:pt x="72" y="459"/>
                  <a:pt x="72" y="459"/>
                </a:cubicBezTo>
                <a:cubicBezTo>
                  <a:pt x="72" y="464"/>
                  <a:pt x="72" y="470"/>
                  <a:pt x="72" y="476"/>
                </a:cubicBezTo>
                <a:cubicBezTo>
                  <a:pt x="72" y="482"/>
                  <a:pt x="72" y="488"/>
                  <a:pt x="72" y="494"/>
                </a:cubicBezTo>
                <a:cubicBezTo>
                  <a:pt x="72" y="495"/>
                  <a:pt x="71" y="496"/>
                  <a:pt x="71" y="497"/>
                </a:cubicBezTo>
                <a:cubicBezTo>
                  <a:pt x="69" y="499"/>
                  <a:pt x="68" y="501"/>
                  <a:pt x="67" y="504"/>
                </a:cubicBezTo>
                <a:cubicBezTo>
                  <a:pt x="65" y="513"/>
                  <a:pt x="62" y="522"/>
                  <a:pt x="56" y="530"/>
                </a:cubicBezTo>
                <a:cubicBezTo>
                  <a:pt x="56" y="530"/>
                  <a:pt x="55" y="532"/>
                  <a:pt x="55" y="533"/>
                </a:cubicBezTo>
                <a:cubicBezTo>
                  <a:pt x="55" y="533"/>
                  <a:pt x="56" y="534"/>
                  <a:pt x="56" y="534"/>
                </a:cubicBezTo>
                <a:cubicBezTo>
                  <a:pt x="64" y="529"/>
                  <a:pt x="71" y="525"/>
                  <a:pt x="78" y="520"/>
                </a:cubicBezTo>
                <a:cubicBezTo>
                  <a:pt x="85" y="514"/>
                  <a:pt x="83" y="504"/>
                  <a:pt x="85" y="497"/>
                </a:cubicBezTo>
                <a:cubicBezTo>
                  <a:pt x="91" y="495"/>
                  <a:pt x="93" y="497"/>
                  <a:pt x="94" y="502"/>
                </a:cubicBezTo>
                <a:cubicBezTo>
                  <a:pt x="95" y="509"/>
                  <a:pt x="93" y="516"/>
                  <a:pt x="89" y="521"/>
                </a:cubicBezTo>
                <a:cubicBezTo>
                  <a:pt x="85" y="527"/>
                  <a:pt x="81" y="531"/>
                  <a:pt x="76" y="537"/>
                </a:cubicBezTo>
                <a:cubicBezTo>
                  <a:pt x="78" y="538"/>
                  <a:pt x="80" y="540"/>
                  <a:pt x="82" y="542"/>
                </a:cubicBezTo>
                <a:cubicBezTo>
                  <a:pt x="84" y="544"/>
                  <a:pt x="87" y="546"/>
                  <a:pt x="88" y="548"/>
                </a:cubicBezTo>
                <a:cubicBezTo>
                  <a:pt x="92" y="554"/>
                  <a:pt x="96" y="555"/>
                  <a:pt x="104" y="553"/>
                </a:cubicBezTo>
                <a:cubicBezTo>
                  <a:pt x="111" y="551"/>
                  <a:pt x="115" y="546"/>
                  <a:pt x="115" y="540"/>
                </a:cubicBezTo>
                <a:cubicBezTo>
                  <a:pt x="116" y="535"/>
                  <a:pt x="118" y="530"/>
                  <a:pt x="119" y="525"/>
                </a:cubicBezTo>
                <a:cubicBezTo>
                  <a:pt x="119" y="524"/>
                  <a:pt x="120" y="522"/>
                  <a:pt x="121" y="520"/>
                </a:cubicBezTo>
                <a:cubicBezTo>
                  <a:pt x="118" y="520"/>
                  <a:pt x="117" y="520"/>
                  <a:pt x="116" y="520"/>
                </a:cubicBezTo>
                <a:cubicBezTo>
                  <a:pt x="118" y="514"/>
                  <a:pt x="120" y="508"/>
                  <a:pt x="121" y="501"/>
                </a:cubicBezTo>
                <a:cubicBezTo>
                  <a:pt x="122" y="499"/>
                  <a:pt x="123" y="496"/>
                  <a:pt x="122" y="495"/>
                </a:cubicBezTo>
                <a:cubicBezTo>
                  <a:pt x="116" y="490"/>
                  <a:pt x="121" y="484"/>
                  <a:pt x="121" y="479"/>
                </a:cubicBezTo>
                <a:cubicBezTo>
                  <a:pt x="120" y="477"/>
                  <a:pt x="121" y="475"/>
                  <a:pt x="122" y="471"/>
                </a:cubicBezTo>
                <a:cubicBezTo>
                  <a:pt x="123" y="474"/>
                  <a:pt x="124" y="476"/>
                  <a:pt x="125" y="479"/>
                </a:cubicBezTo>
                <a:cubicBezTo>
                  <a:pt x="129" y="470"/>
                  <a:pt x="129" y="463"/>
                  <a:pt x="129" y="454"/>
                </a:cubicBezTo>
                <a:cubicBezTo>
                  <a:pt x="127" y="456"/>
                  <a:pt x="126" y="457"/>
                  <a:pt x="125" y="459"/>
                </a:cubicBezTo>
                <a:cubicBezTo>
                  <a:pt x="125" y="455"/>
                  <a:pt x="126" y="451"/>
                  <a:pt x="125" y="448"/>
                </a:cubicBezTo>
                <a:cubicBezTo>
                  <a:pt x="125" y="446"/>
                  <a:pt x="124" y="444"/>
                  <a:pt x="123" y="443"/>
                </a:cubicBezTo>
                <a:cubicBezTo>
                  <a:pt x="122" y="444"/>
                  <a:pt x="120" y="446"/>
                  <a:pt x="120" y="448"/>
                </a:cubicBezTo>
                <a:cubicBezTo>
                  <a:pt x="120" y="450"/>
                  <a:pt x="122" y="452"/>
                  <a:pt x="121" y="454"/>
                </a:cubicBezTo>
                <a:cubicBezTo>
                  <a:pt x="116" y="461"/>
                  <a:pt x="117" y="469"/>
                  <a:pt x="116" y="478"/>
                </a:cubicBezTo>
                <a:cubicBezTo>
                  <a:pt x="116" y="484"/>
                  <a:pt x="115" y="491"/>
                  <a:pt x="114" y="498"/>
                </a:cubicBezTo>
                <a:cubicBezTo>
                  <a:pt x="114" y="499"/>
                  <a:pt x="114" y="500"/>
                  <a:pt x="114" y="501"/>
                </a:cubicBezTo>
                <a:cubicBezTo>
                  <a:pt x="120" y="506"/>
                  <a:pt x="115" y="510"/>
                  <a:pt x="113" y="514"/>
                </a:cubicBezTo>
                <a:cubicBezTo>
                  <a:pt x="113" y="515"/>
                  <a:pt x="111" y="516"/>
                  <a:pt x="110" y="518"/>
                </a:cubicBezTo>
                <a:cubicBezTo>
                  <a:pt x="110" y="517"/>
                  <a:pt x="110" y="517"/>
                  <a:pt x="109" y="517"/>
                </a:cubicBezTo>
                <a:cubicBezTo>
                  <a:pt x="110" y="514"/>
                  <a:pt x="112" y="510"/>
                  <a:pt x="113" y="507"/>
                </a:cubicBezTo>
                <a:cubicBezTo>
                  <a:pt x="111" y="507"/>
                  <a:pt x="110" y="507"/>
                  <a:pt x="110" y="507"/>
                </a:cubicBezTo>
                <a:cubicBezTo>
                  <a:pt x="111" y="501"/>
                  <a:pt x="112" y="497"/>
                  <a:pt x="112" y="492"/>
                </a:cubicBezTo>
                <a:cubicBezTo>
                  <a:pt x="114" y="478"/>
                  <a:pt x="115" y="465"/>
                  <a:pt x="116" y="452"/>
                </a:cubicBezTo>
                <a:cubicBezTo>
                  <a:pt x="116" y="448"/>
                  <a:pt x="115" y="443"/>
                  <a:pt x="115" y="439"/>
                </a:cubicBezTo>
                <a:cubicBezTo>
                  <a:pt x="115" y="435"/>
                  <a:pt x="115" y="433"/>
                  <a:pt x="111" y="431"/>
                </a:cubicBezTo>
                <a:cubicBezTo>
                  <a:pt x="107" y="428"/>
                  <a:pt x="103" y="426"/>
                  <a:pt x="98" y="430"/>
                </a:cubicBezTo>
                <a:cubicBezTo>
                  <a:pt x="89" y="436"/>
                  <a:pt x="79" y="442"/>
                  <a:pt x="70" y="449"/>
                </a:cubicBezTo>
                <a:cubicBezTo>
                  <a:pt x="65" y="453"/>
                  <a:pt x="63" y="467"/>
                  <a:pt x="68" y="472"/>
                </a:cubicBezTo>
                <a:cubicBezTo>
                  <a:pt x="68" y="472"/>
                  <a:pt x="68" y="472"/>
                  <a:pt x="69" y="472"/>
                </a:cubicBezTo>
                <a:cubicBezTo>
                  <a:pt x="70" y="467"/>
                  <a:pt x="70" y="463"/>
                  <a:pt x="71" y="459"/>
                </a:cubicBezTo>
                <a:close/>
                <a:moveTo>
                  <a:pt x="429" y="465"/>
                </a:moveTo>
                <a:cubicBezTo>
                  <a:pt x="430" y="465"/>
                  <a:pt x="430" y="465"/>
                  <a:pt x="431" y="465"/>
                </a:cubicBezTo>
                <a:cubicBezTo>
                  <a:pt x="432" y="469"/>
                  <a:pt x="433" y="474"/>
                  <a:pt x="434" y="478"/>
                </a:cubicBezTo>
                <a:cubicBezTo>
                  <a:pt x="435" y="481"/>
                  <a:pt x="436" y="483"/>
                  <a:pt x="441" y="482"/>
                </a:cubicBezTo>
                <a:cubicBezTo>
                  <a:pt x="440" y="480"/>
                  <a:pt x="439" y="478"/>
                  <a:pt x="439" y="476"/>
                </a:cubicBezTo>
                <a:cubicBezTo>
                  <a:pt x="438" y="469"/>
                  <a:pt x="437" y="463"/>
                  <a:pt x="436" y="456"/>
                </a:cubicBezTo>
                <a:cubicBezTo>
                  <a:pt x="436" y="454"/>
                  <a:pt x="438" y="451"/>
                  <a:pt x="439" y="449"/>
                </a:cubicBezTo>
                <a:cubicBezTo>
                  <a:pt x="440" y="446"/>
                  <a:pt x="442" y="443"/>
                  <a:pt x="443" y="440"/>
                </a:cubicBezTo>
                <a:cubicBezTo>
                  <a:pt x="444" y="439"/>
                  <a:pt x="444" y="437"/>
                  <a:pt x="444" y="435"/>
                </a:cubicBezTo>
                <a:cubicBezTo>
                  <a:pt x="445" y="435"/>
                  <a:pt x="445" y="435"/>
                  <a:pt x="446" y="435"/>
                </a:cubicBezTo>
                <a:cubicBezTo>
                  <a:pt x="446" y="441"/>
                  <a:pt x="447" y="447"/>
                  <a:pt x="447" y="454"/>
                </a:cubicBezTo>
                <a:cubicBezTo>
                  <a:pt x="448" y="454"/>
                  <a:pt x="448" y="454"/>
                  <a:pt x="449" y="454"/>
                </a:cubicBezTo>
                <a:cubicBezTo>
                  <a:pt x="449" y="444"/>
                  <a:pt x="449" y="434"/>
                  <a:pt x="449" y="424"/>
                </a:cubicBezTo>
                <a:cubicBezTo>
                  <a:pt x="445" y="428"/>
                  <a:pt x="440" y="431"/>
                  <a:pt x="436" y="435"/>
                </a:cubicBezTo>
                <a:cubicBezTo>
                  <a:pt x="435" y="427"/>
                  <a:pt x="431" y="418"/>
                  <a:pt x="436" y="408"/>
                </a:cubicBezTo>
                <a:cubicBezTo>
                  <a:pt x="436" y="411"/>
                  <a:pt x="437" y="412"/>
                  <a:pt x="437" y="414"/>
                </a:cubicBezTo>
                <a:cubicBezTo>
                  <a:pt x="438" y="417"/>
                  <a:pt x="439" y="421"/>
                  <a:pt x="440" y="424"/>
                </a:cubicBezTo>
                <a:cubicBezTo>
                  <a:pt x="440" y="425"/>
                  <a:pt x="443" y="426"/>
                  <a:pt x="443" y="426"/>
                </a:cubicBezTo>
                <a:cubicBezTo>
                  <a:pt x="445" y="423"/>
                  <a:pt x="447" y="420"/>
                  <a:pt x="449" y="418"/>
                </a:cubicBezTo>
                <a:cubicBezTo>
                  <a:pt x="450" y="417"/>
                  <a:pt x="449" y="416"/>
                  <a:pt x="449" y="414"/>
                </a:cubicBezTo>
                <a:cubicBezTo>
                  <a:pt x="448" y="415"/>
                  <a:pt x="447" y="415"/>
                  <a:pt x="446" y="415"/>
                </a:cubicBezTo>
                <a:cubicBezTo>
                  <a:pt x="445" y="415"/>
                  <a:pt x="443" y="416"/>
                  <a:pt x="442" y="417"/>
                </a:cubicBezTo>
                <a:cubicBezTo>
                  <a:pt x="442" y="416"/>
                  <a:pt x="441" y="416"/>
                  <a:pt x="441" y="415"/>
                </a:cubicBezTo>
                <a:cubicBezTo>
                  <a:pt x="442" y="414"/>
                  <a:pt x="443" y="412"/>
                  <a:pt x="444" y="410"/>
                </a:cubicBezTo>
                <a:cubicBezTo>
                  <a:pt x="450" y="414"/>
                  <a:pt x="450" y="408"/>
                  <a:pt x="453" y="405"/>
                </a:cubicBezTo>
                <a:cubicBezTo>
                  <a:pt x="453" y="406"/>
                  <a:pt x="454" y="407"/>
                  <a:pt x="454" y="408"/>
                </a:cubicBezTo>
                <a:cubicBezTo>
                  <a:pt x="455" y="409"/>
                  <a:pt x="456" y="410"/>
                  <a:pt x="458" y="411"/>
                </a:cubicBezTo>
                <a:cubicBezTo>
                  <a:pt x="459" y="410"/>
                  <a:pt x="460" y="409"/>
                  <a:pt x="461" y="407"/>
                </a:cubicBezTo>
                <a:cubicBezTo>
                  <a:pt x="461" y="406"/>
                  <a:pt x="462" y="404"/>
                  <a:pt x="462" y="402"/>
                </a:cubicBezTo>
                <a:cubicBezTo>
                  <a:pt x="463" y="413"/>
                  <a:pt x="463" y="413"/>
                  <a:pt x="466" y="414"/>
                </a:cubicBezTo>
                <a:cubicBezTo>
                  <a:pt x="467" y="412"/>
                  <a:pt x="467" y="409"/>
                  <a:pt x="468" y="407"/>
                </a:cubicBezTo>
                <a:cubicBezTo>
                  <a:pt x="469" y="409"/>
                  <a:pt x="469" y="411"/>
                  <a:pt x="469" y="413"/>
                </a:cubicBezTo>
                <a:cubicBezTo>
                  <a:pt x="469" y="414"/>
                  <a:pt x="470" y="415"/>
                  <a:pt x="471" y="415"/>
                </a:cubicBezTo>
                <a:cubicBezTo>
                  <a:pt x="474" y="415"/>
                  <a:pt x="479" y="414"/>
                  <a:pt x="480" y="412"/>
                </a:cubicBezTo>
                <a:cubicBezTo>
                  <a:pt x="483" y="408"/>
                  <a:pt x="486" y="403"/>
                  <a:pt x="480" y="398"/>
                </a:cubicBezTo>
                <a:cubicBezTo>
                  <a:pt x="480" y="397"/>
                  <a:pt x="479" y="396"/>
                  <a:pt x="479" y="396"/>
                </a:cubicBezTo>
                <a:cubicBezTo>
                  <a:pt x="478" y="387"/>
                  <a:pt x="471" y="383"/>
                  <a:pt x="467" y="376"/>
                </a:cubicBezTo>
                <a:cubicBezTo>
                  <a:pt x="467" y="376"/>
                  <a:pt x="466" y="376"/>
                  <a:pt x="466" y="376"/>
                </a:cubicBezTo>
                <a:cubicBezTo>
                  <a:pt x="465" y="377"/>
                  <a:pt x="465" y="379"/>
                  <a:pt x="464" y="380"/>
                </a:cubicBezTo>
                <a:cubicBezTo>
                  <a:pt x="462" y="375"/>
                  <a:pt x="461" y="370"/>
                  <a:pt x="454" y="368"/>
                </a:cubicBezTo>
                <a:cubicBezTo>
                  <a:pt x="450" y="366"/>
                  <a:pt x="448" y="365"/>
                  <a:pt x="446" y="368"/>
                </a:cubicBezTo>
                <a:cubicBezTo>
                  <a:pt x="444" y="367"/>
                  <a:pt x="442" y="366"/>
                  <a:pt x="441" y="366"/>
                </a:cubicBezTo>
                <a:cubicBezTo>
                  <a:pt x="432" y="365"/>
                  <a:pt x="427" y="372"/>
                  <a:pt x="420" y="374"/>
                </a:cubicBezTo>
                <a:cubicBezTo>
                  <a:pt x="419" y="374"/>
                  <a:pt x="418" y="376"/>
                  <a:pt x="418" y="377"/>
                </a:cubicBezTo>
                <a:cubicBezTo>
                  <a:pt x="417" y="381"/>
                  <a:pt x="416" y="385"/>
                  <a:pt x="415" y="389"/>
                </a:cubicBezTo>
                <a:cubicBezTo>
                  <a:pt x="414" y="399"/>
                  <a:pt x="412" y="410"/>
                  <a:pt x="411" y="421"/>
                </a:cubicBezTo>
                <a:cubicBezTo>
                  <a:pt x="410" y="425"/>
                  <a:pt x="410" y="429"/>
                  <a:pt x="413" y="431"/>
                </a:cubicBezTo>
                <a:cubicBezTo>
                  <a:pt x="413" y="434"/>
                  <a:pt x="411" y="437"/>
                  <a:pt x="411" y="440"/>
                </a:cubicBezTo>
                <a:cubicBezTo>
                  <a:pt x="411" y="444"/>
                  <a:pt x="411" y="448"/>
                  <a:pt x="411" y="453"/>
                </a:cubicBezTo>
                <a:cubicBezTo>
                  <a:pt x="412" y="457"/>
                  <a:pt x="412" y="461"/>
                  <a:pt x="415" y="464"/>
                </a:cubicBezTo>
                <a:cubicBezTo>
                  <a:pt x="417" y="467"/>
                  <a:pt x="418" y="469"/>
                  <a:pt x="418" y="473"/>
                </a:cubicBezTo>
                <a:cubicBezTo>
                  <a:pt x="419" y="480"/>
                  <a:pt x="424" y="483"/>
                  <a:pt x="431" y="482"/>
                </a:cubicBezTo>
                <a:cubicBezTo>
                  <a:pt x="431" y="476"/>
                  <a:pt x="430" y="471"/>
                  <a:pt x="429" y="465"/>
                </a:cubicBezTo>
                <a:close/>
                <a:moveTo>
                  <a:pt x="610" y="233"/>
                </a:moveTo>
                <a:cubicBezTo>
                  <a:pt x="614" y="232"/>
                  <a:pt x="618" y="231"/>
                  <a:pt x="622" y="235"/>
                </a:cubicBezTo>
                <a:cubicBezTo>
                  <a:pt x="623" y="236"/>
                  <a:pt x="625" y="235"/>
                  <a:pt x="626" y="234"/>
                </a:cubicBezTo>
                <a:cubicBezTo>
                  <a:pt x="628" y="233"/>
                  <a:pt x="630" y="232"/>
                  <a:pt x="632" y="230"/>
                </a:cubicBezTo>
                <a:cubicBezTo>
                  <a:pt x="638" y="226"/>
                  <a:pt x="640" y="213"/>
                  <a:pt x="635" y="206"/>
                </a:cubicBezTo>
                <a:cubicBezTo>
                  <a:pt x="635" y="212"/>
                  <a:pt x="634" y="218"/>
                  <a:pt x="634" y="225"/>
                </a:cubicBezTo>
                <a:cubicBezTo>
                  <a:pt x="632" y="217"/>
                  <a:pt x="630" y="209"/>
                  <a:pt x="629" y="202"/>
                </a:cubicBezTo>
                <a:cubicBezTo>
                  <a:pt x="628" y="191"/>
                  <a:pt x="623" y="183"/>
                  <a:pt x="615" y="176"/>
                </a:cubicBezTo>
                <a:cubicBezTo>
                  <a:pt x="614" y="175"/>
                  <a:pt x="614" y="173"/>
                  <a:pt x="613" y="172"/>
                </a:cubicBezTo>
                <a:cubicBezTo>
                  <a:pt x="615" y="171"/>
                  <a:pt x="616" y="171"/>
                  <a:pt x="618" y="171"/>
                </a:cubicBezTo>
                <a:cubicBezTo>
                  <a:pt x="620" y="171"/>
                  <a:pt x="622" y="172"/>
                  <a:pt x="624" y="173"/>
                </a:cubicBezTo>
                <a:cubicBezTo>
                  <a:pt x="625" y="173"/>
                  <a:pt x="626" y="173"/>
                  <a:pt x="627" y="172"/>
                </a:cubicBezTo>
                <a:cubicBezTo>
                  <a:pt x="627" y="172"/>
                  <a:pt x="627" y="171"/>
                  <a:pt x="627" y="171"/>
                </a:cubicBezTo>
                <a:cubicBezTo>
                  <a:pt x="621" y="169"/>
                  <a:pt x="616" y="168"/>
                  <a:pt x="610" y="167"/>
                </a:cubicBezTo>
                <a:cubicBezTo>
                  <a:pt x="612" y="166"/>
                  <a:pt x="615" y="164"/>
                  <a:pt x="618" y="162"/>
                </a:cubicBezTo>
                <a:cubicBezTo>
                  <a:pt x="622" y="158"/>
                  <a:pt x="626" y="158"/>
                  <a:pt x="631" y="163"/>
                </a:cubicBezTo>
                <a:cubicBezTo>
                  <a:pt x="632" y="165"/>
                  <a:pt x="634" y="166"/>
                  <a:pt x="635" y="168"/>
                </a:cubicBezTo>
                <a:cubicBezTo>
                  <a:pt x="636" y="167"/>
                  <a:pt x="636" y="167"/>
                  <a:pt x="637" y="166"/>
                </a:cubicBezTo>
                <a:cubicBezTo>
                  <a:pt x="637" y="157"/>
                  <a:pt x="630" y="151"/>
                  <a:pt x="625" y="144"/>
                </a:cubicBezTo>
                <a:cubicBezTo>
                  <a:pt x="626" y="144"/>
                  <a:pt x="628" y="144"/>
                  <a:pt x="628" y="145"/>
                </a:cubicBezTo>
                <a:cubicBezTo>
                  <a:pt x="632" y="151"/>
                  <a:pt x="635" y="156"/>
                  <a:pt x="638" y="161"/>
                </a:cubicBezTo>
                <a:cubicBezTo>
                  <a:pt x="639" y="162"/>
                  <a:pt x="640" y="163"/>
                  <a:pt x="641" y="164"/>
                </a:cubicBezTo>
                <a:cubicBezTo>
                  <a:pt x="642" y="163"/>
                  <a:pt x="643" y="162"/>
                  <a:pt x="643" y="160"/>
                </a:cubicBezTo>
                <a:cubicBezTo>
                  <a:pt x="643" y="159"/>
                  <a:pt x="643" y="158"/>
                  <a:pt x="642" y="157"/>
                </a:cubicBezTo>
                <a:cubicBezTo>
                  <a:pt x="639" y="150"/>
                  <a:pt x="634" y="143"/>
                  <a:pt x="627" y="139"/>
                </a:cubicBezTo>
                <a:cubicBezTo>
                  <a:pt x="626" y="138"/>
                  <a:pt x="626" y="137"/>
                  <a:pt x="625" y="136"/>
                </a:cubicBezTo>
                <a:cubicBezTo>
                  <a:pt x="630" y="134"/>
                  <a:pt x="632" y="138"/>
                  <a:pt x="635" y="139"/>
                </a:cubicBezTo>
                <a:cubicBezTo>
                  <a:pt x="633" y="136"/>
                  <a:pt x="631" y="134"/>
                  <a:pt x="629" y="132"/>
                </a:cubicBezTo>
                <a:cubicBezTo>
                  <a:pt x="635" y="131"/>
                  <a:pt x="641" y="137"/>
                  <a:pt x="642" y="144"/>
                </a:cubicBezTo>
                <a:cubicBezTo>
                  <a:pt x="640" y="144"/>
                  <a:pt x="639" y="144"/>
                  <a:pt x="636" y="143"/>
                </a:cubicBezTo>
                <a:cubicBezTo>
                  <a:pt x="639" y="147"/>
                  <a:pt x="642" y="151"/>
                  <a:pt x="643" y="154"/>
                </a:cubicBezTo>
                <a:cubicBezTo>
                  <a:pt x="644" y="159"/>
                  <a:pt x="647" y="158"/>
                  <a:pt x="650" y="157"/>
                </a:cubicBezTo>
                <a:cubicBezTo>
                  <a:pt x="654" y="157"/>
                  <a:pt x="653" y="154"/>
                  <a:pt x="653" y="152"/>
                </a:cubicBezTo>
                <a:cubicBezTo>
                  <a:pt x="653" y="149"/>
                  <a:pt x="653" y="146"/>
                  <a:pt x="652" y="144"/>
                </a:cubicBezTo>
                <a:cubicBezTo>
                  <a:pt x="646" y="133"/>
                  <a:pt x="644" y="121"/>
                  <a:pt x="633" y="113"/>
                </a:cubicBezTo>
                <a:cubicBezTo>
                  <a:pt x="635" y="113"/>
                  <a:pt x="637" y="113"/>
                  <a:pt x="638" y="114"/>
                </a:cubicBezTo>
                <a:cubicBezTo>
                  <a:pt x="640" y="116"/>
                  <a:pt x="642" y="118"/>
                  <a:pt x="644" y="120"/>
                </a:cubicBezTo>
                <a:cubicBezTo>
                  <a:pt x="645" y="119"/>
                  <a:pt x="645" y="119"/>
                  <a:pt x="645" y="119"/>
                </a:cubicBezTo>
                <a:cubicBezTo>
                  <a:pt x="645" y="117"/>
                  <a:pt x="645" y="116"/>
                  <a:pt x="644" y="115"/>
                </a:cubicBezTo>
                <a:cubicBezTo>
                  <a:pt x="639" y="111"/>
                  <a:pt x="637" y="106"/>
                  <a:pt x="637" y="101"/>
                </a:cubicBezTo>
                <a:cubicBezTo>
                  <a:pt x="637" y="99"/>
                  <a:pt x="637" y="98"/>
                  <a:pt x="636" y="97"/>
                </a:cubicBezTo>
                <a:cubicBezTo>
                  <a:pt x="633" y="94"/>
                  <a:pt x="632" y="89"/>
                  <a:pt x="626" y="89"/>
                </a:cubicBezTo>
                <a:cubicBezTo>
                  <a:pt x="628" y="93"/>
                  <a:pt x="629" y="96"/>
                  <a:pt x="631" y="99"/>
                </a:cubicBezTo>
                <a:cubicBezTo>
                  <a:pt x="630" y="99"/>
                  <a:pt x="630" y="100"/>
                  <a:pt x="629" y="100"/>
                </a:cubicBezTo>
                <a:cubicBezTo>
                  <a:pt x="626" y="95"/>
                  <a:pt x="623" y="91"/>
                  <a:pt x="619" y="87"/>
                </a:cubicBezTo>
                <a:cubicBezTo>
                  <a:pt x="618" y="85"/>
                  <a:pt x="616" y="83"/>
                  <a:pt x="614" y="82"/>
                </a:cubicBezTo>
                <a:cubicBezTo>
                  <a:pt x="613" y="81"/>
                  <a:pt x="610" y="80"/>
                  <a:pt x="607" y="79"/>
                </a:cubicBezTo>
                <a:cubicBezTo>
                  <a:pt x="606" y="80"/>
                  <a:pt x="605" y="82"/>
                  <a:pt x="603" y="83"/>
                </a:cubicBezTo>
                <a:cubicBezTo>
                  <a:pt x="601" y="81"/>
                  <a:pt x="603" y="78"/>
                  <a:pt x="607" y="76"/>
                </a:cubicBezTo>
                <a:cubicBezTo>
                  <a:pt x="611" y="73"/>
                  <a:pt x="614" y="74"/>
                  <a:pt x="616" y="77"/>
                </a:cubicBezTo>
                <a:cubicBezTo>
                  <a:pt x="617" y="79"/>
                  <a:pt x="619" y="82"/>
                  <a:pt x="621" y="84"/>
                </a:cubicBezTo>
                <a:cubicBezTo>
                  <a:pt x="622" y="85"/>
                  <a:pt x="625" y="86"/>
                  <a:pt x="626" y="85"/>
                </a:cubicBezTo>
                <a:cubicBezTo>
                  <a:pt x="627" y="84"/>
                  <a:pt x="627" y="82"/>
                  <a:pt x="627" y="80"/>
                </a:cubicBezTo>
                <a:cubicBezTo>
                  <a:pt x="627" y="75"/>
                  <a:pt x="622" y="74"/>
                  <a:pt x="617" y="72"/>
                </a:cubicBezTo>
                <a:cubicBezTo>
                  <a:pt x="610" y="69"/>
                  <a:pt x="605" y="71"/>
                  <a:pt x="601" y="75"/>
                </a:cubicBezTo>
                <a:cubicBezTo>
                  <a:pt x="600" y="76"/>
                  <a:pt x="600" y="75"/>
                  <a:pt x="600" y="75"/>
                </a:cubicBezTo>
                <a:cubicBezTo>
                  <a:pt x="601" y="71"/>
                  <a:pt x="602" y="68"/>
                  <a:pt x="603" y="63"/>
                </a:cubicBezTo>
                <a:cubicBezTo>
                  <a:pt x="604" y="63"/>
                  <a:pt x="607" y="63"/>
                  <a:pt x="610" y="62"/>
                </a:cubicBezTo>
                <a:cubicBezTo>
                  <a:pt x="606" y="60"/>
                  <a:pt x="603" y="59"/>
                  <a:pt x="600" y="57"/>
                </a:cubicBezTo>
                <a:cubicBezTo>
                  <a:pt x="599" y="57"/>
                  <a:pt x="598" y="57"/>
                  <a:pt x="598" y="58"/>
                </a:cubicBezTo>
                <a:cubicBezTo>
                  <a:pt x="597" y="58"/>
                  <a:pt x="597" y="59"/>
                  <a:pt x="598" y="60"/>
                </a:cubicBezTo>
                <a:cubicBezTo>
                  <a:pt x="598" y="62"/>
                  <a:pt x="598" y="63"/>
                  <a:pt x="598" y="65"/>
                </a:cubicBezTo>
                <a:cubicBezTo>
                  <a:pt x="598" y="71"/>
                  <a:pt x="597" y="77"/>
                  <a:pt x="598" y="82"/>
                </a:cubicBezTo>
                <a:cubicBezTo>
                  <a:pt x="598" y="85"/>
                  <a:pt x="600" y="87"/>
                  <a:pt x="601" y="89"/>
                </a:cubicBezTo>
                <a:cubicBezTo>
                  <a:pt x="601" y="89"/>
                  <a:pt x="601" y="88"/>
                  <a:pt x="601" y="88"/>
                </a:cubicBezTo>
                <a:cubicBezTo>
                  <a:pt x="605" y="87"/>
                  <a:pt x="608" y="86"/>
                  <a:pt x="611" y="86"/>
                </a:cubicBezTo>
                <a:cubicBezTo>
                  <a:pt x="613" y="87"/>
                  <a:pt x="617" y="89"/>
                  <a:pt x="617" y="91"/>
                </a:cubicBezTo>
                <a:cubicBezTo>
                  <a:pt x="617" y="94"/>
                  <a:pt x="613" y="94"/>
                  <a:pt x="611" y="93"/>
                </a:cubicBezTo>
                <a:cubicBezTo>
                  <a:pt x="610" y="93"/>
                  <a:pt x="610" y="94"/>
                  <a:pt x="609" y="94"/>
                </a:cubicBezTo>
                <a:cubicBezTo>
                  <a:pt x="611" y="100"/>
                  <a:pt x="613" y="105"/>
                  <a:pt x="620" y="107"/>
                </a:cubicBezTo>
                <a:cubicBezTo>
                  <a:pt x="625" y="108"/>
                  <a:pt x="629" y="111"/>
                  <a:pt x="631" y="117"/>
                </a:cubicBezTo>
                <a:cubicBezTo>
                  <a:pt x="629" y="115"/>
                  <a:pt x="627" y="114"/>
                  <a:pt x="626" y="114"/>
                </a:cubicBezTo>
                <a:cubicBezTo>
                  <a:pt x="625" y="114"/>
                  <a:pt x="625" y="114"/>
                  <a:pt x="625" y="114"/>
                </a:cubicBezTo>
                <a:cubicBezTo>
                  <a:pt x="626" y="116"/>
                  <a:pt x="627" y="118"/>
                  <a:pt x="629" y="121"/>
                </a:cubicBezTo>
                <a:cubicBezTo>
                  <a:pt x="625" y="118"/>
                  <a:pt x="622" y="116"/>
                  <a:pt x="618" y="114"/>
                </a:cubicBezTo>
                <a:cubicBezTo>
                  <a:pt x="619" y="120"/>
                  <a:pt x="621" y="123"/>
                  <a:pt x="621" y="127"/>
                </a:cubicBezTo>
                <a:cubicBezTo>
                  <a:pt x="620" y="141"/>
                  <a:pt x="616" y="154"/>
                  <a:pt x="603" y="163"/>
                </a:cubicBezTo>
                <a:cubicBezTo>
                  <a:pt x="592" y="170"/>
                  <a:pt x="589" y="182"/>
                  <a:pt x="586" y="194"/>
                </a:cubicBezTo>
                <a:cubicBezTo>
                  <a:pt x="582" y="205"/>
                  <a:pt x="587" y="216"/>
                  <a:pt x="591" y="227"/>
                </a:cubicBezTo>
                <a:cubicBezTo>
                  <a:pt x="594" y="231"/>
                  <a:pt x="598" y="235"/>
                  <a:pt x="602" y="233"/>
                </a:cubicBezTo>
                <a:cubicBezTo>
                  <a:pt x="606" y="232"/>
                  <a:pt x="607" y="228"/>
                  <a:pt x="607" y="223"/>
                </a:cubicBezTo>
                <a:cubicBezTo>
                  <a:pt x="608" y="218"/>
                  <a:pt x="608" y="214"/>
                  <a:pt x="608" y="209"/>
                </a:cubicBezTo>
                <a:cubicBezTo>
                  <a:pt x="609" y="209"/>
                  <a:pt x="609" y="209"/>
                  <a:pt x="610" y="209"/>
                </a:cubicBezTo>
                <a:cubicBezTo>
                  <a:pt x="610" y="216"/>
                  <a:pt x="610" y="224"/>
                  <a:pt x="610" y="233"/>
                </a:cubicBezTo>
                <a:close/>
                <a:moveTo>
                  <a:pt x="597" y="630"/>
                </a:moveTo>
                <a:cubicBezTo>
                  <a:pt x="601" y="630"/>
                  <a:pt x="605" y="628"/>
                  <a:pt x="608" y="629"/>
                </a:cubicBezTo>
                <a:cubicBezTo>
                  <a:pt x="613" y="632"/>
                  <a:pt x="618" y="629"/>
                  <a:pt x="623" y="630"/>
                </a:cubicBezTo>
                <a:cubicBezTo>
                  <a:pt x="629" y="631"/>
                  <a:pt x="631" y="628"/>
                  <a:pt x="632" y="622"/>
                </a:cubicBezTo>
                <a:cubicBezTo>
                  <a:pt x="632" y="622"/>
                  <a:pt x="632" y="622"/>
                  <a:pt x="633" y="622"/>
                </a:cubicBezTo>
                <a:cubicBezTo>
                  <a:pt x="634" y="624"/>
                  <a:pt x="635" y="626"/>
                  <a:pt x="635" y="628"/>
                </a:cubicBezTo>
                <a:cubicBezTo>
                  <a:pt x="637" y="627"/>
                  <a:pt x="639" y="625"/>
                  <a:pt x="641" y="624"/>
                </a:cubicBezTo>
                <a:cubicBezTo>
                  <a:pt x="643" y="628"/>
                  <a:pt x="646" y="626"/>
                  <a:pt x="650" y="625"/>
                </a:cubicBezTo>
                <a:cubicBezTo>
                  <a:pt x="658" y="624"/>
                  <a:pt x="666" y="622"/>
                  <a:pt x="674" y="620"/>
                </a:cubicBezTo>
                <a:cubicBezTo>
                  <a:pt x="676" y="620"/>
                  <a:pt x="681" y="619"/>
                  <a:pt x="679" y="615"/>
                </a:cubicBezTo>
                <a:cubicBezTo>
                  <a:pt x="679" y="613"/>
                  <a:pt x="674" y="612"/>
                  <a:pt x="672" y="613"/>
                </a:cubicBezTo>
                <a:cubicBezTo>
                  <a:pt x="664" y="613"/>
                  <a:pt x="657" y="614"/>
                  <a:pt x="649" y="616"/>
                </a:cubicBezTo>
                <a:cubicBezTo>
                  <a:pt x="646" y="616"/>
                  <a:pt x="643" y="619"/>
                  <a:pt x="640" y="620"/>
                </a:cubicBezTo>
                <a:cubicBezTo>
                  <a:pt x="637" y="617"/>
                  <a:pt x="633" y="618"/>
                  <a:pt x="628" y="619"/>
                </a:cubicBezTo>
                <a:cubicBezTo>
                  <a:pt x="621" y="620"/>
                  <a:pt x="614" y="621"/>
                  <a:pt x="607" y="622"/>
                </a:cubicBezTo>
                <a:cubicBezTo>
                  <a:pt x="606" y="611"/>
                  <a:pt x="606" y="602"/>
                  <a:pt x="605" y="592"/>
                </a:cubicBezTo>
                <a:cubicBezTo>
                  <a:pt x="609" y="591"/>
                  <a:pt x="614" y="590"/>
                  <a:pt x="620" y="588"/>
                </a:cubicBezTo>
                <a:cubicBezTo>
                  <a:pt x="620" y="591"/>
                  <a:pt x="621" y="593"/>
                  <a:pt x="622" y="595"/>
                </a:cubicBezTo>
                <a:cubicBezTo>
                  <a:pt x="623" y="597"/>
                  <a:pt x="624" y="598"/>
                  <a:pt x="625" y="599"/>
                </a:cubicBezTo>
                <a:cubicBezTo>
                  <a:pt x="626" y="597"/>
                  <a:pt x="628" y="596"/>
                  <a:pt x="628" y="595"/>
                </a:cubicBezTo>
                <a:cubicBezTo>
                  <a:pt x="627" y="591"/>
                  <a:pt x="626" y="587"/>
                  <a:pt x="625" y="583"/>
                </a:cubicBezTo>
                <a:cubicBezTo>
                  <a:pt x="627" y="582"/>
                  <a:pt x="627" y="582"/>
                  <a:pt x="630" y="587"/>
                </a:cubicBezTo>
                <a:cubicBezTo>
                  <a:pt x="631" y="588"/>
                  <a:pt x="632" y="588"/>
                  <a:pt x="633" y="589"/>
                </a:cubicBezTo>
                <a:cubicBezTo>
                  <a:pt x="634" y="588"/>
                  <a:pt x="635" y="586"/>
                  <a:pt x="635" y="585"/>
                </a:cubicBezTo>
                <a:cubicBezTo>
                  <a:pt x="636" y="583"/>
                  <a:pt x="635" y="581"/>
                  <a:pt x="634" y="579"/>
                </a:cubicBezTo>
                <a:cubicBezTo>
                  <a:pt x="639" y="580"/>
                  <a:pt x="642" y="581"/>
                  <a:pt x="643" y="576"/>
                </a:cubicBezTo>
                <a:cubicBezTo>
                  <a:pt x="648" y="579"/>
                  <a:pt x="651" y="578"/>
                  <a:pt x="651" y="572"/>
                </a:cubicBezTo>
                <a:cubicBezTo>
                  <a:pt x="655" y="575"/>
                  <a:pt x="657" y="572"/>
                  <a:pt x="659" y="568"/>
                </a:cubicBezTo>
                <a:cubicBezTo>
                  <a:pt x="660" y="570"/>
                  <a:pt x="661" y="572"/>
                  <a:pt x="662" y="573"/>
                </a:cubicBezTo>
                <a:cubicBezTo>
                  <a:pt x="663" y="576"/>
                  <a:pt x="664" y="578"/>
                  <a:pt x="665" y="581"/>
                </a:cubicBezTo>
                <a:cubicBezTo>
                  <a:pt x="671" y="589"/>
                  <a:pt x="671" y="589"/>
                  <a:pt x="663" y="595"/>
                </a:cubicBezTo>
                <a:cubicBezTo>
                  <a:pt x="661" y="595"/>
                  <a:pt x="659" y="595"/>
                  <a:pt x="658" y="596"/>
                </a:cubicBezTo>
                <a:cubicBezTo>
                  <a:pt x="657" y="596"/>
                  <a:pt x="656" y="600"/>
                  <a:pt x="657" y="600"/>
                </a:cubicBezTo>
                <a:cubicBezTo>
                  <a:pt x="659" y="603"/>
                  <a:pt x="661" y="602"/>
                  <a:pt x="663" y="599"/>
                </a:cubicBezTo>
                <a:cubicBezTo>
                  <a:pt x="664" y="599"/>
                  <a:pt x="665" y="598"/>
                  <a:pt x="667" y="598"/>
                </a:cubicBezTo>
                <a:cubicBezTo>
                  <a:pt x="674" y="598"/>
                  <a:pt x="675" y="597"/>
                  <a:pt x="673" y="590"/>
                </a:cubicBezTo>
                <a:cubicBezTo>
                  <a:pt x="671" y="583"/>
                  <a:pt x="668" y="576"/>
                  <a:pt x="665" y="568"/>
                </a:cubicBezTo>
                <a:cubicBezTo>
                  <a:pt x="664" y="566"/>
                  <a:pt x="664" y="565"/>
                  <a:pt x="663" y="563"/>
                </a:cubicBezTo>
                <a:cubicBezTo>
                  <a:pt x="663" y="563"/>
                  <a:pt x="664" y="562"/>
                  <a:pt x="665" y="562"/>
                </a:cubicBezTo>
                <a:cubicBezTo>
                  <a:pt x="667" y="565"/>
                  <a:pt x="671" y="568"/>
                  <a:pt x="672" y="572"/>
                </a:cubicBezTo>
                <a:cubicBezTo>
                  <a:pt x="675" y="582"/>
                  <a:pt x="675" y="592"/>
                  <a:pt x="677" y="602"/>
                </a:cubicBezTo>
                <a:cubicBezTo>
                  <a:pt x="671" y="603"/>
                  <a:pt x="667" y="605"/>
                  <a:pt x="662" y="606"/>
                </a:cubicBezTo>
                <a:cubicBezTo>
                  <a:pt x="651" y="606"/>
                  <a:pt x="640" y="610"/>
                  <a:pt x="628" y="611"/>
                </a:cubicBezTo>
                <a:cubicBezTo>
                  <a:pt x="627" y="611"/>
                  <a:pt x="625" y="612"/>
                  <a:pt x="624" y="613"/>
                </a:cubicBezTo>
                <a:cubicBezTo>
                  <a:pt x="623" y="614"/>
                  <a:pt x="623" y="616"/>
                  <a:pt x="624" y="616"/>
                </a:cubicBezTo>
                <a:cubicBezTo>
                  <a:pt x="625" y="616"/>
                  <a:pt x="627" y="617"/>
                  <a:pt x="629" y="616"/>
                </a:cubicBezTo>
                <a:cubicBezTo>
                  <a:pt x="633" y="616"/>
                  <a:pt x="638" y="615"/>
                  <a:pt x="643" y="614"/>
                </a:cubicBezTo>
                <a:cubicBezTo>
                  <a:pt x="654" y="612"/>
                  <a:pt x="664" y="610"/>
                  <a:pt x="675" y="609"/>
                </a:cubicBezTo>
                <a:cubicBezTo>
                  <a:pt x="679" y="608"/>
                  <a:pt x="681" y="606"/>
                  <a:pt x="682" y="602"/>
                </a:cubicBezTo>
                <a:cubicBezTo>
                  <a:pt x="683" y="604"/>
                  <a:pt x="683" y="605"/>
                  <a:pt x="684" y="607"/>
                </a:cubicBezTo>
                <a:cubicBezTo>
                  <a:pt x="685" y="607"/>
                  <a:pt x="685" y="607"/>
                  <a:pt x="686" y="607"/>
                </a:cubicBezTo>
                <a:cubicBezTo>
                  <a:pt x="686" y="603"/>
                  <a:pt x="686" y="599"/>
                  <a:pt x="686" y="595"/>
                </a:cubicBezTo>
                <a:cubicBezTo>
                  <a:pt x="685" y="589"/>
                  <a:pt x="684" y="583"/>
                  <a:pt x="683" y="577"/>
                </a:cubicBezTo>
                <a:cubicBezTo>
                  <a:pt x="683" y="575"/>
                  <a:pt x="682" y="572"/>
                  <a:pt x="685" y="572"/>
                </a:cubicBezTo>
                <a:cubicBezTo>
                  <a:pt x="686" y="572"/>
                  <a:pt x="687" y="570"/>
                  <a:pt x="686" y="569"/>
                </a:cubicBezTo>
                <a:cubicBezTo>
                  <a:pt x="686" y="568"/>
                  <a:pt x="685" y="566"/>
                  <a:pt x="684" y="566"/>
                </a:cubicBezTo>
                <a:cubicBezTo>
                  <a:pt x="682" y="565"/>
                  <a:pt x="681" y="566"/>
                  <a:pt x="680" y="566"/>
                </a:cubicBezTo>
                <a:cubicBezTo>
                  <a:pt x="679" y="562"/>
                  <a:pt x="678" y="559"/>
                  <a:pt x="677" y="556"/>
                </a:cubicBezTo>
                <a:cubicBezTo>
                  <a:pt x="677" y="556"/>
                  <a:pt x="676" y="556"/>
                  <a:pt x="676" y="557"/>
                </a:cubicBezTo>
                <a:cubicBezTo>
                  <a:pt x="675" y="559"/>
                  <a:pt x="675" y="561"/>
                  <a:pt x="674" y="564"/>
                </a:cubicBezTo>
                <a:cubicBezTo>
                  <a:pt x="674" y="564"/>
                  <a:pt x="673" y="564"/>
                  <a:pt x="673" y="565"/>
                </a:cubicBezTo>
                <a:cubicBezTo>
                  <a:pt x="670" y="557"/>
                  <a:pt x="664" y="553"/>
                  <a:pt x="657" y="551"/>
                </a:cubicBezTo>
                <a:cubicBezTo>
                  <a:pt x="650" y="550"/>
                  <a:pt x="644" y="550"/>
                  <a:pt x="638" y="556"/>
                </a:cubicBezTo>
                <a:cubicBezTo>
                  <a:pt x="639" y="557"/>
                  <a:pt x="640" y="558"/>
                  <a:pt x="642" y="560"/>
                </a:cubicBezTo>
                <a:cubicBezTo>
                  <a:pt x="638" y="559"/>
                  <a:pt x="636" y="558"/>
                  <a:pt x="633" y="557"/>
                </a:cubicBezTo>
                <a:cubicBezTo>
                  <a:pt x="634" y="559"/>
                  <a:pt x="635" y="561"/>
                  <a:pt x="635" y="562"/>
                </a:cubicBezTo>
                <a:cubicBezTo>
                  <a:pt x="627" y="559"/>
                  <a:pt x="627" y="559"/>
                  <a:pt x="625" y="565"/>
                </a:cubicBezTo>
                <a:cubicBezTo>
                  <a:pt x="624" y="565"/>
                  <a:pt x="622" y="565"/>
                  <a:pt x="620" y="565"/>
                </a:cubicBezTo>
                <a:cubicBezTo>
                  <a:pt x="621" y="566"/>
                  <a:pt x="622" y="568"/>
                  <a:pt x="623" y="569"/>
                </a:cubicBezTo>
                <a:cubicBezTo>
                  <a:pt x="620" y="569"/>
                  <a:pt x="617" y="569"/>
                  <a:pt x="615" y="569"/>
                </a:cubicBezTo>
                <a:cubicBezTo>
                  <a:pt x="615" y="571"/>
                  <a:pt x="615" y="572"/>
                  <a:pt x="615" y="573"/>
                </a:cubicBezTo>
                <a:cubicBezTo>
                  <a:pt x="609" y="574"/>
                  <a:pt x="603" y="574"/>
                  <a:pt x="601" y="581"/>
                </a:cubicBezTo>
                <a:cubicBezTo>
                  <a:pt x="598" y="580"/>
                  <a:pt x="595" y="578"/>
                  <a:pt x="594" y="583"/>
                </a:cubicBezTo>
                <a:cubicBezTo>
                  <a:pt x="593" y="583"/>
                  <a:pt x="592" y="583"/>
                  <a:pt x="592" y="584"/>
                </a:cubicBezTo>
                <a:cubicBezTo>
                  <a:pt x="588" y="586"/>
                  <a:pt x="584" y="587"/>
                  <a:pt x="586" y="593"/>
                </a:cubicBezTo>
                <a:cubicBezTo>
                  <a:pt x="586" y="594"/>
                  <a:pt x="586" y="595"/>
                  <a:pt x="586" y="597"/>
                </a:cubicBezTo>
                <a:cubicBezTo>
                  <a:pt x="587" y="597"/>
                  <a:pt x="588" y="597"/>
                  <a:pt x="590" y="598"/>
                </a:cubicBezTo>
                <a:cubicBezTo>
                  <a:pt x="585" y="601"/>
                  <a:pt x="585" y="603"/>
                  <a:pt x="589" y="606"/>
                </a:cubicBezTo>
                <a:cubicBezTo>
                  <a:pt x="588" y="607"/>
                  <a:pt x="587" y="610"/>
                  <a:pt x="588" y="610"/>
                </a:cubicBezTo>
                <a:cubicBezTo>
                  <a:pt x="592" y="615"/>
                  <a:pt x="589" y="619"/>
                  <a:pt x="590" y="624"/>
                </a:cubicBezTo>
                <a:cubicBezTo>
                  <a:pt x="590" y="626"/>
                  <a:pt x="591" y="628"/>
                  <a:pt x="592" y="630"/>
                </a:cubicBezTo>
                <a:cubicBezTo>
                  <a:pt x="592" y="630"/>
                  <a:pt x="593" y="631"/>
                  <a:pt x="594" y="631"/>
                </a:cubicBezTo>
                <a:cubicBezTo>
                  <a:pt x="592" y="632"/>
                  <a:pt x="590" y="634"/>
                  <a:pt x="587" y="636"/>
                </a:cubicBezTo>
                <a:cubicBezTo>
                  <a:pt x="589" y="637"/>
                  <a:pt x="591" y="639"/>
                  <a:pt x="593" y="640"/>
                </a:cubicBezTo>
                <a:cubicBezTo>
                  <a:pt x="595" y="642"/>
                  <a:pt x="597" y="643"/>
                  <a:pt x="599" y="644"/>
                </a:cubicBezTo>
                <a:cubicBezTo>
                  <a:pt x="600" y="645"/>
                  <a:pt x="601" y="645"/>
                  <a:pt x="601" y="646"/>
                </a:cubicBezTo>
                <a:cubicBezTo>
                  <a:pt x="605" y="651"/>
                  <a:pt x="610" y="651"/>
                  <a:pt x="615" y="650"/>
                </a:cubicBezTo>
                <a:cubicBezTo>
                  <a:pt x="616" y="650"/>
                  <a:pt x="617" y="648"/>
                  <a:pt x="618" y="647"/>
                </a:cubicBezTo>
                <a:cubicBezTo>
                  <a:pt x="617" y="647"/>
                  <a:pt x="616" y="646"/>
                  <a:pt x="615" y="646"/>
                </a:cubicBezTo>
                <a:cubicBezTo>
                  <a:pt x="612" y="646"/>
                  <a:pt x="609" y="647"/>
                  <a:pt x="605" y="647"/>
                </a:cubicBezTo>
                <a:cubicBezTo>
                  <a:pt x="606" y="644"/>
                  <a:pt x="606" y="642"/>
                  <a:pt x="606" y="639"/>
                </a:cubicBezTo>
                <a:cubicBezTo>
                  <a:pt x="606" y="637"/>
                  <a:pt x="605" y="635"/>
                  <a:pt x="604" y="633"/>
                </a:cubicBezTo>
                <a:cubicBezTo>
                  <a:pt x="602" y="634"/>
                  <a:pt x="601" y="634"/>
                  <a:pt x="598" y="635"/>
                </a:cubicBezTo>
                <a:cubicBezTo>
                  <a:pt x="598" y="634"/>
                  <a:pt x="597" y="632"/>
                  <a:pt x="597" y="630"/>
                </a:cubicBezTo>
                <a:close/>
                <a:moveTo>
                  <a:pt x="486" y="465"/>
                </a:moveTo>
                <a:cubicBezTo>
                  <a:pt x="483" y="459"/>
                  <a:pt x="482" y="454"/>
                  <a:pt x="480" y="450"/>
                </a:cubicBezTo>
                <a:cubicBezTo>
                  <a:pt x="477" y="442"/>
                  <a:pt x="474" y="434"/>
                  <a:pt x="470" y="427"/>
                </a:cubicBezTo>
                <a:cubicBezTo>
                  <a:pt x="469" y="425"/>
                  <a:pt x="464" y="425"/>
                  <a:pt x="462" y="424"/>
                </a:cubicBezTo>
                <a:cubicBezTo>
                  <a:pt x="461" y="426"/>
                  <a:pt x="460" y="428"/>
                  <a:pt x="461" y="430"/>
                </a:cubicBezTo>
                <a:cubicBezTo>
                  <a:pt x="461" y="435"/>
                  <a:pt x="460" y="439"/>
                  <a:pt x="457" y="442"/>
                </a:cubicBezTo>
                <a:cubicBezTo>
                  <a:pt x="453" y="446"/>
                  <a:pt x="453" y="450"/>
                  <a:pt x="453" y="455"/>
                </a:cubicBezTo>
                <a:cubicBezTo>
                  <a:pt x="459" y="454"/>
                  <a:pt x="457" y="449"/>
                  <a:pt x="458" y="446"/>
                </a:cubicBezTo>
                <a:cubicBezTo>
                  <a:pt x="467" y="446"/>
                  <a:pt x="460" y="438"/>
                  <a:pt x="463" y="436"/>
                </a:cubicBezTo>
                <a:cubicBezTo>
                  <a:pt x="465" y="436"/>
                  <a:pt x="466" y="436"/>
                  <a:pt x="468" y="436"/>
                </a:cubicBezTo>
                <a:cubicBezTo>
                  <a:pt x="469" y="436"/>
                  <a:pt x="470" y="436"/>
                  <a:pt x="470" y="437"/>
                </a:cubicBezTo>
                <a:cubicBezTo>
                  <a:pt x="472" y="444"/>
                  <a:pt x="474" y="452"/>
                  <a:pt x="476" y="459"/>
                </a:cubicBezTo>
                <a:cubicBezTo>
                  <a:pt x="473" y="458"/>
                  <a:pt x="471" y="456"/>
                  <a:pt x="469" y="455"/>
                </a:cubicBezTo>
                <a:cubicBezTo>
                  <a:pt x="471" y="450"/>
                  <a:pt x="471" y="448"/>
                  <a:pt x="468" y="444"/>
                </a:cubicBezTo>
                <a:cubicBezTo>
                  <a:pt x="462" y="453"/>
                  <a:pt x="456" y="461"/>
                  <a:pt x="450" y="470"/>
                </a:cubicBezTo>
                <a:cubicBezTo>
                  <a:pt x="451" y="471"/>
                  <a:pt x="451" y="471"/>
                  <a:pt x="452" y="471"/>
                </a:cubicBezTo>
                <a:cubicBezTo>
                  <a:pt x="454" y="470"/>
                  <a:pt x="456" y="468"/>
                  <a:pt x="458" y="466"/>
                </a:cubicBezTo>
                <a:cubicBezTo>
                  <a:pt x="459" y="467"/>
                  <a:pt x="459" y="467"/>
                  <a:pt x="459" y="467"/>
                </a:cubicBezTo>
                <a:cubicBezTo>
                  <a:pt x="458" y="469"/>
                  <a:pt x="457" y="470"/>
                  <a:pt x="456" y="471"/>
                </a:cubicBezTo>
                <a:cubicBezTo>
                  <a:pt x="449" y="476"/>
                  <a:pt x="449" y="478"/>
                  <a:pt x="452" y="487"/>
                </a:cubicBezTo>
                <a:cubicBezTo>
                  <a:pt x="455" y="482"/>
                  <a:pt x="458" y="478"/>
                  <a:pt x="462" y="474"/>
                </a:cubicBezTo>
                <a:cubicBezTo>
                  <a:pt x="464" y="479"/>
                  <a:pt x="461" y="481"/>
                  <a:pt x="458" y="483"/>
                </a:cubicBezTo>
                <a:cubicBezTo>
                  <a:pt x="453" y="489"/>
                  <a:pt x="448" y="496"/>
                  <a:pt x="443" y="503"/>
                </a:cubicBezTo>
                <a:cubicBezTo>
                  <a:pt x="443" y="503"/>
                  <a:pt x="443" y="503"/>
                  <a:pt x="442" y="503"/>
                </a:cubicBezTo>
                <a:cubicBezTo>
                  <a:pt x="442" y="501"/>
                  <a:pt x="443" y="498"/>
                  <a:pt x="443" y="496"/>
                </a:cubicBezTo>
                <a:cubicBezTo>
                  <a:pt x="442" y="496"/>
                  <a:pt x="442" y="497"/>
                  <a:pt x="441" y="497"/>
                </a:cubicBezTo>
                <a:cubicBezTo>
                  <a:pt x="435" y="503"/>
                  <a:pt x="434" y="516"/>
                  <a:pt x="438" y="523"/>
                </a:cubicBezTo>
                <a:cubicBezTo>
                  <a:pt x="442" y="530"/>
                  <a:pt x="442" y="530"/>
                  <a:pt x="450" y="526"/>
                </a:cubicBezTo>
                <a:cubicBezTo>
                  <a:pt x="450" y="526"/>
                  <a:pt x="451" y="526"/>
                  <a:pt x="452" y="526"/>
                </a:cubicBezTo>
                <a:cubicBezTo>
                  <a:pt x="452" y="528"/>
                  <a:pt x="453" y="530"/>
                  <a:pt x="454" y="532"/>
                </a:cubicBezTo>
                <a:cubicBezTo>
                  <a:pt x="460" y="527"/>
                  <a:pt x="460" y="521"/>
                  <a:pt x="461" y="514"/>
                </a:cubicBezTo>
                <a:cubicBezTo>
                  <a:pt x="462" y="519"/>
                  <a:pt x="461" y="523"/>
                  <a:pt x="462" y="528"/>
                </a:cubicBezTo>
                <a:cubicBezTo>
                  <a:pt x="462" y="529"/>
                  <a:pt x="462" y="530"/>
                  <a:pt x="463" y="531"/>
                </a:cubicBezTo>
                <a:cubicBezTo>
                  <a:pt x="464" y="531"/>
                  <a:pt x="465" y="530"/>
                  <a:pt x="466" y="529"/>
                </a:cubicBezTo>
                <a:cubicBezTo>
                  <a:pt x="467" y="528"/>
                  <a:pt x="467" y="526"/>
                  <a:pt x="467" y="525"/>
                </a:cubicBezTo>
                <a:cubicBezTo>
                  <a:pt x="468" y="517"/>
                  <a:pt x="469" y="509"/>
                  <a:pt x="470" y="501"/>
                </a:cubicBezTo>
                <a:cubicBezTo>
                  <a:pt x="470" y="500"/>
                  <a:pt x="471" y="500"/>
                  <a:pt x="472" y="497"/>
                </a:cubicBezTo>
                <a:cubicBezTo>
                  <a:pt x="473" y="500"/>
                  <a:pt x="473" y="500"/>
                  <a:pt x="473" y="501"/>
                </a:cubicBezTo>
                <a:cubicBezTo>
                  <a:pt x="472" y="508"/>
                  <a:pt x="471" y="515"/>
                  <a:pt x="470" y="522"/>
                </a:cubicBezTo>
                <a:cubicBezTo>
                  <a:pt x="470" y="524"/>
                  <a:pt x="472" y="527"/>
                  <a:pt x="474" y="527"/>
                </a:cubicBezTo>
                <a:cubicBezTo>
                  <a:pt x="476" y="529"/>
                  <a:pt x="479" y="528"/>
                  <a:pt x="481" y="525"/>
                </a:cubicBezTo>
                <a:cubicBezTo>
                  <a:pt x="486" y="516"/>
                  <a:pt x="493" y="508"/>
                  <a:pt x="494" y="497"/>
                </a:cubicBezTo>
                <a:cubicBezTo>
                  <a:pt x="494" y="497"/>
                  <a:pt x="495" y="496"/>
                  <a:pt x="494" y="497"/>
                </a:cubicBezTo>
                <a:cubicBezTo>
                  <a:pt x="496" y="497"/>
                  <a:pt x="497" y="496"/>
                  <a:pt x="499" y="496"/>
                </a:cubicBezTo>
                <a:cubicBezTo>
                  <a:pt x="498" y="495"/>
                  <a:pt x="498" y="493"/>
                  <a:pt x="498" y="492"/>
                </a:cubicBezTo>
                <a:cubicBezTo>
                  <a:pt x="497" y="490"/>
                  <a:pt x="497" y="489"/>
                  <a:pt x="496" y="487"/>
                </a:cubicBezTo>
                <a:cubicBezTo>
                  <a:pt x="497" y="487"/>
                  <a:pt x="497" y="487"/>
                  <a:pt x="497" y="487"/>
                </a:cubicBezTo>
                <a:cubicBezTo>
                  <a:pt x="498" y="488"/>
                  <a:pt x="499" y="489"/>
                  <a:pt x="500" y="491"/>
                </a:cubicBezTo>
                <a:cubicBezTo>
                  <a:pt x="501" y="486"/>
                  <a:pt x="502" y="483"/>
                  <a:pt x="502" y="480"/>
                </a:cubicBezTo>
                <a:cubicBezTo>
                  <a:pt x="502" y="480"/>
                  <a:pt x="501" y="480"/>
                  <a:pt x="501" y="480"/>
                </a:cubicBezTo>
                <a:cubicBezTo>
                  <a:pt x="500" y="481"/>
                  <a:pt x="499" y="482"/>
                  <a:pt x="498" y="483"/>
                </a:cubicBezTo>
                <a:cubicBezTo>
                  <a:pt x="497" y="463"/>
                  <a:pt x="491" y="444"/>
                  <a:pt x="481" y="426"/>
                </a:cubicBezTo>
                <a:cubicBezTo>
                  <a:pt x="479" y="427"/>
                  <a:pt x="477" y="428"/>
                  <a:pt x="475" y="430"/>
                </a:cubicBezTo>
                <a:cubicBezTo>
                  <a:pt x="480" y="435"/>
                  <a:pt x="486" y="457"/>
                  <a:pt x="486" y="465"/>
                </a:cubicBezTo>
                <a:close/>
                <a:moveTo>
                  <a:pt x="115" y="417"/>
                </a:moveTo>
                <a:cubicBezTo>
                  <a:pt x="116" y="417"/>
                  <a:pt x="116" y="417"/>
                  <a:pt x="116" y="416"/>
                </a:cubicBezTo>
                <a:cubicBezTo>
                  <a:pt x="115" y="414"/>
                  <a:pt x="113" y="413"/>
                  <a:pt x="111" y="411"/>
                </a:cubicBezTo>
                <a:cubicBezTo>
                  <a:pt x="116" y="411"/>
                  <a:pt x="116" y="409"/>
                  <a:pt x="116" y="406"/>
                </a:cubicBezTo>
                <a:cubicBezTo>
                  <a:pt x="115" y="399"/>
                  <a:pt x="112" y="393"/>
                  <a:pt x="106" y="389"/>
                </a:cubicBezTo>
                <a:cubicBezTo>
                  <a:pt x="105" y="388"/>
                  <a:pt x="103" y="386"/>
                  <a:pt x="103" y="385"/>
                </a:cubicBezTo>
                <a:cubicBezTo>
                  <a:pt x="103" y="376"/>
                  <a:pt x="95" y="375"/>
                  <a:pt x="89" y="373"/>
                </a:cubicBezTo>
                <a:cubicBezTo>
                  <a:pt x="91" y="375"/>
                  <a:pt x="93" y="376"/>
                  <a:pt x="94" y="378"/>
                </a:cubicBezTo>
                <a:cubicBezTo>
                  <a:pt x="95" y="380"/>
                  <a:pt x="95" y="383"/>
                  <a:pt x="95" y="385"/>
                </a:cubicBezTo>
                <a:cubicBezTo>
                  <a:pt x="95" y="385"/>
                  <a:pt x="94" y="386"/>
                  <a:pt x="93" y="386"/>
                </a:cubicBezTo>
                <a:cubicBezTo>
                  <a:pt x="93" y="385"/>
                  <a:pt x="93" y="385"/>
                  <a:pt x="92" y="384"/>
                </a:cubicBezTo>
                <a:cubicBezTo>
                  <a:pt x="91" y="378"/>
                  <a:pt x="91" y="378"/>
                  <a:pt x="85" y="380"/>
                </a:cubicBezTo>
                <a:cubicBezTo>
                  <a:pt x="78" y="382"/>
                  <a:pt x="71" y="384"/>
                  <a:pt x="63" y="382"/>
                </a:cubicBezTo>
                <a:cubicBezTo>
                  <a:pt x="60" y="381"/>
                  <a:pt x="56" y="382"/>
                  <a:pt x="52" y="381"/>
                </a:cubicBezTo>
                <a:cubicBezTo>
                  <a:pt x="52" y="382"/>
                  <a:pt x="52" y="382"/>
                  <a:pt x="52" y="382"/>
                </a:cubicBezTo>
                <a:cubicBezTo>
                  <a:pt x="53" y="383"/>
                  <a:pt x="54" y="384"/>
                  <a:pt x="56" y="386"/>
                </a:cubicBezTo>
                <a:cubicBezTo>
                  <a:pt x="54" y="387"/>
                  <a:pt x="52" y="389"/>
                  <a:pt x="49" y="390"/>
                </a:cubicBezTo>
                <a:cubicBezTo>
                  <a:pt x="49" y="387"/>
                  <a:pt x="49" y="386"/>
                  <a:pt x="49" y="385"/>
                </a:cubicBezTo>
                <a:cubicBezTo>
                  <a:pt x="48" y="384"/>
                  <a:pt x="48" y="384"/>
                  <a:pt x="47" y="384"/>
                </a:cubicBezTo>
                <a:cubicBezTo>
                  <a:pt x="46" y="386"/>
                  <a:pt x="45" y="388"/>
                  <a:pt x="44" y="389"/>
                </a:cubicBezTo>
                <a:cubicBezTo>
                  <a:pt x="49" y="391"/>
                  <a:pt x="45" y="394"/>
                  <a:pt x="45" y="396"/>
                </a:cubicBezTo>
                <a:cubicBezTo>
                  <a:pt x="36" y="396"/>
                  <a:pt x="21" y="419"/>
                  <a:pt x="24" y="429"/>
                </a:cubicBezTo>
                <a:cubicBezTo>
                  <a:pt x="26" y="428"/>
                  <a:pt x="27" y="428"/>
                  <a:pt x="29" y="427"/>
                </a:cubicBezTo>
                <a:cubicBezTo>
                  <a:pt x="24" y="433"/>
                  <a:pt x="19" y="439"/>
                  <a:pt x="14" y="444"/>
                </a:cubicBezTo>
                <a:cubicBezTo>
                  <a:pt x="15" y="445"/>
                  <a:pt x="15" y="445"/>
                  <a:pt x="15" y="446"/>
                </a:cubicBezTo>
                <a:cubicBezTo>
                  <a:pt x="16" y="446"/>
                  <a:pt x="18" y="446"/>
                  <a:pt x="20" y="445"/>
                </a:cubicBezTo>
                <a:cubicBezTo>
                  <a:pt x="15" y="448"/>
                  <a:pt x="13" y="451"/>
                  <a:pt x="14" y="456"/>
                </a:cubicBezTo>
                <a:cubicBezTo>
                  <a:pt x="15" y="457"/>
                  <a:pt x="16" y="459"/>
                  <a:pt x="17" y="459"/>
                </a:cubicBezTo>
                <a:cubicBezTo>
                  <a:pt x="18" y="459"/>
                  <a:pt x="20" y="458"/>
                  <a:pt x="20" y="457"/>
                </a:cubicBezTo>
                <a:cubicBezTo>
                  <a:pt x="23" y="453"/>
                  <a:pt x="25" y="449"/>
                  <a:pt x="27" y="444"/>
                </a:cubicBezTo>
                <a:cubicBezTo>
                  <a:pt x="28" y="442"/>
                  <a:pt x="29" y="440"/>
                  <a:pt x="30" y="438"/>
                </a:cubicBezTo>
                <a:cubicBezTo>
                  <a:pt x="31" y="439"/>
                  <a:pt x="31" y="439"/>
                  <a:pt x="32" y="439"/>
                </a:cubicBezTo>
                <a:cubicBezTo>
                  <a:pt x="30" y="444"/>
                  <a:pt x="28" y="450"/>
                  <a:pt x="26" y="456"/>
                </a:cubicBezTo>
                <a:cubicBezTo>
                  <a:pt x="28" y="454"/>
                  <a:pt x="30" y="453"/>
                  <a:pt x="32" y="452"/>
                </a:cubicBezTo>
                <a:cubicBezTo>
                  <a:pt x="32" y="453"/>
                  <a:pt x="32" y="454"/>
                  <a:pt x="33" y="455"/>
                </a:cubicBezTo>
                <a:cubicBezTo>
                  <a:pt x="40" y="455"/>
                  <a:pt x="45" y="452"/>
                  <a:pt x="46" y="445"/>
                </a:cubicBezTo>
                <a:cubicBezTo>
                  <a:pt x="47" y="441"/>
                  <a:pt x="48" y="436"/>
                  <a:pt x="48" y="432"/>
                </a:cubicBezTo>
                <a:cubicBezTo>
                  <a:pt x="49" y="430"/>
                  <a:pt x="49" y="428"/>
                  <a:pt x="49" y="426"/>
                </a:cubicBezTo>
                <a:cubicBezTo>
                  <a:pt x="52" y="435"/>
                  <a:pt x="52" y="444"/>
                  <a:pt x="45" y="452"/>
                </a:cubicBezTo>
                <a:cubicBezTo>
                  <a:pt x="50" y="453"/>
                  <a:pt x="52" y="450"/>
                  <a:pt x="53" y="447"/>
                </a:cubicBezTo>
                <a:cubicBezTo>
                  <a:pt x="54" y="440"/>
                  <a:pt x="54" y="433"/>
                  <a:pt x="55" y="427"/>
                </a:cubicBezTo>
                <a:cubicBezTo>
                  <a:pt x="56" y="422"/>
                  <a:pt x="56" y="417"/>
                  <a:pt x="56" y="411"/>
                </a:cubicBezTo>
                <a:cubicBezTo>
                  <a:pt x="57" y="412"/>
                  <a:pt x="58" y="412"/>
                  <a:pt x="59" y="412"/>
                </a:cubicBezTo>
                <a:cubicBezTo>
                  <a:pt x="59" y="419"/>
                  <a:pt x="59" y="427"/>
                  <a:pt x="59" y="435"/>
                </a:cubicBezTo>
                <a:cubicBezTo>
                  <a:pt x="59" y="435"/>
                  <a:pt x="60" y="435"/>
                  <a:pt x="60" y="435"/>
                </a:cubicBezTo>
                <a:cubicBezTo>
                  <a:pt x="62" y="425"/>
                  <a:pt x="64" y="415"/>
                  <a:pt x="66" y="404"/>
                </a:cubicBezTo>
                <a:cubicBezTo>
                  <a:pt x="67" y="404"/>
                  <a:pt x="67" y="405"/>
                  <a:pt x="68" y="405"/>
                </a:cubicBezTo>
                <a:cubicBezTo>
                  <a:pt x="68" y="415"/>
                  <a:pt x="67" y="425"/>
                  <a:pt x="67" y="435"/>
                </a:cubicBezTo>
                <a:cubicBezTo>
                  <a:pt x="67" y="435"/>
                  <a:pt x="68" y="435"/>
                  <a:pt x="68" y="435"/>
                </a:cubicBezTo>
                <a:cubicBezTo>
                  <a:pt x="69" y="431"/>
                  <a:pt x="69" y="427"/>
                  <a:pt x="69" y="422"/>
                </a:cubicBezTo>
                <a:cubicBezTo>
                  <a:pt x="70" y="418"/>
                  <a:pt x="71" y="414"/>
                  <a:pt x="72" y="410"/>
                </a:cubicBezTo>
                <a:cubicBezTo>
                  <a:pt x="74" y="400"/>
                  <a:pt x="74" y="400"/>
                  <a:pt x="77" y="398"/>
                </a:cubicBezTo>
                <a:cubicBezTo>
                  <a:pt x="74" y="407"/>
                  <a:pt x="72" y="415"/>
                  <a:pt x="74" y="423"/>
                </a:cubicBezTo>
                <a:cubicBezTo>
                  <a:pt x="75" y="422"/>
                  <a:pt x="75" y="421"/>
                  <a:pt x="75" y="420"/>
                </a:cubicBezTo>
                <a:cubicBezTo>
                  <a:pt x="76" y="414"/>
                  <a:pt x="77" y="408"/>
                  <a:pt x="78" y="402"/>
                </a:cubicBezTo>
                <a:cubicBezTo>
                  <a:pt x="79" y="400"/>
                  <a:pt x="81" y="397"/>
                  <a:pt x="83" y="395"/>
                </a:cubicBezTo>
                <a:cubicBezTo>
                  <a:pt x="83" y="395"/>
                  <a:pt x="83" y="395"/>
                  <a:pt x="84" y="396"/>
                </a:cubicBezTo>
                <a:cubicBezTo>
                  <a:pt x="83" y="402"/>
                  <a:pt x="82" y="408"/>
                  <a:pt x="81" y="415"/>
                </a:cubicBezTo>
                <a:cubicBezTo>
                  <a:pt x="82" y="415"/>
                  <a:pt x="82" y="415"/>
                  <a:pt x="83" y="415"/>
                </a:cubicBezTo>
                <a:cubicBezTo>
                  <a:pt x="84" y="411"/>
                  <a:pt x="85" y="408"/>
                  <a:pt x="86" y="404"/>
                </a:cubicBezTo>
                <a:cubicBezTo>
                  <a:pt x="87" y="398"/>
                  <a:pt x="88" y="397"/>
                  <a:pt x="92" y="396"/>
                </a:cubicBezTo>
                <a:cubicBezTo>
                  <a:pt x="91" y="398"/>
                  <a:pt x="90" y="401"/>
                  <a:pt x="90" y="403"/>
                </a:cubicBezTo>
                <a:cubicBezTo>
                  <a:pt x="90" y="403"/>
                  <a:pt x="90" y="403"/>
                  <a:pt x="90" y="404"/>
                </a:cubicBezTo>
                <a:cubicBezTo>
                  <a:pt x="92" y="401"/>
                  <a:pt x="94" y="398"/>
                  <a:pt x="96" y="396"/>
                </a:cubicBezTo>
                <a:cubicBezTo>
                  <a:pt x="96" y="396"/>
                  <a:pt x="97" y="397"/>
                  <a:pt x="97" y="397"/>
                </a:cubicBezTo>
                <a:cubicBezTo>
                  <a:pt x="96" y="401"/>
                  <a:pt x="94" y="405"/>
                  <a:pt x="92" y="411"/>
                </a:cubicBezTo>
                <a:cubicBezTo>
                  <a:pt x="97" y="410"/>
                  <a:pt x="101" y="410"/>
                  <a:pt x="106" y="409"/>
                </a:cubicBezTo>
                <a:cubicBezTo>
                  <a:pt x="100" y="418"/>
                  <a:pt x="86" y="419"/>
                  <a:pt x="84" y="431"/>
                </a:cubicBezTo>
                <a:cubicBezTo>
                  <a:pt x="87" y="428"/>
                  <a:pt x="90" y="424"/>
                  <a:pt x="96" y="426"/>
                </a:cubicBezTo>
                <a:cubicBezTo>
                  <a:pt x="96" y="427"/>
                  <a:pt x="97" y="426"/>
                  <a:pt x="98" y="426"/>
                </a:cubicBezTo>
                <a:cubicBezTo>
                  <a:pt x="104" y="424"/>
                  <a:pt x="110" y="421"/>
                  <a:pt x="114" y="430"/>
                </a:cubicBezTo>
                <a:cubicBezTo>
                  <a:pt x="115" y="428"/>
                  <a:pt x="116" y="427"/>
                  <a:pt x="116" y="425"/>
                </a:cubicBezTo>
                <a:cubicBezTo>
                  <a:pt x="116" y="419"/>
                  <a:pt x="109" y="420"/>
                  <a:pt x="105" y="416"/>
                </a:cubicBezTo>
                <a:cubicBezTo>
                  <a:pt x="109" y="417"/>
                  <a:pt x="112" y="417"/>
                  <a:pt x="115" y="417"/>
                </a:cubicBezTo>
                <a:close/>
                <a:moveTo>
                  <a:pt x="61" y="564"/>
                </a:moveTo>
                <a:cubicBezTo>
                  <a:pt x="62" y="565"/>
                  <a:pt x="63" y="565"/>
                  <a:pt x="64" y="565"/>
                </a:cubicBezTo>
                <a:cubicBezTo>
                  <a:pt x="63" y="567"/>
                  <a:pt x="63" y="570"/>
                  <a:pt x="63" y="572"/>
                </a:cubicBezTo>
                <a:cubicBezTo>
                  <a:pt x="58" y="586"/>
                  <a:pt x="56" y="600"/>
                  <a:pt x="62" y="614"/>
                </a:cubicBezTo>
                <a:cubicBezTo>
                  <a:pt x="64" y="619"/>
                  <a:pt x="66" y="624"/>
                  <a:pt x="72" y="625"/>
                </a:cubicBezTo>
                <a:cubicBezTo>
                  <a:pt x="73" y="626"/>
                  <a:pt x="75" y="627"/>
                  <a:pt x="76" y="628"/>
                </a:cubicBezTo>
                <a:cubicBezTo>
                  <a:pt x="79" y="631"/>
                  <a:pt x="82" y="634"/>
                  <a:pt x="86" y="635"/>
                </a:cubicBezTo>
                <a:cubicBezTo>
                  <a:pt x="89" y="636"/>
                  <a:pt x="93" y="636"/>
                  <a:pt x="96" y="634"/>
                </a:cubicBezTo>
                <a:cubicBezTo>
                  <a:pt x="99" y="633"/>
                  <a:pt x="101" y="630"/>
                  <a:pt x="103" y="627"/>
                </a:cubicBezTo>
                <a:cubicBezTo>
                  <a:pt x="104" y="626"/>
                  <a:pt x="104" y="624"/>
                  <a:pt x="104" y="624"/>
                </a:cubicBezTo>
                <a:cubicBezTo>
                  <a:pt x="100" y="617"/>
                  <a:pt x="101" y="610"/>
                  <a:pt x="101" y="603"/>
                </a:cubicBezTo>
                <a:cubicBezTo>
                  <a:pt x="101" y="603"/>
                  <a:pt x="101" y="602"/>
                  <a:pt x="100" y="601"/>
                </a:cubicBezTo>
                <a:cubicBezTo>
                  <a:pt x="100" y="601"/>
                  <a:pt x="99" y="601"/>
                  <a:pt x="99" y="601"/>
                </a:cubicBezTo>
                <a:cubicBezTo>
                  <a:pt x="98" y="609"/>
                  <a:pt x="98" y="617"/>
                  <a:pt x="97" y="625"/>
                </a:cubicBezTo>
                <a:cubicBezTo>
                  <a:pt x="97" y="625"/>
                  <a:pt x="96" y="625"/>
                  <a:pt x="96" y="625"/>
                </a:cubicBezTo>
                <a:cubicBezTo>
                  <a:pt x="94" y="622"/>
                  <a:pt x="93" y="619"/>
                  <a:pt x="90" y="615"/>
                </a:cubicBezTo>
                <a:cubicBezTo>
                  <a:pt x="90" y="617"/>
                  <a:pt x="89" y="619"/>
                  <a:pt x="89" y="620"/>
                </a:cubicBezTo>
                <a:cubicBezTo>
                  <a:pt x="81" y="618"/>
                  <a:pt x="79" y="612"/>
                  <a:pt x="80" y="606"/>
                </a:cubicBezTo>
                <a:cubicBezTo>
                  <a:pt x="80" y="598"/>
                  <a:pt x="82" y="591"/>
                  <a:pt x="84" y="583"/>
                </a:cubicBezTo>
                <a:cubicBezTo>
                  <a:pt x="85" y="577"/>
                  <a:pt x="85" y="571"/>
                  <a:pt x="83" y="566"/>
                </a:cubicBezTo>
                <a:cubicBezTo>
                  <a:pt x="81" y="566"/>
                  <a:pt x="80" y="567"/>
                  <a:pt x="79" y="567"/>
                </a:cubicBezTo>
                <a:cubicBezTo>
                  <a:pt x="79" y="567"/>
                  <a:pt x="78" y="567"/>
                  <a:pt x="78" y="567"/>
                </a:cubicBezTo>
                <a:cubicBezTo>
                  <a:pt x="79" y="565"/>
                  <a:pt x="79" y="563"/>
                  <a:pt x="80" y="561"/>
                </a:cubicBezTo>
                <a:cubicBezTo>
                  <a:pt x="84" y="555"/>
                  <a:pt x="82" y="547"/>
                  <a:pt x="76" y="545"/>
                </a:cubicBezTo>
                <a:cubicBezTo>
                  <a:pt x="70" y="542"/>
                  <a:pt x="63" y="540"/>
                  <a:pt x="56" y="538"/>
                </a:cubicBezTo>
                <a:cubicBezTo>
                  <a:pt x="43" y="535"/>
                  <a:pt x="32" y="542"/>
                  <a:pt x="28" y="554"/>
                </a:cubicBezTo>
                <a:cubicBezTo>
                  <a:pt x="27" y="556"/>
                  <a:pt x="26" y="557"/>
                  <a:pt x="24" y="557"/>
                </a:cubicBezTo>
                <a:cubicBezTo>
                  <a:pt x="20" y="558"/>
                  <a:pt x="18" y="561"/>
                  <a:pt x="17" y="564"/>
                </a:cubicBezTo>
                <a:cubicBezTo>
                  <a:pt x="15" y="574"/>
                  <a:pt x="14" y="585"/>
                  <a:pt x="12" y="595"/>
                </a:cubicBezTo>
                <a:cubicBezTo>
                  <a:pt x="12" y="595"/>
                  <a:pt x="13" y="596"/>
                  <a:pt x="13" y="597"/>
                </a:cubicBezTo>
                <a:cubicBezTo>
                  <a:pt x="14" y="593"/>
                  <a:pt x="15" y="589"/>
                  <a:pt x="17" y="585"/>
                </a:cubicBezTo>
                <a:cubicBezTo>
                  <a:pt x="17" y="585"/>
                  <a:pt x="17" y="586"/>
                  <a:pt x="18" y="586"/>
                </a:cubicBezTo>
                <a:cubicBezTo>
                  <a:pt x="18" y="587"/>
                  <a:pt x="18" y="589"/>
                  <a:pt x="18" y="590"/>
                </a:cubicBezTo>
                <a:cubicBezTo>
                  <a:pt x="20" y="588"/>
                  <a:pt x="21" y="584"/>
                  <a:pt x="20" y="582"/>
                </a:cubicBezTo>
                <a:cubicBezTo>
                  <a:pt x="17" y="575"/>
                  <a:pt x="21" y="569"/>
                  <a:pt x="24" y="562"/>
                </a:cubicBezTo>
                <a:cubicBezTo>
                  <a:pt x="24" y="564"/>
                  <a:pt x="25" y="565"/>
                  <a:pt x="25" y="566"/>
                </a:cubicBezTo>
                <a:cubicBezTo>
                  <a:pt x="25" y="571"/>
                  <a:pt x="24" y="576"/>
                  <a:pt x="24" y="581"/>
                </a:cubicBezTo>
                <a:cubicBezTo>
                  <a:pt x="24" y="583"/>
                  <a:pt x="25" y="585"/>
                  <a:pt x="25" y="586"/>
                </a:cubicBezTo>
                <a:cubicBezTo>
                  <a:pt x="26" y="586"/>
                  <a:pt x="28" y="585"/>
                  <a:pt x="29" y="585"/>
                </a:cubicBezTo>
                <a:cubicBezTo>
                  <a:pt x="30" y="584"/>
                  <a:pt x="31" y="585"/>
                  <a:pt x="32" y="584"/>
                </a:cubicBezTo>
                <a:cubicBezTo>
                  <a:pt x="28" y="588"/>
                  <a:pt x="23" y="591"/>
                  <a:pt x="28" y="597"/>
                </a:cubicBezTo>
                <a:cubicBezTo>
                  <a:pt x="30" y="596"/>
                  <a:pt x="31" y="595"/>
                  <a:pt x="32" y="595"/>
                </a:cubicBezTo>
                <a:cubicBezTo>
                  <a:pt x="37" y="594"/>
                  <a:pt x="37" y="591"/>
                  <a:pt x="36" y="587"/>
                </a:cubicBezTo>
                <a:cubicBezTo>
                  <a:pt x="35" y="585"/>
                  <a:pt x="37" y="583"/>
                  <a:pt x="37" y="579"/>
                </a:cubicBezTo>
                <a:cubicBezTo>
                  <a:pt x="35" y="575"/>
                  <a:pt x="36" y="564"/>
                  <a:pt x="40" y="559"/>
                </a:cubicBezTo>
                <a:cubicBezTo>
                  <a:pt x="39" y="571"/>
                  <a:pt x="43" y="580"/>
                  <a:pt x="46" y="590"/>
                </a:cubicBezTo>
                <a:cubicBezTo>
                  <a:pt x="46" y="590"/>
                  <a:pt x="47" y="590"/>
                  <a:pt x="47" y="590"/>
                </a:cubicBezTo>
                <a:cubicBezTo>
                  <a:pt x="48" y="586"/>
                  <a:pt x="48" y="582"/>
                  <a:pt x="48" y="578"/>
                </a:cubicBezTo>
                <a:cubicBezTo>
                  <a:pt x="49" y="578"/>
                  <a:pt x="49" y="578"/>
                  <a:pt x="49" y="578"/>
                </a:cubicBezTo>
                <a:cubicBezTo>
                  <a:pt x="49" y="580"/>
                  <a:pt x="50" y="582"/>
                  <a:pt x="51" y="584"/>
                </a:cubicBezTo>
                <a:cubicBezTo>
                  <a:pt x="54" y="577"/>
                  <a:pt x="58" y="571"/>
                  <a:pt x="61" y="564"/>
                </a:cubicBezTo>
                <a:close/>
                <a:moveTo>
                  <a:pt x="51" y="626"/>
                </a:moveTo>
                <a:cubicBezTo>
                  <a:pt x="51" y="626"/>
                  <a:pt x="51" y="627"/>
                  <a:pt x="51" y="627"/>
                </a:cubicBezTo>
                <a:cubicBezTo>
                  <a:pt x="44" y="631"/>
                  <a:pt x="37" y="635"/>
                  <a:pt x="30" y="640"/>
                </a:cubicBezTo>
                <a:cubicBezTo>
                  <a:pt x="32" y="637"/>
                  <a:pt x="34" y="635"/>
                  <a:pt x="36" y="632"/>
                </a:cubicBezTo>
                <a:cubicBezTo>
                  <a:pt x="36" y="631"/>
                  <a:pt x="36" y="629"/>
                  <a:pt x="37" y="628"/>
                </a:cubicBezTo>
                <a:cubicBezTo>
                  <a:pt x="35" y="627"/>
                  <a:pt x="34" y="627"/>
                  <a:pt x="32" y="627"/>
                </a:cubicBezTo>
                <a:cubicBezTo>
                  <a:pt x="30" y="628"/>
                  <a:pt x="28" y="629"/>
                  <a:pt x="26" y="629"/>
                </a:cubicBezTo>
                <a:cubicBezTo>
                  <a:pt x="26" y="638"/>
                  <a:pt x="19" y="640"/>
                  <a:pt x="14" y="644"/>
                </a:cubicBezTo>
                <a:cubicBezTo>
                  <a:pt x="17" y="646"/>
                  <a:pt x="19" y="647"/>
                  <a:pt x="20" y="648"/>
                </a:cubicBezTo>
                <a:cubicBezTo>
                  <a:pt x="22" y="647"/>
                  <a:pt x="23" y="646"/>
                  <a:pt x="25" y="644"/>
                </a:cubicBezTo>
                <a:cubicBezTo>
                  <a:pt x="25" y="647"/>
                  <a:pt x="24" y="649"/>
                  <a:pt x="23" y="650"/>
                </a:cubicBezTo>
                <a:cubicBezTo>
                  <a:pt x="17" y="654"/>
                  <a:pt x="18" y="661"/>
                  <a:pt x="19" y="667"/>
                </a:cubicBezTo>
                <a:cubicBezTo>
                  <a:pt x="19" y="675"/>
                  <a:pt x="21" y="676"/>
                  <a:pt x="29" y="679"/>
                </a:cubicBezTo>
                <a:cubicBezTo>
                  <a:pt x="30" y="677"/>
                  <a:pt x="30" y="675"/>
                  <a:pt x="30" y="675"/>
                </a:cubicBezTo>
                <a:cubicBezTo>
                  <a:pt x="26" y="670"/>
                  <a:pt x="29" y="667"/>
                  <a:pt x="32" y="664"/>
                </a:cubicBezTo>
                <a:cubicBezTo>
                  <a:pt x="33" y="663"/>
                  <a:pt x="34" y="663"/>
                  <a:pt x="35" y="663"/>
                </a:cubicBezTo>
                <a:cubicBezTo>
                  <a:pt x="35" y="664"/>
                  <a:pt x="35" y="665"/>
                  <a:pt x="35" y="667"/>
                </a:cubicBezTo>
                <a:cubicBezTo>
                  <a:pt x="34" y="668"/>
                  <a:pt x="33" y="670"/>
                  <a:pt x="32" y="671"/>
                </a:cubicBezTo>
                <a:cubicBezTo>
                  <a:pt x="33" y="672"/>
                  <a:pt x="33" y="672"/>
                  <a:pt x="33" y="672"/>
                </a:cubicBezTo>
                <a:cubicBezTo>
                  <a:pt x="40" y="664"/>
                  <a:pt x="50" y="663"/>
                  <a:pt x="59" y="656"/>
                </a:cubicBezTo>
                <a:cubicBezTo>
                  <a:pt x="56" y="656"/>
                  <a:pt x="55" y="656"/>
                  <a:pt x="52" y="656"/>
                </a:cubicBezTo>
                <a:cubicBezTo>
                  <a:pt x="55" y="654"/>
                  <a:pt x="56" y="653"/>
                  <a:pt x="58" y="652"/>
                </a:cubicBezTo>
                <a:cubicBezTo>
                  <a:pt x="56" y="651"/>
                  <a:pt x="55" y="650"/>
                  <a:pt x="52" y="649"/>
                </a:cubicBezTo>
                <a:cubicBezTo>
                  <a:pt x="56" y="648"/>
                  <a:pt x="59" y="647"/>
                  <a:pt x="63" y="647"/>
                </a:cubicBezTo>
                <a:cubicBezTo>
                  <a:pt x="62" y="649"/>
                  <a:pt x="62" y="651"/>
                  <a:pt x="61" y="652"/>
                </a:cubicBezTo>
                <a:cubicBezTo>
                  <a:pt x="64" y="653"/>
                  <a:pt x="65" y="653"/>
                  <a:pt x="68" y="654"/>
                </a:cubicBezTo>
                <a:cubicBezTo>
                  <a:pt x="65" y="656"/>
                  <a:pt x="63" y="657"/>
                  <a:pt x="61" y="658"/>
                </a:cubicBezTo>
                <a:cubicBezTo>
                  <a:pt x="64" y="664"/>
                  <a:pt x="69" y="662"/>
                  <a:pt x="74" y="662"/>
                </a:cubicBezTo>
                <a:cubicBezTo>
                  <a:pt x="65" y="664"/>
                  <a:pt x="63" y="665"/>
                  <a:pt x="63" y="670"/>
                </a:cubicBezTo>
                <a:cubicBezTo>
                  <a:pt x="62" y="671"/>
                  <a:pt x="63" y="673"/>
                  <a:pt x="64" y="674"/>
                </a:cubicBezTo>
                <a:cubicBezTo>
                  <a:pt x="65" y="673"/>
                  <a:pt x="66" y="673"/>
                  <a:pt x="67" y="672"/>
                </a:cubicBezTo>
                <a:cubicBezTo>
                  <a:pt x="68" y="672"/>
                  <a:pt x="68" y="670"/>
                  <a:pt x="68" y="669"/>
                </a:cubicBezTo>
                <a:cubicBezTo>
                  <a:pt x="68" y="670"/>
                  <a:pt x="67" y="670"/>
                  <a:pt x="67" y="671"/>
                </a:cubicBezTo>
                <a:cubicBezTo>
                  <a:pt x="69" y="672"/>
                  <a:pt x="70" y="674"/>
                  <a:pt x="72" y="675"/>
                </a:cubicBezTo>
                <a:cubicBezTo>
                  <a:pt x="72" y="675"/>
                  <a:pt x="73" y="675"/>
                  <a:pt x="73" y="674"/>
                </a:cubicBezTo>
                <a:cubicBezTo>
                  <a:pt x="72" y="676"/>
                  <a:pt x="71" y="678"/>
                  <a:pt x="71" y="678"/>
                </a:cubicBezTo>
                <a:cubicBezTo>
                  <a:pt x="68" y="678"/>
                  <a:pt x="66" y="679"/>
                  <a:pt x="64" y="679"/>
                </a:cubicBezTo>
                <a:cubicBezTo>
                  <a:pt x="65" y="682"/>
                  <a:pt x="67" y="685"/>
                  <a:pt x="69" y="689"/>
                </a:cubicBezTo>
                <a:cubicBezTo>
                  <a:pt x="70" y="686"/>
                  <a:pt x="71" y="685"/>
                  <a:pt x="72" y="684"/>
                </a:cubicBezTo>
                <a:cubicBezTo>
                  <a:pt x="80" y="688"/>
                  <a:pt x="85" y="687"/>
                  <a:pt x="91" y="680"/>
                </a:cubicBezTo>
                <a:cubicBezTo>
                  <a:pt x="92" y="681"/>
                  <a:pt x="93" y="682"/>
                  <a:pt x="94" y="682"/>
                </a:cubicBezTo>
                <a:cubicBezTo>
                  <a:pt x="95" y="682"/>
                  <a:pt x="97" y="681"/>
                  <a:pt x="97" y="681"/>
                </a:cubicBezTo>
                <a:cubicBezTo>
                  <a:pt x="98" y="678"/>
                  <a:pt x="93" y="674"/>
                  <a:pt x="90" y="674"/>
                </a:cubicBezTo>
                <a:cubicBezTo>
                  <a:pt x="88" y="674"/>
                  <a:pt x="86" y="673"/>
                  <a:pt x="84" y="673"/>
                </a:cubicBezTo>
                <a:cubicBezTo>
                  <a:pt x="84" y="672"/>
                  <a:pt x="84" y="672"/>
                  <a:pt x="84" y="671"/>
                </a:cubicBezTo>
                <a:cubicBezTo>
                  <a:pt x="87" y="671"/>
                  <a:pt x="89" y="670"/>
                  <a:pt x="92" y="670"/>
                </a:cubicBezTo>
                <a:cubicBezTo>
                  <a:pt x="92" y="664"/>
                  <a:pt x="92" y="663"/>
                  <a:pt x="86" y="663"/>
                </a:cubicBezTo>
                <a:cubicBezTo>
                  <a:pt x="85" y="663"/>
                  <a:pt x="83" y="662"/>
                  <a:pt x="82" y="662"/>
                </a:cubicBezTo>
                <a:cubicBezTo>
                  <a:pt x="82" y="659"/>
                  <a:pt x="83" y="657"/>
                  <a:pt x="82" y="655"/>
                </a:cubicBezTo>
                <a:cubicBezTo>
                  <a:pt x="81" y="654"/>
                  <a:pt x="78" y="654"/>
                  <a:pt x="75" y="652"/>
                </a:cubicBezTo>
                <a:cubicBezTo>
                  <a:pt x="83" y="651"/>
                  <a:pt x="89" y="650"/>
                  <a:pt x="97" y="649"/>
                </a:cubicBezTo>
                <a:cubicBezTo>
                  <a:pt x="95" y="648"/>
                  <a:pt x="94" y="646"/>
                  <a:pt x="93" y="646"/>
                </a:cubicBezTo>
                <a:cubicBezTo>
                  <a:pt x="91" y="645"/>
                  <a:pt x="89" y="645"/>
                  <a:pt x="87" y="644"/>
                </a:cubicBezTo>
                <a:cubicBezTo>
                  <a:pt x="83" y="641"/>
                  <a:pt x="80" y="637"/>
                  <a:pt x="76" y="636"/>
                </a:cubicBezTo>
                <a:cubicBezTo>
                  <a:pt x="69" y="634"/>
                  <a:pt x="66" y="630"/>
                  <a:pt x="62" y="625"/>
                </a:cubicBezTo>
                <a:cubicBezTo>
                  <a:pt x="60" y="624"/>
                  <a:pt x="59" y="622"/>
                  <a:pt x="57" y="621"/>
                </a:cubicBezTo>
                <a:cubicBezTo>
                  <a:pt x="52" y="617"/>
                  <a:pt x="50" y="617"/>
                  <a:pt x="46" y="622"/>
                </a:cubicBezTo>
                <a:cubicBezTo>
                  <a:pt x="45" y="622"/>
                  <a:pt x="44" y="621"/>
                  <a:pt x="43" y="622"/>
                </a:cubicBezTo>
                <a:cubicBezTo>
                  <a:pt x="41" y="622"/>
                  <a:pt x="39" y="624"/>
                  <a:pt x="38" y="625"/>
                </a:cubicBezTo>
                <a:cubicBezTo>
                  <a:pt x="39" y="626"/>
                  <a:pt x="41" y="626"/>
                  <a:pt x="42" y="627"/>
                </a:cubicBezTo>
                <a:cubicBezTo>
                  <a:pt x="43" y="627"/>
                  <a:pt x="44" y="626"/>
                  <a:pt x="45" y="626"/>
                </a:cubicBezTo>
                <a:cubicBezTo>
                  <a:pt x="47" y="626"/>
                  <a:pt x="49" y="626"/>
                  <a:pt x="51" y="626"/>
                </a:cubicBezTo>
                <a:close/>
                <a:moveTo>
                  <a:pt x="649" y="230"/>
                </a:moveTo>
                <a:cubicBezTo>
                  <a:pt x="649" y="230"/>
                  <a:pt x="648" y="231"/>
                  <a:pt x="648" y="231"/>
                </a:cubicBezTo>
                <a:cubicBezTo>
                  <a:pt x="648" y="233"/>
                  <a:pt x="649" y="234"/>
                  <a:pt x="649" y="236"/>
                </a:cubicBezTo>
                <a:cubicBezTo>
                  <a:pt x="651" y="241"/>
                  <a:pt x="652" y="246"/>
                  <a:pt x="654" y="250"/>
                </a:cubicBezTo>
                <a:cubicBezTo>
                  <a:pt x="657" y="257"/>
                  <a:pt x="660" y="264"/>
                  <a:pt x="662" y="271"/>
                </a:cubicBezTo>
                <a:cubicBezTo>
                  <a:pt x="663" y="272"/>
                  <a:pt x="664" y="272"/>
                  <a:pt x="664" y="273"/>
                </a:cubicBezTo>
                <a:cubicBezTo>
                  <a:pt x="665" y="275"/>
                  <a:pt x="666" y="277"/>
                  <a:pt x="666" y="278"/>
                </a:cubicBezTo>
                <a:cubicBezTo>
                  <a:pt x="665" y="283"/>
                  <a:pt x="663" y="287"/>
                  <a:pt x="662" y="292"/>
                </a:cubicBezTo>
                <a:cubicBezTo>
                  <a:pt x="661" y="294"/>
                  <a:pt x="661" y="298"/>
                  <a:pt x="665" y="296"/>
                </a:cubicBezTo>
                <a:cubicBezTo>
                  <a:pt x="672" y="294"/>
                  <a:pt x="679" y="292"/>
                  <a:pt x="684" y="285"/>
                </a:cubicBezTo>
                <a:cubicBezTo>
                  <a:pt x="690" y="277"/>
                  <a:pt x="691" y="269"/>
                  <a:pt x="691" y="260"/>
                </a:cubicBezTo>
                <a:cubicBezTo>
                  <a:pt x="691" y="257"/>
                  <a:pt x="693" y="253"/>
                  <a:pt x="687" y="253"/>
                </a:cubicBezTo>
                <a:cubicBezTo>
                  <a:pt x="687" y="253"/>
                  <a:pt x="686" y="252"/>
                  <a:pt x="686" y="251"/>
                </a:cubicBezTo>
                <a:cubicBezTo>
                  <a:pt x="687" y="244"/>
                  <a:pt x="684" y="238"/>
                  <a:pt x="684" y="231"/>
                </a:cubicBezTo>
                <a:cubicBezTo>
                  <a:pt x="682" y="218"/>
                  <a:pt x="676" y="206"/>
                  <a:pt x="671" y="194"/>
                </a:cubicBezTo>
                <a:cubicBezTo>
                  <a:pt x="671" y="193"/>
                  <a:pt x="668" y="191"/>
                  <a:pt x="666" y="191"/>
                </a:cubicBezTo>
                <a:cubicBezTo>
                  <a:pt x="663" y="192"/>
                  <a:pt x="661" y="190"/>
                  <a:pt x="659" y="188"/>
                </a:cubicBezTo>
                <a:cubicBezTo>
                  <a:pt x="656" y="184"/>
                  <a:pt x="652" y="180"/>
                  <a:pt x="649" y="178"/>
                </a:cubicBezTo>
                <a:cubicBezTo>
                  <a:pt x="647" y="176"/>
                  <a:pt x="642" y="177"/>
                  <a:pt x="641" y="178"/>
                </a:cubicBezTo>
                <a:cubicBezTo>
                  <a:pt x="641" y="181"/>
                  <a:pt x="639" y="187"/>
                  <a:pt x="641" y="189"/>
                </a:cubicBezTo>
                <a:cubicBezTo>
                  <a:pt x="646" y="194"/>
                  <a:pt x="652" y="198"/>
                  <a:pt x="657" y="201"/>
                </a:cubicBezTo>
                <a:cubicBezTo>
                  <a:pt x="662" y="205"/>
                  <a:pt x="663" y="209"/>
                  <a:pt x="662" y="214"/>
                </a:cubicBezTo>
                <a:cubicBezTo>
                  <a:pt x="664" y="217"/>
                  <a:pt x="665" y="220"/>
                  <a:pt x="667" y="222"/>
                </a:cubicBezTo>
                <a:cubicBezTo>
                  <a:pt x="667" y="223"/>
                  <a:pt x="666" y="223"/>
                  <a:pt x="666" y="223"/>
                </a:cubicBezTo>
                <a:cubicBezTo>
                  <a:pt x="664" y="222"/>
                  <a:pt x="663" y="221"/>
                  <a:pt x="661" y="219"/>
                </a:cubicBezTo>
                <a:cubicBezTo>
                  <a:pt x="663" y="226"/>
                  <a:pt x="664" y="231"/>
                  <a:pt x="665" y="237"/>
                </a:cubicBezTo>
                <a:cubicBezTo>
                  <a:pt x="665" y="237"/>
                  <a:pt x="664" y="237"/>
                  <a:pt x="664" y="237"/>
                </a:cubicBezTo>
                <a:cubicBezTo>
                  <a:pt x="660" y="230"/>
                  <a:pt x="657" y="224"/>
                  <a:pt x="650" y="218"/>
                </a:cubicBezTo>
                <a:cubicBezTo>
                  <a:pt x="648" y="223"/>
                  <a:pt x="651" y="225"/>
                  <a:pt x="653" y="228"/>
                </a:cubicBezTo>
                <a:cubicBezTo>
                  <a:pt x="654" y="231"/>
                  <a:pt x="655" y="234"/>
                  <a:pt x="657" y="237"/>
                </a:cubicBezTo>
                <a:cubicBezTo>
                  <a:pt x="656" y="237"/>
                  <a:pt x="656" y="237"/>
                  <a:pt x="655" y="237"/>
                </a:cubicBezTo>
                <a:cubicBezTo>
                  <a:pt x="653" y="235"/>
                  <a:pt x="651" y="232"/>
                  <a:pt x="649" y="230"/>
                </a:cubicBezTo>
                <a:close/>
                <a:moveTo>
                  <a:pt x="266" y="587"/>
                </a:moveTo>
                <a:cubicBezTo>
                  <a:pt x="266" y="587"/>
                  <a:pt x="265" y="587"/>
                  <a:pt x="265" y="586"/>
                </a:cubicBezTo>
                <a:cubicBezTo>
                  <a:pt x="264" y="588"/>
                  <a:pt x="263" y="591"/>
                  <a:pt x="262" y="593"/>
                </a:cubicBezTo>
                <a:cubicBezTo>
                  <a:pt x="259" y="602"/>
                  <a:pt x="254" y="605"/>
                  <a:pt x="245" y="605"/>
                </a:cubicBezTo>
                <a:cubicBezTo>
                  <a:pt x="240" y="605"/>
                  <a:pt x="237" y="603"/>
                  <a:pt x="235" y="599"/>
                </a:cubicBezTo>
                <a:cubicBezTo>
                  <a:pt x="231" y="589"/>
                  <a:pt x="231" y="580"/>
                  <a:pt x="232" y="570"/>
                </a:cubicBezTo>
                <a:cubicBezTo>
                  <a:pt x="232" y="568"/>
                  <a:pt x="233" y="567"/>
                  <a:pt x="233" y="565"/>
                </a:cubicBezTo>
                <a:cubicBezTo>
                  <a:pt x="234" y="565"/>
                  <a:pt x="234" y="565"/>
                  <a:pt x="234" y="565"/>
                </a:cubicBezTo>
                <a:cubicBezTo>
                  <a:pt x="234" y="572"/>
                  <a:pt x="234" y="578"/>
                  <a:pt x="234" y="584"/>
                </a:cubicBezTo>
                <a:cubicBezTo>
                  <a:pt x="236" y="579"/>
                  <a:pt x="237" y="574"/>
                  <a:pt x="238" y="569"/>
                </a:cubicBezTo>
                <a:cubicBezTo>
                  <a:pt x="239" y="559"/>
                  <a:pt x="242" y="550"/>
                  <a:pt x="243" y="541"/>
                </a:cubicBezTo>
                <a:cubicBezTo>
                  <a:pt x="244" y="539"/>
                  <a:pt x="243" y="536"/>
                  <a:pt x="243" y="534"/>
                </a:cubicBezTo>
                <a:cubicBezTo>
                  <a:pt x="242" y="534"/>
                  <a:pt x="242" y="534"/>
                  <a:pt x="241" y="534"/>
                </a:cubicBezTo>
                <a:cubicBezTo>
                  <a:pt x="237" y="540"/>
                  <a:pt x="239" y="548"/>
                  <a:pt x="238" y="555"/>
                </a:cubicBezTo>
                <a:cubicBezTo>
                  <a:pt x="237" y="554"/>
                  <a:pt x="237" y="554"/>
                  <a:pt x="236" y="554"/>
                </a:cubicBezTo>
                <a:cubicBezTo>
                  <a:pt x="236" y="551"/>
                  <a:pt x="236" y="548"/>
                  <a:pt x="236" y="544"/>
                </a:cubicBezTo>
                <a:cubicBezTo>
                  <a:pt x="234" y="546"/>
                  <a:pt x="233" y="548"/>
                  <a:pt x="231" y="548"/>
                </a:cubicBezTo>
                <a:cubicBezTo>
                  <a:pt x="227" y="549"/>
                  <a:pt x="227" y="552"/>
                  <a:pt x="226" y="555"/>
                </a:cubicBezTo>
                <a:cubicBezTo>
                  <a:pt x="226" y="558"/>
                  <a:pt x="225" y="562"/>
                  <a:pt x="224" y="565"/>
                </a:cubicBezTo>
                <a:cubicBezTo>
                  <a:pt x="221" y="579"/>
                  <a:pt x="219" y="594"/>
                  <a:pt x="222" y="610"/>
                </a:cubicBezTo>
                <a:cubicBezTo>
                  <a:pt x="225" y="625"/>
                  <a:pt x="235" y="633"/>
                  <a:pt x="250" y="636"/>
                </a:cubicBezTo>
                <a:cubicBezTo>
                  <a:pt x="256" y="637"/>
                  <a:pt x="262" y="636"/>
                  <a:pt x="269" y="636"/>
                </a:cubicBezTo>
                <a:cubicBezTo>
                  <a:pt x="269" y="636"/>
                  <a:pt x="270" y="635"/>
                  <a:pt x="270" y="634"/>
                </a:cubicBezTo>
                <a:cubicBezTo>
                  <a:pt x="271" y="630"/>
                  <a:pt x="271" y="627"/>
                  <a:pt x="271" y="624"/>
                </a:cubicBezTo>
                <a:cubicBezTo>
                  <a:pt x="272" y="620"/>
                  <a:pt x="270" y="619"/>
                  <a:pt x="267" y="620"/>
                </a:cubicBezTo>
                <a:cubicBezTo>
                  <a:pt x="266" y="621"/>
                  <a:pt x="266" y="621"/>
                  <a:pt x="265" y="621"/>
                </a:cubicBezTo>
                <a:cubicBezTo>
                  <a:pt x="265" y="619"/>
                  <a:pt x="266" y="618"/>
                  <a:pt x="266" y="617"/>
                </a:cubicBezTo>
                <a:cubicBezTo>
                  <a:pt x="264" y="616"/>
                  <a:pt x="263" y="616"/>
                  <a:pt x="261" y="615"/>
                </a:cubicBezTo>
                <a:cubicBezTo>
                  <a:pt x="264" y="612"/>
                  <a:pt x="266" y="610"/>
                  <a:pt x="268" y="608"/>
                </a:cubicBezTo>
                <a:cubicBezTo>
                  <a:pt x="268" y="608"/>
                  <a:pt x="269" y="609"/>
                  <a:pt x="269" y="609"/>
                </a:cubicBezTo>
                <a:cubicBezTo>
                  <a:pt x="268" y="611"/>
                  <a:pt x="267" y="612"/>
                  <a:pt x="266" y="614"/>
                </a:cubicBezTo>
                <a:cubicBezTo>
                  <a:pt x="268" y="614"/>
                  <a:pt x="269" y="615"/>
                  <a:pt x="271" y="615"/>
                </a:cubicBezTo>
                <a:cubicBezTo>
                  <a:pt x="271" y="616"/>
                  <a:pt x="272" y="617"/>
                  <a:pt x="272" y="619"/>
                </a:cubicBezTo>
                <a:cubicBezTo>
                  <a:pt x="281" y="609"/>
                  <a:pt x="283" y="602"/>
                  <a:pt x="280" y="598"/>
                </a:cubicBezTo>
                <a:cubicBezTo>
                  <a:pt x="279" y="602"/>
                  <a:pt x="277" y="605"/>
                  <a:pt x="275" y="608"/>
                </a:cubicBezTo>
                <a:cubicBezTo>
                  <a:pt x="275" y="608"/>
                  <a:pt x="275" y="608"/>
                  <a:pt x="275" y="608"/>
                </a:cubicBezTo>
                <a:cubicBezTo>
                  <a:pt x="276" y="605"/>
                  <a:pt x="276" y="601"/>
                  <a:pt x="277" y="599"/>
                </a:cubicBezTo>
                <a:cubicBezTo>
                  <a:pt x="273" y="598"/>
                  <a:pt x="271" y="598"/>
                  <a:pt x="269" y="598"/>
                </a:cubicBezTo>
                <a:cubicBezTo>
                  <a:pt x="261" y="612"/>
                  <a:pt x="249" y="617"/>
                  <a:pt x="239" y="611"/>
                </a:cubicBezTo>
                <a:cubicBezTo>
                  <a:pt x="245" y="608"/>
                  <a:pt x="254" y="612"/>
                  <a:pt x="259" y="607"/>
                </a:cubicBezTo>
                <a:cubicBezTo>
                  <a:pt x="264" y="601"/>
                  <a:pt x="265" y="594"/>
                  <a:pt x="266" y="587"/>
                </a:cubicBezTo>
                <a:close/>
                <a:moveTo>
                  <a:pt x="563" y="93"/>
                </a:moveTo>
                <a:cubicBezTo>
                  <a:pt x="567" y="101"/>
                  <a:pt x="572" y="111"/>
                  <a:pt x="577" y="121"/>
                </a:cubicBezTo>
                <a:cubicBezTo>
                  <a:pt x="572" y="119"/>
                  <a:pt x="570" y="114"/>
                  <a:pt x="567" y="109"/>
                </a:cubicBezTo>
                <a:cubicBezTo>
                  <a:pt x="566" y="108"/>
                  <a:pt x="565" y="106"/>
                  <a:pt x="564" y="105"/>
                </a:cubicBezTo>
                <a:cubicBezTo>
                  <a:pt x="563" y="103"/>
                  <a:pt x="560" y="102"/>
                  <a:pt x="559" y="101"/>
                </a:cubicBezTo>
                <a:cubicBezTo>
                  <a:pt x="556" y="98"/>
                  <a:pt x="554" y="95"/>
                  <a:pt x="549" y="97"/>
                </a:cubicBezTo>
                <a:cubicBezTo>
                  <a:pt x="550" y="98"/>
                  <a:pt x="551" y="99"/>
                  <a:pt x="552" y="100"/>
                </a:cubicBezTo>
                <a:cubicBezTo>
                  <a:pt x="560" y="105"/>
                  <a:pt x="565" y="113"/>
                  <a:pt x="566" y="122"/>
                </a:cubicBezTo>
                <a:cubicBezTo>
                  <a:pt x="567" y="128"/>
                  <a:pt x="568" y="135"/>
                  <a:pt x="570" y="141"/>
                </a:cubicBezTo>
                <a:cubicBezTo>
                  <a:pt x="570" y="142"/>
                  <a:pt x="572" y="143"/>
                  <a:pt x="573" y="144"/>
                </a:cubicBezTo>
                <a:cubicBezTo>
                  <a:pt x="574" y="143"/>
                  <a:pt x="575" y="141"/>
                  <a:pt x="575" y="140"/>
                </a:cubicBezTo>
                <a:cubicBezTo>
                  <a:pt x="575" y="138"/>
                  <a:pt x="574" y="137"/>
                  <a:pt x="574" y="136"/>
                </a:cubicBezTo>
                <a:cubicBezTo>
                  <a:pt x="573" y="133"/>
                  <a:pt x="573" y="131"/>
                  <a:pt x="572" y="129"/>
                </a:cubicBezTo>
                <a:cubicBezTo>
                  <a:pt x="575" y="134"/>
                  <a:pt x="579" y="138"/>
                  <a:pt x="576" y="144"/>
                </a:cubicBezTo>
                <a:cubicBezTo>
                  <a:pt x="576" y="145"/>
                  <a:pt x="577" y="147"/>
                  <a:pt x="577" y="149"/>
                </a:cubicBezTo>
                <a:cubicBezTo>
                  <a:pt x="579" y="148"/>
                  <a:pt x="580" y="147"/>
                  <a:pt x="581" y="145"/>
                </a:cubicBezTo>
                <a:cubicBezTo>
                  <a:pt x="582" y="143"/>
                  <a:pt x="582" y="140"/>
                  <a:pt x="584" y="138"/>
                </a:cubicBezTo>
                <a:cubicBezTo>
                  <a:pt x="587" y="135"/>
                  <a:pt x="587" y="132"/>
                  <a:pt x="586" y="129"/>
                </a:cubicBezTo>
                <a:cubicBezTo>
                  <a:pt x="583" y="122"/>
                  <a:pt x="580" y="115"/>
                  <a:pt x="577" y="109"/>
                </a:cubicBezTo>
                <a:cubicBezTo>
                  <a:pt x="571" y="98"/>
                  <a:pt x="569" y="87"/>
                  <a:pt x="567" y="76"/>
                </a:cubicBezTo>
                <a:cubicBezTo>
                  <a:pt x="567" y="75"/>
                  <a:pt x="567" y="74"/>
                  <a:pt x="567" y="73"/>
                </a:cubicBezTo>
                <a:cubicBezTo>
                  <a:pt x="569" y="75"/>
                  <a:pt x="569" y="77"/>
                  <a:pt x="569" y="79"/>
                </a:cubicBezTo>
                <a:cubicBezTo>
                  <a:pt x="571" y="86"/>
                  <a:pt x="573" y="93"/>
                  <a:pt x="575" y="99"/>
                </a:cubicBezTo>
                <a:cubicBezTo>
                  <a:pt x="579" y="108"/>
                  <a:pt x="584" y="117"/>
                  <a:pt x="588" y="126"/>
                </a:cubicBezTo>
                <a:cubicBezTo>
                  <a:pt x="590" y="131"/>
                  <a:pt x="590" y="136"/>
                  <a:pt x="591" y="141"/>
                </a:cubicBezTo>
                <a:cubicBezTo>
                  <a:pt x="584" y="141"/>
                  <a:pt x="582" y="145"/>
                  <a:pt x="584" y="153"/>
                </a:cubicBezTo>
                <a:cubicBezTo>
                  <a:pt x="586" y="151"/>
                  <a:pt x="587" y="149"/>
                  <a:pt x="589" y="147"/>
                </a:cubicBezTo>
                <a:cubicBezTo>
                  <a:pt x="589" y="150"/>
                  <a:pt x="589" y="152"/>
                  <a:pt x="589" y="154"/>
                </a:cubicBezTo>
                <a:cubicBezTo>
                  <a:pt x="599" y="155"/>
                  <a:pt x="601" y="152"/>
                  <a:pt x="601" y="144"/>
                </a:cubicBezTo>
                <a:cubicBezTo>
                  <a:pt x="601" y="141"/>
                  <a:pt x="601" y="137"/>
                  <a:pt x="601" y="134"/>
                </a:cubicBezTo>
                <a:cubicBezTo>
                  <a:pt x="603" y="123"/>
                  <a:pt x="599" y="114"/>
                  <a:pt x="593" y="105"/>
                </a:cubicBezTo>
                <a:cubicBezTo>
                  <a:pt x="586" y="94"/>
                  <a:pt x="581" y="83"/>
                  <a:pt x="578" y="70"/>
                </a:cubicBezTo>
                <a:cubicBezTo>
                  <a:pt x="578" y="69"/>
                  <a:pt x="576" y="68"/>
                  <a:pt x="575" y="65"/>
                </a:cubicBezTo>
                <a:cubicBezTo>
                  <a:pt x="577" y="59"/>
                  <a:pt x="577" y="52"/>
                  <a:pt x="575" y="44"/>
                </a:cubicBezTo>
                <a:cubicBezTo>
                  <a:pt x="573" y="45"/>
                  <a:pt x="571" y="46"/>
                  <a:pt x="570" y="47"/>
                </a:cubicBezTo>
                <a:cubicBezTo>
                  <a:pt x="567" y="41"/>
                  <a:pt x="565" y="46"/>
                  <a:pt x="562" y="48"/>
                </a:cubicBezTo>
                <a:cubicBezTo>
                  <a:pt x="563" y="49"/>
                  <a:pt x="564" y="50"/>
                  <a:pt x="565" y="52"/>
                </a:cubicBezTo>
                <a:cubicBezTo>
                  <a:pt x="565" y="52"/>
                  <a:pt x="565" y="53"/>
                  <a:pt x="564" y="53"/>
                </a:cubicBezTo>
                <a:cubicBezTo>
                  <a:pt x="560" y="57"/>
                  <a:pt x="561" y="60"/>
                  <a:pt x="566" y="62"/>
                </a:cubicBezTo>
                <a:cubicBezTo>
                  <a:pt x="569" y="63"/>
                  <a:pt x="569" y="66"/>
                  <a:pt x="566" y="69"/>
                </a:cubicBezTo>
                <a:cubicBezTo>
                  <a:pt x="565" y="70"/>
                  <a:pt x="563" y="71"/>
                  <a:pt x="563" y="72"/>
                </a:cubicBezTo>
                <a:cubicBezTo>
                  <a:pt x="563" y="79"/>
                  <a:pt x="556" y="82"/>
                  <a:pt x="554" y="88"/>
                </a:cubicBezTo>
                <a:cubicBezTo>
                  <a:pt x="557" y="90"/>
                  <a:pt x="559" y="91"/>
                  <a:pt x="563" y="93"/>
                </a:cubicBezTo>
                <a:close/>
                <a:moveTo>
                  <a:pt x="307" y="435"/>
                </a:moveTo>
                <a:cubicBezTo>
                  <a:pt x="302" y="433"/>
                  <a:pt x="297" y="431"/>
                  <a:pt x="292" y="429"/>
                </a:cubicBezTo>
                <a:cubicBezTo>
                  <a:pt x="288" y="426"/>
                  <a:pt x="285" y="421"/>
                  <a:pt x="284" y="417"/>
                </a:cubicBezTo>
                <a:cubicBezTo>
                  <a:pt x="301" y="431"/>
                  <a:pt x="301" y="431"/>
                  <a:pt x="305" y="429"/>
                </a:cubicBezTo>
                <a:cubicBezTo>
                  <a:pt x="300" y="425"/>
                  <a:pt x="294" y="421"/>
                  <a:pt x="289" y="416"/>
                </a:cubicBezTo>
                <a:cubicBezTo>
                  <a:pt x="284" y="410"/>
                  <a:pt x="279" y="405"/>
                  <a:pt x="275" y="399"/>
                </a:cubicBezTo>
                <a:cubicBezTo>
                  <a:pt x="273" y="400"/>
                  <a:pt x="272" y="400"/>
                  <a:pt x="271" y="401"/>
                </a:cubicBezTo>
                <a:cubicBezTo>
                  <a:pt x="271" y="401"/>
                  <a:pt x="271" y="400"/>
                  <a:pt x="271" y="400"/>
                </a:cubicBezTo>
                <a:cubicBezTo>
                  <a:pt x="269" y="398"/>
                  <a:pt x="267" y="397"/>
                  <a:pt x="265" y="395"/>
                </a:cubicBezTo>
                <a:cubicBezTo>
                  <a:pt x="265" y="395"/>
                  <a:pt x="264" y="394"/>
                  <a:pt x="264" y="393"/>
                </a:cubicBezTo>
                <a:cubicBezTo>
                  <a:pt x="264" y="393"/>
                  <a:pt x="265" y="392"/>
                  <a:pt x="266" y="391"/>
                </a:cubicBezTo>
                <a:cubicBezTo>
                  <a:pt x="267" y="391"/>
                  <a:pt x="268" y="391"/>
                  <a:pt x="270" y="391"/>
                </a:cubicBezTo>
                <a:cubicBezTo>
                  <a:pt x="270" y="390"/>
                  <a:pt x="270" y="390"/>
                  <a:pt x="270" y="389"/>
                </a:cubicBezTo>
                <a:cubicBezTo>
                  <a:pt x="264" y="388"/>
                  <a:pt x="257" y="388"/>
                  <a:pt x="250" y="387"/>
                </a:cubicBezTo>
                <a:cubicBezTo>
                  <a:pt x="255" y="392"/>
                  <a:pt x="251" y="394"/>
                  <a:pt x="247" y="395"/>
                </a:cubicBezTo>
                <a:cubicBezTo>
                  <a:pt x="240" y="397"/>
                  <a:pt x="238" y="404"/>
                  <a:pt x="235" y="409"/>
                </a:cubicBezTo>
                <a:cubicBezTo>
                  <a:pt x="234" y="412"/>
                  <a:pt x="234" y="416"/>
                  <a:pt x="233" y="420"/>
                </a:cubicBezTo>
                <a:cubicBezTo>
                  <a:pt x="232" y="423"/>
                  <a:pt x="233" y="426"/>
                  <a:pt x="237" y="428"/>
                </a:cubicBezTo>
                <a:cubicBezTo>
                  <a:pt x="238" y="427"/>
                  <a:pt x="238" y="426"/>
                  <a:pt x="239" y="426"/>
                </a:cubicBezTo>
                <a:cubicBezTo>
                  <a:pt x="243" y="429"/>
                  <a:pt x="247" y="432"/>
                  <a:pt x="252" y="436"/>
                </a:cubicBezTo>
                <a:cubicBezTo>
                  <a:pt x="252" y="434"/>
                  <a:pt x="252" y="433"/>
                  <a:pt x="252" y="432"/>
                </a:cubicBezTo>
                <a:cubicBezTo>
                  <a:pt x="256" y="435"/>
                  <a:pt x="261" y="439"/>
                  <a:pt x="265" y="442"/>
                </a:cubicBezTo>
                <a:cubicBezTo>
                  <a:pt x="265" y="442"/>
                  <a:pt x="265" y="442"/>
                  <a:pt x="265" y="441"/>
                </a:cubicBezTo>
                <a:cubicBezTo>
                  <a:pt x="264" y="438"/>
                  <a:pt x="262" y="435"/>
                  <a:pt x="260" y="430"/>
                </a:cubicBezTo>
                <a:cubicBezTo>
                  <a:pt x="268" y="434"/>
                  <a:pt x="274" y="436"/>
                  <a:pt x="281" y="439"/>
                </a:cubicBezTo>
                <a:cubicBezTo>
                  <a:pt x="278" y="434"/>
                  <a:pt x="275" y="430"/>
                  <a:pt x="273" y="425"/>
                </a:cubicBezTo>
                <a:cubicBezTo>
                  <a:pt x="273" y="425"/>
                  <a:pt x="274" y="425"/>
                  <a:pt x="274" y="424"/>
                </a:cubicBezTo>
                <a:cubicBezTo>
                  <a:pt x="280" y="432"/>
                  <a:pt x="287" y="439"/>
                  <a:pt x="297" y="440"/>
                </a:cubicBezTo>
                <a:cubicBezTo>
                  <a:pt x="294" y="438"/>
                  <a:pt x="291" y="437"/>
                  <a:pt x="288" y="434"/>
                </a:cubicBezTo>
                <a:cubicBezTo>
                  <a:pt x="285" y="432"/>
                  <a:pt x="284" y="429"/>
                  <a:pt x="281" y="426"/>
                </a:cubicBezTo>
                <a:cubicBezTo>
                  <a:pt x="279" y="423"/>
                  <a:pt x="276" y="421"/>
                  <a:pt x="277" y="416"/>
                </a:cubicBezTo>
                <a:cubicBezTo>
                  <a:pt x="281" y="421"/>
                  <a:pt x="284" y="427"/>
                  <a:pt x="289" y="431"/>
                </a:cubicBezTo>
                <a:cubicBezTo>
                  <a:pt x="294" y="434"/>
                  <a:pt x="300" y="438"/>
                  <a:pt x="307" y="435"/>
                </a:cubicBezTo>
                <a:close/>
                <a:moveTo>
                  <a:pt x="465" y="576"/>
                </a:moveTo>
                <a:cubicBezTo>
                  <a:pt x="465" y="576"/>
                  <a:pt x="465" y="576"/>
                  <a:pt x="466" y="576"/>
                </a:cubicBezTo>
                <a:cubicBezTo>
                  <a:pt x="468" y="568"/>
                  <a:pt x="471" y="561"/>
                  <a:pt x="473" y="554"/>
                </a:cubicBezTo>
                <a:cubicBezTo>
                  <a:pt x="473" y="553"/>
                  <a:pt x="471" y="551"/>
                  <a:pt x="470" y="549"/>
                </a:cubicBezTo>
                <a:cubicBezTo>
                  <a:pt x="469" y="546"/>
                  <a:pt x="466" y="544"/>
                  <a:pt x="463" y="544"/>
                </a:cubicBezTo>
                <a:cubicBezTo>
                  <a:pt x="463" y="551"/>
                  <a:pt x="464" y="558"/>
                  <a:pt x="465" y="565"/>
                </a:cubicBezTo>
                <a:cubicBezTo>
                  <a:pt x="465" y="565"/>
                  <a:pt x="464" y="565"/>
                  <a:pt x="464" y="565"/>
                </a:cubicBezTo>
                <a:cubicBezTo>
                  <a:pt x="462" y="561"/>
                  <a:pt x="461" y="556"/>
                  <a:pt x="460" y="550"/>
                </a:cubicBezTo>
                <a:cubicBezTo>
                  <a:pt x="459" y="555"/>
                  <a:pt x="458" y="557"/>
                  <a:pt x="458" y="560"/>
                </a:cubicBezTo>
                <a:cubicBezTo>
                  <a:pt x="458" y="560"/>
                  <a:pt x="457" y="560"/>
                  <a:pt x="457" y="560"/>
                </a:cubicBezTo>
                <a:cubicBezTo>
                  <a:pt x="456" y="553"/>
                  <a:pt x="454" y="547"/>
                  <a:pt x="453" y="541"/>
                </a:cubicBezTo>
                <a:cubicBezTo>
                  <a:pt x="453" y="540"/>
                  <a:pt x="454" y="540"/>
                  <a:pt x="454" y="540"/>
                </a:cubicBezTo>
                <a:cubicBezTo>
                  <a:pt x="455" y="543"/>
                  <a:pt x="457" y="546"/>
                  <a:pt x="458" y="548"/>
                </a:cubicBezTo>
                <a:cubicBezTo>
                  <a:pt x="459" y="547"/>
                  <a:pt x="460" y="546"/>
                  <a:pt x="460" y="545"/>
                </a:cubicBezTo>
                <a:cubicBezTo>
                  <a:pt x="459" y="539"/>
                  <a:pt x="456" y="537"/>
                  <a:pt x="450" y="537"/>
                </a:cubicBezTo>
                <a:cubicBezTo>
                  <a:pt x="438" y="536"/>
                  <a:pt x="434" y="532"/>
                  <a:pt x="430" y="522"/>
                </a:cubicBezTo>
                <a:cubicBezTo>
                  <a:pt x="429" y="519"/>
                  <a:pt x="429" y="516"/>
                  <a:pt x="427" y="513"/>
                </a:cubicBezTo>
                <a:cubicBezTo>
                  <a:pt x="426" y="509"/>
                  <a:pt x="423" y="506"/>
                  <a:pt x="420" y="503"/>
                </a:cubicBezTo>
                <a:cubicBezTo>
                  <a:pt x="416" y="511"/>
                  <a:pt x="417" y="536"/>
                  <a:pt x="423" y="541"/>
                </a:cubicBezTo>
                <a:cubicBezTo>
                  <a:pt x="422" y="538"/>
                  <a:pt x="422" y="535"/>
                  <a:pt x="422" y="533"/>
                </a:cubicBezTo>
                <a:cubicBezTo>
                  <a:pt x="422" y="530"/>
                  <a:pt x="422" y="528"/>
                  <a:pt x="423" y="526"/>
                </a:cubicBezTo>
                <a:cubicBezTo>
                  <a:pt x="422" y="525"/>
                  <a:pt x="422" y="525"/>
                  <a:pt x="421" y="525"/>
                </a:cubicBezTo>
                <a:cubicBezTo>
                  <a:pt x="423" y="524"/>
                  <a:pt x="425" y="523"/>
                  <a:pt x="428" y="522"/>
                </a:cubicBezTo>
                <a:cubicBezTo>
                  <a:pt x="428" y="525"/>
                  <a:pt x="428" y="527"/>
                  <a:pt x="428" y="529"/>
                </a:cubicBezTo>
                <a:cubicBezTo>
                  <a:pt x="430" y="535"/>
                  <a:pt x="430" y="542"/>
                  <a:pt x="433" y="548"/>
                </a:cubicBezTo>
                <a:cubicBezTo>
                  <a:pt x="437" y="556"/>
                  <a:pt x="437" y="558"/>
                  <a:pt x="430" y="563"/>
                </a:cubicBezTo>
                <a:cubicBezTo>
                  <a:pt x="428" y="565"/>
                  <a:pt x="426" y="568"/>
                  <a:pt x="428" y="571"/>
                </a:cubicBezTo>
                <a:cubicBezTo>
                  <a:pt x="430" y="575"/>
                  <a:pt x="433" y="579"/>
                  <a:pt x="435" y="583"/>
                </a:cubicBezTo>
                <a:cubicBezTo>
                  <a:pt x="438" y="588"/>
                  <a:pt x="442" y="591"/>
                  <a:pt x="448" y="591"/>
                </a:cubicBezTo>
                <a:cubicBezTo>
                  <a:pt x="454" y="591"/>
                  <a:pt x="457" y="586"/>
                  <a:pt x="459" y="581"/>
                </a:cubicBezTo>
                <a:cubicBezTo>
                  <a:pt x="460" y="578"/>
                  <a:pt x="461" y="575"/>
                  <a:pt x="462" y="573"/>
                </a:cubicBezTo>
                <a:cubicBezTo>
                  <a:pt x="462" y="572"/>
                  <a:pt x="463" y="572"/>
                  <a:pt x="463" y="572"/>
                </a:cubicBezTo>
                <a:cubicBezTo>
                  <a:pt x="464" y="573"/>
                  <a:pt x="464" y="574"/>
                  <a:pt x="465" y="576"/>
                </a:cubicBezTo>
                <a:close/>
                <a:moveTo>
                  <a:pt x="209" y="175"/>
                </a:moveTo>
                <a:cubicBezTo>
                  <a:pt x="209" y="175"/>
                  <a:pt x="210" y="175"/>
                  <a:pt x="210" y="175"/>
                </a:cubicBezTo>
                <a:cubicBezTo>
                  <a:pt x="205" y="181"/>
                  <a:pt x="202" y="188"/>
                  <a:pt x="204" y="196"/>
                </a:cubicBezTo>
                <a:cubicBezTo>
                  <a:pt x="210" y="195"/>
                  <a:pt x="211" y="190"/>
                  <a:pt x="213" y="186"/>
                </a:cubicBezTo>
                <a:cubicBezTo>
                  <a:pt x="217" y="178"/>
                  <a:pt x="221" y="170"/>
                  <a:pt x="225" y="162"/>
                </a:cubicBezTo>
                <a:cubicBezTo>
                  <a:pt x="227" y="158"/>
                  <a:pt x="229" y="155"/>
                  <a:pt x="230" y="152"/>
                </a:cubicBezTo>
                <a:cubicBezTo>
                  <a:pt x="230" y="151"/>
                  <a:pt x="230" y="151"/>
                  <a:pt x="231" y="151"/>
                </a:cubicBezTo>
                <a:cubicBezTo>
                  <a:pt x="236" y="153"/>
                  <a:pt x="241" y="154"/>
                  <a:pt x="244" y="147"/>
                </a:cubicBezTo>
                <a:cubicBezTo>
                  <a:pt x="244" y="147"/>
                  <a:pt x="246" y="147"/>
                  <a:pt x="247" y="146"/>
                </a:cubicBezTo>
                <a:cubicBezTo>
                  <a:pt x="248" y="146"/>
                  <a:pt x="249" y="146"/>
                  <a:pt x="250" y="145"/>
                </a:cubicBezTo>
                <a:cubicBezTo>
                  <a:pt x="254" y="138"/>
                  <a:pt x="257" y="131"/>
                  <a:pt x="258" y="122"/>
                </a:cubicBezTo>
                <a:cubicBezTo>
                  <a:pt x="256" y="122"/>
                  <a:pt x="254" y="123"/>
                  <a:pt x="253" y="123"/>
                </a:cubicBezTo>
                <a:cubicBezTo>
                  <a:pt x="251" y="119"/>
                  <a:pt x="249" y="115"/>
                  <a:pt x="247" y="110"/>
                </a:cubicBezTo>
                <a:cubicBezTo>
                  <a:pt x="249" y="111"/>
                  <a:pt x="252" y="111"/>
                  <a:pt x="254" y="112"/>
                </a:cubicBezTo>
                <a:cubicBezTo>
                  <a:pt x="255" y="111"/>
                  <a:pt x="256" y="110"/>
                  <a:pt x="256" y="108"/>
                </a:cubicBezTo>
                <a:cubicBezTo>
                  <a:pt x="256" y="105"/>
                  <a:pt x="256" y="102"/>
                  <a:pt x="252" y="101"/>
                </a:cubicBezTo>
                <a:cubicBezTo>
                  <a:pt x="249" y="100"/>
                  <a:pt x="247" y="101"/>
                  <a:pt x="246" y="105"/>
                </a:cubicBezTo>
                <a:cubicBezTo>
                  <a:pt x="246" y="106"/>
                  <a:pt x="246" y="106"/>
                  <a:pt x="245" y="107"/>
                </a:cubicBezTo>
                <a:cubicBezTo>
                  <a:pt x="238" y="112"/>
                  <a:pt x="231" y="118"/>
                  <a:pt x="224" y="124"/>
                </a:cubicBezTo>
                <a:cubicBezTo>
                  <a:pt x="221" y="126"/>
                  <a:pt x="220" y="128"/>
                  <a:pt x="220" y="132"/>
                </a:cubicBezTo>
                <a:cubicBezTo>
                  <a:pt x="219" y="135"/>
                  <a:pt x="215" y="137"/>
                  <a:pt x="213" y="140"/>
                </a:cubicBezTo>
                <a:cubicBezTo>
                  <a:pt x="211" y="144"/>
                  <a:pt x="212" y="149"/>
                  <a:pt x="206" y="151"/>
                </a:cubicBezTo>
                <a:cubicBezTo>
                  <a:pt x="206" y="151"/>
                  <a:pt x="205" y="152"/>
                  <a:pt x="205" y="153"/>
                </a:cubicBezTo>
                <a:cubicBezTo>
                  <a:pt x="205" y="160"/>
                  <a:pt x="205" y="168"/>
                  <a:pt x="205" y="175"/>
                </a:cubicBezTo>
                <a:cubicBezTo>
                  <a:pt x="207" y="175"/>
                  <a:pt x="208" y="175"/>
                  <a:pt x="209" y="175"/>
                </a:cubicBezTo>
                <a:close/>
                <a:moveTo>
                  <a:pt x="265" y="129"/>
                </a:moveTo>
                <a:cubicBezTo>
                  <a:pt x="269" y="137"/>
                  <a:pt x="265" y="140"/>
                  <a:pt x="262" y="144"/>
                </a:cubicBezTo>
                <a:cubicBezTo>
                  <a:pt x="256" y="150"/>
                  <a:pt x="255" y="157"/>
                  <a:pt x="255" y="165"/>
                </a:cubicBezTo>
                <a:cubicBezTo>
                  <a:pt x="255" y="169"/>
                  <a:pt x="257" y="173"/>
                  <a:pt x="258" y="177"/>
                </a:cubicBezTo>
                <a:cubicBezTo>
                  <a:pt x="259" y="177"/>
                  <a:pt x="259" y="177"/>
                  <a:pt x="259" y="177"/>
                </a:cubicBezTo>
                <a:cubicBezTo>
                  <a:pt x="261" y="172"/>
                  <a:pt x="262" y="166"/>
                  <a:pt x="263" y="161"/>
                </a:cubicBezTo>
                <a:cubicBezTo>
                  <a:pt x="263" y="161"/>
                  <a:pt x="264" y="161"/>
                  <a:pt x="264" y="161"/>
                </a:cubicBezTo>
                <a:cubicBezTo>
                  <a:pt x="263" y="169"/>
                  <a:pt x="262" y="176"/>
                  <a:pt x="266" y="183"/>
                </a:cubicBezTo>
                <a:cubicBezTo>
                  <a:pt x="267" y="187"/>
                  <a:pt x="269" y="190"/>
                  <a:pt x="272" y="188"/>
                </a:cubicBezTo>
                <a:cubicBezTo>
                  <a:pt x="274" y="197"/>
                  <a:pt x="276" y="206"/>
                  <a:pt x="278" y="216"/>
                </a:cubicBezTo>
                <a:cubicBezTo>
                  <a:pt x="278" y="216"/>
                  <a:pt x="279" y="216"/>
                  <a:pt x="279" y="216"/>
                </a:cubicBezTo>
                <a:cubicBezTo>
                  <a:pt x="279" y="210"/>
                  <a:pt x="280" y="205"/>
                  <a:pt x="280" y="199"/>
                </a:cubicBezTo>
                <a:cubicBezTo>
                  <a:pt x="280" y="195"/>
                  <a:pt x="279" y="190"/>
                  <a:pt x="278" y="186"/>
                </a:cubicBezTo>
                <a:cubicBezTo>
                  <a:pt x="275" y="175"/>
                  <a:pt x="276" y="165"/>
                  <a:pt x="280" y="154"/>
                </a:cubicBezTo>
                <a:cubicBezTo>
                  <a:pt x="281" y="150"/>
                  <a:pt x="283" y="147"/>
                  <a:pt x="284" y="143"/>
                </a:cubicBezTo>
                <a:cubicBezTo>
                  <a:pt x="286" y="137"/>
                  <a:pt x="289" y="136"/>
                  <a:pt x="294" y="139"/>
                </a:cubicBezTo>
                <a:cubicBezTo>
                  <a:pt x="295" y="138"/>
                  <a:pt x="296" y="137"/>
                  <a:pt x="298" y="134"/>
                </a:cubicBezTo>
                <a:cubicBezTo>
                  <a:pt x="298" y="139"/>
                  <a:pt x="297" y="142"/>
                  <a:pt x="297" y="145"/>
                </a:cubicBezTo>
                <a:cubicBezTo>
                  <a:pt x="297" y="146"/>
                  <a:pt x="299" y="147"/>
                  <a:pt x="299" y="149"/>
                </a:cubicBezTo>
                <a:cubicBezTo>
                  <a:pt x="301" y="148"/>
                  <a:pt x="302" y="147"/>
                  <a:pt x="303" y="145"/>
                </a:cubicBezTo>
                <a:cubicBezTo>
                  <a:pt x="305" y="140"/>
                  <a:pt x="308" y="134"/>
                  <a:pt x="311" y="128"/>
                </a:cubicBezTo>
                <a:cubicBezTo>
                  <a:pt x="312" y="132"/>
                  <a:pt x="313" y="135"/>
                  <a:pt x="313" y="138"/>
                </a:cubicBezTo>
                <a:cubicBezTo>
                  <a:pt x="313" y="140"/>
                  <a:pt x="313" y="142"/>
                  <a:pt x="313" y="144"/>
                </a:cubicBezTo>
                <a:cubicBezTo>
                  <a:pt x="313" y="148"/>
                  <a:pt x="311" y="152"/>
                  <a:pt x="315" y="157"/>
                </a:cubicBezTo>
                <a:cubicBezTo>
                  <a:pt x="316" y="154"/>
                  <a:pt x="316" y="152"/>
                  <a:pt x="316" y="150"/>
                </a:cubicBezTo>
                <a:cubicBezTo>
                  <a:pt x="317" y="145"/>
                  <a:pt x="317" y="140"/>
                  <a:pt x="317" y="135"/>
                </a:cubicBezTo>
                <a:cubicBezTo>
                  <a:pt x="317" y="130"/>
                  <a:pt x="319" y="124"/>
                  <a:pt x="311" y="122"/>
                </a:cubicBezTo>
                <a:cubicBezTo>
                  <a:pt x="310" y="122"/>
                  <a:pt x="309" y="121"/>
                  <a:pt x="308" y="120"/>
                </a:cubicBezTo>
                <a:cubicBezTo>
                  <a:pt x="308" y="119"/>
                  <a:pt x="307" y="119"/>
                  <a:pt x="306" y="119"/>
                </a:cubicBezTo>
                <a:cubicBezTo>
                  <a:pt x="306" y="121"/>
                  <a:pt x="306" y="122"/>
                  <a:pt x="305" y="124"/>
                </a:cubicBezTo>
                <a:cubicBezTo>
                  <a:pt x="294" y="121"/>
                  <a:pt x="284" y="124"/>
                  <a:pt x="276" y="132"/>
                </a:cubicBezTo>
                <a:cubicBezTo>
                  <a:pt x="276" y="131"/>
                  <a:pt x="276" y="131"/>
                  <a:pt x="276" y="130"/>
                </a:cubicBezTo>
                <a:cubicBezTo>
                  <a:pt x="272" y="130"/>
                  <a:pt x="269" y="130"/>
                  <a:pt x="265" y="129"/>
                </a:cubicBezTo>
                <a:close/>
                <a:moveTo>
                  <a:pt x="365" y="409"/>
                </a:moveTo>
                <a:cubicBezTo>
                  <a:pt x="365" y="408"/>
                  <a:pt x="365" y="408"/>
                  <a:pt x="366" y="408"/>
                </a:cubicBezTo>
                <a:cubicBezTo>
                  <a:pt x="366" y="407"/>
                  <a:pt x="365" y="406"/>
                  <a:pt x="365" y="406"/>
                </a:cubicBezTo>
                <a:cubicBezTo>
                  <a:pt x="367" y="405"/>
                  <a:pt x="369" y="404"/>
                  <a:pt x="370" y="403"/>
                </a:cubicBezTo>
                <a:cubicBezTo>
                  <a:pt x="368" y="402"/>
                  <a:pt x="366" y="400"/>
                  <a:pt x="363" y="398"/>
                </a:cubicBezTo>
                <a:cubicBezTo>
                  <a:pt x="364" y="397"/>
                  <a:pt x="365" y="395"/>
                  <a:pt x="365" y="392"/>
                </a:cubicBezTo>
                <a:cubicBezTo>
                  <a:pt x="365" y="391"/>
                  <a:pt x="365" y="389"/>
                  <a:pt x="365" y="387"/>
                </a:cubicBezTo>
                <a:cubicBezTo>
                  <a:pt x="363" y="388"/>
                  <a:pt x="361" y="388"/>
                  <a:pt x="360" y="389"/>
                </a:cubicBezTo>
                <a:cubicBezTo>
                  <a:pt x="355" y="394"/>
                  <a:pt x="351" y="399"/>
                  <a:pt x="347" y="405"/>
                </a:cubicBezTo>
                <a:cubicBezTo>
                  <a:pt x="341" y="414"/>
                  <a:pt x="332" y="417"/>
                  <a:pt x="322" y="417"/>
                </a:cubicBezTo>
                <a:cubicBezTo>
                  <a:pt x="318" y="417"/>
                  <a:pt x="316" y="417"/>
                  <a:pt x="315" y="422"/>
                </a:cubicBezTo>
                <a:cubicBezTo>
                  <a:pt x="315" y="427"/>
                  <a:pt x="317" y="432"/>
                  <a:pt x="320" y="432"/>
                </a:cubicBezTo>
                <a:cubicBezTo>
                  <a:pt x="317" y="438"/>
                  <a:pt x="314" y="443"/>
                  <a:pt x="311" y="448"/>
                </a:cubicBezTo>
                <a:cubicBezTo>
                  <a:pt x="309" y="447"/>
                  <a:pt x="309" y="446"/>
                  <a:pt x="305" y="450"/>
                </a:cubicBezTo>
                <a:cubicBezTo>
                  <a:pt x="304" y="451"/>
                  <a:pt x="303" y="453"/>
                  <a:pt x="303" y="454"/>
                </a:cubicBezTo>
                <a:cubicBezTo>
                  <a:pt x="305" y="460"/>
                  <a:pt x="307" y="465"/>
                  <a:pt x="310" y="470"/>
                </a:cubicBezTo>
                <a:cubicBezTo>
                  <a:pt x="310" y="471"/>
                  <a:pt x="311" y="473"/>
                  <a:pt x="312" y="473"/>
                </a:cubicBezTo>
                <a:cubicBezTo>
                  <a:pt x="313" y="473"/>
                  <a:pt x="315" y="472"/>
                  <a:pt x="315" y="471"/>
                </a:cubicBezTo>
                <a:cubicBezTo>
                  <a:pt x="317" y="469"/>
                  <a:pt x="318" y="467"/>
                  <a:pt x="319" y="465"/>
                </a:cubicBezTo>
                <a:cubicBezTo>
                  <a:pt x="319" y="468"/>
                  <a:pt x="318" y="470"/>
                  <a:pt x="317" y="472"/>
                </a:cubicBezTo>
                <a:cubicBezTo>
                  <a:pt x="317" y="474"/>
                  <a:pt x="316" y="477"/>
                  <a:pt x="316" y="479"/>
                </a:cubicBezTo>
                <a:cubicBezTo>
                  <a:pt x="316" y="481"/>
                  <a:pt x="317" y="482"/>
                  <a:pt x="317" y="483"/>
                </a:cubicBezTo>
                <a:cubicBezTo>
                  <a:pt x="318" y="482"/>
                  <a:pt x="320" y="482"/>
                  <a:pt x="320" y="481"/>
                </a:cubicBezTo>
                <a:cubicBezTo>
                  <a:pt x="322" y="479"/>
                  <a:pt x="324" y="477"/>
                  <a:pt x="325" y="474"/>
                </a:cubicBezTo>
                <a:cubicBezTo>
                  <a:pt x="330" y="467"/>
                  <a:pt x="329" y="465"/>
                  <a:pt x="322" y="460"/>
                </a:cubicBezTo>
                <a:cubicBezTo>
                  <a:pt x="323" y="459"/>
                  <a:pt x="324" y="457"/>
                  <a:pt x="325" y="456"/>
                </a:cubicBezTo>
                <a:cubicBezTo>
                  <a:pt x="325" y="463"/>
                  <a:pt x="330" y="462"/>
                  <a:pt x="334" y="462"/>
                </a:cubicBezTo>
                <a:cubicBezTo>
                  <a:pt x="335" y="464"/>
                  <a:pt x="335" y="466"/>
                  <a:pt x="337" y="468"/>
                </a:cubicBezTo>
                <a:cubicBezTo>
                  <a:pt x="338" y="469"/>
                  <a:pt x="341" y="470"/>
                  <a:pt x="343" y="470"/>
                </a:cubicBezTo>
                <a:cubicBezTo>
                  <a:pt x="343" y="470"/>
                  <a:pt x="345" y="468"/>
                  <a:pt x="345" y="467"/>
                </a:cubicBezTo>
                <a:cubicBezTo>
                  <a:pt x="344" y="465"/>
                  <a:pt x="342" y="463"/>
                  <a:pt x="341" y="460"/>
                </a:cubicBezTo>
                <a:cubicBezTo>
                  <a:pt x="341" y="460"/>
                  <a:pt x="341" y="460"/>
                  <a:pt x="341" y="460"/>
                </a:cubicBezTo>
                <a:cubicBezTo>
                  <a:pt x="336" y="458"/>
                  <a:pt x="332" y="456"/>
                  <a:pt x="327" y="454"/>
                </a:cubicBezTo>
                <a:cubicBezTo>
                  <a:pt x="329" y="448"/>
                  <a:pt x="330" y="443"/>
                  <a:pt x="322" y="441"/>
                </a:cubicBezTo>
                <a:cubicBezTo>
                  <a:pt x="325" y="439"/>
                  <a:pt x="326" y="437"/>
                  <a:pt x="327" y="436"/>
                </a:cubicBezTo>
                <a:cubicBezTo>
                  <a:pt x="329" y="439"/>
                  <a:pt x="330" y="441"/>
                  <a:pt x="333" y="444"/>
                </a:cubicBezTo>
                <a:cubicBezTo>
                  <a:pt x="337" y="438"/>
                  <a:pt x="343" y="434"/>
                  <a:pt x="341" y="427"/>
                </a:cubicBezTo>
                <a:cubicBezTo>
                  <a:pt x="339" y="421"/>
                  <a:pt x="343" y="418"/>
                  <a:pt x="345" y="413"/>
                </a:cubicBezTo>
                <a:cubicBezTo>
                  <a:pt x="347" y="416"/>
                  <a:pt x="348" y="418"/>
                  <a:pt x="349" y="420"/>
                </a:cubicBezTo>
                <a:cubicBezTo>
                  <a:pt x="352" y="423"/>
                  <a:pt x="358" y="422"/>
                  <a:pt x="356" y="418"/>
                </a:cubicBezTo>
                <a:cubicBezTo>
                  <a:pt x="356" y="415"/>
                  <a:pt x="352" y="413"/>
                  <a:pt x="349" y="411"/>
                </a:cubicBezTo>
                <a:cubicBezTo>
                  <a:pt x="352" y="406"/>
                  <a:pt x="356" y="411"/>
                  <a:pt x="361" y="412"/>
                </a:cubicBezTo>
                <a:cubicBezTo>
                  <a:pt x="359" y="409"/>
                  <a:pt x="358" y="407"/>
                  <a:pt x="356" y="405"/>
                </a:cubicBezTo>
                <a:cubicBezTo>
                  <a:pt x="357" y="404"/>
                  <a:pt x="358" y="403"/>
                  <a:pt x="360" y="403"/>
                </a:cubicBezTo>
                <a:cubicBezTo>
                  <a:pt x="361" y="405"/>
                  <a:pt x="363" y="407"/>
                  <a:pt x="365" y="409"/>
                </a:cubicBezTo>
                <a:close/>
                <a:moveTo>
                  <a:pt x="42" y="475"/>
                </a:moveTo>
                <a:cubicBezTo>
                  <a:pt x="42" y="475"/>
                  <a:pt x="43" y="475"/>
                  <a:pt x="43" y="475"/>
                </a:cubicBezTo>
                <a:cubicBezTo>
                  <a:pt x="43" y="476"/>
                  <a:pt x="44" y="477"/>
                  <a:pt x="43" y="478"/>
                </a:cubicBezTo>
                <a:cubicBezTo>
                  <a:pt x="42" y="494"/>
                  <a:pt x="41" y="510"/>
                  <a:pt x="39" y="525"/>
                </a:cubicBezTo>
                <a:cubicBezTo>
                  <a:pt x="39" y="527"/>
                  <a:pt x="39" y="529"/>
                  <a:pt x="40" y="530"/>
                </a:cubicBezTo>
                <a:cubicBezTo>
                  <a:pt x="40" y="530"/>
                  <a:pt x="41" y="530"/>
                  <a:pt x="41" y="530"/>
                </a:cubicBezTo>
                <a:cubicBezTo>
                  <a:pt x="42" y="529"/>
                  <a:pt x="43" y="527"/>
                  <a:pt x="43" y="526"/>
                </a:cubicBezTo>
                <a:cubicBezTo>
                  <a:pt x="43" y="521"/>
                  <a:pt x="43" y="516"/>
                  <a:pt x="44" y="511"/>
                </a:cubicBezTo>
                <a:cubicBezTo>
                  <a:pt x="45" y="504"/>
                  <a:pt x="47" y="497"/>
                  <a:pt x="48" y="490"/>
                </a:cubicBezTo>
                <a:cubicBezTo>
                  <a:pt x="50" y="481"/>
                  <a:pt x="47" y="472"/>
                  <a:pt x="44" y="463"/>
                </a:cubicBezTo>
                <a:cubicBezTo>
                  <a:pt x="43" y="462"/>
                  <a:pt x="40" y="460"/>
                  <a:pt x="39" y="461"/>
                </a:cubicBezTo>
                <a:cubicBezTo>
                  <a:pt x="36" y="462"/>
                  <a:pt x="34" y="465"/>
                  <a:pt x="31" y="467"/>
                </a:cubicBezTo>
                <a:cubicBezTo>
                  <a:pt x="29" y="469"/>
                  <a:pt x="28" y="472"/>
                  <a:pt x="26" y="474"/>
                </a:cubicBezTo>
                <a:cubicBezTo>
                  <a:pt x="25" y="474"/>
                  <a:pt x="25" y="474"/>
                  <a:pt x="25" y="474"/>
                </a:cubicBezTo>
                <a:cubicBezTo>
                  <a:pt x="25" y="472"/>
                  <a:pt x="25" y="471"/>
                  <a:pt x="26" y="469"/>
                </a:cubicBezTo>
                <a:cubicBezTo>
                  <a:pt x="25" y="469"/>
                  <a:pt x="25" y="469"/>
                  <a:pt x="24" y="469"/>
                </a:cubicBezTo>
                <a:cubicBezTo>
                  <a:pt x="23" y="470"/>
                  <a:pt x="21" y="472"/>
                  <a:pt x="20" y="474"/>
                </a:cubicBezTo>
                <a:cubicBezTo>
                  <a:pt x="20" y="481"/>
                  <a:pt x="19" y="489"/>
                  <a:pt x="19" y="496"/>
                </a:cubicBezTo>
                <a:cubicBezTo>
                  <a:pt x="20" y="504"/>
                  <a:pt x="21" y="511"/>
                  <a:pt x="18" y="518"/>
                </a:cubicBezTo>
                <a:cubicBezTo>
                  <a:pt x="18" y="520"/>
                  <a:pt x="17" y="522"/>
                  <a:pt x="17" y="523"/>
                </a:cubicBezTo>
                <a:cubicBezTo>
                  <a:pt x="18" y="523"/>
                  <a:pt x="18" y="524"/>
                  <a:pt x="18" y="524"/>
                </a:cubicBezTo>
                <a:cubicBezTo>
                  <a:pt x="20" y="520"/>
                  <a:pt x="22" y="517"/>
                  <a:pt x="24" y="513"/>
                </a:cubicBezTo>
                <a:cubicBezTo>
                  <a:pt x="24" y="514"/>
                  <a:pt x="24" y="514"/>
                  <a:pt x="25" y="514"/>
                </a:cubicBezTo>
                <a:cubicBezTo>
                  <a:pt x="24" y="517"/>
                  <a:pt x="24" y="521"/>
                  <a:pt x="22" y="524"/>
                </a:cubicBezTo>
                <a:cubicBezTo>
                  <a:pt x="19" y="529"/>
                  <a:pt x="19" y="534"/>
                  <a:pt x="21" y="539"/>
                </a:cubicBezTo>
                <a:cubicBezTo>
                  <a:pt x="21" y="542"/>
                  <a:pt x="22" y="545"/>
                  <a:pt x="26" y="544"/>
                </a:cubicBezTo>
                <a:cubicBezTo>
                  <a:pt x="26" y="544"/>
                  <a:pt x="27" y="540"/>
                  <a:pt x="27" y="538"/>
                </a:cubicBezTo>
                <a:cubicBezTo>
                  <a:pt x="26" y="533"/>
                  <a:pt x="25" y="528"/>
                  <a:pt x="30" y="524"/>
                </a:cubicBezTo>
                <a:cubicBezTo>
                  <a:pt x="30" y="529"/>
                  <a:pt x="30" y="534"/>
                  <a:pt x="30" y="539"/>
                </a:cubicBezTo>
                <a:cubicBezTo>
                  <a:pt x="31" y="539"/>
                  <a:pt x="32" y="540"/>
                  <a:pt x="33" y="540"/>
                </a:cubicBezTo>
                <a:cubicBezTo>
                  <a:pt x="34" y="537"/>
                  <a:pt x="34" y="535"/>
                  <a:pt x="35" y="533"/>
                </a:cubicBezTo>
                <a:cubicBezTo>
                  <a:pt x="35" y="531"/>
                  <a:pt x="35" y="529"/>
                  <a:pt x="35" y="527"/>
                </a:cubicBezTo>
                <a:cubicBezTo>
                  <a:pt x="39" y="514"/>
                  <a:pt x="40" y="500"/>
                  <a:pt x="40" y="486"/>
                </a:cubicBezTo>
                <a:cubicBezTo>
                  <a:pt x="41" y="482"/>
                  <a:pt x="41" y="479"/>
                  <a:pt x="42" y="475"/>
                </a:cubicBezTo>
                <a:close/>
                <a:moveTo>
                  <a:pt x="124" y="250"/>
                </a:moveTo>
                <a:cubicBezTo>
                  <a:pt x="120" y="250"/>
                  <a:pt x="117" y="252"/>
                  <a:pt x="115" y="256"/>
                </a:cubicBezTo>
                <a:cubicBezTo>
                  <a:pt x="114" y="259"/>
                  <a:pt x="113" y="263"/>
                  <a:pt x="112" y="266"/>
                </a:cubicBezTo>
                <a:cubicBezTo>
                  <a:pt x="111" y="270"/>
                  <a:pt x="109" y="273"/>
                  <a:pt x="108" y="277"/>
                </a:cubicBezTo>
                <a:cubicBezTo>
                  <a:pt x="107" y="276"/>
                  <a:pt x="106" y="276"/>
                  <a:pt x="106" y="276"/>
                </a:cubicBezTo>
                <a:cubicBezTo>
                  <a:pt x="109" y="267"/>
                  <a:pt x="112" y="257"/>
                  <a:pt x="116" y="246"/>
                </a:cubicBezTo>
                <a:cubicBezTo>
                  <a:pt x="112" y="247"/>
                  <a:pt x="110" y="248"/>
                  <a:pt x="108" y="249"/>
                </a:cubicBezTo>
                <a:cubicBezTo>
                  <a:pt x="106" y="250"/>
                  <a:pt x="104" y="251"/>
                  <a:pt x="102" y="251"/>
                </a:cubicBezTo>
                <a:cubicBezTo>
                  <a:pt x="96" y="251"/>
                  <a:pt x="90" y="254"/>
                  <a:pt x="84" y="255"/>
                </a:cubicBezTo>
                <a:cubicBezTo>
                  <a:pt x="74" y="257"/>
                  <a:pt x="67" y="264"/>
                  <a:pt x="58" y="268"/>
                </a:cubicBezTo>
                <a:cubicBezTo>
                  <a:pt x="58" y="268"/>
                  <a:pt x="58" y="269"/>
                  <a:pt x="57" y="269"/>
                </a:cubicBezTo>
                <a:cubicBezTo>
                  <a:pt x="59" y="270"/>
                  <a:pt x="60" y="271"/>
                  <a:pt x="61" y="271"/>
                </a:cubicBezTo>
                <a:cubicBezTo>
                  <a:pt x="59" y="276"/>
                  <a:pt x="57" y="280"/>
                  <a:pt x="56" y="285"/>
                </a:cubicBezTo>
                <a:cubicBezTo>
                  <a:pt x="56" y="285"/>
                  <a:pt x="56" y="285"/>
                  <a:pt x="57" y="285"/>
                </a:cubicBezTo>
                <a:cubicBezTo>
                  <a:pt x="64" y="279"/>
                  <a:pt x="69" y="269"/>
                  <a:pt x="78" y="264"/>
                </a:cubicBezTo>
                <a:cubicBezTo>
                  <a:pt x="71" y="272"/>
                  <a:pt x="64" y="280"/>
                  <a:pt x="58" y="289"/>
                </a:cubicBezTo>
                <a:cubicBezTo>
                  <a:pt x="63" y="291"/>
                  <a:pt x="66" y="287"/>
                  <a:pt x="69" y="284"/>
                </a:cubicBezTo>
                <a:cubicBezTo>
                  <a:pt x="71" y="281"/>
                  <a:pt x="74" y="277"/>
                  <a:pt x="77" y="274"/>
                </a:cubicBezTo>
                <a:cubicBezTo>
                  <a:pt x="77" y="274"/>
                  <a:pt x="77" y="275"/>
                  <a:pt x="78" y="275"/>
                </a:cubicBezTo>
                <a:cubicBezTo>
                  <a:pt x="76" y="277"/>
                  <a:pt x="75" y="279"/>
                  <a:pt x="74" y="281"/>
                </a:cubicBezTo>
                <a:cubicBezTo>
                  <a:pt x="80" y="282"/>
                  <a:pt x="81" y="281"/>
                  <a:pt x="84" y="278"/>
                </a:cubicBezTo>
                <a:cubicBezTo>
                  <a:pt x="88" y="273"/>
                  <a:pt x="93" y="269"/>
                  <a:pt x="97" y="264"/>
                </a:cubicBezTo>
                <a:cubicBezTo>
                  <a:pt x="102" y="270"/>
                  <a:pt x="100" y="275"/>
                  <a:pt x="98" y="280"/>
                </a:cubicBezTo>
                <a:cubicBezTo>
                  <a:pt x="97" y="283"/>
                  <a:pt x="95" y="286"/>
                  <a:pt x="94" y="289"/>
                </a:cubicBezTo>
                <a:cubicBezTo>
                  <a:pt x="94" y="291"/>
                  <a:pt x="95" y="293"/>
                  <a:pt x="96" y="295"/>
                </a:cubicBezTo>
                <a:cubicBezTo>
                  <a:pt x="97" y="294"/>
                  <a:pt x="99" y="293"/>
                  <a:pt x="100" y="292"/>
                </a:cubicBezTo>
                <a:cubicBezTo>
                  <a:pt x="111" y="280"/>
                  <a:pt x="120" y="266"/>
                  <a:pt x="124" y="250"/>
                </a:cubicBezTo>
                <a:close/>
                <a:moveTo>
                  <a:pt x="529" y="801"/>
                </a:moveTo>
                <a:cubicBezTo>
                  <a:pt x="536" y="805"/>
                  <a:pt x="542" y="804"/>
                  <a:pt x="544" y="798"/>
                </a:cubicBezTo>
                <a:cubicBezTo>
                  <a:pt x="536" y="795"/>
                  <a:pt x="528" y="795"/>
                  <a:pt x="523" y="800"/>
                </a:cubicBezTo>
                <a:cubicBezTo>
                  <a:pt x="523" y="794"/>
                  <a:pt x="527" y="793"/>
                  <a:pt x="531" y="792"/>
                </a:cubicBezTo>
                <a:cubicBezTo>
                  <a:pt x="534" y="792"/>
                  <a:pt x="537" y="791"/>
                  <a:pt x="537" y="787"/>
                </a:cubicBezTo>
                <a:cubicBezTo>
                  <a:pt x="534" y="787"/>
                  <a:pt x="531" y="786"/>
                  <a:pt x="529" y="786"/>
                </a:cubicBezTo>
                <a:cubicBezTo>
                  <a:pt x="530" y="782"/>
                  <a:pt x="536" y="783"/>
                  <a:pt x="535" y="777"/>
                </a:cubicBezTo>
                <a:cubicBezTo>
                  <a:pt x="533" y="778"/>
                  <a:pt x="532" y="778"/>
                  <a:pt x="529" y="779"/>
                </a:cubicBezTo>
                <a:cubicBezTo>
                  <a:pt x="535" y="773"/>
                  <a:pt x="543" y="774"/>
                  <a:pt x="548" y="770"/>
                </a:cubicBezTo>
                <a:cubicBezTo>
                  <a:pt x="548" y="769"/>
                  <a:pt x="548" y="768"/>
                  <a:pt x="548" y="768"/>
                </a:cubicBezTo>
                <a:cubicBezTo>
                  <a:pt x="544" y="769"/>
                  <a:pt x="540" y="770"/>
                  <a:pt x="536" y="771"/>
                </a:cubicBezTo>
                <a:cubicBezTo>
                  <a:pt x="536" y="765"/>
                  <a:pt x="539" y="762"/>
                  <a:pt x="545" y="762"/>
                </a:cubicBezTo>
                <a:cubicBezTo>
                  <a:pt x="550" y="763"/>
                  <a:pt x="555" y="762"/>
                  <a:pt x="559" y="762"/>
                </a:cubicBezTo>
                <a:cubicBezTo>
                  <a:pt x="559" y="761"/>
                  <a:pt x="559" y="760"/>
                  <a:pt x="559" y="760"/>
                </a:cubicBezTo>
                <a:cubicBezTo>
                  <a:pt x="558" y="759"/>
                  <a:pt x="557" y="758"/>
                  <a:pt x="556" y="758"/>
                </a:cubicBezTo>
                <a:cubicBezTo>
                  <a:pt x="553" y="759"/>
                  <a:pt x="549" y="759"/>
                  <a:pt x="546" y="759"/>
                </a:cubicBezTo>
                <a:cubicBezTo>
                  <a:pt x="544" y="759"/>
                  <a:pt x="541" y="759"/>
                  <a:pt x="541" y="759"/>
                </a:cubicBezTo>
                <a:cubicBezTo>
                  <a:pt x="540" y="757"/>
                  <a:pt x="540" y="754"/>
                  <a:pt x="541" y="752"/>
                </a:cubicBezTo>
                <a:cubicBezTo>
                  <a:pt x="541" y="751"/>
                  <a:pt x="542" y="751"/>
                  <a:pt x="542" y="750"/>
                </a:cubicBezTo>
                <a:cubicBezTo>
                  <a:pt x="545" y="753"/>
                  <a:pt x="550" y="755"/>
                  <a:pt x="553" y="753"/>
                </a:cubicBezTo>
                <a:cubicBezTo>
                  <a:pt x="555" y="751"/>
                  <a:pt x="556" y="748"/>
                  <a:pt x="557" y="746"/>
                </a:cubicBezTo>
                <a:cubicBezTo>
                  <a:pt x="557" y="745"/>
                  <a:pt x="556" y="744"/>
                  <a:pt x="555" y="743"/>
                </a:cubicBezTo>
                <a:cubicBezTo>
                  <a:pt x="547" y="741"/>
                  <a:pt x="540" y="744"/>
                  <a:pt x="537" y="752"/>
                </a:cubicBezTo>
                <a:cubicBezTo>
                  <a:pt x="533" y="759"/>
                  <a:pt x="530" y="766"/>
                  <a:pt x="527" y="773"/>
                </a:cubicBezTo>
                <a:cubicBezTo>
                  <a:pt x="526" y="776"/>
                  <a:pt x="525" y="780"/>
                  <a:pt x="524" y="784"/>
                </a:cubicBezTo>
                <a:cubicBezTo>
                  <a:pt x="523" y="787"/>
                  <a:pt x="523" y="790"/>
                  <a:pt x="522" y="792"/>
                </a:cubicBezTo>
                <a:cubicBezTo>
                  <a:pt x="519" y="799"/>
                  <a:pt x="516" y="805"/>
                  <a:pt x="513" y="812"/>
                </a:cubicBezTo>
                <a:cubicBezTo>
                  <a:pt x="511" y="817"/>
                  <a:pt x="511" y="821"/>
                  <a:pt x="513" y="827"/>
                </a:cubicBezTo>
                <a:cubicBezTo>
                  <a:pt x="514" y="824"/>
                  <a:pt x="515" y="821"/>
                  <a:pt x="516" y="819"/>
                </a:cubicBezTo>
                <a:cubicBezTo>
                  <a:pt x="517" y="819"/>
                  <a:pt x="517" y="819"/>
                  <a:pt x="518" y="819"/>
                </a:cubicBezTo>
                <a:cubicBezTo>
                  <a:pt x="518" y="823"/>
                  <a:pt x="518" y="828"/>
                  <a:pt x="518" y="832"/>
                </a:cubicBezTo>
                <a:cubicBezTo>
                  <a:pt x="518" y="833"/>
                  <a:pt x="520" y="834"/>
                  <a:pt x="521" y="835"/>
                </a:cubicBezTo>
                <a:cubicBezTo>
                  <a:pt x="522" y="834"/>
                  <a:pt x="522" y="832"/>
                  <a:pt x="522" y="831"/>
                </a:cubicBezTo>
                <a:cubicBezTo>
                  <a:pt x="521" y="824"/>
                  <a:pt x="524" y="819"/>
                  <a:pt x="528" y="813"/>
                </a:cubicBezTo>
                <a:cubicBezTo>
                  <a:pt x="528" y="815"/>
                  <a:pt x="527" y="817"/>
                  <a:pt x="527" y="819"/>
                </a:cubicBezTo>
                <a:cubicBezTo>
                  <a:pt x="526" y="823"/>
                  <a:pt x="525" y="827"/>
                  <a:pt x="524" y="832"/>
                </a:cubicBezTo>
                <a:cubicBezTo>
                  <a:pt x="524" y="835"/>
                  <a:pt x="525" y="838"/>
                  <a:pt x="530" y="838"/>
                </a:cubicBezTo>
                <a:cubicBezTo>
                  <a:pt x="529" y="827"/>
                  <a:pt x="531" y="816"/>
                  <a:pt x="538" y="807"/>
                </a:cubicBezTo>
                <a:cubicBezTo>
                  <a:pt x="527" y="807"/>
                  <a:pt x="526" y="806"/>
                  <a:pt x="529" y="801"/>
                </a:cubicBezTo>
                <a:close/>
                <a:moveTo>
                  <a:pt x="428" y="710"/>
                </a:moveTo>
                <a:cubicBezTo>
                  <a:pt x="429" y="706"/>
                  <a:pt x="430" y="703"/>
                  <a:pt x="431" y="700"/>
                </a:cubicBezTo>
                <a:cubicBezTo>
                  <a:pt x="432" y="700"/>
                  <a:pt x="432" y="700"/>
                  <a:pt x="433" y="700"/>
                </a:cubicBezTo>
                <a:cubicBezTo>
                  <a:pt x="435" y="702"/>
                  <a:pt x="436" y="704"/>
                  <a:pt x="438" y="706"/>
                </a:cubicBezTo>
                <a:cubicBezTo>
                  <a:pt x="438" y="707"/>
                  <a:pt x="440" y="708"/>
                  <a:pt x="440" y="708"/>
                </a:cubicBezTo>
                <a:cubicBezTo>
                  <a:pt x="443" y="706"/>
                  <a:pt x="447" y="711"/>
                  <a:pt x="451" y="707"/>
                </a:cubicBezTo>
                <a:cubicBezTo>
                  <a:pt x="452" y="706"/>
                  <a:pt x="454" y="706"/>
                  <a:pt x="457" y="705"/>
                </a:cubicBezTo>
                <a:cubicBezTo>
                  <a:pt x="452" y="714"/>
                  <a:pt x="445" y="711"/>
                  <a:pt x="439" y="710"/>
                </a:cubicBezTo>
                <a:cubicBezTo>
                  <a:pt x="437" y="716"/>
                  <a:pt x="438" y="718"/>
                  <a:pt x="444" y="717"/>
                </a:cubicBezTo>
                <a:cubicBezTo>
                  <a:pt x="447" y="717"/>
                  <a:pt x="451" y="716"/>
                  <a:pt x="454" y="715"/>
                </a:cubicBezTo>
                <a:cubicBezTo>
                  <a:pt x="457" y="715"/>
                  <a:pt x="459" y="715"/>
                  <a:pt x="462" y="714"/>
                </a:cubicBezTo>
                <a:cubicBezTo>
                  <a:pt x="457" y="720"/>
                  <a:pt x="451" y="720"/>
                  <a:pt x="445" y="720"/>
                </a:cubicBezTo>
                <a:cubicBezTo>
                  <a:pt x="442" y="720"/>
                  <a:pt x="438" y="719"/>
                  <a:pt x="438" y="724"/>
                </a:cubicBezTo>
                <a:cubicBezTo>
                  <a:pt x="438" y="724"/>
                  <a:pt x="443" y="726"/>
                  <a:pt x="445" y="725"/>
                </a:cubicBezTo>
                <a:cubicBezTo>
                  <a:pt x="451" y="725"/>
                  <a:pt x="457" y="723"/>
                  <a:pt x="462" y="721"/>
                </a:cubicBezTo>
                <a:cubicBezTo>
                  <a:pt x="462" y="722"/>
                  <a:pt x="462" y="722"/>
                  <a:pt x="463" y="722"/>
                </a:cubicBezTo>
                <a:cubicBezTo>
                  <a:pt x="458" y="725"/>
                  <a:pt x="454" y="727"/>
                  <a:pt x="450" y="730"/>
                </a:cubicBezTo>
                <a:cubicBezTo>
                  <a:pt x="450" y="730"/>
                  <a:pt x="450" y="731"/>
                  <a:pt x="451" y="731"/>
                </a:cubicBezTo>
                <a:cubicBezTo>
                  <a:pt x="453" y="731"/>
                  <a:pt x="455" y="732"/>
                  <a:pt x="457" y="732"/>
                </a:cubicBezTo>
                <a:cubicBezTo>
                  <a:pt x="457" y="732"/>
                  <a:pt x="457" y="733"/>
                  <a:pt x="457" y="733"/>
                </a:cubicBezTo>
                <a:cubicBezTo>
                  <a:pt x="456" y="734"/>
                  <a:pt x="454" y="735"/>
                  <a:pt x="453" y="736"/>
                </a:cubicBezTo>
                <a:cubicBezTo>
                  <a:pt x="450" y="737"/>
                  <a:pt x="447" y="737"/>
                  <a:pt x="445" y="739"/>
                </a:cubicBezTo>
                <a:cubicBezTo>
                  <a:pt x="444" y="739"/>
                  <a:pt x="443" y="741"/>
                  <a:pt x="443" y="743"/>
                </a:cubicBezTo>
                <a:cubicBezTo>
                  <a:pt x="443" y="743"/>
                  <a:pt x="445" y="744"/>
                  <a:pt x="446" y="744"/>
                </a:cubicBezTo>
                <a:cubicBezTo>
                  <a:pt x="449" y="744"/>
                  <a:pt x="452" y="743"/>
                  <a:pt x="454" y="742"/>
                </a:cubicBezTo>
                <a:cubicBezTo>
                  <a:pt x="458" y="740"/>
                  <a:pt x="462" y="738"/>
                  <a:pt x="461" y="732"/>
                </a:cubicBezTo>
                <a:cubicBezTo>
                  <a:pt x="461" y="731"/>
                  <a:pt x="461" y="730"/>
                  <a:pt x="462" y="729"/>
                </a:cubicBezTo>
                <a:cubicBezTo>
                  <a:pt x="464" y="724"/>
                  <a:pt x="465" y="720"/>
                  <a:pt x="467" y="715"/>
                </a:cubicBezTo>
                <a:cubicBezTo>
                  <a:pt x="469" y="712"/>
                  <a:pt x="468" y="710"/>
                  <a:pt x="465" y="708"/>
                </a:cubicBezTo>
                <a:cubicBezTo>
                  <a:pt x="463" y="706"/>
                  <a:pt x="461" y="704"/>
                  <a:pt x="460" y="701"/>
                </a:cubicBezTo>
                <a:cubicBezTo>
                  <a:pt x="458" y="696"/>
                  <a:pt x="455" y="694"/>
                  <a:pt x="449" y="693"/>
                </a:cubicBezTo>
                <a:cubicBezTo>
                  <a:pt x="449" y="696"/>
                  <a:pt x="449" y="699"/>
                  <a:pt x="449" y="702"/>
                </a:cubicBezTo>
                <a:cubicBezTo>
                  <a:pt x="448" y="701"/>
                  <a:pt x="448" y="699"/>
                  <a:pt x="448" y="698"/>
                </a:cubicBezTo>
                <a:cubicBezTo>
                  <a:pt x="448" y="694"/>
                  <a:pt x="447" y="693"/>
                  <a:pt x="443" y="692"/>
                </a:cubicBezTo>
                <a:cubicBezTo>
                  <a:pt x="439" y="691"/>
                  <a:pt x="436" y="691"/>
                  <a:pt x="433" y="694"/>
                </a:cubicBezTo>
                <a:cubicBezTo>
                  <a:pt x="429" y="698"/>
                  <a:pt x="425" y="703"/>
                  <a:pt x="428" y="710"/>
                </a:cubicBezTo>
                <a:close/>
                <a:moveTo>
                  <a:pt x="188" y="69"/>
                </a:moveTo>
                <a:cubicBezTo>
                  <a:pt x="186" y="69"/>
                  <a:pt x="185" y="68"/>
                  <a:pt x="185" y="68"/>
                </a:cubicBezTo>
                <a:cubicBezTo>
                  <a:pt x="176" y="73"/>
                  <a:pt x="169" y="78"/>
                  <a:pt x="167" y="88"/>
                </a:cubicBezTo>
                <a:cubicBezTo>
                  <a:pt x="165" y="98"/>
                  <a:pt x="161" y="106"/>
                  <a:pt x="154" y="113"/>
                </a:cubicBezTo>
                <a:cubicBezTo>
                  <a:pt x="151" y="117"/>
                  <a:pt x="148" y="122"/>
                  <a:pt x="144" y="128"/>
                </a:cubicBezTo>
                <a:cubicBezTo>
                  <a:pt x="151" y="127"/>
                  <a:pt x="153" y="121"/>
                  <a:pt x="158" y="119"/>
                </a:cubicBezTo>
                <a:cubicBezTo>
                  <a:pt x="156" y="122"/>
                  <a:pt x="154" y="124"/>
                  <a:pt x="151" y="127"/>
                </a:cubicBezTo>
                <a:cubicBezTo>
                  <a:pt x="145" y="132"/>
                  <a:pt x="141" y="140"/>
                  <a:pt x="138" y="147"/>
                </a:cubicBezTo>
                <a:cubicBezTo>
                  <a:pt x="136" y="152"/>
                  <a:pt x="136" y="158"/>
                  <a:pt x="128" y="157"/>
                </a:cubicBezTo>
                <a:cubicBezTo>
                  <a:pt x="130" y="159"/>
                  <a:pt x="132" y="162"/>
                  <a:pt x="133" y="162"/>
                </a:cubicBezTo>
                <a:cubicBezTo>
                  <a:pt x="136" y="159"/>
                  <a:pt x="142" y="160"/>
                  <a:pt x="143" y="153"/>
                </a:cubicBezTo>
                <a:cubicBezTo>
                  <a:pt x="144" y="150"/>
                  <a:pt x="146" y="147"/>
                  <a:pt x="148" y="145"/>
                </a:cubicBezTo>
                <a:cubicBezTo>
                  <a:pt x="156" y="138"/>
                  <a:pt x="161" y="129"/>
                  <a:pt x="166" y="119"/>
                </a:cubicBezTo>
                <a:cubicBezTo>
                  <a:pt x="167" y="117"/>
                  <a:pt x="168" y="115"/>
                  <a:pt x="170" y="113"/>
                </a:cubicBezTo>
                <a:cubicBezTo>
                  <a:pt x="174" y="110"/>
                  <a:pt x="173" y="106"/>
                  <a:pt x="172" y="101"/>
                </a:cubicBezTo>
                <a:cubicBezTo>
                  <a:pt x="168" y="106"/>
                  <a:pt x="165" y="111"/>
                  <a:pt x="161" y="116"/>
                </a:cubicBezTo>
                <a:cubicBezTo>
                  <a:pt x="161" y="116"/>
                  <a:pt x="160" y="116"/>
                  <a:pt x="160" y="116"/>
                </a:cubicBezTo>
                <a:cubicBezTo>
                  <a:pt x="160" y="115"/>
                  <a:pt x="161" y="114"/>
                  <a:pt x="161" y="113"/>
                </a:cubicBezTo>
                <a:cubicBezTo>
                  <a:pt x="166" y="104"/>
                  <a:pt x="170" y="94"/>
                  <a:pt x="175" y="85"/>
                </a:cubicBezTo>
                <a:cubicBezTo>
                  <a:pt x="176" y="83"/>
                  <a:pt x="178" y="81"/>
                  <a:pt x="180" y="79"/>
                </a:cubicBezTo>
                <a:cubicBezTo>
                  <a:pt x="182" y="76"/>
                  <a:pt x="185" y="73"/>
                  <a:pt x="188" y="69"/>
                </a:cubicBezTo>
                <a:close/>
                <a:moveTo>
                  <a:pt x="307" y="77"/>
                </a:moveTo>
                <a:cubicBezTo>
                  <a:pt x="305" y="81"/>
                  <a:pt x="304" y="84"/>
                  <a:pt x="302" y="88"/>
                </a:cubicBezTo>
                <a:cubicBezTo>
                  <a:pt x="301" y="92"/>
                  <a:pt x="300" y="96"/>
                  <a:pt x="299" y="100"/>
                </a:cubicBezTo>
                <a:cubicBezTo>
                  <a:pt x="297" y="103"/>
                  <a:pt x="297" y="112"/>
                  <a:pt x="300" y="114"/>
                </a:cubicBezTo>
                <a:cubicBezTo>
                  <a:pt x="302" y="115"/>
                  <a:pt x="304" y="115"/>
                  <a:pt x="306" y="115"/>
                </a:cubicBezTo>
                <a:cubicBezTo>
                  <a:pt x="308" y="115"/>
                  <a:pt x="309" y="114"/>
                  <a:pt x="311" y="114"/>
                </a:cubicBezTo>
                <a:cubicBezTo>
                  <a:pt x="314" y="114"/>
                  <a:pt x="316" y="115"/>
                  <a:pt x="314" y="119"/>
                </a:cubicBezTo>
                <a:cubicBezTo>
                  <a:pt x="320" y="118"/>
                  <a:pt x="325" y="117"/>
                  <a:pt x="331" y="116"/>
                </a:cubicBezTo>
                <a:cubicBezTo>
                  <a:pt x="331" y="116"/>
                  <a:pt x="331" y="117"/>
                  <a:pt x="331" y="117"/>
                </a:cubicBezTo>
                <a:cubicBezTo>
                  <a:pt x="330" y="118"/>
                  <a:pt x="329" y="119"/>
                  <a:pt x="328" y="120"/>
                </a:cubicBezTo>
                <a:cubicBezTo>
                  <a:pt x="333" y="123"/>
                  <a:pt x="336" y="121"/>
                  <a:pt x="337" y="116"/>
                </a:cubicBezTo>
                <a:cubicBezTo>
                  <a:pt x="337" y="115"/>
                  <a:pt x="337" y="114"/>
                  <a:pt x="337" y="113"/>
                </a:cubicBezTo>
                <a:cubicBezTo>
                  <a:pt x="344" y="107"/>
                  <a:pt x="342" y="99"/>
                  <a:pt x="339" y="92"/>
                </a:cubicBezTo>
                <a:cubicBezTo>
                  <a:pt x="337" y="86"/>
                  <a:pt x="331" y="83"/>
                  <a:pt x="326" y="84"/>
                </a:cubicBezTo>
                <a:cubicBezTo>
                  <a:pt x="332" y="87"/>
                  <a:pt x="334" y="90"/>
                  <a:pt x="334" y="95"/>
                </a:cubicBezTo>
                <a:cubicBezTo>
                  <a:pt x="332" y="97"/>
                  <a:pt x="330" y="98"/>
                  <a:pt x="330" y="99"/>
                </a:cubicBezTo>
                <a:cubicBezTo>
                  <a:pt x="330" y="105"/>
                  <a:pt x="328" y="109"/>
                  <a:pt x="320" y="107"/>
                </a:cubicBezTo>
                <a:cubicBezTo>
                  <a:pt x="320" y="108"/>
                  <a:pt x="320" y="108"/>
                  <a:pt x="321" y="109"/>
                </a:cubicBezTo>
                <a:cubicBezTo>
                  <a:pt x="323" y="110"/>
                  <a:pt x="326" y="111"/>
                  <a:pt x="328" y="113"/>
                </a:cubicBezTo>
                <a:cubicBezTo>
                  <a:pt x="323" y="115"/>
                  <a:pt x="320" y="114"/>
                  <a:pt x="317" y="110"/>
                </a:cubicBezTo>
                <a:cubicBezTo>
                  <a:pt x="313" y="106"/>
                  <a:pt x="312" y="101"/>
                  <a:pt x="312" y="95"/>
                </a:cubicBezTo>
                <a:cubicBezTo>
                  <a:pt x="312" y="93"/>
                  <a:pt x="314" y="91"/>
                  <a:pt x="316" y="90"/>
                </a:cubicBezTo>
                <a:cubicBezTo>
                  <a:pt x="318" y="89"/>
                  <a:pt x="321" y="88"/>
                  <a:pt x="323" y="87"/>
                </a:cubicBezTo>
                <a:cubicBezTo>
                  <a:pt x="321" y="82"/>
                  <a:pt x="316" y="81"/>
                  <a:pt x="313" y="85"/>
                </a:cubicBezTo>
                <a:cubicBezTo>
                  <a:pt x="311" y="89"/>
                  <a:pt x="309" y="94"/>
                  <a:pt x="307" y="99"/>
                </a:cubicBezTo>
                <a:cubicBezTo>
                  <a:pt x="306" y="101"/>
                  <a:pt x="306" y="103"/>
                  <a:pt x="305" y="105"/>
                </a:cubicBezTo>
                <a:cubicBezTo>
                  <a:pt x="305" y="105"/>
                  <a:pt x="304" y="105"/>
                  <a:pt x="304" y="105"/>
                </a:cubicBezTo>
                <a:cubicBezTo>
                  <a:pt x="304" y="102"/>
                  <a:pt x="303" y="99"/>
                  <a:pt x="304" y="97"/>
                </a:cubicBezTo>
                <a:cubicBezTo>
                  <a:pt x="305" y="94"/>
                  <a:pt x="307" y="90"/>
                  <a:pt x="308" y="87"/>
                </a:cubicBezTo>
                <a:cubicBezTo>
                  <a:pt x="310" y="84"/>
                  <a:pt x="312" y="81"/>
                  <a:pt x="307" y="77"/>
                </a:cubicBezTo>
                <a:close/>
                <a:moveTo>
                  <a:pt x="338" y="167"/>
                </a:moveTo>
                <a:cubicBezTo>
                  <a:pt x="337" y="168"/>
                  <a:pt x="336" y="169"/>
                  <a:pt x="336" y="171"/>
                </a:cubicBezTo>
                <a:cubicBezTo>
                  <a:pt x="335" y="173"/>
                  <a:pt x="333" y="175"/>
                  <a:pt x="332" y="178"/>
                </a:cubicBezTo>
                <a:cubicBezTo>
                  <a:pt x="330" y="184"/>
                  <a:pt x="330" y="190"/>
                  <a:pt x="334" y="196"/>
                </a:cubicBezTo>
                <a:cubicBezTo>
                  <a:pt x="335" y="199"/>
                  <a:pt x="336" y="201"/>
                  <a:pt x="338" y="200"/>
                </a:cubicBezTo>
                <a:cubicBezTo>
                  <a:pt x="339" y="199"/>
                  <a:pt x="340" y="195"/>
                  <a:pt x="339" y="194"/>
                </a:cubicBezTo>
                <a:cubicBezTo>
                  <a:pt x="335" y="189"/>
                  <a:pt x="335" y="183"/>
                  <a:pt x="337" y="178"/>
                </a:cubicBezTo>
                <a:cubicBezTo>
                  <a:pt x="340" y="166"/>
                  <a:pt x="340" y="153"/>
                  <a:pt x="338" y="141"/>
                </a:cubicBezTo>
                <a:cubicBezTo>
                  <a:pt x="337" y="132"/>
                  <a:pt x="333" y="129"/>
                  <a:pt x="325" y="129"/>
                </a:cubicBezTo>
                <a:cubicBezTo>
                  <a:pt x="324" y="128"/>
                  <a:pt x="323" y="126"/>
                  <a:pt x="322" y="125"/>
                </a:cubicBezTo>
                <a:cubicBezTo>
                  <a:pt x="318" y="132"/>
                  <a:pt x="318" y="141"/>
                  <a:pt x="321" y="144"/>
                </a:cubicBezTo>
                <a:cubicBezTo>
                  <a:pt x="322" y="143"/>
                  <a:pt x="323" y="142"/>
                  <a:pt x="325" y="141"/>
                </a:cubicBezTo>
                <a:cubicBezTo>
                  <a:pt x="325" y="143"/>
                  <a:pt x="324" y="144"/>
                  <a:pt x="324" y="145"/>
                </a:cubicBezTo>
                <a:cubicBezTo>
                  <a:pt x="322" y="148"/>
                  <a:pt x="321" y="150"/>
                  <a:pt x="319" y="153"/>
                </a:cubicBezTo>
                <a:cubicBezTo>
                  <a:pt x="318" y="155"/>
                  <a:pt x="318" y="158"/>
                  <a:pt x="317" y="161"/>
                </a:cubicBezTo>
                <a:cubicBezTo>
                  <a:pt x="316" y="164"/>
                  <a:pt x="316" y="167"/>
                  <a:pt x="320" y="170"/>
                </a:cubicBezTo>
                <a:cubicBezTo>
                  <a:pt x="321" y="164"/>
                  <a:pt x="323" y="159"/>
                  <a:pt x="324" y="154"/>
                </a:cubicBezTo>
                <a:cubicBezTo>
                  <a:pt x="324" y="148"/>
                  <a:pt x="324" y="147"/>
                  <a:pt x="331" y="147"/>
                </a:cubicBezTo>
                <a:cubicBezTo>
                  <a:pt x="330" y="152"/>
                  <a:pt x="329" y="157"/>
                  <a:pt x="327" y="161"/>
                </a:cubicBezTo>
                <a:cubicBezTo>
                  <a:pt x="323" y="167"/>
                  <a:pt x="324" y="173"/>
                  <a:pt x="326" y="180"/>
                </a:cubicBezTo>
                <a:cubicBezTo>
                  <a:pt x="327" y="178"/>
                  <a:pt x="328" y="175"/>
                  <a:pt x="329" y="173"/>
                </a:cubicBezTo>
                <a:cubicBezTo>
                  <a:pt x="329" y="168"/>
                  <a:pt x="332" y="166"/>
                  <a:pt x="338" y="167"/>
                </a:cubicBezTo>
                <a:close/>
                <a:moveTo>
                  <a:pt x="367" y="136"/>
                </a:moveTo>
                <a:cubicBezTo>
                  <a:pt x="366" y="136"/>
                  <a:pt x="365" y="135"/>
                  <a:pt x="365" y="135"/>
                </a:cubicBezTo>
                <a:cubicBezTo>
                  <a:pt x="362" y="141"/>
                  <a:pt x="360" y="148"/>
                  <a:pt x="357" y="154"/>
                </a:cubicBezTo>
                <a:cubicBezTo>
                  <a:pt x="355" y="158"/>
                  <a:pt x="353" y="161"/>
                  <a:pt x="350" y="165"/>
                </a:cubicBezTo>
                <a:cubicBezTo>
                  <a:pt x="349" y="167"/>
                  <a:pt x="348" y="169"/>
                  <a:pt x="347" y="171"/>
                </a:cubicBezTo>
                <a:cubicBezTo>
                  <a:pt x="346" y="173"/>
                  <a:pt x="346" y="175"/>
                  <a:pt x="345" y="177"/>
                </a:cubicBezTo>
                <a:cubicBezTo>
                  <a:pt x="345" y="179"/>
                  <a:pt x="345" y="180"/>
                  <a:pt x="345" y="181"/>
                </a:cubicBezTo>
                <a:cubicBezTo>
                  <a:pt x="346" y="180"/>
                  <a:pt x="348" y="180"/>
                  <a:pt x="348" y="179"/>
                </a:cubicBezTo>
                <a:cubicBezTo>
                  <a:pt x="349" y="177"/>
                  <a:pt x="350" y="174"/>
                  <a:pt x="351" y="171"/>
                </a:cubicBezTo>
                <a:cubicBezTo>
                  <a:pt x="352" y="168"/>
                  <a:pt x="353" y="164"/>
                  <a:pt x="358" y="163"/>
                </a:cubicBezTo>
                <a:cubicBezTo>
                  <a:pt x="355" y="172"/>
                  <a:pt x="352" y="181"/>
                  <a:pt x="350" y="189"/>
                </a:cubicBezTo>
                <a:cubicBezTo>
                  <a:pt x="350" y="190"/>
                  <a:pt x="351" y="190"/>
                  <a:pt x="352" y="191"/>
                </a:cubicBezTo>
                <a:cubicBezTo>
                  <a:pt x="353" y="189"/>
                  <a:pt x="354" y="187"/>
                  <a:pt x="355" y="186"/>
                </a:cubicBezTo>
                <a:cubicBezTo>
                  <a:pt x="358" y="177"/>
                  <a:pt x="360" y="169"/>
                  <a:pt x="363" y="161"/>
                </a:cubicBezTo>
                <a:cubicBezTo>
                  <a:pt x="364" y="161"/>
                  <a:pt x="365" y="161"/>
                  <a:pt x="366" y="161"/>
                </a:cubicBezTo>
                <a:cubicBezTo>
                  <a:pt x="364" y="166"/>
                  <a:pt x="362" y="171"/>
                  <a:pt x="361" y="177"/>
                </a:cubicBezTo>
                <a:cubicBezTo>
                  <a:pt x="360" y="182"/>
                  <a:pt x="361" y="187"/>
                  <a:pt x="361" y="192"/>
                </a:cubicBezTo>
                <a:cubicBezTo>
                  <a:pt x="360" y="191"/>
                  <a:pt x="359" y="190"/>
                  <a:pt x="358" y="189"/>
                </a:cubicBezTo>
                <a:cubicBezTo>
                  <a:pt x="353" y="193"/>
                  <a:pt x="351" y="199"/>
                  <a:pt x="355" y="204"/>
                </a:cubicBezTo>
                <a:cubicBezTo>
                  <a:pt x="357" y="207"/>
                  <a:pt x="359" y="206"/>
                  <a:pt x="360" y="203"/>
                </a:cubicBezTo>
                <a:cubicBezTo>
                  <a:pt x="361" y="201"/>
                  <a:pt x="361" y="199"/>
                  <a:pt x="362" y="197"/>
                </a:cubicBezTo>
                <a:cubicBezTo>
                  <a:pt x="364" y="200"/>
                  <a:pt x="361" y="204"/>
                  <a:pt x="367" y="205"/>
                </a:cubicBezTo>
                <a:cubicBezTo>
                  <a:pt x="367" y="200"/>
                  <a:pt x="367" y="195"/>
                  <a:pt x="367" y="191"/>
                </a:cubicBezTo>
                <a:cubicBezTo>
                  <a:pt x="367" y="186"/>
                  <a:pt x="367" y="180"/>
                  <a:pt x="367" y="175"/>
                </a:cubicBezTo>
                <a:cubicBezTo>
                  <a:pt x="368" y="167"/>
                  <a:pt x="369" y="159"/>
                  <a:pt x="369" y="150"/>
                </a:cubicBezTo>
                <a:cubicBezTo>
                  <a:pt x="369" y="149"/>
                  <a:pt x="368" y="148"/>
                  <a:pt x="368" y="147"/>
                </a:cubicBezTo>
                <a:cubicBezTo>
                  <a:pt x="368" y="144"/>
                  <a:pt x="367" y="142"/>
                  <a:pt x="367" y="139"/>
                </a:cubicBezTo>
                <a:cubicBezTo>
                  <a:pt x="367" y="138"/>
                  <a:pt x="367" y="137"/>
                  <a:pt x="367" y="136"/>
                </a:cubicBezTo>
                <a:close/>
                <a:moveTo>
                  <a:pt x="225" y="826"/>
                </a:moveTo>
                <a:cubicBezTo>
                  <a:pt x="225" y="826"/>
                  <a:pt x="226" y="825"/>
                  <a:pt x="227" y="825"/>
                </a:cubicBezTo>
                <a:cubicBezTo>
                  <a:pt x="227" y="826"/>
                  <a:pt x="228" y="828"/>
                  <a:pt x="229" y="829"/>
                </a:cubicBezTo>
                <a:cubicBezTo>
                  <a:pt x="229" y="830"/>
                  <a:pt x="230" y="832"/>
                  <a:pt x="231" y="832"/>
                </a:cubicBezTo>
                <a:cubicBezTo>
                  <a:pt x="235" y="832"/>
                  <a:pt x="239" y="832"/>
                  <a:pt x="243" y="831"/>
                </a:cubicBezTo>
                <a:cubicBezTo>
                  <a:pt x="243" y="831"/>
                  <a:pt x="244" y="829"/>
                  <a:pt x="245" y="827"/>
                </a:cubicBezTo>
                <a:cubicBezTo>
                  <a:pt x="244" y="827"/>
                  <a:pt x="242" y="826"/>
                  <a:pt x="241" y="826"/>
                </a:cubicBezTo>
                <a:cubicBezTo>
                  <a:pt x="238" y="826"/>
                  <a:pt x="236" y="827"/>
                  <a:pt x="233" y="827"/>
                </a:cubicBezTo>
                <a:cubicBezTo>
                  <a:pt x="233" y="827"/>
                  <a:pt x="233" y="826"/>
                  <a:pt x="233" y="826"/>
                </a:cubicBezTo>
                <a:cubicBezTo>
                  <a:pt x="234" y="825"/>
                  <a:pt x="236" y="825"/>
                  <a:pt x="237" y="824"/>
                </a:cubicBezTo>
                <a:cubicBezTo>
                  <a:pt x="238" y="823"/>
                  <a:pt x="239" y="822"/>
                  <a:pt x="240" y="820"/>
                </a:cubicBezTo>
                <a:cubicBezTo>
                  <a:pt x="239" y="819"/>
                  <a:pt x="238" y="817"/>
                  <a:pt x="236" y="817"/>
                </a:cubicBezTo>
                <a:cubicBezTo>
                  <a:pt x="234" y="817"/>
                  <a:pt x="232" y="817"/>
                  <a:pt x="231" y="817"/>
                </a:cubicBezTo>
                <a:cubicBezTo>
                  <a:pt x="229" y="814"/>
                  <a:pt x="229" y="811"/>
                  <a:pt x="227" y="810"/>
                </a:cubicBezTo>
                <a:cubicBezTo>
                  <a:pt x="223" y="808"/>
                  <a:pt x="219" y="808"/>
                  <a:pt x="214" y="812"/>
                </a:cubicBezTo>
                <a:cubicBezTo>
                  <a:pt x="219" y="814"/>
                  <a:pt x="223" y="815"/>
                  <a:pt x="227" y="817"/>
                </a:cubicBezTo>
                <a:cubicBezTo>
                  <a:pt x="226" y="818"/>
                  <a:pt x="225" y="820"/>
                  <a:pt x="224" y="821"/>
                </a:cubicBezTo>
                <a:cubicBezTo>
                  <a:pt x="220" y="819"/>
                  <a:pt x="217" y="817"/>
                  <a:pt x="212" y="814"/>
                </a:cubicBezTo>
                <a:cubicBezTo>
                  <a:pt x="212" y="817"/>
                  <a:pt x="211" y="820"/>
                  <a:pt x="213" y="822"/>
                </a:cubicBezTo>
                <a:cubicBezTo>
                  <a:pt x="217" y="827"/>
                  <a:pt x="216" y="833"/>
                  <a:pt x="217" y="839"/>
                </a:cubicBezTo>
                <a:cubicBezTo>
                  <a:pt x="217" y="844"/>
                  <a:pt x="218" y="849"/>
                  <a:pt x="219" y="854"/>
                </a:cubicBezTo>
                <a:cubicBezTo>
                  <a:pt x="220" y="857"/>
                  <a:pt x="224" y="856"/>
                  <a:pt x="226" y="856"/>
                </a:cubicBezTo>
                <a:cubicBezTo>
                  <a:pt x="227" y="856"/>
                  <a:pt x="228" y="853"/>
                  <a:pt x="228" y="852"/>
                </a:cubicBezTo>
                <a:cubicBezTo>
                  <a:pt x="229" y="848"/>
                  <a:pt x="230" y="845"/>
                  <a:pt x="230" y="841"/>
                </a:cubicBezTo>
                <a:cubicBezTo>
                  <a:pt x="231" y="840"/>
                  <a:pt x="230" y="838"/>
                  <a:pt x="230" y="838"/>
                </a:cubicBezTo>
                <a:cubicBezTo>
                  <a:pt x="225" y="835"/>
                  <a:pt x="228" y="829"/>
                  <a:pt x="225" y="826"/>
                </a:cubicBezTo>
                <a:close/>
                <a:moveTo>
                  <a:pt x="360" y="228"/>
                </a:moveTo>
                <a:cubicBezTo>
                  <a:pt x="362" y="225"/>
                  <a:pt x="364" y="222"/>
                  <a:pt x="366" y="220"/>
                </a:cubicBezTo>
                <a:cubicBezTo>
                  <a:pt x="367" y="219"/>
                  <a:pt x="368" y="217"/>
                  <a:pt x="367" y="216"/>
                </a:cubicBezTo>
                <a:cubicBezTo>
                  <a:pt x="366" y="215"/>
                  <a:pt x="365" y="214"/>
                  <a:pt x="363" y="214"/>
                </a:cubicBezTo>
                <a:cubicBezTo>
                  <a:pt x="360" y="214"/>
                  <a:pt x="357" y="214"/>
                  <a:pt x="354" y="215"/>
                </a:cubicBezTo>
                <a:cubicBezTo>
                  <a:pt x="353" y="216"/>
                  <a:pt x="351" y="217"/>
                  <a:pt x="350" y="219"/>
                </a:cubicBezTo>
                <a:cubicBezTo>
                  <a:pt x="349" y="222"/>
                  <a:pt x="348" y="225"/>
                  <a:pt x="347" y="229"/>
                </a:cubicBezTo>
                <a:cubicBezTo>
                  <a:pt x="344" y="237"/>
                  <a:pt x="341" y="245"/>
                  <a:pt x="339" y="253"/>
                </a:cubicBezTo>
                <a:cubicBezTo>
                  <a:pt x="337" y="260"/>
                  <a:pt x="332" y="267"/>
                  <a:pt x="338" y="275"/>
                </a:cubicBezTo>
                <a:cubicBezTo>
                  <a:pt x="341" y="265"/>
                  <a:pt x="344" y="255"/>
                  <a:pt x="348" y="245"/>
                </a:cubicBezTo>
                <a:cubicBezTo>
                  <a:pt x="348" y="245"/>
                  <a:pt x="348" y="245"/>
                  <a:pt x="349" y="245"/>
                </a:cubicBezTo>
                <a:cubicBezTo>
                  <a:pt x="349" y="250"/>
                  <a:pt x="349" y="254"/>
                  <a:pt x="349" y="259"/>
                </a:cubicBezTo>
                <a:cubicBezTo>
                  <a:pt x="350" y="259"/>
                  <a:pt x="351" y="259"/>
                  <a:pt x="351" y="259"/>
                </a:cubicBezTo>
                <a:cubicBezTo>
                  <a:pt x="353" y="254"/>
                  <a:pt x="355" y="249"/>
                  <a:pt x="356" y="243"/>
                </a:cubicBezTo>
                <a:cubicBezTo>
                  <a:pt x="356" y="241"/>
                  <a:pt x="356" y="239"/>
                  <a:pt x="358" y="238"/>
                </a:cubicBezTo>
                <a:cubicBezTo>
                  <a:pt x="362" y="234"/>
                  <a:pt x="362" y="231"/>
                  <a:pt x="360" y="228"/>
                </a:cubicBezTo>
                <a:close/>
                <a:moveTo>
                  <a:pt x="115" y="169"/>
                </a:moveTo>
                <a:cubicBezTo>
                  <a:pt x="118" y="165"/>
                  <a:pt x="121" y="161"/>
                  <a:pt x="122" y="157"/>
                </a:cubicBezTo>
                <a:cubicBezTo>
                  <a:pt x="125" y="141"/>
                  <a:pt x="133" y="127"/>
                  <a:pt x="143" y="114"/>
                </a:cubicBezTo>
                <a:cubicBezTo>
                  <a:pt x="146" y="110"/>
                  <a:pt x="146" y="108"/>
                  <a:pt x="141" y="106"/>
                </a:cubicBezTo>
                <a:cubicBezTo>
                  <a:pt x="141" y="105"/>
                  <a:pt x="139" y="105"/>
                  <a:pt x="139" y="105"/>
                </a:cubicBezTo>
                <a:cubicBezTo>
                  <a:pt x="139" y="100"/>
                  <a:pt x="136" y="102"/>
                  <a:pt x="134" y="103"/>
                </a:cubicBezTo>
                <a:cubicBezTo>
                  <a:pt x="130" y="106"/>
                  <a:pt x="124" y="110"/>
                  <a:pt x="121" y="114"/>
                </a:cubicBezTo>
                <a:cubicBezTo>
                  <a:pt x="116" y="121"/>
                  <a:pt x="112" y="128"/>
                  <a:pt x="109" y="136"/>
                </a:cubicBezTo>
                <a:cubicBezTo>
                  <a:pt x="107" y="138"/>
                  <a:pt x="107" y="141"/>
                  <a:pt x="107" y="144"/>
                </a:cubicBezTo>
                <a:cubicBezTo>
                  <a:pt x="113" y="135"/>
                  <a:pt x="119" y="125"/>
                  <a:pt x="125" y="115"/>
                </a:cubicBezTo>
                <a:cubicBezTo>
                  <a:pt x="126" y="113"/>
                  <a:pt x="129" y="111"/>
                  <a:pt x="131" y="110"/>
                </a:cubicBezTo>
                <a:cubicBezTo>
                  <a:pt x="134" y="109"/>
                  <a:pt x="137" y="110"/>
                  <a:pt x="139" y="110"/>
                </a:cubicBezTo>
                <a:cubicBezTo>
                  <a:pt x="136" y="114"/>
                  <a:pt x="131" y="120"/>
                  <a:pt x="127" y="126"/>
                </a:cubicBezTo>
                <a:cubicBezTo>
                  <a:pt x="124" y="131"/>
                  <a:pt x="121" y="136"/>
                  <a:pt x="118" y="142"/>
                </a:cubicBezTo>
                <a:cubicBezTo>
                  <a:pt x="114" y="150"/>
                  <a:pt x="110" y="158"/>
                  <a:pt x="115" y="169"/>
                </a:cubicBezTo>
                <a:close/>
                <a:moveTo>
                  <a:pt x="434" y="633"/>
                </a:moveTo>
                <a:cubicBezTo>
                  <a:pt x="428" y="643"/>
                  <a:pt x="428" y="654"/>
                  <a:pt x="427" y="665"/>
                </a:cubicBezTo>
                <a:cubicBezTo>
                  <a:pt x="426" y="671"/>
                  <a:pt x="427" y="677"/>
                  <a:pt x="431" y="682"/>
                </a:cubicBezTo>
                <a:cubicBezTo>
                  <a:pt x="433" y="686"/>
                  <a:pt x="436" y="686"/>
                  <a:pt x="440" y="685"/>
                </a:cubicBezTo>
                <a:cubicBezTo>
                  <a:pt x="443" y="683"/>
                  <a:pt x="441" y="680"/>
                  <a:pt x="440" y="678"/>
                </a:cubicBezTo>
                <a:cubicBezTo>
                  <a:pt x="440" y="676"/>
                  <a:pt x="439" y="674"/>
                  <a:pt x="439" y="672"/>
                </a:cubicBezTo>
                <a:cubicBezTo>
                  <a:pt x="439" y="659"/>
                  <a:pt x="439" y="646"/>
                  <a:pt x="444" y="634"/>
                </a:cubicBezTo>
                <a:cubicBezTo>
                  <a:pt x="447" y="627"/>
                  <a:pt x="443" y="623"/>
                  <a:pt x="436" y="624"/>
                </a:cubicBezTo>
                <a:cubicBezTo>
                  <a:pt x="433" y="625"/>
                  <a:pt x="430" y="626"/>
                  <a:pt x="426" y="626"/>
                </a:cubicBezTo>
                <a:cubicBezTo>
                  <a:pt x="429" y="627"/>
                  <a:pt x="431" y="628"/>
                  <a:pt x="434" y="629"/>
                </a:cubicBezTo>
                <a:cubicBezTo>
                  <a:pt x="432" y="631"/>
                  <a:pt x="431" y="632"/>
                  <a:pt x="429" y="635"/>
                </a:cubicBezTo>
                <a:cubicBezTo>
                  <a:pt x="432" y="634"/>
                  <a:pt x="433" y="633"/>
                  <a:pt x="434" y="633"/>
                </a:cubicBezTo>
                <a:close/>
                <a:moveTo>
                  <a:pt x="150" y="98"/>
                </a:moveTo>
                <a:cubicBezTo>
                  <a:pt x="151" y="99"/>
                  <a:pt x="151" y="99"/>
                  <a:pt x="152" y="99"/>
                </a:cubicBezTo>
                <a:cubicBezTo>
                  <a:pt x="156" y="93"/>
                  <a:pt x="160" y="85"/>
                  <a:pt x="165" y="79"/>
                </a:cubicBezTo>
                <a:cubicBezTo>
                  <a:pt x="172" y="71"/>
                  <a:pt x="181" y="65"/>
                  <a:pt x="189" y="58"/>
                </a:cubicBezTo>
                <a:cubicBezTo>
                  <a:pt x="194" y="55"/>
                  <a:pt x="200" y="54"/>
                  <a:pt x="206" y="52"/>
                </a:cubicBezTo>
                <a:cubicBezTo>
                  <a:pt x="209" y="50"/>
                  <a:pt x="212" y="46"/>
                  <a:pt x="211" y="43"/>
                </a:cubicBezTo>
                <a:cubicBezTo>
                  <a:pt x="209" y="39"/>
                  <a:pt x="206" y="40"/>
                  <a:pt x="202" y="42"/>
                </a:cubicBezTo>
                <a:cubicBezTo>
                  <a:pt x="196" y="45"/>
                  <a:pt x="190" y="49"/>
                  <a:pt x="184" y="52"/>
                </a:cubicBezTo>
                <a:cubicBezTo>
                  <a:pt x="175" y="56"/>
                  <a:pt x="168" y="61"/>
                  <a:pt x="163" y="69"/>
                </a:cubicBezTo>
                <a:cubicBezTo>
                  <a:pt x="159" y="73"/>
                  <a:pt x="157" y="79"/>
                  <a:pt x="153" y="83"/>
                </a:cubicBezTo>
                <a:cubicBezTo>
                  <a:pt x="154" y="84"/>
                  <a:pt x="154" y="84"/>
                  <a:pt x="155" y="84"/>
                </a:cubicBezTo>
                <a:cubicBezTo>
                  <a:pt x="157" y="80"/>
                  <a:pt x="160" y="77"/>
                  <a:pt x="163" y="73"/>
                </a:cubicBezTo>
                <a:cubicBezTo>
                  <a:pt x="166" y="69"/>
                  <a:pt x="169" y="66"/>
                  <a:pt x="175" y="65"/>
                </a:cubicBezTo>
                <a:cubicBezTo>
                  <a:pt x="165" y="76"/>
                  <a:pt x="154" y="85"/>
                  <a:pt x="150" y="98"/>
                </a:cubicBezTo>
                <a:close/>
                <a:moveTo>
                  <a:pt x="104" y="737"/>
                </a:moveTo>
                <a:cubicBezTo>
                  <a:pt x="99" y="738"/>
                  <a:pt x="94" y="738"/>
                  <a:pt x="90" y="739"/>
                </a:cubicBezTo>
                <a:cubicBezTo>
                  <a:pt x="92" y="737"/>
                  <a:pt x="95" y="737"/>
                  <a:pt x="97" y="736"/>
                </a:cubicBezTo>
                <a:cubicBezTo>
                  <a:pt x="99" y="735"/>
                  <a:pt x="101" y="733"/>
                  <a:pt x="101" y="732"/>
                </a:cubicBezTo>
                <a:cubicBezTo>
                  <a:pt x="103" y="726"/>
                  <a:pt x="100" y="724"/>
                  <a:pt x="94" y="724"/>
                </a:cubicBezTo>
                <a:cubicBezTo>
                  <a:pt x="96" y="723"/>
                  <a:pt x="97" y="723"/>
                  <a:pt x="98" y="722"/>
                </a:cubicBezTo>
                <a:cubicBezTo>
                  <a:pt x="99" y="722"/>
                  <a:pt x="100" y="721"/>
                  <a:pt x="101" y="721"/>
                </a:cubicBezTo>
                <a:cubicBezTo>
                  <a:pt x="104" y="719"/>
                  <a:pt x="104" y="714"/>
                  <a:pt x="102" y="713"/>
                </a:cubicBezTo>
                <a:cubicBezTo>
                  <a:pt x="98" y="713"/>
                  <a:pt x="94" y="713"/>
                  <a:pt x="91" y="715"/>
                </a:cubicBezTo>
                <a:cubicBezTo>
                  <a:pt x="88" y="717"/>
                  <a:pt x="88" y="722"/>
                  <a:pt x="91" y="725"/>
                </a:cubicBezTo>
                <a:cubicBezTo>
                  <a:pt x="88" y="727"/>
                  <a:pt x="84" y="727"/>
                  <a:pt x="81" y="729"/>
                </a:cubicBezTo>
                <a:cubicBezTo>
                  <a:pt x="79" y="731"/>
                  <a:pt x="77" y="734"/>
                  <a:pt x="76" y="737"/>
                </a:cubicBezTo>
                <a:cubicBezTo>
                  <a:pt x="75" y="737"/>
                  <a:pt x="78" y="739"/>
                  <a:pt x="80" y="741"/>
                </a:cubicBezTo>
                <a:cubicBezTo>
                  <a:pt x="80" y="743"/>
                  <a:pt x="79" y="745"/>
                  <a:pt x="78" y="748"/>
                </a:cubicBezTo>
                <a:cubicBezTo>
                  <a:pt x="89" y="750"/>
                  <a:pt x="102" y="745"/>
                  <a:pt x="104" y="737"/>
                </a:cubicBezTo>
                <a:close/>
                <a:moveTo>
                  <a:pt x="127" y="445"/>
                </a:moveTo>
                <a:cubicBezTo>
                  <a:pt x="134" y="444"/>
                  <a:pt x="131" y="450"/>
                  <a:pt x="134" y="453"/>
                </a:cubicBezTo>
                <a:cubicBezTo>
                  <a:pt x="134" y="451"/>
                  <a:pt x="136" y="449"/>
                  <a:pt x="136" y="447"/>
                </a:cubicBezTo>
                <a:cubicBezTo>
                  <a:pt x="136" y="442"/>
                  <a:pt x="135" y="437"/>
                  <a:pt x="135" y="432"/>
                </a:cubicBezTo>
                <a:cubicBezTo>
                  <a:pt x="135" y="428"/>
                  <a:pt x="134" y="424"/>
                  <a:pt x="133" y="420"/>
                </a:cubicBezTo>
                <a:cubicBezTo>
                  <a:pt x="133" y="414"/>
                  <a:pt x="133" y="409"/>
                  <a:pt x="132" y="403"/>
                </a:cubicBezTo>
                <a:cubicBezTo>
                  <a:pt x="132" y="395"/>
                  <a:pt x="127" y="389"/>
                  <a:pt x="121" y="385"/>
                </a:cubicBezTo>
                <a:cubicBezTo>
                  <a:pt x="119" y="383"/>
                  <a:pt x="115" y="384"/>
                  <a:pt x="113" y="383"/>
                </a:cubicBezTo>
                <a:cubicBezTo>
                  <a:pt x="113" y="385"/>
                  <a:pt x="113" y="388"/>
                  <a:pt x="113" y="390"/>
                </a:cubicBezTo>
                <a:cubicBezTo>
                  <a:pt x="113" y="391"/>
                  <a:pt x="113" y="392"/>
                  <a:pt x="114" y="393"/>
                </a:cubicBezTo>
                <a:cubicBezTo>
                  <a:pt x="117" y="399"/>
                  <a:pt x="120" y="406"/>
                  <a:pt x="120" y="413"/>
                </a:cubicBezTo>
                <a:cubicBezTo>
                  <a:pt x="120" y="415"/>
                  <a:pt x="121" y="417"/>
                  <a:pt x="122" y="419"/>
                </a:cubicBezTo>
                <a:cubicBezTo>
                  <a:pt x="123" y="418"/>
                  <a:pt x="124" y="417"/>
                  <a:pt x="124" y="417"/>
                </a:cubicBezTo>
                <a:cubicBezTo>
                  <a:pt x="124" y="410"/>
                  <a:pt x="124" y="404"/>
                  <a:pt x="124" y="397"/>
                </a:cubicBezTo>
                <a:cubicBezTo>
                  <a:pt x="124" y="396"/>
                  <a:pt x="122" y="395"/>
                  <a:pt x="121" y="393"/>
                </a:cubicBezTo>
                <a:cubicBezTo>
                  <a:pt x="119" y="391"/>
                  <a:pt x="117" y="389"/>
                  <a:pt x="116" y="387"/>
                </a:cubicBezTo>
                <a:cubicBezTo>
                  <a:pt x="116" y="387"/>
                  <a:pt x="117" y="387"/>
                  <a:pt x="117" y="386"/>
                </a:cubicBezTo>
                <a:cubicBezTo>
                  <a:pt x="119" y="388"/>
                  <a:pt x="121" y="389"/>
                  <a:pt x="122" y="390"/>
                </a:cubicBezTo>
                <a:cubicBezTo>
                  <a:pt x="126" y="395"/>
                  <a:pt x="127" y="400"/>
                  <a:pt x="127" y="406"/>
                </a:cubicBezTo>
                <a:cubicBezTo>
                  <a:pt x="127" y="419"/>
                  <a:pt x="127" y="432"/>
                  <a:pt x="127" y="445"/>
                </a:cubicBezTo>
                <a:close/>
                <a:moveTo>
                  <a:pt x="394" y="355"/>
                </a:moveTo>
                <a:cubicBezTo>
                  <a:pt x="394" y="355"/>
                  <a:pt x="393" y="354"/>
                  <a:pt x="393" y="355"/>
                </a:cubicBezTo>
                <a:cubicBezTo>
                  <a:pt x="388" y="358"/>
                  <a:pt x="384" y="362"/>
                  <a:pt x="380" y="366"/>
                </a:cubicBezTo>
                <a:cubicBezTo>
                  <a:pt x="381" y="366"/>
                  <a:pt x="382" y="367"/>
                  <a:pt x="384" y="368"/>
                </a:cubicBezTo>
                <a:cubicBezTo>
                  <a:pt x="382" y="369"/>
                  <a:pt x="380" y="371"/>
                  <a:pt x="379" y="372"/>
                </a:cubicBezTo>
                <a:cubicBezTo>
                  <a:pt x="379" y="372"/>
                  <a:pt x="379" y="373"/>
                  <a:pt x="380" y="374"/>
                </a:cubicBezTo>
                <a:cubicBezTo>
                  <a:pt x="378" y="376"/>
                  <a:pt x="376" y="378"/>
                  <a:pt x="374" y="379"/>
                </a:cubicBezTo>
                <a:cubicBezTo>
                  <a:pt x="368" y="382"/>
                  <a:pt x="367" y="396"/>
                  <a:pt x="371" y="400"/>
                </a:cubicBezTo>
                <a:cubicBezTo>
                  <a:pt x="372" y="401"/>
                  <a:pt x="374" y="401"/>
                  <a:pt x="374" y="401"/>
                </a:cubicBezTo>
                <a:cubicBezTo>
                  <a:pt x="375" y="400"/>
                  <a:pt x="376" y="399"/>
                  <a:pt x="375" y="398"/>
                </a:cubicBezTo>
                <a:cubicBezTo>
                  <a:pt x="375" y="396"/>
                  <a:pt x="374" y="395"/>
                  <a:pt x="373" y="392"/>
                </a:cubicBezTo>
                <a:cubicBezTo>
                  <a:pt x="378" y="393"/>
                  <a:pt x="378" y="397"/>
                  <a:pt x="379" y="400"/>
                </a:cubicBezTo>
                <a:cubicBezTo>
                  <a:pt x="380" y="403"/>
                  <a:pt x="380" y="406"/>
                  <a:pt x="380" y="409"/>
                </a:cubicBezTo>
                <a:cubicBezTo>
                  <a:pt x="380" y="412"/>
                  <a:pt x="381" y="416"/>
                  <a:pt x="381" y="419"/>
                </a:cubicBezTo>
                <a:cubicBezTo>
                  <a:pt x="384" y="409"/>
                  <a:pt x="384" y="401"/>
                  <a:pt x="380" y="392"/>
                </a:cubicBezTo>
                <a:cubicBezTo>
                  <a:pt x="377" y="386"/>
                  <a:pt x="380" y="382"/>
                  <a:pt x="386" y="382"/>
                </a:cubicBezTo>
                <a:cubicBezTo>
                  <a:pt x="388" y="381"/>
                  <a:pt x="390" y="380"/>
                  <a:pt x="390" y="379"/>
                </a:cubicBezTo>
                <a:cubicBezTo>
                  <a:pt x="394" y="371"/>
                  <a:pt x="395" y="363"/>
                  <a:pt x="394" y="355"/>
                </a:cubicBezTo>
                <a:close/>
                <a:moveTo>
                  <a:pt x="328" y="295"/>
                </a:moveTo>
                <a:cubicBezTo>
                  <a:pt x="327" y="290"/>
                  <a:pt x="326" y="284"/>
                  <a:pt x="325" y="277"/>
                </a:cubicBezTo>
                <a:cubicBezTo>
                  <a:pt x="328" y="281"/>
                  <a:pt x="329" y="283"/>
                  <a:pt x="331" y="286"/>
                </a:cubicBezTo>
                <a:cubicBezTo>
                  <a:pt x="331" y="285"/>
                  <a:pt x="332" y="285"/>
                  <a:pt x="332" y="285"/>
                </a:cubicBezTo>
                <a:cubicBezTo>
                  <a:pt x="330" y="279"/>
                  <a:pt x="329" y="273"/>
                  <a:pt x="327" y="268"/>
                </a:cubicBezTo>
                <a:cubicBezTo>
                  <a:pt x="319" y="267"/>
                  <a:pt x="317" y="270"/>
                  <a:pt x="321" y="277"/>
                </a:cubicBezTo>
                <a:cubicBezTo>
                  <a:pt x="322" y="279"/>
                  <a:pt x="323" y="282"/>
                  <a:pt x="324" y="284"/>
                </a:cubicBezTo>
                <a:cubicBezTo>
                  <a:pt x="325" y="285"/>
                  <a:pt x="325" y="286"/>
                  <a:pt x="324" y="287"/>
                </a:cubicBezTo>
                <a:cubicBezTo>
                  <a:pt x="324" y="290"/>
                  <a:pt x="323" y="292"/>
                  <a:pt x="322" y="294"/>
                </a:cubicBezTo>
                <a:cubicBezTo>
                  <a:pt x="321" y="296"/>
                  <a:pt x="321" y="297"/>
                  <a:pt x="320" y="299"/>
                </a:cubicBezTo>
                <a:cubicBezTo>
                  <a:pt x="319" y="287"/>
                  <a:pt x="321" y="276"/>
                  <a:pt x="310" y="268"/>
                </a:cubicBezTo>
                <a:cubicBezTo>
                  <a:pt x="307" y="270"/>
                  <a:pt x="309" y="273"/>
                  <a:pt x="311" y="275"/>
                </a:cubicBezTo>
                <a:cubicBezTo>
                  <a:pt x="315" y="280"/>
                  <a:pt x="317" y="287"/>
                  <a:pt x="314" y="293"/>
                </a:cubicBezTo>
                <a:cubicBezTo>
                  <a:pt x="312" y="298"/>
                  <a:pt x="313" y="301"/>
                  <a:pt x="317" y="304"/>
                </a:cubicBezTo>
                <a:cubicBezTo>
                  <a:pt x="321" y="306"/>
                  <a:pt x="324" y="308"/>
                  <a:pt x="328" y="310"/>
                </a:cubicBezTo>
                <a:cubicBezTo>
                  <a:pt x="329" y="311"/>
                  <a:pt x="331" y="310"/>
                  <a:pt x="332" y="310"/>
                </a:cubicBezTo>
                <a:cubicBezTo>
                  <a:pt x="332" y="302"/>
                  <a:pt x="333" y="296"/>
                  <a:pt x="333" y="289"/>
                </a:cubicBezTo>
                <a:cubicBezTo>
                  <a:pt x="331" y="291"/>
                  <a:pt x="329" y="293"/>
                  <a:pt x="328" y="295"/>
                </a:cubicBezTo>
                <a:close/>
                <a:moveTo>
                  <a:pt x="97" y="784"/>
                </a:moveTo>
                <a:cubicBezTo>
                  <a:pt x="100" y="783"/>
                  <a:pt x="102" y="782"/>
                  <a:pt x="104" y="780"/>
                </a:cubicBezTo>
                <a:cubicBezTo>
                  <a:pt x="112" y="773"/>
                  <a:pt x="116" y="763"/>
                  <a:pt x="119" y="753"/>
                </a:cubicBezTo>
                <a:cubicBezTo>
                  <a:pt x="120" y="750"/>
                  <a:pt x="119" y="744"/>
                  <a:pt x="118" y="744"/>
                </a:cubicBezTo>
                <a:cubicBezTo>
                  <a:pt x="113" y="743"/>
                  <a:pt x="113" y="748"/>
                  <a:pt x="113" y="751"/>
                </a:cubicBezTo>
                <a:cubicBezTo>
                  <a:pt x="111" y="757"/>
                  <a:pt x="108" y="762"/>
                  <a:pt x="102" y="765"/>
                </a:cubicBezTo>
                <a:cubicBezTo>
                  <a:pt x="100" y="760"/>
                  <a:pt x="97" y="760"/>
                  <a:pt x="94" y="764"/>
                </a:cubicBezTo>
                <a:cubicBezTo>
                  <a:pt x="92" y="765"/>
                  <a:pt x="91" y="767"/>
                  <a:pt x="90" y="770"/>
                </a:cubicBezTo>
                <a:cubicBezTo>
                  <a:pt x="88" y="775"/>
                  <a:pt x="84" y="777"/>
                  <a:pt x="79" y="777"/>
                </a:cubicBezTo>
                <a:cubicBezTo>
                  <a:pt x="77" y="777"/>
                  <a:pt x="76" y="777"/>
                  <a:pt x="74" y="777"/>
                </a:cubicBezTo>
                <a:cubicBezTo>
                  <a:pt x="75" y="778"/>
                  <a:pt x="75" y="779"/>
                  <a:pt x="76" y="779"/>
                </a:cubicBezTo>
                <a:cubicBezTo>
                  <a:pt x="80" y="783"/>
                  <a:pt x="84" y="782"/>
                  <a:pt x="90" y="778"/>
                </a:cubicBezTo>
                <a:cubicBezTo>
                  <a:pt x="91" y="777"/>
                  <a:pt x="94" y="777"/>
                  <a:pt x="96" y="776"/>
                </a:cubicBezTo>
                <a:cubicBezTo>
                  <a:pt x="96" y="778"/>
                  <a:pt x="96" y="780"/>
                  <a:pt x="96" y="781"/>
                </a:cubicBezTo>
                <a:cubicBezTo>
                  <a:pt x="96" y="782"/>
                  <a:pt x="96" y="782"/>
                  <a:pt x="97" y="784"/>
                </a:cubicBezTo>
                <a:close/>
                <a:moveTo>
                  <a:pt x="367" y="449"/>
                </a:moveTo>
                <a:cubicBezTo>
                  <a:pt x="366" y="444"/>
                  <a:pt x="367" y="438"/>
                  <a:pt x="364" y="435"/>
                </a:cubicBezTo>
                <a:cubicBezTo>
                  <a:pt x="361" y="431"/>
                  <a:pt x="361" y="428"/>
                  <a:pt x="364" y="423"/>
                </a:cubicBezTo>
                <a:cubicBezTo>
                  <a:pt x="365" y="421"/>
                  <a:pt x="366" y="418"/>
                  <a:pt x="363" y="416"/>
                </a:cubicBezTo>
                <a:cubicBezTo>
                  <a:pt x="360" y="419"/>
                  <a:pt x="357" y="421"/>
                  <a:pt x="355" y="423"/>
                </a:cubicBezTo>
                <a:cubicBezTo>
                  <a:pt x="354" y="425"/>
                  <a:pt x="352" y="428"/>
                  <a:pt x="352" y="430"/>
                </a:cubicBezTo>
                <a:cubicBezTo>
                  <a:pt x="352" y="431"/>
                  <a:pt x="355" y="433"/>
                  <a:pt x="357" y="434"/>
                </a:cubicBezTo>
                <a:cubicBezTo>
                  <a:pt x="356" y="438"/>
                  <a:pt x="356" y="440"/>
                  <a:pt x="360" y="444"/>
                </a:cubicBezTo>
                <a:cubicBezTo>
                  <a:pt x="363" y="447"/>
                  <a:pt x="365" y="453"/>
                  <a:pt x="367" y="457"/>
                </a:cubicBezTo>
                <a:cubicBezTo>
                  <a:pt x="367" y="458"/>
                  <a:pt x="366" y="458"/>
                  <a:pt x="366" y="459"/>
                </a:cubicBezTo>
                <a:cubicBezTo>
                  <a:pt x="369" y="458"/>
                  <a:pt x="373" y="458"/>
                  <a:pt x="374" y="457"/>
                </a:cubicBezTo>
                <a:cubicBezTo>
                  <a:pt x="380" y="448"/>
                  <a:pt x="379" y="432"/>
                  <a:pt x="373" y="423"/>
                </a:cubicBezTo>
                <a:cubicBezTo>
                  <a:pt x="368" y="432"/>
                  <a:pt x="378" y="439"/>
                  <a:pt x="374" y="447"/>
                </a:cubicBezTo>
                <a:cubicBezTo>
                  <a:pt x="372" y="440"/>
                  <a:pt x="370" y="433"/>
                  <a:pt x="368" y="426"/>
                </a:cubicBezTo>
                <a:cubicBezTo>
                  <a:pt x="364" y="433"/>
                  <a:pt x="372" y="441"/>
                  <a:pt x="367" y="449"/>
                </a:cubicBezTo>
                <a:close/>
                <a:moveTo>
                  <a:pt x="366" y="314"/>
                </a:moveTo>
                <a:cubicBezTo>
                  <a:pt x="367" y="315"/>
                  <a:pt x="367" y="315"/>
                  <a:pt x="368" y="315"/>
                </a:cubicBezTo>
                <a:cubicBezTo>
                  <a:pt x="372" y="313"/>
                  <a:pt x="376" y="310"/>
                  <a:pt x="380" y="308"/>
                </a:cubicBezTo>
                <a:cubicBezTo>
                  <a:pt x="386" y="305"/>
                  <a:pt x="388" y="301"/>
                  <a:pt x="386" y="295"/>
                </a:cubicBezTo>
                <a:cubicBezTo>
                  <a:pt x="386" y="292"/>
                  <a:pt x="386" y="289"/>
                  <a:pt x="386" y="285"/>
                </a:cubicBezTo>
                <a:cubicBezTo>
                  <a:pt x="389" y="286"/>
                  <a:pt x="390" y="286"/>
                  <a:pt x="392" y="288"/>
                </a:cubicBezTo>
                <a:cubicBezTo>
                  <a:pt x="391" y="284"/>
                  <a:pt x="391" y="281"/>
                  <a:pt x="391" y="279"/>
                </a:cubicBezTo>
                <a:cubicBezTo>
                  <a:pt x="390" y="279"/>
                  <a:pt x="390" y="279"/>
                  <a:pt x="389" y="279"/>
                </a:cubicBezTo>
                <a:cubicBezTo>
                  <a:pt x="389" y="280"/>
                  <a:pt x="389" y="281"/>
                  <a:pt x="389" y="283"/>
                </a:cubicBezTo>
                <a:cubicBezTo>
                  <a:pt x="388" y="282"/>
                  <a:pt x="387" y="281"/>
                  <a:pt x="387" y="280"/>
                </a:cubicBezTo>
                <a:cubicBezTo>
                  <a:pt x="376" y="284"/>
                  <a:pt x="382" y="293"/>
                  <a:pt x="381" y="301"/>
                </a:cubicBezTo>
                <a:cubicBezTo>
                  <a:pt x="378" y="293"/>
                  <a:pt x="379" y="286"/>
                  <a:pt x="380" y="279"/>
                </a:cubicBezTo>
                <a:cubicBezTo>
                  <a:pt x="381" y="265"/>
                  <a:pt x="382" y="263"/>
                  <a:pt x="379" y="258"/>
                </a:cubicBezTo>
                <a:cubicBezTo>
                  <a:pt x="379" y="260"/>
                  <a:pt x="378" y="261"/>
                  <a:pt x="378" y="262"/>
                </a:cubicBezTo>
                <a:cubicBezTo>
                  <a:pt x="377" y="273"/>
                  <a:pt x="375" y="283"/>
                  <a:pt x="374" y="294"/>
                </a:cubicBezTo>
                <a:cubicBezTo>
                  <a:pt x="374" y="295"/>
                  <a:pt x="374" y="298"/>
                  <a:pt x="373" y="299"/>
                </a:cubicBezTo>
                <a:cubicBezTo>
                  <a:pt x="367" y="303"/>
                  <a:pt x="369" y="309"/>
                  <a:pt x="366" y="314"/>
                </a:cubicBezTo>
                <a:close/>
                <a:moveTo>
                  <a:pt x="479" y="752"/>
                </a:moveTo>
                <a:cubicBezTo>
                  <a:pt x="484" y="747"/>
                  <a:pt x="484" y="744"/>
                  <a:pt x="477" y="740"/>
                </a:cubicBezTo>
                <a:cubicBezTo>
                  <a:pt x="476" y="739"/>
                  <a:pt x="473" y="739"/>
                  <a:pt x="471" y="739"/>
                </a:cubicBezTo>
                <a:cubicBezTo>
                  <a:pt x="471" y="741"/>
                  <a:pt x="471" y="744"/>
                  <a:pt x="472" y="747"/>
                </a:cubicBezTo>
                <a:cubicBezTo>
                  <a:pt x="472" y="748"/>
                  <a:pt x="474" y="750"/>
                  <a:pt x="474" y="751"/>
                </a:cubicBezTo>
                <a:cubicBezTo>
                  <a:pt x="478" y="765"/>
                  <a:pt x="489" y="770"/>
                  <a:pt x="501" y="774"/>
                </a:cubicBezTo>
                <a:cubicBezTo>
                  <a:pt x="507" y="776"/>
                  <a:pt x="510" y="773"/>
                  <a:pt x="508" y="767"/>
                </a:cubicBezTo>
                <a:cubicBezTo>
                  <a:pt x="508" y="762"/>
                  <a:pt x="506" y="760"/>
                  <a:pt x="500" y="760"/>
                </a:cubicBezTo>
                <a:cubicBezTo>
                  <a:pt x="496" y="761"/>
                  <a:pt x="492" y="760"/>
                  <a:pt x="488" y="760"/>
                </a:cubicBezTo>
                <a:cubicBezTo>
                  <a:pt x="490" y="763"/>
                  <a:pt x="492" y="766"/>
                  <a:pt x="494" y="768"/>
                </a:cubicBezTo>
                <a:cubicBezTo>
                  <a:pt x="493" y="768"/>
                  <a:pt x="493" y="769"/>
                  <a:pt x="492" y="769"/>
                </a:cubicBezTo>
                <a:cubicBezTo>
                  <a:pt x="488" y="764"/>
                  <a:pt x="484" y="758"/>
                  <a:pt x="479" y="752"/>
                </a:cubicBezTo>
                <a:close/>
                <a:moveTo>
                  <a:pt x="141" y="870"/>
                </a:moveTo>
                <a:cubicBezTo>
                  <a:pt x="143" y="866"/>
                  <a:pt x="143" y="864"/>
                  <a:pt x="141" y="863"/>
                </a:cubicBezTo>
                <a:cubicBezTo>
                  <a:pt x="138" y="862"/>
                  <a:pt x="133" y="864"/>
                  <a:pt x="131" y="867"/>
                </a:cubicBezTo>
                <a:cubicBezTo>
                  <a:pt x="129" y="866"/>
                  <a:pt x="127" y="866"/>
                  <a:pt x="124" y="865"/>
                </a:cubicBezTo>
                <a:cubicBezTo>
                  <a:pt x="124" y="863"/>
                  <a:pt x="125" y="861"/>
                  <a:pt x="125" y="859"/>
                </a:cubicBezTo>
                <a:cubicBezTo>
                  <a:pt x="124" y="855"/>
                  <a:pt x="121" y="852"/>
                  <a:pt x="117" y="855"/>
                </a:cubicBezTo>
                <a:cubicBezTo>
                  <a:pt x="116" y="856"/>
                  <a:pt x="116" y="861"/>
                  <a:pt x="115" y="864"/>
                </a:cubicBezTo>
                <a:cubicBezTo>
                  <a:pt x="115" y="864"/>
                  <a:pt x="115" y="865"/>
                  <a:pt x="115" y="865"/>
                </a:cubicBezTo>
                <a:cubicBezTo>
                  <a:pt x="117" y="871"/>
                  <a:pt x="120" y="877"/>
                  <a:pt x="125" y="880"/>
                </a:cubicBezTo>
                <a:cubicBezTo>
                  <a:pt x="129" y="883"/>
                  <a:pt x="133" y="881"/>
                  <a:pt x="137" y="878"/>
                </a:cubicBezTo>
                <a:cubicBezTo>
                  <a:pt x="137" y="878"/>
                  <a:pt x="138" y="878"/>
                  <a:pt x="138" y="878"/>
                </a:cubicBezTo>
                <a:cubicBezTo>
                  <a:pt x="142" y="878"/>
                  <a:pt x="145" y="877"/>
                  <a:pt x="149" y="876"/>
                </a:cubicBezTo>
                <a:cubicBezTo>
                  <a:pt x="150" y="876"/>
                  <a:pt x="150" y="875"/>
                  <a:pt x="151" y="874"/>
                </a:cubicBezTo>
                <a:cubicBezTo>
                  <a:pt x="150" y="874"/>
                  <a:pt x="149" y="873"/>
                  <a:pt x="148" y="873"/>
                </a:cubicBezTo>
                <a:cubicBezTo>
                  <a:pt x="143" y="873"/>
                  <a:pt x="139" y="873"/>
                  <a:pt x="134" y="873"/>
                </a:cubicBezTo>
                <a:cubicBezTo>
                  <a:pt x="135" y="871"/>
                  <a:pt x="136" y="869"/>
                  <a:pt x="138" y="867"/>
                </a:cubicBezTo>
                <a:cubicBezTo>
                  <a:pt x="139" y="868"/>
                  <a:pt x="140" y="869"/>
                  <a:pt x="141" y="870"/>
                </a:cubicBezTo>
                <a:close/>
                <a:moveTo>
                  <a:pt x="179" y="869"/>
                </a:moveTo>
                <a:cubicBezTo>
                  <a:pt x="173" y="868"/>
                  <a:pt x="168" y="868"/>
                  <a:pt x="161" y="871"/>
                </a:cubicBezTo>
                <a:cubicBezTo>
                  <a:pt x="164" y="873"/>
                  <a:pt x="165" y="874"/>
                  <a:pt x="168" y="875"/>
                </a:cubicBezTo>
                <a:cubicBezTo>
                  <a:pt x="165" y="876"/>
                  <a:pt x="163" y="877"/>
                  <a:pt x="161" y="878"/>
                </a:cubicBezTo>
                <a:cubicBezTo>
                  <a:pt x="159" y="879"/>
                  <a:pt x="157" y="881"/>
                  <a:pt x="155" y="882"/>
                </a:cubicBezTo>
                <a:cubicBezTo>
                  <a:pt x="154" y="882"/>
                  <a:pt x="152" y="881"/>
                  <a:pt x="151" y="880"/>
                </a:cubicBezTo>
                <a:cubicBezTo>
                  <a:pt x="150" y="881"/>
                  <a:pt x="149" y="883"/>
                  <a:pt x="149" y="884"/>
                </a:cubicBezTo>
                <a:cubicBezTo>
                  <a:pt x="144" y="883"/>
                  <a:pt x="139" y="881"/>
                  <a:pt x="134" y="883"/>
                </a:cubicBezTo>
                <a:cubicBezTo>
                  <a:pt x="141" y="890"/>
                  <a:pt x="148" y="896"/>
                  <a:pt x="158" y="890"/>
                </a:cubicBezTo>
                <a:cubicBezTo>
                  <a:pt x="160" y="888"/>
                  <a:pt x="163" y="888"/>
                  <a:pt x="165" y="887"/>
                </a:cubicBezTo>
                <a:cubicBezTo>
                  <a:pt x="168" y="885"/>
                  <a:pt x="171" y="883"/>
                  <a:pt x="173" y="881"/>
                </a:cubicBezTo>
                <a:cubicBezTo>
                  <a:pt x="175" y="877"/>
                  <a:pt x="177" y="873"/>
                  <a:pt x="179" y="869"/>
                </a:cubicBezTo>
                <a:close/>
                <a:moveTo>
                  <a:pt x="668" y="627"/>
                </a:moveTo>
                <a:cubicBezTo>
                  <a:pt x="663" y="628"/>
                  <a:pt x="659" y="629"/>
                  <a:pt x="655" y="630"/>
                </a:cubicBezTo>
                <a:cubicBezTo>
                  <a:pt x="653" y="630"/>
                  <a:pt x="650" y="629"/>
                  <a:pt x="647" y="630"/>
                </a:cubicBezTo>
                <a:cubicBezTo>
                  <a:pt x="644" y="630"/>
                  <a:pt x="641" y="633"/>
                  <a:pt x="638" y="633"/>
                </a:cubicBezTo>
                <a:cubicBezTo>
                  <a:pt x="635" y="633"/>
                  <a:pt x="631" y="633"/>
                  <a:pt x="628" y="633"/>
                </a:cubicBezTo>
                <a:cubicBezTo>
                  <a:pt x="627" y="633"/>
                  <a:pt x="625" y="635"/>
                  <a:pt x="624" y="636"/>
                </a:cubicBezTo>
                <a:cubicBezTo>
                  <a:pt x="624" y="638"/>
                  <a:pt x="624" y="641"/>
                  <a:pt x="624" y="643"/>
                </a:cubicBezTo>
                <a:cubicBezTo>
                  <a:pt x="626" y="643"/>
                  <a:pt x="627" y="643"/>
                  <a:pt x="628" y="643"/>
                </a:cubicBezTo>
                <a:cubicBezTo>
                  <a:pt x="633" y="642"/>
                  <a:pt x="637" y="641"/>
                  <a:pt x="641" y="641"/>
                </a:cubicBezTo>
                <a:cubicBezTo>
                  <a:pt x="646" y="641"/>
                  <a:pt x="653" y="643"/>
                  <a:pt x="655" y="635"/>
                </a:cubicBezTo>
                <a:cubicBezTo>
                  <a:pt x="657" y="639"/>
                  <a:pt x="661" y="639"/>
                  <a:pt x="669" y="636"/>
                </a:cubicBezTo>
                <a:cubicBezTo>
                  <a:pt x="673" y="634"/>
                  <a:pt x="673" y="630"/>
                  <a:pt x="673" y="627"/>
                </a:cubicBezTo>
                <a:cubicBezTo>
                  <a:pt x="673" y="626"/>
                  <a:pt x="673" y="626"/>
                  <a:pt x="672" y="626"/>
                </a:cubicBezTo>
                <a:cubicBezTo>
                  <a:pt x="671" y="629"/>
                  <a:pt x="670" y="631"/>
                  <a:pt x="668" y="633"/>
                </a:cubicBezTo>
                <a:cubicBezTo>
                  <a:pt x="668" y="633"/>
                  <a:pt x="668" y="633"/>
                  <a:pt x="668" y="633"/>
                </a:cubicBezTo>
                <a:cubicBezTo>
                  <a:pt x="668" y="631"/>
                  <a:pt x="668" y="630"/>
                  <a:pt x="668" y="627"/>
                </a:cubicBezTo>
                <a:close/>
                <a:moveTo>
                  <a:pt x="707" y="434"/>
                </a:moveTo>
                <a:cubicBezTo>
                  <a:pt x="708" y="432"/>
                  <a:pt x="711" y="430"/>
                  <a:pt x="711" y="428"/>
                </a:cubicBezTo>
                <a:cubicBezTo>
                  <a:pt x="711" y="423"/>
                  <a:pt x="711" y="417"/>
                  <a:pt x="711" y="412"/>
                </a:cubicBezTo>
                <a:cubicBezTo>
                  <a:pt x="711" y="411"/>
                  <a:pt x="709" y="410"/>
                  <a:pt x="707" y="408"/>
                </a:cubicBezTo>
                <a:cubicBezTo>
                  <a:pt x="706" y="414"/>
                  <a:pt x="704" y="419"/>
                  <a:pt x="703" y="424"/>
                </a:cubicBezTo>
                <a:cubicBezTo>
                  <a:pt x="702" y="429"/>
                  <a:pt x="701" y="435"/>
                  <a:pt x="701" y="441"/>
                </a:cubicBezTo>
                <a:cubicBezTo>
                  <a:pt x="701" y="445"/>
                  <a:pt x="701" y="448"/>
                  <a:pt x="698" y="451"/>
                </a:cubicBezTo>
                <a:cubicBezTo>
                  <a:pt x="697" y="453"/>
                  <a:pt x="697" y="458"/>
                  <a:pt x="697" y="459"/>
                </a:cubicBezTo>
                <a:cubicBezTo>
                  <a:pt x="700" y="460"/>
                  <a:pt x="704" y="460"/>
                  <a:pt x="707" y="460"/>
                </a:cubicBezTo>
                <a:cubicBezTo>
                  <a:pt x="711" y="459"/>
                  <a:pt x="708" y="456"/>
                  <a:pt x="708" y="454"/>
                </a:cubicBezTo>
                <a:cubicBezTo>
                  <a:pt x="708" y="452"/>
                  <a:pt x="709" y="448"/>
                  <a:pt x="710" y="448"/>
                </a:cubicBezTo>
                <a:cubicBezTo>
                  <a:pt x="713" y="447"/>
                  <a:pt x="712" y="444"/>
                  <a:pt x="712" y="442"/>
                </a:cubicBezTo>
                <a:cubicBezTo>
                  <a:pt x="710" y="442"/>
                  <a:pt x="708" y="441"/>
                  <a:pt x="706" y="440"/>
                </a:cubicBezTo>
                <a:cubicBezTo>
                  <a:pt x="706" y="440"/>
                  <a:pt x="707" y="439"/>
                  <a:pt x="707" y="439"/>
                </a:cubicBezTo>
                <a:cubicBezTo>
                  <a:pt x="708" y="438"/>
                  <a:pt x="710" y="438"/>
                  <a:pt x="712" y="437"/>
                </a:cubicBezTo>
                <a:cubicBezTo>
                  <a:pt x="710" y="436"/>
                  <a:pt x="708" y="435"/>
                  <a:pt x="707" y="434"/>
                </a:cubicBezTo>
                <a:close/>
                <a:moveTo>
                  <a:pt x="215" y="965"/>
                </a:moveTo>
                <a:cubicBezTo>
                  <a:pt x="215" y="965"/>
                  <a:pt x="214" y="965"/>
                  <a:pt x="214" y="965"/>
                </a:cubicBezTo>
                <a:cubicBezTo>
                  <a:pt x="212" y="966"/>
                  <a:pt x="210" y="968"/>
                  <a:pt x="208" y="970"/>
                </a:cubicBezTo>
                <a:cubicBezTo>
                  <a:pt x="205" y="973"/>
                  <a:pt x="204" y="981"/>
                  <a:pt x="207" y="984"/>
                </a:cubicBezTo>
                <a:cubicBezTo>
                  <a:pt x="210" y="988"/>
                  <a:pt x="223" y="991"/>
                  <a:pt x="228" y="989"/>
                </a:cubicBezTo>
                <a:cubicBezTo>
                  <a:pt x="229" y="989"/>
                  <a:pt x="231" y="987"/>
                  <a:pt x="231" y="985"/>
                </a:cubicBezTo>
                <a:cubicBezTo>
                  <a:pt x="230" y="979"/>
                  <a:pt x="230" y="973"/>
                  <a:pt x="229" y="967"/>
                </a:cubicBezTo>
                <a:cubicBezTo>
                  <a:pt x="229" y="965"/>
                  <a:pt x="227" y="965"/>
                  <a:pt x="226" y="964"/>
                </a:cubicBezTo>
                <a:cubicBezTo>
                  <a:pt x="226" y="965"/>
                  <a:pt x="225" y="966"/>
                  <a:pt x="225" y="967"/>
                </a:cubicBezTo>
                <a:cubicBezTo>
                  <a:pt x="225" y="969"/>
                  <a:pt x="226" y="971"/>
                  <a:pt x="226" y="973"/>
                </a:cubicBezTo>
                <a:cubicBezTo>
                  <a:pt x="227" y="977"/>
                  <a:pt x="226" y="981"/>
                  <a:pt x="226" y="985"/>
                </a:cubicBezTo>
                <a:cubicBezTo>
                  <a:pt x="225" y="985"/>
                  <a:pt x="225" y="985"/>
                  <a:pt x="224" y="985"/>
                </a:cubicBezTo>
                <a:cubicBezTo>
                  <a:pt x="223" y="978"/>
                  <a:pt x="222" y="971"/>
                  <a:pt x="221" y="964"/>
                </a:cubicBezTo>
                <a:cubicBezTo>
                  <a:pt x="220" y="964"/>
                  <a:pt x="219" y="964"/>
                  <a:pt x="219" y="964"/>
                </a:cubicBezTo>
                <a:cubicBezTo>
                  <a:pt x="219" y="970"/>
                  <a:pt x="219" y="976"/>
                  <a:pt x="220" y="983"/>
                </a:cubicBezTo>
                <a:cubicBezTo>
                  <a:pt x="219" y="983"/>
                  <a:pt x="219" y="983"/>
                  <a:pt x="218" y="983"/>
                </a:cubicBezTo>
                <a:cubicBezTo>
                  <a:pt x="217" y="977"/>
                  <a:pt x="216" y="971"/>
                  <a:pt x="215" y="965"/>
                </a:cubicBezTo>
                <a:close/>
                <a:moveTo>
                  <a:pt x="293" y="854"/>
                </a:moveTo>
                <a:cubicBezTo>
                  <a:pt x="293" y="854"/>
                  <a:pt x="294" y="855"/>
                  <a:pt x="294" y="855"/>
                </a:cubicBezTo>
                <a:cubicBezTo>
                  <a:pt x="295" y="853"/>
                  <a:pt x="297" y="850"/>
                  <a:pt x="297" y="848"/>
                </a:cubicBezTo>
                <a:cubicBezTo>
                  <a:pt x="297" y="841"/>
                  <a:pt x="296" y="834"/>
                  <a:pt x="295" y="827"/>
                </a:cubicBezTo>
                <a:cubicBezTo>
                  <a:pt x="295" y="825"/>
                  <a:pt x="296" y="822"/>
                  <a:pt x="297" y="820"/>
                </a:cubicBezTo>
                <a:cubicBezTo>
                  <a:pt x="297" y="820"/>
                  <a:pt x="298" y="820"/>
                  <a:pt x="298" y="820"/>
                </a:cubicBezTo>
                <a:cubicBezTo>
                  <a:pt x="299" y="825"/>
                  <a:pt x="299" y="830"/>
                  <a:pt x="300" y="834"/>
                </a:cubicBezTo>
                <a:cubicBezTo>
                  <a:pt x="300" y="834"/>
                  <a:pt x="301" y="834"/>
                  <a:pt x="301" y="835"/>
                </a:cubicBezTo>
                <a:cubicBezTo>
                  <a:pt x="302" y="833"/>
                  <a:pt x="303" y="832"/>
                  <a:pt x="305" y="830"/>
                </a:cubicBezTo>
                <a:cubicBezTo>
                  <a:pt x="305" y="830"/>
                  <a:pt x="306" y="830"/>
                  <a:pt x="306" y="830"/>
                </a:cubicBezTo>
                <a:cubicBezTo>
                  <a:pt x="306" y="834"/>
                  <a:pt x="306" y="837"/>
                  <a:pt x="307" y="840"/>
                </a:cubicBezTo>
                <a:cubicBezTo>
                  <a:pt x="307" y="841"/>
                  <a:pt x="308" y="843"/>
                  <a:pt x="309" y="844"/>
                </a:cubicBezTo>
                <a:cubicBezTo>
                  <a:pt x="309" y="844"/>
                  <a:pt x="311" y="844"/>
                  <a:pt x="311" y="844"/>
                </a:cubicBezTo>
                <a:cubicBezTo>
                  <a:pt x="312" y="842"/>
                  <a:pt x="311" y="841"/>
                  <a:pt x="311" y="839"/>
                </a:cubicBezTo>
                <a:cubicBezTo>
                  <a:pt x="311" y="838"/>
                  <a:pt x="311" y="836"/>
                  <a:pt x="311" y="835"/>
                </a:cubicBezTo>
                <a:cubicBezTo>
                  <a:pt x="311" y="830"/>
                  <a:pt x="312" y="826"/>
                  <a:pt x="312" y="820"/>
                </a:cubicBezTo>
                <a:cubicBezTo>
                  <a:pt x="309" y="822"/>
                  <a:pt x="307" y="823"/>
                  <a:pt x="304" y="825"/>
                </a:cubicBezTo>
                <a:cubicBezTo>
                  <a:pt x="303" y="822"/>
                  <a:pt x="303" y="819"/>
                  <a:pt x="303" y="817"/>
                </a:cubicBezTo>
                <a:cubicBezTo>
                  <a:pt x="303" y="814"/>
                  <a:pt x="301" y="813"/>
                  <a:pt x="299" y="815"/>
                </a:cubicBezTo>
                <a:cubicBezTo>
                  <a:pt x="294" y="817"/>
                  <a:pt x="290" y="821"/>
                  <a:pt x="291" y="827"/>
                </a:cubicBezTo>
                <a:cubicBezTo>
                  <a:pt x="292" y="831"/>
                  <a:pt x="292" y="834"/>
                  <a:pt x="292" y="837"/>
                </a:cubicBezTo>
                <a:cubicBezTo>
                  <a:pt x="292" y="841"/>
                  <a:pt x="291" y="843"/>
                  <a:pt x="288" y="845"/>
                </a:cubicBezTo>
                <a:cubicBezTo>
                  <a:pt x="285" y="847"/>
                  <a:pt x="284" y="849"/>
                  <a:pt x="287" y="852"/>
                </a:cubicBezTo>
                <a:cubicBezTo>
                  <a:pt x="288" y="851"/>
                  <a:pt x="289" y="850"/>
                  <a:pt x="291" y="849"/>
                </a:cubicBezTo>
                <a:cubicBezTo>
                  <a:pt x="291" y="851"/>
                  <a:pt x="292" y="853"/>
                  <a:pt x="293" y="854"/>
                </a:cubicBezTo>
                <a:close/>
                <a:moveTo>
                  <a:pt x="338" y="317"/>
                </a:moveTo>
                <a:cubicBezTo>
                  <a:pt x="339" y="321"/>
                  <a:pt x="340" y="324"/>
                  <a:pt x="340" y="328"/>
                </a:cubicBezTo>
                <a:cubicBezTo>
                  <a:pt x="342" y="333"/>
                  <a:pt x="346" y="334"/>
                  <a:pt x="350" y="331"/>
                </a:cubicBezTo>
                <a:cubicBezTo>
                  <a:pt x="352" y="330"/>
                  <a:pt x="354" y="331"/>
                  <a:pt x="355" y="330"/>
                </a:cubicBezTo>
                <a:cubicBezTo>
                  <a:pt x="357" y="330"/>
                  <a:pt x="359" y="330"/>
                  <a:pt x="361" y="329"/>
                </a:cubicBezTo>
                <a:cubicBezTo>
                  <a:pt x="361" y="329"/>
                  <a:pt x="362" y="326"/>
                  <a:pt x="361" y="326"/>
                </a:cubicBezTo>
                <a:cubicBezTo>
                  <a:pt x="359" y="325"/>
                  <a:pt x="357" y="324"/>
                  <a:pt x="355" y="324"/>
                </a:cubicBezTo>
                <a:cubicBezTo>
                  <a:pt x="353" y="324"/>
                  <a:pt x="351" y="326"/>
                  <a:pt x="350" y="326"/>
                </a:cubicBezTo>
                <a:cubicBezTo>
                  <a:pt x="349" y="326"/>
                  <a:pt x="349" y="325"/>
                  <a:pt x="349" y="324"/>
                </a:cubicBezTo>
                <a:cubicBezTo>
                  <a:pt x="351" y="323"/>
                  <a:pt x="353" y="322"/>
                  <a:pt x="356" y="321"/>
                </a:cubicBezTo>
                <a:cubicBezTo>
                  <a:pt x="365" y="318"/>
                  <a:pt x="368" y="306"/>
                  <a:pt x="361" y="299"/>
                </a:cubicBezTo>
                <a:cubicBezTo>
                  <a:pt x="358" y="305"/>
                  <a:pt x="356" y="310"/>
                  <a:pt x="353" y="316"/>
                </a:cubicBezTo>
                <a:cubicBezTo>
                  <a:pt x="348" y="312"/>
                  <a:pt x="344" y="317"/>
                  <a:pt x="338" y="317"/>
                </a:cubicBezTo>
                <a:close/>
                <a:moveTo>
                  <a:pt x="361" y="338"/>
                </a:moveTo>
                <a:cubicBezTo>
                  <a:pt x="371" y="331"/>
                  <a:pt x="384" y="331"/>
                  <a:pt x="391" y="318"/>
                </a:cubicBezTo>
                <a:cubicBezTo>
                  <a:pt x="389" y="318"/>
                  <a:pt x="387" y="317"/>
                  <a:pt x="385" y="317"/>
                </a:cubicBezTo>
                <a:cubicBezTo>
                  <a:pt x="385" y="314"/>
                  <a:pt x="384" y="312"/>
                  <a:pt x="384" y="308"/>
                </a:cubicBezTo>
                <a:cubicBezTo>
                  <a:pt x="377" y="313"/>
                  <a:pt x="371" y="316"/>
                  <a:pt x="365" y="321"/>
                </a:cubicBezTo>
                <a:cubicBezTo>
                  <a:pt x="364" y="321"/>
                  <a:pt x="364" y="324"/>
                  <a:pt x="363" y="326"/>
                </a:cubicBezTo>
                <a:cubicBezTo>
                  <a:pt x="365" y="325"/>
                  <a:pt x="367" y="326"/>
                  <a:pt x="368" y="325"/>
                </a:cubicBezTo>
                <a:cubicBezTo>
                  <a:pt x="372" y="323"/>
                  <a:pt x="375" y="321"/>
                  <a:pt x="379" y="318"/>
                </a:cubicBezTo>
                <a:cubicBezTo>
                  <a:pt x="379" y="318"/>
                  <a:pt x="380" y="318"/>
                  <a:pt x="381" y="320"/>
                </a:cubicBezTo>
                <a:cubicBezTo>
                  <a:pt x="375" y="324"/>
                  <a:pt x="369" y="328"/>
                  <a:pt x="363" y="331"/>
                </a:cubicBezTo>
                <a:cubicBezTo>
                  <a:pt x="357" y="334"/>
                  <a:pt x="355" y="337"/>
                  <a:pt x="357" y="344"/>
                </a:cubicBezTo>
                <a:cubicBezTo>
                  <a:pt x="362" y="345"/>
                  <a:pt x="361" y="340"/>
                  <a:pt x="361" y="338"/>
                </a:cubicBezTo>
                <a:close/>
                <a:moveTo>
                  <a:pt x="294" y="1008"/>
                </a:moveTo>
                <a:cubicBezTo>
                  <a:pt x="295" y="1009"/>
                  <a:pt x="296" y="1011"/>
                  <a:pt x="298" y="1011"/>
                </a:cubicBezTo>
                <a:cubicBezTo>
                  <a:pt x="304" y="1013"/>
                  <a:pt x="308" y="1010"/>
                  <a:pt x="310" y="1005"/>
                </a:cubicBezTo>
                <a:cubicBezTo>
                  <a:pt x="312" y="1002"/>
                  <a:pt x="313" y="997"/>
                  <a:pt x="313" y="993"/>
                </a:cubicBezTo>
                <a:cubicBezTo>
                  <a:pt x="314" y="992"/>
                  <a:pt x="312" y="992"/>
                  <a:pt x="312" y="991"/>
                </a:cubicBezTo>
                <a:cubicBezTo>
                  <a:pt x="311" y="992"/>
                  <a:pt x="310" y="992"/>
                  <a:pt x="310" y="993"/>
                </a:cubicBezTo>
                <a:cubicBezTo>
                  <a:pt x="310" y="996"/>
                  <a:pt x="309" y="999"/>
                  <a:pt x="309" y="1002"/>
                </a:cubicBezTo>
                <a:cubicBezTo>
                  <a:pt x="309" y="1005"/>
                  <a:pt x="307" y="1006"/>
                  <a:pt x="303" y="1007"/>
                </a:cubicBezTo>
                <a:cubicBezTo>
                  <a:pt x="304" y="1004"/>
                  <a:pt x="306" y="1001"/>
                  <a:pt x="306" y="998"/>
                </a:cubicBezTo>
                <a:cubicBezTo>
                  <a:pt x="306" y="996"/>
                  <a:pt x="306" y="993"/>
                  <a:pt x="305" y="991"/>
                </a:cubicBezTo>
                <a:cubicBezTo>
                  <a:pt x="304" y="991"/>
                  <a:pt x="301" y="991"/>
                  <a:pt x="299" y="992"/>
                </a:cubicBezTo>
                <a:cubicBezTo>
                  <a:pt x="298" y="992"/>
                  <a:pt x="299" y="996"/>
                  <a:pt x="299" y="997"/>
                </a:cubicBezTo>
                <a:cubicBezTo>
                  <a:pt x="300" y="1000"/>
                  <a:pt x="301" y="1003"/>
                  <a:pt x="297" y="1004"/>
                </a:cubicBezTo>
                <a:cubicBezTo>
                  <a:pt x="296" y="1000"/>
                  <a:pt x="293" y="998"/>
                  <a:pt x="290" y="999"/>
                </a:cubicBezTo>
                <a:cubicBezTo>
                  <a:pt x="288" y="1000"/>
                  <a:pt x="289" y="1004"/>
                  <a:pt x="288" y="1007"/>
                </a:cubicBezTo>
                <a:cubicBezTo>
                  <a:pt x="285" y="1002"/>
                  <a:pt x="282" y="998"/>
                  <a:pt x="279" y="993"/>
                </a:cubicBezTo>
                <a:cubicBezTo>
                  <a:pt x="278" y="993"/>
                  <a:pt x="277" y="994"/>
                  <a:pt x="277" y="994"/>
                </a:cubicBezTo>
                <a:cubicBezTo>
                  <a:pt x="277" y="999"/>
                  <a:pt x="276" y="1005"/>
                  <a:pt x="279" y="1008"/>
                </a:cubicBezTo>
                <a:cubicBezTo>
                  <a:pt x="283" y="1012"/>
                  <a:pt x="289" y="1011"/>
                  <a:pt x="294" y="1008"/>
                </a:cubicBezTo>
                <a:close/>
                <a:moveTo>
                  <a:pt x="314" y="254"/>
                </a:moveTo>
                <a:cubicBezTo>
                  <a:pt x="314" y="254"/>
                  <a:pt x="315" y="254"/>
                  <a:pt x="315" y="254"/>
                </a:cubicBezTo>
                <a:cubicBezTo>
                  <a:pt x="316" y="253"/>
                  <a:pt x="316" y="252"/>
                  <a:pt x="316" y="251"/>
                </a:cubicBezTo>
                <a:cubicBezTo>
                  <a:pt x="317" y="248"/>
                  <a:pt x="316" y="245"/>
                  <a:pt x="316" y="242"/>
                </a:cubicBezTo>
                <a:cubicBezTo>
                  <a:pt x="317" y="232"/>
                  <a:pt x="320" y="223"/>
                  <a:pt x="319" y="213"/>
                </a:cubicBezTo>
                <a:cubicBezTo>
                  <a:pt x="319" y="208"/>
                  <a:pt x="319" y="204"/>
                  <a:pt x="320" y="200"/>
                </a:cubicBezTo>
                <a:cubicBezTo>
                  <a:pt x="320" y="198"/>
                  <a:pt x="318" y="196"/>
                  <a:pt x="318" y="193"/>
                </a:cubicBezTo>
                <a:cubicBezTo>
                  <a:pt x="317" y="193"/>
                  <a:pt x="316" y="194"/>
                  <a:pt x="316" y="194"/>
                </a:cubicBezTo>
                <a:cubicBezTo>
                  <a:pt x="315" y="198"/>
                  <a:pt x="314" y="202"/>
                  <a:pt x="314" y="205"/>
                </a:cubicBezTo>
                <a:cubicBezTo>
                  <a:pt x="312" y="206"/>
                  <a:pt x="309" y="207"/>
                  <a:pt x="308" y="208"/>
                </a:cubicBezTo>
                <a:cubicBezTo>
                  <a:pt x="305" y="215"/>
                  <a:pt x="304" y="222"/>
                  <a:pt x="305" y="230"/>
                </a:cubicBezTo>
                <a:cubicBezTo>
                  <a:pt x="305" y="230"/>
                  <a:pt x="306" y="230"/>
                  <a:pt x="306" y="230"/>
                </a:cubicBezTo>
                <a:cubicBezTo>
                  <a:pt x="308" y="224"/>
                  <a:pt x="311" y="217"/>
                  <a:pt x="313" y="211"/>
                </a:cubicBezTo>
                <a:cubicBezTo>
                  <a:pt x="314" y="211"/>
                  <a:pt x="314" y="211"/>
                  <a:pt x="315" y="211"/>
                </a:cubicBezTo>
                <a:cubicBezTo>
                  <a:pt x="315" y="213"/>
                  <a:pt x="316" y="214"/>
                  <a:pt x="315" y="216"/>
                </a:cubicBezTo>
                <a:cubicBezTo>
                  <a:pt x="315" y="219"/>
                  <a:pt x="313" y="222"/>
                  <a:pt x="313" y="225"/>
                </a:cubicBezTo>
                <a:cubicBezTo>
                  <a:pt x="312" y="234"/>
                  <a:pt x="312" y="242"/>
                  <a:pt x="313" y="251"/>
                </a:cubicBezTo>
                <a:cubicBezTo>
                  <a:pt x="313" y="252"/>
                  <a:pt x="313" y="253"/>
                  <a:pt x="314" y="254"/>
                </a:cubicBezTo>
                <a:close/>
                <a:moveTo>
                  <a:pt x="335" y="682"/>
                </a:moveTo>
                <a:cubicBezTo>
                  <a:pt x="332" y="682"/>
                  <a:pt x="330" y="681"/>
                  <a:pt x="327" y="681"/>
                </a:cubicBezTo>
                <a:cubicBezTo>
                  <a:pt x="327" y="681"/>
                  <a:pt x="326" y="682"/>
                  <a:pt x="324" y="683"/>
                </a:cubicBezTo>
                <a:cubicBezTo>
                  <a:pt x="323" y="681"/>
                  <a:pt x="323" y="680"/>
                  <a:pt x="322" y="678"/>
                </a:cubicBezTo>
                <a:cubicBezTo>
                  <a:pt x="329" y="674"/>
                  <a:pt x="329" y="671"/>
                  <a:pt x="325" y="667"/>
                </a:cubicBezTo>
                <a:cubicBezTo>
                  <a:pt x="325" y="664"/>
                  <a:pt x="326" y="662"/>
                  <a:pt x="325" y="661"/>
                </a:cubicBezTo>
                <a:cubicBezTo>
                  <a:pt x="325" y="660"/>
                  <a:pt x="322" y="660"/>
                  <a:pt x="320" y="660"/>
                </a:cubicBezTo>
                <a:cubicBezTo>
                  <a:pt x="320" y="663"/>
                  <a:pt x="320" y="666"/>
                  <a:pt x="320" y="670"/>
                </a:cubicBezTo>
                <a:cubicBezTo>
                  <a:pt x="319" y="670"/>
                  <a:pt x="318" y="671"/>
                  <a:pt x="317" y="671"/>
                </a:cubicBezTo>
                <a:cubicBezTo>
                  <a:pt x="315" y="672"/>
                  <a:pt x="313" y="673"/>
                  <a:pt x="312" y="675"/>
                </a:cubicBezTo>
                <a:cubicBezTo>
                  <a:pt x="313" y="676"/>
                  <a:pt x="315" y="677"/>
                  <a:pt x="317" y="678"/>
                </a:cubicBezTo>
                <a:cubicBezTo>
                  <a:pt x="317" y="678"/>
                  <a:pt x="317" y="678"/>
                  <a:pt x="318" y="679"/>
                </a:cubicBezTo>
                <a:cubicBezTo>
                  <a:pt x="314" y="679"/>
                  <a:pt x="310" y="679"/>
                  <a:pt x="307" y="679"/>
                </a:cubicBezTo>
                <a:cubicBezTo>
                  <a:pt x="305" y="680"/>
                  <a:pt x="303" y="682"/>
                  <a:pt x="303" y="683"/>
                </a:cubicBezTo>
                <a:cubicBezTo>
                  <a:pt x="302" y="685"/>
                  <a:pt x="303" y="688"/>
                  <a:pt x="307" y="687"/>
                </a:cubicBezTo>
                <a:cubicBezTo>
                  <a:pt x="315" y="687"/>
                  <a:pt x="324" y="686"/>
                  <a:pt x="332" y="685"/>
                </a:cubicBezTo>
                <a:cubicBezTo>
                  <a:pt x="333" y="685"/>
                  <a:pt x="334" y="683"/>
                  <a:pt x="335" y="682"/>
                </a:cubicBezTo>
                <a:close/>
                <a:moveTo>
                  <a:pt x="725" y="359"/>
                </a:moveTo>
                <a:cubicBezTo>
                  <a:pt x="722" y="364"/>
                  <a:pt x="717" y="367"/>
                  <a:pt x="715" y="372"/>
                </a:cubicBezTo>
                <a:cubicBezTo>
                  <a:pt x="713" y="377"/>
                  <a:pt x="713" y="384"/>
                  <a:pt x="712" y="389"/>
                </a:cubicBezTo>
                <a:cubicBezTo>
                  <a:pt x="712" y="391"/>
                  <a:pt x="713" y="393"/>
                  <a:pt x="713" y="395"/>
                </a:cubicBezTo>
                <a:cubicBezTo>
                  <a:pt x="714" y="396"/>
                  <a:pt x="715" y="397"/>
                  <a:pt x="716" y="397"/>
                </a:cubicBezTo>
                <a:cubicBezTo>
                  <a:pt x="717" y="397"/>
                  <a:pt x="718" y="396"/>
                  <a:pt x="718" y="395"/>
                </a:cubicBezTo>
                <a:cubicBezTo>
                  <a:pt x="718" y="394"/>
                  <a:pt x="718" y="393"/>
                  <a:pt x="717" y="392"/>
                </a:cubicBezTo>
                <a:cubicBezTo>
                  <a:pt x="717" y="391"/>
                  <a:pt x="715" y="391"/>
                  <a:pt x="714" y="390"/>
                </a:cubicBezTo>
                <a:cubicBezTo>
                  <a:pt x="717" y="385"/>
                  <a:pt x="721" y="380"/>
                  <a:pt x="724" y="375"/>
                </a:cubicBezTo>
                <a:cubicBezTo>
                  <a:pt x="725" y="373"/>
                  <a:pt x="727" y="371"/>
                  <a:pt x="727" y="369"/>
                </a:cubicBezTo>
                <a:cubicBezTo>
                  <a:pt x="729" y="362"/>
                  <a:pt x="729" y="362"/>
                  <a:pt x="736" y="363"/>
                </a:cubicBezTo>
                <a:cubicBezTo>
                  <a:pt x="736" y="361"/>
                  <a:pt x="735" y="359"/>
                  <a:pt x="735" y="357"/>
                </a:cubicBezTo>
                <a:cubicBezTo>
                  <a:pt x="735" y="354"/>
                  <a:pt x="736" y="352"/>
                  <a:pt x="737" y="350"/>
                </a:cubicBezTo>
                <a:cubicBezTo>
                  <a:pt x="726" y="349"/>
                  <a:pt x="723" y="352"/>
                  <a:pt x="725" y="359"/>
                </a:cubicBezTo>
                <a:close/>
                <a:moveTo>
                  <a:pt x="349" y="81"/>
                </a:moveTo>
                <a:cubicBezTo>
                  <a:pt x="353" y="83"/>
                  <a:pt x="355" y="85"/>
                  <a:pt x="358" y="87"/>
                </a:cubicBezTo>
                <a:cubicBezTo>
                  <a:pt x="360" y="88"/>
                  <a:pt x="362" y="89"/>
                  <a:pt x="363" y="91"/>
                </a:cubicBezTo>
                <a:cubicBezTo>
                  <a:pt x="367" y="98"/>
                  <a:pt x="370" y="106"/>
                  <a:pt x="368" y="114"/>
                </a:cubicBezTo>
                <a:cubicBezTo>
                  <a:pt x="367" y="116"/>
                  <a:pt x="368" y="118"/>
                  <a:pt x="368" y="120"/>
                </a:cubicBezTo>
                <a:cubicBezTo>
                  <a:pt x="373" y="112"/>
                  <a:pt x="372" y="89"/>
                  <a:pt x="368" y="84"/>
                </a:cubicBezTo>
                <a:cubicBezTo>
                  <a:pt x="366" y="85"/>
                  <a:pt x="364" y="86"/>
                  <a:pt x="362" y="86"/>
                </a:cubicBezTo>
                <a:cubicBezTo>
                  <a:pt x="362" y="86"/>
                  <a:pt x="361" y="85"/>
                  <a:pt x="361" y="85"/>
                </a:cubicBezTo>
                <a:cubicBezTo>
                  <a:pt x="362" y="83"/>
                  <a:pt x="364" y="82"/>
                  <a:pt x="365" y="80"/>
                </a:cubicBezTo>
                <a:cubicBezTo>
                  <a:pt x="366" y="79"/>
                  <a:pt x="367" y="78"/>
                  <a:pt x="367" y="77"/>
                </a:cubicBezTo>
                <a:cubicBezTo>
                  <a:pt x="367" y="73"/>
                  <a:pt x="366" y="69"/>
                  <a:pt x="366" y="64"/>
                </a:cubicBezTo>
                <a:cubicBezTo>
                  <a:pt x="361" y="70"/>
                  <a:pt x="364" y="79"/>
                  <a:pt x="359" y="83"/>
                </a:cubicBezTo>
                <a:cubicBezTo>
                  <a:pt x="357" y="81"/>
                  <a:pt x="355" y="79"/>
                  <a:pt x="353" y="78"/>
                </a:cubicBezTo>
                <a:cubicBezTo>
                  <a:pt x="349" y="78"/>
                  <a:pt x="346" y="75"/>
                  <a:pt x="344" y="72"/>
                </a:cubicBezTo>
                <a:cubicBezTo>
                  <a:pt x="343" y="71"/>
                  <a:pt x="341" y="70"/>
                  <a:pt x="340" y="70"/>
                </a:cubicBezTo>
                <a:cubicBezTo>
                  <a:pt x="340" y="71"/>
                  <a:pt x="340" y="73"/>
                  <a:pt x="340" y="75"/>
                </a:cubicBezTo>
                <a:cubicBezTo>
                  <a:pt x="342" y="78"/>
                  <a:pt x="343" y="80"/>
                  <a:pt x="344" y="83"/>
                </a:cubicBezTo>
                <a:cubicBezTo>
                  <a:pt x="345" y="84"/>
                  <a:pt x="345" y="85"/>
                  <a:pt x="346" y="87"/>
                </a:cubicBezTo>
                <a:cubicBezTo>
                  <a:pt x="348" y="84"/>
                  <a:pt x="349" y="82"/>
                  <a:pt x="349" y="81"/>
                </a:cubicBezTo>
                <a:close/>
                <a:moveTo>
                  <a:pt x="231" y="760"/>
                </a:moveTo>
                <a:cubicBezTo>
                  <a:pt x="239" y="759"/>
                  <a:pt x="245" y="758"/>
                  <a:pt x="252" y="757"/>
                </a:cubicBezTo>
                <a:cubicBezTo>
                  <a:pt x="251" y="751"/>
                  <a:pt x="251" y="745"/>
                  <a:pt x="250" y="739"/>
                </a:cubicBezTo>
                <a:cubicBezTo>
                  <a:pt x="250" y="732"/>
                  <a:pt x="249" y="726"/>
                  <a:pt x="248" y="720"/>
                </a:cubicBezTo>
                <a:cubicBezTo>
                  <a:pt x="249" y="719"/>
                  <a:pt x="250" y="719"/>
                  <a:pt x="251" y="718"/>
                </a:cubicBezTo>
                <a:cubicBezTo>
                  <a:pt x="250" y="717"/>
                  <a:pt x="249" y="715"/>
                  <a:pt x="248" y="714"/>
                </a:cubicBezTo>
                <a:cubicBezTo>
                  <a:pt x="247" y="713"/>
                  <a:pt x="245" y="713"/>
                  <a:pt x="244" y="713"/>
                </a:cubicBezTo>
                <a:cubicBezTo>
                  <a:pt x="244" y="714"/>
                  <a:pt x="243" y="716"/>
                  <a:pt x="243" y="717"/>
                </a:cubicBezTo>
                <a:cubicBezTo>
                  <a:pt x="244" y="718"/>
                  <a:pt x="245" y="719"/>
                  <a:pt x="245" y="720"/>
                </a:cubicBezTo>
                <a:cubicBezTo>
                  <a:pt x="245" y="724"/>
                  <a:pt x="244" y="728"/>
                  <a:pt x="244" y="732"/>
                </a:cubicBezTo>
                <a:cubicBezTo>
                  <a:pt x="244" y="735"/>
                  <a:pt x="245" y="737"/>
                  <a:pt x="245" y="740"/>
                </a:cubicBezTo>
                <a:cubicBezTo>
                  <a:pt x="245" y="743"/>
                  <a:pt x="246" y="746"/>
                  <a:pt x="246" y="750"/>
                </a:cubicBezTo>
                <a:cubicBezTo>
                  <a:pt x="245" y="750"/>
                  <a:pt x="245" y="750"/>
                  <a:pt x="245" y="750"/>
                </a:cubicBezTo>
                <a:cubicBezTo>
                  <a:pt x="244" y="748"/>
                  <a:pt x="244" y="747"/>
                  <a:pt x="243" y="744"/>
                </a:cubicBezTo>
                <a:cubicBezTo>
                  <a:pt x="242" y="746"/>
                  <a:pt x="241" y="747"/>
                  <a:pt x="241" y="748"/>
                </a:cubicBezTo>
                <a:cubicBezTo>
                  <a:pt x="240" y="752"/>
                  <a:pt x="239" y="755"/>
                  <a:pt x="234" y="756"/>
                </a:cubicBezTo>
                <a:cubicBezTo>
                  <a:pt x="233" y="756"/>
                  <a:pt x="233" y="758"/>
                  <a:pt x="231" y="760"/>
                </a:cubicBezTo>
                <a:close/>
                <a:moveTo>
                  <a:pt x="175" y="777"/>
                </a:moveTo>
                <a:cubicBezTo>
                  <a:pt x="175" y="777"/>
                  <a:pt x="175" y="777"/>
                  <a:pt x="176" y="776"/>
                </a:cubicBezTo>
                <a:cubicBezTo>
                  <a:pt x="176" y="775"/>
                  <a:pt x="176" y="775"/>
                  <a:pt x="176" y="774"/>
                </a:cubicBezTo>
                <a:cubicBezTo>
                  <a:pt x="175" y="765"/>
                  <a:pt x="173" y="756"/>
                  <a:pt x="172" y="748"/>
                </a:cubicBezTo>
                <a:cubicBezTo>
                  <a:pt x="171" y="742"/>
                  <a:pt x="171" y="737"/>
                  <a:pt x="170" y="731"/>
                </a:cubicBezTo>
                <a:cubicBezTo>
                  <a:pt x="169" y="730"/>
                  <a:pt x="167" y="729"/>
                  <a:pt x="166" y="727"/>
                </a:cubicBezTo>
                <a:cubicBezTo>
                  <a:pt x="165" y="729"/>
                  <a:pt x="164" y="730"/>
                  <a:pt x="164" y="732"/>
                </a:cubicBezTo>
                <a:cubicBezTo>
                  <a:pt x="163" y="734"/>
                  <a:pt x="164" y="737"/>
                  <a:pt x="164" y="739"/>
                </a:cubicBezTo>
                <a:cubicBezTo>
                  <a:pt x="164" y="751"/>
                  <a:pt x="166" y="762"/>
                  <a:pt x="171" y="773"/>
                </a:cubicBezTo>
                <a:cubicBezTo>
                  <a:pt x="172" y="774"/>
                  <a:pt x="173" y="776"/>
                  <a:pt x="175" y="777"/>
                </a:cubicBezTo>
                <a:close/>
                <a:moveTo>
                  <a:pt x="95" y="697"/>
                </a:moveTo>
                <a:cubicBezTo>
                  <a:pt x="95" y="695"/>
                  <a:pt x="95" y="694"/>
                  <a:pt x="96" y="692"/>
                </a:cubicBezTo>
                <a:cubicBezTo>
                  <a:pt x="100" y="697"/>
                  <a:pt x="107" y="696"/>
                  <a:pt x="110" y="692"/>
                </a:cubicBezTo>
                <a:cubicBezTo>
                  <a:pt x="115" y="692"/>
                  <a:pt x="119" y="693"/>
                  <a:pt x="124" y="692"/>
                </a:cubicBezTo>
                <a:cubicBezTo>
                  <a:pt x="125" y="692"/>
                  <a:pt x="127" y="690"/>
                  <a:pt x="127" y="690"/>
                </a:cubicBezTo>
                <a:cubicBezTo>
                  <a:pt x="126" y="688"/>
                  <a:pt x="125" y="686"/>
                  <a:pt x="124" y="684"/>
                </a:cubicBezTo>
                <a:cubicBezTo>
                  <a:pt x="122" y="684"/>
                  <a:pt x="121" y="685"/>
                  <a:pt x="120" y="686"/>
                </a:cubicBezTo>
                <a:cubicBezTo>
                  <a:pt x="119" y="687"/>
                  <a:pt x="119" y="688"/>
                  <a:pt x="119" y="688"/>
                </a:cubicBezTo>
                <a:cubicBezTo>
                  <a:pt x="115" y="679"/>
                  <a:pt x="108" y="690"/>
                  <a:pt x="104" y="684"/>
                </a:cubicBezTo>
                <a:cubicBezTo>
                  <a:pt x="103" y="687"/>
                  <a:pt x="103" y="688"/>
                  <a:pt x="103" y="690"/>
                </a:cubicBezTo>
                <a:cubicBezTo>
                  <a:pt x="98" y="686"/>
                  <a:pt x="95" y="686"/>
                  <a:pt x="90" y="687"/>
                </a:cubicBezTo>
                <a:cubicBezTo>
                  <a:pt x="89" y="687"/>
                  <a:pt x="88" y="688"/>
                  <a:pt x="87" y="688"/>
                </a:cubicBezTo>
                <a:cubicBezTo>
                  <a:pt x="85" y="693"/>
                  <a:pt x="89" y="698"/>
                  <a:pt x="95" y="697"/>
                </a:cubicBezTo>
                <a:close/>
                <a:moveTo>
                  <a:pt x="428" y="592"/>
                </a:moveTo>
                <a:cubicBezTo>
                  <a:pt x="428" y="594"/>
                  <a:pt x="428" y="597"/>
                  <a:pt x="427" y="600"/>
                </a:cubicBezTo>
                <a:cubicBezTo>
                  <a:pt x="427" y="602"/>
                  <a:pt x="427" y="605"/>
                  <a:pt x="426" y="607"/>
                </a:cubicBezTo>
                <a:cubicBezTo>
                  <a:pt x="422" y="612"/>
                  <a:pt x="426" y="616"/>
                  <a:pt x="426" y="620"/>
                </a:cubicBezTo>
                <a:cubicBezTo>
                  <a:pt x="427" y="620"/>
                  <a:pt x="427" y="620"/>
                  <a:pt x="428" y="620"/>
                </a:cubicBezTo>
                <a:cubicBezTo>
                  <a:pt x="429" y="618"/>
                  <a:pt x="430" y="616"/>
                  <a:pt x="431" y="613"/>
                </a:cubicBezTo>
                <a:cubicBezTo>
                  <a:pt x="442" y="609"/>
                  <a:pt x="440" y="613"/>
                  <a:pt x="444" y="601"/>
                </a:cubicBezTo>
                <a:cubicBezTo>
                  <a:pt x="445" y="597"/>
                  <a:pt x="443" y="595"/>
                  <a:pt x="439" y="595"/>
                </a:cubicBezTo>
                <a:cubicBezTo>
                  <a:pt x="436" y="594"/>
                  <a:pt x="433" y="593"/>
                  <a:pt x="428" y="592"/>
                </a:cubicBezTo>
                <a:close/>
                <a:moveTo>
                  <a:pt x="585" y="652"/>
                </a:moveTo>
                <a:cubicBezTo>
                  <a:pt x="582" y="656"/>
                  <a:pt x="580" y="658"/>
                  <a:pt x="578" y="660"/>
                </a:cubicBezTo>
                <a:cubicBezTo>
                  <a:pt x="576" y="662"/>
                  <a:pt x="575" y="663"/>
                  <a:pt x="575" y="664"/>
                </a:cubicBezTo>
                <a:cubicBezTo>
                  <a:pt x="574" y="671"/>
                  <a:pt x="573" y="677"/>
                  <a:pt x="573" y="684"/>
                </a:cubicBezTo>
                <a:cubicBezTo>
                  <a:pt x="572" y="685"/>
                  <a:pt x="574" y="686"/>
                  <a:pt x="575" y="687"/>
                </a:cubicBezTo>
                <a:cubicBezTo>
                  <a:pt x="575" y="686"/>
                  <a:pt x="577" y="685"/>
                  <a:pt x="577" y="684"/>
                </a:cubicBezTo>
                <a:cubicBezTo>
                  <a:pt x="578" y="683"/>
                  <a:pt x="577" y="681"/>
                  <a:pt x="577" y="680"/>
                </a:cubicBezTo>
                <a:cubicBezTo>
                  <a:pt x="578" y="676"/>
                  <a:pt x="578" y="673"/>
                  <a:pt x="584" y="673"/>
                </a:cubicBezTo>
                <a:cubicBezTo>
                  <a:pt x="589" y="673"/>
                  <a:pt x="592" y="667"/>
                  <a:pt x="590" y="662"/>
                </a:cubicBezTo>
                <a:cubicBezTo>
                  <a:pt x="590" y="661"/>
                  <a:pt x="589" y="659"/>
                  <a:pt x="589" y="658"/>
                </a:cubicBezTo>
                <a:cubicBezTo>
                  <a:pt x="590" y="654"/>
                  <a:pt x="588" y="652"/>
                  <a:pt x="585" y="652"/>
                </a:cubicBezTo>
                <a:close/>
                <a:moveTo>
                  <a:pt x="281" y="898"/>
                </a:moveTo>
                <a:cubicBezTo>
                  <a:pt x="282" y="898"/>
                  <a:pt x="283" y="896"/>
                  <a:pt x="284" y="897"/>
                </a:cubicBezTo>
                <a:cubicBezTo>
                  <a:pt x="289" y="897"/>
                  <a:pt x="289" y="894"/>
                  <a:pt x="289" y="890"/>
                </a:cubicBezTo>
                <a:cubicBezTo>
                  <a:pt x="289" y="889"/>
                  <a:pt x="291" y="887"/>
                  <a:pt x="292" y="885"/>
                </a:cubicBezTo>
                <a:cubicBezTo>
                  <a:pt x="292" y="884"/>
                  <a:pt x="292" y="883"/>
                  <a:pt x="292" y="882"/>
                </a:cubicBezTo>
                <a:cubicBezTo>
                  <a:pt x="291" y="882"/>
                  <a:pt x="290" y="882"/>
                  <a:pt x="289" y="882"/>
                </a:cubicBezTo>
                <a:cubicBezTo>
                  <a:pt x="285" y="884"/>
                  <a:pt x="280" y="888"/>
                  <a:pt x="276" y="887"/>
                </a:cubicBezTo>
                <a:cubicBezTo>
                  <a:pt x="269" y="885"/>
                  <a:pt x="270" y="889"/>
                  <a:pt x="270" y="892"/>
                </a:cubicBezTo>
                <a:cubicBezTo>
                  <a:pt x="270" y="895"/>
                  <a:pt x="272" y="898"/>
                  <a:pt x="271" y="900"/>
                </a:cubicBezTo>
                <a:cubicBezTo>
                  <a:pt x="270" y="902"/>
                  <a:pt x="270" y="904"/>
                  <a:pt x="272" y="905"/>
                </a:cubicBezTo>
                <a:cubicBezTo>
                  <a:pt x="275" y="905"/>
                  <a:pt x="279" y="905"/>
                  <a:pt x="282" y="905"/>
                </a:cubicBezTo>
                <a:cubicBezTo>
                  <a:pt x="282" y="903"/>
                  <a:pt x="281" y="901"/>
                  <a:pt x="281" y="898"/>
                </a:cubicBezTo>
                <a:close/>
                <a:moveTo>
                  <a:pt x="402" y="818"/>
                </a:moveTo>
                <a:cubicBezTo>
                  <a:pt x="400" y="821"/>
                  <a:pt x="399" y="824"/>
                  <a:pt x="397" y="825"/>
                </a:cubicBezTo>
                <a:cubicBezTo>
                  <a:pt x="392" y="829"/>
                  <a:pt x="386" y="832"/>
                  <a:pt x="381" y="835"/>
                </a:cubicBezTo>
                <a:cubicBezTo>
                  <a:pt x="378" y="836"/>
                  <a:pt x="376" y="837"/>
                  <a:pt x="377" y="840"/>
                </a:cubicBezTo>
                <a:cubicBezTo>
                  <a:pt x="379" y="843"/>
                  <a:pt x="382" y="842"/>
                  <a:pt x="384" y="840"/>
                </a:cubicBezTo>
                <a:cubicBezTo>
                  <a:pt x="388" y="838"/>
                  <a:pt x="391" y="835"/>
                  <a:pt x="395" y="833"/>
                </a:cubicBezTo>
                <a:cubicBezTo>
                  <a:pt x="401" y="830"/>
                  <a:pt x="405" y="826"/>
                  <a:pt x="405" y="819"/>
                </a:cubicBezTo>
                <a:cubicBezTo>
                  <a:pt x="405" y="812"/>
                  <a:pt x="405" y="805"/>
                  <a:pt x="405" y="797"/>
                </a:cubicBezTo>
                <a:cubicBezTo>
                  <a:pt x="405" y="795"/>
                  <a:pt x="403" y="794"/>
                  <a:pt x="402" y="792"/>
                </a:cubicBezTo>
                <a:cubicBezTo>
                  <a:pt x="397" y="796"/>
                  <a:pt x="400" y="799"/>
                  <a:pt x="404" y="802"/>
                </a:cubicBezTo>
                <a:cubicBezTo>
                  <a:pt x="401" y="803"/>
                  <a:pt x="399" y="805"/>
                  <a:pt x="397" y="806"/>
                </a:cubicBezTo>
                <a:cubicBezTo>
                  <a:pt x="400" y="808"/>
                  <a:pt x="401" y="809"/>
                  <a:pt x="403" y="810"/>
                </a:cubicBezTo>
                <a:cubicBezTo>
                  <a:pt x="399" y="813"/>
                  <a:pt x="397" y="815"/>
                  <a:pt x="402" y="818"/>
                </a:cubicBezTo>
                <a:close/>
                <a:moveTo>
                  <a:pt x="302" y="767"/>
                </a:moveTo>
                <a:cubicBezTo>
                  <a:pt x="298" y="768"/>
                  <a:pt x="295" y="770"/>
                  <a:pt x="291" y="772"/>
                </a:cubicBezTo>
                <a:cubicBezTo>
                  <a:pt x="292" y="769"/>
                  <a:pt x="293" y="767"/>
                  <a:pt x="294" y="766"/>
                </a:cubicBezTo>
                <a:cubicBezTo>
                  <a:pt x="294" y="765"/>
                  <a:pt x="295" y="764"/>
                  <a:pt x="296" y="764"/>
                </a:cubicBezTo>
                <a:cubicBezTo>
                  <a:pt x="302" y="763"/>
                  <a:pt x="304" y="759"/>
                  <a:pt x="303" y="754"/>
                </a:cubicBezTo>
                <a:cubicBezTo>
                  <a:pt x="295" y="755"/>
                  <a:pt x="289" y="762"/>
                  <a:pt x="289" y="769"/>
                </a:cubicBezTo>
                <a:cubicBezTo>
                  <a:pt x="289" y="772"/>
                  <a:pt x="289" y="774"/>
                  <a:pt x="289" y="776"/>
                </a:cubicBezTo>
                <a:cubicBezTo>
                  <a:pt x="289" y="786"/>
                  <a:pt x="296" y="790"/>
                  <a:pt x="306" y="786"/>
                </a:cubicBezTo>
                <a:cubicBezTo>
                  <a:pt x="301" y="784"/>
                  <a:pt x="301" y="781"/>
                  <a:pt x="302" y="778"/>
                </a:cubicBezTo>
                <a:cubicBezTo>
                  <a:pt x="302" y="774"/>
                  <a:pt x="302" y="771"/>
                  <a:pt x="302" y="767"/>
                </a:cubicBezTo>
                <a:close/>
                <a:moveTo>
                  <a:pt x="750" y="352"/>
                </a:moveTo>
                <a:cubicBezTo>
                  <a:pt x="747" y="349"/>
                  <a:pt x="745" y="350"/>
                  <a:pt x="743" y="352"/>
                </a:cubicBezTo>
                <a:cubicBezTo>
                  <a:pt x="737" y="358"/>
                  <a:pt x="737" y="368"/>
                  <a:pt x="744" y="373"/>
                </a:cubicBezTo>
                <a:cubicBezTo>
                  <a:pt x="747" y="375"/>
                  <a:pt x="751" y="378"/>
                  <a:pt x="754" y="378"/>
                </a:cubicBezTo>
                <a:cubicBezTo>
                  <a:pt x="760" y="377"/>
                  <a:pt x="766" y="374"/>
                  <a:pt x="771" y="372"/>
                </a:cubicBezTo>
                <a:cubicBezTo>
                  <a:pt x="773" y="372"/>
                  <a:pt x="774" y="370"/>
                  <a:pt x="775" y="368"/>
                </a:cubicBezTo>
                <a:cubicBezTo>
                  <a:pt x="774" y="368"/>
                  <a:pt x="774" y="367"/>
                  <a:pt x="774" y="367"/>
                </a:cubicBezTo>
                <a:cubicBezTo>
                  <a:pt x="772" y="367"/>
                  <a:pt x="770" y="368"/>
                  <a:pt x="768" y="368"/>
                </a:cubicBezTo>
                <a:cubicBezTo>
                  <a:pt x="763" y="370"/>
                  <a:pt x="758" y="371"/>
                  <a:pt x="752" y="371"/>
                </a:cubicBezTo>
                <a:cubicBezTo>
                  <a:pt x="750" y="372"/>
                  <a:pt x="749" y="367"/>
                  <a:pt x="747" y="366"/>
                </a:cubicBezTo>
                <a:cubicBezTo>
                  <a:pt x="743" y="362"/>
                  <a:pt x="744" y="359"/>
                  <a:pt x="747" y="356"/>
                </a:cubicBezTo>
                <a:cubicBezTo>
                  <a:pt x="748" y="354"/>
                  <a:pt x="749" y="353"/>
                  <a:pt x="750" y="352"/>
                </a:cubicBezTo>
                <a:close/>
                <a:moveTo>
                  <a:pt x="350" y="795"/>
                </a:moveTo>
                <a:cubicBezTo>
                  <a:pt x="351" y="795"/>
                  <a:pt x="351" y="794"/>
                  <a:pt x="352" y="794"/>
                </a:cubicBezTo>
                <a:cubicBezTo>
                  <a:pt x="353" y="792"/>
                  <a:pt x="353" y="788"/>
                  <a:pt x="355" y="787"/>
                </a:cubicBezTo>
                <a:cubicBezTo>
                  <a:pt x="361" y="783"/>
                  <a:pt x="357" y="777"/>
                  <a:pt x="358" y="772"/>
                </a:cubicBezTo>
                <a:cubicBezTo>
                  <a:pt x="355" y="772"/>
                  <a:pt x="353" y="773"/>
                  <a:pt x="352" y="773"/>
                </a:cubicBezTo>
                <a:cubicBezTo>
                  <a:pt x="351" y="772"/>
                  <a:pt x="351" y="772"/>
                  <a:pt x="351" y="772"/>
                </a:cubicBezTo>
                <a:cubicBezTo>
                  <a:pt x="352" y="770"/>
                  <a:pt x="354" y="769"/>
                  <a:pt x="356" y="768"/>
                </a:cubicBezTo>
                <a:cubicBezTo>
                  <a:pt x="359" y="766"/>
                  <a:pt x="359" y="764"/>
                  <a:pt x="357" y="761"/>
                </a:cubicBezTo>
                <a:cubicBezTo>
                  <a:pt x="341" y="771"/>
                  <a:pt x="339" y="771"/>
                  <a:pt x="342" y="778"/>
                </a:cubicBezTo>
                <a:cubicBezTo>
                  <a:pt x="343" y="777"/>
                  <a:pt x="345" y="776"/>
                  <a:pt x="346" y="775"/>
                </a:cubicBezTo>
                <a:cubicBezTo>
                  <a:pt x="349" y="781"/>
                  <a:pt x="349" y="781"/>
                  <a:pt x="348" y="787"/>
                </a:cubicBezTo>
                <a:cubicBezTo>
                  <a:pt x="348" y="790"/>
                  <a:pt x="349" y="792"/>
                  <a:pt x="350" y="795"/>
                </a:cubicBezTo>
                <a:close/>
                <a:moveTo>
                  <a:pt x="540" y="787"/>
                </a:moveTo>
                <a:cubicBezTo>
                  <a:pt x="544" y="793"/>
                  <a:pt x="548" y="792"/>
                  <a:pt x="553" y="792"/>
                </a:cubicBezTo>
                <a:cubicBezTo>
                  <a:pt x="555" y="791"/>
                  <a:pt x="557" y="790"/>
                  <a:pt x="558" y="790"/>
                </a:cubicBezTo>
                <a:cubicBezTo>
                  <a:pt x="567" y="790"/>
                  <a:pt x="575" y="790"/>
                  <a:pt x="584" y="789"/>
                </a:cubicBezTo>
                <a:cubicBezTo>
                  <a:pt x="585" y="789"/>
                  <a:pt x="587" y="787"/>
                  <a:pt x="587" y="786"/>
                </a:cubicBezTo>
                <a:cubicBezTo>
                  <a:pt x="587" y="785"/>
                  <a:pt x="585" y="782"/>
                  <a:pt x="584" y="782"/>
                </a:cubicBezTo>
                <a:cubicBezTo>
                  <a:pt x="579" y="783"/>
                  <a:pt x="572" y="779"/>
                  <a:pt x="570" y="786"/>
                </a:cubicBezTo>
                <a:cubicBezTo>
                  <a:pt x="567" y="785"/>
                  <a:pt x="565" y="784"/>
                  <a:pt x="563" y="784"/>
                </a:cubicBezTo>
                <a:cubicBezTo>
                  <a:pt x="559" y="784"/>
                  <a:pt x="555" y="785"/>
                  <a:pt x="551" y="785"/>
                </a:cubicBezTo>
                <a:cubicBezTo>
                  <a:pt x="547" y="786"/>
                  <a:pt x="544" y="786"/>
                  <a:pt x="540" y="787"/>
                </a:cubicBezTo>
                <a:close/>
                <a:moveTo>
                  <a:pt x="713" y="237"/>
                </a:moveTo>
                <a:cubicBezTo>
                  <a:pt x="711" y="233"/>
                  <a:pt x="710" y="230"/>
                  <a:pt x="709" y="227"/>
                </a:cubicBezTo>
                <a:cubicBezTo>
                  <a:pt x="708" y="222"/>
                  <a:pt x="704" y="221"/>
                  <a:pt x="700" y="222"/>
                </a:cubicBezTo>
                <a:cubicBezTo>
                  <a:pt x="696" y="223"/>
                  <a:pt x="696" y="227"/>
                  <a:pt x="697" y="231"/>
                </a:cubicBezTo>
                <a:cubicBezTo>
                  <a:pt x="698" y="236"/>
                  <a:pt x="700" y="242"/>
                  <a:pt x="702" y="248"/>
                </a:cubicBezTo>
                <a:cubicBezTo>
                  <a:pt x="702" y="249"/>
                  <a:pt x="705" y="249"/>
                  <a:pt x="706" y="250"/>
                </a:cubicBezTo>
                <a:cubicBezTo>
                  <a:pt x="706" y="249"/>
                  <a:pt x="706" y="247"/>
                  <a:pt x="706" y="246"/>
                </a:cubicBezTo>
                <a:cubicBezTo>
                  <a:pt x="706" y="242"/>
                  <a:pt x="705" y="239"/>
                  <a:pt x="704" y="236"/>
                </a:cubicBezTo>
                <a:cubicBezTo>
                  <a:pt x="704" y="235"/>
                  <a:pt x="705" y="235"/>
                  <a:pt x="705" y="235"/>
                </a:cubicBezTo>
                <a:cubicBezTo>
                  <a:pt x="708" y="239"/>
                  <a:pt x="711" y="243"/>
                  <a:pt x="716" y="239"/>
                </a:cubicBezTo>
                <a:cubicBezTo>
                  <a:pt x="717" y="238"/>
                  <a:pt x="716" y="235"/>
                  <a:pt x="716" y="233"/>
                </a:cubicBezTo>
                <a:cubicBezTo>
                  <a:pt x="715" y="233"/>
                  <a:pt x="715" y="233"/>
                  <a:pt x="714" y="233"/>
                </a:cubicBezTo>
                <a:cubicBezTo>
                  <a:pt x="714" y="234"/>
                  <a:pt x="714" y="235"/>
                  <a:pt x="713" y="237"/>
                </a:cubicBezTo>
                <a:close/>
                <a:moveTo>
                  <a:pt x="18" y="729"/>
                </a:moveTo>
                <a:cubicBezTo>
                  <a:pt x="19" y="729"/>
                  <a:pt x="19" y="729"/>
                  <a:pt x="19" y="729"/>
                </a:cubicBezTo>
                <a:cubicBezTo>
                  <a:pt x="21" y="728"/>
                  <a:pt x="22" y="725"/>
                  <a:pt x="24" y="724"/>
                </a:cubicBezTo>
                <a:cubicBezTo>
                  <a:pt x="28" y="721"/>
                  <a:pt x="29" y="716"/>
                  <a:pt x="26" y="711"/>
                </a:cubicBezTo>
                <a:cubicBezTo>
                  <a:pt x="25" y="713"/>
                  <a:pt x="23" y="714"/>
                  <a:pt x="21" y="715"/>
                </a:cubicBezTo>
                <a:cubicBezTo>
                  <a:pt x="21" y="715"/>
                  <a:pt x="20" y="715"/>
                  <a:pt x="20" y="714"/>
                </a:cubicBezTo>
                <a:cubicBezTo>
                  <a:pt x="21" y="713"/>
                  <a:pt x="22" y="711"/>
                  <a:pt x="24" y="710"/>
                </a:cubicBezTo>
                <a:cubicBezTo>
                  <a:pt x="28" y="707"/>
                  <a:pt x="29" y="704"/>
                  <a:pt x="27" y="699"/>
                </a:cubicBezTo>
                <a:cubicBezTo>
                  <a:pt x="25" y="700"/>
                  <a:pt x="24" y="700"/>
                  <a:pt x="22" y="701"/>
                </a:cubicBezTo>
                <a:cubicBezTo>
                  <a:pt x="22" y="700"/>
                  <a:pt x="22" y="699"/>
                  <a:pt x="21" y="699"/>
                </a:cubicBezTo>
                <a:cubicBezTo>
                  <a:pt x="21" y="697"/>
                  <a:pt x="20" y="696"/>
                  <a:pt x="20" y="694"/>
                </a:cubicBezTo>
                <a:cubicBezTo>
                  <a:pt x="19" y="696"/>
                  <a:pt x="17" y="697"/>
                  <a:pt x="17" y="699"/>
                </a:cubicBezTo>
                <a:cubicBezTo>
                  <a:pt x="17" y="706"/>
                  <a:pt x="16" y="713"/>
                  <a:pt x="16" y="720"/>
                </a:cubicBezTo>
                <a:cubicBezTo>
                  <a:pt x="16" y="723"/>
                  <a:pt x="17" y="726"/>
                  <a:pt x="18" y="729"/>
                </a:cubicBezTo>
                <a:close/>
                <a:moveTo>
                  <a:pt x="231" y="691"/>
                </a:moveTo>
                <a:cubicBezTo>
                  <a:pt x="231" y="690"/>
                  <a:pt x="231" y="690"/>
                  <a:pt x="230" y="689"/>
                </a:cubicBezTo>
                <a:cubicBezTo>
                  <a:pt x="226" y="690"/>
                  <a:pt x="222" y="691"/>
                  <a:pt x="218" y="691"/>
                </a:cubicBezTo>
                <a:cubicBezTo>
                  <a:pt x="208" y="693"/>
                  <a:pt x="207" y="694"/>
                  <a:pt x="207" y="704"/>
                </a:cubicBezTo>
                <a:cubicBezTo>
                  <a:pt x="207" y="707"/>
                  <a:pt x="208" y="709"/>
                  <a:pt x="211" y="708"/>
                </a:cubicBezTo>
                <a:cubicBezTo>
                  <a:pt x="218" y="707"/>
                  <a:pt x="226" y="706"/>
                  <a:pt x="231" y="700"/>
                </a:cubicBezTo>
                <a:cubicBezTo>
                  <a:pt x="225" y="696"/>
                  <a:pt x="219" y="700"/>
                  <a:pt x="213" y="699"/>
                </a:cubicBezTo>
                <a:cubicBezTo>
                  <a:pt x="219" y="697"/>
                  <a:pt x="225" y="694"/>
                  <a:pt x="231" y="691"/>
                </a:cubicBezTo>
                <a:close/>
                <a:moveTo>
                  <a:pt x="182" y="770"/>
                </a:moveTo>
                <a:cubicBezTo>
                  <a:pt x="181" y="770"/>
                  <a:pt x="180" y="770"/>
                  <a:pt x="180" y="770"/>
                </a:cubicBezTo>
                <a:cubicBezTo>
                  <a:pt x="183" y="780"/>
                  <a:pt x="186" y="791"/>
                  <a:pt x="190" y="801"/>
                </a:cubicBezTo>
                <a:cubicBezTo>
                  <a:pt x="194" y="811"/>
                  <a:pt x="195" y="822"/>
                  <a:pt x="202" y="831"/>
                </a:cubicBezTo>
                <a:cubicBezTo>
                  <a:pt x="196" y="810"/>
                  <a:pt x="196" y="788"/>
                  <a:pt x="182" y="770"/>
                </a:cubicBezTo>
                <a:close/>
                <a:moveTo>
                  <a:pt x="327" y="708"/>
                </a:moveTo>
                <a:cubicBezTo>
                  <a:pt x="326" y="708"/>
                  <a:pt x="326" y="708"/>
                  <a:pt x="325" y="709"/>
                </a:cubicBezTo>
                <a:cubicBezTo>
                  <a:pt x="325" y="710"/>
                  <a:pt x="325" y="711"/>
                  <a:pt x="325" y="712"/>
                </a:cubicBezTo>
                <a:cubicBezTo>
                  <a:pt x="327" y="716"/>
                  <a:pt x="329" y="719"/>
                  <a:pt x="331" y="723"/>
                </a:cubicBezTo>
                <a:cubicBezTo>
                  <a:pt x="333" y="726"/>
                  <a:pt x="344" y="725"/>
                  <a:pt x="345" y="721"/>
                </a:cubicBezTo>
                <a:cubicBezTo>
                  <a:pt x="345" y="717"/>
                  <a:pt x="345" y="713"/>
                  <a:pt x="344" y="709"/>
                </a:cubicBezTo>
                <a:cubicBezTo>
                  <a:pt x="342" y="705"/>
                  <a:pt x="337" y="705"/>
                  <a:pt x="334" y="706"/>
                </a:cubicBezTo>
                <a:cubicBezTo>
                  <a:pt x="333" y="707"/>
                  <a:pt x="333" y="710"/>
                  <a:pt x="332" y="712"/>
                </a:cubicBezTo>
                <a:cubicBezTo>
                  <a:pt x="332" y="713"/>
                  <a:pt x="332" y="714"/>
                  <a:pt x="332" y="716"/>
                </a:cubicBezTo>
                <a:cubicBezTo>
                  <a:pt x="330" y="713"/>
                  <a:pt x="328" y="710"/>
                  <a:pt x="327" y="708"/>
                </a:cubicBezTo>
                <a:close/>
                <a:moveTo>
                  <a:pt x="153" y="739"/>
                </a:moveTo>
                <a:cubicBezTo>
                  <a:pt x="149" y="747"/>
                  <a:pt x="153" y="754"/>
                  <a:pt x="154" y="762"/>
                </a:cubicBezTo>
                <a:cubicBezTo>
                  <a:pt x="151" y="762"/>
                  <a:pt x="149" y="762"/>
                  <a:pt x="146" y="762"/>
                </a:cubicBezTo>
                <a:cubicBezTo>
                  <a:pt x="147" y="772"/>
                  <a:pt x="157" y="780"/>
                  <a:pt x="165" y="779"/>
                </a:cubicBezTo>
                <a:cubicBezTo>
                  <a:pt x="166" y="778"/>
                  <a:pt x="167" y="778"/>
                  <a:pt x="167" y="777"/>
                </a:cubicBezTo>
                <a:cubicBezTo>
                  <a:pt x="167" y="776"/>
                  <a:pt x="167" y="775"/>
                  <a:pt x="166" y="774"/>
                </a:cubicBezTo>
                <a:cubicBezTo>
                  <a:pt x="165" y="773"/>
                  <a:pt x="163" y="773"/>
                  <a:pt x="162" y="772"/>
                </a:cubicBezTo>
                <a:cubicBezTo>
                  <a:pt x="159" y="771"/>
                  <a:pt x="158" y="769"/>
                  <a:pt x="158" y="765"/>
                </a:cubicBezTo>
                <a:cubicBezTo>
                  <a:pt x="158" y="758"/>
                  <a:pt x="156" y="750"/>
                  <a:pt x="155" y="742"/>
                </a:cubicBezTo>
                <a:cubicBezTo>
                  <a:pt x="155" y="741"/>
                  <a:pt x="154" y="740"/>
                  <a:pt x="153" y="739"/>
                </a:cubicBezTo>
                <a:close/>
                <a:moveTo>
                  <a:pt x="699" y="884"/>
                </a:moveTo>
                <a:cubicBezTo>
                  <a:pt x="699" y="883"/>
                  <a:pt x="699" y="883"/>
                  <a:pt x="699" y="882"/>
                </a:cubicBezTo>
                <a:cubicBezTo>
                  <a:pt x="697" y="881"/>
                  <a:pt x="694" y="880"/>
                  <a:pt x="692" y="879"/>
                </a:cubicBezTo>
                <a:cubicBezTo>
                  <a:pt x="690" y="879"/>
                  <a:pt x="689" y="880"/>
                  <a:pt x="688" y="879"/>
                </a:cubicBezTo>
                <a:cubicBezTo>
                  <a:pt x="680" y="877"/>
                  <a:pt x="672" y="875"/>
                  <a:pt x="664" y="872"/>
                </a:cubicBezTo>
                <a:cubicBezTo>
                  <a:pt x="664" y="872"/>
                  <a:pt x="664" y="872"/>
                  <a:pt x="663" y="872"/>
                </a:cubicBezTo>
                <a:cubicBezTo>
                  <a:pt x="663" y="874"/>
                  <a:pt x="663" y="875"/>
                  <a:pt x="663" y="876"/>
                </a:cubicBezTo>
                <a:cubicBezTo>
                  <a:pt x="662" y="877"/>
                  <a:pt x="661" y="877"/>
                  <a:pt x="660" y="878"/>
                </a:cubicBezTo>
                <a:cubicBezTo>
                  <a:pt x="659" y="875"/>
                  <a:pt x="657" y="871"/>
                  <a:pt x="655" y="868"/>
                </a:cubicBezTo>
                <a:cubicBezTo>
                  <a:pt x="655" y="869"/>
                  <a:pt x="654" y="870"/>
                  <a:pt x="653" y="870"/>
                </a:cubicBezTo>
                <a:cubicBezTo>
                  <a:pt x="656" y="882"/>
                  <a:pt x="667" y="880"/>
                  <a:pt x="675" y="882"/>
                </a:cubicBezTo>
                <a:cubicBezTo>
                  <a:pt x="675" y="881"/>
                  <a:pt x="676" y="880"/>
                  <a:pt x="676" y="879"/>
                </a:cubicBezTo>
                <a:cubicBezTo>
                  <a:pt x="683" y="884"/>
                  <a:pt x="690" y="888"/>
                  <a:pt x="699" y="884"/>
                </a:cubicBezTo>
                <a:close/>
                <a:moveTo>
                  <a:pt x="570" y="692"/>
                </a:moveTo>
                <a:cubicBezTo>
                  <a:pt x="570" y="685"/>
                  <a:pt x="570" y="679"/>
                  <a:pt x="570" y="673"/>
                </a:cubicBezTo>
                <a:cubicBezTo>
                  <a:pt x="566" y="674"/>
                  <a:pt x="562" y="679"/>
                  <a:pt x="563" y="682"/>
                </a:cubicBezTo>
                <a:cubicBezTo>
                  <a:pt x="563" y="685"/>
                  <a:pt x="563" y="688"/>
                  <a:pt x="563" y="691"/>
                </a:cubicBezTo>
                <a:cubicBezTo>
                  <a:pt x="563" y="695"/>
                  <a:pt x="563" y="699"/>
                  <a:pt x="563" y="703"/>
                </a:cubicBezTo>
                <a:cubicBezTo>
                  <a:pt x="563" y="704"/>
                  <a:pt x="565" y="706"/>
                  <a:pt x="566" y="707"/>
                </a:cubicBezTo>
                <a:cubicBezTo>
                  <a:pt x="567" y="706"/>
                  <a:pt x="568" y="705"/>
                  <a:pt x="569" y="704"/>
                </a:cubicBezTo>
                <a:cubicBezTo>
                  <a:pt x="570" y="704"/>
                  <a:pt x="570" y="703"/>
                  <a:pt x="570" y="704"/>
                </a:cubicBezTo>
                <a:cubicBezTo>
                  <a:pt x="572" y="704"/>
                  <a:pt x="574" y="705"/>
                  <a:pt x="575" y="704"/>
                </a:cubicBezTo>
                <a:cubicBezTo>
                  <a:pt x="576" y="704"/>
                  <a:pt x="576" y="702"/>
                  <a:pt x="576" y="701"/>
                </a:cubicBezTo>
                <a:cubicBezTo>
                  <a:pt x="575" y="700"/>
                  <a:pt x="573" y="700"/>
                  <a:pt x="572" y="700"/>
                </a:cubicBezTo>
                <a:cubicBezTo>
                  <a:pt x="571" y="699"/>
                  <a:pt x="569" y="699"/>
                  <a:pt x="568" y="699"/>
                </a:cubicBezTo>
                <a:cubicBezTo>
                  <a:pt x="568" y="698"/>
                  <a:pt x="568" y="698"/>
                  <a:pt x="568" y="697"/>
                </a:cubicBezTo>
                <a:cubicBezTo>
                  <a:pt x="571" y="696"/>
                  <a:pt x="573" y="695"/>
                  <a:pt x="576" y="694"/>
                </a:cubicBezTo>
                <a:cubicBezTo>
                  <a:pt x="576" y="693"/>
                  <a:pt x="576" y="693"/>
                  <a:pt x="576" y="692"/>
                </a:cubicBezTo>
                <a:cubicBezTo>
                  <a:pt x="574" y="692"/>
                  <a:pt x="572" y="692"/>
                  <a:pt x="570" y="692"/>
                </a:cubicBezTo>
                <a:close/>
                <a:moveTo>
                  <a:pt x="698" y="510"/>
                </a:moveTo>
                <a:cubicBezTo>
                  <a:pt x="700" y="522"/>
                  <a:pt x="706" y="529"/>
                  <a:pt x="713" y="532"/>
                </a:cubicBezTo>
                <a:cubicBezTo>
                  <a:pt x="720" y="534"/>
                  <a:pt x="727" y="533"/>
                  <a:pt x="733" y="533"/>
                </a:cubicBezTo>
                <a:cubicBezTo>
                  <a:pt x="733" y="532"/>
                  <a:pt x="733" y="531"/>
                  <a:pt x="733" y="530"/>
                </a:cubicBezTo>
                <a:cubicBezTo>
                  <a:pt x="725" y="529"/>
                  <a:pt x="717" y="527"/>
                  <a:pt x="709" y="525"/>
                </a:cubicBezTo>
                <a:cubicBezTo>
                  <a:pt x="709" y="525"/>
                  <a:pt x="709" y="525"/>
                  <a:pt x="709" y="524"/>
                </a:cubicBezTo>
                <a:cubicBezTo>
                  <a:pt x="712" y="524"/>
                  <a:pt x="715" y="523"/>
                  <a:pt x="719" y="522"/>
                </a:cubicBezTo>
                <a:cubicBezTo>
                  <a:pt x="713" y="521"/>
                  <a:pt x="708" y="520"/>
                  <a:pt x="703" y="518"/>
                </a:cubicBezTo>
                <a:cubicBezTo>
                  <a:pt x="705" y="516"/>
                  <a:pt x="707" y="515"/>
                  <a:pt x="709" y="513"/>
                </a:cubicBezTo>
                <a:cubicBezTo>
                  <a:pt x="705" y="512"/>
                  <a:pt x="702" y="511"/>
                  <a:pt x="698" y="510"/>
                </a:cubicBezTo>
                <a:close/>
                <a:moveTo>
                  <a:pt x="244" y="678"/>
                </a:moveTo>
                <a:cubicBezTo>
                  <a:pt x="242" y="678"/>
                  <a:pt x="240" y="678"/>
                  <a:pt x="238" y="678"/>
                </a:cubicBezTo>
                <a:cubicBezTo>
                  <a:pt x="230" y="679"/>
                  <a:pt x="223" y="679"/>
                  <a:pt x="216" y="680"/>
                </a:cubicBezTo>
                <a:cubicBezTo>
                  <a:pt x="212" y="681"/>
                  <a:pt x="211" y="684"/>
                  <a:pt x="211" y="687"/>
                </a:cubicBezTo>
                <a:cubicBezTo>
                  <a:pt x="211" y="688"/>
                  <a:pt x="215" y="689"/>
                  <a:pt x="217" y="689"/>
                </a:cubicBezTo>
                <a:cubicBezTo>
                  <a:pt x="218" y="689"/>
                  <a:pt x="219" y="689"/>
                  <a:pt x="220" y="688"/>
                </a:cubicBezTo>
                <a:cubicBezTo>
                  <a:pt x="227" y="687"/>
                  <a:pt x="233" y="685"/>
                  <a:pt x="239" y="684"/>
                </a:cubicBezTo>
                <a:cubicBezTo>
                  <a:pt x="244" y="684"/>
                  <a:pt x="245" y="684"/>
                  <a:pt x="244" y="678"/>
                </a:cubicBezTo>
                <a:close/>
                <a:moveTo>
                  <a:pt x="313" y="699"/>
                </a:moveTo>
                <a:cubicBezTo>
                  <a:pt x="313" y="699"/>
                  <a:pt x="313" y="699"/>
                  <a:pt x="314" y="700"/>
                </a:cubicBezTo>
                <a:cubicBezTo>
                  <a:pt x="315" y="704"/>
                  <a:pt x="317" y="708"/>
                  <a:pt x="323" y="703"/>
                </a:cubicBezTo>
                <a:cubicBezTo>
                  <a:pt x="323" y="703"/>
                  <a:pt x="325" y="703"/>
                  <a:pt x="326" y="703"/>
                </a:cubicBezTo>
                <a:cubicBezTo>
                  <a:pt x="329" y="704"/>
                  <a:pt x="332" y="704"/>
                  <a:pt x="335" y="704"/>
                </a:cubicBezTo>
                <a:cubicBezTo>
                  <a:pt x="338" y="705"/>
                  <a:pt x="339" y="702"/>
                  <a:pt x="338" y="700"/>
                </a:cubicBezTo>
                <a:cubicBezTo>
                  <a:pt x="337" y="698"/>
                  <a:pt x="335" y="696"/>
                  <a:pt x="333" y="696"/>
                </a:cubicBezTo>
                <a:cubicBezTo>
                  <a:pt x="326" y="695"/>
                  <a:pt x="319" y="695"/>
                  <a:pt x="313" y="696"/>
                </a:cubicBezTo>
                <a:cubicBezTo>
                  <a:pt x="311" y="696"/>
                  <a:pt x="307" y="697"/>
                  <a:pt x="307" y="698"/>
                </a:cubicBezTo>
                <a:cubicBezTo>
                  <a:pt x="307" y="701"/>
                  <a:pt x="309" y="703"/>
                  <a:pt x="310" y="706"/>
                </a:cubicBezTo>
                <a:cubicBezTo>
                  <a:pt x="310" y="705"/>
                  <a:pt x="311" y="705"/>
                  <a:pt x="312" y="705"/>
                </a:cubicBezTo>
                <a:cubicBezTo>
                  <a:pt x="312" y="703"/>
                  <a:pt x="312" y="701"/>
                  <a:pt x="313" y="699"/>
                </a:cubicBezTo>
                <a:close/>
                <a:moveTo>
                  <a:pt x="334" y="234"/>
                </a:moveTo>
                <a:cubicBezTo>
                  <a:pt x="331" y="233"/>
                  <a:pt x="329" y="233"/>
                  <a:pt x="329" y="232"/>
                </a:cubicBezTo>
                <a:cubicBezTo>
                  <a:pt x="328" y="232"/>
                  <a:pt x="328" y="230"/>
                  <a:pt x="329" y="229"/>
                </a:cubicBezTo>
                <a:cubicBezTo>
                  <a:pt x="330" y="225"/>
                  <a:pt x="332" y="222"/>
                  <a:pt x="333" y="218"/>
                </a:cubicBezTo>
                <a:cubicBezTo>
                  <a:pt x="334" y="216"/>
                  <a:pt x="335" y="213"/>
                  <a:pt x="336" y="210"/>
                </a:cubicBezTo>
                <a:cubicBezTo>
                  <a:pt x="332" y="208"/>
                  <a:pt x="329" y="209"/>
                  <a:pt x="329" y="213"/>
                </a:cubicBezTo>
                <a:cubicBezTo>
                  <a:pt x="329" y="220"/>
                  <a:pt x="328" y="225"/>
                  <a:pt x="323" y="229"/>
                </a:cubicBezTo>
                <a:cubicBezTo>
                  <a:pt x="322" y="230"/>
                  <a:pt x="321" y="233"/>
                  <a:pt x="321" y="235"/>
                </a:cubicBezTo>
                <a:cubicBezTo>
                  <a:pt x="320" y="240"/>
                  <a:pt x="319" y="246"/>
                  <a:pt x="318" y="252"/>
                </a:cubicBezTo>
                <a:cubicBezTo>
                  <a:pt x="319" y="252"/>
                  <a:pt x="319" y="252"/>
                  <a:pt x="319" y="253"/>
                </a:cubicBezTo>
                <a:cubicBezTo>
                  <a:pt x="321" y="251"/>
                  <a:pt x="323" y="249"/>
                  <a:pt x="324" y="247"/>
                </a:cubicBezTo>
                <a:cubicBezTo>
                  <a:pt x="324" y="241"/>
                  <a:pt x="326" y="236"/>
                  <a:pt x="334" y="234"/>
                </a:cubicBezTo>
                <a:close/>
                <a:moveTo>
                  <a:pt x="499" y="464"/>
                </a:moveTo>
                <a:cubicBezTo>
                  <a:pt x="503" y="456"/>
                  <a:pt x="504" y="449"/>
                  <a:pt x="499" y="441"/>
                </a:cubicBezTo>
                <a:cubicBezTo>
                  <a:pt x="495" y="436"/>
                  <a:pt x="492" y="430"/>
                  <a:pt x="489" y="424"/>
                </a:cubicBezTo>
                <a:cubicBezTo>
                  <a:pt x="488" y="423"/>
                  <a:pt x="487" y="423"/>
                  <a:pt x="487" y="422"/>
                </a:cubicBezTo>
                <a:cubicBezTo>
                  <a:pt x="486" y="423"/>
                  <a:pt x="484" y="424"/>
                  <a:pt x="485" y="425"/>
                </a:cubicBezTo>
                <a:cubicBezTo>
                  <a:pt x="485" y="428"/>
                  <a:pt x="486" y="430"/>
                  <a:pt x="487" y="432"/>
                </a:cubicBezTo>
                <a:cubicBezTo>
                  <a:pt x="491" y="441"/>
                  <a:pt x="495" y="449"/>
                  <a:pt x="496" y="458"/>
                </a:cubicBezTo>
                <a:cubicBezTo>
                  <a:pt x="497" y="460"/>
                  <a:pt x="498" y="462"/>
                  <a:pt x="499" y="464"/>
                </a:cubicBezTo>
                <a:close/>
                <a:moveTo>
                  <a:pt x="132" y="472"/>
                </a:moveTo>
                <a:cubicBezTo>
                  <a:pt x="131" y="472"/>
                  <a:pt x="130" y="471"/>
                  <a:pt x="130" y="471"/>
                </a:cubicBezTo>
                <a:cubicBezTo>
                  <a:pt x="127" y="485"/>
                  <a:pt x="125" y="499"/>
                  <a:pt x="122" y="513"/>
                </a:cubicBezTo>
                <a:cubicBezTo>
                  <a:pt x="129" y="515"/>
                  <a:pt x="134" y="511"/>
                  <a:pt x="135" y="503"/>
                </a:cubicBezTo>
                <a:cubicBezTo>
                  <a:pt x="130" y="503"/>
                  <a:pt x="130" y="500"/>
                  <a:pt x="130" y="496"/>
                </a:cubicBezTo>
                <a:cubicBezTo>
                  <a:pt x="130" y="494"/>
                  <a:pt x="131" y="491"/>
                  <a:pt x="131" y="488"/>
                </a:cubicBezTo>
                <a:cubicBezTo>
                  <a:pt x="131" y="482"/>
                  <a:pt x="132" y="477"/>
                  <a:pt x="132" y="472"/>
                </a:cubicBezTo>
                <a:close/>
                <a:moveTo>
                  <a:pt x="454" y="656"/>
                </a:moveTo>
                <a:cubicBezTo>
                  <a:pt x="455" y="661"/>
                  <a:pt x="456" y="665"/>
                  <a:pt x="456" y="670"/>
                </a:cubicBezTo>
                <a:cubicBezTo>
                  <a:pt x="461" y="668"/>
                  <a:pt x="462" y="667"/>
                  <a:pt x="462" y="662"/>
                </a:cubicBezTo>
                <a:cubicBezTo>
                  <a:pt x="462" y="656"/>
                  <a:pt x="462" y="649"/>
                  <a:pt x="462" y="642"/>
                </a:cubicBezTo>
                <a:cubicBezTo>
                  <a:pt x="462" y="641"/>
                  <a:pt x="461" y="640"/>
                  <a:pt x="460" y="638"/>
                </a:cubicBezTo>
                <a:cubicBezTo>
                  <a:pt x="459" y="639"/>
                  <a:pt x="458" y="640"/>
                  <a:pt x="457" y="641"/>
                </a:cubicBezTo>
                <a:cubicBezTo>
                  <a:pt x="456" y="644"/>
                  <a:pt x="456" y="647"/>
                  <a:pt x="455" y="649"/>
                </a:cubicBezTo>
                <a:cubicBezTo>
                  <a:pt x="455" y="649"/>
                  <a:pt x="454" y="649"/>
                  <a:pt x="454" y="649"/>
                </a:cubicBezTo>
                <a:cubicBezTo>
                  <a:pt x="454" y="646"/>
                  <a:pt x="454" y="642"/>
                  <a:pt x="453" y="639"/>
                </a:cubicBezTo>
                <a:cubicBezTo>
                  <a:pt x="453" y="639"/>
                  <a:pt x="452" y="639"/>
                  <a:pt x="452" y="639"/>
                </a:cubicBezTo>
                <a:cubicBezTo>
                  <a:pt x="451" y="644"/>
                  <a:pt x="450" y="650"/>
                  <a:pt x="450" y="655"/>
                </a:cubicBezTo>
                <a:cubicBezTo>
                  <a:pt x="452" y="655"/>
                  <a:pt x="453" y="656"/>
                  <a:pt x="454" y="656"/>
                </a:cubicBezTo>
                <a:close/>
                <a:moveTo>
                  <a:pt x="261" y="1008"/>
                </a:moveTo>
                <a:cubicBezTo>
                  <a:pt x="261" y="1005"/>
                  <a:pt x="261" y="1002"/>
                  <a:pt x="262" y="998"/>
                </a:cubicBezTo>
                <a:cubicBezTo>
                  <a:pt x="262" y="998"/>
                  <a:pt x="263" y="998"/>
                  <a:pt x="263" y="998"/>
                </a:cubicBezTo>
                <a:cubicBezTo>
                  <a:pt x="264" y="1001"/>
                  <a:pt x="264" y="1003"/>
                  <a:pt x="264" y="1006"/>
                </a:cubicBezTo>
                <a:cubicBezTo>
                  <a:pt x="265" y="1011"/>
                  <a:pt x="267" y="1012"/>
                  <a:pt x="271" y="1012"/>
                </a:cubicBezTo>
                <a:cubicBezTo>
                  <a:pt x="276" y="1011"/>
                  <a:pt x="277" y="1009"/>
                  <a:pt x="276" y="1004"/>
                </a:cubicBezTo>
                <a:cubicBezTo>
                  <a:pt x="275" y="1001"/>
                  <a:pt x="274" y="998"/>
                  <a:pt x="273" y="995"/>
                </a:cubicBezTo>
                <a:cubicBezTo>
                  <a:pt x="273" y="994"/>
                  <a:pt x="272" y="994"/>
                  <a:pt x="271" y="993"/>
                </a:cubicBezTo>
                <a:cubicBezTo>
                  <a:pt x="271" y="993"/>
                  <a:pt x="270" y="993"/>
                  <a:pt x="270" y="994"/>
                </a:cubicBezTo>
                <a:cubicBezTo>
                  <a:pt x="270" y="998"/>
                  <a:pt x="271" y="1003"/>
                  <a:pt x="272" y="1008"/>
                </a:cubicBezTo>
                <a:cubicBezTo>
                  <a:pt x="270" y="1005"/>
                  <a:pt x="269" y="1002"/>
                  <a:pt x="268" y="1000"/>
                </a:cubicBezTo>
                <a:cubicBezTo>
                  <a:pt x="267" y="998"/>
                  <a:pt x="266" y="996"/>
                  <a:pt x="265" y="994"/>
                </a:cubicBezTo>
                <a:cubicBezTo>
                  <a:pt x="261" y="997"/>
                  <a:pt x="259" y="993"/>
                  <a:pt x="257" y="992"/>
                </a:cubicBezTo>
                <a:cubicBezTo>
                  <a:pt x="254" y="1000"/>
                  <a:pt x="256" y="1007"/>
                  <a:pt x="261" y="1008"/>
                </a:cubicBezTo>
                <a:close/>
                <a:moveTo>
                  <a:pt x="544" y="731"/>
                </a:moveTo>
                <a:cubicBezTo>
                  <a:pt x="546" y="731"/>
                  <a:pt x="547" y="731"/>
                  <a:pt x="549" y="731"/>
                </a:cubicBezTo>
                <a:cubicBezTo>
                  <a:pt x="556" y="730"/>
                  <a:pt x="564" y="730"/>
                  <a:pt x="572" y="729"/>
                </a:cubicBezTo>
                <a:cubicBezTo>
                  <a:pt x="575" y="729"/>
                  <a:pt x="578" y="728"/>
                  <a:pt x="581" y="727"/>
                </a:cubicBezTo>
                <a:cubicBezTo>
                  <a:pt x="581" y="727"/>
                  <a:pt x="581" y="726"/>
                  <a:pt x="582" y="725"/>
                </a:cubicBezTo>
                <a:cubicBezTo>
                  <a:pt x="581" y="725"/>
                  <a:pt x="580" y="724"/>
                  <a:pt x="580" y="725"/>
                </a:cubicBezTo>
                <a:cubicBezTo>
                  <a:pt x="578" y="728"/>
                  <a:pt x="575" y="725"/>
                  <a:pt x="573" y="725"/>
                </a:cubicBezTo>
                <a:cubicBezTo>
                  <a:pt x="570" y="725"/>
                  <a:pt x="568" y="725"/>
                  <a:pt x="566" y="725"/>
                </a:cubicBezTo>
                <a:cubicBezTo>
                  <a:pt x="558" y="726"/>
                  <a:pt x="551" y="727"/>
                  <a:pt x="544" y="728"/>
                </a:cubicBezTo>
                <a:cubicBezTo>
                  <a:pt x="543" y="723"/>
                  <a:pt x="545" y="717"/>
                  <a:pt x="540" y="713"/>
                </a:cubicBezTo>
                <a:cubicBezTo>
                  <a:pt x="537" y="718"/>
                  <a:pt x="537" y="732"/>
                  <a:pt x="541" y="740"/>
                </a:cubicBezTo>
                <a:cubicBezTo>
                  <a:pt x="542" y="737"/>
                  <a:pt x="543" y="734"/>
                  <a:pt x="544" y="731"/>
                </a:cubicBezTo>
                <a:close/>
                <a:moveTo>
                  <a:pt x="237" y="860"/>
                </a:moveTo>
                <a:cubicBezTo>
                  <a:pt x="239" y="861"/>
                  <a:pt x="240" y="863"/>
                  <a:pt x="241" y="863"/>
                </a:cubicBezTo>
                <a:cubicBezTo>
                  <a:pt x="244" y="863"/>
                  <a:pt x="246" y="863"/>
                  <a:pt x="248" y="863"/>
                </a:cubicBezTo>
                <a:cubicBezTo>
                  <a:pt x="257" y="862"/>
                  <a:pt x="265" y="858"/>
                  <a:pt x="273" y="858"/>
                </a:cubicBezTo>
                <a:cubicBezTo>
                  <a:pt x="274" y="858"/>
                  <a:pt x="275" y="856"/>
                  <a:pt x="275" y="855"/>
                </a:cubicBezTo>
                <a:cubicBezTo>
                  <a:pt x="275" y="853"/>
                  <a:pt x="275" y="850"/>
                  <a:pt x="274" y="847"/>
                </a:cubicBezTo>
                <a:cubicBezTo>
                  <a:pt x="272" y="849"/>
                  <a:pt x="271" y="850"/>
                  <a:pt x="270" y="850"/>
                </a:cubicBezTo>
                <a:cubicBezTo>
                  <a:pt x="268" y="851"/>
                  <a:pt x="266" y="853"/>
                  <a:pt x="264" y="853"/>
                </a:cubicBezTo>
                <a:cubicBezTo>
                  <a:pt x="256" y="855"/>
                  <a:pt x="247" y="857"/>
                  <a:pt x="237" y="860"/>
                </a:cubicBezTo>
                <a:close/>
                <a:moveTo>
                  <a:pt x="619" y="658"/>
                </a:moveTo>
                <a:cubicBezTo>
                  <a:pt x="616" y="659"/>
                  <a:pt x="611" y="659"/>
                  <a:pt x="611" y="659"/>
                </a:cubicBezTo>
                <a:cubicBezTo>
                  <a:pt x="611" y="664"/>
                  <a:pt x="612" y="669"/>
                  <a:pt x="613" y="674"/>
                </a:cubicBezTo>
                <a:cubicBezTo>
                  <a:pt x="613" y="675"/>
                  <a:pt x="617" y="675"/>
                  <a:pt x="620" y="675"/>
                </a:cubicBezTo>
                <a:cubicBezTo>
                  <a:pt x="620" y="676"/>
                  <a:pt x="619" y="678"/>
                  <a:pt x="620" y="679"/>
                </a:cubicBezTo>
                <a:cubicBezTo>
                  <a:pt x="620" y="680"/>
                  <a:pt x="622" y="681"/>
                  <a:pt x="623" y="683"/>
                </a:cubicBezTo>
                <a:cubicBezTo>
                  <a:pt x="624" y="682"/>
                  <a:pt x="625" y="681"/>
                  <a:pt x="626" y="679"/>
                </a:cubicBezTo>
                <a:cubicBezTo>
                  <a:pt x="628" y="672"/>
                  <a:pt x="624" y="666"/>
                  <a:pt x="617" y="663"/>
                </a:cubicBezTo>
                <a:cubicBezTo>
                  <a:pt x="618" y="662"/>
                  <a:pt x="618" y="660"/>
                  <a:pt x="619" y="658"/>
                </a:cubicBezTo>
                <a:close/>
                <a:moveTo>
                  <a:pt x="449" y="792"/>
                </a:moveTo>
                <a:cubicBezTo>
                  <a:pt x="448" y="792"/>
                  <a:pt x="448" y="792"/>
                  <a:pt x="447" y="791"/>
                </a:cubicBezTo>
                <a:cubicBezTo>
                  <a:pt x="446" y="795"/>
                  <a:pt x="445" y="798"/>
                  <a:pt x="445" y="802"/>
                </a:cubicBezTo>
                <a:cubicBezTo>
                  <a:pt x="445" y="807"/>
                  <a:pt x="445" y="812"/>
                  <a:pt x="445" y="817"/>
                </a:cubicBezTo>
                <a:cubicBezTo>
                  <a:pt x="445" y="829"/>
                  <a:pt x="447" y="842"/>
                  <a:pt x="451" y="853"/>
                </a:cubicBezTo>
                <a:cubicBezTo>
                  <a:pt x="452" y="856"/>
                  <a:pt x="454" y="858"/>
                  <a:pt x="457" y="857"/>
                </a:cubicBezTo>
                <a:cubicBezTo>
                  <a:pt x="455" y="854"/>
                  <a:pt x="452" y="852"/>
                  <a:pt x="451" y="849"/>
                </a:cubicBezTo>
                <a:cubicBezTo>
                  <a:pt x="450" y="841"/>
                  <a:pt x="450" y="833"/>
                  <a:pt x="449" y="825"/>
                </a:cubicBezTo>
                <a:cubicBezTo>
                  <a:pt x="449" y="814"/>
                  <a:pt x="449" y="803"/>
                  <a:pt x="449" y="792"/>
                </a:cubicBezTo>
                <a:close/>
                <a:moveTo>
                  <a:pt x="643" y="646"/>
                </a:moveTo>
                <a:cubicBezTo>
                  <a:pt x="640" y="642"/>
                  <a:pt x="635" y="647"/>
                  <a:pt x="631" y="646"/>
                </a:cubicBezTo>
                <a:cubicBezTo>
                  <a:pt x="630" y="646"/>
                  <a:pt x="629" y="650"/>
                  <a:pt x="629" y="652"/>
                </a:cubicBezTo>
                <a:cubicBezTo>
                  <a:pt x="628" y="653"/>
                  <a:pt x="631" y="654"/>
                  <a:pt x="632" y="654"/>
                </a:cubicBezTo>
                <a:cubicBezTo>
                  <a:pt x="638" y="653"/>
                  <a:pt x="645" y="651"/>
                  <a:pt x="652" y="650"/>
                </a:cubicBezTo>
                <a:cubicBezTo>
                  <a:pt x="652" y="650"/>
                  <a:pt x="651" y="649"/>
                  <a:pt x="651" y="649"/>
                </a:cubicBezTo>
                <a:cubicBezTo>
                  <a:pt x="652" y="650"/>
                  <a:pt x="653" y="651"/>
                  <a:pt x="654" y="652"/>
                </a:cubicBezTo>
                <a:cubicBezTo>
                  <a:pt x="655" y="643"/>
                  <a:pt x="666" y="648"/>
                  <a:pt x="668" y="641"/>
                </a:cubicBezTo>
                <a:cubicBezTo>
                  <a:pt x="660" y="643"/>
                  <a:pt x="652" y="644"/>
                  <a:pt x="643" y="646"/>
                </a:cubicBezTo>
                <a:close/>
                <a:moveTo>
                  <a:pt x="153" y="705"/>
                </a:moveTo>
                <a:cubicBezTo>
                  <a:pt x="151" y="706"/>
                  <a:pt x="148" y="707"/>
                  <a:pt x="146" y="707"/>
                </a:cubicBezTo>
                <a:cubicBezTo>
                  <a:pt x="141" y="706"/>
                  <a:pt x="137" y="705"/>
                  <a:pt x="135" y="700"/>
                </a:cubicBezTo>
                <a:cubicBezTo>
                  <a:pt x="135" y="699"/>
                  <a:pt x="132" y="698"/>
                  <a:pt x="131" y="697"/>
                </a:cubicBezTo>
                <a:cubicBezTo>
                  <a:pt x="130" y="699"/>
                  <a:pt x="130" y="701"/>
                  <a:pt x="130" y="703"/>
                </a:cubicBezTo>
                <a:cubicBezTo>
                  <a:pt x="130" y="705"/>
                  <a:pt x="131" y="707"/>
                  <a:pt x="130" y="709"/>
                </a:cubicBezTo>
                <a:cubicBezTo>
                  <a:pt x="130" y="710"/>
                  <a:pt x="130" y="712"/>
                  <a:pt x="129" y="715"/>
                </a:cubicBezTo>
                <a:cubicBezTo>
                  <a:pt x="138" y="713"/>
                  <a:pt x="146" y="712"/>
                  <a:pt x="154" y="711"/>
                </a:cubicBezTo>
                <a:cubicBezTo>
                  <a:pt x="154" y="709"/>
                  <a:pt x="154" y="707"/>
                  <a:pt x="153" y="705"/>
                </a:cubicBezTo>
                <a:close/>
                <a:moveTo>
                  <a:pt x="87" y="563"/>
                </a:moveTo>
                <a:cubicBezTo>
                  <a:pt x="86" y="570"/>
                  <a:pt x="86" y="577"/>
                  <a:pt x="85" y="583"/>
                </a:cubicBezTo>
                <a:cubicBezTo>
                  <a:pt x="84" y="592"/>
                  <a:pt x="83" y="601"/>
                  <a:pt x="82" y="609"/>
                </a:cubicBezTo>
                <a:cubicBezTo>
                  <a:pt x="82" y="611"/>
                  <a:pt x="83" y="612"/>
                  <a:pt x="83" y="614"/>
                </a:cubicBezTo>
                <a:cubicBezTo>
                  <a:pt x="85" y="606"/>
                  <a:pt x="87" y="599"/>
                  <a:pt x="88" y="592"/>
                </a:cubicBezTo>
                <a:cubicBezTo>
                  <a:pt x="90" y="585"/>
                  <a:pt x="91" y="578"/>
                  <a:pt x="92" y="570"/>
                </a:cubicBezTo>
                <a:cubicBezTo>
                  <a:pt x="92" y="570"/>
                  <a:pt x="90" y="569"/>
                  <a:pt x="90" y="568"/>
                </a:cubicBezTo>
                <a:cubicBezTo>
                  <a:pt x="91" y="566"/>
                  <a:pt x="91" y="565"/>
                  <a:pt x="92" y="564"/>
                </a:cubicBezTo>
                <a:cubicBezTo>
                  <a:pt x="90" y="564"/>
                  <a:pt x="88" y="563"/>
                  <a:pt x="87" y="563"/>
                </a:cubicBezTo>
                <a:close/>
                <a:moveTo>
                  <a:pt x="289" y="691"/>
                </a:moveTo>
                <a:cubicBezTo>
                  <a:pt x="289" y="692"/>
                  <a:pt x="289" y="693"/>
                  <a:pt x="289" y="693"/>
                </a:cubicBezTo>
                <a:cubicBezTo>
                  <a:pt x="304" y="697"/>
                  <a:pt x="319" y="693"/>
                  <a:pt x="334" y="691"/>
                </a:cubicBezTo>
                <a:cubicBezTo>
                  <a:pt x="319" y="687"/>
                  <a:pt x="304" y="689"/>
                  <a:pt x="289" y="691"/>
                </a:cubicBezTo>
                <a:close/>
                <a:moveTo>
                  <a:pt x="358" y="265"/>
                </a:moveTo>
                <a:cubicBezTo>
                  <a:pt x="358" y="266"/>
                  <a:pt x="359" y="266"/>
                  <a:pt x="359" y="266"/>
                </a:cubicBezTo>
                <a:cubicBezTo>
                  <a:pt x="360" y="264"/>
                  <a:pt x="361" y="262"/>
                  <a:pt x="362" y="260"/>
                </a:cubicBezTo>
                <a:cubicBezTo>
                  <a:pt x="364" y="257"/>
                  <a:pt x="365" y="253"/>
                  <a:pt x="366" y="250"/>
                </a:cubicBezTo>
                <a:cubicBezTo>
                  <a:pt x="368" y="246"/>
                  <a:pt x="369" y="243"/>
                  <a:pt x="369" y="239"/>
                </a:cubicBezTo>
                <a:cubicBezTo>
                  <a:pt x="370" y="236"/>
                  <a:pt x="368" y="235"/>
                  <a:pt x="365" y="235"/>
                </a:cubicBezTo>
                <a:cubicBezTo>
                  <a:pt x="357" y="244"/>
                  <a:pt x="356" y="254"/>
                  <a:pt x="358" y="265"/>
                </a:cubicBezTo>
                <a:close/>
                <a:moveTo>
                  <a:pt x="67" y="762"/>
                </a:moveTo>
                <a:cubicBezTo>
                  <a:pt x="68" y="762"/>
                  <a:pt x="68" y="762"/>
                  <a:pt x="69" y="762"/>
                </a:cubicBezTo>
                <a:cubicBezTo>
                  <a:pt x="69" y="761"/>
                  <a:pt x="69" y="761"/>
                  <a:pt x="69" y="760"/>
                </a:cubicBezTo>
                <a:cubicBezTo>
                  <a:pt x="69" y="753"/>
                  <a:pt x="65" y="745"/>
                  <a:pt x="71" y="738"/>
                </a:cubicBezTo>
                <a:cubicBezTo>
                  <a:pt x="72" y="736"/>
                  <a:pt x="72" y="733"/>
                  <a:pt x="72" y="730"/>
                </a:cubicBezTo>
                <a:cubicBezTo>
                  <a:pt x="68" y="732"/>
                  <a:pt x="65" y="732"/>
                  <a:pt x="61" y="733"/>
                </a:cubicBezTo>
                <a:cubicBezTo>
                  <a:pt x="61" y="743"/>
                  <a:pt x="59" y="754"/>
                  <a:pt x="67" y="762"/>
                </a:cubicBezTo>
                <a:close/>
                <a:moveTo>
                  <a:pt x="343" y="633"/>
                </a:moveTo>
                <a:cubicBezTo>
                  <a:pt x="339" y="634"/>
                  <a:pt x="337" y="635"/>
                  <a:pt x="335" y="636"/>
                </a:cubicBezTo>
                <a:cubicBezTo>
                  <a:pt x="330" y="637"/>
                  <a:pt x="324" y="638"/>
                  <a:pt x="320" y="639"/>
                </a:cubicBezTo>
                <a:cubicBezTo>
                  <a:pt x="317" y="640"/>
                  <a:pt x="315" y="642"/>
                  <a:pt x="314" y="645"/>
                </a:cubicBezTo>
                <a:cubicBezTo>
                  <a:pt x="313" y="646"/>
                  <a:pt x="316" y="648"/>
                  <a:pt x="317" y="650"/>
                </a:cubicBezTo>
                <a:cubicBezTo>
                  <a:pt x="317" y="652"/>
                  <a:pt x="316" y="654"/>
                  <a:pt x="317" y="655"/>
                </a:cubicBezTo>
                <a:cubicBezTo>
                  <a:pt x="319" y="655"/>
                  <a:pt x="321" y="655"/>
                  <a:pt x="323" y="655"/>
                </a:cubicBezTo>
                <a:cubicBezTo>
                  <a:pt x="322" y="652"/>
                  <a:pt x="322" y="650"/>
                  <a:pt x="322" y="647"/>
                </a:cubicBezTo>
                <a:cubicBezTo>
                  <a:pt x="322" y="646"/>
                  <a:pt x="322" y="644"/>
                  <a:pt x="324" y="643"/>
                </a:cubicBezTo>
                <a:cubicBezTo>
                  <a:pt x="324" y="642"/>
                  <a:pt x="326" y="641"/>
                  <a:pt x="327" y="642"/>
                </a:cubicBezTo>
                <a:cubicBezTo>
                  <a:pt x="331" y="643"/>
                  <a:pt x="333" y="641"/>
                  <a:pt x="335" y="638"/>
                </a:cubicBezTo>
                <a:cubicBezTo>
                  <a:pt x="339" y="641"/>
                  <a:pt x="340" y="641"/>
                  <a:pt x="343" y="633"/>
                </a:cubicBezTo>
                <a:close/>
                <a:moveTo>
                  <a:pt x="277" y="876"/>
                </a:moveTo>
                <a:cubicBezTo>
                  <a:pt x="283" y="873"/>
                  <a:pt x="284" y="848"/>
                  <a:pt x="279" y="841"/>
                </a:cubicBezTo>
                <a:cubicBezTo>
                  <a:pt x="278" y="849"/>
                  <a:pt x="278" y="856"/>
                  <a:pt x="278" y="863"/>
                </a:cubicBezTo>
                <a:cubicBezTo>
                  <a:pt x="271" y="862"/>
                  <a:pt x="270" y="862"/>
                  <a:pt x="270" y="868"/>
                </a:cubicBezTo>
                <a:cubicBezTo>
                  <a:pt x="270" y="870"/>
                  <a:pt x="270" y="873"/>
                  <a:pt x="270" y="875"/>
                </a:cubicBezTo>
                <a:cubicBezTo>
                  <a:pt x="270" y="876"/>
                  <a:pt x="272" y="877"/>
                  <a:pt x="273" y="879"/>
                </a:cubicBezTo>
                <a:cubicBezTo>
                  <a:pt x="274" y="875"/>
                  <a:pt x="276" y="872"/>
                  <a:pt x="277" y="868"/>
                </a:cubicBezTo>
                <a:cubicBezTo>
                  <a:pt x="277" y="868"/>
                  <a:pt x="277" y="868"/>
                  <a:pt x="277" y="868"/>
                </a:cubicBezTo>
                <a:cubicBezTo>
                  <a:pt x="277" y="871"/>
                  <a:pt x="277" y="874"/>
                  <a:pt x="277" y="876"/>
                </a:cubicBezTo>
                <a:close/>
                <a:moveTo>
                  <a:pt x="569" y="440"/>
                </a:moveTo>
                <a:cubicBezTo>
                  <a:pt x="569" y="456"/>
                  <a:pt x="569" y="472"/>
                  <a:pt x="569" y="487"/>
                </a:cubicBezTo>
                <a:cubicBezTo>
                  <a:pt x="573" y="484"/>
                  <a:pt x="579" y="470"/>
                  <a:pt x="577" y="465"/>
                </a:cubicBezTo>
                <a:cubicBezTo>
                  <a:pt x="576" y="466"/>
                  <a:pt x="575" y="467"/>
                  <a:pt x="573" y="468"/>
                </a:cubicBezTo>
                <a:cubicBezTo>
                  <a:pt x="573" y="458"/>
                  <a:pt x="574" y="449"/>
                  <a:pt x="569" y="440"/>
                </a:cubicBezTo>
                <a:close/>
                <a:moveTo>
                  <a:pt x="215" y="795"/>
                </a:moveTo>
                <a:cubicBezTo>
                  <a:pt x="216" y="795"/>
                  <a:pt x="216" y="796"/>
                  <a:pt x="217" y="796"/>
                </a:cubicBezTo>
                <a:cubicBezTo>
                  <a:pt x="222" y="795"/>
                  <a:pt x="226" y="795"/>
                  <a:pt x="231" y="794"/>
                </a:cubicBezTo>
                <a:cubicBezTo>
                  <a:pt x="237" y="794"/>
                  <a:pt x="244" y="794"/>
                  <a:pt x="250" y="793"/>
                </a:cubicBezTo>
                <a:cubicBezTo>
                  <a:pt x="251" y="793"/>
                  <a:pt x="252" y="792"/>
                  <a:pt x="253" y="792"/>
                </a:cubicBezTo>
                <a:cubicBezTo>
                  <a:pt x="253" y="791"/>
                  <a:pt x="252" y="789"/>
                  <a:pt x="251" y="789"/>
                </a:cubicBezTo>
                <a:cubicBezTo>
                  <a:pt x="250" y="788"/>
                  <a:pt x="248" y="788"/>
                  <a:pt x="246" y="788"/>
                </a:cubicBezTo>
                <a:cubicBezTo>
                  <a:pt x="240" y="788"/>
                  <a:pt x="233" y="790"/>
                  <a:pt x="227" y="789"/>
                </a:cubicBezTo>
                <a:cubicBezTo>
                  <a:pt x="221" y="788"/>
                  <a:pt x="218" y="789"/>
                  <a:pt x="215" y="795"/>
                </a:cubicBezTo>
                <a:close/>
                <a:moveTo>
                  <a:pt x="353" y="635"/>
                </a:moveTo>
                <a:cubicBezTo>
                  <a:pt x="354" y="635"/>
                  <a:pt x="355" y="636"/>
                  <a:pt x="355" y="636"/>
                </a:cubicBezTo>
                <a:cubicBezTo>
                  <a:pt x="364" y="632"/>
                  <a:pt x="373" y="629"/>
                  <a:pt x="382" y="625"/>
                </a:cubicBezTo>
                <a:cubicBezTo>
                  <a:pt x="383" y="625"/>
                  <a:pt x="382" y="621"/>
                  <a:pt x="382" y="619"/>
                </a:cubicBezTo>
                <a:cubicBezTo>
                  <a:pt x="381" y="619"/>
                  <a:pt x="379" y="618"/>
                  <a:pt x="377" y="619"/>
                </a:cubicBezTo>
                <a:cubicBezTo>
                  <a:pt x="373" y="620"/>
                  <a:pt x="369" y="622"/>
                  <a:pt x="366" y="625"/>
                </a:cubicBezTo>
                <a:cubicBezTo>
                  <a:pt x="361" y="628"/>
                  <a:pt x="356" y="629"/>
                  <a:pt x="353" y="635"/>
                </a:cubicBezTo>
                <a:close/>
                <a:moveTo>
                  <a:pt x="272" y="12"/>
                </a:moveTo>
                <a:cubicBezTo>
                  <a:pt x="276" y="18"/>
                  <a:pt x="293" y="23"/>
                  <a:pt x="302" y="19"/>
                </a:cubicBezTo>
                <a:cubicBezTo>
                  <a:pt x="298" y="18"/>
                  <a:pt x="295" y="17"/>
                  <a:pt x="292" y="16"/>
                </a:cubicBezTo>
                <a:cubicBezTo>
                  <a:pt x="292" y="16"/>
                  <a:pt x="292" y="15"/>
                  <a:pt x="292" y="15"/>
                </a:cubicBezTo>
                <a:cubicBezTo>
                  <a:pt x="295" y="14"/>
                  <a:pt x="297" y="14"/>
                  <a:pt x="299" y="14"/>
                </a:cubicBezTo>
                <a:cubicBezTo>
                  <a:pt x="299" y="13"/>
                  <a:pt x="299" y="12"/>
                  <a:pt x="299" y="12"/>
                </a:cubicBezTo>
                <a:cubicBezTo>
                  <a:pt x="294" y="11"/>
                  <a:pt x="289" y="11"/>
                  <a:pt x="284" y="11"/>
                </a:cubicBezTo>
                <a:cubicBezTo>
                  <a:pt x="282" y="11"/>
                  <a:pt x="281" y="11"/>
                  <a:pt x="280" y="11"/>
                </a:cubicBezTo>
                <a:cubicBezTo>
                  <a:pt x="276" y="8"/>
                  <a:pt x="275" y="10"/>
                  <a:pt x="272" y="12"/>
                </a:cubicBezTo>
                <a:close/>
                <a:moveTo>
                  <a:pt x="380" y="629"/>
                </a:moveTo>
                <a:cubicBezTo>
                  <a:pt x="378" y="630"/>
                  <a:pt x="375" y="631"/>
                  <a:pt x="373" y="632"/>
                </a:cubicBezTo>
                <a:cubicBezTo>
                  <a:pt x="370" y="633"/>
                  <a:pt x="368" y="634"/>
                  <a:pt x="365" y="635"/>
                </a:cubicBezTo>
                <a:cubicBezTo>
                  <a:pt x="359" y="636"/>
                  <a:pt x="355" y="642"/>
                  <a:pt x="356" y="648"/>
                </a:cubicBezTo>
                <a:cubicBezTo>
                  <a:pt x="365" y="647"/>
                  <a:pt x="379" y="637"/>
                  <a:pt x="380" y="629"/>
                </a:cubicBezTo>
                <a:close/>
                <a:moveTo>
                  <a:pt x="689" y="179"/>
                </a:moveTo>
                <a:cubicBezTo>
                  <a:pt x="683" y="170"/>
                  <a:pt x="675" y="167"/>
                  <a:pt x="666" y="169"/>
                </a:cubicBezTo>
                <a:cubicBezTo>
                  <a:pt x="665" y="170"/>
                  <a:pt x="664" y="173"/>
                  <a:pt x="664" y="173"/>
                </a:cubicBezTo>
                <a:cubicBezTo>
                  <a:pt x="668" y="177"/>
                  <a:pt x="671" y="183"/>
                  <a:pt x="678" y="184"/>
                </a:cubicBezTo>
                <a:cubicBezTo>
                  <a:pt x="677" y="183"/>
                  <a:pt x="676" y="181"/>
                  <a:pt x="675" y="179"/>
                </a:cubicBezTo>
                <a:cubicBezTo>
                  <a:pt x="680" y="179"/>
                  <a:pt x="684" y="179"/>
                  <a:pt x="689" y="179"/>
                </a:cubicBezTo>
                <a:close/>
                <a:moveTo>
                  <a:pt x="270" y="751"/>
                </a:moveTo>
                <a:cubicBezTo>
                  <a:pt x="272" y="758"/>
                  <a:pt x="264" y="765"/>
                  <a:pt x="274" y="771"/>
                </a:cubicBezTo>
                <a:cubicBezTo>
                  <a:pt x="278" y="773"/>
                  <a:pt x="279" y="772"/>
                  <a:pt x="280" y="769"/>
                </a:cubicBezTo>
                <a:cubicBezTo>
                  <a:pt x="282" y="762"/>
                  <a:pt x="278" y="754"/>
                  <a:pt x="280" y="747"/>
                </a:cubicBezTo>
                <a:cubicBezTo>
                  <a:pt x="280" y="747"/>
                  <a:pt x="279" y="747"/>
                  <a:pt x="278" y="746"/>
                </a:cubicBezTo>
                <a:cubicBezTo>
                  <a:pt x="277" y="748"/>
                  <a:pt x="276" y="750"/>
                  <a:pt x="275" y="752"/>
                </a:cubicBezTo>
                <a:cubicBezTo>
                  <a:pt x="274" y="752"/>
                  <a:pt x="272" y="752"/>
                  <a:pt x="270" y="751"/>
                </a:cubicBezTo>
                <a:close/>
                <a:moveTo>
                  <a:pt x="290" y="720"/>
                </a:moveTo>
                <a:cubicBezTo>
                  <a:pt x="289" y="722"/>
                  <a:pt x="288" y="723"/>
                  <a:pt x="287" y="725"/>
                </a:cubicBezTo>
                <a:cubicBezTo>
                  <a:pt x="296" y="725"/>
                  <a:pt x="301" y="720"/>
                  <a:pt x="298" y="710"/>
                </a:cubicBezTo>
                <a:cubicBezTo>
                  <a:pt x="296" y="711"/>
                  <a:pt x="294" y="712"/>
                  <a:pt x="292" y="713"/>
                </a:cubicBezTo>
                <a:cubicBezTo>
                  <a:pt x="291" y="708"/>
                  <a:pt x="295" y="703"/>
                  <a:pt x="290" y="698"/>
                </a:cubicBezTo>
                <a:cubicBezTo>
                  <a:pt x="288" y="706"/>
                  <a:pt x="286" y="712"/>
                  <a:pt x="285" y="719"/>
                </a:cubicBezTo>
                <a:cubicBezTo>
                  <a:pt x="287" y="719"/>
                  <a:pt x="288" y="720"/>
                  <a:pt x="290" y="720"/>
                </a:cubicBezTo>
                <a:close/>
                <a:moveTo>
                  <a:pt x="602" y="768"/>
                </a:moveTo>
                <a:cubicBezTo>
                  <a:pt x="603" y="769"/>
                  <a:pt x="603" y="770"/>
                  <a:pt x="603" y="771"/>
                </a:cubicBezTo>
                <a:cubicBezTo>
                  <a:pt x="601" y="778"/>
                  <a:pt x="604" y="783"/>
                  <a:pt x="608" y="788"/>
                </a:cubicBezTo>
                <a:cubicBezTo>
                  <a:pt x="610" y="791"/>
                  <a:pt x="611" y="794"/>
                  <a:pt x="606" y="796"/>
                </a:cubicBezTo>
                <a:cubicBezTo>
                  <a:pt x="609" y="797"/>
                  <a:pt x="612" y="800"/>
                  <a:pt x="614" y="795"/>
                </a:cubicBezTo>
                <a:cubicBezTo>
                  <a:pt x="615" y="790"/>
                  <a:pt x="616" y="784"/>
                  <a:pt x="617" y="779"/>
                </a:cubicBezTo>
                <a:cubicBezTo>
                  <a:pt x="613" y="778"/>
                  <a:pt x="609" y="778"/>
                  <a:pt x="606" y="777"/>
                </a:cubicBezTo>
                <a:cubicBezTo>
                  <a:pt x="608" y="772"/>
                  <a:pt x="607" y="770"/>
                  <a:pt x="602" y="768"/>
                </a:cubicBezTo>
                <a:close/>
                <a:moveTo>
                  <a:pt x="632" y="738"/>
                </a:moveTo>
                <a:cubicBezTo>
                  <a:pt x="632" y="737"/>
                  <a:pt x="632" y="737"/>
                  <a:pt x="632" y="736"/>
                </a:cubicBezTo>
                <a:cubicBezTo>
                  <a:pt x="626" y="736"/>
                  <a:pt x="621" y="735"/>
                  <a:pt x="616" y="735"/>
                </a:cubicBezTo>
                <a:cubicBezTo>
                  <a:pt x="614" y="726"/>
                  <a:pt x="621" y="724"/>
                  <a:pt x="626" y="721"/>
                </a:cubicBezTo>
                <a:cubicBezTo>
                  <a:pt x="623" y="720"/>
                  <a:pt x="620" y="719"/>
                  <a:pt x="617" y="719"/>
                </a:cubicBezTo>
                <a:cubicBezTo>
                  <a:pt x="616" y="719"/>
                  <a:pt x="614" y="721"/>
                  <a:pt x="613" y="722"/>
                </a:cubicBezTo>
                <a:cubicBezTo>
                  <a:pt x="612" y="728"/>
                  <a:pt x="611" y="734"/>
                  <a:pt x="610" y="741"/>
                </a:cubicBezTo>
                <a:cubicBezTo>
                  <a:pt x="611" y="740"/>
                  <a:pt x="613" y="739"/>
                  <a:pt x="614" y="740"/>
                </a:cubicBezTo>
                <a:cubicBezTo>
                  <a:pt x="619" y="742"/>
                  <a:pt x="625" y="739"/>
                  <a:pt x="630" y="739"/>
                </a:cubicBezTo>
                <a:cubicBezTo>
                  <a:pt x="631" y="739"/>
                  <a:pt x="631" y="738"/>
                  <a:pt x="632" y="738"/>
                </a:cubicBezTo>
                <a:close/>
                <a:moveTo>
                  <a:pt x="296" y="199"/>
                </a:moveTo>
                <a:cubicBezTo>
                  <a:pt x="295" y="199"/>
                  <a:pt x="294" y="199"/>
                  <a:pt x="293" y="198"/>
                </a:cubicBezTo>
                <a:cubicBezTo>
                  <a:pt x="289" y="214"/>
                  <a:pt x="288" y="229"/>
                  <a:pt x="291" y="245"/>
                </a:cubicBezTo>
                <a:cubicBezTo>
                  <a:pt x="290" y="245"/>
                  <a:pt x="289" y="245"/>
                  <a:pt x="287" y="245"/>
                </a:cubicBezTo>
                <a:cubicBezTo>
                  <a:pt x="289" y="248"/>
                  <a:pt x="288" y="253"/>
                  <a:pt x="293" y="255"/>
                </a:cubicBezTo>
                <a:cubicBezTo>
                  <a:pt x="296" y="236"/>
                  <a:pt x="290" y="217"/>
                  <a:pt x="296" y="199"/>
                </a:cubicBezTo>
                <a:close/>
                <a:moveTo>
                  <a:pt x="487" y="637"/>
                </a:moveTo>
                <a:cubicBezTo>
                  <a:pt x="488" y="638"/>
                  <a:pt x="488" y="640"/>
                  <a:pt x="488" y="642"/>
                </a:cubicBezTo>
                <a:cubicBezTo>
                  <a:pt x="489" y="644"/>
                  <a:pt x="491" y="647"/>
                  <a:pt x="492" y="650"/>
                </a:cubicBezTo>
                <a:cubicBezTo>
                  <a:pt x="494" y="655"/>
                  <a:pt x="498" y="655"/>
                  <a:pt x="502" y="655"/>
                </a:cubicBezTo>
                <a:cubicBezTo>
                  <a:pt x="506" y="655"/>
                  <a:pt x="509" y="652"/>
                  <a:pt x="507" y="650"/>
                </a:cubicBezTo>
                <a:cubicBezTo>
                  <a:pt x="504" y="647"/>
                  <a:pt x="501" y="644"/>
                  <a:pt x="498" y="641"/>
                </a:cubicBezTo>
                <a:cubicBezTo>
                  <a:pt x="495" y="640"/>
                  <a:pt x="492" y="639"/>
                  <a:pt x="487" y="637"/>
                </a:cubicBezTo>
                <a:close/>
                <a:moveTo>
                  <a:pt x="642" y="534"/>
                </a:moveTo>
                <a:cubicBezTo>
                  <a:pt x="635" y="537"/>
                  <a:pt x="628" y="539"/>
                  <a:pt x="621" y="538"/>
                </a:cubicBezTo>
                <a:cubicBezTo>
                  <a:pt x="617" y="537"/>
                  <a:pt x="612" y="539"/>
                  <a:pt x="607" y="540"/>
                </a:cubicBezTo>
                <a:cubicBezTo>
                  <a:pt x="605" y="540"/>
                  <a:pt x="603" y="541"/>
                  <a:pt x="601" y="541"/>
                </a:cubicBezTo>
                <a:cubicBezTo>
                  <a:pt x="601" y="542"/>
                  <a:pt x="601" y="544"/>
                  <a:pt x="601" y="544"/>
                </a:cubicBezTo>
                <a:cubicBezTo>
                  <a:pt x="603" y="545"/>
                  <a:pt x="605" y="545"/>
                  <a:pt x="607" y="545"/>
                </a:cubicBezTo>
                <a:cubicBezTo>
                  <a:pt x="610" y="545"/>
                  <a:pt x="613" y="544"/>
                  <a:pt x="616" y="543"/>
                </a:cubicBezTo>
                <a:cubicBezTo>
                  <a:pt x="617" y="543"/>
                  <a:pt x="618" y="543"/>
                  <a:pt x="619" y="543"/>
                </a:cubicBezTo>
                <a:cubicBezTo>
                  <a:pt x="625" y="545"/>
                  <a:pt x="629" y="543"/>
                  <a:pt x="633" y="539"/>
                </a:cubicBezTo>
                <a:cubicBezTo>
                  <a:pt x="636" y="542"/>
                  <a:pt x="639" y="541"/>
                  <a:pt x="642" y="534"/>
                </a:cubicBezTo>
                <a:close/>
                <a:moveTo>
                  <a:pt x="47" y="524"/>
                </a:moveTo>
                <a:cubicBezTo>
                  <a:pt x="52" y="520"/>
                  <a:pt x="53" y="515"/>
                  <a:pt x="53" y="510"/>
                </a:cubicBezTo>
                <a:cubicBezTo>
                  <a:pt x="53" y="506"/>
                  <a:pt x="53" y="502"/>
                  <a:pt x="53" y="498"/>
                </a:cubicBezTo>
                <a:cubicBezTo>
                  <a:pt x="54" y="491"/>
                  <a:pt x="55" y="484"/>
                  <a:pt x="55" y="477"/>
                </a:cubicBezTo>
                <a:cubicBezTo>
                  <a:pt x="55" y="477"/>
                  <a:pt x="54" y="476"/>
                  <a:pt x="54" y="475"/>
                </a:cubicBezTo>
                <a:cubicBezTo>
                  <a:pt x="53" y="475"/>
                  <a:pt x="53" y="475"/>
                  <a:pt x="52" y="475"/>
                </a:cubicBezTo>
                <a:cubicBezTo>
                  <a:pt x="50" y="491"/>
                  <a:pt x="48" y="507"/>
                  <a:pt x="47" y="524"/>
                </a:cubicBezTo>
                <a:close/>
                <a:moveTo>
                  <a:pt x="98" y="929"/>
                </a:moveTo>
                <a:cubicBezTo>
                  <a:pt x="99" y="929"/>
                  <a:pt x="100" y="929"/>
                  <a:pt x="100" y="929"/>
                </a:cubicBezTo>
                <a:cubicBezTo>
                  <a:pt x="98" y="922"/>
                  <a:pt x="97" y="915"/>
                  <a:pt x="95" y="908"/>
                </a:cubicBezTo>
                <a:cubicBezTo>
                  <a:pt x="94" y="905"/>
                  <a:pt x="93" y="901"/>
                  <a:pt x="88" y="901"/>
                </a:cubicBezTo>
                <a:cubicBezTo>
                  <a:pt x="87" y="900"/>
                  <a:pt x="85" y="900"/>
                  <a:pt x="84" y="901"/>
                </a:cubicBezTo>
                <a:cubicBezTo>
                  <a:pt x="83" y="902"/>
                  <a:pt x="84" y="904"/>
                  <a:pt x="84" y="905"/>
                </a:cubicBezTo>
                <a:cubicBezTo>
                  <a:pt x="85" y="910"/>
                  <a:pt x="87" y="914"/>
                  <a:pt x="89" y="918"/>
                </a:cubicBezTo>
                <a:cubicBezTo>
                  <a:pt x="89" y="920"/>
                  <a:pt x="90" y="922"/>
                  <a:pt x="91" y="923"/>
                </a:cubicBezTo>
                <a:cubicBezTo>
                  <a:pt x="92" y="923"/>
                  <a:pt x="92" y="923"/>
                  <a:pt x="92" y="923"/>
                </a:cubicBezTo>
                <a:cubicBezTo>
                  <a:pt x="92" y="920"/>
                  <a:pt x="91" y="916"/>
                  <a:pt x="90" y="913"/>
                </a:cubicBezTo>
                <a:cubicBezTo>
                  <a:pt x="91" y="913"/>
                  <a:pt x="91" y="912"/>
                  <a:pt x="92" y="912"/>
                </a:cubicBezTo>
                <a:cubicBezTo>
                  <a:pt x="94" y="918"/>
                  <a:pt x="96" y="923"/>
                  <a:pt x="98" y="929"/>
                </a:cubicBezTo>
                <a:close/>
                <a:moveTo>
                  <a:pt x="63" y="877"/>
                </a:moveTo>
                <a:cubicBezTo>
                  <a:pt x="66" y="871"/>
                  <a:pt x="59" y="838"/>
                  <a:pt x="54" y="834"/>
                </a:cubicBezTo>
                <a:cubicBezTo>
                  <a:pt x="54" y="850"/>
                  <a:pt x="57" y="864"/>
                  <a:pt x="63" y="877"/>
                </a:cubicBezTo>
                <a:close/>
                <a:moveTo>
                  <a:pt x="33" y="353"/>
                </a:moveTo>
                <a:cubicBezTo>
                  <a:pt x="33" y="353"/>
                  <a:pt x="34" y="353"/>
                  <a:pt x="35" y="354"/>
                </a:cubicBezTo>
                <a:cubicBezTo>
                  <a:pt x="41" y="335"/>
                  <a:pt x="55" y="321"/>
                  <a:pt x="65" y="305"/>
                </a:cubicBezTo>
                <a:cubicBezTo>
                  <a:pt x="63" y="306"/>
                  <a:pt x="61" y="308"/>
                  <a:pt x="59" y="309"/>
                </a:cubicBezTo>
                <a:cubicBezTo>
                  <a:pt x="55" y="315"/>
                  <a:pt x="51" y="320"/>
                  <a:pt x="47" y="326"/>
                </a:cubicBezTo>
                <a:cubicBezTo>
                  <a:pt x="42" y="333"/>
                  <a:pt x="38" y="341"/>
                  <a:pt x="33" y="348"/>
                </a:cubicBezTo>
                <a:cubicBezTo>
                  <a:pt x="33" y="349"/>
                  <a:pt x="33" y="351"/>
                  <a:pt x="33" y="353"/>
                </a:cubicBezTo>
                <a:close/>
                <a:moveTo>
                  <a:pt x="162" y="957"/>
                </a:moveTo>
                <a:cubicBezTo>
                  <a:pt x="159" y="962"/>
                  <a:pt x="159" y="963"/>
                  <a:pt x="162" y="964"/>
                </a:cubicBezTo>
                <a:cubicBezTo>
                  <a:pt x="167" y="967"/>
                  <a:pt x="172" y="969"/>
                  <a:pt x="179" y="968"/>
                </a:cubicBezTo>
                <a:cubicBezTo>
                  <a:pt x="182" y="967"/>
                  <a:pt x="186" y="968"/>
                  <a:pt x="189" y="968"/>
                </a:cubicBezTo>
                <a:cubicBezTo>
                  <a:pt x="190" y="968"/>
                  <a:pt x="192" y="967"/>
                  <a:pt x="193" y="967"/>
                </a:cubicBezTo>
                <a:cubicBezTo>
                  <a:pt x="192" y="965"/>
                  <a:pt x="191" y="963"/>
                  <a:pt x="190" y="963"/>
                </a:cubicBezTo>
                <a:cubicBezTo>
                  <a:pt x="187" y="962"/>
                  <a:pt x="183" y="962"/>
                  <a:pt x="179" y="962"/>
                </a:cubicBezTo>
                <a:cubicBezTo>
                  <a:pt x="174" y="962"/>
                  <a:pt x="168" y="965"/>
                  <a:pt x="164" y="959"/>
                </a:cubicBezTo>
                <a:cubicBezTo>
                  <a:pt x="164" y="958"/>
                  <a:pt x="162" y="958"/>
                  <a:pt x="162" y="957"/>
                </a:cubicBezTo>
                <a:close/>
                <a:moveTo>
                  <a:pt x="324" y="753"/>
                </a:moveTo>
                <a:cubicBezTo>
                  <a:pt x="323" y="753"/>
                  <a:pt x="323" y="753"/>
                  <a:pt x="322" y="753"/>
                </a:cubicBezTo>
                <a:cubicBezTo>
                  <a:pt x="320" y="757"/>
                  <a:pt x="312" y="756"/>
                  <a:pt x="313" y="764"/>
                </a:cubicBezTo>
                <a:cubicBezTo>
                  <a:pt x="308" y="761"/>
                  <a:pt x="307" y="761"/>
                  <a:pt x="306" y="766"/>
                </a:cubicBezTo>
                <a:cubicBezTo>
                  <a:pt x="305" y="769"/>
                  <a:pt x="305" y="772"/>
                  <a:pt x="305" y="774"/>
                </a:cubicBezTo>
                <a:cubicBezTo>
                  <a:pt x="305" y="775"/>
                  <a:pt x="306" y="776"/>
                  <a:pt x="307" y="777"/>
                </a:cubicBezTo>
                <a:cubicBezTo>
                  <a:pt x="308" y="777"/>
                  <a:pt x="309" y="776"/>
                  <a:pt x="310" y="775"/>
                </a:cubicBezTo>
                <a:cubicBezTo>
                  <a:pt x="311" y="773"/>
                  <a:pt x="311" y="770"/>
                  <a:pt x="312" y="769"/>
                </a:cubicBezTo>
                <a:cubicBezTo>
                  <a:pt x="313" y="768"/>
                  <a:pt x="315" y="768"/>
                  <a:pt x="316" y="767"/>
                </a:cubicBezTo>
                <a:cubicBezTo>
                  <a:pt x="319" y="765"/>
                  <a:pt x="321" y="764"/>
                  <a:pt x="323" y="762"/>
                </a:cubicBezTo>
                <a:cubicBezTo>
                  <a:pt x="323" y="762"/>
                  <a:pt x="323" y="762"/>
                  <a:pt x="324" y="763"/>
                </a:cubicBezTo>
                <a:cubicBezTo>
                  <a:pt x="324" y="759"/>
                  <a:pt x="324" y="756"/>
                  <a:pt x="324" y="753"/>
                </a:cubicBezTo>
                <a:close/>
                <a:moveTo>
                  <a:pt x="670" y="678"/>
                </a:moveTo>
                <a:cubicBezTo>
                  <a:pt x="669" y="677"/>
                  <a:pt x="667" y="676"/>
                  <a:pt x="666" y="676"/>
                </a:cubicBezTo>
                <a:cubicBezTo>
                  <a:pt x="663" y="679"/>
                  <a:pt x="658" y="677"/>
                  <a:pt x="655" y="677"/>
                </a:cubicBezTo>
                <a:cubicBezTo>
                  <a:pt x="653" y="677"/>
                  <a:pt x="651" y="677"/>
                  <a:pt x="649" y="678"/>
                </a:cubicBezTo>
                <a:cubicBezTo>
                  <a:pt x="648" y="678"/>
                  <a:pt x="647" y="680"/>
                  <a:pt x="646" y="681"/>
                </a:cubicBezTo>
                <a:cubicBezTo>
                  <a:pt x="648" y="682"/>
                  <a:pt x="649" y="683"/>
                  <a:pt x="650" y="683"/>
                </a:cubicBezTo>
                <a:cubicBezTo>
                  <a:pt x="658" y="683"/>
                  <a:pt x="666" y="682"/>
                  <a:pt x="675" y="682"/>
                </a:cubicBezTo>
                <a:cubicBezTo>
                  <a:pt x="676" y="682"/>
                  <a:pt x="678" y="681"/>
                  <a:pt x="680" y="680"/>
                </a:cubicBezTo>
                <a:cubicBezTo>
                  <a:pt x="680" y="680"/>
                  <a:pt x="680" y="677"/>
                  <a:pt x="680" y="677"/>
                </a:cubicBezTo>
                <a:cubicBezTo>
                  <a:pt x="678" y="676"/>
                  <a:pt x="676" y="675"/>
                  <a:pt x="674" y="675"/>
                </a:cubicBezTo>
                <a:cubicBezTo>
                  <a:pt x="673" y="675"/>
                  <a:pt x="671" y="677"/>
                  <a:pt x="670" y="678"/>
                </a:cubicBezTo>
                <a:close/>
                <a:moveTo>
                  <a:pt x="73" y="295"/>
                </a:moveTo>
                <a:cubicBezTo>
                  <a:pt x="74" y="296"/>
                  <a:pt x="74" y="296"/>
                  <a:pt x="74" y="296"/>
                </a:cubicBezTo>
                <a:cubicBezTo>
                  <a:pt x="67" y="311"/>
                  <a:pt x="54" y="322"/>
                  <a:pt x="47" y="337"/>
                </a:cubicBezTo>
                <a:cubicBezTo>
                  <a:pt x="47" y="337"/>
                  <a:pt x="47" y="337"/>
                  <a:pt x="48" y="338"/>
                </a:cubicBezTo>
                <a:cubicBezTo>
                  <a:pt x="59" y="322"/>
                  <a:pt x="71" y="307"/>
                  <a:pt x="82" y="292"/>
                </a:cubicBezTo>
                <a:cubicBezTo>
                  <a:pt x="75" y="290"/>
                  <a:pt x="70" y="291"/>
                  <a:pt x="69" y="297"/>
                </a:cubicBezTo>
                <a:cubicBezTo>
                  <a:pt x="70" y="297"/>
                  <a:pt x="72" y="296"/>
                  <a:pt x="73" y="295"/>
                </a:cubicBezTo>
                <a:close/>
                <a:moveTo>
                  <a:pt x="347" y="126"/>
                </a:moveTo>
                <a:cubicBezTo>
                  <a:pt x="347" y="126"/>
                  <a:pt x="348" y="126"/>
                  <a:pt x="349" y="127"/>
                </a:cubicBezTo>
                <a:cubicBezTo>
                  <a:pt x="350" y="124"/>
                  <a:pt x="351" y="121"/>
                  <a:pt x="352" y="118"/>
                </a:cubicBezTo>
                <a:cubicBezTo>
                  <a:pt x="354" y="112"/>
                  <a:pt x="356" y="107"/>
                  <a:pt x="357" y="102"/>
                </a:cubicBezTo>
                <a:cubicBezTo>
                  <a:pt x="358" y="100"/>
                  <a:pt x="359" y="97"/>
                  <a:pt x="358" y="95"/>
                </a:cubicBezTo>
                <a:cubicBezTo>
                  <a:pt x="357" y="93"/>
                  <a:pt x="355" y="92"/>
                  <a:pt x="352" y="91"/>
                </a:cubicBezTo>
                <a:cubicBezTo>
                  <a:pt x="352" y="90"/>
                  <a:pt x="349" y="93"/>
                  <a:pt x="349" y="94"/>
                </a:cubicBezTo>
                <a:cubicBezTo>
                  <a:pt x="348" y="99"/>
                  <a:pt x="347" y="105"/>
                  <a:pt x="345" y="110"/>
                </a:cubicBezTo>
                <a:cubicBezTo>
                  <a:pt x="346" y="110"/>
                  <a:pt x="347" y="110"/>
                  <a:pt x="348" y="111"/>
                </a:cubicBezTo>
                <a:cubicBezTo>
                  <a:pt x="350" y="105"/>
                  <a:pt x="351" y="99"/>
                  <a:pt x="353" y="93"/>
                </a:cubicBezTo>
                <a:cubicBezTo>
                  <a:pt x="354" y="93"/>
                  <a:pt x="354" y="93"/>
                  <a:pt x="355" y="93"/>
                </a:cubicBezTo>
                <a:cubicBezTo>
                  <a:pt x="355" y="95"/>
                  <a:pt x="356" y="96"/>
                  <a:pt x="356" y="98"/>
                </a:cubicBezTo>
                <a:cubicBezTo>
                  <a:pt x="355" y="101"/>
                  <a:pt x="353" y="104"/>
                  <a:pt x="352" y="107"/>
                </a:cubicBezTo>
                <a:cubicBezTo>
                  <a:pt x="348" y="113"/>
                  <a:pt x="345" y="119"/>
                  <a:pt x="347" y="126"/>
                </a:cubicBezTo>
                <a:close/>
                <a:moveTo>
                  <a:pt x="751" y="556"/>
                </a:moveTo>
                <a:cubicBezTo>
                  <a:pt x="751" y="555"/>
                  <a:pt x="751" y="555"/>
                  <a:pt x="751" y="554"/>
                </a:cubicBezTo>
                <a:cubicBezTo>
                  <a:pt x="743" y="556"/>
                  <a:pt x="736" y="551"/>
                  <a:pt x="727" y="556"/>
                </a:cubicBezTo>
                <a:cubicBezTo>
                  <a:pt x="730" y="557"/>
                  <a:pt x="733" y="558"/>
                  <a:pt x="735" y="559"/>
                </a:cubicBezTo>
                <a:cubicBezTo>
                  <a:pt x="735" y="559"/>
                  <a:pt x="735" y="560"/>
                  <a:pt x="735" y="560"/>
                </a:cubicBezTo>
                <a:cubicBezTo>
                  <a:pt x="732" y="561"/>
                  <a:pt x="729" y="563"/>
                  <a:pt x="725" y="564"/>
                </a:cubicBezTo>
                <a:cubicBezTo>
                  <a:pt x="733" y="564"/>
                  <a:pt x="741" y="564"/>
                  <a:pt x="748" y="564"/>
                </a:cubicBezTo>
                <a:cubicBezTo>
                  <a:pt x="748" y="564"/>
                  <a:pt x="748" y="563"/>
                  <a:pt x="748" y="563"/>
                </a:cubicBezTo>
                <a:cubicBezTo>
                  <a:pt x="747" y="562"/>
                  <a:pt x="745" y="562"/>
                  <a:pt x="744" y="561"/>
                </a:cubicBezTo>
                <a:cubicBezTo>
                  <a:pt x="747" y="559"/>
                  <a:pt x="749" y="557"/>
                  <a:pt x="751" y="556"/>
                </a:cubicBezTo>
                <a:close/>
                <a:moveTo>
                  <a:pt x="508" y="879"/>
                </a:moveTo>
                <a:cubicBezTo>
                  <a:pt x="508" y="880"/>
                  <a:pt x="508" y="880"/>
                  <a:pt x="509" y="880"/>
                </a:cubicBezTo>
                <a:cubicBezTo>
                  <a:pt x="511" y="880"/>
                  <a:pt x="513" y="879"/>
                  <a:pt x="515" y="880"/>
                </a:cubicBezTo>
                <a:cubicBezTo>
                  <a:pt x="518" y="882"/>
                  <a:pt x="520" y="881"/>
                  <a:pt x="521" y="877"/>
                </a:cubicBezTo>
                <a:cubicBezTo>
                  <a:pt x="521" y="876"/>
                  <a:pt x="522" y="874"/>
                  <a:pt x="523" y="873"/>
                </a:cubicBezTo>
                <a:cubicBezTo>
                  <a:pt x="528" y="868"/>
                  <a:pt x="528" y="861"/>
                  <a:pt x="530" y="854"/>
                </a:cubicBezTo>
                <a:cubicBezTo>
                  <a:pt x="530" y="853"/>
                  <a:pt x="529" y="851"/>
                  <a:pt x="529" y="849"/>
                </a:cubicBezTo>
                <a:cubicBezTo>
                  <a:pt x="526" y="854"/>
                  <a:pt x="524" y="856"/>
                  <a:pt x="524" y="861"/>
                </a:cubicBezTo>
                <a:cubicBezTo>
                  <a:pt x="524" y="864"/>
                  <a:pt x="520" y="867"/>
                  <a:pt x="518" y="871"/>
                </a:cubicBezTo>
                <a:cubicBezTo>
                  <a:pt x="517" y="873"/>
                  <a:pt x="516" y="876"/>
                  <a:pt x="512" y="876"/>
                </a:cubicBezTo>
                <a:cubicBezTo>
                  <a:pt x="511" y="876"/>
                  <a:pt x="509" y="878"/>
                  <a:pt x="508" y="879"/>
                </a:cubicBezTo>
                <a:close/>
                <a:moveTo>
                  <a:pt x="443" y="785"/>
                </a:moveTo>
                <a:cubicBezTo>
                  <a:pt x="436" y="792"/>
                  <a:pt x="436" y="814"/>
                  <a:pt x="443" y="825"/>
                </a:cubicBezTo>
                <a:cubicBezTo>
                  <a:pt x="443" y="812"/>
                  <a:pt x="443" y="799"/>
                  <a:pt x="443" y="785"/>
                </a:cubicBezTo>
                <a:close/>
                <a:moveTo>
                  <a:pt x="305" y="205"/>
                </a:moveTo>
                <a:cubicBezTo>
                  <a:pt x="310" y="205"/>
                  <a:pt x="310" y="201"/>
                  <a:pt x="310" y="198"/>
                </a:cubicBezTo>
                <a:cubicBezTo>
                  <a:pt x="311" y="195"/>
                  <a:pt x="310" y="192"/>
                  <a:pt x="309" y="188"/>
                </a:cubicBezTo>
                <a:cubicBezTo>
                  <a:pt x="305" y="190"/>
                  <a:pt x="306" y="194"/>
                  <a:pt x="305" y="197"/>
                </a:cubicBezTo>
                <a:cubicBezTo>
                  <a:pt x="305" y="199"/>
                  <a:pt x="305" y="201"/>
                  <a:pt x="302" y="203"/>
                </a:cubicBezTo>
                <a:cubicBezTo>
                  <a:pt x="300" y="205"/>
                  <a:pt x="297" y="209"/>
                  <a:pt x="297" y="212"/>
                </a:cubicBezTo>
                <a:cubicBezTo>
                  <a:pt x="296" y="216"/>
                  <a:pt x="297" y="220"/>
                  <a:pt x="298" y="225"/>
                </a:cubicBezTo>
                <a:cubicBezTo>
                  <a:pt x="298" y="225"/>
                  <a:pt x="299" y="225"/>
                  <a:pt x="299" y="225"/>
                </a:cubicBezTo>
                <a:cubicBezTo>
                  <a:pt x="301" y="218"/>
                  <a:pt x="303" y="212"/>
                  <a:pt x="305" y="205"/>
                </a:cubicBezTo>
                <a:close/>
                <a:moveTo>
                  <a:pt x="601" y="656"/>
                </a:moveTo>
                <a:cubicBezTo>
                  <a:pt x="602" y="656"/>
                  <a:pt x="602" y="656"/>
                  <a:pt x="603" y="656"/>
                </a:cubicBezTo>
                <a:cubicBezTo>
                  <a:pt x="603" y="659"/>
                  <a:pt x="603" y="663"/>
                  <a:pt x="604" y="666"/>
                </a:cubicBezTo>
                <a:cubicBezTo>
                  <a:pt x="604" y="667"/>
                  <a:pt x="606" y="668"/>
                  <a:pt x="607" y="669"/>
                </a:cubicBezTo>
                <a:cubicBezTo>
                  <a:pt x="608" y="668"/>
                  <a:pt x="610" y="666"/>
                  <a:pt x="609" y="666"/>
                </a:cubicBezTo>
                <a:cubicBezTo>
                  <a:pt x="609" y="662"/>
                  <a:pt x="608" y="659"/>
                  <a:pt x="606" y="656"/>
                </a:cubicBezTo>
                <a:cubicBezTo>
                  <a:pt x="605" y="654"/>
                  <a:pt x="601" y="653"/>
                  <a:pt x="599" y="653"/>
                </a:cubicBezTo>
                <a:cubicBezTo>
                  <a:pt x="598" y="654"/>
                  <a:pt x="596" y="656"/>
                  <a:pt x="595" y="658"/>
                </a:cubicBezTo>
                <a:cubicBezTo>
                  <a:pt x="594" y="660"/>
                  <a:pt x="594" y="663"/>
                  <a:pt x="594" y="665"/>
                </a:cubicBezTo>
                <a:cubicBezTo>
                  <a:pt x="595" y="667"/>
                  <a:pt x="596" y="668"/>
                  <a:pt x="597" y="670"/>
                </a:cubicBezTo>
                <a:cubicBezTo>
                  <a:pt x="598" y="668"/>
                  <a:pt x="601" y="667"/>
                  <a:pt x="601" y="665"/>
                </a:cubicBezTo>
                <a:cubicBezTo>
                  <a:pt x="602" y="662"/>
                  <a:pt x="601" y="659"/>
                  <a:pt x="601" y="656"/>
                </a:cubicBezTo>
                <a:close/>
                <a:moveTo>
                  <a:pt x="364" y="277"/>
                </a:moveTo>
                <a:cubicBezTo>
                  <a:pt x="371" y="271"/>
                  <a:pt x="375" y="253"/>
                  <a:pt x="371" y="249"/>
                </a:cubicBezTo>
                <a:cubicBezTo>
                  <a:pt x="368" y="255"/>
                  <a:pt x="365" y="260"/>
                  <a:pt x="362" y="265"/>
                </a:cubicBezTo>
                <a:cubicBezTo>
                  <a:pt x="360" y="269"/>
                  <a:pt x="360" y="274"/>
                  <a:pt x="364" y="277"/>
                </a:cubicBezTo>
                <a:close/>
                <a:moveTo>
                  <a:pt x="240" y="717"/>
                </a:moveTo>
                <a:cubicBezTo>
                  <a:pt x="240" y="717"/>
                  <a:pt x="240" y="716"/>
                  <a:pt x="240" y="715"/>
                </a:cubicBezTo>
                <a:cubicBezTo>
                  <a:pt x="238" y="715"/>
                  <a:pt x="236" y="715"/>
                  <a:pt x="235" y="715"/>
                </a:cubicBezTo>
                <a:cubicBezTo>
                  <a:pt x="232" y="715"/>
                  <a:pt x="229" y="716"/>
                  <a:pt x="227" y="716"/>
                </a:cubicBezTo>
                <a:cubicBezTo>
                  <a:pt x="225" y="717"/>
                  <a:pt x="223" y="717"/>
                  <a:pt x="221" y="718"/>
                </a:cubicBezTo>
                <a:cubicBezTo>
                  <a:pt x="222" y="719"/>
                  <a:pt x="223" y="721"/>
                  <a:pt x="223" y="722"/>
                </a:cubicBezTo>
                <a:cubicBezTo>
                  <a:pt x="223" y="726"/>
                  <a:pt x="223" y="729"/>
                  <a:pt x="223" y="732"/>
                </a:cubicBezTo>
                <a:cubicBezTo>
                  <a:pt x="226" y="731"/>
                  <a:pt x="230" y="732"/>
                  <a:pt x="232" y="730"/>
                </a:cubicBezTo>
                <a:cubicBezTo>
                  <a:pt x="233" y="728"/>
                  <a:pt x="232" y="724"/>
                  <a:pt x="231" y="721"/>
                </a:cubicBezTo>
                <a:cubicBezTo>
                  <a:pt x="232" y="720"/>
                  <a:pt x="233" y="719"/>
                  <a:pt x="235" y="718"/>
                </a:cubicBezTo>
                <a:cubicBezTo>
                  <a:pt x="236" y="718"/>
                  <a:pt x="238" y="717"/>
                  <a:pt x="240" y="717"/>
                </a:cubicBezTo>
                <a:close/>
                <a:moveTo>
                  <a:pt x="246" y="595"/>
                </a:moveTo>
                <a:cubicBezTo>
                  <a:pt x="248" y="578"/>
                  <a:pt x="255" y="562"/>
                  <a:pt x="253" y="544"/>
                </a:cubicBezTo>
                <a:cubicBezTo>
                  <a:pt x="248" y="561"/>
                  <a:pt x="244" y="578"/>
                  <a:pt x="246" y="595"/>
                </a:cubicBezTo>
                <a:close/>
                <a:moveTo>
                  <a:pt x="352" y="265"/>
                </a:moveTo>
                <a:cubicBezTo>
                  <a:pt x="351" y="268"/>
                  <a:pt x="350" y="270"/>
                  <a:pt x="349" y="273"/>
                </a:cubicBezTo>
                <a:cubicBezTo>
                  <a:pt x="347" y="278"/>
                  <a:pt x="345" y="284"/>
                  <a:pt x="343" y="290"/>
                </a:cubicBezTo>
                <a:cubicBezTo>
                  <a:pt x="343" y="291"/>
                  <a:pt x="344" y="292"/>
                  <a:pt x="345" y="293"/>
                </a:cubicBezTo>
                <a:cubicBezTo>
                  <a:pt x="346" y="293"/>
                  <a:pt x="348" y="292"/>
                  <a:pt x="348" y="291"/>
                </a:cubicBezTo>
                <a:cubicBezTo>
                  <a:pt x="351" y="285"/>
                  <a:pt x="353" y="280"/>
                  <a:pt x="355" y="274"/>
                </a:cubicBezTo>
                <a:cubicBezTo>
                  <a:pt x="357" y="270"/>
                  <a:pt x="356" y="267"/>
                  <a:pt x="352" y="265"/>
                </a:cubicBezTo>
                <a:close/>
                <a:moveTo>
                  <a:pt x="142" y="737"/>
                </a:moveTo>
                <a:cubicBezTo>
                  <a:pt x="142" y="737"/>
                  <a:pt x="142" y="736"/>
                  <a:pt x="142" y="736"/>
                </a:cubicBezTo>
                <a:cubicBezTo>
                  <a:pt x="143" y="737"/>
                  <a:pt x="145" y="737"/>
                  <a:pt x="146" y="738"/>
                </a:cubicBezTo>
                <a:cubicBezTo>
                  <a:pt x="147" y="736"/>
                  <a:pt x="148" y="735"/>
                  <a:pt x="150" y="732"/>
                </a:cubicBezTo>
                <a:cubicBezTo>
                  <a:pt x="151" y="741"/>
                  <a:pt x="157" y="732"/>
                  <a:pt x="160" y="737"/>
                </a:cubicBezTo>
                <a:cubicBezTo>
                  <a:pt x="160" y="734"/>
                  <a:pt x="160" y="732"/>
                  <a:pt x="160" y="729"/>
                </a:cubicBezTo>
                <a:cubicBezTo>
                  <a:pt x="154" y="730"/>
                  <a:pt x="147" y="727"/>
                  <a:pt x="142" y="732"/>
                </a:cubicBezTo>
                <a:cubicBezTo>
                  <a:pt x="139" y="732"/>
                  <a:pt x="136" y="732"/>
                  <a:pt x="134" y="732"/>
                </a:cubicBezTo>
                <a:cubicBezTo>
                  <a:pt x="134" y="734"/>
                  <a:pt x="134" y="736"/>
                  <a:pt x="135" y="738"/>
                </a:cubicBezTo>
                <a:cubicBezTo>
                  <a:pt x="137" y="738"/>
                  <a:pt x="139" y="738"/>
                  <a:pt x="142" y="737"/>
                </a:cubicBezTo>
                <a:close/>
                <a:moveTo>
                  <a:pt x="703" y="894"/>
                </a:moveTo>
                <a:cubicBezTo>
                  <a:pt x="700" y="891"/>
                  <a:pt x="676" y="889"/>
                  <a:pt x="671" y="892"/>
                </a:cubicBezTo>
                <a:cubicBezTo>
                  <a:pt x="682" y="896"/>
                  <a:pt x="691" y="903"/>
                  <a:pt x="703" y="894"/>
                </a:cubicBezTo>
                <a:close/>
                <a:moveTo>
                  <a:pt x="608" y="560"/>
                </a:moveTo>
                <a:cubicBezTo>
                  <a:pt x="607" y="560"/>
                  <a:pt x="606" y="560"/>
                  <a:pt x="605" y="560"/>
                </a:cubicBezTo>
                <a:cubicBezTo>
                  <a:pt x="600" y="561"/>
                  <a:pt x="594" y="562"/>
                  <a:pt x="589" y="563"/>
                </a:cubicBezTo>
                <a:cubicBezTo>
                  <a:pt x="584" y="564"/>
                  <a:pt x="579" y="564"/>
                  <a:pt x="575" y="565"/>
                </a:cubicBezTo>
                <a:cubicBezTo>
                  <a:pt x="573" y="565"/>
                  <a:pt x="571" y="567"/>
                  <a:pt x="569" y="568"/>
                </a:cubicBezTo>
                <a:cubicBezTo>
                  <a:pt x="569" y="568"/>
                  <a:pt x="569" y="569"/>
                  <a:pt x="569" y="569"/>
                </a:cubicBezTo>
                <a:cubicBezTo>
                  <a:pt x="583" y="571"/>
                  <a:pt x="596" y="567"/>
                  <a:pt x="608" y="560"/>
                </a:cubicBezTo>
                <a:close/>
                <a:moveTo>
                  <a:pt x="277" y="914"/>
                </a:moveTo>
                <a:cubicBezTo>
                  <a:pt x="276" y="912"/>
                  <a:pt x="275" y="909"/>
                  <a:pt x="274" y="909"/>
                </a:cubicBezTo>
                <a:cubicBezTo>
                  <a:pt x="269" y="908"/>
                  <a:pt x="264" y="908"/>
                  <a:pt x="260" y="909"/>
                </a:cubicBezTo>
                <a:cubicBezTo>
                  <a:pt x="258" y="909"/>
                  <a:pt x="256" y="911"/>
                  <a:pt x="255" y="913"/>
                </a:cubicBezTo>
                <a:cubicBezTo>
                  <a:pt x="255" y="914"/>
                  <a:pt x="255" y="916"/>
                  <a:pt x="255" y="917"/>
                </a:cubicBezTo>
                <a:cubicBezTo>
                  <a:pt x="257" y="917"/>
                  <a:pt x="259" y="917"/>
                  <a:pt x="260" y="916"/>
                </a:cubicBezTo>
                <a:cubicBezTo>
                  <a:pt x="261" y="916"/>
                  <a:pt x="261" y="914"/>
                  <a:pt x="261" y="914"/>
                </a:cubicBezTo>
                <a:cubicBezTo>
                  <a:pt x="264" y="914"/>
                  <a:pt x="265" y="914"/>
                  <a:pt x="267" y="914"/>
                </a:cubicBezTo>
                <a:cubicBezTo>
                  <a:pt x="268" y="913"/>
                  <a:pt x="270" y="912"/>
                  <a:pt x="271" y="911"/>
                </a:cubicBezTo>
                <a:cubicBezTo>
                  <a:pt x="272" y="918"/>
                  <a:pt x="277" y="919"/>
                  <a:pt x="284" y="915"/>
                </a:cubicBezTo>
                <a:cubicBezTo>
                  <a:pt x="281" y="914"/>
                  <a:pt x="279" y="914"/>
                  <a:pt x="277" y="914"/>
                </a:cubicBezTo>
                <a:close/>
                <a:moveTo>
                  <a:pt x="734" y="341"/>
                </a:moveTo>
                <a:cubicBezTo>
                  <a:pt x="733" y="340"/>
                  <a:pt x="733" y="338"/>
                  <a:pt x="733" y="338"/>
                </a:cubicBezTo>
                <a:cubicBezTo>
                  <a:pt x="729" y="335"/>
                  <a:pt x="727" y="331"/>
                  <a:pt x="727" y="326"/>
                </a:cubicBezTo>
                <a:cubicBezTo>
                  <a:pt x="727" y="323"/>
                  <a:pt x="722" y="323"/>
                  <a:pt x="720" y="325"/>
                </a:cubicBezTo>
                <a:cubicBezTo>
                  <a:pt x="717" y="327"/>
                  <a:pt x="716" y="333"/>
                  <a:pt x="719" y="336"/>
                </a:cubicBezTo>
                <a:cubicBezTo>
                  <a:pt x="723" y="339"/>
                  <a:pt x="728" y="342"/>
                  <a:pt x="734" y="341"/>
                </a:cubicBezTo>
                <a:close/>
                <a:moveTo>
                  <a:pt x="368" y="379"/>
                </a:moveTo>
                <a:cubicBezTo>
                  <a:pt x="368" y="378"/>
                  <a:pt x="369" y="376"/>
                  <a:pt x="369" y="375"/>
                </a:cubicBezTo>
                <a:cubicBezTo>
                  <a:pt x="370" y="371"/>
                  <a:pt x="370" y="367"/>
                  <a:pt x="374" y="364"/>
                </a:cubicBezTo>
                <a:cubicBezTo>
                  <a:pt x="377" y="361"/>
                  <a:pt x="378" y="354"/>
                  <a:pt x="376" y="350"/>
                </a:cubicBezTo>
                <a:cubicBezTo>
                  <a:pt x="375" y="352"/>
                  <a:pt x="375" y="354"/>
                  <a:pt x="374" y="356"/>
                </a:cubicBezTo>
                <a:cubicBezTo>
                  <a:pt x="370" y="352"/>
                  <a:pt x="369" y="355"/>
                  <a:pt x="368" y="358"/>
                </a:cubicBezTo>
                <a:cubicBezTo>
                  <a:pt x="366" y="362"/>
                  <a:pt x="365" y="365"/>
                  <a:pt x="363" y="369"/>
                </a:cubicBezTo>
                <a:cubicBezTo>
                  <a:pt x="363" y="370"/>
                  <a:pt x="363" y="372"/>
                  <a:pt x="364" y="373"/>
                </a:cubicBezTo>
                <a:cubicBezTo>
                  <a:pt x="365" y="375"/>
                  <a:pt x="366" y="377"/>
                  <a:pt x="368" y="379"/>
                </a:cubicBezTo>
                <a:close/>
                <a:moveTo>
                  <a:pt x="87" y="220"/>
                </a:moveTo>
                <a:cubicBezTo>
                  <a:pt x="87" y="220"/>
                  <a:pt x="86" y="220"/>
                  <a:pt x="85" y="219"/>
                </a:cubicBezTo>
                <a:cubicBezTo>
                  <a:pt x="81" y="229"/>
                  <a:pt x="76" y="239"/>
                  <a:pt x="71" y="249"/>
                </a:cubicBezTo>
                <a:cubicBezTo>
                  <a:pt x="74" y="249"/>
                  <a:pt x="75" y="249"/>
                  <a:pt x="77" y="250"/>
                </a:cubicBezTo>
                <a:cubicBezTo>
                  <a:pt x="76" y="251"/>
                  <a:pt x="76" y="252"/>
                  <a:pt x="74" y="255"/>
                </a:cubicBezTo>
                <a:cubicBezTo>
                  <a:pt x="78" y="253"/>
                  <a:pt x="80" y="252"/>
                  <a:pt x="82" y="250"/>
                </a:cubicBezTo>
                <a:cubicBezTo>
                  <a:pt x="77" y="239"/>
                  <a:pt x="86" y="230"/>
                  <a:pt x="87" y="220"/>
                </a:cubicBezTo>
                <a:close/>
                <a:moveTo>
                  <a:pt x="67" y="719"/>
                </a:moveTo>
                <a:cubicBezTo>
                  <a:pt x="67" y="718"/>
                  <a:pt x="68" y="716"/>
                  <a:pt x="68" y="715"/>
                </a:cubicBezTo>
                <a:cubicBezTo>
                  <a:pt x="68" y="714"/>
                  <a:pt x="66" y="714"/>
                  <a:pt x="65" y="714"/>
                </a:cubicBezTo>
                <a:cubicBezTo>
                  <a:pt x="63" y="713"/>
                  <a:pt x="61" y="713"/>
                  <a:pt x="60" y="712"/>
                </a:cubicBezTo>
                <a:cubicBezTo>
                  <a:pt x="59" y="709"/>
                  <a:pt x="59" y="706"/>
                  <a:pt x="58" y="704"/>
                </a:cubicBezTo>
                <a:cubicBezTo>
                  <a:pt x="58" y="702"/>
                  <a:pt x="58" y="700"/>
                  <a:pt x="58" y="699"/>
                </a:cubicBezTo>
                <a:cubicBezTo>
                  <a:pt x="56" y="702"/>
                  <a:pt x="55" y="705"/>
                  <a:pt x="52" y="707"/>
                </a:cubicBezTo>
                <a:cubicBezTo>
                  <a:pt x="49" y="710"/>
                  <a:pt x="49" y="713"/>
                  <a:pt x="50" y="717"/>
                </a:cubicBezTo>
                <a:cubicBezTo>
                  <a:pt x="51" y="719"/>
                  <a:pt x="52" y="720"/>
                  <a:pt x="55" y="718"/>
                </a:cubicBezTo>
                <a:cubicBezTo>
                  <a:pt x="58" y="717"/>
                  <a:pt x="63" y="715"/>
                  <a:pt x="67" y="719"/>
                </a:cubicBezTo>
                <a:close/>
                <a:moveTo>
                  <a:pt x="87" y="698"/>
                </a:moveTo>
                <a:cubicBezTo>
                  <a:pt x="86" y="695"/>
                  <a:pt x="85" y="693"/>
                  <a:pt x="84" y="691"/>
                </a:cubicBezTo>
                <a:cubicBezTo>
                  <a:pt x="83" y="687"/>
                  <a:pt x="80" y="686"/>
                  <a:pt x="77" y="688"/>
                </a:cubicBezTo>
                <a:cubicBezTo>
                  <a:pt x="76" y="689"/>
                  <a:pt x="75" y="689"/>
                  <a:pt x="74" y="689"/>
                </a:cubicBezTo>
                <a:cubicBezTo>
                  <a:pt x="72" y="690"/>
                  <a:pt x="69" y="689"/>
                  <a:pt x="69" y="693"/>
                </a:cubicBezTo>
                <a:cubicBezTo>
                  <a:pt x="70" y="696"/>
                  <a:pt x="72" y="700"/>
                  <a:pt x="74" y="700"/>
                </a:cubicBezTo>
                <a:cubicBezTo>
                  <a:pt x="78" y="700"/>
                  <a:pt x="83" y="699"/>
                  <a:pt x="87" y="698"/>
                </a:cubicBezTo>
                <a:close/>
                <a:moveTo>
                  <a:pt x="341" y="845"/>
                </a:moveTo>
                <a:cubicBezTo>
                  <a:pt x="342" y="845"/>
                  <a:pt x="342" y="846"/>
                  <a:pt x="343" y="846"/>
                </a:cubicBezTo>
                <a:cubicBezTo>
                  <a:pt x="344" y="844"/>
                  <a:pt x="345" y="842"/>
                  <a:pt x="345" y="840"/>
                </a:cubicBezTo>
                <a:cubicBezTo>
                  <a:pt x="345" y="839"/>
                  <a:pt x="343" y="836"/>
                  <a:pt x="342" y="836"/>
                </a:cubicBezTo>
                <a:cubicBezTo>
                  <a:pt x="337" y="837"/>
                  <a:pt x="332" y="838"/>
                  <a:pt x="327" y="840"/>
                </a:cubicBezTo>
                <a:cubicBezTo>
                  <a:pt x="326" y="840"/>
                  <a:pt x="325" y="841"/>
                  <a:pt x="325" y="842"/>
                </a:cubicBezTo>
                <a:cubicBezTo>
                  <a:pt x="325" y="845"/>
                  <a:pt x="326" y="848"/>
                  <a:pt x="327" y="850"/>
                </a:cubicBezTo>
                <a:cubicBezTo>
                  <a:pt x="327" y="850"/>
                  <a:pt x="328" y="850"/>
                  <a:pt x="328" y="850"/>
                </a:cubicBezTo>
                <a:cubicBezTo>
                  <a:pt x="329" y="848"/>
                  <a:pt x="331" y="846"/>
                  <a:pt x="332" y="844"/>
                </a:cubicBezTo>
                <a:cubicBezTo>
                  <a:pt x="338" y="854"/>
                  <a:pt x="337" y="842"/>
                  <a:pt x="340" y="841"/>
                </a:cubicBezTo>
                <a:cubicBezTo>
                  <a:pt x="340" y="843"/>
                  <a:pt x="341" y="844"/>
                  <a:pt x="341" y="845"/>
                </a:cubicBezTo>
                <a:close/>
                <a:moveTo>
                  <a:pt x="341" y="439"/>
                </a:moveTo>
                <a:cubicBezTo>
                  <a:pt x="338" y="442"/>
                  <a:pt x="333" y="445"/>
                  <a:pt x="334" y="451"/>
                </a:cubicBezTo>
                <a:cubicBezTo>
                  <a:pt x="334" y="452"/>
                  <a:pt x="336" y="454"/>
                  <a:pt x="337" y="455"/>
                </a:cubicBezTo>
                <a:cubicBezTo>
                  <a:pt x="338" y="454"/>
                  <a:pt x="339" y="453"/>
                  <a:pt x="340" y="451"/>
                </a:cubicBezTo>
                <a:cubicBezTo>
                  <a:pt x="341" y="450"/>
                  <a:pt x="341" y="448"/>
                  <a:pt x="342" y="449"/>
                </a:cubicBezTo>
                <a:cubicBezTo>
                  <a:pt x="343" y="449"/>
                  <a:pt x="344" y="450"/>
                  <a:pt x="345" y="451"/>
                </a:cubicBezTo>
                <a:cubicBezTo>
                  <a:pt x="346" y="451"/>
                  <a:pt x="346" y="453"/>
                  <a:pt x="347" y="453"/>
                </a:cubicBezTo>
                <a:cubicBezTo>
                  <a:pt x="349" y="454"/>
                  <a:pt x="351" y="454"/>
                  <a:pt x="352" y="454"/>
                </a:cubicBezTo>
                <a:cubicBezTo>
                  <a:pt x="352" y="452"/>
                  <a:pt x="352" y="450"/>
                  <a:pt x="351" y="449"/>
                </a:cubicBezTo>
                <a:cubicBezTo>
                  <a:pt x="348" y="445"/>
                  <a:pt x="345" y="442"/>
                  <a:pt x="341" y="439"/>
                </a:cubicBezTo>
                <a:close/>
                <a:moveTo>
                  <a:pt x="26" y="748"/>
                </a:moveTo>
                <a:cubicBezTo>
                  <a:pt x="24" y="759"/>
                  <a:pt x="35" y="770"/>
                  <a:pt x="43" y="769"/>
                </a:cubicBezTo>
                <a:cubicBezTo>
                  <a:pt x="41" y="764"/>
                  <a:pt x="40" y="759"/>
                  <a:pt x="38" y="754"/>
                </a:cubicBezTo>
                <a:cubicBezTo>
                  <a:pt x="37" y="754"/>
                  <a:pt x="37" y="754"/>
                  <a:pt x="37" y="754"/>
                </a:cubicBezTo>
                <a:cubicBezTo>
                  <a:pt x="36" y="755"/>
                  <a:pt x="35" y="757"/>
                  <a:pt x="35" y="759"/>
                </a:cubicBezTo>
                <a:cubicBezTo>
                  <a:pt x="32" y="755"/>
                  <a:pt x="29" y="752"/>
                  <a:pt x="26" y="748"/>
                </a:cubicBezTo>
                <a:close/>
                <a:moveTo>
                  <a:pt x="249" y="594"/>
                </a:moveTo>
                <a:cubicBezTo>
                  <a:pt x="256" y="593"/>
                  <a:pt x="256" y="589"/>
                  <a:pt x="256" y="585"/>
                </a:cubicBezTo>
                <a:cubicBezTo>
                  <a:pt x="257" y="578"/>
                  <a:pt x="258" y="570"/>
                  <a:pt x="260" y="563"/>
                </a:cubicBezTo>
                <a:cubicBezTo>
                  <a:pt x="260" y="560"/>
                  <a:pt x="259" y="559"/>
                  <a:pt x="255" y="558"/>
                </a:cubicBezTo>
                <a:cubicBezTo>
                  <a:pt x="253" y="570"/>
                  <a:pt x="251" y="582"/>
                  <a:pt x="249" y="594"/>
                </a:cubicBezTo>
                <a:close/>
                <a:moveTo>
                  <a:pt x="322" y="601"/>
                </a:moveTo>
                <a:cubicBezTo>
                  <a:pt x="325" y="600"/>
                  <a:pt x="327" y="598"/>
                  <a:pt x="330" y="597"/>
                </a:cubicBezTo>
                <a:cubicBezTo>
                  <a:pt x="332" y="597"/>
                  <a:pt x="335" y="597"/>
                  <a:pt x="338" y="597"/>
                </a:cubicBezTo>
                <a:cubicBezTo>
                  <a:pt x="340" y="597"/>
                  <a:pt x="343" y="596"/>
                  <a:pt x="345" y="595"/>
                </a:cubicBezTo>
                <a:cubicBezTo>
                  <a:pt x="345" y="594"/>
                  <a:pt x="345" y="594"/>
                  <a:pt x="345" y="594"/>
                </a:cubicBezTo>
                <a:cubicBezTo>
                  <a:pt x="341" y="593"/>
                  <a:pt x="338" y="593"/>
                  <a:pt x="335" y="593"/>
                </a:cubicBezTo>
                <a:cubicBezTo>
                  <a:pt x="335" y="592"/>
                  <a:pt x="335" y="592"/>
                  <a:pt x="335" y="592"/>
                </a:cubicBezTo>
                <a:cubicBezTo>
                  <a:pt x="337" y="591"/>
                  <a:pt x="340" y="591"/>
                  <a:pt x="342" y="590"/>
                </a:cubicBezTo>
                <a:cubicBezTo>
                  <a:pt x="342" y="590"/>
                  <a:pt x="342" y="589"/>
                  <a:pt x="342" y="589"/>
                </a:cubicBezTo>
                <a:cubicBezTo>
                  <a:pt x="335" y="591"/>
                  <a:pt x="326" y="584"/>
                  <a:pt x="321" y="594"/>
                </a:cubicBezTo>
                <a:cubicBezTo>
                  <a:pt x="322" y="596"/>
                  <a:pt x="322" y="598"/>
                  <a:pt x="322" y="601"/>
                </a:cubicBezTo>
                <a:close/>
                <a:moveTo>
                  <a:pt x="605" y="899"/>
                </a:moveTo>
                <a:cubicBezTo>
                  <a:pt x="608" y="899"/>
                  <a:pt x="612" y="899"/>
                  <a:pt x="615" y="899"/>
                </a:cubicBezTo>
                <a:cubicBezTo>
                  <a:pt x="623" y="899"/>
                  <a:pt x="631" y="898"/>
                  <a:pt x="639" y="897"/>
                </a:cubicBezTo>
                <a:cubicBezTo>
                  <a:pt x="641" y="897"/>
                  <a:pt x="643" y="896"/>
                  <a:pt x="644" y="895"/>
                </a:cubicBezTo>
                <a:cubicBezTo>
                  <a:pt x="634" y="894"/>
                  <a:pt x="625" y="894"/>
                  <a:pt x="616" y="894"/>
                </a:cubicBezTo>
                <a:cubicBezTo>
                  <a:pt x="614" y="894"/>
                  <a:pt x="611" y="895"/>
                  <a:pt x="609" y="895"/>
                </a:cubicBezTo>
                <a:cubicBezTo>
                  <a:pt x="606" y="894"/>
                  <a:pt x="605" y="896"/>
                  <a:pt x="605" y="899"/>
                </a:cubicBezTo>
                <a:close/>
                <a:moveTo>
                  <a:pt x="649" y="603"/>
                </a:moveTo>
                <a:cubicBezTo>
                  <a:pt x="648" y="602"/>
                  <a:pt x="648" y="602"/>
                  <a:pt x="648" y="601"/>
                </a:cubicBezTo>
                <a:cubicBezTo>
                  <a:pt x="646" y="600"/>
                  <a:pt x="645" y="598"/>
                  <a:pt x="644" y="598"/>
                </a:cubicBezTo>
                <a:cubicBezTo>
                  <a:pt x="638" y="599"/>
                  <a:pt x="632" y="600"/>
                  <a:pt x="626" y="601"/>
                </a:cubicBezTo>
                <a:cubicBezTo>
                  <a:pt x="625" y="601"/>
                  <a:pt x="624" y="604"/>
                  <a:pt x="623" y="605"/>
                </a:cubicBezTo>
                <a:cubicBezTo>
                  <a:pt x="625" y="606"/>
                  <a:pt x="627" y="609"/>
                  <a:pt x="628" y="609"/>
                </a:cubicBezTo>
                <a:cubicBezTo>
                  <a:pt x="634" y="608"/>
                  <a:pt x="639" y="606"/>
                  <a:pt x="644" y="605"/>
                </a:cubicBezTo>
                <a:cubicBezTo>
                  <a:pt x="646" y="605"/>
                  <a:pt x="647" y="604"/>
                  <a:pt x="649" y="603"/>
                </a:cubicBezTo>
                <a:close/>
                <a:moveTo>
                  <a:pt x="267" y="462"/>
                </a:moveTo>
                <a:cubicBezTo>
                  <a:pt x="267" y="461"/>
                  <a:pt x="266" y="460"/>
                  <a:pt x="265" y="460"/>
                </a:cubicBezTo>
                <a:cubicBezTo>
                  <a:pt x="258" y="458"/>
                  <a:pt x="253" y="454"/>
                  <a:pt x="247" y="449"/>
                </a:cubicBezTo>
                <a:cubicBezTo>
                  <a:pt x="245" y="447"/>
                  <a:pt x="242" y="445"/>
                  <a:pt x="239" y="447"/>
                </a:cubicBezTo>
                <a:cubicBezTo>
                  <a:pt x="248" y="460"/>
                  <a:pt x="258" y="466"/>
                  <a:pt x="267" y="462"/>
                </a:cubicBezTo>
                <a:close/>
                <a:moveTo>
                  <a:pt x="132" y="897"/>
                </a:moveTo>
                <a:cubicBezTo>
                  <a:pt x="131" y="897"/>
                  <a:pt x="131" y="897"/>
                  <a:pt x="130" y="897"/>
                </a:cubicBezTo>
                <a:cubicBezTo>
                  <a:pt x="130" y="899"/>
                  <a:pt x="129" y="902"/>
                  <a:pt x="130" y="904"/>
                </a:cubicBezTo>
                <a:cubicBezTo>
                  <a:pt x="130" y="906"/>
                  <a:pt x="133" y="907"/>
                  <a:pt x="135" y="909"/>
                </a:cubicBezTo>
                <a:cubicBezTo>
                  <a:pt x="132" y="912"/>
                  <a:pt x="125" y="912"/>
                  <a:pt x="128" y="919"/>
                </a:cubicBezTo>
                <a:cubicBezTo>
                  <a:pt x="131" y="919"/>
                  <a:pt x="134" y="919"/>
                  <a:pt x="136" y="918"/>
                </a:cubicBezTo>
                <a:cubicBezTo>
                  <a:pt x="137" y="918"/>
                  <a:pt x="138" y="917"/>
                  <a:pt x="138" y="917"/>
                </a:cubicBezTo>
                <a:cubicBezTo>
                  <a:pt x="139" y="911"/>
                  <a:pt x="139" y="906"/>
                  <a:pt x="138" y="900"/>
                </a:cubicBezTo>
                <a:cubicBezTo>
                  <a:pt x="136" y="902"/>
                  <a:pt x="135" y="903"/>
                  <a:pt x="133" y="905"/>
                </a:cubicBezTo>
                <a:cubicBezTo>
                  <a:pt x="132" y="902"/>
                  <a:pt x="132" y="899"/>
                  <a:pt x="132" y="897"/>
                </a:cubicBezTo>
                <a:close/>
                <a:moveTo>
                  <a:pt x="286" y="239"/>
                </a:moveTo>
                <a:cubicBezTo>
                  <a:pt x="286" y="225"/>
                  <a:pt x="286" y="210"/>
                  <a:pt x="286" y="196"/>
                </a:cubicBezTo>
                <a:cubicBezTo>
                  <a:pt x="282" y="210"/>
                  <a:pt x="278" y="225"/>
                  <a:pt x="286" y="239"/>
                </a:cubicBezTo>
                <a:close/>
                <a:moveTo>
                  <a:pt x="429" y="719"/>
                </a:moveTo>
                <a:cubicBezTo>
                  <a:pt x="429" y="719"/>
                  <a:pt x="428" y="719"/>
                  <a:pt x="427" y="719"/>
                </a:cubicBezTo>
                <a:cubicBezTo>
                  <a:pt x="427" y="726"/>
                  <a:pt x="427" y="733"/>
                  <a:pt x="427" y="740"/>
                </a:cubicBezTo>
                <a:cubicBezTo>
                  <a:pt x="427" y="744"/>
                  <a:pt x="428" y="748"/>
                  <a:pt x="428" y="752"/>
                </a:cubicBezTo>
                <a:cubicBezTo>
                  <a:pt x="429" y="753"/>
                  <a:pt x="430" y="754"/>
                  <a:pt x="431" y="755"/>
                </a:cubicBezTo>
                <a:cubicBezTo>
                  <a:pt x="432" y="754"/>
                  <a:pt x="433" y="753"/>
                  <a:pt x="433" y="752"/>
                </a:cubicBezTo>
                <a:cubicBezTo>
                  <a:pt x="433" y="748"/>
                  <a:pt x="433" y="745"/>
                  <a:pt x="433" y="742"/>
                </a:cubicBezTo>
                <a:cubicBezTo>
                  <a:pt x="432" y="737"/>
                  <a:pt x="432" y="732"/>
                  <a:pt x="431" y="728"/>
                </a:cubicBezTo>
                <a:cubicBezTo>
                  <a:pt x="431" y="725"/>
                  <a:pt x="430" y="722"/>
                  <a:pt x="429" y="719"/>
                </a:cubicBezTo>
                <a:close/>
                <a:moveTo>
                  <a:pt x="329" y="800"/>
                </a:moveTo>
                <a:cubicBezTo>
                  <a:pt x="329" y="798"/>
                  <a:pt x="330" y="794"/>
                  <a:pt x="325" y="794"/>
                </a:cubicBezTo>
                <a:cubicBezTo>
                  <a:pt x="323" y="795"/>
                  <a:pt x="320" y="796"/>
                  <a:pt x="318" y="797"/>
                </a:cubicBezTo>
                <a:cubicBezTo>
                  <a:pt x="314" y="798"/>
                  <a:pt x="314" y="801"/>
                  <a:pt x="315" y="804"/>
                </a:cubicBezTo>
                <a:cubicBezTo>
                  <a:pt x="315" y="807"/>
                  <a:pt x="317" y="808"/>
                  <a:pt x="320" y="807"/>
                </a:cubicBezTo>
                <a:cubicBezTo>
                  <a:pt x="322" y="807"/>
                  <a:pt x="323" y="806"/>
                  <a:pt x="325" y="806"/>
                </a:cubicBezTo>
                <a:cubicBezTo>
                  <a:pt x="329" y="806"/>
                  <a:pt x="330" y="804"/>
                  <a:pt x="329" y="800"/>
                </a:cubicBezTo>
                <a:close/>
                <a:moveTo>
                  <a:pt x="637" y="786"/>
                </a:moveTo>
                <a:cubicBezTo>
                  <a:pt x="637" y="784"/>
                  <a:pt x="638" y="782"/>
                  <a:pt x="638" y="781"/>
                </a:cubicBezTo>
                <a:cubicBezTo>
                  <a:pt x="638" y="780"/>
                  <a:pt x="637" y="779"/>
                  <a:pt x="637" y="778"/>
                </a:cubicBezTo>
                <a:cubicBezTo>
                  <a:pt x="636" y="779"/>
                  <a:pt x="634" y="779"/>
                  <a:pt x="634" y="780"/>
                </a:cubicBezTo>
                <a:cubicBezTo>
                  <a:pt x="634" y="784"/>
                  <a:pt x="634" y="789"/>
                  <a:pt x="634" y="793"/>
                </a:cubicBezTo>
                <a:cubicBezTo>
                  <a:pt x="635" y="793"/>
                  <a:pt x="636" y="793"/>
                  <a:pt x="636" y="793"/>
                </a:cubicBezTo>
                <a:cubicBezTo>
                  <a:pt x="637" y="792"/>
                  <a:pt x="637" y="790"/>
                  <a:pt x="638" y="788"/>
                </a:cubicBezTo>
                <a:cubicBezTo>
                  <a:pt x="641" y="791"/>
                  <a:pt x="644" y="792"/>
                  <a:pt x="646" y="788"/>
                </a:cubicBezTo>
                <a:cubicBezTo>
                  <a:pt x="649" y="785"/>
                  <a:pt x="649" y="778"/>
                  <a:pt x="646" y="778"/>
                </a:cubicBezTo>
                <a:cubicBezTo>
                  <a:pt x="639" y="775"/>
                  <a:pt x="641" y="783"/>
                  <a:pt x="637" y="786"/>
                </a:cubicBezTo>
                <a:close/>
                <a:moveTo>
                  <a:pt x="358" y="277"/>
                </a:moveTo>
                <a:cubicBezTo>
                  <a:pt x="357" y="281"/>
                  <a:pt x="355" y="284"/>
                  <a:pt x="354" y="288"/>
                </a:cubicBezTo>
                <a:cubicBezTo>
                  <a:pt x="352" y="291"/>
                  <a:pt x="351" y="295"/>
                  <a:pt x="350" y="298"/>
                </a:cubicBezTo>
                <a:cubicBezTo>
                  <a:pt x="350" y="299"/>
                  <a:pt x="352" y="302"/>
                  <a:pt x="353" y="302"/>
                </a:cubicBezTo>
                <a:cubicBezTo>
                  <a:pt x="354" y="302"/>
                  <a:pt x="356" y="301"/>
                  <a:pt x="357" y="300"/>
                </a:cubicBezTo>
                <a:cubicBezTo>
                  <a:pt x="357" y="297"/>
                  <a:pt x="358" y="295"/>
                  <a:pt x="358" y="292"/>
                </a:cubicBezTo>
                <a:cubicBezTo>
                  <a:pt x="358" y="291"/>
                  <a:pt x="358" y="290"/>
                  <a:pt x="359" y="289"/>
                </a:cubicBezTo>
                <a:cubicBezTo>
                  <a:pt x="363" y="284"/>
                  <a:pt x="363" y="283"/>
                  <a:pt x="358" y="277"/>
                </a:cubicBezTo>
                <a:close/>
                <a:moveTo>
                  <a:pt x="305" y="254"/>
                </a:moveTo>
                <a:cubicBezTo>
                  <a:pt x="303" y="251"/>
                  <a:pt x="304" y="246"/>
                  <a:pt x="297" y="248"/>
                </a:cubicBezTo>
                <a:cubicBezTo>
                  <a:pt x="300" y="251"/>
                  <a:pt x="301" y="253"/>
                  <a:pt x="303" y="255"/>
                </a:cubicBezTo>
                <a:cubicBezTo>
                  <a:pt x="307" y="259"/>
                  <a:pt x="310" y="258"/>
                  <a:pt x="311" y="253"/>
                </a:cubicBezTo>
                <a:cubicBezTo>
                  <a:pt x="311" y="246"/>
                  <a:pt x="310" y="240"/>
                  <a:pt x="309" y="233"/>
                </a:cubicBezTo>
                <a:cubicBezTo>
                  <a:pt x="301" y="239"/>
                  <a:pt x="306" y="246"/>
                  <a:pt x="305" y="254"/>
                </a:cubicBezTo>
                <a:close/>
                <a:moveTo>
                  <a:pt x="594" y="864"/>
                </a:moveTo>
                <a:cubicBezTo>
                  <a:pt x="595" y="859"/>
                  <a:pt x="597" y="856"/>
                  <a:pt x="598" y="853"/>
                </a:cubicBezTo>
                <a:cubicBezTo>
                  <a:pt x="598" y="852"/>
                  <a:pt x="597" y="851"/>
                  <a:pt x="597" y="851"/>
                </a:cubicBezTo>
                <a:cubicBezTo>
                  <a:pt x="596" y="850"/>
                  <a:pt x="595" y="851"/>
                  <a:pt x="594" y="851"/>
                </a:cubicBezTo>
                <a:cubicBezTo>
                  <a:pt x="593" y="853"/>
                  <a:pt x="592" y="855"/>
                  <a:pt x="590" y="858"/>
                </a:cubicBezTo>
                <a:cubicBezTo>
                  <a:pt x="590" y="856"/>
                  <a:pt x="589" y="854"/>
                  <a:pt x="589" y="852"/>
                </a:cubicBezTo>
                <a:cubicBezTo>
                  <a:pt x="588" y="851"/>
                  <a:pt x="588" y="851"/>
                  <a:pt x="587" y="851"/>
                </a:cubicBezTo>
                <a:cubicBezTo>
                  <a:pt x="587" y="853"/>
                  <a:pt x="585" y="855"/>
                  <a:pt x="585" y="856"/>
                </a:cubicBezTo>
                <a:cubicBezTo>
                  <a:pt x="586" y="859"/>
                  <a:pt x="588" y="861"/>
                  <a:pt x="590" y="864"/>
                </a:cubicBezTo>
                <a:cubicBezTo>
                  <a:pt x="590" y="865"/>
                  <a:pt x="590" y="867"/>
                  <a:pt x="590" y="869"/>
                </a:cubicBezTo>
                <a:cubicBezTo>
                  <a:pt x="593" y="869"/>
                  <a:pt x="596" y="869"/>
                  <a:pt x="599" y="868"/>
                </a:cubicBezTo>
                <a:cubicBezTo>
                  <a:pt x="600" y="868"/>
                  <a:pt x="600" y="866"/>
                  <a:pt x="601" y="865"/>
                </a:cubicBezTo>
                <a:cubicBezTo>
                  <a:pt x="601" y="864"/>
                  <a:pt x="601" y="864"/>
                  <a:pt x="600" y="864"/>
                </a:cubicBezTo>
                <a:cubicBezTo>
                  <a:pt x="599" y="865"/>
                  <a:pt x="597" y="866"/>
                  <a:pt x="596" y="866"/>
                </a:cubicBezTo>
                <a:cubicBezTo>
                  <a:pt x="595" y="865"/>
                  <a:pt x="594" y="864"/>
                  <a:pt x="594" y="864"/>
                </a:cubicBezTo>
                <a:close/>
                <a:moveTo>
                  <a:pt x="638" y="512"/>
                </a:moveTo>
                <a:cubicBezTo>
                  <a:pt x="633" y="514"/>
                  <a:pt x="627" y="515"/>
                  <a:pt x="627" y="523"/>
                </a:cubicBezTo>
                <a:cubicBezTo>
                  <a:pt x="629" y="523"/>
                  <a:pt x="630" y="523"/>
                  <a:pt x="632" y="522"/>
                </a:cubicBezTo>
                <a:cubicBezTo>
                  <a:pt x="633" y="522"/>
                  <a:pt x="635" y="521"/>
                  <a:pt x="636" y="522"/>
                </a:cubicBezTo>
                <a:cubicBezTo>
                  <a:pt x="640" y="523"/>
                  <a:pt x="641" y="521"/>
                  <a:pt x="642" y="518"/>
                </a:cubicBezTo>
                <a:cubicBezTo>
                  <a:pt x="643" y="516"/>
                  <a:pt x="643" y="514"/>
                  <a:pt x="643" y="512"/>
                </a:cubicBezTo>
                <a:cubicBezTo>
                  <a:pt x="643" y="510"/>
                  <a:pt x="643" y="508"/>
                  <a:pt x="642" y="507"/>
                </a:cubicBezTo>
                <a:cubicBezTo>
                  <a:pt x="640" y="507"/>
                  <a:pt x="638" y="507"/>
                  <a:pt x="636" y="507"/>
                </a:cubicBezTo>
                <a:cubicBezTo>
                  <a:pt x="637" y="509"/>
                  <a:pt x="638" y="511"/>
                  <a:pt x="638" y="512"/>
                </a:cubicBezTo>
                <a:close/>
                <a:moveTo>
                  <a:pt x="515" y="742"/>
                </a:moveTo>
                <a:cubicBezTo>
                  <a:pt x="515" y="742"/>
                  <a:pt x="515" y="742"/>
                  <a:pt x="515" y="742"/>
                </a:cubicBezTo>
                <a:cubicBezTo>
                  <a:pt x="515" y="742"/>
                  <a:pt x="516" y="742"/>
                  <a:pt x="516" y="742"/>
                </a:cubicBezTo>
                <a:cubicBezTo>
                  <a:pt x="518" y="741"/>
                  <a:pt x="519" y="741"/>
                  <a:pt x="520" y="739"/>
                </a:cubicBezTo>
                <a:cubicBezTo>
                  <a:pt x="521" y="739"/>
                  <a:pt x="520" y="737"/>
                  <a:pt x="520" y="736"/>
                </a:cubicBezTo>
                <a:cubicBezTo>
                  <a:pt x="519" y="736"/>
                  <a:pt x="517" y="736"/>
                  <a:pt x="515" y="736"/>
                </a:cubicBezTo>
                <a:cubicBezTo>
                  <a:pt x="515" y="736"/>
                  <a:pt x="514" y="737"/>
                  <a:pt x="513" y="737"/>
                </a:cubicBezTo>
                <a:cubicBezTo>
                  <a:pt x="505" y="737"/>
                  <a:pt x="497" y="737"/>
                  <a:pt x="489" y="736"/>
                </a:cubicBezTo>
                <a:cubicBezTo>
                  <a:pt x="488" y="736"/>
                  <a:pt x="487" y="737"/>
                  <a:pt x="486" y="738"/>
                </a:cubicBezTo>
                <a:cubicBezTo>
                  <a:pt x="487" y="739"/>
                  <a:pt x="487" y="740"/>
                  <a:pt x="487" y="740"/>
                </a:cubicBezTo>
                <a:cubicBezTo>
                  <a:pt x="492" y="741"/>
                  <a:pt x="497" y="742"/>
                  <a:pt x="501" y="742"/>
                </a:cubicBezTo>
                <a:cubicBezTo>
                  <a:pt x="506" y="742"/>
                  <a:pt x="510" y="742"/>
                  <a:pt x="515" y="742"/>
                </a:cubicBezTo>
                <a:close/>
                <a:moveTo>
                  <a:pt x="300" y="199"/>
                </a:moveTo>
                <a:cubicBezTo>
                  <a:pt x="303" y="191"/>
                  <a:pt x="306" y="184"/>
                  <a:pt x="308" y="177"/>
                </a:cubicBezTo>
                <a:cubicBezTo>
                  <a:pt x="309" y="174"/>
                  <a:pt x="308" y="170"/>
                  <a:pt x="307" y="167"/>
                </a:cubicBezTo>
                <a:cubicBezTo>
                  <a:pt x="306" y="167"/>
                  <a:pt x="306" y="167"/>
                  <a:pt x="305" y="167"/>
                </a:cubicBezTo>
                <a:cubicBezTo>
                  <a:pt x="304" y="172"/>
                  <a:pt x="303" y="177"/>
                  <a:pt x="302" y="182"/>
                </a:cubicBezTo>
                <a:cubicBezTo>
                  <a:pt x="302" y="183"/>
                  <a:pt x="302" y="185"/>
                  <a:pt x="301" y="186"/>
                </a:cubicBezTo>
                <a:cubicBezTo>
                  <a:pt x="296" y="190"/>
                  <a:pt x="296" y="192"/>
                  <a:pt x="300" y="199"/>
                </a:cubicBezTo>
                <a:close/>
                <a:moveTo>
                  <a:pt x="304" y="476"/>
                </a:moveTo>
                <a:cubicBezTo>
                  <a:pt x="303" y="475"/>
                  <a:pt x="303" y="475"/>
                  <a:pt x="302" y="475"/>
                </a:cubicBezTo>
                <a:cubicBezTo>
                  <a:pt x="300" y="478"/>
                  <a:pt x="297" y="482"/>
                  <a:pt x="295" y="485"/>
                </a:cubicBezTo>
                <a:cubicBezTo>
                  <a:pt x="291" y="483"/>
                  <a:pt x="288" y="486"/>
                  <a:pt x="285" y="489"/>
                </a:cubicBezTo>
                <a:cubicBezTo>
                  <a:pt x="284" y="491"/>
                  <a:pt x="284" y="494"/>
                  <a:pt x="284" y="496"/>
                </a:cubicBezTo>
                <a:cubicBezTo>
                  <a:pt x="287" y="495"/>
                  <a:pt x="289" y="495"/>
                  <a:pt x="290" y="494"/>
                </a:cubicBezTo>
                <a:cubicBezTo>
                  <a:pt x="293" y="492"/>
                  <a:pt x="296" y="490"/>
                  <a:pt x="298" y="488"/>
                </a:cubicBezTo>
                <a:cubicBezTo>
                  <a:pt x="300" y="486"/>
                  <a:pt x="302" y="484"/>
                  <a:pt x="303" y="482"/>
                </a:cubicBezTo>
                <a:cubicBezTo>
                  <a:pt x="304" y="480"/>
                  <a:pt x="304" y="478"/>
                  <a:pt x="304" y="476"/>
                </a:cubicBezTo>
                <a:close/>
                <a:moveTo>
                  <a:pt x="34" y="723"/>
                </a:moveTo>
                <a:cubicBezTo>
                  <a:pt x="33" y="723"/>
                  <a:pt x="33" y="723"/>
                  <a:pt x="32" y="723"/>
                </a:cubicBezTo>
                <a:cubicBezTo>
                  <a:pt x="31" y="724"/>
                  <a:pt x="30" y="727"/>
                  <a:pt x="29" y="727"/>
                </a:cubicBezTo>
                <a:cubicBezTo>
                  <a:pt x="24" y="726"/>
                  <a:pt x="23" y="732"/>
                  <a:pt x="19" y="734"/>
                </a:cubicBezTo>
                <a:cubicBezTo>
                  <a:pt x="22" y="738"/>
                  <a:pt x="26" y="742"/>
                  <a:pt x="30" y="746"/>
                </a:cubicBezTo>
                <a:cubicBezTo>
                  <a:pt x="30" y="741"/>
                  <a:pt x="30" y="736"/>
                  <a:pt x="30" y="731"/>
                </a:cubicBezTo>
                <a:cubicBezTo>
                  <a:pt x="31" y="733"/>
                  <a:pt x="32" y="733"/>
                  <a:pt x="34" y="735"/>
                </a:cubicBezTo>
                <a:cubicBezTo>
                  <a:pt x="34" y="730"/>
                  <a:pt x="34" y="726"/>
                  <a:pt x="34" y="723"/>
                </a:cubicBezTo>
                <a:close/>
                <a:moveTo>
                  <a:pt x="535" y="820"/>
                </a:moveTo>
                <a:cubicBezTo>
                  <a:pt x="535" y="820"/>
                  <a:pt x="536" y="821"/>
                  <a:pt x="536" y="821"/>
                </a:cubicBezTo>
                <a:cubicBezTo>
                  <a:pt x="539" y="820"/>
                  <a:pt x="541" y="820"/>
                  <a:pt x="542" y="819"/>
                </a:cubicBezTo>
                <a:cubicBezTo>
                  <a:pt x="542" y="817"/>
                  <a:pt x="541" y="815"/>
                  <a:pt x="542" y="814"/>
                </a:cubicBezTo>
                <a:cubicBezTo>
                  <a:pt x="544" y="813"/>
                  <a:pt x="546" y="813"/>
                  <a:pt x="548" y="812"/>
                </a:cubicBezTo>
                <a:cubicBezTo>
                  <a:pt x="550" y="811"/>
                  <a:pt x="553" y="810"/>
                  <a:pt x="555" y="809"/>
                </a:cubicBezTo>
                <a:cubicBezTo>
                  <a:pt x="556" y="808"/>
                  <a:pt x="556" y="806"/>
                  <a:pt x="555" y="805"/>
                </a:cubicBezTo>
                <a:cubicBezTo>
                  <a:pt x="555" y="805"/>
                  <a:pt x="553" y="805"/>
                  <a:pt x="552" y="805"/>
                </a:cubicBezTo>
                <a:cubicBezTo>
                  <a:pt x="550" y="805"/>
                  <a:pt x="547" y="805"/>
                  <a:pt x="545" y="806"/>
                </a:cubicBezTo>
                <a:cubicBezTo>
                  <a:pt x="543" y="806"/>
                  <a:pt x="541" y="807"/>
                  <a:pt x="540" y="809"/>
                </a:cubicBezTo>
                <a:cubicBezTo>
                  <a:pt x="538" y="812"/>
                  <a:pt x="537" y="816"/>
                  <a:pt x="535" y="820"/>
                </a:cubicBezTo>
                <a:close/>
                <a:moveTo>
                  <a:pt x="724" y="501"/>
                </a:moveTo>
                <a:cubicBezTo>
                  <a:pt x="722" y="500"/>
                  <a:pt x="721" y="498"/>
                  <a:pt x="719" y="497"/>
                </a:cubicBezTo>
                <a:cubicBezTo>
                  <a:pt x="712" y="496"/>
                  <a:pt x="704" y="496"/>
                  <a:pt x="697" y="495"/>
                </a:cubicBezTo>
                <a:cubicBezTo>
                  <a:pt x="696" y="495"/>
                  <a:pt x="695" y="496"/>
                  <a:pt x="694" y="497"/>
                </a:cubicBezTo>
                <a:cubicBezTo>
                  <a:pt x="694" y="498"/>
                  <a:pt x="695" y="499"/>
                  <a:pt x="695" y="499"/>
                </a:cubicBezTo>
                <a:cubicBezTo>
                  <a:pt x="699" y="500"/>
                  <a:pt x="703" y="501"/>
                  <a:pt x="707" y="501"/>
                </a:cubicBezTo>
                <a:cubicBezTo>
                  <a:pt x="708" y="502"/>
                  <a:pt x="710" y="501"/>
                  <a:pt x="711" y="502"/>
                </a:cubicBezTo>
                <a:cubicBezTo>
                  <a:pt x="715" y="505"/>
                  <a:pt x="719" y="503"/>
                  <a:pt x="724" y="501"/>
                </a:cubicBezTo>
                <a:close/>
                <a:moveTo>
                  <a:pt x="236" y="849"/>
                </a:moveTo>
                <a:cubicBezTo>
                  <a:pt x="238" y="851"/>
                  <a:pt x="239" y="853"/>
                  <a:pt x="240" y="854"/>
                </a:cubicBezTo>
                <a:cubicBezTo>
                  <a:pt x="241" y="854"/>
                  <a:pt x="244" y="852"/>
                  <a:pt x="244" y="851"/>
                </a:cubicBezTo>
                <a:cubicBezTo>
                  <a:pt x="244" y="847"/>
                  <a:pt x="243" y="843"/>
                  <a:pt x="242" y="839"/>
                </a:cubicBezTo>
                <a:cubicBezTo>
                  <a:pt x="242" y="837"/>
                  <a:pt x="240" y="836"/>
                  <a:pt x="239" y="836"/>
                </a:cubicBezTo>
                <a:cubicBezTo>
                  <a:pt x="238" y="835"/>
                  <a:pt x="236" y="837"/>
                  <a:pt x="235" y="838"/>
                </a:cubicBezTo>
                <a:cubicBezTo>
                  <a:pt x="235" y="842"/>
                  <a:pt x="234" y="846"/>
                  <a:pt x="234" y="850"/>
                </a:cubicBezTo>
                <a:cubicBezTo>
                  <a:pt x="234" y="850"/>
                  <a:pt x="234" y="851"/>
                  <a:pt x="235" y="851"/>
                </a:cubicBezTo>
                <a:cubicBezTo>
                  <a:pt x="235" y="850"/>
                  <a:pt x="236" y="850"/>
                  <a:pt x="236" y="849"/>
                </a:cubicBezTo>
                <a:close/>
                <a:moveTo>
                  <a:pt x="242" y="439"/>
                </a:moveTo>
                <a:cubicBezTo>
                  <a:pt x="249" y="446"/>
                  <a:pt x="255" y="453"/>
                  <a:pt x="265" y="454"/>
                </a:cubicBezTo>
                <a:cubicBezTo>
                  <a:pt x="265" y="447"/>
                  <a:pt x="250" y="437"/>
                  <a:pt x="242" y="439"/>
                </a:cubicBezTo>
                <a:close/>
                <a:moveTo>
                  <a:pt x="716" y="650"/>
                </a:moveTo>
                <a:cubicBezTo>
                  <a:pt x="718" y="647"/>
                  <a:pt x="719" y="645"/>
                  <a:pt x="720" y="643"/>
                </a:cubicBezTo>
                <a:cubicBezTo>
                  <a:pt x="717" y="643"/>
                  <a:pt x="715" y="642"/>
                  <a:pt x="713" y="642"/>
                </a:cubicBezTo>
                <a:cubicBezTo>
                  <a:pt x="710" y="643"/>
                  <a:pt x="710" y="646"/>
                  <a:pt x="712" y="649"/>
                </a:cubicBezTo>
                <a:cubicBezTo>
                  <a:pt x="712" y="649"/>
                  <a:pt x="712" y="650"/>
                  <a:pt x="712" y="651"/>
                </a:cubicBezTo>
                <a:cubicBezTo>
                  <a:pt x="710" y="655"/>
                  <a:pt x="713" y="655"/>
                  <a:pt x="715" y="655"/>
                </a:cubicBezTo>
                <a:cubicBezTo>
                  <a:pt x="719" y="656"/>
                  <a:pt x="723" y="655"/>
                  <a:pt x="727" y="655"/>
                </a:cubicBezTo>
                <a:cubicBezTo>
                  <a:pt x="730" y="655"/>
                  <a:pt x="732" y="653"/>
                  <a:pt x="735" y="653"/>
                </a:cubicBezTo>
                <a:cubicBezTo>
                  <a:pt x="735" y="652"/>
                  <a:pt x="735" y="652"/>
                  <a:pt x="735" y="652"/>
                </a:cubicBezTo>
                <a:cubicBezTo>
                  <a:pt x="728" y="651"/>
                  <a:pt x="722" y="651"/>
                  <a:pt x="716" y="650"/>
                </a:cubicBezTo>
                <a:close/>
                <a:moveTo>
                  <a:pt x="273" y="780"/>
                </a:moveTo>
                <a:cubicBezTo>
                  <a:pt x="273" y="779"/>
                  <a:pt x="273" y="778"/>
                  <a:pt x="273" y="778"/>
                </a:cubicBezTo>
                <a:cubicBezTo>
                  <a:pt x="272" y="777"/>
                  <a:pt x="270" y="776"/>
                  <a:pt x="268" y="776"/>
                </a:cubicBezTo>
                <a:cubicBezTo>
                  <a:pt x="265" y="777"/>
                  <a:pt x="263" y="778"/>
                  <a:pt x="260" y="778"/>
                </a:cubicBezTo>
                <a:cubicBezTo>
                  <a:pt x="252" y="779"/>
                  <a:pt x="244" y="780"/>
                  <a:pt x="237" y="780"/>
                </a:cubicBezTo>
                <a:cubicBezTo>
                  <a:pt x="236" y="780"/>
                  <a:pt x="235" y="781"/>
                  <a:pt x="234" y="782"/>
                </a:cubicBezTo>
                <a:cubicBezTo>
                  <a:pt x="234" y="783"/>
                  <a:pt x="235" y="784"/>
                  <a:pt x="236" y="784"/>
                </a:cubicBezTo>
                <a:cubicBezTo>
                  <a:pt x="238" y="785"/>
                  <a:pt x="239" y="784"/>
                  <a:pt x="241" y="784"/>
                </a:cubicBezTo>
                <a:cubicBezTo>
                  <a:pt x="243" y="783"/>
                  <a:pt x="246" y="782"/>
                  <a:pt x="248" y="782"/>
                </a:cubicBezTo>
                <a:cubicBezTo>
                  <a:pt x="257" y="785"/>
                  <a:pt x="265" y="780"/>
                  <a:pt x="273" y="780"/>
                </a:cubicBezTo>
                <a:close/>
                <a:moveTo>
                  <a:pt x="376" y="643"/>
                </a:moveTo>
                <a:cubicBezTo>
                  <a:pt x="369" y="647"/>
                  <a:pt x="362" y="650"/>
                  <a:pt x="355" y="653"/>
                </a:cubicBezTo>
                <a:cubicBezTo>
                  <a:pt x="357" y="656"/>
                  <a:pt x="358" y="657"/>
                  <a:pt x="359" y="659"/>
                </a:cubicBezTo>
                <a:cubicBezTo>
                  <a:pt x="360" y="658"/>
                  <a:pt x="361" y="657"/>
                  <a:pt x="363" y="656"/>
                </a:cubicBezTo>
                <a:cubicBezTo>
                  <a:pt x="363" y="656"/>
                  <a:pt x="363" y="656"/>
                  <a:pt x="363" y="657"/>
                </a:cubicBezTo>
                <a:cubicBezTo>
                  <a:pt x="365" y="657"/>
                  <a:pt x="368" y="657"/>
                  <a:pt x="369" y="656"/>
                </a:cubicBezTo>
                <a:cubicBezTo>
                  <a:pt x="372" y="653"/>
                  <a:pt x="376" y="649"/>
                  <a:pt x="376" y="643"/>
                </a:cubicBezTo>
                <a:close/>
                <a:moveTo>
                  <a:pt x="708" y="734"/>
                </a:moveTo>
                <a:cubicBezTo>
                  <a:pt x="708" y="735"/>
                  <a:pt x="708" y="736"/>
                  <a:pt x="709" y="736"/>
                </a:cubicBezTo>
                <a:cubicBezTo>
                  <a:pt x="718" y="736"/>
                  <a:pt x="727" y="735"/>
                  <a:pt x="735" y="734"/>
                </a:cubicBezTo>
                <a:cubicBezTo>
                  <a:pt x="734" y="731"/>
                  <a:pt x="734" y="729"/>
                  <a:pt x="733" y="726"/>
                </a:cubicBezTo>
                <a:cubicBezTo>
                  <a:pt x="731" y="727"/>
                  <a:pt x="729" y="729"/>
                  <a:pt x="727" y="730"/>
                </a:cubicBezTo>
                <a:cubicBezTo>
                  <a:pt x="726" y="729"/>
                  <a:pt x="725" y="728"/>
                  <a:pt x="724" y="728"/>
                </a:cubicBezTo>
                <a:cubicBezTo>
                  <a:pt x="719" y="730"/>
                  <a:pt x="713" y="732"/>
                  <a:pt x="708" y="734"/>
                </a:cubicBezTo>
                <a:close/>
                <a:moveTo>
                  <a:pt x="375" y="270"/>
                </a:moveTo>
                <a:cubicBezTo>
                  <a:pt x="374" y="269"/>
                  <a:pt x="373" y="269"/>
                  <a:pt x="372" y="269"/>
                </a:cubicBezTo>
                <a:cubicBezTo>
                  <a:pt x="369" y="277"/>
                  <a:pt x="366" y="284"/>
                  <a:pt x="364" y="292"/>
                </a:cubicBezTo>
                <a:cubicBezTo>
                  <a:pt x="363" y="294"/>
                  <a:pt x="365" y="296"/>
                  <a:pt x="366" y="298"/>
                </a:cubicBezTo>
                <a:cubicBezTo>
                  <a:pt x="367" y="297"/>
                  <a:pt x="369" y="296"/>
                  <a:pt x="369" y="294"/>
                </a:cubicBezTo>
                <a:cubicBezTo>
                  <a:pt x="371" y="286"/>
                  <a:pt x="373" y="278"/>
                  <a:pt x="375" y="270"/>
                </a:cubicBezTo>
                <a:close/>
                <a:moveTo>
                  <a:pt x="399" y="640"/>
                </a:moveTo>
                <a:cubicBezTo>
                  <a:pt x="400" y="638"/>
                  <a:pt x="400" y="636"/>
                  <a:pt x="400" y="634"/>
                </a:cubicBezTo>
                <a:cubicBezTo>
                  <a:pt x="400" y="632"/>
                  <a:pt x="401" y="630"/>
                  <a:pt x="401" y="628"/>
                </a:cubicBezTo>
                <a:cubicBezTo>
                  <a:pt x="401" y="626"/>
                  <a:pt x="402" y="623"/>
                  <a:pt x="402" y="621"/>
                </a:cubicBezTo>
                <a:cubicBezTo>
                  <a:pt x="402" y="619"/>
                  <a:pt x="401" y="616"/>
                  <a:pt x="400" y="614"/>
                </a:cubicBezTo>
                <a:cubicBezTo>
                  <a:pt x="399" y="613"/>
                  <a:pt x="399" y="612"/>
                  <a:pt x="398" y="611"/>
                </a:cubicBezTo>
                <a:cubicBezTo>
                  <a:pt x="398" y="613"/>
                  <a:pt x="397" y="614"/>
                  <a:pt x="397" y="615"/>
                </a:cubicBezTo>
                <a:cubicBezTo>
                  <a:pt x="398" y="618"/>
                  <a:pt x="399" y="621"/>
                  <a:pt x="401" y="624"/>
                </a:cubicBezTo>
                <a:cubicBezTo>
                  <a:pt x="396" y="624"/>
                  <a:pt x="393" y="626"/>
                  <a:pt x="393" y="630"/>
                </a:cubicBezTo>
                <a:cubicBezTo>
                  <a:pt x="392" y="635"/>
                  <a:pt x="395" y="638"/>
                  <a:pt x="399" y="640"/>
                </a:cubicBezTo>
                <a:close/>
                <a:moveTo>
                  <a:pt x="333" y="768"/>
                </a:moveTo>
                <a:cubicBezTo>
                  <a:pt x="335" y="768"/>
                  <a:pt x="337" y="768"/>
                  <a:pt x="338" y="768"/>
                </a:cubicBezTo>
                <a:cubicBezTo>
                  <a:pt x="342" y="766"/>
                  <a:pt x="345" y="762"/>
                  <a:pt x="350" y="761"/>
                </a:cubicBezTo>
                <a:cubicBezTo>
                  <a:pt x="351" y="761"/>
                  <a:pt x="352" y="758"/>
                  <a:pt x="352" y="756"/>
                </a:cubicBezTo>
                <a:cubicBezTo>
                  <a:pt x="353" y="755"/>
                  <a:pt x="351" y="753"/>
                  <a:pt x="350" y="753"/>
                </a:cubicBezTo>
                <a:cubicBezTo>
                  <a:pt x="349" y="753"/>
                  <a:pt x="347" y="754"/>
                  <a:pt x="345" y="755"/>
                </a:cubicBezTo>
                <a:cubicBezTo>
                  <a:pt x="344" y="756"/>
                  <a:pt x="343" y="757"/>
                  <a:pt x="342" y="757"/>
                </a:cubicBezTo>
                <a:cubicBezTo>
                  <a:pt x="338" y="757"/>
                  <a:pt x="337" y="759"/>
                  <a:pt x="336" y="762"/>
                </a:cubicBezTo>
                <a:cubicBezTo>
                  <a:pt x="335" y="764"/>
                  <a:pt x="334" y="766"/>
                  <a:pt x="333" y="768"/>
                </a:cubicBezTo>
                <a:close/>
                <a:moveTo>
                  <a:pt x="328" y="744"/>
                </a:moveTo>
                <a:cubicBezTo>
                  <a:pt x="332" y="743"/>
                  <a:pt x="336" y="742"/>
                  <a:pt x="339" y="740"/>
                </a:cubicBezTo>
                <a:cubicBezTo>
                  <a:pt x="341" y="739"/>
                  <a:pt x="342" y="736"/>
                  <a:pt x="343" y="735"/>
                </a:cubicBezTo>
                <a:cubicBezTo>
                  <a:pt x="341" y="734"/>
                  <a:pt x="340" y="733"/>
                  <a:pt x="338" y="732"/>
                </a:cubicBezTo>
                <a:cubicBezTo>
                  <a:pt x="336" y="731"/>
                  <a:pt x="334" y="730"/>
                  <a:pt x="332" y="729"/>
                </a:cubicBezTo>
                <a:cubicBezTo>
                  <a:pt x="331" y="729"/>
                  <a:pt x="329" y="729"/>
                  <a:pt x="328" y="729"/>
                </a:cubicBezTo>
                <a:cubicBezTo>
                  <a:pt x="328" y="729"/>
                  <a:pt x="327" y="731"/>
                  <a:pt x="327" y="731"/>
                </a:cubicBezTo>
                <a:cubicBezTo>
                  <a:pt x="328" y="732"/>
                  <a:pt x="329" y="732"/>
                  <a:pt x="330" y="733"/>
                </a:cubicBezTo>
                <a:cubicBezTo>
                  <a:pt x="332" y="734"/>
                  <a:pt x="333" y="734"/>
                  <a:pt x="335" y="735"/>
                </a:cubicBezTo>
                <a:cubicBezTo>
                  <a:pt x="327" y="736"/>
                  <a:pt x="326" y="738"/>
                  <a:pt x="328" y="744"/>
                </a:cubicBezTo>
                <a:close/>
                <a:moveTo>
                  <a:pt x="715" y="307"/>
                </a:moveTo>
                <a:cubicBezTo>
                  <a:pt x="717" y="307"/>
                  <a:pt x="719" y="306"/>
                  <a:pt x="720" y="306"/>
                </a:cubicBezTo>
                <a:cubicBezTo>
                  <a:pt x="719" y="305"/>
                  <a:pt x="717" y="303"/>
                  <a:pt x="716" y="303"/>
                </a:cubicBezTo>
                <a:cubicBezTo>
                  <a:pt x="714" y="304"/>
                  <a:pt x="711" y="305"/>
                  <a:pt x="708" y="306"/>
                </a:cubicBezTo>
                <a:cubicBezTo>
                  <a:pt x="706" y="306"/>
                  <a:pt x="704" y="305"/>
                  <a:pt x="701" y="304"/>
                </a:cubicBezTo>
                <a:cubicBezTo>
                  <a:pt x="700" y="304"/>
                  <a:pt x="698" y="305"/>
                  <a:pt x="697" y="306"/>
                </a:cubicBezTo>
                <a:cubicBezTo>
                  <a:pt x="698" y="307"/>
                  <a:pt x="698" y="309"/>
                  <a:pt x="699" y="310"/>
                </a:cubicBezTo>
                <a:cubicBezTo>
                  <a:pt x="700" y="311"/>
                  <a:pt x="702" y="312"/>
                  <a:pt x="704" y="313"/>
                </a:cubicBezTo>
                <a:cubicBezTo>
                  <a:pt x="707" y="310"/>
                  <a:pt x="715" y="314"/>
                  <a:pt x="715" y="307"/>
                </a:cubicBezTo>
                <a:close/>
                <a:moveTo>
                  <a:pt x="284" y="815"/>
                </a:moveTo>
                <a:cubicBezTo>
                  <a:pt x="284" y="815"/>
                  <a:pt x="284" y="815"/>
                  <a:pt x="283" y="815"/>
                </a:cubicBezTo>
                <a:cubicBezTo>
                  <a:pt x="283" y="819"/>
                  <a:pt x="280" y="824"/>
                  <a:pt x="282" y="827"/>
                </a:cubicBezTo>
                <a:cubicBezTo>
                  <a:pt x="284" y="830"/>
                  <a:pt x="284" y="832"/>
                  <a:pt x="283" y="836"/>
                </a:cubicBezTo>
                <a:cubicBezTo>
                  <a:pt x="283" y="837"/>
                  <a:pt x="284" y="840"/>
                  <a:pt x="284" y="841"/>
                </a:cubicBezTo>
                <a:cubicBezTo>
                  <a:pt x="285" y="842"/>
                  <a:pt x="286" y="843"/>
                  <a:pt x="287" y="843"/>
                </a:cubicBezTo>
                <a:cubicBezTo>
                  <a:pt x="287" y="843"/>
                  <a:pt x="289" y="842"/>
                  <a:pt x="289" y="841"/>
                </a:cubicBezTo>
                <a:cubicBezTo>
                  <a:pt x="290" y="840"/>
                  <a:pt x="290" y="838"/>
                  <a:pt x="290" y="837"/>
                </a:cubicBezTo>
                <a:cubicBezTo>
                  <a:pt x="289" y="831"/>
                  <a:pt x="287" y="824"/>
                  <a:pt x="286" y="818"/>
                </a:cubicBezTo>
                <a:cubicBezTo>
                  <a:pt x="286" y="817"/>
                  <a:pt x="285" y="816"/>
                  <a:pt x="284" y="815"/>
                </a:cubicBezTo>
                <a:close/>
                <a:moveTo>
                  <a:pt x="115" y="288"/>
                </a:moveTo>
                <a:cubicBezTo>
                  <a:pt x="120" y="284"/>
                  <a:pt x="122" y="280"/>
                  <a:pt x="123" y="275"/>
                </a:cubicBezTo>
                <a:cubicBezTo>
                  <a:pt x="123" y="274"/>
                  <a:pt x="123" y="272"/>
                  <a:pt x="122" y="271"/>
                </a:cubicBezTo>
                <a:cubicBezTo>
                  <a:pt x="121" y="271"/>
                  <a:pt x="119" y="271"/>
                  <a:pt x="118" y="272"/>
                </a:cubicBezTo>
                <a:cubicBezTo>
                  <a:pt x="117" y="273"/>
                  <a:pt x="116" y="274"/>
                  <a:pt x="115" y="275"/>
                </a:cubicBezTo>
                <a:cubicBezTo>
                  <a:pt x="112" y="280"/>
                  <a:pt x="109" y="285"/>
                  <a:pt x="106" y="289"/>
                </a:cubicBezTo>
                <a:cubicBezTo>
                  <a:pt x="105" y="290"/>
                  <a:pt x="105" y="292"/>
                  <a:pt x="104" y="293"/>
                </a:cubicBezTo>
                <a:cubicBezTo>
                  <a:pt x="104" y="293"/>
                  <a:pt x="105" y="293"/>
                  <a:pt x="105" y="294"/>
                </a:cubicBezTo>
                <a:cubicBezTo>
                  <a:pt x="109" y="290"/>
                  <a:pt x="112" y="286"/>
                  <a:pt x="115" y="282"/>
                </a:cubicBezTo>
                <a:cubicBezTo>
                  <a:pt x="116" y="282"/>
                  <a:pt x="116" y="282"/>
                  <a:pt x="116" y="282"/>
                </a:cubicBezTo>
                <a:cubicBezTo>
                  <a:pt x="116" y="283"/>
                  <a:pt x="115" y="285"/>
                  <a:pt x="115" y="288"/>
                </a:cubicBezTo>
                <a:close/>
                <a:moveTo>
                  <a:pt x="287" y="987"/>
                </a:moveTo>
                <a:cubicBezTo>
                  <a:pt x="291" y="987"/>
                  <a:pt x="294" y="988"/>
                  <a:pt x="298" y="988"/>
                </a:cubicBezTo>
                <a:cubicBezTo>
                  <a:pt x="300" y="988"/>
                  <a:pt x="302" y="986"/>
                  <a:pt x="303" y="985"/>
                </a:cubicBezTo>
                <a:cubicBezTo>
                  <a:pt x="301" y="983"/>
                  <a:pt x="299" y="980"/>
                  <a:pt x="297" y="978"/>
                </a:cubicBezTo>
                <a:cubicBezTo>
                  <a:pt x="296" y="978"/>
                  <a:pt x="294" y="979"/>
                  <a:pt x="292" y="980"/>
                </a:cubicBezTo>
                <a:cubicBezTo>
                  <a:pt x="292" y="980"/>
                  <a:pt x="293" y="980"/>
                  <a:pt x="293" y="981"/>
                </a:cubicBezTo>
                <a:cubicBezTo>
                  <a:pt x="291" y="980"/>
                  <a:pt x="289" y="979"/>
                  <a:pt x="287" y="978"/>
                </a:cubicBezTo>
                <a:cubicBezTo>
                  <a:pt x="287" y="982"/>
                  <a:pt x="287" y="984"/>
                  <a:pt x="287" y="987"/>
                </a:cubicBezTo>
                <a:close/>
                <a:moveTo>
                  <a:pt x="60" y="676"/>
                </a:moveTo>
                <a:cubicBezTo>
                  <a:pt x="60" y="672"/>
                  <a:pt x="63" y="667"/>
                  <a:pt x="56" y="668"/>
                </a:cubicBezTo>
                <a:cubicBezTo>
                  <a:pt x="55" y="668"/>
                  <a:pt x="53" y="667"/>
                  <a:pt x="53" y="666"/>
                </a:cubicBezTo>
                <a:cubicBezTo>
                  <a:pt x="51" y="663"/>
                  <a:pt x="50" y="664"/>
                  <a:pt x="48" y="666"/>
                </a:cubicBezTo>
                <a:cubicBezTo>
                  <a:pt x="48" y="667"/>
                  <a:pt x="47" y="668"/>
                  <a:pt x="46" y="669"/>
                </a:cubicBezTo>
                <a:cubicBezTo>
                  <a:pt x="46" y="671"/>
                  <a:pt x="44" y="673"/>
                  <a:pt x="45" y="674"/>
                </a:cubicBezTo>
                <a:cubicBezTo>
                  <a:pt x="46" y="676"/>
                  <a:pt x="48" y="678"/>
                  <a:pt x="50" y="678"/>
                </a:cubicBezTo>
                <a:cubicBezTo>
                  <a:pt x="51" y="678"/>
                  <a:pt x="53" y="676"/>
                  <a:pt x="54" y="674"/>
                </a:cubicBezTo>
                <a:cubicBezTo>
                  <a:pt x="55" y="673"/>
                  <a:pt x="55" y="672"/>
                  <a:pt x="55" y="670"/>
                </a:cubicBezTo>
                <a:cubicBezTo>
                  <a:pt x="57" y="672"/>
                  <a:pt x="58" y="674"/>
                  <a:pt x="60" y="676"/>
                </a:cubicBezTo>
                <a:close/>
                <a:moveTo>
                  <a:pt x="699" y="570"/>
                </a:moveTo>
                <a:cubicBezTo>
                  <a:pt x="702" y="565"/>
                  <a:pt x="706" y="565"/>
                  <a:pt x="710" y="566"/>
                </a:cubicBezTo>
                <a:cubicBezTo>
                  <a:pt x="711" y="566"/>
                  <a:pt x="712" y="566"/>
                  <a:pt x="712" y="566"/>
                </a:cubicBezTo>
                <a:cubicBezTo>
                  <a:pt x="713" y="566"/>
                  <a:pt x="714" y="565"/>
                  <a:pt x="716" y="564"/>
                </a:cubicBezTo>
                <a:cubicBezTo>
                  <a:pt x="715" y="564"/>
                  <a:pt x="714" y="562"/>
                  <a:pt x="713" y="562"/>
                </a:cubicBezTo>
                <a:cubicBezTo>
                  <a:pt x="706" y="561"/>
                  <a:pt x="699" y="560"/>
                  <a:pt x="691" y="559"/>
                </a:cubicBezTo>
                <a:cubicBezTo>
                  <a:pt x="691" y="559"/>
                  <a:pt x="690" y="560"/>
                  <a:pt x="690" y="561"/>
                </a:cubicBezTo>
                <a:cubicBezTo>
                  <a:pt x="689" y="561"/>
                  <a:pt x="691" y="563"/>
                  <a:pt x="691" y="563"/>
                </a:cubicBezTo>
                <a:cubicBezTo>
                  <a:pt x="696" y="562"/>
                  <a:pt x="699" y="564"/>
                  <a:pt x="699" y="570"/>
                </a:cubicBezTo>
                <a:close/>
                <a:moveTo>
                  <a:pt x="255" y="811"/>
                </a:moveTo>
                <a:cubicBezTo>
                  <a:pt x="260" y="810"/>
                  <a:pt x="265" y="810"/>
                  <a:pt x="270" y="808"/>
                </a:cubicBezTo>
                <a:cubicBezTo>
                  <a:pt x="271" y="808"/>
                  <a:pt x="272" y="806"/>
                  <a:pt x="273" y="804"/>
                </a:cubicBezTo>
                <a:cubicBezTo>
                  <a:pt x="271" y="803"/>
                  <a:pt x="270" y="802"/>
                  <a:pt x="268" y="802"/>
                </a:cubicBezTo>
                <a:cubicBezTo>
                  <a:pt x="265" y="802"/>
                  <a:pt x="262" y="803"/>
                  <a:pt x="259" y="803"/>
                </a:cubicBezTo>
                <a:cubicBezTo>
                  <a:pt x="257" y="804"/>
                  <a:pt x="255" y="804"/>
                  <a:pt x="253" y="805"/>
                </a:cubicBezTo>
                <a:cubicBezTo>
                  <a:pt x="252" y="806"/>
                  <a:pt x="252" y="808"/>
                  <a:pt x="252" y="809"/>
                </a:cubicBezTo>
                <a:cubicBezTo>
                  <a:pt x="252" y="810"/>
                  <a:pt x="254" y="811"/>
                  <a:pt x="255" y="811"/>
                </a:cubicBezTo>
                <a:close/>
                <a:moveTo>
                  <a:pt x="595" y="739"/>
                </a:moveTo>
                <a:cubicBezTo>
                  <a:pt x="592" y="740"/>
                  <a:pt x="590" y="741"/>
                  <a:pt x="588" y="742"/>
                </a:cubicBezTo>
                <a:cubicBezTo>
                  <a:pt x="586" y="741"/>
                  <a:pt x="577" y="740"/>
                  <a:pt x="575" y="742"/>
                </a:cubicBezTo>
                <a:cubicBezTo>
                  <a:pt x="574" y="744"/>
                  <a:pt x="573" y="747"/>
                  <a:pt x="572" y="749"/>
                </a:cubicBezTo>
                <a:cubicBezTo>
                  <a:pt x="573" y="750"/>
                  <a:pt x="574" y="750"/>
                  <a:pt x="575" y="751"/>
                </a:cubicBezTo>
                <a:cubicBezTo>
                  <a:pt x="576" y="749"/>
                  <a:pt x="577" y="747"/>
                  <a:pt x="579" y="746"/>
                </a:cubicBezTo>
                <a:cubicBezTo>
                  <a:pt x="579" y="747"/>
                  <a:pt x="579" y="748"/>
                  <a:pt x="580" y="751"/>
                </a:cubicBezTo>
                <a:cubicBezTo>
                  <a:pt x="585" y="748"/>
                  <a:pt x="592" y="747"/>
                  <a:pt x="595" y="739"/>
                </a:cubicBezTo>
                <a:close/>
                <a:moveTo>
                  <a:pt x="338" y="992"/>
                </a:moveTo>
                <a:cubicBezTo>
                  <a:pt x="346" y="989"/>
                  <a:pt x="354" y="982"/>
                  <a:pt x="355" y="976"/>
                </a:cubicBezTo>
                <a:cubicBezTo>
                  <a:pt x="348" y="973"/>
                  <a:pt x="347" y="980"/>
                  <a:pt x="344" y="985"/>
                </a:cubicBezTo>
                <a:cubicBezTo>
                  <a:pt x="344" y="982"/>
                  <a:pt x="343" y="981"/>
                  <a:pt x="343" y="978"/>
                </a:cubicBezTo>
                <a:cubicBezTo>
                  <a:pt x="338" y="982"/>
                  <a:pt x="338" y="987"/>
                  <a:pt x="338" y="992"/>
                </a:cubicBezTo>
                <a:close/>
                <a:moveTo>
                  <a:pt x="336" y="979"/>
                </a:moveTo>
                <a:cubicBezTo>
                  <a:pt x="333" y="980"/>
                  <a:pt x="330" y="980"/>
                  <a:pt x="326" y="980"/>
                </a:cubicBezTo>
                <a:cubicBezTo>
                  <a:pt x="327" y="982"/>
                  <a:pt x="327" y="984"/>
                  <a:pt x="327" y="987"/>
                </a:cubicBezTo>
                <a:cubicBezTo>
                  <a:pt x="329" y="986"/>
                  <a:pt x="330" y="986"/>
                  <a:pt x="331" y="985"/>
                </a:cubicBezTo>
                <a:cubicBezTo>
                  <a:pt x="333" y="990"/>
                  <a:pt x="330" y="991"/>
                  <a:pt x="326" y="991"/>
                </a:cubicBezTo>
                <a:cubicBezTo>
                  <a:pt x="327" y="993"/>
                  <a:pt x="329" y="996"/>
                  <a:pt x="330" y="996"/>
                </a:cubicBezTo>
                <a:cubicBezTo>
                  <a:pt x="332" y="996"/>
                  <a:pt x="336" y="994"/>
                  <a:pt x="336" y="992"/>
                </a:cubicBezTo>
                <a:cubicBezTo>
                  <a:pt x="337" y="988"/>
                  <a:pt x="336" y="984"/>
                  <a:pt x="336" y="979"/>
                </a:cubicBezTo>
                <a:close/>
                <a:moveTo>
                  <a:pt x="265" y="763"/>
                </a:moveTo>
                <a:cubicBezTo>
                  <a:pt x="266" y="763"/>
                  <a:pt x="266" y="763"/>
                  <a:pt x="267" y="763"/>
                </a:cubicBezTo>
                <a:cubicBezTo>
                  <a:pt x="267" y="756"/>
                  <a:pt x="268" y="749"/>
                  <a:pt x="268" y="742"/>
                </a:cubicBezTo>
                <a:cubicBezTo>
                  <a:pt x="265" y="743"/>
                  <a:pt x="264" y="744"/>
                  <a:pt x="262" y="745"/>
                </a:cubicBezTo>
                <a:cubicBezTo>
                  <a:pt x="261" y="745"/>
                  <a:pt x="260" y="746"/>
                  <a:pt x="260" y="747"/>
                </a:cubicBezTo>
                <a:cubicBezTo>
                  <a:pt x="260" y="753"/>
                  <a:pt x="261" y="759"/>
                  <a:pt x="265" y="763"/>
                </a:cubicBezTo>
                <a:close/>
                <a:moveTo>
                  <a:pt x="28" y="621"/>
                </a:moveTo>
                <a:cubicBezTo>
                  <a:pt x="31" y="621"/>
                  <a:pt x="33" y="621"/>
                  <a:pt x="36" y="621"/>
                </a:cubicBezTo>
                <a:cubicBezTo>
                  <a:pt x="35" y="619"/>
                  <a:pt x="34" y="616"/>
                  <a:pt x="34" y="614"/>
                </a:cubicBezTo>
                <a:cubicBezTo>
                  <a:pt x="33" y="612"/>
                  <a:pt x="33" y="611"/>
                  <a:pt x="32" y="610"/>
                </a:cubicBezTo>
                <a:cubicBezTo>
                  <a:pt x="31" y="609"/>
                  <a:pt x="30" y="609"/>
                  <a:pt x="28" y="608"/>
                </a:cubicBezTo>
                <a:cubicBezTo>
                  <a:pt x="28" y="612"/>
                  <a:pt x="29" y="615"/>
                  <a:pt x="29" y="619"/>
                </a:cubicBezTo>
                <a:cubicBezTo>
                  <a:pt x="27" y="616"/>
                  <a:pt x="25" y="615"/>
                  <a:pt x="24" y="613"/>
                </a:cubicBezTo>
                <a:cubicBezTo>
                  <a:pt x="24" y="613"/>
                  <a:pt x="23" y="614"/>
                  <a:pt x="23" y="614"/>
                </a:cubicBezTo>
                <a:cubicBezTo>
                  <a:pt x="23" y="616"/>
                  <a:pt x="22" y="619"/>
                  <a:pt x="22" y="621"/>
                </a:cubicBezTo>
                <a:cubicBezTo>
                  <a:pt x="22" y="623"/>
                  <a:pt x="24" y="624"/>
                  <a:pt x="24" y="626"/>
                </a:cubicBezTo>
                <a:cubicBezTo>
                  <a:pt x="26" y="625"/>
                  <a:pt x="27" y="623"/>
                  <a:pt x="28" y="622"/>
                </a:cubicBezTo>
                <a:cubicBezTo>
                  <a:pt x="28" y="622"/>
                  <a:pt x="28" y="621"/>
                  <a:pt x="28" y="621"/>
                </a:cubicBezTo>
                <a:close/>
                <a:moveTo>
                  <a:pt x="248" y="535"/>
                </a:moveTo>
                <a:cubicBezTo>
                  <a:pt x="244" y="549"/>
                  <a:pt x="241" y="563"/>
                  <a:pt x="241" y="579"/>
                </a:cubicBezTo>
                <a:cubicBezTo>
                  <a:pt x="242" y="578"/>
                  <a:pt x="243" y="577"/>
                  <a:pt x="243" y="577"/>
                </a:cubicBezTo>
                <a:cubicBezTo>
                  <a:pt x="245" y="565"/>
                  <a:pt x="248" y="553"/>
                  <a:pt x="250" y="541"/>
                </a:cubicBezTo>
                <a:cubicBezTo>
                  <a:pt x="250" y="540"/>
                  <a:pt x="250" y="539"/>
                  <a:pt x="250" y="538"/>
                </a:cubicBezTo>
                <a:cubicBezTo>
                  <a:pt x="250" y="537"/>
                  <a:pt x="249" y="536"/>
                  <a:pt x="248" y="535"/>
                </a:cubicBezTo>
                <a:close/>
                <a:moveTo>
                  <a:pt x="455" y="843"/>
                </a:moveTo>
                <a:cubicBezTo>
                  <a:pt x="455" y="829"/>
                  <a:pt x="455" y="815"/>
                  <a:pt x="455" y="800"/>
                </a:cubicBezTo>
                <a:cubicBezTo>
                  <a:pt x="450" y="805"/>
                  <a:pt x="450" y="836"/>
                  <a:pt x="455" y="843"/>
                </a:cubicBezTo>
                <a:close/>
                <a:moveTo>
                  <a:pt x="369" y="727"/>
                </a:moveTo>
                <a:cubicBezTo>
                  <a:pt x="372" y="726"/>
                  <a:pt x="375" y="725"/>
                  <a:pt x="377" y="723"/>
                </a:cubicBezTo>
                <a:cubicBezTo>
                  <a:pt x="378" y="723"/>
                  <a:pt x="379" y="723"/>
                  <a:pt x="379" y="722"/>
                </a:cubicBezTo>
                <a:cubicBezTo>
                  <a:pt x="380" y="720"/>
                  <a:pt x="381" y="718"/>
                  <a:pt x="382" y="716"/>
                </a:cubicBezTo>
                <a:cubicBezTo>
                  <a:pt x="380" y="716"/>
                  <a:pt x="378" y="716"/>
                  <a:pt x="376" y="716"/>
                </a:cubicBezTo>
                <a:cubicBezTo>
                  <a:pt x="371" y="718"/>
                  <a:pt x="367" y="721"/>
                  <a:pt x="362" y="724"/>
                </a:cubicBezTo>
                <a:cubicBezTo>
                  <a:pt x="361" y="724"/>
                  <a:pt x="360" y="727"/>
                  <a:pt x="359" y="728"/>
                </a:cubicBezTo>
                <a:cubicBezTo>
                  <a:pt x="363" y="728"/>
                  <a:pt x="366" y="727"/>
                  <a:pt x="369" y="727"/>
                </a:cubicBezTo>
                <a:close/>
                <a:moveTo>
                  <a:pt x="278" y="716"/>
                </a:moveTo>
                <a:cubicBezTo>
                  <a:pt x="281" y="718"/>
                  <a:pt x="283" y="718"/>
                  <a:pt x="283" y="714"/>
                </a:cubicBezTo>
                <a:cubicBezTo>
                  <a:pt x="284" y="708"/>
                  <a:pt x="284" y="702"/>
                  <a:pt x="285" y="695"/>
                </a:cubicBezTo>
                <a:cubicBezTo>
                  <a:pt x="285" y="694"/>
                  <a:pt x="283" y="693"/>
                  <a:pt x="282" y="692"/>
                </a:cubicBezTo>
                <a:cubicBezTo>
                  <a:pt x="281" y="693"/>
                  <a:pt x="280" y="694"/>
                  <a:pt x="280" y="695"/>
                </a:cubicBezTo>
                <a:cubicBezTo>
                  <a:pt x="279" y="702"/>
                  <a:pt x="279" y="709"/>
                  <a:pt x="278" y="716"/>
                </a:cubicBezTo>
                <a:close/>
                <a:moveTo>
                  <a:pt x="700" y="552"/>
                </a:moveTo>
                <a:cubicBezTo>
                  <a:pt x="699" y="552"/>
                  <a:pt x="698" y="553"/>
                  <a:pt x="697" y="554"/>
                </a:cubicBezTo>
                <a:cubicBezTo>
                  <a:pt x="699" y="555"/>
                  <a:pt x="700" y="557"/>
                  <a:pt x="701" y="557"/>
                </a:cubicBezTo>
                <a:cubicBezTo>
                  <a:pt x="708" y="558"/>
                  <a:pt x="715" y="558"/>
                  <a:pt x="722" y="558"/>
                </a:cubicBezTo>
                <a:cubicBezTo>
                  <a:pt x="723" y="558"/>
                  <a:pt x="724" y="556"/>
                  <a:pt x="724" y="555"/>
                </a:cubicBezTo>
                <a:cubicBezTo>
                  <a:pt x="723" y="555"/>
                  <a:pt x="722" y="553"/>
                  <a:pt x="721" y="553"/>
                </a:cubicBezTo>
                <a:cubicBezTo>
                  <a:pt x="715" y="553"/>
                  <a:pt x="708" y="552"/>
                  <a:pt x="700" y="552"/>
                </a:cubicBezTo>
                <a:close/>
                <a:moveTo>
                  <a:pt x="336" y="918"/>
                </a:moveTo>
                <a:cubicBezTo>
                  <a:pt x="344" y="920"/>
                  <a:pt x="350" y="916"/>
                  <a:pt x="350" y="909"/>
                </a:cubicBezTo>
                <a:cubicBezTo>
                  <a:pt x="350" y="908"/>
                  <a:pt x="350" y="905"/>
                  <a:pt x="348" y="904"/>
                </a:cubicBezTo>
                <a:cubicBezTo>
                  <a:pt x="347" y="903"/>
                  <a:pt x="345" y="903"/>
                  <a:pt x="343" y="904"/>
                </a:cubicBezTo>
                <a:cubicBezTo>
                  <a:pt x="337" y="907"/>
                  <a:pt x="343" y="909"/>
                  <a:pt x="343" y="911"/>
                </a:cubicBezTo>
                <a:cubicBezTo>
                  <a:pt x="341" y="914"/>
                  <a:pt x="339" y="916"/>
                  <a:pt x="336" y="918"/>
                </a:cubicBezTo>
                <a:close/>
                <a:moveTo>
                  <a:pt x="269" y="882"/>
                </a:moveTo>
                <a:cubicBezTo>
                  <a:pt x="260" y="885"/>
                  <a:pt x="251" y="888"/>
                  <a:pt x="242" y="890"/>
                </a:cubicBezTo>
                <a:cubicBezTo>
                  <a:pt x="244" y="892"/>
                  <a:pt x="247" y="892"/>
                  <a:pt x="250" y="892"/>
                </a:cubicBezTo>
                <a:cubicBezTo>
                  <a:pt x="258" y="893"/>
                  <a:pt x="265" y="890"/>
                  <a:pt x="269" y="882"/>
                </a:cubicBezTo>
                <a:close/>
                <a:moveTo>
                  <a:pt x="475" y="716"/>
                </a:moveTo>
                <a:cubicBezTo>
                  <a:pt x="475" y="715"/>
                  <a:pt x="476" y="715"/>
                  <a:pt x="476" y="714"/>
                </a:cubicBezTo>
                <a:cubicBezTo>
                  <a:pt x="477" y="714"/>
                  <a:pt x="478" y="714"/>
                  <a:pt x="478" y="714"/>
                </a:cubicBezTo>
                <a:cubicBezTo>
                  <a:pt x="480" y="714"/>
                  <a:pt x="481" y="713"/>
                  <a:pt x="482" y="712"/>
                </a:cubicBezTo>
                <a:cubicBezTo>
                  <a:pt x="481" y="711"/>
                  <a:pt x="480" y="710"/>
                  <a:pt x="479" y="709"/>
                </a:cubicBezTo>
                <a:cubicBezTo>
                  <a:pt x="476" y="707"/>
                  <a:pt x="475" y="709"/>
                  <a:pt x="474" y="711"/>
                </a:cubicBezTo>
                <a:cubicBezTo>
                  <a:pt x="473" y="714"/>
                  <a:pt x="472" y="716"/>
                  <a:pt x="472" y="719"/>
                </a:cubicBezTo>
                <a:cubicBezTo>
                  <a:pt x="471" y="721"/>
                  <a:pt x="472" y="724"/>
                  <a:pt x="475" y="724"/>
                </a:cubicBezTo>
                <a:cubicBezTo>
                  <a:pt x="479" y="724"/>
                  <a:pt x="483" y="726"/>
                  <a:pt x="485" y="722"/>
                </a:cubicBezTo>
                <a:cubicBezTo>
                  <a:pt x="481" y="720"/>
                  <a:pt x="478" y="718"/>
                  <a:pt x="475" y="716"/>
                </a:cubicBezTo>
                <a:close/>
                <a:moveTo>
                  <a:pt x="542" y="832"/>
                </a:moveTo>
                <a:cubicBezTo>
                  <a:pt x="542" y="832"/>
                  <a:pt x="542" y="832"/>
                  <a:pt x="542" y="832"/>
                </a:cubicBezTo>
                <a:cubicBezTo>
                  <a:pt x="542" y="833"/>
                  <a:pt x="542" y="834"/>
                  <a:pt x="543" y="835"/>
                </a:cubicBezTo>
                <a:cubicBezTo>
                  <a:pt x="543" y="836"/>
                  <a:pt x="544" y="838"/>
                  <a:pt x="545" y="838"/>
                </a:cubicBezTo>
                <a:cubicBezTo>
                  <a:pt x="547" y="838"/>
                  <a:pt x="549" y="838"/>
                  <a:pt x="551" y="837"/>
                </a:cubicBezTo>
                <a:cubicBezTo>
                  <a:pt x="552" y="837"/>
                  <a:pt x="551" y="834"/>
                  <a:pt x="551" y="833"/>
                </a:cubicBezTo>
                <a:cubicBezTo>
                  <a:pt x="551" y="830"/>
                  <a:pt x="551" y="828"/>
                  <a:pt x="550" y="826"/>
                </a:cubicBezTo>
                <a:cubicBezTo>
                  <a:pt x="550" y="825"/>
                  <a:pt x="548" y="823"/>
                  <a:pt x="548" y="823"/>
                </a:cubicBezTo>
                <a:cubicBezTo>
                  <a:pt x="546" y="823"/>
                  <a:pt x="544" y="824"/>
                  <a:pt x="543" y="825"/>
                </a:cubicBezTo>
                <a:cubicBezTo>
                  <a:pt x="542" y="827"/>
                  <a:pt x="542" y="829"/>
                  <a:pt x="542" y="832"/>
                </a:cubicBezTo>
                <a:close/>
                <a:moveTo>
                  <a:pt x="717" y="297"/>
                </a:moveTo>
                <a:cubicBezTo>
                  <a:pt x="716" y="292"/>
                  <a:pt x="713" y="292"/>
                  <a:pt x="709" y="292"/>
                </a:cubicBezTo>
                <a:cubicBezTo>
                  <a:pt x="706" y="293"/>
                  <a:pt x="703" y="293"/>
                  <a:pt x="704" y="296"/>
                </a:cubicBezTo>
                <a:cubicBezTo>
                  <a:pt x="704" y="298"/>
                  <a:pt x="707" y="300"/>
                  <a:pt x="709" y="300"/>
                </a:cubicBezTo>
                <a:cubicBezTo>
                  <a:pt x="713" y="301"/>
                  <a:pt x="716" y="300"/>
                  <a:pt x="720" y="300"/>
                </a:cubicBezTo>
                <a:cubicBezTo>
                  <a:pt x="721" y="300"/>
                  <a:pt x="722" y="300"/>
                  <a:pt x="723" y="299"/>
                </a:cubicBezTo>
                <a:cubicBezTo>
                  <a:pt x="723" y="298"/>
                  <a:pt x="722" y="297"/>
                  <a:pt x="722" y="296"/>
                </a:cubicBezTo>
                <a:cubicBezTo>
                  <a:pt x="721" y="295"/>
                  <a:pt x="719" y="294"/>
                  <a:pt x="718" y="293"/>
                </a:cubicBezTo>
                <a:cubicBezTo>
                  <a:pt x="717" y="295"/>
                  <a:pt x="717" y="296"/>
                  <a:pt x="717" y="297"/>
                </a:cubicBezTo>
                <a:close/>
                <a:moveTo>
                  <a:pt x="168" y="793"/>
                </a:moveTo>
                <a:cubicBezTo>
                  <a:pt x="169" y="800"/>
                  <a:pt x="167" y="807"/>
                  <a:pt x="171" y="813"/>
                </a:cubicBezTo>
                <a:cubicBezTo>
                  <a:pt x="174" y="812"/>
                  <a:pt x="176" y="811"/>
                  <a:pt x="178" y="810"/>
                </a:cubicBezTo>
                <a:cubicBezTo>
                  <a:pt x="176" y="804"/>
                  <a:pt x="175" y="797"/>
                  <a:pt x="168" y="793"/>
                </a:cubicBezTo>
                <a:close/>
                <a:moveTo>
                  <a:pt x="164" y="835"/>
                </a:moveTo>
                <a:cubicBezTo>
                  <a:pt x="164" y="835"/>
                  <a:pt x="165" y="835"/>
                  <a:pt x="165" y="835"/>
                </a:cubicBezTo>
                <a:cubicBezTo>
                  <a:pt x="166" y="834"/>
                  <a:pt x="167" y="833"/>
                  <a:pt x="167" y="832"/>
                </a:cubicBezTo>
                <a:cubicBezTo>
                  <a:pt x="170" y="832"/>
                  <a:pt x="172" y="833"/>
                  <a:pt x="174" y="833"/>
                </a:cubicBezTo>
                <a:cubicBezTo>
                  <a:pt x="176" y="833"/>
                  <a:pt x="177" y="833"/>
                  <a:pt x="179" y="833"/>
                </a:cubicBezTo>
                <a:cubicBezTo>
                  <a:pt x="179" y="831"/>
                  <a:pt x="179" y="829"/>
                  <a:pt x="178" y="827"/>
                </a:cubicBezTo>
                <a:cubicBezTo>
                  <a:pt x="177" y="826"/>
                  <a:pt x="175" y="825"/>
                  <a:pt x="174" y="825"/>
                </a:cubicBezTo>
                <a:cubicBezTo>
                  <a:pt x="170" y="826"/>
                  <a:pt x="166" y="827"/>
                  <a:pt x="161" y="828"/>
                </a:cubicBezTo>
                <a:cubicBezTo>
                  <a:pt x="162" y="830"/>
                  <a:pt x="163" y="833"/>
                  <a:pt x="164" y="835"/>
                </a:cubicBezTo>
                <a:close/>
                <a:moveTo>
                  <a:pt x="696" y="862"/>
                </a:moveTo>
                <a:cubicBezTo>
                  <a:pt x="696" y="862"/>
                  <a:pt x="696" y="862"/>
                  <a:pt x="695" y="863"/>
                </a:cubicBezTo>
                <a:cubicBezTo>
                  <a:pt x="697" y="864"/>
                  <a:pt x="698" y="866"/>
                  <a:pt x="699" y="865"/>
                </a:cubicBezTo>
                <a:cubicBezTo>
                  <a:pt x="705" y="865"/>
                  <a:pt x="711" y="863"/>
                  <a:pt x="717" y="862"/>
                </a:cubicBezTo>
                <a:cubicBezTo>
                  <a:pt x="717" y="862"/>
                  <a:pt x="718" y="860"/>
                  <a:pt x="718" y="859"/>
                </a:cubicBezTo>
                <a:cubicBezTo>
                  <a:pt x="718" y="858"/>
                  <a:pt x="716" y="857"/>
                  <a:pt x="716" y="857"/>
                </a:cubicBezTo>
                <a:cubicBezTo>
                  <a:pt x="711" y="858"/>
                  <a:pt x="707" y="859"/>
                  <a:pt x="703" y="858"/>
                </a:cubicBezTo>
                <a:cubicBezTo>
                  <a:pt x="702" y="858"/>
                  <a:pt x="702" y="860"/>
                  <a:pt x="701" y="861"/>
                </a:cubicBezTo>
                <a:cubicBezTo>
                  <a:pt x="701" y="861"/>
                  <a:pt x="700" y="862"/>
                  <a:pt x="700" y="862"/>
                </a:cubicBezTo>
                <a:cubicBezTo>
                  <a:pt x="699" y="862"/>
                  <a:pt x="698" y="862"/>
                  <a:pt x="696" y="862"/>
                </a:cubicBezTo>
                <a:close/>
                <a:moveTo>
                  <a:pt x="149" y="722"/>
                </a:moveTo>
                <a:cubicBezTo>
                  <a:pt x="150" y="723"/>
                  <a:pt x="150" y="724"/>
                  <a:pt x="151" y="724"/>
                </a:cubicBezTo>
                <a:cubicBezTo>
                  <a:pt x="152" y="724"/>
                  <a:pt x="154" y="724"/>
                  <a:pt x="155" y="723"/>
                </a:cubicBezTo>
                <a:cubicBezTo>
                  <a:pt x="156" y="721"/>
                  <a:pt x="156" y="718"/>
                  <a:pt x="156" y="716"/>
                </a:cubicBezTo>
                <a:cubicBezTo>
                  <a:pt x="156" y="715"/>
                  <a:pt x="153" y="714"/>
                  <a:pt x="153" y="714"/>
                </a:cubicBezTo>
                <a:cubicBezTo>
                  <a:pt x="150" y="718"/>
                  <a:pt x="145" y="716"/>
                  <a:pt x="141" y="718"/>
                </a:cubicBezTo>
                <a:cubicBezTo>
                  <a:pt x="140" y="718"/>
                  <a:pt x="139" y="720"/>
                  <a:pt x="140" y="721"/>
                </a:cubicBezTo>
                <a:cubicBezTo>
                  <a:pt x="140" y="721"/>
                  <a:pt x="141" y="722"/>
                  <a:pt x="142" y="723"/>
                </a:cubicBezTo>
                <a:cubicBezTo>
                  <a:pt x="142" y="723"/>
                  <a:pt x="143" y="723"/>
                  <a:pt x="143" y="723"/>
                </a:cubicBezTo>
                <a:cubicBezTo>
                  <a:pt x="146" y="728"/>
                  <a:pt x="147" y="725"/>
                  <a:pt x="149" y="722"/>
                </a:cubicBezTo>
                <a:close/>
                <a:moveTo>
                  <a:pt x="753" y="323"/>
                </a:moveTo>
                <a:cubicBezTo>
                  <a:pt x="752" y="322"/>
                  <a:pt x="751" y="320"/>
                  <a:pt x="750" y="320"/>
                </a:cubicBezTo>
                <a:cubicBezTo>
                  <a:pt x="745" y="320"/>
                  <a:pt x="741" y="321"/>
                  <a:pt x="736" y="322"/>
                </a:cubicBezTo>
                <a:cubicBezTo>
                  <a:pt x="736" y="322"/>
                  <a:pt x="735" y="324"/>
                  <a:pt x="735" y="325"/>
                </a:cubicBezTo>
                <a:cubicBezTo>
                  <a:pt x="736" y="326"/>
                  <a:pt x="737" y="327"/>
                  <a:pt x="739" y="327"/>
                </a:cubicBezTo>
                <a:cubicBezTo>
                  <a:pt x="740" y="328"/>
                  <a:pt x="742" y="328"/>
                  <a:pt x="744" y="328"/>
                </a:cubicBezTo>
                <a:cubicBezTo>
                  <a:pt x="746" y="328"/>
                  <a:pt x="748" y="329"/>
                  <a:pt x="749" y="329"/>
                </a:cubicBezTo>
                <a:cubicBezTo>
                  <a:pt x="751" y="328"/>
                  <a:pt x="751" y="325"/>
                  <a:pt x="753" y="323"/>
                </a:cubicBezTo>
                <a:close/>
                <a:moveTo>
                  <a:pt x="98" y="701"/>
                </a:moveTo>
                <a:cubicBezTo>
                  <a:pt x="96" y="700"/>
                  <a:pt x="95" y="699"/>
                  <a:pt x="94" y="700"/>
                </a:cubicBezTo>
                <a:cubicBezTo>
                  <a:pt x="93" y="700"/>
                  <a:pt x="92" y="702"/>
                  <a:pt x="92" y="703"/>
                </a:cubicBezTo>
                <a:cubicBezTo>
                  <a:pt x="91" y="705"/>
                  <a:pt x="91" y="707"/>
                  <a:pt x="92" y="709"/>
                </a:cubicBezTo>
                <a:cubicBezTo>
                  <a:pt x="92" y="710"/>
                  <a:pt x="93" y="712"/>
                  <a:pt x="94" y="711"/>
                </a:cubicBezTo>
                <a:cubicBezTo>
                  <a:pt x="97" y="710"/>
                  <a:pt x="101" y="710"/>
                  <a:pt x="103" y="708"/>
                </a:cubicBezTo>
                <a:cubicBezTo>
                  <a:pt x="104" y="706"/>
                  <a:pt x="102" y="702"/>
                  <a:pt x="102" y="699"/>
                </a:cubicBezTo>
                <a:cubicBezTo>
                  <a:pt x="101" y="699"/>
                  <a:pt x="101" y="699"/>
                  <a:pt x="100" y="699"/>
                </a:cubicBezTo>
                <a:cubicBezTo>
                  <a:pt x="99" y="700"/>
                  <a:pt x="99" y="701"/>
                  <a:pt x="98" y="701"/>
                </a:cubicBezTo>
                <a:close/>
                <a:moveTo>
                  <a:pt x="134" y="493"/>
                </a:moveTo>
                <a:cubicBezTo>
                  <a:pt x="140" y="486"/>
                  <a:pt x="141" y="466"/>
                  <a:pt x="136" y="460"/>
                </a:cubicBezTo>
                <a:cubicBezTo>
                  <a:pt x="135" y="471"/>
                  <a:pt x="134" y="482"/>
                  <a:pt x="134" y="493"/>
                </a:cubicBezTo>
                <a:close/>
                <a:moveTo>
                  <a:pt x="14" y="506"/>
                </a:moveTo>
                <a:cubicBezTo>
                  <a:pt x="15" y="506"/>
                  <a:pt x="15" y="506"/>
                  <a:pt x="16" y="506"/>
                </a:cubicBezTo>
                <a:cubicBezTo>
                  <a:pt x="16" y="504"/>
                  <a:pt x="17" y="502"/>
                  <a:pt x="17" y="500"/>
                </a:cubicBezTo>
                <a:cubicBezTo>
                  <a:pt x="17" y="493"/>
                  <a:pt x="16" y="487"/>
                  <a:pt x="16" y="480"/>
                </a:cubicBezTo>
                <a:cubicBezTo>
                  <a:pt x="16" y="479"/>
                  <a:pt x="14" y="478"/>
                  <a:pt x="13" y="477"/>
                </a:cubicBezTo>
                <a:cubicBezTo>
                  <a:pt x="12" y="487"/>
                  <a:pt x="9" y="497"/>
                  <a:pt x="14" y="506"/>
                </a:cubicBezTo>
                <a:close/>
                <a:moveTo>
                  <a:pt x="530" y="708"/>
                </a:moveTo>
                <a:cubicBezTo>
                  <a:pt x="525" y="706"/>
                  <a:pt x="517" y="708"/>
                  <a:pt x="505" y="714"/>
                </a:cubicBezTo>
                <a:cubicBezTo>
                  <a:pt x="504" y="713"/>
                  <a:pt x="503" y="712"/>
                  <a:pt x="502" y="711"/>
                </a:cubicBezTo>
                <a:cubicBezTo>
                  <a:pt x="501" y="713"/>
                  <a:pt x="500" y="714"/>
                  <a:pt x="500" y="716"/>
                </a:cubicBezTo>
                <a:cubicBezTo>
                  <a:pt x="505" y="716"/>
                  <a:pt x="510" y="718"/>
                  <a:pt x="514" y="713"/>
                </a:cubicBezTo>
                <a:cubicBezTo>
                  <a:pt x="514" y="712"/>
                  <a:pt x="518" y="712"/>
                  <a:pt x="519" y="712"/>
                </a:cubicBezTo>
                <a:cubicBezTo>
                  <a:pt x="524" y="714"/>
                  <a:pt x="527" y="712"/>
                  <a:pt x="530" y="708"/>
                </a:cubicBezTo>
                <a:close/>
                <a:moveTo>
                  <a:pt x="330" y="811"/>
                </a:moveTo>
                <a:cubicBezTo>
                  <a:pt x="332" y="814"/>
                  <a:pt x="328" y="816"/>
                  <a:pt x="356" y="815"/>
                </a:cubicBezTo>
                <a:cubicBezTo>
                  <a:pt x="355" y="812"/>
                  <a:pt x="353" y="811"/>
                  <a:pt x="351" y="811"/>
                </a:cubicBezTo>
                <a:cubicBezTo>
                  <a:pt x="349" y="811"/>
                  <a:pt x="346" y="811"/>
                  <a:pt x="344" y="810"/>
                </a:cubicBezTo>
                <a:cubicBezTo>
                  <a:pt x="343" y="810"/>
                  <a:pt x="342" y="809"/>
                  <a:pt x="340" y="809"/>
                </a:cubicBezTo>
                <a:cubicBezTo>
                  <a:pt x="337" y="809"/>
                  <a:pt x="333" y="810"/>
                  <a:pt x="330" y="811"/>
                </a:cubicBezTo>
                <a:close/>
                <a:moveTo>
                  <a:pt x="773" y="584"/>
                </a:moveTo>
                <a:cubicBezTo>
                  <a:pt x="774" y="587"/>
                  <a:pt x="775" y="589"/>
                  <a:pt x="776" y="592"/>
                </a:cubicBezTo>
                <a:cubicBezTo>
                  <a:pt x="773" y="593"/>
                  <a:pt x="770" y="593"/>
                  <a:pt x="767" y="594"/>
                </a:cubicBezTo>
                <a:cubicBezTo>
                  <a:pt x="767" y="594"/>
                  <a:pt x="767" y="595"/>
                  <a:pt x="767" y="595"/>
                </a:cubicBezTo>
                <a:cubicBezTo>
                  <a:pt x="770" y="596"/>
                  <a:pt x="773" y="596"/>
                  <a:pt x="777" y="597"/>
                </a:cubicBezTo>
                <a:cubicBezTo>
                  <a:pt x="777" y="588"/>
                  <a:pt x="784" y="588"/>
                  <a:pt x="791" y="586"/>
                </a:cubicBezTo>
                <a:cubicBezTo>
                  <a:pt x="785" y="581"/>
                  <a:pt x="779" y="585"/>
                  <a:pt x="773" y="584"/>
                </a:cubicBezTo>
                <a:close/>
                <a:moveTo>
                  <a:pt x="197" y="321"/>
                </a:moveTo>
                <a:cubicBezTo>
                  <a:pt x="197" y="322"/>
                  <a:pt x="197" y="322"/>
                  <a:pt x="196" y="323"/>
                </a:cubicBezTo>
                <a:cubicBezTo>
                  <a:pt x="198" y="324"/>
                  <a:pt x="200" y="325"/>
                  <a:pt x="202" y="326"/>
                </a:cubicBezTo>
                <a:cubicBezTo>
                  <a:pt x="208" y="327"/>
                  <a:pt x="214" y="329"/>
                  <a:pt x="221" y="330"/>
                </a:cubicBezTo>
                <a:cubicBezTo>
                  <a:pt x="225" y="331"/>
                  <a:pt x="229" y="331"/>
                  <a:pt x="234" y="331"/>
                </a:cubicBezTo>
                <a:cubicBezTo>
                  <a:pt x="234" y="331"/>
                  <a:pt x="234" y="330"/>
                  <a:pt x="234" y="329"/>
                </a:cubicBezTo>
                <a:cubicBezTo>
                  <a:pt x="226" y="328"/>
                  <a:pt x="219" y="327"/>
                  <a:pt x="211" y="326"/>
                </a:cubicBezTo>
                <a:cubicBezTo>
                  <a:pt x="212" y="324"/>
                  <a:pt x="212" y="323"/>
                  <a:pt x="213" y="322"/>
                </a:cubicBezTo>
                <a:cubicBezTo>
                  <a:pt x="211" y="321"/>
                  <a:pt x="209" y="321"/>
                  <a:pt x="207" y="320"/>
                </a:cubicBezTo>
                <a:cubicBezTo>
                  <a:pt x="207" y="322"/>
                  <a:pt x="207" y="322"/>
                  <a:pt x="208" y="323"/>
                </a:cubicBezTo>
                <a:cubicBezTo>
                  <a:pt x="204" y="322"/>
                  <a:pt x="201" y="322"/>
                  <a:pt x="197" y="321"/>
                </a:cubicBezTo>
                <a:close/>
                <a:moveTo>
                  <a:pt x="696" y="239"/>
                </a:moveTo>
                <a:cubicBezTo>
                  <a:pt x="695" y="240"/>
                  <a:pt x="694" y="240"/>
                  <a:pt x="694" y="240"/>
                </a:cubicBezTo>
                <a:cubicBezTo>
                  <a:pt x="694" y="246"/>
                  <a:pt x="694" y="253"/>
                  <a:pt x="694" y="259"/>
                </a:cubicBezTo>
                <a:cubicBezTo>
                  <a:pt x="694" y="260"/>
                  <a:pt x="695" y="261"/>
                  <a:pt x="696" y="261"/>
                </a:cubicBezTo>
                <a:cubicBezTo>
                  <a:pt x="697" y="261"/>
                  <a:pt x="699" y="260"/>
                  <a:pt x="699" y="259"/>
                </a:cubicBezTo>
                <a:cubicBezTo>
                  <a:pt x="700" y="252"/>
                  <a:pt x="700" y="245"/>
                  <a:pt x="696" y="239"/>
                </a:cubicBezTo>
                <a:close/>
                <a:moveTo>
                  <a:pt x="346" y="805"/>
                </a:moveTo>
                <a:cubicBezTo>
                  <a:pt x="347" y="805"/>
                  <a:pt x="347" y="805"/>
                  <a:pt x="347" y="804"/>
                </a:cubicBezTo>
                <a:cubicBezTo>
                  <a:pt x="346" y="799"/>
                  <a:pt x="342" y="797"/>
                  <a:pt x="338" y="794"/>
                </a:cubicBezTo>
                <a:cubicBezTo>
                  <a:pt x="337" y="794"/>
                  <a:pt x="334" y="795"/>
                  <a:pt x="333" y="795"/>
                </a:cubicBezTo>
                <a:cubicBezTo>
                  <a:pt x="333" y="797"/>
                  <a:pt x="333" y="800"/>
                  <a:pt x="334" y="803"/>
                </a:cubicBezTo>
                <a:cubicBezTo>
                  <a:pt x="334" y="805"/>
                  <a:pt x="336" y="806"/>
                  <a:pt x="339" y="804"/>
                </a:cubicBezTo>
                <a:cubicBezTo>
                  <a:pt x="339" y="803"/>
                  <a:pt x="341" y="803"/>
                  <a:pt x="343" y="804"/>
                </a:cubicBezTo>
                <a:cubicBezTo>
                  <a:pt x="344" y="804"/>
                  <a:pt x="345" y="805"/>
                  <a:pt x="346" y="805"/>
                </a:cubicBezTo>
                <a:close/>
                <a:moveTo>
                  <a:pt x="175" y="851"/>
                </a:moveTo>
                <a:cubicBezTo>
                  <a:pt x="172" y="847"/>
                  <a:pt x="168" y="848"/>
                  <a:pt x="164" y="848"/>
                </a:cubicBezTo>
                <a:cubicBezTo>
                  <a:pt x="163" y="848"/>
                  <a:pt x="162" y="850"/>
                  <a:pt x="162" y="851"/>
                </a:cubicBezTo>
                <a:cubicBezTo>
                  <a:pt x="162" y="852"/>
                  <a:pt x="163" y="853"/>
                  <a:pt x="164" y="854"/>
                </a:cubicBezTo>
                <a:cubicBezTo>
                  <a:pt x="167" y="856"/>
                  <a:pt x="179" y="855"/>
                  <a:pt x="181" y="852"/>
                </a:cubicBezTo>
                <a:cubicBezTo>
                  <a:pt x="182" y="851"/>
                  <a:pt x="183" y="849"/>
                  <a:pt x="182" y="849"/>
                </a:cubicBezTo>
                <a:cubicBezTo>
                  <a:pt x="182" y="848"/>
                  <a:pt x="180" y="847"/>
                  <a:pt x="178" y="847"/>
                </a:cubicBezTo>
                <a:cubicBezTo>
                  <a:pt x="177" y="848"/>
                  <a:pt x="177" y="849"/>
                  <a:pt x="175" y="851"/>
                </a:cubicBezTo>
                <a:close/>
                <a:moveTo>
                  <a:pt x="177" y="837"/>
                </a:moveTo>
                <a:cubicBezTo>
                  <a:pt x="171" y="838"/>
                  <a:pt x="166" y="839"/>
                  <a:pt x="162" y="840"/>
                </a:cubicBezTo>
                <a:cubicBezTo>
                  <a:pt x="161" y="840"/>
                  <a:pt x="160" y="842"/>
                  <a:pt x="159" y="843"/>
                </a:cubicBezTo>
                <a:cubicBezTo>
                  <a:pt x="160" y="844"/>
                  <a:pt x="161" y="845"/>
                  <a:pt x="163" y="845"/>
                </a:cubicBezTo>
                <a:cubicBezTo>
                  <a:pt x="164" y="845"/>
                  <a:pt x="165" y="845"/>
                  <a:pt x="166" y="845"/>
                </a:cubicBezTo>
                <a:cubicBezTo>
                  <a:pt x="169" y="842"/>
                  <a:pt x="172" y="843"/>
                  <a:pt x="176" y="843"/>
                </a:cubicBezTo>
                <a:cubicBezTo>
                  <a:pt x="178" y="843"/>
                  <a:pt x="180" y="842"/>
                  <a:pt x="181" y="841"/>
                </a:cubicBezTo>
                <a:cubicBezTo>
                  <a:pt x="180" y="839"/>
                  <a:pt x="178" y="838"/>
                  <a:pt x="177" y="837"/>
                </a:cubicBezTo>
                <a:close/>
                <a:moveTo>
                  <a:pt x="118" y="558"/>
                </a:moveTo>
                <a:cubicBezTo>
                  <a:pt x="118" y="557"/>
                  <a:pt x="117" y="557"/>
                  <a:pt x="117" y="557"/>
                </a:cubicBezTo>
                <a:cubicBezTo>
                  <a:pt x="113" y="559"/>
                  <a:pt x="110" y="560"/>
                  <a:pt x="106" y="561"/>
                </a:cubicBezTo>
                <a:cubicBezTo>
                  <a:pt x="104" y="562"/>
                  <a:pt x="101" y="564"/>
                  <a:pt x="101" y="566"/>
                </a:cubicBezTo>
                <a:cubicBezTo>
                  <a:pt x="98" y="571"/>
                  <a:pt x="103" y="571"/>
                  <a:pt x="106" y="572"/>
                </a:cubicBezTo>
                <a:cubicBezTo>
                  <a:pt x="110" y="567"/>
                  <a:pt x="114" y="562"/>
                  <a:pt x="118" y="558"/>
                </a:cubicBezTo>
                <a:close/>
                <a:moveTo>
                  <a:pt x="610" y="548"/>
                </a:moveTo>
                <a:cubicBezTo>
                  <a:pt x="601" y="548"/>
                  <a:pt x="598" y="550"/>
                  <a:pt x="598" y="557"/>
                </a:cubicBezTo>
                <a:cubicBezTo>
                  <a:pt x="601" y="556"/>
                  <a:pt x="604" y="555"/>
                  <a:pt x="606" y="556"/>
                </a:cubicBezTo>
                <a:cubicBezTo>
                  <a:pt x="613" y="557"/>
                  <a:pt x="616" y="552"/>
                  <a:pt x="620" y="548"/>
                </a:cubicBezTo>
                <a:cubicBezTo>
                  <a:pt x="619" y="548"/>
                  <a:pt x="619" y="547"/>
                  <a:pt x="619" y="547"/>
                </a:cubicBezTo>
                <a:cubicBezTo>
                  <a:pt x="617" y="549"/>
                  <a:pt x="614" y="550"/>
                  <a:pt x="611" y="552"/>
                </a:cubicBezTo>
                <a:cubicBezTo>
                  <a:pt x="611" y="551"/>
                  <a:pt x="611" y="550"/>
                  <a:pt x="610" y="548"/>
                </a:cubicBezTo>
                <a:close/>
                <a:moveTo>
                  <a:pt x="373" y="900"/>
                </a:moveTo>
                <a:cubicBezTo>
                  <a:pt x="382" y="900"/>
                  <a:pt x="393" y="890"/>
                  <a:pt x="391" y="882"/>
                </a:cubicBezTo>
                <a:cubicBezTo>
                  <a:pt x="390" y="884"/>
                  <a:pt x="389" y="886"/>
                  <a:pt x="388" y="887"/>
                </a:cubicBezTo>
                <a:cubicBezTo>
                  <a:pt x="387" y="888"/>
                  <a:pt x="386" y="889"/>
                  <a:pt x="385" y="889"/>
                </a:cubicBezTo>
                <a:cubicBezTo>
                  <a:pt x="378" y="890"/>
                  <a:pt x="374" y="893"/>
                  <a:pt x="373" y="900"/>
                </a:cubicBezTo>
                <a:close/>
                <a:moveTo>
                  <a:pt x="432" y="842"/>
                </a:moveTo>
                <a:cubicBezTo>
                  <a:pt x="434" y="849"/>
                  <a:pt x="437" y="852"/>
                  <a:pt x="446" y="856"/>
                </a:cubicBezTo>
                <a:cubicBezTo>
                  <a:pt x="447" y="847"/>
                  <a:pt x="444" y="840"/>
                  <a:pt x="439" y="838"/>
                </a:cubicBezTo>
                <a:cubicBezTo>
                  <a:pt x="439" y="842"/>
                  <a:pt x="440" y="845"/>
                  <a:pt x="440" y="849"/>
                </a:cubicBezTo>
                <a:cubicBezTo>
                  <a:pt x="437" y="846"/>
                  <a:pt x="435" y="845"/>
                  <a:pt x="432" y="842"/>
                </a:cubicBezTo>
                <a:close/>
                <a:moveTo>
                  <a:pt x="65" y="845"/>
                </a:moveTo>
                <a:cubicBezTo>
                  <a:pt x="62" y="850"/>
                  <a:pt x="66" y="869"/>
                  <a:pt x="70" y="873"/>
                </a:cubicBezTo>
                <a:cubicBezTo>
                  <a:pt x="72" y="867"/>
                  <a:pt x="69" y="848"/>
                  <a:pt x="65" y="845"/>
                </a:cubicBezTo>
                <a:close/>
                <a:moveTo>
                  <a:pt x="456" y="888"/>
                </a:moveTo>
                <a:cubicBezTo>
                  <a:pt x="453" y="892"/>
                  <a:pt x="454" y="896"/>
                  <a:pt x="457" y="898"/>
                </a:cubicBezTo>
                <a:cubicBezTo>
                  <a:pt x="459" y="900"/>
                  <a:pt x="463" y="900"/>
                  <a:pt x="466" y="900"/>
                </a:cubicBezTo>
                <a:cubicBezTo>
                  <a:pt x="467" y="900"/>
                  <a:pt x="468" y="896"/>
                  <a:pt x="469" y="894"/>
                </a:cubicBezTo>
                <a:cubicBezTo>
                  <a:pt x="469" y="893"/>
                  <a:pt x="466" y="892"/>
                  <a:pt x="465" y="890"/>
                </a:cubicBezTo>
                <a:cubicBezTo>
                  <a:pt x="464" y="892"/>
                  <a:pt x="463" y="893"/>
                  <a:pt x="461" y="895"/>
                </a:cubicBezTo>
                <a:cubicBezTo>
                  <a:pt x="460" y="893"/>
                  <a:pt x="458" y="891"/>
                  <a:pt x="456" y="888"/>
                </a:cubicBezTo>
                <a:close/>
                <a:moveTo>
                  <a:pt x="397" y="564"/>
                </a:moveTo>
                <a:cubicBezTo>
                  <a:pt x="396" y="565"/>
                  <a:pt x="395" y="566"/>
                  <a:pt x="394" y="567"/>
                </a:cubicBezTo>
                <a:cubicBezTo>
                  <a:pt x="394" y="568"/>
                  <a:pt x="393" y="569"/>
                  <a:pt x="393" y="570"/>
                </a:cubicBezTo>
                <a:cubicBezTo>
                  <a:pt x="392" y="569"/>
                  <a:pt x="391" y="567"/>
                  <a:pt x="390" y="567"/>
                </a:cubicBezTo>
                <a:cubicBezTo>
                  <a:pt x="389" y="566"/>
                  <a:pt x="382" y="573"/>
                  <a:pt x="381" y="574"/>
                </a:cubicBezTo>
                <a:cubicBezTo>
                  <a:pt x="388" y="574"/>
                  <a:pt x="394" y="574"/>
                  <a:pt x="401" y="574"/>
                </a:cubicBezTo>
                <a:cubicBezTo>
                  <a:pt x="399" y="570"/>
                  <a:pt x="398" y="568"/>
                  <a:pt x="397" y="564"/>
                </a:cubicBezTo>
                <a:close/>
                <a:moveTo>
                  <a:pt x="610" y="712"/>
                </a:moveTo>
                <a:cubicBezTo>
                  <a:pt x="610" y="713"/>
                  <a:pt x="610" y="713"/>
                  <a:pt x="610" y="714"/>
                </a:cubicBezTo>
                <a:cubicBezTo>
                  <a:pt x="618" y="714"/>
                  <a:pt x="626" y="714"/>
                  <a:pt x="634" y="714"/>
                </a:cubicBezTo>
                <a:cubicBezTo>
                  <a:pt x="634" y="714"/>
                  <a:pt x="635" y="714"/>
                  <a:pt x="635" y="713"/>
                </a:cubicBezTo>
                <a:cubicBezTo>
                  <a:pt x="636" y="712"/>
                  <a:pt x="637" y="711"/>
                  <a:pt x="637" y="710"/>
                </a:cubicBezTo>
                <a:cubicBezTo>
                  <a:pt x="637" y="709"/>
                  <a:pt x="635" y="708"/>
                  <a:pt x="634" y="708"/>
                </a:cubicBezTo>
                <a:cubicBezTo>
                  <a:pt x="632" y="708"/>
                  <a:pt x="631" y="709"/>
                  <a:pt x="629" y="709"/>
                </a:cubicBezTo>
                <a:cubicBezTo>
                  <a:pt x="627" y="710"/>
                  <a:pt x="625" y="710"/>
                  <a:pt x="623" y="711"/>
                </a:cubicBezTo>
                <a:cubicBezTo>
                  <a:pt x="618" y="711"/>
                  <a:pt x="614" y="711"/>
                  <a:pt x="610" y="712"/>
                </a:cubicBezTo>
                <a:close/>
                <a:moveTo>
                  <a:pt x="241" y="818"/>
                </a:moveTo>
                <a:cubicBezTo>
                  <a:pt x="243" y="820"/>
                  <a:pt x="244" y="821"/>
                  <a:pt x="245" y="821"/>
                </a:cubicBezTo>
                <a:cubicBezTo>
                  <a:pt x="249" y="821"/>
                  <a:pt x="253" y="820"/>
                  <a:pt x="257" y="819"/>
                </a:cubicBezTo>
                <a:cubicBezTo>
                  <a:pt x="261" y="818"/>
                  <a:pt x="265" y="818"/>
                  <a:pt x="270" y="817"/>
                </a:cubicBezTo>
                <a:cubicBezTo>
                  <a:pt x="271" y="817"/>
                  <a:pt x="271" y="815"/>
                  <a:pt x="272" y="814"/>
                </a:cubicBezTo>
                <a:cubicBezTo>
                  <a:pt x="271" y="814"/>
                  <a:pt x="270" y="812"/>
                  <a:pt x="269" y="812"/>
                </a:cubicBezTo>
                <a:cubicBezTo>
                  <a:pt x="267" y="812"/>
                  <a:pt x="265" y="813"/>
                  <a:pt x="263" y="813"/>
                </a:cubicBezTo>
                <a:cubicBezTo>
                  <a:pt x="256" y="815"/>
                  <a:pt x="249" y="816"/>
                  <a:pt x="241" y="818"/>
                </a:cubicBezTo>
                <a:close/>
                <a:moveTo>
                  <a:pt x="629" y="743"/>
                </a:moveTo>
                <a:cubicBezTo>
                  <a:pt x="621" y="744"/>
                  <a:pt x="614" y="744"/>
                  <a:pt x="607" y="745"/>
                </a:cubicBezTo>
                <a:cubicBezTo>
                  <a:pt x="607" y="746"/>
                  <a:pt x="607" y="746"/>
                  <a:pt x="607" y="747"/>
                </a:cubicBezTo>
                <a:cubicBezTo>
                  <a:pt x="608" y="747"/>
                  <a:pt x="610" y="747"/>
                  <a:pt x="610" y="748"/>
                </a:cubicBezTo>
                <a:cubicBezTo>
                  <a:pt x="613" y="750"/>
                  <a:pt x="615" y="751"/>
                  <a:pt x="619" y="749"/>
                </a:cubicBezTo>
                <a:cubicBezTo>
                  <a:pt x="619" y="749"/>
                  <a:pt x="619" y="749"/>
                  <a:pt x="620" y="749"/>
                </a:cubicBezTo>
                <a:cubicBezTo>
                  <a:pt x="626" y="750"/>
                  <a:pt x="627" y="749"/>
                  <a:pt x="629" y="743"/>
                </a:cubicBezTo>
                <a:close/>
                <a:moveTo>
                  <a:pt x="125" y="281"/>
                </a:moveTo>
                <a:cubicBezTo>
                  <a:pt x="121" y="285"/>
                  <a:pt x="118" y="289"/>
                  <a:pt x="115" y="292"/>
                </a:cubicBezTo>
                <a:cubicBezTo>
                  <a:pt x="114" y="291"/>
                  <a:pt x="114" y="290"/>
                  <a:pt x="113" y="290"/>
                </a:cubicBezTo>
                <a:cubicBezTo>
                  <a:pt x="109" y="293"/>
                  <a:pt x="105" y="297"/>
                  <a:pt x="101" y="300"/>
                </a:cubicBezTo>
                <a:cubicBezTo>
                  <a:pt x="101" y="301"/>
                  <a:pt x="102" y="301"/>
                  <a:pt x="102" y="302"/>
                </a:cubicBezTo>
                <a:cubicBezTo>
                  <a:pt x="106" y="299"/>
                  <a:pt x="109" y="297"/>
                  <a:pt x="114" y="293"/>
                </a:cubicBezTo>
                <a:cubicBezTo>
                  <a:pt x="113" y="295"/>
                  <a:pt x="113" y="296"/>
                  <a:pt x="113" y="297"/>
                </a:cubicBezTo>
                <a:cubicBezTo>
                  <a:pt x="120" y="294"/>
                  <a:pt x="125" y="288"/>
                  <a:pt x="125" y="281"/>
                </a:cubicBezTo>
                <a:close/>
                <a:moveTo>
                  <a:pt x="336" y="753"/>
                </a:moveTo>
                <a:cubicBezTo>
                  <a:pt x="336" y="754"/>
                  <a:pt x="337" y="754"/>
                  <a:pt x="338" y="754"/>
                </a:cubicBezTo>
                <a:cubicBezTo>
                  <a:pt x="339" y="753"/>
                  <a:pt x="340" y="752"/>
                  <a:pt x="342" y="751"/>
                </a:cubicBezTo>
                <a:cubicBezTo>
                  <a:pt x="343" y="750"/>
                  <a:pt x="345" y="749"/>
                  <a:pt x="346" y="748"/>
                </a:cubicBezTo>
                <a:cubicBezTo>
                  <a:pt x="352" y="747"/>
                  <a:pt x="353" y="746"/>
                  <a:pt x="352" y="739"/>
                </a:cubicBezTo>
                <a:cubicBezTo>
                  <a:pt x="346" y="738"/>
                  <a:pt x="345" y="743"/>
                  <a:pt x="344" y="746"/>
                </a:cubicBezTo>
                <a:cubicBezTo>
                  <a:pt x="342" y="746"/>
                  <a:pt x="339" y="745"/>
                  <a:pt x="338" y="746"/>
                </a:cubicBezTo>
                <a:cubicBezTo>
                  <a:pt x="337" y="748"/>
                  <a:pt x="336" y="751"/>
                  <a:pt x="336" y="753"/>
                </a:cubicBezTo>
                <a:close/>
                <a:moveTo>
                  <a:pt x="446" y="682"/>
                </a:moveTo>
                <a:cubicBezTo>
                  <a:pt x="446" y="682"/>
                  <a:pt x="447" y="682"/>
                  <a:pt x="448" y="681"/>
                </a:cubicBezTo>
                <a:cubicBezTo>
                  <a:pt x="444" y="666"/>
                  <a:pt x="446" y="651"/>
                  <a:pt x="449" y="635"/>
                </a:cubicBezTo>
                <a:cubicBezTo>
                  <a:pt x="448" y="636"/>
                  <a:pt x="447" y="636"/>
                  <a:pt x="447" y="637"/>
                </a:cubicBezTo>
                <a:cubicBezTo>
                  <a:pt x="446" y="650"/>
                  <a:pt x="444" y="663"/>
                  <a:pt x="443" y="677"/>
                </a:cubicBezTo>
                <a:cubicBezTo>
                  <a:pt x="443" y="679"/>
                  <a:pt x="445" y="680"/>
                  <a:pt x="446" y="682"/>
                </a:cubicBezTo>
                <a:close/>
                <a:moveTo>
                  <a:pt x="329" y="627"/>
                </a:moveTo>
                <a:cubicBezTo>
                  <a:pt x="323" y="627"/>
                  <a:pt x="318" y="628"/>
                  <a:pt x="314" y="633"/>
                </a:cubicBezTo>
                <a:cubicBezTo>
                  <a:pt x="313" y="634"/>
                  <a:pt x="313" y="636"/>
                  <a:pt x="313" y="637"/>
                </a:cubicBezTo>
                <a:cubicBezTo>
                  <a:pt x="313" y="637"/>
                  <a:pt x="314" y="638"/>
                  <a:pt x="315" y="638"/>
                </a:cubicBezTo>
                <a:cubicBezTo>
                  <a:pt x="319" y="639"/>
                  <a:pt x="328" y="632"/>
                  <a:pt x="329" y="627"/>
                </a:cubicBezTo>
                <a:close/>
                <a:moveTo>
                  <a:pt x="328" y="901"/>
                </a:moveTo>
                <a:cubicBezTo>
                  <a:pt x="326" y="896"/>
                  <a:pt x="323" y="895"/>
                  <a:pt x="319" y="897"/>
                </a:cubicBezTo>
                <a:cubicBezTo>
                  <a:pt x="318" y="898"/>
                  <a:pt x="317" y="900"/>
                  <a:pt x="315" y="901"/>
                </a:cubicBezTo>
                <a:cubicBezTo>
                  <a:pt x="317" y="902"/>
                  <a:pt x="318" y="904"/>
                  <a:pt x="320" y="904"/>
                </a:cubicBezTo>
                <a:cubicBezTo>
                  <a:pt x="323" y="904"/>
                  <a:pt x="327" y="903"/>
                  <a:pt x="331" y="902"/>
                </a:cubicBezTo>
                <a:cubicBezTo>
                  <a:pt x="334" y="902"/>
                  <a:pt x="335" y="900"/>
                  <a:pt x="335" y="895"/>
                </a:cubicBezTo>
                <a:cubicBezTo>
                  <a:pt x="332" y="897"/>
                  <a:pt x="330" y="899"/>
                  <a:pt x="328" y="901"/>
                </a:cubicBezTo>
                <a:close/>
                <a:moveTo>
                  <a:pt x="310" y="811"/>
                </a:moveTo>
                <a:cubicBezTo>
                  <a:pt x="310" y="811"/>
                  <a:pt x="310" y="810"/>
                  <a:pt x="311" y="810"/>
                </a:cubicBezTo>
                <a:cubicBezTo>
                  <a:pt x="311" y="808"/>
                  <a:pt x="311" y="805"/>
                  <a:pt x="311" y="802"/>
                </a:cubicBezTo>
                <a:cubicBezTo>
                  <a:pt x="311" y="801"/>
                  <a:pt x="309" y="800"/>
                  <a:pt x="308" y="800"/>
                </a:cubicBezTo>
                <a:cubicBezTo>
                  <a:pt x="307" y="801"/>
                  <a:pt x="305" y="802"/>
                  <a:pt x="305" y="803"/>
                </a:cubicBezTo>
                <a:cubicBezTo>
                  <a:pt x="305" y="807"/>
                  <a:pt x="305" y="811"/>
                  <a:pt x="305" y="815"/>
                </a:cubicBezTo>
                <a:cubicBezTo>
                  <a:pt x="306" y="818"/>
                  <a:pt x="308" y="819"/>
                  <a:pt x="310" y="818"/>
                </a:cubicBezTo>
                <a:cubicBezTo>
                  <a:pt x="312" y="817"/>
                  <a:pt x="313" y="816"/>
                  <a:pt x="313" y="815"/>
                </a:cubicBezTo>
                <a:cubicBezTo>
                  <a:pt x="312" y="813"/>
                  <a:pt x="311" y="812"/>
                  <a:pt x="310" y="811"/>
                </a:cubicBezTo>
                <a:close/>
                <a:moveTo>
                  <a:pt x="690" y="486"/>
                </a:moveTo>
                <a:cubicBezTo>
                  <a:pt x="689" y="490"/>
                  <a:pt x="691" y="492"/>
                  <a:pt x="694" y="492"/>
                </a:cubicBezTo>
                <a:cubicBezTo>
                  <a:pt x="700" y="492"/>
                  <a:pt x="707" y="493"/>
                  <a:pt x="713" y="492"/>
                </a:cubicBezTo>
                <a:cubicBezTo>
                  <a:pt x="716" y="492"/>
                  <a:pt x="718" y="491"/>
                  <a:pt x="720" y="490"/>
                </a:cubicBezTo>
                <a:cubicBezTo>
                  <a:pt x="720" y="489"/>
                  <a:pt x="720" y="489"/>
                  <a:pt x="720" y="488"/>
                </a:cubicBezTo>
                <a:cubicBezTo>
                  <a:pt x="710" y="490"/>
                  <a:pt x="700" y="490"/>
                  <a:pt x="690" y="486"/>
                </a:cubicBezTo>
                <a:close/>
                <a:moveTo>
                  <a:pt x="624" y="787"/>
                </a:moveTo>
                <a:cubicBezTo>
                  <a:pt x="624" y="785"/>
                  <a:pt x="625" y="783"/>
                  <a:pt x="624" y="780"/>
                </a:cubicBezTo>
                <a:cubicBezTo>
                  <a:pt x="624" y="780"/>
                  <a:pt x="623" y="778"/>
                  <a:pt x="623" y="778"/>
                </a:cubicBezTo>
                <a:cubicBezTo>
                  <a:pt x="622" y="778"/>
                  <a:pt x="620" y="779"/>
                  <a:pt x="620" y="780"/>
                </a:cubicBezTo>
                <a:cubicBezTo>
                  <a:pt x="619" y="785"/>
                  <a:pt x="618" y="789"/>
                  <a:pt x="618" y="794"/>
                </a:cubicBezTo>
                <a:cubicBezTo>
                  <a:pt x="618" y="795"/>
                  <a:pt x="620" y="797"/>
                  <a:pt x="621" y="798"/>
                </a:cubicBezTo>
                <a:cubicBezTo>
                  <a:pt x="622" y="797"/>
                  <a:pt x="624" y="796"/>
                  <a:pt x="624" y="794"/>
                </a:cubicBezTo>
                <a:cubicBezTo>
                  <a:pt x="625" y="792"/>
                  <a:pt x="624" y="790"/>
                  <a:pt x="624" y="787"/>
                </a:cubicBezTo>
                <a:close/>
                <a:moveTo>
                  <a:pt x="63" y="804"/>
                </a:moveTo>
                <a:cubicBezTo>
                  <a:pt x="62" y="800"/>
                  <a:pt x="62" y="796"/>
                  <a:pt x="60" y="792"/>
                </a:cubicBezTo>
                <a:cubicBezTo>
                  <a:pt x="58" y="787"/>
                  <a:pt x="56" y="783"/>
                  <a:pt x="61" y="778"/>
                </a:cubicBezTo>
                <a:cubicBezTo>
                  <a:pt x="59" y="778"/>
                  <a:pt x="58" y="778"/>
                  <a:pt x="57" y="779"/>
                </a:cubicBezTo>
                <a:cubicBezTo>
                  <a:pt x="53" y="786"/>
                  <a:pt x="55" y="798"/>
                  <a:pt x="63" y="804"/>
                </a:cubicBezTo>
                <a:close/>
                <a:moveTo>
                  <a:pt x="316" y="836"/>
                </a:moveTo>
                <a:cubicBezTo>
                  <a:pt x="319" y="836"/>
                  <a:pt x="321" y="836"/>
                  <a:pt x="324" y="836"/>
                </a:cubicBezTo>
                <a:cubicBezTo>
                  <a:pt x="325" y="835"/>
                  <a:pt x="326" y="835"/>
                  <a:pt x="327" y="834"/>
                </a:cubicBezTo>
                <a:cubicBezTo>
                  <a:pt x="329" y="834"/>
                  <a:pt x="331" y="834"/>
                  <a:pt x="332" y="833"/>
                </a:cubicBezTo>
                <a:cubicBezTo>
                  <a:pt x="334" y="833"/>
                  <a:pt x="336" y="832"/>
                  <a:pt x="337" y="831"/>
                </a:cubicBezTo>
                <a:cubicBezTo>
                  <a:pt x="336" y="830"/>
                  <a:pt x="334" y="828"/>
                  <a:pt x="332" y="828"/>
                </a:cubicBezTo>
                <a:cubicBezTo>
                  <a:pt x="328" y="829"/>
                  <a:pt x="324" y="830"/>
                  <a:pt x="319" y="831"/>
                </a:cubicBezTo>
                <a:cubicBezTo>
                  <a:pt x="315" y="832"/>
                  <a:pt x="315" y="834"/>
                  <a:pt x="316" y="836"/>
                </a:cubicBezTo>
                <a:close/>
                <a:moveTo>
                  <a:pt x="662" y="770"/>
                </a:moveTo>
                <a:cubicBezTo>
                  <a:pt x="663" y="771"/>
                  <a:pt x="663" y="771"/>
                  <a:pt x="663" y="772"/>
                </a:cubicBezTo>
                <a:cubicBezTo>
                  <a:pt x="665" y="771"/>
                  <a:pt x="666" y="771"/>
                  <a:pt x="667" y="770"/>
                </a:cubicBezTo>
                <a:cubicBezTo>
                  <a:pt x="669" y="768"/>
                  <a:pt x="670" y="766"/>
                  <a:pt x="672" y="764"/>
                </a:cubicBezTo>
                <a:cubicBezTo>
                  <a:pt x="673" y="762"/>
                  <a:pt x="674" y="760"/>
                  <a:pt x="672" y="758"/>
                </a:cubicBezTo>
                <a:cubicBezTo>
                  <a:pt x="669" y="756"/>
                  <a:pt x="664" y="756"/>
                  <a:pt x="663" y="759"/>
                </a:cubicBezTo>
                <a:cubicBezTo>
                  <a:pt x="662" y="760"/>
                  <a:pt x="664" y="763"/>
                  <a:pt x="664" y="766"/>
                </a:cubicBezTo>
                <a:cubicBezTo>
                  <a:pt x="664" y="766"/>
                  <a:pt x="663" y="768"/>
                  <a:pt x="662" y="770"/>
                </a:cubicBezTo>
                <a:close/>
                <a:moveTo>
                  <a:pt x="376" y="739"/>
                </a:moveTo>
                <a:cubicBezTo>
                  <a:pt x="382" y="743"/>
                  <a:pt x="383" y="743"/>
                  <a:pt x="387" y="740"/>
                </a:cubicBezTo>
                <a:cubicBezTo>
                  <a:pt x="389" y="739"/>
                  <a:pt x="390" y="738"/>
                  <a:pt x="391" y="737"/>
                </a:cubicBezTo>
                <a:cubicBezTo>
                  <a:pt x="395" y="735"/>
                  <a:pt x="396" y="733"/>
                  <a:pt x="392" y="730"/>
                </a:cubicBezTo>
                <a:cubicBezTo>
                  <a:pt x="387" y="733"/>
                  <a:pt x="382" y="736"/>
                  <a:pt x="376" y="739"/>
                </a:cubicBezTo>
                <a:close/>
                <a:moveTo>
                  <a:pt x="570" y="797"/>
                </a:moveTo>
                <a:cubicBezTo>
                  <a:pt x="564" y="794"/>
                  <a:pt x="549" y="796"/>
                  <a:pt x="546" y="801"/>
                </a:cubicBezTo>
                <a:cubicBezTo>
                  <a:pt x="550" y="802"/>
                  <a:pt x="568" y="799"/>
                  <a:pt x="570" y="797"/>
                </a:cubicBezTo>
                <a:close/>
                <a:moveTo>
                  <a:pt x="277" y="964"/>
                </a:moveTo>
                <a:cubicBezTo>
                  <a:pt x="278" y="963"/>
                  <a:pt x="280" y="962"/>
                  <a:pt x="281" y="962"/>
                </a:cubicBezTo>
                <a:cubicBezTo>
                  <a:pt x="283" y="961"/>
                  <a:pt x="285" y="962"/>
                  <a:pt x="286" y="961"/>
                </a:cubicBezTo>
                <a:cubicBezTo>
                  <a:pt x="288" y="961"/>
                  <a:pt x="289" y="959"/>
                  <a:pt x="290" y="958"/>
                </a:cubicBezTo>
                <a:cubicBezTo>
                  <a:pt x="289" y="957"/>
                  <a:pt x="288" y="956"/>
                  <a:pt x="286" y="955"/>
                </a:cubicBezTo>
                <a:cubicBezTo>
                  <a:pt x="285" y="955"/>
                  <a:pt x="283" y="955"/>
                  <a:pt x="282" y="955"/>
                </a:cubicBezTo>
                <a:cubicBezTo>
                  <a:pt x="274" y="955"/>
                  <a:pt x="273" y="956"/>
                  <a:pt x="277" y="964"/>
                </a:cubicBezTo>
                <a:close/>
                <a:moveTo>
                  <a:pt x="561" y="691"/>
                </a:moveTo>
                <a:cubicBezTo>
                  <a:pt x="560" y="691"/>
                  <a:pt x="560" y="691"/>
                  <a:pt x="560" y="691"/>
                </a:cubicBezTo>
                <a:cubicBezTo>
                  <a:pt x="559" y="692"/>
                  <a:pt x="558" y="693"/>
                  <a:pt x="558" y="695"/>
                </a:cubicBezTo>
                <a:cubicBezTo>
                  <a:pt x="556" y="699"/>
                  <a:pt x="555" y="703"/>
                  <a:pt x="554" y="707"/>
                </a:cubicBezTo>
                <a:cubicBezTo>
                  <a:pt x="553" y="709"/>
                  <a:pt x="554" y="713"/>
                  <a:pt x="556" y="713"/>
                </a:cubicBezTo>
                <a:cubicBezTo>
                  <a:pt x="559" y="715"/>
                  <a:pt x="559" y="712"/>
                  <a:pt x="560" y="709"/>
                </a:cubicBezTo>
                <a:cubicBezTo>
                  <a:pt x="560" y="703"/>
                  <a:pt x="561" y="697"/>
                  <a:pt x="561" y="691"/>
                </a:cubicBezTo>
                <a:close/>
                <a:moveTo>
                  <a:pt x="715" y="842"/>
                </a:moveTo>
                <a:cubicBezTo>
                  <a:pt x="715" y="842"/>
                  <a:pt x="715" y="841"/>
                  <a:pt x="715" y="840"/>
                </a:cubicBezTo>
                <a:cubicBezTo>
                  <a:pt x="713" y="840"/>
                  <a:pt x="710" y="838"/>
                  <a:pt x="709" y="838"/>
                </a:cubicBezTo>
                <a:cubicBezTo>
                  <a:pt x="704" y="841"/>
                  <a:pt x="699" y="840"/>
                  <a:pt x="695" y="840"/>
                </a:cubicBezTo>
                <a:cubicBezTo>
                  <a:pt x="694" y="839"/>
                  <a:pt x="692" y="841"/>
                  <a:pt x="691" y="843"/>
                </a:cubicBezTo>
                <a:cubicBezTo>
                  <a:pt x="691" y="844"/>
                  <a:pt x="693" y="846"/>
                  <a:pt x="693" y="846"/>
                </a:cubicBezTo>
                <a:cubicBezTo>
                  <a:pt x="695" y="845"/>
                  <a:pt x="697" y="844"/>
                  <a:pt x="699" y="843"/>
                </a:cubicBezTo>
                <a:cubicBezTo>
                  <a:pt x="704" y="847"/>
                  <a:pt x="709" y="841"/>
                  <a:pt x="715" y="842"/>
                </a:cubicBezTo>
                <a:close/>
                <a:moveTo>
                  <a:pt x="588" y="541"/>
                </a:moveTo>
                <a:cubicBezTo>
                  <a:pt x="588" y="541"/>
                  <a:pt x="587" y="541"/>
                  <a:pt x="587" y="541"/>
                </a:cubicBezTo>
                <a:cubicBezTo>
                  <a:pt x="586" y="546"/>
                  <a:pt x="586" y="550"/>
                  <a:pt x="585" y="555"/>
                </a:cubicBezTo>
                <a:cubicBezTo>
                  <a:pt x="585" y="556"/>
                  <a:pt x="587" y="557"/>
                  <a:pt x="588" y="557"/>
                </a:cubicBezTo>
                <a:cubicBezTo>
                  <a:pt x="589" y="557"/>
                  <a:pt x="591" y="558"/>
                  <a:pt x="592" y="557"/>
                </a:cubicBezTo>
                <a:cubicBezTo>
                  <a:pt x="593" y="557"/>
                  <a:pt x="595" y="556"/>
                  <a:pt x="596" y="555"/>
                </a:cubicBezTo>
                <a:cubicBezTo>
                  <a:pt x="597" y="553"/>
                  <a:pt x="597" y="550"/>
                  <a:pt x="594" y="550"/>
                </a:cubicBezTo>
                <a:cubicBezTo>
                  <a:pt x="590" y="550"/>
                  <a:pt x="589" y="548"/>
                  <a:pt x="589" y="546"/>
                </a:cubicBezTo>
                <a:cubicBezTo>
                  <a:pt x="589" y="544"/>
                  <a:pt x="589" y="543"/>
                  <a:pt x="588" y="541"/>
                </a:cubicBezTo>
                <a:close/>
                <a:moveTo>
                  <a:pt x="324" y="487"/>
                </a:moveTo>
                <a:cubicBezTo>
                  <a:pt x="324" y="487"/>
                  <a:pt x="325" y="488"/>
                  <a:pt x="325" y="488"/>
                </a:cubicBezTo>
                <a:cubicBezTo>
                  <a:pt x="328" y="487"/>
                  <a:pt x="330" y="486"/>
                  <a:pt x="333" y="485"/>
                </a:cubicBezTo>
                <a:cubicBezTo>
                  <a:pt x="337" y="483"/>
                  <a:pt x="338" y="482"/>
                  <a:pt x="334" y="478"/>
                </a:cubicBezTo>
                <a:cubicBezTo>
                  <a:pt x="332" y="477"/>
                  <a:pt x="330" y="476"/>
                  <a:pt x="327" y="474"/>
                </a:cubicBezTo>
                <a:cubicBezTo>
                  <a:pt x="326" y="479"/>
                  <a:pt x="325" y="483"/>
                  <a:pt x="324" y="487"/>
                </a:cubicBezTo>
                <a:close/>
                <a:moveTo>
                  <a:pt x="277" y="699"/>
                </a:moveTo>
                <a:cubicBezTo>
                  <a:pt x="277" y="698"/>
                  <a:pt x="277" y="697"/>
                  <a:pt x="277" y="697"/>
                </a:cubicBezTo>
                <a:cubicBezTo>
                  <a:pt x="277" y="695"/>
                  <a:pt x="276" y="694"/>
                  <a:pt x="276" y="692"/>
                </a:cubicBezTo>
                <a:cubicBezTo>
                  <a:pt x="275" y="694"/>
                  <a:pt x="273" y="695"/>
                  <a:pt x="273" y="696"/>
                </a:cubicBezTo>
                <a:cubicBezTo>
                  <a:pt x="272" y="700"/>
                  <a:pt x="271" y="705"/>
                  <a:pt x="270" y="709"/>
                </a:cubicBezTo>
                <a:cubicBezTo>
                  <a:pt x="270" y="710"/>
                  <a:pt x="272" y="712"/>
                  <a:pt x="273" y="713"/>
                </a:cubicBezTo>
                <a:cubicBezTo>
                  <a:pt x="274" y="712"/>
                  <a:pt x="276" y="711"/>
                  <a:pt x="276" y="710"/>
                </a:cubicBezTo>
                <a:cubicBezTo>
                  <a:pt x="277" y="706"/>
                  <a:pt x="277" y="702"/>
                  <a:pt x="277" y="699"/>
                </a:cubicBezTo>
                <a:close/>
                <a:moveTo>
                  <a:pt x="329" y="934"/>
                </a:moveTo>
                <a:cubicBezTo>
                  <a:pt x="334" y="934"/>
                  <a:pt x="340" y="930"/>
                  <a:pt x="341" y="926"/>
                </a:cubicBezTo>
                <a:cubicBezTo>
                  <a:pt x="341" y="925"/>
                  <a:pt x="340" y="923"/>
                  <a:pt x="339" y="923"/>
                </a:cubicBezTo>
                <a:cubicBezTo>
                  <a:pt x="335" y="922"/>
                  <a:pt x="329" y="927"/>
                  <a:pt x="328" y="931"/>
                </a:cubicBezTo>
                <a:cubicBezTo>
                  <a:pt x="327" y="932"/>
                  <a:pt x="328" y="933"/>
                  <a:pt x="329" y="934"/>
                </a:cubicBezTo>
                <a:close/>
                <a:moveTo>
                  <a:pt x="40" y="734"/>
                </a:moveTo>
                <a:cubicBezTo>
                  <a:pt x="40" y="735"/>
                  <a:pt x="39" y="736"/>
                  <a:pt x="39" y="736"/>
                </a:cubicBezTo>
                <a:cubicBezTo>
                  <a:pt x="39" y="739"/>
                  <a:pt x="39" y="741"/>
                  <a:pt x="39" y="744"/>
                </a:cubicBezTo>
                <a:cubicBezTo>
                  <a:pt x="41" y="743"/>
                  <a:pt x="42" y="742"/>
                  <a:pt x="44" y="741"/>
                </a:cubicBezTo>
                <a:cubicBezTo>
                  <a:pt x="46" y="740"/>
                  <a:pt x="49" y="739"/>
                  <a:pt x="49" y="738"/>
                </a:cubicBezTo>
                <a:cubicBezTo>
                  <a:pt x="49" y="735"/>
                  <a:pt x="48" y="731"/>
                  <a:pt x="48" y="728"/>
                </a:cubicBezTo>
                <a:cubicBezTo>
                  <a:pt x="47" y="728"/>
                  <a:pt x="46" y="728"/>
                  <a:pt x="45" y="728"/>
                </a:cubicBezTo>
                <a:cubicBezTo>
                  <a:pt x="45" y="731"/>
                  <a:pt x="44" y="733"/>
                  <a:pt x="43" y="736"/>
                </a:cubicBezTo>
                <a:cubicBezTo>
                  <a:pt x="42" y="736"/>
                  <a:pt x="41" y="735"/>
                  <a:pt x="40" y="734"/>
                </a:cubicBezTo>
                <a:close/>
                <a:moveTo>
                  <a:pt x="744" y="453"/>
                </a:moveTo>
                <a:cubicBezTo>
                  <a:pt x="742" y="451"/>
                  <a:pt x="722" y="451"/>
                  <a:pt x="720" y="454"/>
                </a:cubicBezTo>
                <a:cubicBezTo>
                  <a:pt x="720" y="454"/>
                  <a:pt x="721" y="454"/>
                  <a:pt x="721" y="454"/>
                </a:cubicBezTo>
                <a:cubicBezTo>
                  <a:pt x="725" y="454"/>
                  <a:pt x="728" y="454"/>
                  <a:pt x="731" y="454"/>
                </a:cubicBezTo>
                <a:cubicBezTo>
                  <a:pt x="734" y="454"/>
                  <a:pt x="736" y="455"/>
                  <a:pt x="737" y="458"/>
                </a:cubicBezTo>
                <a:cubicBezTo>
                  <a:pt x="737" y="459"/>
                  <a:pt x="740" y="460"/>
                  <a:pt x="741" y="461"/>
                </a:cubicBezTo>
                <a:cubicBezTo>
                  <a:pt x="741" y="459"/>
                  <a:pt x="741" y="458"/>
                  <a:pt x="741" y="455"/>
                </a:cubicBezTo>
                <a:cubicBezTo>
                  <a:pt x="742" y="455"/>
                  <a:pt x="743" y="454"/>
                  <a:pt x="744" y="453"/>
                </a:cubicBezTo>
                <a:close/>
                <a:moveTo>
                  <a:pt x="305" y="63"/>
                </a:moveTo>
                <a:cubicBezTo>
                  <a:pt x="299" y="67"/>
                  <a:pt x="297" y="77"/>
                  <a:pt x="301" y="83"/>
                </a:cubicBezTo>
                <a:cubicBezTo>
                  <a:pt x="301" y="79"/>
                  <a:pt x="302" y="76"/>
                  <a:pt x="303" y="73"/>
                </a:cubicBezTo>
                <a:cubicBezTo>
                  <a:pt x="311" y="73"/>
                  <a:pt x="311" y="73"/>
                  <a:pt x="312" y="69"/>
                </a:cubicBezTo>
                <a:cubicBezTo>
                  <a:pt x="310" y="69"/>
                  <a:pt x="308" y="69"/>
                  <a:pt x="306" y="69"/>
                </a:cubicBezTo>
                <a:cubicBezTo>
                  <a:pt x="305" y="67"/>
                  <a:pt x="305" y="65"/>
                  <a:pt x="305" y="63"/>
                </a:cubicBezTo>
                <a:close/>
                <a:moveTo>
                  <a:pt x="283" y="737"/>
                </a:moveTo>
                <a:cubicBezTo>
                  <a:pt x="285" y="736"/>
                  <a:pt x="287" y="737"/>
                  <a:pt x="288" y="736"/>
                </a:cubicBezTo>
                <a:cubicBezTo>
                  <a:pt x="288" y="736"/>
                  <a:pt x="288" y="734"/>
                  <a:pt x="288" y="733"/>
                </a:cubicBezTo>
                <a:cubicBezTo>
                  <a:pt x="287" y="733"/>
                  <a:pt x="285" y="732"/>
                  <a:pt x="284" y="732"/>
                </a:cubicBezTo>
                <a:cubicBezTo>
                  <a:pt x="281" y="734"/>
                  <a:pt x="278" y="736"/>
                  <a:pt x="275" y="738"/>
                </a:cubicBezTo>
                <a:cubicBezTo>
                  <a:pt x="271" y="740"/>
                  <a:pt x="270" y="741"/>
                  <a:pt x="272" y="746"/>
                </a:cubicBezTo>
                <a:cubicBezTo>
                  <a:pt x="273" y="744"/>
                  <a:pt x="275" y="742"/>
                  <a:pt x="276" y="742"/>
                </a:cubicBezTo>
                <a:cubicBezTo>
                  <a:pt x="281" y="743"/>
                  <a:pt x="282" y="739"/>
                  <a:pt x="283" y="737"/>
                </a:cubicBezTo>
                <a:close/>
                <a:moveTo>
                  <a:pt x="386" y="606"/>
                </a:moveTo>
                <a:cubicBezTo>
                  <a:pt x="380" y="608"/>
                  <a:pt x="374" y="610"/>
                  <a:pt x="368" y="612"/>
                </a:cubicBezTo>
                <a:cubicBezTo>
                  <a:pt x="369" y="614"/>
                  <a:pt x="370" y="615"/>
                  <a:pt x="371" y="617"/>
                </a:cubicBezTo>
                <a:cubicBezTo>
                  <a:pt x="377" y="616"/>
                  <a:pt x="384" y="615"/>
                  <a:pt x="386" y="606"/>
                </a:cubicBezTo>
                <a:close/>
                <a:moveTo>
                  <a:pt x="677" y="548"/>
                </a:moveTo>
                <a:cubicBezTo>
                  <a:pt x="676" y="549"/>
                  <a:pt x="676" y="551"/>
                  <a:pt x="675" y="554"/>
                </a:cubicBezTo>
                <a:cubicBezTo>
                  <a:pt x="681" y="554"/>
                  <a:pt x="687" y="555"/>
                  <a:pt x="693" y="555"/>
                </a:cubicBezTo>
                <a:cubicBezTo>
                  <a:pt x="695" y="551"/>
                  <a:pt x="694" y="551"/>
                  <a:pt x="690" y="550"/>
                </a:cubicBezTo>
                <a:cubicBezTo>
                  <a:pt x="686" y="550"/>
                  <a:pt x="682" y="549"/>
                  <a:pt x="677" y="548"/>
                </a:cubicBezTo>
                <a:close/>
                <a:moveTo>
                  <a:pt x="569" y="760"/>
                </a:moveTo>
                <a:cubicBezTo>
                  <a:pt x="576" y="759"/>
                  <a:pt x="582" y="759"/>
                  <a:pt x="589" y="758"/>
                </a:cubicBezTo>
                <a:cubicBezTo>
                  <a:pt x="589" y="758"/>
                  <a:pt x="590" y="756"/>
                  <a:pt x="590" y="755"/>
                </a:cubicBezTo>
                <a:cubicBezTo>
                  <a:pt x="590" y="754"/>
                  <a:pt x="589" y="753"/>
                  <a:pt x="588" y="753"/>
                </a:cubicBezTo>
                <a:cubicBezTo>
                  <a:pt x="581" y="751"/>
                  <a:pt x="576" y="756"/>
                  <a:pt x="570" y="757"/>
                </a:cubicBezTo>
                <a:cubicBezTo>
                  <a:pt x="570" y="757"/>
                  <a:pt x="569" y="758"/>
                  <a:pt x="569" y="760"/>
                </a:cubicBezTo>
                <a:close/>
                <a:moveTo>
                  <a:pt x="683" y="653"/>
                </a:moveTo>
                <a:cubicBezTo>
                  <a:pt x="683" y="654"/>
                  <a:pt x="683" y="655"/>
                  <a:pt x="683" y="656"/>
                </a:cubicBezTo>
                <a:cubicBezTo>
                  <a:pt x="684" y="656"/>
                  <a:pt x="684" y="657"/>
                  <a:pt x="685" y="657"/>
                </a:cubicBezTo>
                <a:cubicBezTo>
                  <a:pt x="692" y="657"/>
                  <a:pt x="699" y="656"/>
                  <a:pt x="706" y="656"/>
                </a:cubicBezTo>
                <a:cubicBezTo>
                  <a:pt x="706" y="656"/>
                  <a:pt x="707" y="654"/>
                  <a:pt x="708" y="653"/>
                </a:cubicBezTo>
                <a:cubicBezTo>
                  <a:pt x="707" y="653"/>
                  <a:pt x="706" y="651"/>
                  <a:pt x="705" y="651"/>
                </a:cubicBezTo>
                <a:cubicBezTo>
                  <a:pt x="702" y="651"/>
                  <a:pt x="700" y="652"/>
                  <a:pt x="698" y="652"/>
                </a:cubicBezTo>
                <a:cubicBezTo>
                  <a:pt x="693" y="653"/>
                  <a:pt x="688" y="653"/>
                  <a:pt x="683" y="653"/>
                </a:cubicBezTo>
                <a:close/>
                <a:moveTo>
                  <a:pt x="286" y="189"/>
                </a:moveTo>
                <a:cubicBezTo>
                  <a:pt x="284" y="186"/>
                  <a:pt x="283" y="185"/>
                  <a:pt x="282" y="183"/>
                </a:cubicBezTo>
                <a:cubicBezTo>
                  <a:pt x="281" y="183"/>
                  <a:pt x="281" y="183"/>
                  <a:pt x="281" y="184"/>
                </a:cubicBezTo>
                <a:cubicBezTo>
                  <a:pt x="282" y="189"/>
                  <a:pt x="286" y="193"/>
                  <a:pt x="291" y="193"/>
                </a:cubicBezTo>
                <a:cubicBezTo>
                  <a:pt x="292" y="193"/>
                  <a:pt x="294" y="192"/>
                  <a:pt x="294" y="192"/>
                </a:cubicBezTo>
                <a:cubicBezTo>
                  <a:pt x="294" y="188"/>
                  <a:pt x="293" y="185"/>
                  <a:pt x="293" y="181"/>
                </a:cubicBezTo>
                <a:cubicBezTo>
                  <a:pt x="292" y="181"/>
                  <a:pt x="292" y="181"/>
                  <a:pt x="291" y="181"/>
                </a:cubicBezTo>
                <a:cubicBezTo>
                  <a:pt x="290" y="184"/>
                  <a:pt x="288" y="186"/>
                  <a:pt x="286" y="189"/>
                </a:cubicBezTo>
                <a:close/>
                <a:moveTo>
                  <a:pt x="340" y="611"/>
                </a:moveTo>
                <a:cubicBezTo>
                  <a:pt x="340" y="611"/>
                  <a:pt x="341" y="612"/>
                  <a:pt x="341" y="612"/>
                </a:cubicBezTo>
                <a:cubicBezTo>
                  <a:pt x="342" y="611"/>
                  <a:pt x="343" y="610"/>
                  <a:pt x="345" y="610"/>
                </a:cubicBezTo>
                <a:cubicBezTo>
                  <a:pt x="344" y="609"/>
                  <a:pt x="344" y="607"/>
                  <a:pt x="343" y="607"/>
                </a:cubicBezTo>
                <a:cubicBezTo>
                  <a:pt x="339" y="608"/>
                  <a:pt x="334" y="607"/>
                  <a:pt x="330" y="608"/>
                </a:cubicBezTo>
                <a:cubicBezTo>
                  <a:pt x="328" y="609"/>
                  <a:pt x="327" y="612"/>
                  <a:pt x="326" y="614"/>
                </a:cubicBezTo>
                <a:cubicBezTo>
                  <a:pt x="328" y="614"/>
                  <a:pt x="330" y="615"/>
                  <a:pt x="332" y="614"/>
                </a:cubicBezTo>
                <a:cubicBezTo>
                  <a:pt x="335" y="613"/>
                  <a:pt x="337" y="612"/>
                  <a:pt x="340" y="611"/>
                </a:cubicBezTo>
                <a:close/>
                <a:moveTo>
                  <a:pt x="440" y="862"/>
                </a:moveTo>
                <a:cubicBezTo>
                  <a:pt x="439" y="862"/>
                  <a:pt x="438" y="862"/>
                  <a:pt x="437" y="862"/>
                </a:cubicBezTo>
                <a:cubicBezTo>
                  <a:pt x="436" y="872"/>
                  <a:pt x="437" y="882"/>
                  <a:pt x="443" y="892"/>
                </a:cubicBezTo>
                <a:cubicBezTo>
                  <a:pt x="442" y="882"/>
                  <a:pt x="441" y="872"/>
                  <a:pt x="440" y="862"/>
                </a:cubicBezTo>
                <a:close/>
                <a:moveTo>
                  <a:pt x="704" y="709"/>
                </a:moveTo>
                <a:cubicBezTo>
                  <a:pt x="699" y="703"/>
                  <a:pt x="690" y="702"/>
                  <a:pt x="686" y="707"/>
                </a:cubicBezTo>
                <a:cubicBezTo>
                  <a:pt x="685" y="707"/>
                  <a:pt x="685" y="706"/>
                  <a:pt x="684" y="706"/>
                </a:cubicBezTo>
                <a:cubicBezTo>
                  <a:pt x="683" y="706"/>
                  <a:pt x="681" y="706"/>
                  <a:pt x="680" y="706"/>
                </a:cubicBezTo>
                <a:cubicBezTo>
                  <a:pt x="680" y="706"/>
                  <a:pt x="679" y="707"/>
                  <a:pt x="679" y="708"/>
                </a:cubicBezTo>
                <a:cubicBezTo>
                  <a:pt x="680" y="708"/>
                  <a:pt x="682" y="709"/>
                  <a:pt x="683" y="710"/>
                </a:cubicBezTo>
                <a:cubicBezTo>
                  <a:pt x="687" y="710"/>
                  <a:pt x="692" y="712"/>
                  <a:pt x="694" y="706"/>
                </a:cubicBezTo>
                <a:cubicBezTo>
                  <a:pt x="697" y="707"/>
                  <a:pt x="700" y="708"/>
                  <a:pt x="704" y="709"/>
                </a:cubicBezTo>
                <a:close/>
                <a:moveTo>
                  <a:pt x="687" y="481"/>
                </a:moveTo>
                <a:cubicBezTo>
                  <a:pt x="693" y="485"/>
                  <a:pt x="699" y="486"/>
                  <a:pt x="705" y="485"/>
                </a:cubicBezTo>
                <a:cubicBezTo>
                  <a:pt x="706" y="485"/>
                  <a:pt x="707" y="484"/>
                  <a:pt x="707" y="484"/>
                </a:cubicBezTo>
                <a:cubicBezTo>
                  <a:pt x="707" y="483"/>
                  <a:pt x="706" y="481"/>
                  <a:pt x="706" y="481"/>
                </a:cubicBezTo>
                <a:cubicBezTo>
                  <a:pt x="701" y="480"/>
                  <a:pt x="696" y="479"/>
                  <a:pt x="692" y="478"/>
                </a:cubicBezTo>
                <a:cubicBezTo>
                  <a:pt x="691" y="478"/>
                  <a:pt x="689" y="479"/>
                  <a:pt x="687" y="481"/>
                </a:cubicBezTo>
                <a:close/>
                <a:moveTo>
                  <a:pt x="38" y="712"/>
                </a:moveTo>
                <a:cubicBezTo>
                  <a:pt x="40" y="711"/>
                  <a:pt x="43" y="710"/>
                  <a:pt x="45" y="708"/>
                </a:cubicBezTo>
                <a:cubicBezTo>
                  <a:pt x="47" y="706"/>
                  <a:pt x="47" y="704"/>
                  <a:pt x="48" y="701"/>
                </a:cubicBezTo>
                <a:cubicBezTo>
                  <a:pt x="46" y="701"/>
                  <a:pt x="44" y="700"/>
                  <a:pt x="42" y="701"/>
                </a:cubicBezTo>
                <a:cubicBezTo>
                  <a:pt x="38" y="701"/>
                  <a:pt x="37" y="706"/>
                  <a:pt x="38" y="712"/>
                </a:cubicBezTo>
                <a:close/>
                <a:moveTo>
                  <a:pt x="528" y="871"/>
                </a:moveTo>
                <a:cubicBezTo>
                  <a:pt x="533" y="868"/>
                  <a:pt x="539" y="855"/>
                  <a:pt x="538" y="851"/>
                </a:cubicBezTo>
                <a:cubicBezTo>
                  <a:pt x="538" y="850"/>
                  <a:pt x="537" y="849"/>
                  <a:pt x="536" y="849"/>
                </a:cubicBezTo>
                <a:cubicBezTo>
                  <a:pt x="536" y="849"/>
                  <a:pt x="535" y="850"/>
                  <a:pt x="534" y="851"/>
                </a:cubicBezTo>
                <a:cubicBezTo>
                  <a:pt x="532" y="857"/>
                  <a:pt x="530" y="863"/>
                  <a:pt x="528" y="871"/>
                </a:cubicBezTo>
                <a:close/>
                <a:moveTo>
                  <a:pt x="486" y="663"/>
                </a:moveTo>
                <a:cubicBezTo>
                  <a:pt x="482" y="654"/>
                  <a:pt x="479" y="647"/>
                  <a:pt x="476" y="640"/>
                </a:cubicBezTo>
                <a:cubicBezTo>
                  <a:pt x="476" y="640"/>
                  <a:pt x="475" y="640"/>
                  <a:pt x="475" y="640"/>
                </a:cubicBezTo>
                <a:cubicBezTo>
                  <a:pt x="475" y="642"/>
                  <a:pt x="474" y="644"/>
                  <a:pt x="474" y="645"/>
                </a:cubicBezTo>
                <a:cubicBezTo>
                  <a:pt x="477" y="651"/>
                  <a:pt x="476" y="659"/>
                  <a:pt x="486" y="663"/>
                </a:cubicBezTo>
                <a:close/>
                <a:moveTo>
                  <a:pt x="395" y="586"/>
                </a:moveTo>
                <a:cubicBezTo>
                  <a:pt x="395" y="586"/>
                  <a:pt x="396" y="586"/>
                  <a:pt x="396" y="586"/>
                </a:cubicBezTo>
                <a:cubicBezTo>
                  <a:pt x="396" y="585"/>
                  <a:pt x="397" y="583"/>
                  <a:pt x="397" y="582"/>
                </a:cubicBezTo>
                <a:cubicBezTo>
                  <a:pt x="398" y="583"/>
                  <a:pt x="400" y="585"/>
                  <a:pt x="401" y="586"/>
                </a:cubicBezTo>
                <a:cubicBezTo>
                  <a:pt x="401" y="586"/>
                  <a:pt x="402" y="586"/>
                  <a:pt x="402" y="586"/>
                </a:cubicBezTo>
                <a:cubicBezTo>
                  <a:pt x="402" y="583"/>
                  <a:pt x="401" y="580"/>
                  <a:pt x="401" y="577"/>
                </a:cubicBezTo>
                <a:cubicBezTo>
                  <a:pt x="397" y="577"/>
                  <a:pt x="392" y="577"/>
                  <a:pt x="388" y="577"/>
                </a:cubicBezTo>
                <a:cubicBezTo>
                  <a:pt x="388" y="577"/>
                  <a:pt x="387" y="579"/>
                  <a:pt x="386" y="580"/>
                </a:cubicBezTo>
                <a:cubicBezTo>
                  <a:pt x="387" y="580"/>
                  <a:pt x="388" y="581"/>
                  <a:pt x="390" y="581"/>
                </a:cubicBezTo>
                <a:cubicBezTo>
                  <a:pt x="390" y="581"/>
                  <a:pt x="391" y="580"/>
                  <a:pt x="392" y="580"/>
                </a:cubicBezTo>
                <a:cubicBezTo>
                  <a:pt x="393" y="582"/>
                  <a:pt x="394" y="584"/>
                  <a:pt x="395" y="586"/>
                </a:cubicBezTo>
                <a:close/>
                <a:moveTo>
                  <a:pt x="712" y="581"/>
                </a:moveTo>
                <a:cubicBezTo>
                  <a:pt x="713" y="583"/>
                  <a:pt x="713" y="585"/>
                  <a:pt x="715" y="587"/>
                </a:cubicBezTo>
                <a:cubicBezTo>
                  <a:pt x="715" y="588"/>
                  <a:pt x="718" y="589"/>
                  <a:pt x="719" y="588"/>
                </a:cubicBezTo>
                <a:cubicBezTo>
                  <a:pt x="721" y="586"/>
                  <a:pt x="726" y="586"/>
                  <a:pt x="725" y="581"/>
                </a:cubicBezTo>
                <a:cubicBezTo>
                  <a:pt x="725" y="581"/>
                  <a:pt x="723" y="580"/>
                  <a:pt x="722" y="580"/>
                </a:cubicBezTo>
                <a:cubicBezTo>
                  <a:pt x="719" y="580"/>
                  <a:pt x="716" y="580"/>
                  <a:pt x="712" y="581"/>
                </a:cubicBezTo>
                <a:close/>
                <a:moveTo>
                  <a:pt x="674" y="851"/>
                </a:moveTo>
                <a:cubicBezTo>
                  <a:pt x="679" y="850"/>
                  <a:pt x="683" y="850"/>
                  <a:pt x="686" y="849"/>
                </a:cubicBezTo>
                <a:cubicBezTo>
                  <a:pt x="687" y="849"/>
                  <a:pt x="687" y="845"/>
                  <a:pt x="686" y="844"/>
                </a:cubicBezTo>
                <a:cubicBezTo>
                  <a:pt x="685" y="844"/>
                  <a:pt x="682" y="844"/>
                  <a:pt x="680" y="844"/>
                </a:cubicBezTo>
                <a:cubicBezTo>
                  <a:pt x="679" y="844"/>
                  <a:pt x="677" y="844"/>
                  <a:pt x="675" y="845"/>
                </a:cubicBezTo>
                <a:cubicBezTo>
                  <a:pt x="674" y="846"/>
                  <a:pt x="673" y="847"/>
                  <a:pt x="671" y="848"/>
                </a:cubicBezTo>
                <a:cubicBezTo>
                  <a:pt x="673" y="849"/>
                  <a:pt x="674" y="850"/>
                  <a:pt x="674" y="851"/>
                </a:cubicBezTo>
                <a:close/>
                <a:moveTo>
                  <a:pt x="690" y="685"/>
                </a:moveTo>
                <a:cubicBezTo>
                  <a:pt x="685" y="686"/>
                  <a:pt x="681" y="686"/>
                  <a:pt x="676" y="687"/>
                </a:cubicBezTo>
                <a:cubicBezTo>
                  <a:pt x="675" y="687"/>
                  <a:pt x="674" y="689"/>
                  <a:pt x="673" y="691"/>
                </a:cubicBezTo>
                <a:cubicBezTo>
                  <a:pt x="675" y="691"/>
                  <a:pt x="676" y="692"/>
                  <a:pt x="678" y="692"/>
                </a:cubicBezTo>
                <a:cubicBezTo>
                  <a:pt x="680" y="692"/>
                  <a:pt x="683" y="691"/>
                  <a:pt x="686" y="691"/>
                </a:cubicBezTo>
                <a:cubicBezTo>
                  <a:pt x="689" y="691"/>
                  <a:pt x="691" y="690"/>
                  <a:pt x="690" y="685"/>
                </a:cubicBezTo>
                <a:close/>
                <a:moveTo>
                  <a:pt x="71" y="773"/>
                </a:moveTo>
                <a:cubicBezTo>
                  <a:pt x="74" y="773"/>
                  <a:pt x="77" y="774"/>
                  <a:pt x="81" y="774"/>
                </a:cubicBezTo>
                <a:cubicBezTo>
                  <a:pt x="85" y="775"/>
                  <a:pt x="87" y="773"/>
                  <a:pt x="87" y="771"/>
                </a:cubicBezTo>
                <a:cubicBezTo>
                  <a:pt x="80" y="769"/>
                  <a:pt x="74" y="768"/>
                  <a:pt x="67" y="766"/>
                </a:cubicBezTo>
                <a:cubicBezTo>
                  <a:pt x="69" y="769"/>
                  <a:pt x="70" y="771"/>
                  <a:pt x="71" y="773"/>
                </a:cubicBezTo>
                <a:close/>
                <a:moveTo>
                  <a:pt x="47" y="811"/>
                </a:moveTo>
                <a:cubicBezTo>
                  <a:pt x="42" y="803"/>
                  <a:pt x="46" y="791"/>
                  <a:pt x="38" y="784"/>
                </a:cubicBezTo>
                <a:cubicBezTo>
                  <a:pt x="36" y="795"/>
                  <a:pt x="43" y="802"/>
                  <a:pt x="47" y="811"/>
                </a:cubicBezTo>
                <a:close/>
                <a:moveTo>
                  <a:pt x="322" y="852"/>
                </a:moveTo>
                <a:cubicBezTo>
                  <a:pt x="322" y="850"/>
                  <a:pt x="323" y="847"/>
                  <a:pt x="323" y="844"/>
                </a:cubicBezTo>
                <a:cubicBezTo>
                  <a:pt x="323" y="843"/>
                  <a:pt x="322" y="842"/>
                  <a:pt x="321" y="841"/>
                </a:cubicBezTo>
                <a:cubicBezTo>
                  <a:pt x="321" y="842"/>
                  <a:pt x="320" y="843"/>
                  <a:pt x="319" y="843"/>
                </a:cubicBezTo>
                <a:cubicBezTo>
                  <a:pt x="319" y="845"/>
                  <a:pt x="319" y="847"/>
                  <a:pt x="318" y="850"/>
                </a:cubicBezTo>
                <a:cubicBezTo>
                  <a:pt x="317" y="847"/>
                  <a:pt x="317" y="846"/>
                  <a:pt x="316" y="844"/>
                </a:cubicBezTo>
                <a:cubicBezTo>
                  <a:pt x="315" y="845"/>
                  <a:pt x="315" y="845"/>
                  <a:pt x="314" y="846"/>
                </a:cubicBezTo>
                <a:cubicBezTo>
                  <a:pt x="314" y="849"/>
                  <a:pt x="313" y="852"/>
                  <a:pt x="313" y="855"/>
                </a:cubicBezTo>
                <a:cubicBezTo>
                  <a:pt x="313" y="856"/>
                  <a:pt x="314" y="857"/>
                  <a:pt x="315" y="858"/>
                </a:cubicBezTo>
                <a:cubicBezTo>
                  <a:pt x="316" y="857"/>
                  <a:pt x="317" y="856"/>
                  <a:pt x="317" y="855"/>
                </a:cubicBezTo>
                <a:cubicBezTo>
                  <a:pt x="318" y="854"/>
                  <a:pt x="317" y="853"/>
                  <a:pt x="318" y="852"/>
                </a:cubicBezTo>
                <a:cubicBezTo>
                  <a:pt x="319" y="852"/>
                  <a:pt x="320" y="852"/>
                  <a:pt x="322" y="852"/>
                </a:cubicBezTo>
                <a:close/>
                <a:moveTo>
                  <a:pt x="356" y="41"/>
                </a:moveTo>
                <a:cubicBezTo>
                  <a:pt x="355" y="40"/>
                  <a:pt x="355" y="40"/>
                  <a:pt x="354" y="40"/>
                </a:cubicBezTo>
                <a:cubicBezTo>
                  <a:pt x="353" y="42"/>
                  <a:pt x="353" y="44"/>
                  <a:pt x="352" y="46"/>
                </a:cubicBezTo>
                <a:cubicBezTo>
                  <a:pt x="352" y="49"/>
                  <a:pt x="353" y="52"/>
                  <a:pt x="350" y="55"/>
                </a:cubicBezTo>
                <a:cubicBezTo>
                  <a:pt x="349" y="57"/>
                  <a:pt x="350" y="61"/>
                  <a:pt x="354" y="63"/>
                </a:cubicBezTo>
                <a:cubicBezTo>
                  <a:pt x="353" y="55"/>
                  <a:pt x="361" y="48"/>
                  <a:pt x="356" y="41"/>
                </a:cubicBezTo>
                <a:close/>
                <a:moveTo>
                  <a:pt x="292" y="471"/>
                </a:moveTo>
                <a:cubicBezTo>
                  <a:pt x="291" y="472"/>
                  <a:pt x="290" y="472"/>
                  <a:pt x="290" y="472"/>
                </a:cubicBezTo>
                <a:cubicBezTo>
                  <a:pt x="291" y="474"/>
                  <a:pt x="293" y="476"/>
                  <a:pt x="294" y="476"/>
                </a:cubicBezTo>
                <a:cubicBezTo>
                  <a:pt x="296" y="475"/>
                  <a:pt x="299" y="473"/>
                  <a:pt x="300" y="471"/>
                </a:cubicBezTo>
                <a:cubicBezTo>
                  <a:pt x="301" y="468"/>
                  <a:pt x="301" y="464"/>
                  <a:pt x="297" y="462"/>
                </a:cubicBezTo>
                <a:cubicBezTo>
                  <a:pt x="295" y="465"/>
                  <a:pt x="293" y="468"/>
                  <a:pt x="292" y="471"/>
                </a:cubicBezTo>
                <a:close/>
                <a:moveTo>
                  <a:pt x="350" y="441"/>
                </a:moveTo>
                <a:cubicBezTo>
                  <a:pt x="353" y="449"/>
                  <a:pt x="362" y="455"/>
                  <a:pt x="354" y="465"/>
                </a:cubicBezTo>
                <a:cubicBezTo>
                  <a:pt x="361" y="464"/>
                  <a:pt x="360" y="459"/>
                  <a:pt x="361" y="455"/>
                </a:cubicBezTo>
                <a:cubicBezTo>
                  <a:pt x="362" y="452"/>
                  <a:pt x="356" y="444"/>
                  <a:pt x="350" y="441"/>
                </a:cubicBezTo>
                <a:close/>
                <a:moveTo>
                  <a:pt x="657" y="740"/>
                </a:moveTo>
                <a:cubicBezTo>
                  <a:pt x="654" y="740"/>
                  <a:pt x="652" y="740"/>
                  <a:pt x="649" y="740"/>
                </a:cubicBezTo>
                <a:cubicBezTo>
                  <a:pt x="648" y="740"/>
                  <a:pt x="647" y="740"/>
                  <a:pt x="647" y="740"/>
                </a:cubicBezTo>
                <a:cubicBezTo>
                  <a:pt x="646" y="742"/>
                  <a:pt x="644" y="743"/>
                  <a:pt x="644" y="745"/>
                </a:cubicBezTo>
                <a:cubicBezTo>
                  <a:pt x="643" y="746"/>
                  <a:pt x="645" y="748"/>
                  <a:pt x="646" y="748"/>
                </a:cubicBezTo>
                <a:cubicBezTo>
                  <a:pt x="651" y="749"/>
                  <a:pt x="656" y="746"/>
                  <a:pt x="657" y="740"/>
                </a:cubicBezTo>
                <a:close/>
                <a:moveTo>
                  <a:pt x="629" y="966"/>
                </a:moveTo>
                <a:cubicBezTo>
                  <a:pt x="637" y="963"/>
                  <a:pt x="635" y="973"/>
                  <a:pt x="639" y="974"/>
                </a:cubicBezTo>
                <a:cubicBezTo>
                  <a:pt x="641" y="972"/>
                  <a:pt x="643" y="971"/>
                  <a:pt x="645" y="969"/>
                </a:cubicBezTo>
                <a:cubicBezTo>
                  <a:pt x="640" y="963"/>
                  <a:pt x="632" y="960"/>
                  <a:pt x="629" y="966"/>
                </a:cubicBezTo>
                <a:close/>
                <a:moveTo>
                  <a:pt x="712" y="760"/>
                </a:moveTo>
                <a:cubicBezTo>
                  <a:pt x="712" y="760"/>
                  <a:pt x="712" y="759"/>
                  <a:pt x="711" y="758"/>
                </a:cubicBezTo>
                <a:cubicBezTo>
                  <a:pt x="710" y="758"/>
                  <a:pt x="708" y="758"/>
                  <a:pt x="706" y="758"/>
                </a:cubicBezTo>
                <a:cubicBezTo>
                  <a:pt x="703" y="758"/>
                  <a:pt x="699" y="758"/>
                  <a:pt x="696" y="759"/>
                </a:cubicBezTo>
                <a:cubicBezTo>
                  <a:pt x="694" y="759"/>
                  <a:pt x="691" y="760"/>
                  <a:pt x="689" y="761"/>
                </a:cubicBezTo>
                <a:cubicBezTo>
                  <a:pt x="689" y="762"/>
                  <a:pt x="689" y="762"/>
                  <a:pt x="690" y="763"/>
                </a:cubicBezTo>
                <a:cubicBezTo>
                  <a:pt x="695" y="763"/>
                  <a:pt x="701" y="763"/>
                  <a:pt x="707" y="763"/>
                </a:cubicBezTo>
                <a:cubicBezTo>
                  <a:pt x="709" y="763"/>
                  <a:pt x="710" y="761"/>
                  <a:pt x="712" y="760"/>
                </a:cubicBezTo>
                <a:close/>
                <a:moveTo>
                  <a:pt x="710" y="264"/>
                </a:moveTo>
                <a:cubicBezTo>
                  <a:pt x="714" y="264"/>
                  <a:pt x="716" y="273"/>
                  <a:pt x="722" y="267"/>
                </a:cubicBezTo>
                <a:cubicBezTo>
                  <a:pt x="722" y="267"/>
                  <a:pt x="723" y="267"/>
                  <a:pt x="723" y="267"/>
                </a:cubicBezTo>
                <a:cubicBezTo>
                  <a:pt x="725" y="267"/>
                  <a:pt x="726" y="267"/>
                  <a:pt x="727" y="266"/>
                </a:cubicBezTo>
                <a:cubicBezTo>
                  <a:pt x="727" y="265"/>
                  <a:pt x="727" y="263"/>
                  <a:pt x="726" y="260"/>
                </a:cubicBezTo>
                <a:cubicBezTo>
                  <a:pt x="724" y="262"/>
                  <a:pt x="723" y="264"/>
                  <a:pt x="722" y="265"/>
                </a:cubicBezTo>
                <a:cubicBezTo>
                  <a:pt x="719" y="261"/>
                  <a:pt x="718" y="260"/>
                  <a:pt x="710" y="264"/>
                </a:cubicBezTo>
                <a:close/>
                <a:moveTo>
                  <a:pt x="551" y="702"/>
                </a:moveTo>
                <a:cubicBezTo>
                  <a:pt x="547" y="705"/>
                  <a:pt x="544" y="717"/>
                  <a:pt x="546" y="721"/>
                </a:cubicBezTo>
                <a:cubicBezTo>
                  <a:pt x="546" y="721"/>
                  <a:pt x="547" y="722"/>
                  <a:pt x="548" y="722"/>
                </a:cubicBezTo>
                <a:cubicBezTo>
                  <a:pt x="549" y="721"/>
                  <a:pt x="550" y="720"/>
                  <a:pt x="550" y="719"/>
                </a:cubicBezTo>
                <a:cubicBezTo>
                  <a:pt x="551" y="717"/>
                  <a:pt x="551" y="714"/>
                  <a:pt x="551" y="711"/>
                </a:cubicBezTo>
                <a:cubicBezTo>
                  <a:pt x="551" y="708"/>
                  <a:pt x="551" y="705"/>
                  <a:pt x="551" y="702"/>
                </a:cubicBezTo>
                <a:close/>
                <a:moveTo>
                  <a:pt x="351" y="606"/>
                </a:moveTo>
                <a:cubicBezTo>
                  <a:pt x="349" y="614"/>
                  <a:pt x="347" y="621"/>
                  <a:pt x="346" y="627"/>
                </a:cubicBezTo>
                <a:cubicBezTo>
                  <a:pt x="350" y="625"/>
                  <a:pt x="355" y="616"/>
                  <a:pt x="355" y="612"/>
                </a:cubicBezTo>
                <a:cubicBezTo>
                  <a:pt x="354" y="610"/>
                  <a:pt x="352" y="608"/>
                  <a:pt x="351" y="606"/>
                </a:cubicBezTo>
                <a:close/>
                <a:moveTo>
                  <a:pt x="673" y="742"/>
                </a:moveTo>
                <a:cubicBezTo>
                  <a:pt x="679" y="746"/>
                  <a:pt x="685" y="742"/>
                  <a:pt x="691" y="742"/>
                </a:cubicBezTo>
                <a:cubicBezTo>
                  <a:pt x="691" y="742"/>
                  <a:pt x="692" y="740"/>
                  <a:pt x="692" y="739"/>
                </a:cubicBezTo>
                <a:cubicBezTo>
                  <a:pt x="691" y="739"/>
                  <a:pt x="690" y="738"/>
                  <a:pt x="688" y="738"/>
                </a:cubicBezTo>
                <a:cubicBezTo>
                  <a:pt x="685" y="738"/>
                  <a:pt x="681" y="738"/>
                  <a:pt x="678" y="739"/>
                </a:cubicBezTo>
                <a:cubicBezTo>
                  <a:pt x="676" y="739"/>
                  <a:pt x="674" y="741"/>
                  <a:pt x="673" y="742"/>
                </a:cubicBezTo>
                <a:close/>
                <a:moveTo>
                  <a:pt x="524" y="757"/>
                </a:moveTo>
                <a:cubicBezTo>
                  <a:pt x="524" y="757"/>
                  <a:pt x="525" y="757"/>
                  <a:pt x="525" y="758"/>
                </a:cubicBezTo>
                <a:cubicBezTo>
                  <a:pt x="527" y="754"/>
                  <a:pt x="529" y="750"/>
                  <a:pt x="531" y="745"/>
                </a:cubicBezTo>
                <a:cubicBezTo>
                  <a:pt x="526" y="745"/>
                  <a:pt x="522" y="746"/>
                  <a:pt x="518" y="747"/>
                </a:cubicBezTo>
                <a:cubicBezTo>
                  <a:pt x="517" y="747"/>
                  <a:pt x="516" y="748"/>
                  <a:pt x="514" y="748"/>
                </a:cubicBezTo>
                <a:cubicBezTo>
                  <a:pt x="516" y="749"/>
                  <a:pt x="517" y="750"/>
                  <a:pt x="519" y="750"/>
                </a:cubicBezTo>
                <a:cubicBezTo>
                  <a:pt x="521" y="750"/>
                  <a:pt x="524" y="749"/>
                  <a:pt x="527" y="749"/>
                </a:cubicBezTo>
                <a:cubicBezTo>
                  <a:pt x="523" y="754"/>
                  <a:pt x="523" y="754"/>
                  <a:pt x="524" y="757"/>
                </a:cubicBezTo>
                <a:close/>
                <a:moveTo>
                  <a:pt x="230" y="444"/>
                </a:moveTo>
                <a:cubicBezTo>
                  <a:pt x="231" y="444"/>
                  <a:pt x="231" y="443"/>
                  <a:pt x="232" y="443"/>
                </a:cubicBezTo>
                <a:cubicBezTo>
                  <a:pt x="227" y="436"/>
                  <a:pt x="223" y="430"/>
                  <a:pt x="218" y="422"/>
                </a:cubicBezTo>
                <a:cubicBezTo>
                  <a:pt x="218" y="430"/>
                  <a:pt x="224" y="442"/>
                  <a:pt x="230" y="444"/>
                </a:cubicBezTo>
                <a:close/>
                <a:moveTo>
                  <a:pt x="282" y="613"/>
                </a:moveTo>
                <a:cubicBezTo>
                  <a:pt x="281" y="615"/>
                  <a:pt x="280" y="616"/>
                  <a:pt x="280" y="618"/>
                </a:cubicBezTo>
                <a:cubicBezTo>
                  <a:pt x="281" y="621"/>
                  <a:pt x="283" y="624"/>
                  <a:pt x="285" y="627"/>
                </a:cubicBezTo>
                <a:cubicBezTo>
                  <a:pt x="285" y="627"/>
                  <a:pt x="285" y="627"/>
                  <a:pt x="285" y="627"/>
                </a:cubicBezTo>
                <a:cubicBezTo>
                  <a:pt x="287" y="625"/>
                  <a:pt x="289" y="624"/>
                  <a:pt x="290" y="622"/>
                </a:cubicBezTo>
                <a:cubicBezTo>
                  <a:pt x="290" y="620"/>
                  <a:pt x="289" y="618"/>
                  <a:pt x="288" y="617"/>
                </a:cubicBezTo>
                <a:cubicBezTo>
                  <a:pt x="287" y="615"/>
                  <a:pt x="284" y="615"/>
                  <a:pt x="282" y="613"/>
                </a:cubicBezTo>
                <a:close/>
                <a:moveTo>
                  <a:pt x="328" y="821"/>
                </a:moveTo>
                <a:cubicBezTo>
                  <a:pt x="328" y="820"/>
                  <a:pt x="328" y="820"/>
                  <a:pt x="327" y="819"/>
                </a:cubicBezTo>
                <a:cubicBezTo>
                  <a:pt x="326" y="820"/>
                  <a:pt x="324" y="821"/>
                  <a:pt x="323" y="822"/>
                </a:cubicBezTo>
                <a:cubicBezTo>
                  <a:pt x="323" y="823"/>
                  <a:pt x="323" y="825"/>
                  <a:pt x="323" y="825"/>
                </a:cubicBezTo>
                <a:cubicBezTo>
                  <a:pt x="325" y="825"/>
                  <a:pt x="327" y="825"/>
                  <a:pt x="328" y="824"/>
                </a:cubicBezTo>
                <a:cubicBezTo>
                  <a:pt x="332" y="824"/>
                  <a:pt x="336" y="824"/>
                  <a:pt x="339" y="823"/>
                </a:cubicBezTo>
                <a:cubicBezTo>
                  <a:pt x="340" y="823"/>
                  <a:pt x="341" y="822"/>
                  <a:pt x="342" y="821"/>
                </a:cubicBezTo>
                <a:cubicBezTo>
                  <a:pt x="342" y="820"/>
                  <a:pt x="341" y="819"/>
                  <a:pt x="340" y="818"/>
                </a:cubicBezTo>
                <a:cubicBezTo>
                  <a:pt x="338" y="818"/>
                  <a:pt x="336" y="818"/>
                  <a:pt x="334" y="818"/>
                </a:cubicBezTo>
                <a:cubicBezTo>
                  <a:pt x="332" y="819"/>
                  <a:pt x="330" y="820"/>
                  <a:pt x="328" y="821"/>
                </a:cubicBezTo>
                <a:close/>
                <a:moveTo>
                  <a:pt x="326" y="975"/>
                </a:moveTo>
                <a:cubicBezTo>
                  <a:pt x="326" y="975"/>
                  <a:pt x="326" y="974"/>
                  <a:pt x="326" y="974"/>
                </a:cubicBezTo>
                <a:cubicBezTo>
                  <a:pt x="327" y="974"/>
                  <a:pt x="327" y="975"/>
                  <a:pt x="328" y="975"/>
                </a:cubicBezTo>
                <a:cubicBezTo>
                  <a:pt x="329" y="974"/>
                  <a:pt x="331" y="974"/>
                  <a:pt x="332" y="973"/>
                </a:cubicBezTo>
                <a:cubicBezTo>
                  <a:pt x="331" y="972"/>
                  <a:pt x="330" y="971"/>
                  <a:pt x="329" y="970"/>
                </a:cubicBezTo>
                <a:cubicBezTo>
                  <a:pt x="328" y="970"/>
                  <a:pt x="326" y="969"/>
                  <a:pt x="325" y="969"/>
                </a:cubicBezTo>
                <a:cubicBezTo>
                  <a:pt x="324" y="969"/>
                  <a:pt x="321" y="969"/>
                  <a:pt x="320" y="970"/>
                </a:cubicBezTo>
                <a:cubicBezTo>
                  <a:pt x="319" y="972"/>
                  <a:pt x="317" y="975"/>
                  <a:pt x="320" y="977"/>
                </a:cubicBezTo>
                <a:cubicBezTo>
                  <a:pt x="321" y="978"/>
                  <a:pt x="324" y="976"/>
                  <a:pt x="326" y="975"/>
                </a:cubicBezTo>
                <a:close/>
                <a:moveTo>
                  <a:pt x="514" y="729"/>
                </a:moveTo>
                <a:cubicBezTo>
                  <a:pt x="520" y="732"/>
                  <a:pt x="525" y="730"/>
                  <a:pt x="531" y="729"/>
                </a:cubicBezTo>
                <a:cubicBezTo>
                  <a:pt x="531" y="729"/>
                  <a:pt x="532" y="727"/>
                  <a:pt x="532" y="726"/>
                </a:cubicBezTo>
                <a:cubicBezTo>
                  <a:pt x="532" y="726"/>
                  <a:pt x="531" y="724"/>
                  <a:pt x="530" y="724"/>
                </a:cubicBezTo>
                <a:cubicBezTo>
                  <a:pt x="524" y="724"/>
                  <a:pt x="519" y="726"/>
                  <a:pt x="514" y="729"/>
                </a:cubicBezTo>
                <a:close/>
                <a:moveTo>
                  <a:pt x="753" y="490"/>
                </a:moveTo>
                <a:cubicBezTo>
                  <a:pt x="754" y="496"/>
                  <a:pt x="750" y="494"/>
                  <a:pt x="747" y="494"/>
                </a:cubicBezTo>
                <a:cubicBezTo>
                  <a:pt x="746" y="497"/>
                  <a:pt x="747" y="498"/>
                  <a:pt x="750" y="498"/>
                </a:cubicBezTo>
                <a:cubicBezTo>
                  <a:pt x="753" y="498"/>
                  <a:pt x="757" y="498"/>
                  <a:pt x="761" y="497"/>
                </a:cubicBezTo>
                <a:cubicBezTo>
                  <a:pt x="761" y="492"/>
                  <a:pt x="760" y="489"/>
                  <a:pt x="753" y="490"/>
                </a:cubicBezTo>
                <a:close/>
                <a:moveTo>
                  <a:pt x="298" y="948"/>
                </a:moveTo>
                <a:cubicBezTo>
                  <a:pt x="305" y="948"/>
                  <a:pt x="312" y="947"/>
                  <a:pt x="317" y="941"/>
                </a:cubicBezTo>
                <a:cubicBezTo>
                  <a:pt x="309" y="939"/>
                  <a:pt x="302" y="942"/>
                  <a:pt x="298" y="948"/>
                </a:cubicBezTo>
                <a:close/>
                <a:moveTo>
                  <a:pt x="432" y="71"/>
                </a:moveTo>
                <a:cubicBezTo>
                  <a:pt x="432" y="70"/>
                  <a:pt x="432" y="70"/>
                  <a:pt x="432" y="69"/>
                </a:cubicBezTo>
                <a:cubicBezTo>
                  <a:pt x="430" y="69"/>
                  <a:pt x="427" y="69"/>
                  <a:pt x="426" y="70"/>
                </a:cubicBezTo>
                <a:cubicBezTo>
                  <a:pt x="423" y="73"/>
                  <a:pt x="421" y="76"/>
                  <a:pt x="420" y="79"/>
                </a:cubicBezTo>
                <a:cubicBezTo>
                  <a:pt x="419" y="79"/>
                  <a:pt x="421" y="81"/>
                  <a:pt x="421" y="81"/>
                </a:cubicBezTo>
                <a:cubicBezTo>
                  <a:pt x="424" y="81"/>
                  <a:pt x="426" y="80"/>
                  <a:pt x="429" y="79"/>
                </a:cubicBezTo>
                <a:cubicBezTo>
                  <a:pt x="429" y="79"/>
                  <a:pt x="430" y="78"/>
                  <a:pt x="430" y="77"/>
                </a:cubicBezTo>
                <a:cubicBezTo>
                  <a:pt x="429" y="76"/>
                  <a:pt x="427" y="75"/>
                  <a:pt x="426" y="74"/>
                </a:cubicBezTo>
                <a:cubicBezTo>
                  <a:pt x="428" y="73"/>
                  <a:pt x="430" y="72"/>
                  <a:pt x="432" y="71"/>
                </a:cubicBezTo>
                <a:close/>
                <a:moveTo>
                  <a:pt x="771" y="360"/>
                </a:moveTo>
                <a:cubicBezTo>
                  <a:pt x="765" y="358"/>
                  <a:pt x="752" y="363"/>
                  <a:pt x="752" y="367"/>
                </a:cubicBezTo>
                <a:cubicBezTo>
                  <a:pt x="757" y="368"/>
                  <a:pt x="770" y="363"/>
                  <a:pt x="771" y="360"/>
                </a:cubicBezTo>
                <a:close/>
                <a:moveTo>
                  <a:pt x="380" y="727"/>
                </a:moveTo>
                <a:cubicBezTo>
                  <a:pt x="380" y="727"/>
                  <a:pt x="379" y="727"/>
                  <a:pt x="379" y="726"/>
                </a:cubicBezTo>
                <a:cubicBezTo>
                  <a:pt x="374" y="728"/>
                  <a:pt x="369" y="730"/>
                  <a:pt x="363" y="732"/>
                </a:cubicBezTo>
                <a:cubicBezTo>
                  <a:pt x="363" y="732"/>
                  <a:pt x="364" y="733"/>
                  <a:pt x="364" y="733"/>
                </a:cubicBezTo>
                <a:cubicBezTo>
                  <a:pt x="366" y="733"/>
                  <a:pt x="368" y="733"/>
                  <a:pt x="369" y="734"/>
                </a:cubicBezTo>
                <a:cubicBezTo>
                  <a:pt x="370" y="735"/>
                  <a:pt x="370" y="736"/>
                  <a:pt x="371" y="737"/>
                </a:cubicBezTo>
                <a:cubicBezTo>
                  <a:pt x="372" y="737"/>
                  <a:pt x="373" y="737"/>
                  <a:pt x="374" y="736"/>
                </a:cubicBezTo>
                <a:cubicBezTo>
                  <a:pt x="376" y="733"/>
                  <a:pt x="378" y="730"/>
                  <a:pt x="380" y="727"/>
                </a:cubicBezTo>
                <a:close/>
                <a:moveTo>
                  <a:pt x="338" y="281"/>
                </a:moveTo>
                <a:cubicBezTo>
                  <a:pt x="339" y="281"/>
                  <a:pt x="339" y="282"/>
                  <a:pt x="340" y="282"/>
                </a:cubicBezTo>
                <a:cubicBezTo>
                  <a:pt x="345" y="279"/>
                  <a:pt x="349" y="267"/>
                  <a:pt x="345" y="260"/>
                </a:cubicBezTo>
                <a:cubicBezTo>
                  <a:pt x="343" y="268"/>
                  <a:pt x="340" y="275"/>
                  <a:pt x="338" y="281"/>
                </a:cubicBezTo>
                <a:close/>
                <a:moveTo>
                  <a:pt x="574" y="815"/>
                </a:moveTo>
                <a:cubicBezTo>
                  <a:pt x="572" y="814"/>
                  <a:pt x="571" y="812"/>
                  <a:pt x="570" y="813"/>
                </a:cubicBezTo>
                <a:cubicBezTo>
                  <a:pt x="569" y="814"/>
                  <a:pt x="567" y="815"/>
                  <a:pt x="566" y="817"/>
                </a:cubicBezTo>
                <a:cubicBezTo>
                  <a:pt x="565" y="818"/>
                  <a:pt x="565" y="820"/>
                  <a:pt x="565" y="822"/>
                </a:cubicBezTo>
                <a:cubicBezTo>
                  <a:pt x="565" y="824"/>
                  <a:pt x="565" y="825"/>
                  <a:pt x="565" y="827"/>
                </a:cubicBezTo>
                <a:cubicBezTo>
                  <a:pt x="566" y="826"/>
                  <a:pt x="569" y="826"/>
                  <a:pt x="569" y="825"/>
                </a:cubicBezTo>
                <a:cubicBezTo>
                  <a:pt x="571" y="822"/>
                  <a:pt x="572" y="819"/>
                  <a:pt x="574" y="815"/>
                </a:cubicBezTo>
                <a:close/>
                <a:moveTo>
                  <a:pt x="281" y="635"/>
                </a:moveTo>
                <a:cubicBezTo>
                  <a:pt x="283" y="636"/>
                  <a:pt x="285" y="637"/>
                  <a:pt x="286" y="636"/>
                </a:cubicBezTo>
                <a:cubicBezTo>
                  <a:pt x="288" y="635"/>
                  <a:pt x="291" y="633"/>
                  <a:pt x="291" y="629"/>
                </a:cubicBezTo>
                <a:cubicBezTo>
                  <a:pt x="288" y="630"/>
                  <a:pt x="286" y="632"/>
                  <a:pt x="285" y="633"/>
                </a:cubicBezTo>
                <a:cubicBezTo>
                  <a:pt x="283" y="631"/>
                  <a:pt x="281" y="629"/>
                  <a:pt x="279" y="630"/>
                </a:cubicBezTo>
                <a:cubicBezTo>
                  <a:pt x="276" y="630"/>
                  <a:pt x="274" y="633"/>
                  <a:pt x="274" y="638"/>
                </a:cubicBezTo>
                <a:cubicBezTo>
                  <a:pt x="277" y="637"/>
                  <a:pt x="279" y="636"/>
                  <a:pt x="281" y="635"/>
                </a:cubicBezTo>
                <a:close/>
                <a:moveTo>
                  <a:pt x="457" y="749"/>
                </a:moveTo>
                <a:cubicBezTo>
                  <a:pt x="458" y="754"/>
                  <a:pt x="460" y="758"/>
                  <a:pt x="461" y="762"/>
                </a:cubicBezTo>
                <a:cubicBezTo>
                  <a:pt x="462" y="762"/>
                  <a:pt x="463" y="762"/>
                  <a:pt x="463" y="762"/>
                </a:cubicBezTo>
                <a:cubicBezTo>
                  <a:pt x="462" y="756"/>
                  <a:pt x="461" y="750"/>
                  <a:pt x="459" y="744"/>
                </a:cubicBezTo>
                <a:cubicBezTo>
                  <a:pt x="451" y="749"/>
                  <a:pt x="450" y="750"/>
                  <a:pt x="454" y="755"/>
                </a:cubicBezTo>
                <a:cubicBezTo>
                  <a:pt x="455" y="753"/>
                  <a:pt x="455" y="752"/>
                  <a:pt x="457" y="749"/>
                </a:cubicBezTo>
                <a:close/>
                <a:moveTo>
                  <a:pt x="735" y="317"/>
                </a:moveTo>
                <a:cubicBezTo>
                  <a:pt x="744" y="318"/>
                  <a:pt x="749" y="317"/>
                  <a:pt x="751" y="313"/>
                </a:cubicBezTo>
                <a:cubicBezTo>
                  <a:pt x="743" y="309"/>
                  <a:pt x="737" y="310"/>
                  <a:pt x="735" y="317"/>
                </a:cubicBezTo>
                <a:close/>
                <a:moveTo>
                  <a:pt x="576" y="803"/>
                </a:moveTo>
                <a:cubicBezTo>
                  <a:pt x="572" y="803"/>
                  <a:pt x="567" y="804"/>
                  <a:pt x="562" y="804"/>
                </a:cubicBezTo>
                <a:cubicBezTo>
                  <a:pt x="562" y="804"/>
                  <a:pt x="561" y="804"/>
                  <a:pt x="561" y="805"/>
                </a:cubicBezTo>
                <a:cubicBezTo>
                  <a:pt x="560" y="806"/>
                  <a:pt x="560" y="808"/>
                  <a:pt x="559" y="809"/>
                </a:cubicBezTo>
                <a:cubicBezTo>
                  <a:pt x="561" y="809"/>
                  <a:pt x="563" y="810"/>
                  <a:pt x="564" y="810"/>
                </a:cubicBezTo>
                <a:cubicBezTo>
                  <a:pt x="565" y="809"/>
                  <a:pt x="567" y="808"/>
                  <a:pt x="568" y="807"/>
                </a:cubicBezTo>
                <a:cubicBezTo>
                  <a:pt x="574" y="809"/>
                  <a:pt x="575" y="809"/>
                  <a:pt x="576" y="803"/>
                </a:cubicBezTo>
                <a:close/>
                <a:moveTo>
                  <a:pt x="48" y="742"/>
                </a:moveTo>
                <a:cubicBezTo>
                  <a:pt x="47" y="743"/>
                  <a:pt x="47" y="744"/>
                  <a:pt x="47" y="744"/>
                </a:cubicBezTo>
                <a:cubicBezTo>
                  <a:pt x="47" y="748"/>
                  <a:pt x="47" y="751"/>
                  <a:pt x="48" y="755"/>
                </a:cubicBezTo>
                <a:cubicBezTo>
                  <a:pt x="48" y="755"/>
                  <a:pt x="52" y="756"/>
                  <a:pt x="53" y="755"/>
                </a:cubicBezTo>
                <a:cubicBezTo>
                  <a:pt x="54" y="754"/>
                  <a:pt x="55" y="752"/>
                  <a:pt x="54" y="750"/>
                </a:cubicBezTo>
                <a:cubicBezTo>
                  <a:pt x="54" y="749"/>
                  <a:pt x="52" y="747"/>
                  <a:pt x="51" y="745"/>
                </a:cubicBezTo>
                <a:cubicBezTo>
                  <a:pt x="50" y="744"/>
                  <a:pt x="49" y="744"/>
                  <a:pt x="48" y="742"/>
                </a:cubicBezTo>
                <a:close/>
                <a:moveTo>
                  <a:pt x="310" y="424"/>
                </a:moveTo>
                <a:cubicBezTo>
                  <a:pt x="308" y="421"/>
                  <a:pt x="307" y="418"/>
                  <a:pt x="306" y="417"/>
                </a:cubicBezTo>
                <a:cubicBezTo>
                  <a:pt x="302" y="416"/>
                  <a:pt x="298" y="416"/>
                  <a:pt x="294" y="415"/>
                </a:cubicBezTo>
                <a:cubicBezTo>
                  <a:pt x="296" y="421"/>
                  <a:pt x="303" y="425"/>
                  <a:pt x="310" y="424"/>
                </a:cubicBezTo>
                <a:close/>
                <a:moveTo>
                  <a:pt x="695" y="623"/>
                </a:moveTo>
                <a:cubicBezTo>
                  <a:pt x="700" y="622"/>
                  <a:pt x="705" y="622"/>
                  <a:pt x="710" y="622"/>
                </a:cubicBezTo>
                <a:cubicBezTo>
                  <a:pt x="710" y="622"/>
                  <a:pt x="711" y="620"/>
                  <a:pt x="712" y="619"/>
                </a:cubicBezTo>
                <a:cubicBezTo>
                  <a:pt x="712" y="618"/>
                  <a:pt x="711" y="617"/>
                  <a:pt x="710" y="617"/>
                </a:cubicBezTo>
                <a:cubicBezTo>
                  <a:pt x="707" y="615"/>
                  <a:pt x="697" y="618"/>
                  <a:pt x="695" y="623"/>
                </a:cubicBezTo>
                <a:close/>
                <a:moveTo>
                  <a:pt x="337" y="670"/>
                </a:moveTo>
                <a:cubicBezTo>
                  <a:pt x="338" y="666"/>
                  <a:pt x="338" y="662"/>
                  <a:pt x="339" y="658"/>
                </a:cubicBezTo>
                <a:cubicBezTo>
                  <a:pt x="339" y="657"/>
                  <a:pt x="337" y="656"/>
                  <a:pt x="336" y="654"/>
                </a:cubicBezTo>
                <a:cubicBezTo>
                  <a:pt x="336" y="656"/>
                  <a:pt x="334" y="657"/>
                  <a:pt x="334" y="658"/>
                </a:cubicBezTo>
                <a:cubicBezTo>
                  <a:pt x="334" y="661"/>
                  <a:pt x="334" y="664"/>
                  <a:pt x="334" y="667"/>
                </a:cubicBezTo>
                <a:cubicBezTo>
                  <a:pt x="332" y="666"/>
                  <a:pt x="331" y="665"/>
                  <a:pt x="330" y="663"/>
                </a:cubicBezTo>
                <a:cubicBezTo>
                  <a:pt x="330" y="666"/>
                  <a:pt x="330" y="667"/>
                  <a:pt x="330" y="668"/>
                </a:cubicBezTo>
                <a:cubicBezTo>
                  <a:pt x="332" y="669"/>
                  <a:pt x="334" y="669"/>
                  <a:pt x="337" y="670"/>
                </a:cubicBezTo>
                <a:close/>
                <a:moveTo>
                  <a:pt x="619" y="1005"/>
                </a:moveTo>
                <a:cubicBezTo>
                  <a:pt x="619" y="1006"/>
                  <a:pt x="620" y="1006"/>
                  <a:pt x="620" y="1006"/>
                </a:cubicBezTo>
                <a:cubicBezTo>
                  <a:pt x="630" y="1000"/>
                  <a:pt x="643" y="1000"/>
                  <a:pt x="651" y="990"/>
                </a:cubicBezTo>
                <a:cubicBezTo>
                  <a:pt x="651" y="990"/>
                  <a:pt x="651" y="989"/>
                  <a:pt x="651" y="989"/>
                </a:cubicBezTo>
                <a:cubicBezTo>
                  <a:pt x="640" y="994"/>
                  <a:pt x="630" y="1000"/>
                  <a:pt x="619" y="1005"/>
                </a:cubicBezTo>
                <a:close/>
                <a:moveTo>
                  <a:pt x="756" y="830"/>
                </a:moveTo>
                <a:cubicBezTo>
                  <a:pt x="756" y="830"/>
                  <a:pt x="756" y="831"/>
                  <a:pt x="756" y="832"/>
                </a:cubicBezTo>
                <a:cubicBezTo>
                  <a:pt x="759" y="832"/>
                  <a:pt x="762" y="832"/>
                  <a:pt x="764" y="833"/>
                </a:cubicBezTo>
                <a:cubicBezTo>
                  <a:pt x="766" y="833"/>
                  <a:pt x="768" y="833"/>
                  <a:pt x="769" y="833"/>
                </a:cubicBezTo>
                <a:cubicBezTo>
                  <a:pt x="773" y="836"/>
                  <a:pt x="776" y="834"/>
                  <a:pt x="777" y="828"/>
                </a:cubicBezTo>
                <a:cubicBezTo>
                  <a:pt x="774" y="829"/>
                  <a:pt x="772" y="830"/>
                  <a:pt x="769" y="830"/>
                </a:cubicBezTo>
                <a:cubicBezTo>
                  <a:pt x="767" y="830"/>
                  <a:pt x="764" y="828"/>
                  <a:pt x="761" y="828"/>
                </a:cubicBezTo>
                <a:cubicBezTo>
                  <a:pt x="760" y="828"/>
                  <a:pt x="758" y="829"/>
                  <a:pt x="756" y="830"/>
                </a:cubicBezTo>
                <a:close/>
                <a:moveTo>
                  <a:pt x="213" y="926"/>
                </a:moveTo>
                <a:cubicBezTo>
                  <a:pt x="213" y="926"/>
                  <a:pt x="213" y="926"/>
                  <a:pt x="213" y="926"/>
                </a:cubicBezTo>
                <a:cubicBezTo>
                  <a:pt x="215" y="926"/>
                  <a:pt x="216" y="927"/>
                  <a:pt x="217" y="926"/>
                </a:cubicBezTo>
                <a:cubicBezTo>
                  <a:pt x="219" y="925"/>
                  <a:pt x="220" y="923"/>
                  <a:pt x="222" y="922"/>
                </a:cubicBezTo>
                <a:cubicBezTo>
                  <a:pt x="220" y="921"/>
                  <a:pt x="218" y="920"/>
                  <a:pt x="216" y="920"/>
                </a:cubicBezTo>
                <a:cubicBezTo>
                  <a:pt x="214" y="920"/>
                  <a:pt x="212" y="920"/>
                  <a:pt x="210" y="921"/>
                </a:cubicBezTo>
                <a:cubicBezTo>
                  <a:pt x="209" y="922"/>
                  <a:pt x="208" y="923"/>
                  <a:pt x="207" y="924"/>
                </a:cubicBezTo>
                <a:cubicBezTo>
                  <a:pt x="208" y="925"/>
                  <a:pt x="209" y="926"/>
                  <a:pt x="210" y="926"/>
                </a:cubicBezTo>
                <a:cubicBezTo>
                  <a:pt x="211" y="927"/>
                  <a:pt x="212" y="926"/>
                  <a:pt x="213" y="926"/>
                </a:cubicBezTo>
                <a:close/>
                <a:moveTo>
                  <a:pt x="287" y="602"/>
                </a:moveTo>
                <a:cubicBezTo>
                  <a:pt x="286" y="602"/>
                  <a:pt x="286" y="602"/>
                  <a:pt x="285" y="602"/>
                </a:cubicBezTo>
                <a:cubicBezTo>
                  <a:pt x="285" y="604"/>
                  <a:pt x="283" y="608"/>
                  <a:pt x="284" y="609"/>
                </a:cubicBezTo>
                <a:cubicBezTo>
                  <a:pt x="285" y="611"/>
                  <a:pt x="289" y="613"/>
                  <a:pt x="291" y="614"/>
                </a:cubicBezTo>
                <a:cubicBezTo>
                  <a:pt x="292" y="614"/>
                  <a:pt x="293" y="613"/>
                  <a:pt x="293" y="613"/>
                </a:cubicBezTo>
                <a:cubicBezTo>
                  <a:pt x="294" y="611"/>
                  <a:pt x="295" y="608"/>
                  <a:pt x="294" y="608"/>
                </a:cubicBezTo>
                <a:cubicBezTo>
                  <a:pt x="293" y="606"/>
                  <a:pt x="291" y="606"/>
                  <a:pt x="288" y="606"/>
                </a:cubicBezTo>
                <a:cubicBezTo>
                  <a:pt x="288" y="605"/>
                  <a:pt x="287" y="604"/>
                  <a:pt x="287" y="602"/>
                </a:cubicBezTo>
                <a:close/>
                <a:moveTo>
                  <a:pt x="374" y="581"/>
                </a:moveTo>
                <a:cubicBezTo>
                  <a:pt x="369" y="583"/>
                  <a:pt x="363" y="577"/>
                  <a:pt x="359" y="585"/>
                </a:cubicBezTo>
                <a:cubicBezTo>
                  <a:pt x="362" y="584"/>
                  <a:pt x="364" y="584"/>
                  <a:pt x="366" y="583"/>
                </a:cubicBezTo>
                <a:cubicBezTo>
                  <a:pt x="365" y="585"/>
                  <a:pt x="365" y="587"/>
                  <a:pt x="365" y="589"/>
                </a:cubicBezTo>
                <a:cubicBezTo>
                  <a:pt x="372" y="590"/>
                  <a:pt x="374" y="588"/>
                  <a:pt x="374" y="581"/>
                </a:cubicBezTo>
                <a:close/>
                <a:moveTo>
                  <a:pt x="370" y="951"/>
                </a:moveTo>
                <a:cubicBezTo>
                  <a:pt x="363" y="950"/>
                  <a:pt x="360" y="955"/>
                  <a:pt x="354" y="958"/>
                </a:cubicBezTo>
                <a:cubicBezTo>
                  <a:pt x="363" y="961"/>
                  <a:pt x="368" y="959"/>
                  <a:pt x="370" y="951"/>
                </a:cubicBezTo>
                <a:close/>
                <a:moveTo>
                  <a:pt x="360" y="514"/>
                </a:moveTo>
                <a:cubicBezTo>
                  <a:pt x="361" y="514"/>
                  <a:pt x="362" y="515"/>
                  <a:pt x="362" y="515"/>
                </a:cubicBezTo>
                <a:cubicBezTo>
                  <a:pt x="366" y="512"/>
                  <a:pt x="370" y="510"/>
                  <a:pt x="373" y="506"/>
                </a:cubicBezTo>
                <a:cubicBezTo>
                  <a:pt x="374" y="506"/>
                  <a:pt x="373" y="503"/>
                  <a:pt x="374" y="502"/>
                </a:cubicBezTo>
                <a:cubicBezTo>
                  <a:pt x="372" y="502"/>
                  <a:pt x="371" y="502"/>
                  <a:pt x="370" y="503"/>
                </a:cubicBezTo>
                <a:cubicBezTo>
                  <a:pt x="367" y="505"/>
                  <a:pt x="365" y="507"/>
                  <a:pt x="363" y="509"/>
                </a:cubicBezTo>
                <a:cubicBezTo>
                  <a:pt x="362" y="510"/>
                  <a:pt x="361" y="512"/>
                  <a:pt x="360" y="514"/>
                </a:cubicBezTo>
                <a:close/>
                <a:moveTo>
                  <a:pt x="294" y="747"/>
                </a:moveTo>
                <a:cubicBezTo>
                  <a:pt x="291" y="750"/>
                  <a:pt x="289" y="753"/>
                  <a:pt x="288" y="753"/>
                </a:cubicBezTo>
                <a:cubicBezTo>
                  <a:pt x="282" y="753"/>
                  <a:pt x="283" y="757"/>
                  <a:pt x="283" y="761"/>
                </a:cubicBezTo>
                <a:cubicBezTo>
                  <a:pt x="288" y="759"/>
                  <a:pt x="293" y="759"/>
                  <a:pt x="294" y="754"/>
                </a:cubicBezTo>
                <a:cubicBezTo>
                  <a:pt x="295" y="752"/>
                  <a:pt x="294" y="750"/>
                  <a:pt x="294" y="747"/>
                </a:cubicBezTo>
                <a:close/>
                <a:moveTo>
                  <a:pt x="701" y="583"/>
                </a:moveTo>
                <a:cubicBezTo>
                  <a:pt x="702" y="582"/>
                  <a:pt x="702" y="582"/>
                  <a:pt x="702" y="582"/>
                </a:cubicBezTo>
                <a:cubicBezTo>
                  <a:pt x="695" y="579"/>
                  <a:pt x="693" y="575"/>
                  <a:pt x="693" y="568"/>
                </a:cubicBezTo>
                <a:cubicBezTo>
                  <a:pt x="693" y="568"/>
                  <a:pt x="692" y="567"/>
                  <a:pt x="691" y="567"/>
                </a:cubicBezTo>
                <a:cubicBezTo>
                  <a:pt x="691" y="567"/>
                  <a:pt x="690" y="567"/>
                  <a:pt x="689" y="568"/>
                </a:cubicBezTo>
                <a:cubicBezTo>
                  <a:pt x="687" y="572"/>
                  <a:pt x="689" y="578"/>
                  <a:pt x="694" y="580"/>
                </a:cubicBezTo>
                <a:cubicBezTo>
                  <a:pt x="696" y="581"/>
                  <a:pt x="699" y="582"/>
                  <a:pt x="701" y="583"/>
                </a:cubicBezTo>
                <a:close/>
                <a:moveTo>
                  <a:pt x="754" y="638"/>
                </a:moveTo>
                <a:cubicBezTo>
                  <a:pt x="757" y="630"/>
                  <a:pt x="756" y="621"/>
                  <a:pt x="752" y="621"/>
                </a:cubicBezTo>
                <a:cubicBezTo>
                  <a:pt x="750" y="623"/>
                  <a:pt x="749" y="625"/>
                  <a:pt x="748" y="627"/>
                </a:cubicBezTo>
                <a:cubicBezTo>
                  <a:pt x="749" y="628"/>
                  <a:pt x="751" y="629"/>
                  <a:pt x="752" y="630"/>
                </a:cubicBezTo>
                <a:cubicBezTo>
                  <a:pt x="751" y="632"/>
                  <a:pt x="750" y="633"/>
                  <a:pt x="749" y="634"/>
                </a:cubicBezTo>
                <a:cubicBezTo>
                  <a:pt x="751" y="635"/>
                  <a:pt x="752" y="637"/>
                  <a:pt x="754" y="638"/>
                </a:cubicBezTo>
                <a:close/>
                <a:moveTo>
                  <a:pt x="308" y="644"/>
                </a:moveTo>
                <a:cubicBezTo>
                  <a:pt x="310" y="642"/>
                  <a:pt x="310" y="640"/>
                  <a:pt x="308" y="638"/>
                </a:cubicBezTo>
                <a:cubicBezTo>
                  <a:pt x="307" y="637"/>
                  <a:pt x="305" y="637"/>
                  <a:pt x="305" y="637"/>
                </a:cubicBezTo>
                <a:cubicBezTo>
                  <a:pt x="303" y="639"/>
                  <a:pt x="301" y="642"/>
                  <a:pt x="302" y="643"/>
                </a:cubicBezTo>
                <a:cubicBezTo>
                  <a:pt x="304" y="646"/>
                  <a:pt x="307" y="649"/>
                  <a:pt x="310" y="652"/>
                </a:cubicBezTo>
                <a:cubicBezTo>
                  <a:pt x="310" y="651"/>
                  <a:pt x="311" y="651"/>
                  <a:pt x="311" y="650"/>
                </a:cubicBezTo>
                <a:cubicBezTo>
                  <a:pt x="310" y="648"/>
                  <a:pt x="309" y="646"/>
                  <a:pt x="308" y="644"/>
                </a:cubicBezTo>
                <a:close/>
                <a:moveTo>
                  <a:pt x="774" y="379"/>
                </a:moveTo>
                <a:cubicBezTo>
                  <a:pt x="772" y="378"/>
                  <a:pt x="771" y="377"/>
                  <a:pt x="771" y="378"/>
                </a:cubicBezTo>
                <a:cubicBezTo>
                  <a:pt x="766" y="379"/>
                  <a:pt x="761" y="381"/>
                  <a:pt x="757" y="382"/>
                </a:cubicBezTo>
                <a:cubicBezTo>
                  <a:pt x="756" y="383"/>
                  <a:pt x="756" y="384"/>
                  <a:pt x="756" y="385"/>
                </a:cubicBezTo>
                <a:cubicBezTo>
                  <a:pt x="756" y="386"/>
                  <a:pt x="758" y="386"/>
                  <a:pt x="759" y="386"/>
                </a:cubicBezTo>
                <a:cubicBezTo>
                  <a:pt x="762" y="385"/>
                  <a:pt x="766" y="384"/>
                  <a:pt x="769" y="383"/>
                </a:cubicBezTo>
                <a:cubicBezTo>
                  <a:pt x="771" y="382"/>
                  <a:pt x="772" y="381"/>
                  <a:pt x="774" y="379"/>
                </a:cubicBezTo>
                <a:close/>
                <a:moveTo>
                  <a:pt x="658" y="860"/>
                </a:moveTo>
                <a:cubicBezTo>
                  <a:pt x="657" y="868"/>
                  <a:pt x="664" y="871"/>
                  <a:pt x="673" y="867"/>
                </a:cubicBezTo>
                <a:cubicBezTo>
                  <a:pt x="668" y="865"/>
                  <a:pt x="663" y="862"/>
                  <a:pt x="658" y="860"/>
                </a:cubicBezTo>
                <a:close/>
                <a:moveTo>
                  <a:pt x="136" y="596"/>
                </a:moveTo>
                <a:cubicBezTo>
                  <a:pt x="135" y="596"/>
                  <a:pt x="135" y="596"/>
                  <a:pt x="135" y="596"/>
                </a:cubicBezTo>
                <a:cubicBezTo>
                  <a:pt x="133" y="603"/>
                  <a:pt x="131" y="611"/>
                  <a:pt x="129" y="619"/>
                </a:cubicBezTo>
                <a:cubicBezTo>
                  <a:pt x="133" y="619"/>
                  <a:pt x="134" y="617"/>
                  <a:pt x="135" y="614"/>
                </a:cubicBezTo>
                <a:cubicBezTo>
                  <a:pt x="135" y="610"/>
                  <a:pt x="136" y="607"/>
                  <a:pt x="136" y="604"/>
                </a:cubicBezTo>
                <a:cubicBezTo>
                  <a:pt x="136" y="601"/>
                  <a:pt x="136" y="599"/>
                  <a:pt x="136" y="596"/>
                </a:cubicBezTo>
                <a:close/>
                <a:moveTo>
                  <a:pt x="79" y="886"/>
                </a:moveTo>
                <a:cubicBezTo>
                  <a:pt x="82" y="884"/>
                  <a:pt x="84" y="882"/>
                  <a:pt x="84" y="883"/>
                </a:cubicBezTo>
                <a:cubicBezTo>
                  <a:pt x="91" y="885"/>
                  <a:pt x="91" y="880"/>
                  <a:pt x="93" y="875"/>
                </a:cubicBezTo>
                <a:cubicBezTo>
                  <a:pt x="88" y="877"/>
                  <a:pt x="85" y="878"/>
                  <a:pt x="81" y="879"/>
                </a:cubicBezTo>
                <a:cubicBezTo>
                  <a:pt x="81" y="879"/>
                  <a:pt x="79" y="879"/>
                  <a:pt x="78" y="879"/>
                </a:cubicBezTo>
                <a:cubicBezTo>
                  <a:pt x="78" y="881"/>
                  <a:pt x="79" y="883"/>
                  <a:pt x="79" y="886"/>
                </a:cubicBezTo>
                <a:close/>
                <a:moveTo>
                  <a:pt x="750" y="308"/>
                </a:moveTo>
                <a:cubicBezTo>
                  <a:pt x="748" y="303"/>
                  <a:pt x="745" y="301"/>
                  <a:pt x="741" y="303"/>
                </a:cubicBezTo>
                <a:cubicBezTo>
                  <a:pt x="739" y="304"/>
                  <a:pt x="738" y="306"/>
                  <a:pt x="737" y="308"/>
                </a:cubicBezTo>
                <a:cubicBezTo>
                  <a:pt x="739" y="308"/>
                  <a:pt x="740" y="310"/>
                  <a:pt x="742" y="310"/>
                </a:cubicBezTo>
                <a:cubicBezTo>
                  <a:pt x="745" y="310"/>
                  <a:pt x="747" y="309"/>
                  <a:pt x="750" y="308"/>
                </a:cubicBezTo>
                <a:close/>
                <a:moveTo>
                  <a:pt x="621" y="762"/>
                </a:moveTo>
                <a:cubicBezTo>
                  <a:pt x="621" y="762"/>
                  <a:pt x="619" y="761"/>
                  <a:pt x="618" y="761"/>
                </a:cubicBezTo>
                <a:cubicBezTo>
                  <a:pt x="615" y="761"/>
                  <a:pt x="613" y="762"/>
                  <a:pt x="610" y="761"/>
                </a:cubicBezTo>
                <a:cubicBezTo>
                  <a:pt x="608" y="761"/>
                  <a:pt x="606" y="763"/>
                  <a:pt x="604" y="765"/>
                </a:cubicBezTo>
                <a:cubicBezTo>
                  <a:pt x="604" y="765"/>
                  <a:pt x="605" y="767"/>
                  <a:pt x="605" y="767"/>
                </a:cubicBezTo>
                <a:cubicBezTo>
                  <a:pt x="607" y="766"/>
                  <a:pt x="609" y="766"/>
                  <a:pt x="610" y="766"/>
                </a:cubicBezTo>
                <a:cubicBezTo>
                  <a:pt x="612" y="766"/>
                  <a:pt x="614" y="766"/>
                  <a:pt x="615" y="766"/>
                </a:cubicBezTo>
                <a:cubicBezTo>
                  <a:pt x="618" y="767"/>
                  <a:pt x="621" y="766"/>
                  <a:pt x="621" y="762"/>
                </a:cubicBezTo>
                <a:close/>
                <a:moveTo>
                  <a:pt x="124" y="789"/>
                </a:moveTo>
                <a:cubicBezTo>
                  <a:pt x="125" y="789"/>
                  <a:pt x="125" y="789"/>
                  <a:pt x="125" y="788"/>
                </a:cubicBezTo>
                <a:cubicBezTo>
                  <a:pt x="124" y="784"/>
                  <a:pt x="124" y="780"/>
                  <a:pt x="123" y="776"/>
                </a:cubicBezTo>
                <a:cubicBezTo>
                  <a:pt x="123" y="775"/>
                  <a:pt x="122" y="774"/>
                  <a:pt x="121" y="774"/>
                </a:cubicBezTo>
                <a:cubicBezTo>
                  <a:pt x="120" y="773"/>
                  <a:pt x="119" y="774"/>
                  <a:pt x="118" y="775"/>
                </a:cubicBezTo>
                <a:cubicBezTo>
                  <a:pt x="118" y="777"/>
                  <a:pt x="118" y="779"/>
                  <a:pt x="118" y="781"/>
                </a:cubicBezTo>
                <a:cubicBezTo>
                  <a:pt x="119" y="783"/>
                  <a:pt x="119" y="784"/>
                  <a:pt x="120" y="786"/>
                </a:cubicBezTo>
                <a:cubicBezTo>
                  <a:pt x="122" y="787"/>
                  <a:pt x="123" y="788"/>
                  <a:pt x="124" y="789"/>
                </a:cubicBezTo>
                <a:close/>
                <a:moveTo>
                  <a:pt x="634" y="299"/>
                </a:moveTo>
                <a:cubicBezTo>
                  <a:pt x="634" y="300"/>
                  <a:pt x="633" y="301"/>
                  <a:pt x="633" y="301"/>
                </a:cubicBezTo>
                <a:cubicBezTo>
                  <a:pt x="637" y="303"/>
                  <a:pt x="641" y="306"/>
                  <a:pt x="645" y="307"/>
                </a:cubicBezTo>
                <a:cubicBezTo>
                  <a:pt x="646" y="308"/>
                  <a:pt x="648" y="305"/>
                  <a:pt x="648" y="304"/>
                </a:cubicBezTo>
                <a:cubicBezTo>
                  <a:pt x="648" y="302"/>
                  <a:pt x="647" y="300"/>
                  <a:pt x="647" y="297"/>
                </a:cubicBezTo>
                <a:cubicBezTo>
                  <a:pt x="645" y="301"/>
                  <a:pt x="642" y="302"/>
                  <a:pt x="639" y="299"/>
                </a:cubicBezTo>
                <a:cubicBezTo>
                  <a:pt x="638" y="298"/>
                  <a:pt x="635" y="299"/>
                  <a:pt x="634" y="299"/>
                </a:cubicBezTo>
                <a:close/>
                <a:moveTo>
                  <a:pt x="298" y="935"/>
                </a:moveTo>
                <a:cubicBezTo>
                  <a:pt x="293" y="933"/>
                  <a:pt x="288" y="932"/>
                  <a:pt x="283" y="932"/>
                </a:cubicBezTo>
                <a:cubicBezTo>
                  <a:pt x="282" y="932"/>
                  <a:pt x="280" y="934"/>
                  <a:pt x="280" y="935"/>
                </a:cubicBezTo>
                <a:cubicBezTo>
                  <a:pt x="280" y="936"/>
                  <a:pt x="282" y="938"/>
                  <a:pt x="283" y="938"/>
                </a:cubicBezTo>
                <a:cubicBezTo>
                  <a:pt x="287" y="938"/>
                  <a:pt x="291" y="938"/>
                  <a:pt x="295" y="937"/>
                </a:cubicBezTo>
                <a:cubicBezTo>
                  <a:pt x="296" y="937"/>
                  <a:pt x="297" y="936"/>
                  <a:pt x="298" y="935"/>
                </a:cubicBezTo>
                <a:close/>
                <a:moveTo>
                  <a:pt x="325" y="929"/>
                </a:moveTo>
                <a:cubicBezTo>
                  <a:pt x="321" y="927"/>
                  <a:pt x="313" y="929"/>
                  <a:pt x="310" y="934"/>
                </a:cubicBezTo>
                <a:cubicBezTo>
                  <a:pt x="314" y="938"/>
                  <a:pt x="319" y="937"/>
                  <a:pt x="325" y="929"/>
                </a:cubicBezTo>
                <a:close/>
                <a:moveTo>
                  <a:pt x="652" y="840"/>
                </a:moveTo>
                <a:cubicBezTo>
                  <a:pt x="651" y="840"/>
                  <a:pt x="651" y="841"/>
                  <a:pt x="650" y="841"/>
                </a:cubicBezTo>
                <a:cubicBezTo>
                  <a:pt x="650" y="843"/>
                  <a:pt x="651" y="845"/>
                  <a:pt x="651" y="846"/>
                </a:cubicBezTo>
                <a:cubicBezTo>
                  <a:pt x="653" y="849"/>
                  <a:pt x="655" y="850"/>
                  <a:pt x="654" y="854"/>
                </a:cubicBezTo>
                <a:cubicBezTo>
                  <a:pt x="654" y="856"/>
                  <a:pt x="657" y="858"/>
                  <a:pt x="660" y="858"/>
                </a:cubicBezTo>
                <a:cubicBezTo>
                  <a:pt x="659" y="854"/>
                  <a:pt x="658" y="850"/>
                  <a:pt x="657" y="846"/>
                </a:cubicBezTo>
                <a:cubicBezTo>
                  <a:pt x="656" y="844"/>
                  <a:pt x="654" y="842"/>
                  <a:pt x="652" y="840"/>
                </a:cubicBezTo>
                <a:close/>
                <a:moveTo>
                  <a:pt x="571" y="743"/>
                </a:moveTo>
                <a:cubicBezTo>
                  <a:pt x="564" y="741"/>
                  <a:pt x="560" y="744"/>
                  <a:pt x="560" y="751"/>
                </a:cubicBezTo>
                <a:cubicBezTo>
                  <a:pt x="569" y="750"/>
                  <a:pt x="569" y="750"/>
                  <a:pt x="571" y="743"/>
                </a:cubicBezTo>
                <a:close/>
                <a:moveTo>
                  <a:pt x="221" y="803"/>
                </a:moveTo>
                <a:cubicBezTo>
                  <a:pt x="223" y="804"/>
                  <a:pt x="224" y="805"/>
                  <a:pt x="226" y="805"/>
                </a:cubicBezTo>
                <a:cubicBezTo>
                  <a:pt x="227" y="805"/>
                  <a:pt x="228" y="804"/>
                  <a:pt x="229" y="804"/>
                </a:cubicBezTo>
                <a:cubicBezTo>
                  <a:pt x="229" y="803"/>
                  <a:pt x="229" y="802"/>
                  <a:pt x="228" y="801"/>
                </a:cubicBezTo>
                <a:cubicBezTo>
                  <a:pt x="225" y="798"/>
                  <a:pt x="218" y="798"/>
                  <a:pt x="215" y="801"/>
                </a:cubicBezTo>
                <a:cubicBezTo>
                  <a:pt x="214" y="802"/>
                  <a:pt x="214" y="804"/>
                  <a:pt x="214" y="805"/>
                </a:cubicBezTo>
                <a:cubicBezTo>
                  <a:pt x="216" y="805"/>
                  <a:pt x="217" y="806"/>
                  <a:pt x="219" y="805"/>
                </a:cubicBezTo>
                <a:cubicBezTo>
                  <a:pt x="219" y="805"/>
                  <a:pt x="220" y="804"/>
                  <a:pt x="221" y="803"/>
                </a:cubicBezTo>
                <a:close/>
                <a:moveTo>
                  <a:pt x="94" y="844"/>
                </a:moveTo>
                <a:cubicBezTo>
                  <a:pt x="93" y="839"/>
                  <a:pt x="94" y="835"/>
                  <a:pt x="89" y="835"/>
                </a:cubicBezTo>
                <a:cubicBezTo>
                  <a:pt x="88" y="835"/>
                  <a:pt x="86" y="838"/>
                  <a:pt x="86" y="839"/>
                </a:cubicBezTo>
                <a:cubicBezTo>
                  <a:pt x="86" y="842"/>
                  <a:pt x="85" y="847"/>
                  <a:pt x="90" y="847"/>
                </a:cubicBezTo>
                <a:cubicBezTo>
                  <a:pt x="91" y="847"/>
                  <a:pt x="93" y="845"/>
                  <a:pt x="94" y="844"/>
                </a:cubicBezTo>
                <a:close/>
                <a:moveTo>
                  <a:pt x="478" y="731"/>
                </a:moveTo>
                <a:cubicBezTo>
                  <a:pt x="478" y="731"/>
                  <a:pt x="479" y="732"/>
                  <a:pt x="480" y="732"/>
                </a:cubicBezTo>
                <a:cubicBezTo>
                  <a:pt x="481" y="732"/>
                  <a:pt x="483" y="732"/>
                  <a:pt x="484" y="731"/>
                </a:cubicBezTo>
                <a:cubicBezTo>
                  <a:pt x="483" y="730"/>
                  <a:pt x="483" y="729"/>
                  <a:pt x="482" y="728"/>
                </a:cubicBezTo>
                <a:cubicBezTo>
                  <a:pt x="480" y="727"/>
                  <a:pt x="477" y="726"/>
                  <a:pt x="475" y="726"/>
                </a:cubicBezTo>
                <a:cubicBezTo>
                  <a:pt x="473" y="727"/>
                  <a:pt x="472" y="730"/>
                  <a:pt x="472" y="732"/>
                </a:cubicBezTo>
                <a:cubicBezTo>
                  <a:pt x="471" y="733"/>
                  <a:pt x="473" y="734"/>
                  <a:pt x="475" y="736"/>
                </a:cubicBezTo>
                <a:cubicBezTo>
                  <a:pt x="475" y="734"/>
                  <a:pt x="476" y="733"/>
                  <a:pt x="478" y="731"/>
                </a:cubicBezTo>
                <a:close/>
                <a:moveTo>
                  <a:pt x="615" y="909"/>
                </a:moveTo>
                <a:cubicBezTo>
                  <a:pt x="615" y="910"/>
                  <a:pt x="615" y="911"/>
                  <a:pt x="615" y="912"/>
                </a:cubicBezTo>
                <a:cubicBezTo>
                  <a:pt x="619" y="912"/>
                  <a:pt x="623" y="912"/>
                  <a:pt x="627" y="911"/>
                </a:cubicBezTo>
                <a:cubicBezTo>
                  <a:pt x="629" y="911"/>
                  <a:pt x="629" y="909"/>
                  <a:pt x="630" y="907"/>
                </a:cubicBezTo>
                <a:cubicBezTo>
                  <a:pt x="629" y="907"/>
                  <a:pt x="627" y="906"/>
                  <a:pt x="626" y="906"/>
                </a:cubicBezTo>
                <a:cubicBezTo>
                  <a:pt x="624" y="906"/>
                  <a:pt x="623" y="906"/>
                  <a:pt x="621" y="907"/>
                </a:cubicBezTo>
                <a:cubicBezTo>
                  <a:pt x="619" y="907"/>
                  <a:pt x="617" y="908"/>
                  <a:pt x="615" y="909"/>
                </a:cubicBezTo>
                <a:close/>
                <a:moveTo>
                  <a:pt x="660" y="778"/>
                </a:moveTo>
                <a:cubicBezTo>
                  <a:pt x="659" y="775"/>
                  <a:pt x="659" y="772"/>
                  <a:pt x="658" y="771"/>
                </a:cubicBezTo>
                <a:cubicBezTo>
                  <a:pt x="657" y="769"/>
                  <a:pt x="655" y="769"/>
                  <a:pt x="653" y="768"/>
                </a:cubicBezTo>
                <a:cubicBezTo>
                  <a:pt x="653" y="769"/>
                  <a:pt x="653" y="771"/>
                  <a:pt x="652" y="773"/>
                </a:cubicBezTo>
                <a:cubicBezTo>
                  <a:pt x="652" y="775"/>
                  <a:pt x="653" y="776"/>
                  <a:pt x="653" y="778"/>
                </a:cubicBezTo>
                <a:cubicBezTo>
                  <a:pt x="653" y="779"/>
                  <a:pt x="653" y="780"/>
                  <a:pt x="654" y="780"/>
                </a:cubicBezTo>
                <a:cubicBezTo>
                  <a:pt x="655" y="781"/>
                  <a:pt x="656" y="781"/>
                  <a:pt x="657" y="780"/>
                </a:cubicBezTo>
                <a:cubicBezTo>
                  <a:pt x="658" y="780"/>
                  <a:pt x="659" y="779"/>
                  <a:pt x="660" y="778"/>
                </a:cubicBezTo>
                <a:close/>
                <a:moveTo>
                  <a:pt x="246" y="841"/>
                </a:moveTo>
                <a:cubicBezTo>
                  <a:pt x="250" y="843"/>
                  <a:pt x="257" y="839"/>
                  <a:pt x="260" y="832"/>
                </a:cubicBezTo>
                <a:cubicBezTo>
                  <a:pt x="252" y="831"/>
                  <a:pt x="248" y="835"/>
                  <a:pt x="246" y="841"/>
                </a:cubicBezTo>
                <a:close/>
                <a:moveTo>
                  <a:pt x="442" y="451"/>
                </a:moveTo>
                <a:cubicBezTo>
                  <a:pt x="439" y="457"/>
                  <a:pt x="441" y="475"/>
                  <a:pt x="446" y="477"/>
                </a:cubicBezTo>
                <a:cubicBezTo>
                  <a:pt x="445" y="468"/>
                  <a:pt x="443" y="460"/>
                  <a:pt x="442" y="451"/>
                </a:cubicBezTo>
                <a:close/>
                <a:moveTo>
                  <a:pt x="104" y="905"/>
                </a:moveTo>
                <a:cubicBezTo>
                  <a:pt x="104" y="905"/>
                  <a:pt x="105" y="906"/>
                  <a:pt x="105" y="906"/>
                </a:cubicBezTo>
                <a:cubicBezTo>
                  <a:pt x="106" y="908"/>
                  <a:pt x="108" y="910"/>
                  <a:pt x="111" y="908"/>
                </a:cubicBezTo>
                <a:cubicBezTo>
                  <a:pt x="112" y="908"/>
                  <a:pt x="112" y="905"/>
                  <a:pt x="112" y="905"/>
                </a:cubicBezTo>
                <a:cubicBezTo>
                  <a:pt x="110" y="904"/>
                  <a:pt x="108" y="902"/>
                  <a:pt x="106" y="902"/>
                </a:cubicBezTo>
                <a:cubicBezTo>
                  <a:pt x="103" y="902"/>
                  <a:pt x="101" y="903"/>
                  <a:pt x="98" y="903"/>
                </a:cubicBezTo>
                <a:cubicBezTo>
                  <a:pt x="99" y="905"/>
                  <a:pt x="99" y="907"/>
                  <a:pt x="100" y="910"/>
                </a:cubicBezTo>
                <a:cubicBezTo>
                  <a:pt x="102" y="907"/>
                  <a:pt x="103" y="906"/>
                  <a:pt x="104" y="905"/>
                </a:cubicBezTo>
                <a:close/>
                <a:moveTo>
                  <a:pt x="385" y="494"/>
                </a:moveTo>
                <a:cubicBezTo>
                  <a:pt x="387" y="481"/>
                  <a:pt x="385" y="473"/>
                  <a:pt x="378" y="472"/>
                </a:cubicBezTo>
                <a:cubicBezTo>
                  <a:pt x="380" y="476"/>
                  <a:pt x="381" y="479"/>
                  <a:pt x="383" y="483"/>
                </a:cubicBezTo>
                <a:cubicBezTo>
                  <a:pt x="385" y="486"/>
                  <a:pt x="379" y="491"/>
                  <a:pt x="385" y="494"/>
                </a:cubicBezTo>
                <a:close/>
                <a:moveTo>
                  <a:pt x="82" y="842"/>
                </a:moveTo>
                <a:cubicBezTo>
                  <a:pt x="83" y="834"/>
                  <a:pt x="81" y="828"/>
                  <a:pt x="78" y="825"/>
                </a:cubicBezTo>
                <a:cubicBezTo>
                  <a:pt x="75" y="831"/>
                  <a:pt x="77" y="841"/>
                  <a:pt x="82" y="842"/>
                </a:cubicBezTo>
                <a:close/>
                <a:moveTo>
                  <a:pt x="692" y="665"/>
                </a:moveTo>
                <a:cubicBezTo>
                  <a:pt x="692" y="666"/>
                  <a:pt x="692" y="667"/>
                  <a:pt x="692" y="667"/>
                </a:cubicBezTo>
                <a:cubicBezTo>
                  <a:pt x="694" y="670"/>
                  <a:pt x="704" y="671"/>
                  <a:pt x="707" y="669"/>
                </a:cubicBezTo>
                <a:cubicBezTo>
                  <a:pt x="707" y="669"/>
                  <a:pt x="707" y="666"/>
                  <a:pt x="707" y="666"/>
                </a:cubicBezTo>
                <a:cubicBezTo>
                  <a:pt x="702" y="665"/>
                  <a:pt x="697" y="665"/>
                  <a:pt x="692" y="665"/>
                </a:cubicBezTo>
                <a:close/>
                <a:moveTo>
                  <a:pt x="169" y="55"/>
                </a:moveTo>
                <a:cubicBezTo>
                  <a:pt x="172" y="56"/>
                  <a:pt x="186" y="49"/>
                  <a:pt x="188" y="45"/>
                </a:cubicBezTo>
                <a:cubicBezTo>
                  <a:pt x="183" y="44"/>
                  <a:pt x="172" y="50"/>
                  <a:pt x="169" y="55"/>
                </a:cubicBezTo>
                <a:close/>
                <a:moveTo>
                  <a:pt x="694" y="278"/>
                </a:moveTo>
                <a:cubicBezTo>
                  <a:pt x="699" y="281"/>
                  <a:pt x="704" y="281"/>
                  <a:pt x="710" y="278"/>
                </a:cubicBezTo>
                <a:cubicBezTo>
                  <a:pt x="706" y="272"/>
                  <a:pt x="704" y="272"/>
                  <a:pt x="694" y="278"/>
                </a:cubicBezTo>
                <a:close/>
                <a:moveTo>
                  <a:pt x="225" y="743"/>
                </a:moveTo>
                <a:cubicBezTo>
                  <a:pt x="229" y="745"/>
                  <a:pt x="231" y="743"/>
                  <a:pt x="233" y="740"/>
                </a:cubicBezTo>
                <a:cubicBezTo>
                  <a:pt x="233" y="740"/>
                  <a:pt x="234" y="739"/>
                  <a:pt x="235" y="738"/>
                </a:cubicBezTo>
                <a:cubicBezTo>
                  <a:pt x="235" y="738"/>
                  <a:pt x="236" y="738"/>
                  <a:pt x="237" y="738"/>
                </a:cubicBezTo>
                <a:cubicBezTo>
                  <a:pt x="236" y="737"/>
                  <a:pt x="236" y="735"/>
                  <a:pt x="235" y="735"/>
                </a:cubicBezTo>
                <a:cubicBezTo>
                  <a:pt x="232" y="735"/>
                  <a:pt x="228" y="735"/>
                  <a:pt x="225" y="736"/>
                </a:cubicBezTo>
                <a:cubicBezTo>
                  <a:pt x="225" y="736"/>
                  <a:pt x="225" y="736"/>
                  <a:pt x="224" y="737"/>
                </a:cubicBezTo>
                <a:cubicBezTo>
                  <a:pt x="226" y="737"/>
                  <a:pt x="227" y="738"/>
                  <a:pt x="229" y="738"/>
                </a:cubicBezTo>
                <a:cubicBezTo>
                  <a:pt x="228" y="740"/>
                  <a:pt x="227" y="742"/>
                  <a:pt x="225" y="743"/>
                </a:cubicBezTo>
                <a:close/>
                <a:moveTo>
                  <a:pt x="564" y="937"/>
                </a:moveTo>
                <a:cubicBezTo>
                  <a:pt x="561" y="937"/>
                  <a:pt x="559" y="937"/>
                  <a:pt x="558" y="937"/>
                </a:cubicBezTo>
                <a:cubicBezTo>
                  <a:pt x="556" y="937"/>
                  <a:pt x="555" y="936"/>
                  <a:pt x="554" y="936"/>
                </a:cubicBezTo>
                <a:cubicBezTo>
                  <a:pt x="552" y="935"/>
                  <a:pt x="550" y="935"/>
                  <a:pt x="549" y="936"/>
                </a:cubicBezTo>
                <a:cubicBezTo>
                  <a:pt x="548" y="936"/>
                  <a:pt x="548" y="939"/>
                  <a:pt x="549" y="940"/>
                </a:cubicBezTo>
                <a:cubicBezTo>
                  <a:pt x="549" y="941"/>
                  <a:pt x="551" y="942"/>
                  <a:pt x="553" y="942"/>
                </a:cubicBezTo>
                <a:cubicBezTo>
                  <a:pt x="555" y="942"/>
                  <a:pt x="557" y="942"/>
                  <a:pt x="560" y="941"/>
                </a:cubicBezTo>
                <a:cubicBezTo>
                  <a:pt x="561" y="941"/>
                  <a:pt x="562" y="939"/>
                  <a:pt x="564" y="937"/>
                </a:cubicBezTo>
                <a:close/>
                <a:moveTo>
                  <a:pt x="716" y="320"/>
                </a:moveTo>
                <a:cubicBezTo>
                  <a:pt x="722" y="322"/>
                  <a:pt x="727" y="321"/>
                  <a:pt x="727" y="318"/>
                </a:cubicBezTo>
                <a:cubicBezTo>
                  <a:pt x="727" y="316"/>
                  <a:pt x="726" y="314"/>
                  <a:pt x="725" y="313"/>
                </a:cubicBezTo>
                <a:cubicBezTo>
                  <a:pt x="721" y="312"/>
                  <a:pt x="717" y="314"/>
                  <a:pt x="716" y="320"/>
                </a:cubicBezTo>
                <a:close/>
                <a:moveTo>
                  <a:pt x="220" y="908"/>
                </a:moveTo>
                <a:cubicBezTo>
                  <a:pt x="220" y="908"/>
                  <a:pt x="219" y="907"/>
                  <a:pt x="219" y="907"/>
                </a:cubicBezTo>
                <a:cubicBezTo>
                  <a:pt x="218" y="908"/>
                  <a:pt x="216" y="909"/>
                  <a:pt x="215" y="911"/>
                </a:cubicBezTo>
                <a:cubicBezTo>
                  <a:pt x="214" y="911"/>
                  <a:pt x="215" y="914"/>
                  <a:pt x="216" y="914"/>
                </a:cubicBezTo>
                <a:cubicBezTo>
                  <a:pt x="217" y="915"/>
                  <a:pt x="219" y="914"/>
                  <a:pt x="220" y="914"/>
                </a:cubicBezTo>
                <a:cubicBezTo>
                  <a:pt x="222" y="914"/>
                  <a:pt x="224" y="914"/>
                  <a:pt x="225" y="913"/>
                </a:cubicBezTo>
                <a:cubicBezTo>
                  <a:pt x="226" y="913"/>
                  <a:pt x="227" y="911"/>
                  <a:pt x="228" y="910"/>
                </a:cubicBezTo>
                <a:cubicBezTo>
                  <a:pt x="228" y="910"/>
                  <a:pt x="227" y="908"/>
                  <a:pt x="226" y="908"/>
                </a:cubicBezTo>
                <a:cubicBezTo>
                  <a:pt x="224" y="908"/>
                  <a:pt x="222" y="908"/>
                  <a:pt x="220" y="908"/>
                </a:cubicBezTo>
                <a:close/>
                <a:moveTo>
                  <a:pt x="267" y="736"/>
                </a:moveTo>
                <a:cubicBezTo>
                  <a:pt x="267" y="736"/>
                  <a:pt x="268" y="736"/>
                  <a:pt x="269" y="737"/>
                </a:cubicBezTo>
                <a:cubicBezTo>
                  <a:pt x="269" y="734"/>
                  <a:pt x="270" y="731"/>
                  <a:pt x="271" y="727"/>
                </a:cubicBezTo>
                <a:cubicBezTo>
                  <a:pt x="272" y="730"/>
                  <a:pt x="272" y="731"/>
                  <a:pt x="274" y="735"/>
                </a:cubicBezTo>
                <a:cubicBezTo>
                  <a:pt x="275" y="732"/>
                  <a:pt x="276" y="730"/>
                  <a:pt x="276" y="728"/>
                </a:cubicBezTo>
                <a:cubicBezTo>
                  <a:pt x="276" y="727"/>
                  <a:pt x="275" y="724"/>
                  <a:pt x="274" y="724"/>
                </a:cubicBezTo>
                <a:cubicBezTo>
                  <a:pt x="272" y="724"/>
                  <a:pt x="268" y="725"/>
                  <a:pt x="268" y="727"/>
                </a:cubicBezTo>
                <a:cubicBezTo>
                  <a:pt x="267" y="729"/>
                  <a:pt x="267" y="733"/>
                  <a:pt x="267" y="736"/>
                </a:cubicBezTo>
                <a:close/>
                <a:moveTo>
                  <a:pt x="89" y="856"/>
                </a:moveTo>
                <a:cubicBezTo>
                  <a:pt x="89" y="856"/>
                  <a:pt x="88" y="857"/>
                  <a:pt x="87" y="857"/>
                </a:cubicBezTo>
                <a:cubicBezTo>
                  <a:pt x="89" y="862"/>
                  <a:pt x="91" y="868"/>
                  <a:pt x="93" y="874"/>
                </a:cubicBezTo>
                <a:cubicBezTo>
                  <a:pt x="97" y="869"/>
                  <a:pt x="94" y="865"/>
                  <a:pt x="94" y="860"/>
                </a:cubicBezTo>
                <a:cubicBezTo>
                  <a:pt x="93" y="859"/>
                  <a:pt x="91" y="857"/>
                  <a:pt x="89" y="856"/>
                </a:cubicBezTo>
                <a:close/>
                <a:moveTo>
                  <a:pt x="182" y="878"/>
                </a:moveTo>
                <a:cubicBezTo>
                  <a:pt x="186" y="878"/>
                  <a:pt x="190" y="878"/>
                  <a:pt x="193" y="878"/>
                </a:cubicBezTo>
                <a:cubicBezTo>
                  <a:pt x="195" y="878"/>
                  <a:pt x="197" y="876"/>
                  <a:pt x="199" y="875"/>
                </a:cubicBezTo>
                <a:cubicBezTo>
                  <a:pt x="199" y="875"/>
                  <a:pt x="198" y="873"/>
                  <a:pt x="198" y="873"/>
                </a:cubicBezTo>
                <a:cubicBezTo>
                  <a:pt x="196" y="872"/>
                  <a:pt x="194" y="872"/>
                  <a:pt x="192" y="873"/>
                </a:cubicBezTo>
                <a:cubicBezTo>
                  <a:pt x="189" y="874"/>
                  <a:pt x="186" y="876"/>
                  <a:pt x="182" y="878"/>
                </a:cubicBezTo>
                <a:close/>
                <a:moveTo>
                  <a:pt x="719" y="254"/>
                </a:moveTo>
                <a:cubicBezTo>
                  <a:pt x="705" y="253"/>
                  <a:pt x="703" y="254"/>
                  <a:pt x="703" y="260"/>
                </a:cubicBezTo>
                <a:cubicBezTo>
                  <a:pt x="708" y="257"/>
                  <a:pt x="715" y="259"/>
                  <a:pt x="719" y="254"/>
                </a:cubicBezTo>
                <a:close/>
                <a:moveTo>
                  <a:pt x="571" y="917"/>
                </a:moveTo>
                <a:cubicBezTo>
                  <a:pt x="570" y="917"/>
                  <a:pt x="569" y="917"/>
                  <a:pt x="568" y="917"/>
                </a:cubicBezTo>
                <a:cubicBezTo>
                  <a:pt x="566" y="918"/>
                  <a:pt x="565" y="919"/>
                  <a:pt x="564" y="920"/>
                </a:cubicBezTo>
                <a:cubicBezTo>
                  <a:pt x="565" y="921"/>
                  <a:pt x="566" y="922"/>
                  <a:pt x="568" y="922"/>
                </a:cubicBezTo>
                <a:cubicBezTo>
                  <a:pt x="569" y="923"/>
                  <a:pt x="571" y="922"/>
                  <a:pt x="572" y="923"/>
                </a:cubicBezTo>
                <a:cubicBezTo>
                  <a:pt x="575" y="923"/>
                  <a:pt x="578" y="924"/>
                  <a:pt x="578" y="920"/>
                </a:cubicBezTo>
                <a:cubicBezTo>
                  <a:pt x="578" y="916"/>
                  <a:pt x="575" y="917"/>
                  <a:pt x="573" y="917"/>
                </a:cubicBezTo>
                <a:cubicBezTo>
                  <a:pt x="572" y="917"/>
                  <a:pt x="572" y="917"/>
                  <a:pt x="571" y="917"/>
                </a:cubicBezTo>
                <a:close/>
                <a:moveTo>
                  <a:pt x="102" y="889"/>
                </a:moveTo>
                <a:cubicBezTo>
                  <a:pt x="101" y="896"/>
                  <a:pt x="103" y="899"/>
                  <a:pt x="110" y="899"/>
                </a:cubicBezTo>
                <a:cubicBezTo>
                  <a:pt x="109" y="896"/>
                  <a:pt x="109" y="893"/>
                  <a:pt x="108" y="890"/>
                </a:cubicBezTo>
                <a:cubicBezTo>
                  <a:pt x="107" y="889"/>
                  <a:pt x="104" y="889"/>
                  <a:pt x="102" y="889"/>
                </a:cubicBezTo>
                <a:close/>
                <a:moveTo>
                  <a:pt x="568" y="767"/>
                </a:moveTo>
                <a:cubicBezTo>
                  <a:pt x="562" y="764"/>
                  <a:pt x="551" y="767"/>
                  <a:pt x="550" y="772"/>
                </a:cubicBezTo>
                <a:cubicBezTo>
                  <a:pt x="558" y="775"/>
                  <a:pt x="561" y="768"/>
                  <a:pt x="568" y="767"/>
                </a:cubicBezTo>
                <a:close/>
                <a:moveTo>
                  <a:pt x="146" y="760"/>
                </a:moveTo>
                <a:cubicBezTo>
                  <a:pt x="147" y="760"/>
                  <a:pt x="147" y="760"/>
                  <a:pt x="148" y="760"/>
                </a:cubicBezTo>
                <a:cubicBezTo>
                  <a:pt x="148" y="759"/>
                  <a:pt x="149" y="757"/>
                  <a:pt x="149" y="756"/>
                </a:cubicBezTo>
                <a:cubicBezTo>
                  <a:pt x="148" y="752"/>
                  <a:pt x="148" y="748"/>
                  <a:pt x="148" y="744"/>
                </a:cubicBezTo>
                <a:cubicBezTo>
                  <a:pt x="147" y="743"/>
                  <a:pt x="147" y="742"/>
                  <a:pt x="146" y="741"/>
                </a:cubicBezTo>
                <a:cubicBezTo>
                  <a:pt x="146" y="742"/>
                  <a:pt x="144" y="743"/>
                  <a:pt x="144" y="743"/>
                </a:cubicBezTo>
                <a:cubicBezTo>
                  <a:pt x="144" y="749"/>
                  <a:pt x="145" y="755"/>
                  <a:pt x="146" y="760"/>
                </a:cubicBezTo>
                <a:close/>
                <a:moveTo>
                  <a:pt x="598" y="105"/>
                </a:moveTo>
                <a:cubicBezTo>
                  <a:pt x="598" y="105"/>
                  <a:pt x="597" y="105"/>
                  <a:pt x="597" y="106"/>
                </a:cubicBezTo>
                <a:cubicBezTo>
                  <a:pt x="600" y="113"/>
                  <a:pt x="603" y="121"/>
                  <a:pt x="607" y="129"/>
                </a:cubicBezTo>
                <a:cubicBezTo>
                  <a:pt x="607" y="127"/>
                  <a:pt x="607" y="127"/>
                  <a:pt x="607" y="127"/>
                </a:cubicBezTo>
                <a:cubicBezTo>
                  <a:pt x="606" y="120"/>
                  <a:pt x="604" y="114"/>
                  <a:pt x="602" y="108"/>
                </a:cubicBezTo>
                <a:cubicBezTo>
                  <a:pt x="601" y="106"/>
                  <a:pt x="599" y="106"/>
                  <a:pt x="598" y="105"/>
                </a:cubicBezTo>
                <a:close/>
                <a:moveTo>
                  <a:pt x="741" y="834"/>
                </a:moveTo>
                <a:cubicBezTo>
                  <a:pt x="741" y="829"/>
                  <a:pt x="740" y="828"/>
                  <a:pt x="738" y="828"/>
                </a:cubicBezTo>
                <a:cubicBezTo>
                  <a:pt x="735" y="829"/>
                  <a:pt x="732" y="829"/>
                  <a:pt x="729" y="830"/>
                </a:cubicBezTo>
                <a:cubicBezTo>
                  <a:pt x="729" y="835"/>
                  <a:pt x="730" y="835"/>
                  <a:pt x="741" y="834"/>
                </a:cubicBezTo>
                <a:close/>
                <a:moveTo>
                  <a:pt x="323" y="626"/>
                </a:moveTo>
                <a:cubicBezTo>
                  <a:pt x="327" y="625"/>
                  <a:pt x="330" y="623"/>
                  <a:pt x="334" y="622"/>
                </a:cubicBezTo>
                <a:cubicBezTo>
                  <a:pt x="335" y="622"/>
                  <a:pt x="335" y="620"/>
                  <a:pt x="335" y="619"/>
                </a:cubicBezTo>
                <a:cubicBezTo>
                  <a:pt x="335" y="618"/>
                  <a:pt x="333" y="617"/>
                  <a:pt x="332" y="617"/>
                </a:cubicBezTo>
                <a:cubicBezTo>
                  <a:pt x="327" y="617"/>
                  <a:pt x="325" y="619"/>
                  <a:pt x="323" y="626"/>
                </a:cubicBezTo>
                <a:close/>
                <a:moveTo>
                  <a:pt x="656" y="663"/>
                </a:moveTo>
                <a:cubicBezTo>
                  <a:pt x="653" y="663"/>
                  <a:pt x="650" y="662"/>
                  <a:pt x="649" y="661"/>
                </a:cubicBezTo>
                <a:cubicBezTo>
                  <a:pt x="644" y="658"/>
                  <a:pt x="643" y="659"/>
                  <a:pt x="643" y="664"/>
                </a:cubicBezTo>
                <a:cubicBezTo>
                  <a:pt x="643" y="665"/>
                  <a:pt x="643" y="665"/>
                  <a:pt x="643" y="665"/>
                </a:cubicBezTo>
                <a:cubicBezTo>
                  <a:pt x="647" y="667"/>
                  <a:pt x="651" y="669"/>
                  <a:pt x="656" y="663"/>
                </a:cubicBezTo>
                <a:close/>
                <a:moveTo>
                  <a:pt x="428" y="509"/>
                </a:moveTo>
                <a:cubicBezTo>
                  <a:pt x="429" y="505"/>
                  <a:pt x="431" y="500"/>
                  <a:pt x="432" y="496"/>
                </a:cubicBezTo>
                <a:cubicBezTo>
                  <a:pt x="424" y="494"/>
                  <a:pt x="423" y="499"/>
                  <a:pt x="428" y="509"/>
                </a:cubicBezTo>
                <a:close/>
                <a:moveTo>
                  <a:pt x="728" y="477"/>
                </a:moveTo>
                <a:cubicBezTo>
                  <a:pt x="728" y="477"/>
                  <a:pt x="727" y="476"/>
                  <a:pt x="727" y="476"/>
                </a:cubicBezTo>
                <a:cubicBezTo>
                  <a:pt x="726" y="477"/>
                  <a:pt x="724" y="477"/>
                  <a:pt x="723" y="478"/>
                </a:cubicBezTo>
                <a:cubicBezTo>
                  <a:pt x="723" y="479"/>
                  <a:pt x="723" y="481"/>
                  <a:pt x="724" y="481"/>
                </a:cubicBezTo>
                <a:cubicBezTo>
                  <a:pt x="725" y="482"/>
                  <a:pt x="727" y="482"/>
                  <a:pt x="728" y="482"/>
                </a:cubicBezTo>
                <a:cubicBezTo>
                  <a:pt x="731" y="481"/>
                  <a:pt x="733" y="481"/>
                  <a:pt x="736" y="480"/>
                </a:cubicBezTo>
                <a:cubicBezTo>
                  <a:pt x="737" y="479"/>
                  <a:pt x="738" y="477"/>
                  <a:pt x="737" y="477"/>
                </a:cubicBezTo>
                <a:cubicBezTo>
                  <a:pt x="737" y="476"/>
                  <a:pt x="735" y="475"/>
                  <a:pt x="734" y="475"/>
                </a:cubicBezTo>
                <a:cubicBezTo>
                  <a:pt x="732" y="475"/>
                  <a:pt x="730" y="476"/>
                  <a:pt x="728" y="477"/>
                </a:cubicBezTo>
                <a:close/>
                <a:moveTo>
                  <a:pt x="48" y="613"/>
                </a:moveTo>
                <a:cubicBezTo>
                  <a:pt x="48" y="612"/>
                  <a:pt x="48" y="612"/>
                  <a:pt x="49" y="611"/>
                </a:cubicBezTo>
                <a:cubicBezTo>
                  <a:pt x="45" y="609"/>
                  <a:pt x="41" y="607"/>
                  <a:pt x="37" y="604"/>
                </a:cubicBezTo>
                <a:cubicBezTo>
                  <a:pt x="36" y="613"/>
                  <a:pt x="38" y="614"/>
                  <a:pt x="48" y="613"/>
                </a:cubicBezTo>
                <a:close/>
                <a:moveTo>
                  <a:pt x="395" y="425"/>
                </a:moveTo>
                <a:cubicBezTo>
                  <a:pt x="394" y="419"/>
                  <a:pt x="393" y="414"/>
                  <a:pt x="392" y="408"/>
                </a:cubicBezTo>
                <a:cubicBezTo>
                  <a:pt x="390" y="411"/>
                  <a:pt x="388" y="413"/>
                  <a:pt x="387" y="415"/>
                </a:cubicBezTo>
                <a:cubicBezTo>
                  <a:pt x="390" y="417"/>
                  <a:pt x="390" y="417"/>
                  <a:pt x="389" y="420"/>
                </a:cubicBezTo>
                <a:cubicBezTo>
                  <a:pt x="389" y="421"/>
                  <a:pt x="389" y="423"/>
                  <a:pt x="390" y="423"/>
                </a:cubicBezTo>
                <a:cubicBezTo>
                  <a:pt x="391" y="424"/>
                  <a:pt x="393" y="424"/>
                  <a:pt x="395" y="425"/>
                </a:cubicBezTo>
                <a:close/>
                <a:moveTo>
                  <a:pt x="471" y="644"/>
                </a:moveTo>
                <a:cubicBezTo>
                  <a:pt x="468" y="654"/>
                  <a:pt x="469" y="659"/>
                  <a:pt x="474" y="661"/>
                </a:cubicBezTo>
                <a:cubicBezTo>
                  <a:pt x="476" y="655"/>
                  <a:pt x="473" y="650"/>
                  <a:pt x="471" y="644"/>
                </a:cubicBezTo>
                <a:close/>
                <a:moveTo>
                  <a:pt x="643" y="196"/>
                </a:moveTo>
                <a:cubicBezTo>
                  <a:pt x="646" y="202"/>
                  <a:pt x="651" y="205"/>
                  <a:pt x="657" y="209"/>
                </a:cubicBezTo>
                <a:cubicBezTo>
                  <a:pt x="655" y="201"/>
                  <a:pt x="649" y="198"/>
                  <a:pt x="643" y="196"/>
                </a:cubicBezTo>
                <a:close/>
                <a:moveTo>
                  <a:pt x="438" y="755"/>
                </a:moveTo>
                <a:cubicBezTo>
                  <a:pt x="441" y="754"/>
                  <a:pt x="444" y="754"/>
                  <a:pt x="446" y="753"/>
                </a:cubicBezTo>
                <a:cubicBezTo>
                  <a:pt x="447" y="752"/>
                  <a:pt x="447" y="751"/>
                  <a:pt x="448" y="749"/>
                </a:cubicBezTo>
                <a:cubicBezTo>
                  <a:pt x="447" y="749"/>
                  <a:pt x="446" y="748"/>
                  <a:pt x="444" y="748"/>
                </a:cubicBezTo>
                <a:cubicBezTo>
                  <a:pt x="442" y="747"/>
                  <a:pt x="440" y="748"/>
                  <a:pt x="436" y="748"/>
                </a:cubicBezTo>
                <a:cubicBezTo>
                  <a:pt x="437" y="750"/>
                  <a:pt x="437" y="752"/>
                  <a:pt x="438" y="755"/>
                </a:cubicBezTo>
                <a:close/>
                <a:moveTo>
                  <a:pt x="347" y="163"/>
                </a:moveTo>
                <a:cubicBezTo>
                  <a:pt x="348" y="163"/>
                  <a:pt x="348" y="164"/>
                  <a:pt x="349" y="164"/>
                </a:cubicBezTo>
                <a:cubicBezTo>
                  <a:pt x="351" y="159"/>
                  <a:pt x="353" y="154"/>
                  <a:pt x="355" y="149"/>
                </a:cubicBezTo>
                <a:cubicBezTo>
                  <a:pt x="356" y="148"/>
                  <a:pt x="355" y="146"/>
                  <a:pt x="355" y="145"/>
                </a:cubicBezTo>
                <a:cubicBezTo>
                  <a:pt x="354" y="146"/>
                  <a:pt x="352" y="147"/>
                  <a:pt x="352" y="148"/>
                </a:cubicBezTo>
                <a:cubicBezTo>
                  <a:pt x="350" y="151"/>
                  <a:pt x="348" y="155"/>
                  <a:pt x="347" y="158"/>
                </a:cubicBezTo>
                <a:cubicBezTo>
                  <a:pt x="347" y="160"/>
                  <a:pt x="347" y="162"/>
                  <a:pt x="347" y="163"/>
                </a:cubicBezTo>
                <a:close/>
                <a:moveTo>
                  <a:pt x="760" y="687"/>
                </a:moveTo>
                <a:cubicBezTo>
                  <a:pt x="759" y="687"/>
                  <a:pt x="759" y="686"/>
                  <a:pt x="758" y="687"/>
                </a:cubicBezTo>
                <a:cubicBezTo>
                  <a:pt x="757" y="688"/>
                  <a:pt x="756" y="689"/>
                  <a:pt x="754" y="690"/>
                </a:cubicBezTo>
                <a:cubicBezTo>
                  <a:pt x="756" y="691"/>
                  <a:pt x="757" y="692"/>
                  <a:pt x="758" y="692"/>
                </a:cubicBezTo>
                <a:cubicBezTo>
                  <a:pt x="761" y="692"/>
                  <a:pt x="764" y="692"/>
                  <a:pt x="767" y="691"/>
                </a:cubicBezTo>
                <a:cubicBezTo>
                  <a:pt x="768" y="691"/>
                  <a:pt x="768" y="690"/>
                  <a:pt x="769" y="689"/>
                </a:cubicBezTo>
                <a:cubicBezTo>
                  <a:pt x="768" y="688"/>
                  <a:pt x="767" y="687"/>
                  <a:pt x="766" y="687"/>
                </a:cubicBezTo>
                <a:cubicBezTo>
                  <a:pt x="764" y="687"/>
                  <a:pt x="762" y="687"/>
                  <a:pt x="760" y="687"/>
                </a:cubicBezTo>
                <a:close/>
                <a:moveTo>
                  <a:pt x="691" y="729"/>
                </a:moveTo>
                <a:cubicBezTo>
                  <a:pt x="691" y="728"/>
                  <a:pt x="692" y="727"/>
                  <a:pt x="691" y="727"/>
                </a:cubicBezTo>
                <a:cubicBezTo>
                  <a:pt x="690" y="725"/>
                  <a:pt x="689" y="724"/>
                  <a:pt x="688" y="722"/>
                </a:cubicBezTo>
                <a:cubicBezTo>
                  <a:pt x="687" y="724"/>
                  <a:pt x="686" y="725"/>
                  <a:pt x="685" y="727"/>
                </a:cubicBezTo>
                <a:cubicBezTo>
                  <a:pt x="685" y="728"/>
                  <a:pt x="685" y="730"/>
                  <a:pt x="686" y="732"/>
                </a:cubicBezTo>
                <a:cubicBezTo>
                  <a:pt x="686" y="733"/>
                  <a:pt x="688" y="734"/>
                  <a:pt x="688" y="735"/>
                </a:cubicBezTo>
                <a:cubicBezTo>
                  <a:pt x="689" y="734"/>
                  <a:pt x="691" y="733"/>
                  <a:pt x="691" y="732"/>
                </a:cubicBezTo>
                <a:cubicBezTo>
                  <a:pt x="692" y="731"/>
                  <a:pt x="691" y="729"/>
                  <a:pt x="691" y="729"/>
                </a:cubicBezTo>
                <a:close/>
                <a:moveTo>
                  <a:pt x="553" y="829"/>
                </a:moveTo>
                <a:cubicBezTo>
                  <a:pt x="555" y="831"/>
                  <a:pt x="556" y="834"/>
                  <a:pt x="558" y="834"/>
                </a:cubicBezTo>
                <a:cubicBezTo>
                  <a:pt x="562" y="834"/>
                  <a:pt x="562" y="831"/>
                  <a:pt x="561" y="828"/>
                </a:cubicBezTo>
                <a:cubicBezTo>
                  <a:pt x="561" y="826"/>
                  <a:pt x="559" y="824"/>
                  <a:pt x="558" y="822"/>
                </a:cubicBezTo>
                <a:cubicBezTo>
                  <a:pt x="557" y="824"/>
                  <a:pt x="555" y="826"/>
                  <a:pt x="553" y="829"/>
                </a:cubicBezTo>
                <a:close/>
                <a:moveTo>
                  <a:pt x="217" y="892"/>
                </a:moveTo>
                <a:cubicBezTo>
                  <a:pt x="213" y="892"/>
                  <a:pt x="210" y="892"/>
                  <a:pt x="208" y="892"/>
                </a:cubicBezTo>
                <a:cubicBezTo>
                  <a:pt x="207" y="892"/>
                  <a:pt x="205" y="893"/>
                  <a:pt x="205" y="894"/>
                </a:cubicBezTo>
                <a:cubicBezTo>
                  <a:pt x="205" y="895"/>
                  <a:pt x="205" y="897"/>
                  <a:pt x="206" y="897"/>
                </a:cubicBezTo>
                <a:cubicBezTo>
                  <a:pt x="207" y="898"/>
                  <a:pt x="208" y="898"/>
                  <a:pt x="209" y="898"/>
                </a:cubicBezTo>
                <a:cubicBezTo>
                  <a:pt x="212" y="898"/>
                  <a:pt x="214" y="897"/>
                  <a:pt x="216" y="896"/>
                </a:cubicBezTo>
                <a:cubicBezTo>
                  <a:pt x="217" y="896"/>
                  <a:pt x="218" y="895"/>
                  <a:pt x="219" y="894"/>
                </a:cubicBezTo>
                <a:cubicBezTo>
                  <a:pt x="218" y="893"/>
                  <a:pt x="217" y="892"/>
                  <a:pt x="217" y="892"/>
                </a:cubicBezTo>
                <a:close/>
                <a:moveTo>
                  <a:pt x="173" y="917"/>
                </a:moveTo>
                <a:cubicBezTo>
                  <a:pt x="175" y="918"/>
                  <a:pt x="176" y="918"/>
                  <a:pt x="178" y="919"/>
                </a:cubicBezTo>
                <a:cubicBezTo>
                  <a:pt x="178" y="919"/>
                  <a:pt x="179" y="916"/>
                  <a:pt x="179" y="916"/>
                </a:cubicBezTo>
                <a:cubicBezTo>
                  <a:pt x="178" y="915"/>
                  <a:pt x="177" y="914"/>
                  <a:pt x="175" y="913"/>
                </a:cubicBezTo>
                <a:cubicBezTo>
                  <a:pt x="173" y="913"/>
                  <a:pt x="171" y="913"/>
                  <a:pt x="169" y="913"/>
                </a:cubicBezTo>
                <a:cubicBezTo>
                  <a:pt x="168" y="913"/>
                  <a:pt x="167" y="915"/>
                  <a:pt x="167" y="916"/>
                </a:cubicBezTo>
                <a:cubicBezTo>
                  <a:pt x="167" y="917"/>
                  <a:pt x="167" y="919"/>
                  <a:pt x="168" y="920"/>
                </a:cubicBezTo>
                <a:cubicBezTo>
                  <a:pt x="169" y="920"/>
                  <a:pt x="171" y="920"/>
                  <a:pt x="172" y="919"/>
                </a:cubicBezTo>
                <a:cubicBezTo>
                  <a:pt x="173" y="919"/>
                  <a:pt x="173" y="917"/>
                  <a:pt x="173" y="917"/>
                </a:cubicBezTo>
                <a:close/>
                <a:moveTo>
                  <a:pt x="390" y="261"/>
                </a:moveTo>
                <a:cubicBezTo>
                  <a:pt x="391" y="261"/>
                  <a:pt x="392" y="261"/>
                  <a:pt x="392" y="261"/>
                </a:cubicBezTo>
                <a:cubicBezTo>
                  <a:pt x="395" y="253"/>
                  <a:pt x="391" y="247"/>
                  <a:pt x="390" y="239"/>
                </a:cubicBezTo>
                <a:cubicBezTo>
                  <a:pt x="390" y="247"/>
                  <a:pt x="390" y="254"/>
                  <a:pt x="390" y="261"/>
                </a:cubicBezTo>
                <a:close/>
                <a:moveTo>
                  <a:pt x="534" y="875"/>
                </a:moveTo>
                <a:cubicBezTo>
                  <a:pt x="538" y="879"/>
                  <a:pt x="546" y="880"/>
                  <a:pt x="549" y="878"/>
                </a:cubicBezTo>
                <a:cubicBezTo>
                  <a:pt x="550" y="877"/>
                  <a:pt x="550" y="876"/>
                  <a:pt x="550" y="875"/>
                </a:cubicBezTo>
                <a:cubicBezTo>
                  <a:pt x="549" y="874"/>
                  <a:pt x="548" y="874"/>
                  <a:pt x="547" y="874"/>
                </a:cubicBezTo>
                <a:cubicBezTo>
                  <a:pt x="545" y="874"/>
                  <a:pt x="543" y="874"/>
                  <a:pt x="540" y="875"/>
                </a:cubicBezTo>
                <a:cubicBezTo>
                  <a:pt x="539" y="875"/>
                  <a:pt x="537" y="875"/>
                  <a:pt x="534" y="875"/>
                </a:cubicBezTo>
                <a:close/>
                <a:moveTo>
                  <a:pt x="303" y="670"/>
                </a:moveTo>
                <a:cubicBezTo>
                  <a:pt x="306" y="661"/>
                  <a:pt x="303" y="658"/>
                  <a:pt x="294" y="658"/>
                </a:cubicBezTo>
                <a:cubicBezTo>
                  <a:pt x="297" y="662"/>
                  <a:pt x="299" y="666"/>
                  <a:pt x="303" y="670"/>
                </a:cubicBezTo>
                <a:close/>
                <a:moveTo>
                  <a:pt x="696" y="459"/>
                </a:moveTo>
                <a:cubicBezTo>
                  <a:pt x="694" y="462"/>
                  <a:pt x="692" y="463"/>
                  <a:pt x="692" y="464"/>
                </a:cubicBezTo>
                <a:cubicBezTo>
                  <a:pt x="691" y="468"/>
                  <a:pt x="695" y="468"/>
                  <a:pt x="698" y="468"/>
                </a:cubicBezTo>
                <a:cubicBezTo>
                  <a:pt x="700" y="468"/>
                  <a:pt x="701" y="467"/>
                  <a:pt x="702" y="466"/>
                </a:cubicBezTo>
                <a:cubicBezTo>
                  <a:pt x="700" y="464"/>
                  <a:pt x="699" y="462"/>
                  <a:pt x="696" y="459"/>
                </a:cubicBezTo>
                <a:close/>
                <a:moveTo>
                  <a:pt x="364" y="667"/>
                </a:moveTo>
                <a:cubicBezTo>
                  <a:pt x="366" y="669"/>
                  <a:pt x="367" y="670"/>
                  <a:pt x="369" y="671"/>
                </a:cubicBezTo>
                <a:cubicBezTo>
                  <a:pt x="370" y="670"/>
                  <a:pt x="372" y="669"/>
                  <a:pt x="372" y="667"/>
                </a:cubicBezTo>
                <a:cubicBezTo>
                  <a:pt x="373" y="664"/>
                  <a:pt x="370" y="664"/>
                  <a:pt x="368" y="664"/>
                </a:cubicBezTo>
                <a:cubicBezTo>
                  <a:pt x="367" y="664"/>
                  <a:pt x="367" y="664"/>
                  <a:pt x="367" y="664"/>
                </a:cubicBezTo>
                <a:cubicBezTo>
                  <a:pt x="363" y="661"/>
                  <a:pt x="361" y="662"/>
                  <a:pt x="360" y="667"/>
                </a:cubicBezTo>
                <a:cubicBezTo>
                  <a:pt x="362" y="667"/>
                  <a:pt x="363" y="667"/>
                  <a:pt x="364" y="667"/>
                </a:cubicBezTo>
                <a:close/>
                <a:moveTo>
                  <a:pt x="183" y="800"/>
                </a:moveTo>
                <a:cubicBezTo>
                  <a:pt x="183" y="800"/>
                  <a:pt x="184" y="800"/>
                  <a:pt x="184" y="799"/>
                </a:cubicBezTo>
                <a:cubicBezTo>
                  <a:pt x="185" y="791"/>
                  <a:pt x="182" y="785"/>
                  <a:pt x="176" y="785"/>
                </a:cubicBezTo>
                <a:cubicBezTo>
                  <a:pt x="178" y="790"/>
                  <a:pt x="180" y="795"/>
                  <a:pt x="183" y="800"/>
                </a:cubicBezTo>
                <a:close/>
                <a:moveTo>
                  <a:pt x="539" y="829"/>
                </a:moveTo>
                <a:cubicBezTo>
                  <a:pt x="539" y="829"/>
                  <a:pt x="539" y="829"/>
                  <a:pt x="540" y="829"/>
                </a:cubicBezTo>
                <a:cubicBezTo>
                  <a:pt x="539" y="827"/>
                  <a:pt x="538" y="826"/>
                  <a:pt x="538" y="825"/>
                </a:cubicBezTo>
                <a:cubicBezTo>
                  <a:pt x="537" y="826"/>
                  <a:pt x="534" y="827"/>
                  <a:pt x="534" y="828"/>
                </a:cubicBezTo>
                <a:cubicBezTo>
                  <a:pt x="534" y="831"/>
                  <a:pt x="535" y="835"/>
                  <a:pt x="536" y="838"/>
                </a:cubicBezTo>
                <a:cubicBezTo>
                  <a:pt x="536" y="839"/>
                  <a:pt x="537" y="839"/>
                  <a:pt x="538" y="839"/>
                </a:cubicBezTo>
                <a:cubicBezTo>
                  <a:pt x="538" y="839"/>
                  <a:pt x="539" y="837"/>
                  <a:pt x="539" y="837"/>
                </a:cubicBezTo>
                <a:cubicBezTo>
                  <a:pt x="539" y="834"/>
                  <a:pt x="539" y="831"/>
                  <a:pt x="539" y="829"/>
                </a:cubicBezTo>
                <a:close/>
                <a:moveTo>
                  <a:pt x="286" y="586"/>
                </a:moveTo>
                <a:cubicBezTo>
                  <a:pt x="286" y="585"/>
                  <a:pt x="285" y="584"/>
                  <a:pt x="285" y="583"/>
                </a:cubicBezTo>
                <a:cubicBezTo>
                  <a:pt x="283" y="584"/>
                  <a:pt x="282" y="585"/>
                  <a:pt x="281" y="586"/>
                </a:cubicBezTo>
                <a:cubicBezTo>
                  <a:pt x="281" y="588"/>
                  <a:pt x="280" y="591"/>
                  <a:pt x="280" y="593"/>
                </a:cubicBezTo>
                <a:cubicBezTo>
                  <a:pt x="280" y="594"/>
                  <a:pt x="281" y="595"/>
                  <a:pt x="282" y="596"/>
                </a:cubicBezTo>
                <a:cubicBezTo>
                  <a:pt x="283" y="595"/>
                  <a:pt x="285" y="595"/>
                  <a:pt x="285" y="594"/>
                </a:cubicBezTo>
                <a:cubicBezTo>
                  <a:pt x="286" y="592"/>
                  <a:pt x="286" y="589"/>
                  <a:pt x="286" y="586"/>
                </a:cubicBezTo>
                <a:close/>
                <a:moveTo>
                  <a:pt x="513" y="686"/>
                </a:moveTo>
                <a:cubicBezTo>
                  <a:pt x="518" y="689"/>
                  <a:pt x="537" y="685"/>
                  <a:pt x="540" y="682"/>
                </a:cubicBezTo>
                <a:cubicBezTo>
                  <a:pt x="532" y="683"/>
                  <a:pt x="523" y="685"/>
                  <a:pt x="513" y="686"/>
                </a:cubicBezTo>
                <a:close/>
                <a:moveTo>
                  <a:pt x="358" y="865"/>
                </a:moveTo>
                <a:cubicBezTo>
                  <a:pt x="357" y="864"/>
                  <a:pt x="357" y="864"/>
                  <a:pt x="357" y="864"/>
                </a:cubicBezTo>
                <a:cubicBezTo>
                  <a:pt x="352" y="865"/>
                  <a:pt x="348" y="866"/>
                  <a:pt x="343" y="868"/>
                </a:cubicBezTo>
                <a:cubicBezTo>
                  <a:pt x="342" y="868"/>
                  <a:pt x="341" y="869"/>
                  <a:pt x="339" y="869"/>
                </a:cubicBezTo>
                <a:cubicBezTo>
                  <a:pt x="339" y="869"/>
                  <a:pt x="340" y="871"/>
                  <a:pt x="340" y="871"/>
                </a:cubicBezTo>
                <a:cubicBezTo>
                  <a:pt x="341" y="872"/>
                  <a:pt x="343" y="872"/>
                  <a:pt x="345" y="871"/>
                </a:cubicBezTo>
                <a:cubicBezTo>
                  <a:pt x="348" y="871"/>
                  <a:pt x="351" y="870"/>
                  <a:pt x="354" y="868"/>
                </a:cubicBezTo>
                <a:cubicBezTo>
                  <a:pt x="355" y="868"/>
                  <a:pt x="356" y="866"/>
                  <a:pt x="358" y="865"/>
                </a:cubicBezTo>
                <a:close/>
                <a:moveTo>
                  <a:pt x="186" y="65"/>
                </a:moveTo>
                <a:cubicBezTo>
                  <a:pt x="186" y="66"/>
                  <a:pt x="186" y="66"/>
                  <a:pt x="187" y="67"/>
                </a:cubicBezTo>
                <a:cubicBezTo>
                  <a:pt x="192" y="64"/>
                  <a:pt x="197" y="61"/>
                  <a:pt x="201" y="58"/>
                </a:cubicBezTo>
                <a:cubicBezTo>
                  <a:pt x="201" y="57"/>
                  <a:pt x="201" y="57"/>
                  <a:pt x="200" y="56"/>
                </a:cubicBezTo>
                <a:cubicBezTo>
                  <a:pt x="193" y="55"/>
                  <a:pt x="191" y="62"/>
                  <a:pt x="186" y="65"/>
                </a:cubicBezTo>
                <a:close/>
                <a:moveTo>
                  <a:pt x="290" y="165"/>
                </a:moveTo>
                <a:cubicBezTo>
                  <a:pt x="285" y="169"/>
                  <a:pt x="284" y="174"/>
                  <a:pt x="287" y="180"/>
                </a:cubicBezTo>
                <a:cubicBezTo>
                  <a:pt x="291" y="176"/>
                  <a:pt x="292" y="170"/>
                  <a:pt x="290" y="165"/>
                </a:cubicBezTo>
                <a:close/>
                <a:moveTo>
                  <a:pt x="349" y="837"/>
                </a:moveTo>
                <a:cubicBezTo>
                  <a:pt x="349" y="837"/>
                  <a:pt x="348" y="838"/>
                  <a:pt x="348" y="838"/>
                </a:cubicBezTo>
                <a:cubicBezTo>
                  <a:pt x="349" y="839"/>
                  <a:pt x="350" y="840"/>
                  <a:pt x="350" y="841"/>
                </a:cubicBezTo>
                <a:cubicBezTo>
                  <a:pt x="351" y="840"/>
                  <a:pt x="353" y="839"/>
                  <a:pt x="353" y="838"/>
                </a:cubicBezTo>
                <a:cubicBezTo>
                  <a:pt x="353" y="835"/>
                  <a:pt x="353" y="832"/>
                  <a:pt x="353" y="830"/>
                </a:cubicBezTo>
                <a:cubicBezTo>
                  <a:pt x="353" y="829"/>
                  <a:pt x="352" y="828"/>
                  <a:pt x="351" y="827"/>
                </a:cubicBezTo>
                <a:cubicBezTo>
                  <a:pt x="350" y="828"/>
                  <a:pt x="349" y="829"/>
                  <a:pt x="349" y="830"/>
                </a:cubicBezTo>
                <a:cubicBezTo>
                  <a:pt x="348" y="832"/>
                  <a:pt x="349" y="835"/>
                  <a:pt x="349" y="837"/>
                </a:cubicBezTo>
                <a:close/>
                <a:moveTo>
                  <a:pt x="310" y="27"/>
                </a:moveTo>
                <a:cubicBezTo>
                  <a:pt x="312" y="31"/>
                  <a:pt x="314" y="35"/>
                  <a:pt x="316" y="40"/>
                </a:cubicBezTo>
                <a:cubicBezTo>
                  <a:pt x="317" y="35"/>
                  <a:pt x="319" y="32"/>
                  <a:pt x="320" y="27"/>
                </a:cubicBezTo>
                <a:cubicBezTo>
                  <a:pt x="318" y="27"/>
                  <a:pt x="314" y="27"/>
                  <a:pt x="310" y="27"/>
                </a:cubicBezTo>
                <a:close/>
                <a:moveTo>
                  <a:pt x="375" y="876"/>
                </a:moveTo>
                <a:cubicBezTo>
                  <a:pt x="371" y="873"/>
                  <a:pt x="369" y="876"/>
                  <a:pt x="367" y="878"/>
                </a:cubicBezTo>
                <a:cubicBezTo>
                  <a:pt x="364" y="879"/>
                  <a:pt x="362" y="881"/>
                  <a:pt x="363" y="887"/>
                </a:cubicBezTo>
                <a:cubicBezTo>
                  <a:pt x="367" y="883"/>
                  <a:pt x="371" y="880"/>
                  <a:pt x="375" y="876"/>
                </a:cubicBezTo>
                <a:close/>
                <a:moveTo>
                  <a:pt x="590" y="730"/>
                </a:moveTo>
                <a:cubicBezTo>
                  <a:pt x="585" y="731"/>
                  <a:pt x="581" y="732"/>
                  <a:pt x="577" y="732"/>
                </a:cubicBezTo>
                <a:cubicBezTo>
                  <a:pt x="577" y="732"/>
                  <a:pt x="577" y="735"/>
                  <a:pt x="577" y="735"/>
                </a:cubicBezTo>
                <a:cubicBezTo>
                  <a:pt x="580" y="738"/>
                  <a:pt x="588" y="736"/>
                  <a:pt x="590" y="730"/>
                </a:cubicBezTo>
                <a:close/>
                <a:moveTo>
                  <a:pt x="805" y="656"/>
                </a:moveTo>
                <a:cubicBezTo>
                  <a:pt x="805" y="656"/>
                  <a:pt x="805" y="656"/>
                  <a:pt x="804" y="655"/>
                </a:cubicBezTo>
                <a:cubicBezTo>
                  <a:pt x="803" y="655"/>
                  <a:pt x="801" y="655"/>
                  <a:pt x="799" y="655"/>
                </a:cubicBezTo>
                <a:cubicBezTo>
                  <a:pt x="798" y="657"/>
                  <a:pt x="798" y="658"/>
                  <a:pt x="798" y="660"/>
                </a:cubicBezTo>
                <a:cubicBezTo>
                  <a:pt x="798" y="662"/>
                  <a:pt x="798" y="664"/>
                  <a:pt x="798" y="666"/>
                </a:cubicBezTo>
                <a:cubicBezTo>
                  <a:pt x="801" y="665"/>
                  <a:pt x="803" y="665"/>
                  <a:pt x="806" y="665"/>
                </a:cubicBezTo>
                <a:cubicBezTo>
                  <a:pt x="802" y="661"/>
                  <a:pt x="801" y="659"/>
                  <a:pt x="805" y="656"/>
                </a:cubicBezTo>
                <a:close/>
                <a:moveTo>
                  <a:pt x="266" y="707"/>
                </a:moveTo>
                <a:cubicBezTo>
                  <a:pt x="267" y="707"/>
                  <a:pt x="268" y="707"/>
                  <a:pt x="269" y="707"/>
                </a:cubicBezTo>
                <a:cubicBezTo>
                  <a:pt x="269" y="703"/>
                  <a:pt x="269" y="699"/>
                  <a:pt x="269" y="695"/>
                </a:cubicBezTo>
                <a:cubicBezTo>
                  <a:pt x="269" y="694"/>
                  <a:pt x="268" y="693"/>
                  <a:pt x="266" y="693"/>
                </a:cubicBezTo>
                <a:cubicBezTo>
                  <a:pt x="266" y="693"/>
                  <a:pt x="264" y="694"/>
                  <a:pt x="264" y="694"/>
                </a:cubicBezTo>
                <a:cubicBezTo>
                  <a:pt x="265" y="699"/>
                  <a:pt x="265" y="703"/>
                  <a:pt x="266" y="707"/>
                </a:cubicBezTo>
                <a:close/>
                <a:moveTo>
                  <a:pt x="551" y="954"/>
                </a:moveTo>
                <a:cubicBezTo>
                  <a:pt x="552" y="952"/>
                  <a:pt x="554" y="951"/>
                  <a:pt x="554" y="949"/>
                </a:cubicBezTo>
                <a:cubicBezTo>
                  <a:pt x="554" y="948"/>
                  <a:pt x="552" y="945"/>
                  <a:pt x="551" y="945"/>
                </a:cubicBezTo>
                <a:cubicBezTo>
                  <a:pt x="549" y="946"/>
                  <a:pt x="546" y="948"/>
                  <a:pt x="544" y="950"/>
                </a:cubicBezTo>
                <a:cubicBezTo>
                  <a:pt x="546" y="951"/>
                  <a:pt x="548" y="952"/>
                  <a:pt x="551" y="954"/>
                </a:cubicBezTo>
                <a:close/>
                <a:moveTo>
                  <a:pt x="327" y="816"/>
                </a:moveTo>
                <a:cubicBezTo>
                  <a:pt x="327" y="815"/>
                  <a:pt x="327" y="814"/>
                  <a:pt x="327" y="813"/>
                </a:cubicBezTo>
                <a:cubicBezTo>
                  <a:pt x="324" y="812"/>
                  <a:pt x="321" y="811"/>
                  <a:pt x="319" y="811"/>
                </a:cubicBezTo>
                <a:cubicBezTo>
                  <a:pt x="318" y="810"/>
                  <a:pt x="315" y="812"/>
                  <a:pt x="315" y="813"/>
                </a:cubicBezTo>
                <a:cubicBezTo>
                  <a:pt x="315" y="814"/>
                  <a:pt x="317" y="817"/>
                  <a:pt x="317" y="817"/>
                </a:cubicBezTo>
                <a:cubicBezTo>
                  <a:pt x="321" y="817"/>
                  <a:pt x="324" y="816"/>
                  <a:pt x="327" y="816"/>
                </a:cubicBezTo>
                <a:close/>
                <a:moveTo>
                  <a:pt x="52" y="723"/>
                </a:moveTo>
                <a:cubicBezTo>
                  <a:pt x="52" y="727"/>
                  <a:pt x="51" y="731"/>
                  <a:pt x="51" y="734"/>
                </a:cubicBezTo>
                <a:cubicBezTo>
                  <a:pt x="51" y="735"/>
                  <a:pt x="52" y="737"/>
                  <a:pt x="53" y="737"/>
                </a:cubicBezTo>
                <a:cubicBezTo>
                  <a:pt x="54" y="736"/>
                  <a:pt x="55" y="736"/>
                  <a:pt x="56" y="735"/>
                </a:cubicBezTo>
                <a:cubicBezTo>
                  <a:pt x="58" y="731"/>
                  <a:pt x="56" y="726"/>
                  <a:pt x="52" y="723"/>
                </a:cubicBezTo>
                <a:close/>
                <a:moveTo>
                  <a:pt x="342" y="667"/>
                </a:moveTo>
                <a:cubicBezTo>
                  <a:pt x="339" y="670"/>
                  <a:pt x="336" y="683"/>
                  <a:pt x="338" y="686"/>
                </a:cubicBezTo>
                <a:cubicBezTo>
                  <a:pt x="338" y="686"/>
                  <a:pt x="339" y="687"/>
                  <a:pt x="340" y="687"/>
                </a:cubicBezTo>
                <a:cubicBezTo>
                  <a:pt x="340" y="686"/>
                  <a:pt x="341" y="686"/>
                  <a:pt x="341" y="685"/>
                </a:cubicBezTo>
                <a:cubicBezTo>
                  <a:pt x="341" y="681"/>
                  <a:pt x="342" y="676"/>
                  <a:pt x="342" y="672"/>
                </a:cubicBezTo>
                <a:cubicBezTo>
                  <a:pt x="342" y="671"/>
                  <a:pt x="342" y="669"/>
                  <a:pt x="342" y="667"/>
                </a:cubicBezTo>
                <a:close/>
                <a:moveTo>
                  <a:pt x="76" y="866"/>
                </a:moveTo>
                <a:cubicBezTo>
                  <a:pt x="77" y="860"/>
                  <a:pt x="77" y="856"/>
                  <a:pt x="75" y="851"/>
                </a:cubicBezTo>
                <a:cubicBezTo>
                  <a:pt x="75" y="851"/>
                  <a:pt x="73" y="850"/>
                  <a:pt x="73" y="850"/>
                </a:cubicBezTo>
                <a:cubicBezTo>
                  <a:pt x="72" y="850"/>
                  <a:pt x="71" y="852"/>
                  <a:pt x="71" y="852"/>
                </a:cubicBezTo>
                <a:cubicBezTo>
                  <a:pt x="71" y="857"/>
                  <a:pt x="72" y="861"/>
                  <a:pt x="76" y="866"/>
                </a:cubicBezTo>
                <a:close/>
                <a:moveTo>
                  <a:pt x="370" y="885"/>
                </a:moveTo>
                <a:cubicBezTo>
                  <a:pt x="367" y="887"/>
                  <a:pt x="364" y="889"/>
                  <a:pt x="361" y="891"/>
                </a:cubicBezTo>
                <a:cubicBezTo>
                  <a:pt x="359" y="892"/>
                  <a:pt x="358" y="895"/>
                  <a:pt x="361" y="896"/>
                </a:cubicBezTo>
                <a:cubicBezTo>
                  <a:pt x="364" y="897"/>
                  <a:pt x="371" y="890"/>
                  <a:pt x="370" y="885"/>
                </a:cubicBezTo>
                <a:close/>
                <a:moveTo>
                  <a:pt x="335" y="647"/>
                </a:moveTo>
                <a:cubicBezTo>
                  <a:pt x="333" y="646"/>
                  <a:pt x="332" y="644"/>
                  <a:pt x="331" y="644"/>
                </a:cubicBezTo>
                <a:cubicBezTo>
                  <a:pt x="328" y="644"/>
                  <a:pt x="326" y="645"/>
                  <a:pt x="326" y="648"/>
                </a:cubicBezTo>
                <a:cubicBezTo>
                  <a:pt x="326" y="650"/>
                  <a:pt x="328" y="652"/>
                  <a:pt x="329" y="653"/>
                </a:cubicBezTo>
                <a:cubicBezTo>
                  <a:pt x="330" y="652"/>
                  <a:pt x="332" y="650"/>
                  <a:pt x="335" y="647"/>
                </a:cubicBezTo>
                <a:close/>
                <a:moveTo>
                  <a:pt x="380" y="936"/>
                </a:moveTo>
                <a:cubicBezTo>
                  <a:pt x="383" y="933"/>
                  <a:pt x="385" y="930"/>
                  <a:pt x="387" y="928"/>
                </a:cubicBezTo>
                <a:cubicBezTo>
                  <a:pt x="387" y="928"/>
                  <a:pt x="386" y="926"/>
                  <a:pt x="385" y="926"/>
                </a:cubicBezTo>
                <a:cubicBezTo>
                  <a:pt x="381" y="926"/>
                  <a:pt x="378" y="927"/>
                  <a:pt x="378" y="931"/>
                </a:cubicBezTo>
                <a:cubicBezTo>
                  <a:pt x="377" y="932"/>
                  <a:pt x="379" y="933"/>
                  <a:pt x="380" y="936"/>
                </a:cubicBezTo>
                <a:close/>
                <a:moveTo>
                  <a:pt x="97" y="826"/>
                </a:moveTo>
                <a:cubicBezTo>
                  <a:pt x="93" y="829"/>
                  <a:pt x="94" y="839"/>
                  <a:pt x="100" y="843"/>
                </a:cubicBezTo>
                <a:cubicBezTo>
                  <a:pt x="99" y="838"/>
                  <a:pt x="98" y="832"/>
                  <a:pt x="97" y="826"/>
                </a:cubicBezTo>
                <a:close/>
                <a:moveTo>
                  <a:pt x="217" y="762"/>
                </a:moveTo>
                <a:cubicBezTo>
                  <a:pt x="218" y="763"/>
                  <a:pt x="218" y="763"/>
                  <a:pt x="219" y="763"/>
                </a:cubicBezTo>
                <a:cubicBezTo>
                  <a:pt x="221" y="763"/>
                  <a:pt x="224" y="762"/>
                  <a:pt x="224" y="762"/>
                </a:cubicBezTo>
                <a:cubicBezTo>
                  <a:pt x="224" y="758"/>
                  <a:pt x="223" y="755"/>
                  <a:pt x="223" y="751"/>
                </a:cubicBezTo>
                <a:cubicBezTo>
                  <a:pt x="215" y="753"/>
                  <a:pt x="221" y="759"/>
                  <a:pt x="217" y="762"/>
                </a:cubicBezTo>
                <a:close/>
                <a:moveTo>
                  <a:pt x="689" y="474"/>
                </a:moveTo>
                <a:cubicBezTo>
                  <a:pt x="694" y="475"/>
                  <a:pt x="699" y="475"/>
                  <a:pt x="706" y="476"/>
                </a:cubicBezTo>
                <a:cubicBezTo>
                  <a:pt x="699" y="469"/>
                  <a:pt x="692" y="468"/>
                  <a:pt x="689" y="474"/>
                </a:cubicBezTo>
                <a:close/>
                <a:moveTo>
                  <a:pt x="72" y="818"/>
                </a:moveTo>
                <a:cubicBezTo>
                  <a:pt x="71" y="818"/>
                  <a:pt x="70" y="818"/>
                  <a:pt x="69" y="819"/>
                </a:cubicBezTo>
                <a:cubicBezTo>
                  <a:pt x="69" y="825"/>
                  <a:pt x="69" y="831"/>
                  <a:pt x="73" y="837"/>
                </a:cubicBezTo>
                <a:cubicBezTo>
                  <a:pt x="73" y="837"/>
                  <a:pt x="74" y="837"/>
                  <a:pt x="74" y="837"/>
                </a:cubicBezTo>
                <a:cubicBezTo>
                  <a:pt x="74" y="831"/>
                  <a:pt x="73" y="824"/>
                  <a:pt x="72" y="818"/>
                </a:cubicBezTo>
                <a:close/>
                <a:moveTo>
                  <a:pt x="712" y="575"/>
                </a:moveTo>
                <a:cubicBezTo>
                  <a:pt x="724" y="576"/>
                  <a:pt x="725" y="578"/>
                  <a:pt x="727" y="570"/>
                </a:cubicBezTo>
                <a:cubicBezTo>
                  <a:pt x="725" y="570"/>
                  <a:pt x="722" y="569"/>
                  <a:pt x="719" y="569"/>
                </a:cubicBezTo>
                <a:cubicBezTo>
                  <a:pt x="720" y="571"/>
                  <a:pt x="720" y="572"/>
                  <a:pt x="721" y="573"/>
                </a:cubicBezTo>
                <a:cubicBezTo>
                  <a:pt x="718" y="574"/>
                  <a:pt x="715" y="574"/>
                  <a:pt x="712" y="575"/>
                </a:cubicBezTo>
                <a:close/>
                <a:moveTo>
                  <a:pt x="140" y="755"/>
                </a:moveTo>
                <a:cubicBezTo>
                  <a:pt x="141" y="755"/>
                  <a:pt x="142" y="755"/>
                  <a:pt x="143" y="755"/>
                </a:cubicBezTo>
                <a:cubicBezTo>
                  <a:pt x="142" y="750"/>
                  <a:pt x="141" y="746"/>
                  <a:pt x="140" y="742"/>
                </a:cubicBezTo>
                <a:cubicBezTo>
                  <a:pt x="140" y="742"/>
                  <a:pt x="138" y="740"/>
                  <a:pt x="138" y="741"/>
                </a:cubicBezTo>
                <a:cubicBezTo>
                  <a:pt x="137" y="741"/>
                  <a:pt x="135" y="743"/>
                  <a:pt x="136" y="743"/>
                </a:cubicBezTo>
                <a:cubicBezTo>
                  <a:pt x="137" y="747"/>
                  <a:pt x="139" y="751"/>
                  <a:pt x="140" y="755"/>
                </a:cubicBezTo>
                <a:close/>
                <a:moveTo>
                  <a:pt x="379" y="864"/>
                </a:moveTo>
                <a:cubicBezTo>
                  <a:pt x="381" y="863"/>
                  <a:pt x="384" y="863"/>
                  <a:pt x="386" y="862"/>
                </a:cubicBezTo>
                <a:cubicBezTo>
                  <a:pt x="388" y="861"/>
                  <a:pt x="389" y="859"/>
                  <a:pt x="390" y="858"/>
                </a:cubicBezTo>
                <a:cubicBezTo>
                  <a:pt x="390" y="857"/>
                  <a:pt x="389" y="856"/>
                  <a:pt x="389" y="856"/>
                </a:cubicBezTo>
                <a:cubicBezTo>
                  <a:pt x="386" y="854"/>
                  <a:pt x="378" y="860"/>
                  <a:pt x="379" y="864"/>
                </a:cubicBezTo>
                <a:close/>
                <a:moveTo>
                  <a:pt x="338" y="602"/>
                </a:moveTo>
                <a:cubicBezTo>
                  <a:pt x="340" y="603"/>
                  <a:pt x="341" y="604"/>
                  <a:pt x="343" y="604"/>
                </a:cubicBezTo>
                <a:cubicBezTo>
                  <a:pt x="343" y="604"/>
                  <a:pt x="344" y="603"/>
                  <a:pt x="344" y="603"/>
                </a:cubicBezTo>
                <a:cubicBezTo>
                  <a:pt x="343" y="602"/>
                  <a:pt x="341" y="601"/>
                  <a:pt x="340" y="600"/>
                </a:cubicBezTo>
                <a:cubicBezTo>
                  <a:pt x="335" y="600"/>
                  <a:pt x="331" y="600"/>
                  <a:pt x="327" y="604"/>
                </a:cubicBezTo>
                <a:cubicBezTo>
                  <a:pt x="331" y="607"/>
                  <a:pt x="335" y="607"/>
                  <a:pt x="338" y="602"/>
                </a:cubicBezTo>
                <a:close/>
                <a:moveTo>
                  <a:pt x="374" y="916"/>
                </a:moveTo>
                <a:cubicBezTo>
                  <a:pt x="378" y="915"/>
                  <a:pt x="381" y="914"/>
                  <a:pt x="384" y="913"/>
                </a:cubicBezTo>
                <a:cubicBezTo>
                  <a:pt x="384" y="913"/>
                  <a:pt x="385" y="911"/>
                  <a:pt x="385" y="909"/>
                </a:cubicBezTo>
                <a:cubicBezTo>
                  <a:pt x="385" y="909"/>
                  <a:pt x="383" y="907"/>
                  <a:pt x="382" y="908"/>
                </a:cubicBezTo>
                <a:cubicBezTo>
                  <a:pt x="379" y="909"/>
                  <a:pt x="375" y="910"/>
                  <a:pt x="374" y="916"/>
                </a:cubicBezTo>
                <a:close/>
                <a:moveTo>
                  <a:pt x="286" y="454"/>
                </a:moveTo>
                <a:cubicBezTo>
                  <a:pt x="282" y="448"/>
                  <a:pt x="270" y="445"/>
                  <a:pt x="266" y="447"/>
                </a:cubicBezTo>
                <a:cubicBezTo>
                  <a:pt x="272" y="449"/>
                  <a:pt x="279" y="452"/>
                  <a:pt x="286" y="454"/>
                </a:cubicBezTo>
                <a:close/>
                <a:moveTo>
                  <a:pt x="13" y="523"/>
                </a:moveTo>
                <a:cubicBezTo>
                  <a:pt x="8" y="530"/>
                  <a:pt x="8" y="539"/>
                  <a:pt x="13" y="541"/>
                </a:cubicBezTo>
                <a:cubicBezTo>
                  <a:pt x="13" y="535"/>
                  <a:pt x="13" y="530"/>
                  <a:pt x="13" y="523"/>
                </a:cubicBezTo>
                <a:close/>
                <a:moveTo>
                  <a:pt x="298" y="167"/>
                </a:moveTo>
                <a:cubicBezTo>
                  <a:pt x="293" y="172"/>
                  <a:pt x="293" y="178"/>
                  <a:pt x="297" y="182"/>
                </a:cubicBezTo>
                <a:cubicBezTo>
                  <a:pt x="300" y="177"/>
                  <a:pt x="301" y="172"/>
                  <a:pt x="298" y="167"/>
                </a:cubicBezTo>
                <a:close/>
                <a:moveTo>
                  <a:pt x="134" y="776"/>
                </a:moveTo>
                <a:cubicBezTo>
                  <a:pt x="132" y="773"/>
                  <a:pt x="131" y="771"/>
                  <a:pt x="129" y="769"/>
                </a:cubicBezTo>
                <a:cubicBezTo>
                  <a:pt x="128" y="770"/>
                  <a:pt x="126" y="772"/>
                  <a:pt x="126" y="773"/>
                </a:cubicBezTo>
                <a:cubicBezTo>
                  <a:pt x="127" y="775"/>
                  <a:pt x="129" y="777"/>
                  <a:pt x="131" y="780"/>
                </a:cubicBezTo>
                <a:cubicBezTo>
                  <a:pt x="132" y="779"/>
                  <a:pt x="133" y="778"/>
                  <a:pt x="134" y="776"/>
                </a:cubicBezTo>
                <a:close/>
                <a:moveTo>
                  <a:pt x="323" y="177"/>
                </a:moveTo>
                <a:cubicBezTo>
                  <a:pt x="319" y="180"/>
                  <a:pt x="318" y="183"/>
                  <a:pt x="319" y="186"/>
                </a:cubicBezTo>
                <a:cubicBezTo>
                  <a:pt x="319" y="188"/>
                  <a:pt x="322" y="188"/>
                  <a:pt x="323" y="189"/>
                </a:cubicBezTo>
                <a:cubicBezTo>
                  <a:pt x="323" y="188"/>
                  <a:pt x="324" y="186"/>
                  <a:pt x="324" y="185"/>
                </a:cubicBezTo>
                <a:cubicBezTo>
                  <a:pt x="324" y="182"/>
                  <a:pt x="323" y="180"/>
                  <a:pt x="323" y="177"/>
                </a:cubicBezTo>
                <a:close/>
                <a:moveTo>
                  <a:pt x="706" y="685"/>
                </a:moveTo>
                <a:cubicBezTo>
                  <a:pt x="706" y="685"/>
                  <a:pt x="705" y="685"/>
                  <a:pt x="705" y="685"/>
                </a:cubicBezTo>
                <a:cubicBezTo>
                  <a:pt x="702" y="686"/>
                  <a:pt x="699" y="689"/>
                  <a:pt x="695" y="686"/>
                </a:cubicBezTo>
                <a:cubicBezTo>
                  <a:pt x="695" y="686"/>
                  <a:pt x="694" y="687"/>
                  <a:pt x="693" y="688"/>
                </a:cubicBezTo>
                <a:cubicBezTo>
                  <a:pt x="693" y="689"/>
                  <a:pt x="693" y="690"/>
                  <a:pt x="694" y="691"/>
                </a:cubicBezTo>
                <a:cubicBezTo>
                  <a:pt x="697" y="693"/>
                  <a:pt x="705" y="689"/>
                  <a:pt x="706" y="685"/>
                </a:cubicBezTo>
                <a:close/>
                <a:moveTo>
                  <a:pt x="511" y="792"/>
                </a:moveTo>
                <a:cubicBezTo>
                  <a:pt x="510" y="794"/>
                  <a:pt x="510" y="795"/>
                  <a:pt x="509" y="797"/>
                </a:cubicBezTo>
                <a:cubicBezTo>
                  <a:pt x="509" y="797"/>
                  <a:pt x="510" y="797"/>
                  <a:pt x="510" y="798"/>
                </a:cubicBezTo>
                <a:cubicBezTo>
                  <a:pt x="512" y="797"/>
                  <a:pt x="514" y="796"/>
                  <a:pt x="516" y="795"/>
                </a:cubicBezTo>
                <a:cubicBezTo>
                  <a:pt x="515" y="793"/>
                  <a:pt x="513" y="791"/>
                  <a:pt x="512" y="790"/>
                </a:cubicBezTo>
                <a:cubicBezTo>
                  <a:pt x="510" y="789"/>
                  <a:pt x="508" y="788"/>
                  <a:pt x="507" y="787"/>
                </a:cubicBezTo>
                <a:cubicBezTo>
                  <a:pt x="506" y="787"/>
                  <a:pt x="504" y="788"/>
                  <a:pt x="503" y="788"/>
                </a:cubicBezTo>
                <a:cubicBezTo>
                  <a:pt x="504" y="789"/>
                  <a:pt x="504" y="791"/>
                  <a:pt x="505" y="791"/>
                </a:cubicBezTo>
                <a:cubicBezTo>
                  <a:pt x="507" y="792"/>
                  <a:pt x="509" y="792"/>
                  <a:pt x="511" y="792"/>
                </a:cubicBezTo>
                <a:close/>
                <a:moveTo>
                  <a:pt x="458" y="921"/>
                </a:moveTo>
                <a:cubicBezTo>
                  <a:pt x="459" y="921"/>
                  <a:pt x="460" y="921"/>
                  <a:pt x="460" y="921"/>
                </a:cubicBezTo>
                <a:cubicBezTo>
                  <a:pt x="461" y="917"/>
                  <a:pt x="461" y="913"/>
                  <a:pt x="461" y="909"/>
                </a:cubicBezTo>
                <a:cubicBezTo>
                  <a:pt x="460" y="908"/>
                  <a:pt x="459" y="907"/>
                  <a:pt x="458" y="907"/>
                </a:cubicBezTo>
                <a:cubicBezTo>
                  <a:pt x="457" y="908"/>
                  <a:pt x="456" y="909"/>
                  <a:pt x="456" y="910"/>
                </a:cubicBezTo>
                <a:cubicBezTo>
                  <a:pt x="456" y="912"/>
                  <a:pt x="456" y="914"/>
                  <a:pt x="456" y="916"/>
                </a:cubicBezTo>
                <a:cubicBezTo>
                  <a:pt x="457" y="918"/>
                  <a:pt x="458" y="919"/>
                  <a:pt x="458" y="921"/>
                </a:cubicBezTo>
                <a:close/>
                <a:moveTo>
                  <a:pt x="316" y="603"/>
                </a:moveTo>
                <a:cubicBezTo>
                  <a:pt x="316" y="602"/>
                  <a:pt x="316" y="602"/>
                  <a:pt x="316" y="602"/>
                </a:cubicBezTo>
                <a:cubicBezTo>
                  <a:pt x="314" y="607"/>
                  <a:pt x="312" y="611"/>
                  <a:pt x="311" y="616"/>
                </a:cubicBezTo>
                <a:cubicBezTo>
                  <a:pt x="310" y="616"/>
                  <a:pt x="312" y="618"/>
                  <a:pt x="312" y="619"/>
                </a:cubicBezTo>
                <a:cubicBezTo>
                  <a:pt x="313" y="618"/>
                  <a:pt x="315" y="617"/>
                  <a:pt x="315" y="616"/>
                </a:cubicBezTo>
                <a:cubicBezTo>
                  <a:pt x="316" y="612"/>
                  <a:pt x="316" y="607"/>
                  <a:pt x="316" y="603"/>
                </a:cubicBezTo>
                <a:close/>
                <a:moveTo>
                  <a:pt x="286" y="28"/>
                </a:moveTo>
                <a:cubicBezTo>
                  <a:pt x="291" y="34"/>
                  <a:pt x="297" y="36"/>
                  <a:pt x="301" y="34"/>
                </a:cubicBezTo>
                <a:cubicBezTo>
                  <a:pt x="297" y="29"/>
                  <a:pt x="292" y="28"/>
                  <a:pt x="286" y="28"/>
                </a:cubicBezTo>
                <a:close/>
                <a:moveTo>
                  <a:pt x="111" y="933"/>
                </a:moveTo>
                <a:cubicBezTo>
                  <a:pt x="110" y="929"/>
                  <a:pt x="108" y="926"/>
                  <a:pt x="107" y="923"/>
                </a:cubicBezTo>
                <a:cubicBezTo>
                  <a:pt x="107" y="922"/>
                  <a:pt x="105" y="922"/>
                  <a:pt x="104" y="922"/>
                </a:cubicBezTo>
                <a:cubicBezTo>
                  <a:pt x="104" y="922"/>
                  <a:pt x="103" y="923"/>
                  <a:pt x="103" y="924"/>
                </a:cubicBezTo>
                <a:cubicBezTo>
                  <a:pt x="102" y="927"/>
                  <a:pt x="106" y="932"/>
                  <a:pt x="111" y="933"/>
                </a:cubicBezTo>
                <a:close/>
                <a:moveTo>
                  <a:pt x="209" y="960"/>
                </a:moveTo>
                <a:cubicBezTo>
                  <a:pt x="205" y="961"/>
                  <a:pt x="202" y="961"/>
                  <a:pt x="198" y="962"/>
                </a:cubicBezTo>
                <a:cubicBezTo>
                  <a:pt x="198" y="963"/>
                  <a:pt x="197" y="964"/>
                  <a:pt x="197" y="964"/>
                </a:cubicBezTo>
                <a:cubicBezTo>
                  <a:pt x="198" y="965"/>
                  <a:pt x="198" y="966"/>
                  <a:pt x="199" y="966"/>
                </a:cubicBezTo>
                <a:cubicBezTo>
                  <a:pt x="202" y="968"/>
                  <a:pt x="208" y="965"/>
                  <a:pt x="209" y="960"/>
                </a:cubicBezTo>
                <a:close/>
                <a:moveTo>
                  <a:pt x="496" y="745"/>
                </a:moveTo>
                <a:cubicBezTo>
                  <a:pt x="497" y="748"/>
                  <a:pt x="498" y="750"/>
                  <a:pt x="498" y="751"/>
                </a:cubicBezTo>
                <a:cubicBezTo>
                  <a:pt x="503" y="750"/>
                  <a:pt x="508" y="750"/>
                  <a:pt x="513" y="750"/>
                </a:cubicBezTo>
                <a:cubicBezTo>
                  <a:pt x="509" y="744"/>
                  <a:pt x="503" y="747"/>
                  <a:pt x="496" y="745"/>
                </a:cubicBezTo>
                <a:close/>
                <a:moveTo>
                  <a:pt x="486" y="864"/>
                </a:moveTo>
                <a:cubicBezTo>
                  <a:pt x="484" y="867"/>
                  <a:pt x="483" y="869"/>
                  <a:pt x="483" y="869"/>
                </a:cubicBezTo>
                <a:cubicBezTo>
                  <a:pt x="485" y="871"/>
                  <a:pt x="487" y="873"/>
                  <a:pt x="488" y="875"/>
                </a:cubicBezTo>
                <a:cubicBezTo>
                  <a:pt x="489" y="874"/>
                  <a:pt x="491" y="873"/>
                  <a:pt x="491" y="872"/>
                </a:cubicBezTo>
                <a:cubicBezTo>
                  <a:pt x="490" y="870"/>
                  <a:pt x="488" y="868"/>
                  <a:pt x="486" y="864"/>
                </a:cubicBezTo>
                <a:close/>
                <a:moveTo>
                  <a:pt x="722" y="511"/>
                </a:moveTo>
                <a:cubicBezTo>
                  <a:pt x="722" y="510"/>
                  <a:pt x="722" y="510"/>
                  <a:pt x="722" y="509"/>
                </a:cubicBezTo>
                <a:cubicBezTo>
                  <a:pt x="713" y="505"/>
                  <a:pt x="709" y="504"/>
                  <a:pt x="705" y="509"/>
                </a:cubicBezTo>
                <a:cubicBezTo>
                  <a:pt x="711" y="510"/>
                  <a:pt x="717" y="510"/>
                  <a:pt x="722" y="511"/>
                </a:cubicBezTo>
                <a:close/>
                <a:moveTo>
                  <a:pt x="667" y="813"/>
                </a:moveTo>
                <a:cubicBezTo>
                  <a:pt x="665" y="815"/>
                  <a:pt x="663" y="816"/>
                  <a:pt x="663" y="817"/>
                </a:cubicBezTo>
                <a:cubicBezTo>
                  <a:pt x="664" y="819"/>
                  <a:pt x="666" y="821"/>
                  <a:pt x="668" y="822"/>
                </a:cubicBezTo>
                <a:cubicBezTo>
                  <a:pt x="669" y="821"/>
                  <a:pt x="671" y="820"/>
                  <a:pt x="671" y="819"/>
                </a:cubicBezTo>
                <a:cubicBezTo>
                  <a:pt x="671" y="817"/>
                  <a:pt x="669" y="815"/>
                  <a:pt x="667" y="813"/>
                </a:cubicBezTo>
                <a:close/>
                <a:moveTo>
                  <a:pt x="452" y="955"/>
                </a:moveTo>
                <a:cubicBezTo>
                  <a:pt x="454" y="958"/>
                  <a:pt x="455" y="961"/>
                  <a:pt x="456" y="962"/>
                </a:cubicBezTo>
                <a:cubicBezTo>
                  <a:pt x="459" y="963"/>
                  <a:pt x="463" y="963"/>
                  <a:pt x="467" y="963"/>
                </a:cubicBezTo>
                <a:cubicBezTo>
                  <a:pt x="467" y="962"/>
                  <a:pt x="467" y="962"/>
                  <a:pt x="467" y="961"/>
                </a:cubicBezTo>
                <a:cubicBezTo>
                  <a:pt x="465" y="960"/>
                  <a:pt x="463" y="959"/>
                  <a:pt x="461" y="958"/>
                </a:cubicBezTo>
                <a:cubicBezTo>
                  <a:pt x="459" y="957"/>
                  <a:pt x="457" y="957"/>
                  <a:pt x="452" y="955"/>
                </a:cubicBezTo>
                <a:close/>
                <a:moveTo>
                  <a:pt x="377" y="688"/>
                </a:moveTo>
                <a:cubicBezTo>
                  <a:pt x="374" y="689"/>
                  <a:pt x="371" y="689"/>
                  <a:pt x="369" y="690"/>
                </a:cubicBezTo>
                <a:cubicBezTo>
                  <a:pt x="368" y="690"/>
                  <a:pt x="367" y="692"/>
                  <a:pt x="366" y="693"/>
                </a:cubicBezTo>
                <a:cubicBezTo>
                  <a:pt x="366" y="694"/>
                  <a:pt x="368" y="696"/>
                  <a:pt x="368" y="696"/>
                </a:cubicBezTo>
                <a:cubicBezTo>
                  <a:pt x="369" y="696"/>
                  <a:pt x="371" y="695"/>
                  <a:pt x="372" y="694"/>
                </a:cubicBezTo>
                <a:cubicBezTo>
                  <a:pt x="373" y="693"/>
                  <a:pt x="375" y="693"/>
                  <a:pt x="376" y="692"/>
                </a:cubicBezTo>
                <a:cubicBezTo>
                  <a:pt x="377" y="692"/>
                  <a:pt x="378" y="691"/>
                  <a:pt x="378" y="690"/>
                </a:cubicBezTo>
                <a:cubicBezTo>
                  <a:pt x="378" y="689"/>
                  <a:pt x="377" y="688"/>
                  <a:pt x="377" y="688"/>
                </a:cubicBezTo>
                <a:close/>
                <a:moveTo>
                  <a:pt x="577" y="1001"/>
                </a:moveTo>
                <a:cubicBezTo>
                  <a:pt x="576" y="999"/>
                  <a:pt x="575" y="997"/>
                  <a:pt x="574" y="997"/>
                </a:cubicBezTo>
                <a:cubicBezTo>
                  <a:pt x="572" y="996"/>
                  <a:pt x="569" y="997"/>
                  <a:pt x="568" y="998"/>
                </a:cubicBezTo>
                <a:cubicBezTo>
                  <a:pt x="566" y="999"/>
                  <a:pt x="566" y="1001"/>
                  <a:pt x="565" y="1002"/>
                </a:cubicBezTo>
                <a:cubicBezTo>
                  <a:pt x="567" y="1002"/>
                  <a:pt x="568" y="1003"/>
                  <a:pt x="570" y="1003"/>
                </a:cubicBezTo>
                <a:cubicBezTo>
                  <a:pt x="572" y="1003"/>
                  <a:pt x="574" y="1002"/>
                  <a:pt x="577" y="1001"/>
                </a:cubicBezTo>
                <a:close/>
                <a:moveTo>
                  <a:pt x="332" y="854"/>
                </a:moveTo>
                <a:cubicBezTo>
                  <a:pt x="332" y="855"/>
                  <a:pt x="332" y="855"/>
                  <a:pt x="332" y="856"/>
                </a:cubicBezTo>
                <a:cubicBezTo>
                  <a:pt x="338" y="857"/>
                  <a:pt x="347" y="853"/>
                  <a:pt x="349" y="849"/>
                </a:cubicBezTo>
                <a:cubicBezTo>
                  <a:pt x="343" y="851"/>
                  <a:pt x="338" y="852"/>
                  <a:pt x="332" y="854"/>
                </a:cubicBezTo>
                <a:close/>
                <a:moveTo>
                  <a:pt x="333" y="908"/>
                </a:moveTo>
                <a:cubicBezTo>
                  <a:pt x="330" y="908"/>
                  <a:pt x="327" y="908"/>
                  <a:pt x="325" y="909"/>
                </a:cubicBezTo>
                <a:cubicBezTo>
                  <a:pt x="324" y="909"/>
                  <a:pt x="322" y="910"/>
                  <a:pt x="322" y="912"/>
                </a:cubicBezTo>
                <a:cubicBezTo>
                  <a:pt x="321" y="913"/>
                  <a:pt x="322" y="915"/>
                  <a:pt x="323" y="915"/>
                </a:cubicBezTo>
                <a:cubicBezTo>
                  <a:pt x="324" y="915"/>
                  <a:pt x="326" y="916"/>
                  <a:pt x="327" y="915"/>
                </a:cubicBezTo>
                <a:cubicBezTo>
                  <a:pt x="329" y="913"/>
                  <a:pt x="330" y="911"/>
                  <a:pt x="333" y="908"/>
                </a:cubicBezTo>
                <a:close/>
                <a:moveTo>
                  <a:pt x="611" y="603"/>
                </a:moveTo>
                <a:cubicBezTo>
                  <a:pt x="611" y="603"/>
                  <a:pt x="610" y="603"/>
                  <a:pt x="610" y="604"/>
                </a:cubicBezTo>
                <a:cubicBezTo>
                  <a:pt x="610" y="608"/>
                  <a:pt x="609" y="612"/>
                  <a:pt x="609" y="616"/>
                </a:cubicBezTo>
                <a:cubicBezTo>
                  <a:pt x="609" y="617"/>
                  <a:pt x="611" y="618"/>
                  <a:pt x="611" y="619"/>
                </a:cubicBezTo>
                <a:cubicBezTo>
                  <a:pt x="612" y="618"/>
                  <a:pt x="613" y="617"/>
                  <a:pt x="613" y="616"/>
                </a:cubicBezTo>
                <a:cubicBezTo>
                  <a:pt x="614" y="613"/>
                  <a:pt x="614" y="610"/>
                  <a:pt x="613" y="607"/>
                </a:cubicBezTo>
                <a:cubicBezTo>
                  <a:pt x="613" y="605"/>
                  <a:pt x="612" y="604"/>
                  <a:pt x="611" y="603"/>
                </a:cubicBezTo>
                <a:close/>
                <a:moveTo>
                  <a:pt x="577" y="560"/>
                </a:moveTo>
                <a:cubicBezTo>
                  <a:pt x="580" y="559"/>
                  <a:pt x="583" y="557"/>
                  <a:pt x="581" y="553"/>
                </a:cubicBezTo>
                <a:cubicBezTo>
                  <a:pt x="581" y="552"/>
                  <a:pt x="577" y="550"/>
                  <a:pt x="577" y="551"/>
                </a:cubicBezTo>
                <a:cubicBezTo>
                  <a:pt x="574" y="553"/>
                  <a:pt x="574" y="556"/>
                  <a:pt x="577" y="560"/>
                </a:cubicBezTo>
                <a:close/>
                <a:moveTo>
                  <a:pt x="754" y="710"/>
                </a:moveTo>
                <a:cubicBezTo>
                  <a:pt x="757" y="710"/>
                  <a:pt x="759" y="710"/>
                  <a:pt x="761" y="709"/>
                </a:cubicBezTo>
                <a:cubicBezTo>
                  <a:pt x="762" y="708"/>
                  <a:pt x="763" y="707"/>
                  <a:pt x="764" y="706"/>
                </a:cubicBezTo>
                <a:cubicBezTo>
                  <a:pt x="764" y="705"/>
                  <a:pt x="763" y="704"/>
                  <a:pt x="763" y="704"/>
                </a:cubicBezTo>
                <a:cubicBezTo>
                  <a:pt x="761" y="704"/>
                  <a:pt x="758" y="703"/>
                  <a:pt x="756" y="704"/>
                </a:cubicBezTo>
                <a:cubicBezTo>
                  <a:pt x="755" y="705"/>
                  <a:pt x="754" y="708"/>
                  <a:pt x="754" y="710"/>
                </a:cubicBezTo>
                <a:close/>
                <a:moveTo>
                  <a:pt x="717" y="405"/>
                </a:moveTo>
                <a:cubicBezTo>
                  <a:pt x="720" y="405"/>
                  <a:pt x="722" y="405"/>
                  <a:pt x="724" y="404"/>
                </a:cubicBezTo>
                <a:cubicBezTo>
                  <a:pt x="726" y="404"/>
                  <a:pt x="726" y="402"/>
                  <a:pt x="727" y="401"/>
                </a:cubicBezTo>
                <a:cubicBezTo>
                  <a:pt x="726" y="400"/>
                  <a:pt x="724" y="399"/>
                  <a:pt x="723" y="399"/>
                </a:cubicBezTo>
                <a:cubicBezTo>
                  <a:pt x="721" y="399"/>
                  <a:pt x="719" y="400"/>
                  <a:pt x="718" y="401"/>
                </a:cubicBezTo>
                <a:cubicBezTo>
                  <a:pt x="717" y="401"/>
                  <a:pt x="716" y="402"/>
                  <a:pt x="715" y="403"/>
                </a:cubicBezTo>
                <a:cubicBezTo>
                  <a:pt x="716" y="404"/>
                  <a:pt x="717" y="405"/>
                  <a:pt x="717" y="405"/>
                </a:cubicBezTo>
                <a:close/>
                <a:moveTo>
                  <a:pt x="98" y="661"/>
                </a:moveTo>
                <a:cubicBezTo>
                  <a:pt x="97" y="661"/>
                  <a:pt x="97" y="661"/>
                  <a:pt x="96" y="661"/>
                </a:cubicBezTo>
                <a:cubicBezTo>
                  <a:pt x="96" y="663"/>
                  <a:pt x="94" y="665"/>
                  <a:pt x="95" y="665"/>
                </a:cubicBezTo>
                <a:cubicBezTo>
                  <a:pt x="96" y="668"/>
                  <a:pt x="98" y="669"/>
                  <a:pt x="100" y="671"/>
                </a:cubicBezTo>
                <a:cubicBezTo>
                  <a:pt x="101" y="670"/>
                  <a:pt x="102" y="669"/>
                  <a:pt x="102" y="668"/>
                </a:cubicBezTo>
                <a:cubicBezTo>
                  <a:pt x="101" y="665"/>
                  <a:pt x="99" y="663"/>
                  <a:pt x="98" y="661"/>
                </a:cubicBezTo>
                <a:close/>
                <a:moveTo>
                  <a:pt x="234" y="871"/>
                </a:moveTo>
                <a:cubicBezTo>
                  <a:pt x="240" y="875"/>
                  <a:pt x="245" y="872"/>
                  <a:pt x="251" y="869"/>
                </a:cubicBezTo>
                <a:cubicBezTo>
                  <a:pt x="245" y="865"/>
                  <a:pt x="240" y="872"/>
                  <a:pt x="234" y="871"/>
                </a:cubicBezTo>
                <a:close/>
                <a:moveTo>
                  <a:pt x="59" y="761"/>
                </a:moveTo>
                <a:cubicBezTo>
                  <a:pt x="56" y="759"/>
                  <a:pt x="54" y="757"/>
                  <a:pt x="54" y="757"/>
                </a:cubicBezTo>
                <a:cubicBezTo>
                  <a:pt x="52" y="758"/>
                  <a:pt x="50" y="760"/>
                  <a:pt x="49" y="761"/>
                </a:cubicBezTo>
                <a:cubicBezTo>
                  <a:pt x="49" y="762"/>
                  <a:pt x="52" y="765"/>
                  <a:pt x="52" y="765"/>
                </a:cubicBezTo>
                <a:cubicBezTo>
                  <a:pt x="54" y="765"/>
                  <a:pt x="56" y="763"/>
                  <a:pt x="59" y="761"/>
                </a:cubicBezTo>
                <a:close/>
                <a:moveTo>
                  <a:pt x="554" y="141"/>
                </a:moveTo>
                <a:cubicBezTo>
                  <a:pt x="560" y="134"/>
                  <a:pt x="559" y="132"/>
                  <a:pt x="551" y="126"/>
                </a:cubicBezTo>
                <a:cubicBezTo>
                  <a:pt x="552" y="131"/>
                  <a:pt x="553" y="136"/>
                  <a:pt x="554" y="141"/>
                </a:cubicBezTo>
                <a:close/>
                <a:moveTo>
                  <a:pt x="466" y="805"/>
                </a:moveTo>
                <a:cubicBezTo>
                  <a:pt x="467" y="805"/>
                  <a:pt x="468" y="804"/>
                  <a:pt x="469" y="803"/>
                </a:cubicBezTo>
                <a:cubicBezTo>
                  <a:pt x="469" y="802"/>
                  <a:pt x="469" y="800"/>
                  <a:pt x="469" y="800"/>
                </a:cubicBezTo>
                <a:cubicBezTo>
                  <a:pt x="468" y="799"/>
                  <a:pt x="466" y="799"/>
                  <a:pt x="465" y="799"/>
                </a:cubicBezTo>
                <a:cubicBezTo>
                  <a:pt x="464" y="799"/>
                  <a:pt x="463" y="799"/>
                  <a:pt x="462" y="800"/>
                </a:cubicBezTo>
                <a:cubicBezTo>
                  <a:pt x="461" y="800"/>
                  <a:pt x="460" y="801"/>
                  <a:pt x="459" y="801"/>
                </a:cubicBezTo>
                <a:cubicBezTo>
                  <a:pt x="459" y="802"/>
                  <a:pt x="460" y="803"/>
                  <a:pt x="461" y="804"/>
                </a:cubicBezTo>
                <a:cubicBezTo>
                  <a:pt x="462" y="805"/>
                  <a:pt x="464" y="804"/>
                  <a:pt x="466" y="805"/>
                </a:cubicBezTo>
                <a:close/>
                <a:moveTo>
                  <a:pt x="495" y="751"/>
                </a:moveTo>
                <a:cubicBezTo>
                  <a:pt x="494" y="751"/>
                  <a:pt x="493" y="751"/>
                  <a:pt x="493" y="751"/>
                </a:cubicBezTo>
                <a:cubicBezTo>
                  <a:pt x="491" y="748"/>
                  <a:pt x="490" y="745"/>
                  <a:pt x="488" y="742"/>
                </a:cubicBezTo>
                <a:cubicBezTo>
                  <a:pt x="486" y="747"/>
                  <a:pt x="486" y="752"/>
                  <a:pt x="488" y="753"/>
                </a:cubicBezTo>
                <a:cubicBezTo>
                  <a:pt x="490" y="753"/>
                  <a:pt x="492" y="751"/>
                  <a:pt x="495" y="751"/>
                </a:cubicBezTo>
                <a:close/>
                <a:moveTo>
                  <a:pt x="392" y="679"/>
                </a:moveTo>
                <a:cubicBezTo>
                  <a:pt x="396" y="681"/>
                  <a:pt x="404" y="680"/>
                  <a:pt x="405" y="677"/>
                </a:cubicBezTo>
                <a:cubicBezTo>
                  <a:pt x="405" y="676"/>
                  <a:pt x="405" y="674"/>
                  <a:pt x="404" y="673"/>
                </a:cubicBezTo>
                <a:cubicBezTo>
                  <a:pt x="404" y="672"/>
                  <a:pt x="402" y="671"/>
                  <a:pt x="402" y="672"/>
                </a:cubicBezTo>
                <a:cubicBezTo>
                  <a:pt x="401" y="672"/>
                  <a:pt x="400" y="674"/>
                  <a:pt x="399" y="675"/>
                </a:cubicBezTo>
                <a:cubicBezTo>
                  <a:pt x="399" y="676"/>
                  <a:pt x="399" y="678"/>
                  <a:pt x="399" y="679"/>
                </a:cubicBezTo>
                <a:cubicBezTo>
                  <a:pt x="397" y="679"/>
                  <a:pt x="395" y="679"/>
                  <a:pt x="392" y="679"/>
                </a:cubicBezTo>
                <a:close/>
                <a:moveTo>
                  <a:pt x="798" y="710"/>
                </a:moveTo>
                <a:cubicBezTo>
                  <a:pt x="798" y="708"/>
                  <a:pt x="799" y="706"/>
                  <a:pt x="798" y="704"/>
                </a:cubicBezTo>
                <a:cubicBezTo>
                  <a:pt x="797" y="702"/>
                  <a:pt x="796" y="700"/>
                  <a:pt x="794" y="699"/>
                </a:cubicBezTo>
                <a:cubicBezTo>
                  <a:pt x="793" y="698"/>
                  <a:pt x="791" y="699"/>
                  <a:pt x="791" y="700"/>
                </a:cubicBezTo>
                <a:cubicBezTo>
                  <a:pt x="790" y="700"/>
                  <a:pt x="791" y="702"/>
                  <a:pt x="791" y="703"/>
                </a:cubicBezTo>
                <a:cubicBezTo>
                  <a:pt x="793" y="705"/>
                  <a:pt x="795" y="707"/>
                  <a:pt x="798" y="710"/>
                </a:cubicBezTo>
                <a:close/>
                <a:moveTo>
                  <a:pt x="724" y="823"/>
                </a:moveTo>
                <a:cubicBezTo>
                  <a:pt x="724" y="823"/>
                  <a:pt x="724" y="824"/>
                  <a:pt x="724" y="824"/>
                </a:cubicBezTo>
                <a:cubicBezTo>
                  <a:pt x="727" y="824"/>
                  <a:pt x="730" y="825"/>
                  <a:pt x="733" y="825"/>
                </a:cubicBezTo>
                <a:cubicBezTo>
                  <a:pt x="735" y="825"/>
                  <a:pt x="736" y="824"/>
                  <a:pt x="737" y="823"/>
                </a:cubicBezTo>
                <a:cubicBezTo>
                  <a:pt x="736" y="822"/>
                  <a:pt x="734" y="820"/>
                  <a:pt x="733" y="820"/>
                </a:cubicBezTo>
                <a:cubicBezTo>
                  <a:pt x="730" y="820"/>
                  <a:pt x="727" y="822"/>
                  <a:pt x="724" y="823"/>
                </a:cubicBezTo>
                <a:close/>
                <a:moveTo>
                  <a:pt x="138" y="725"/>
                </a:moveTo>
                <a:cubicBezTo>
                  <a:pt x="136" y="723"/>
                  <a:pt x="135" y="720"/>
                  <a:pt x="133" y="718"/>
                </a:cubicBezTo>
                <a:cubicBezTo>
                  <a:pt x="132" y="720"/>
                  <a:pt x="130" y="721"/>
                  <a:pt x="130" y="722"/>
                </a:cubicBezTo>
                <a:cubicBezTo>
                  <a:pt x="131" y="724"/>
                  <a:pt x="133" y="726"/>
                  <a:pt x="134" y="728"/>
                </a:cubicBezTo>
                <a:cubicBezTo>
                  <a:pt x="135" y="727"/>
                  <a:pt x="136" y="727"/>
                  <a:pt x="138" y="725"/>
                </a:cubicBezTo>
                <a:close/>
                <a:moveTo>
                  <a:pt x="111" y="923"/>
                </a:moveTo>
                <a:cubicBezTo>
                  <a:pt x="115" y="927"/>
                  <a:pt x="118" y="931"/>
                  <a:pt x="121" y="934"/>
                </a:cubicBezTo>
                <a:cubicBezTo>
                  <a:pt x="124" y="928"/>
                  <a:pt x="118" y="923"/>
                  <a:pt x="111" y="923"/>
                </a:cubicBezTo>
                <a:close/>
                <a:moveTo>
                  <a:pt x="530" y="717"/>
                </a:moveTo>
                <a:cubicBezTo>
                  <a:pt x="530" y="716"/>
                  <a:pt x="529" y="716"/>
                  <a:pt x="529" y="715"/>
                </a:cubicBezTo>
                <a:cubicBezTo>
                  <a:pt x="525" y="717"/>
                  <a:pt x="521" y="718"/>
                  <a:pt x="516" y="720"/>
                </a:cubicBezTo>
                <a:cubicBezTo>
                  <a:pt x="522" y="723"/>
                  <a:pt x="527" y="721"/>
                  <a:pt x="530" y="717"/>
                </a:cubicBezTo>
                <a:close/>
                <a:moveTo>
                  <a:pt x="148" y="775"/>
                </a:moveTo>
                <a:cubicBezTo>
                  <a:pt x="147" y="775"/>
                  <a:pt x="147" y="776"/>
                  <a:pt x="146" y="776"/>
                </a:cubicBezTo>
                <a:cubicBezTo>
                  <a:pt x="147" y="778"/>
                  <a:pt x="147" y="780"/>
                  <a:pt x="148" y="783"/>
                </a:cubicBezTo>
                <a:cubicBezTo>
                  <a:pt x="148" y="784"/>
                  <a:pt x="150" y="785"/>
                  <a:pt x="151" y="785"/>
                </a:cubicBezTo>
                <a:cubicBezTo>
                  <a:pt x="152" y="785"/>
                  <a:pt x="154" y="784"/>
                  <a:pt x="154" y="783"/>
                </a:cubicBezTo>
                <a:cubicBezTo>
                  <a:pt x="154" y="782"/>
                  <a:pt x="154" y="780"/>
                  <a:pt x="153" y="779"/>
                </a:cubicBezTo>
                <a:cubicBezTo>
                  <a:pt x="151" y="778"/>
                  <a:pt x="149" y="776"/>
                  <a:pt x="148" y="775"/>
                </a:cubicBezTo>
                <a:close/>
                <a:moveTo>
                  <a:pt x="404" y="784"/>
                </a:moveTo>
                <a:cubicBezTo>
                  <a:pt x="396" y="784"/>
                  <a:pt x="392" y="788"/>
                  <a:pt x="394" y="793"/>
                </a:cubicBezTo>
                <a:cubicBezTo>
                  <a:pt x="396" y="792"/>
                  <a:pt x="398" y="790"/>
                  <a:pt x="401" y="789"/>
                </a:cubicBezTo>
                <a:cubicBezTo>
                  <a:pt x="401" y="790"/>
                  <a:pt x="401" y="790"/>
                  <a:pt x="401" y="790"/>
                </a:cubicBezTo>
                <a:cubicBezTo>
                  <a:pt x="402" y="788"/>
                  <a:pt x="403" y="786"/>
                  <a:pt x="404" y="784"/>
                </a:cubicBezTo>
                <a:close/>
                <a:moveTo>
                  <a:pt x="630" y="782"/>
                </a:moveTo>
                <a:cubicBezTo>
                  <a:pt x="629" y="782"/>
                  <a:pt x="629" y="782"/>
                  <a:pt x="628" y="782"/>
                </a:cubicBezTo>
                <a:cubicBezTo>
                  <a:pt x="628" y="787"/>
                  <a:pt x="627" y="791"/>
                  <a:pt x="627" y="795"/>
                </a:cubicBezTo>
                <a:cubicBezTo>
                  <a:pt x="627" y="795"/>
                  <a:pt x="628" y="796"/>
                  <a:pt x="629" y="797"/>
                </a:cubicBezTo>
                <a:cubicBezTo>
                  <a:pt x="630" y="797"/>
                  <a:pt x="631" y="796"/>
                  <a:pt x="631" y="795"/>
                </a:cubicBezTo>
                <a:cubicBezTo>
                  <a:pt x="631" y="791"/>
                  <a:pt x="630" y="787"/>
                  <a:pt x="630" y="782"/>
                </a:cubicBezTo>
                <a:close/>
                <a:moveTo>
                  <a:pt x="391" y="602"/>
                </a:moveTo>
                <a:cubicBezTo>
                  <a:pt x="391" y="603"/>
                  <a:pt x="390" y="606"/>
                  <a:pt x="390" y="608"/>
                </a:cubicBezTo>
                <a:cubicBezTo>
                  <a:pt x="393" y="608"/>
                  <a:pt x="395" y="609"/>
                  <a:pt x="398" y="608"/>
                </a:cubicBezTo>
                <a:cubicBezTo>
                  <a:pt x="399" y="608"/>
                  <a:pt x="399" y="606"/>
                  <a:pt x="400" y="605"/>
                </a:cubicBezTo>
                <a:cubicBezTo>
                  <a:pt x="399" y="604"/>
                  <a:pt x="398" y="604"/>
                  <a:pt x="397" y="603"/>
                </a:cubicBezTo>
                <a:cubicBezTo>
                  <a:pt x="395" y="603"/>
                  <a:pt x="394" y="603"/>
                  <a:pt x="391" y="602"/>
                </a:cubicBezTo>
                <a:close/>
                <a:moveTo>
                  <a:pt x="650" y="762"/>
                </a:moveTo>
                <a:cubicBezTo>
                  <a:pt x="645" y="761"/>
                  <a:pt x="643" y="760"/>
                  <a:pt x="641" y="760"/>
                </a:cubicBezTo>
                <a:cubicBezTo>
                  <a:pt x="640" y="760"/>
                  <a:pt x="638" y="761"/>
                  <a:pt x="637" y="762"/>
                </a:cubicBezTo>
                <a:cubicBezTo>
                  <a:pt x="637" y="762"/>
                  <a:pt x="637" y="764"/>
                  <a:pt x="637" y="764"/>
                </a:cubicBezTo>
                <a:cubicBezTo>
                  <a:pt x="640" y="764"/>
                  <a:pt x="642" y="765"/>
                  <a:pt x="645" y="765"/>
                </a:cubicBezTo>
                <a:cubicBezTo>
                  <a:pt x="646" y="765"/>
                  <a:pt x="647" y="764"/>
                  <a:pt x="650" y="762"/>
                </a:cubicBezTo>
                <a:close/>
                <a:moveTo>
                  <a:pt x="13" y="636"/>
                </a:moveTo>
                <a:cubicBezTo>
                  <a:pt x="18" y="636"/>
                  <a:pt x="21" y="634"/>
                  <a:pt x="20" y="630"/>
                </a:cubicBezTo>
                <a:cubicBezTo>
                  <a:pt x="20" y="629"/>
                  <a:pt x="18" y="628"/>
                  <a:pt x="17" y="627"/>
                </a:cubicBezTo>
                <a:cubicBezTo>
                  <a:pt x="15" y="630"/>
                  <a:pt x="14" y="633"/>
                  <a:pt x="13" y="636"/>
                </a:cubicBezTo>
                <a:close/>
                <a:moveTo>
                  <a:pt x="113" y="707"/>
                </a:moveTo>
                <a:cubicBezTo>
                  <a:pt x="111" y="704"/>
                  <a:pt x="110" y="702"/>
                  <a:pt x="109" y="699"/>
                </a:cubicBezTo>
                <a:cubicBezTo>
                  <a:pt x="109" y="699"/>
                  <a:pt x="108" y="698"/>
                  <a:pt x="107" y="697"/>
                </a:cubicBezTo>
                <a:cubicBezTo>
                  <a:pt x="107" y="697"/>
                  <a:pt x="105" y="698"/>
                  <a:pt x="106" y="698"/>
                </a:cubicBezTo>
                <a:cubicBezTo>
                  <a:pt x="106" y="701"/>
                  <a:pt x="106" y="704"/>
                  <a:pt x="107" y="707"/>
                </a:cubicBezTo>
                <a:cubicBezTo>
                  <a:pt x="108" y="708"/>
                  <a:pt x="111" y="707"/>
                  <a:pt x="113" y="707"/>
                </a:cubicBezTo>
                <a:close/>
                <a:moveTo>
                  <a:pt x="280" y="481"/>
                </a:moveTo>
                <a:cubicBezTo>
                  <a:pt x="280" y="481"/>
                  <a:pt x="280" y="482"/>
                  <a:pt x="280" y="482"/>
                </a:cubicBezTo>
                <a:cubicBezTo>
                  <a:pt x="281" y="483"/>
                  <a:pt x="283" y="484"/>
                  <a:pt x="284" y="484"/>
                </a:cubicBezTo>
                <a:cubicBezTo>
                  <a:pt x="285" y="481"/>
                  <a:pt x="291" y="482"/>
                  <a:pt x="290" y="477"/>
                </a:cubicBezTo>
                <a:cubicBezTo>
                  <a:pt x="290" y="476"/>
                  <a:pt x="288" y="476"/>
                  <a:pt x="287" y="475"/>
                </a:cubicBezTo>
                <a:cubicBezTo>
                  <a:pt x="287" y="475"/>
                  <a:pt x="286" y="476"/>
                  <a:pt x="285" y="477"/>
                </a:cubicBezTo>
                <a:cubicBezTo>
                  <a:pt x="285" y="478"/>
                  <a:pt x="285" y="479"/>
                  <a:pt x="285" y="480"/>
                </a:cubicBezTo>
                <a:cubicBezTo>
                  <a:pt x="283" y="480"/>
                  <a:pt x="282" y="480"/>
                  <a:pt x="280" y="481"/>
                </a:cubicBezTo>
                <a:close/>
                <a:moveTo>
                  <a:pt x="500" y="704"/>
                </a:moveTo>
                <a:cubicBezTo>
                  <a:pt x="500" y="705"/>
                  <a:pt x="500" y="705"/>
                  <a:pt x="500" y="706"/>
                </a:cubicBezTo>
                <a:cubicBezTo>
                  <a:pt x="506" y="708"/>
                  <a:pt x="512" y="707"/>
                  <a:pt x="514" y="701"/>
                </a:cubicBezTo>
                <a:cubicBezTo>
                  <a:pt x="509" y="702"/>
                  <a:pt x="505" y="703"/>
                  <a:pt x="500" y="704"/>
                </a:cubicBezTo>
                <a:close/>
                <a:moveTo>
                  <a:pt x="238" y="745"/>
                </a:moveTo>
                <a:cubicBezTo>
                  <a:pt x="233" y="747"/>
                  <a:pt x="229" y="749"/>
                  <a:pt x="225" y="751"/>
                </a:cubicBezTo>
                <a:cubicBezTo>
                  <a:pt x="231" y="755"/>
                  <a:pt x="236" y="753"/>
                  <a:pt x="238" y="745"/>
                </a:cubicBezTo>
                <a:close/>
                <a:moveTo>
                  <a:pt x="187" y="942"/>
                </a:moveTo>
                <a:cubicBezTo>
                  <a:pt x="189" y="939"/>
                  <a:pt x="191" y="937"/>
                  <a:pt x="193" y="935"/>
                </a:cubicBezTo>
                <a:cubicBezTo>
                  <a:pt x="192" y="935"/>
                  <a:pt x="191" y="933"/>
                  <a:pt x="190" y="933"/>
                </a:cubicBezTo>
                <a:cubicBezTo>
                  <a:pt x="188" y="935"/>
                  <a:pt x="184" y="934"/>
                  <a:pt x="183" y="938"/>
                </a:cubicBezTo>
                <a:cubicBezTo>
                  <a:pt x="183" y="939"/>
                  <a:pt x="185" y="940"/>
                  <a:pt x="187" y="942"/>
                </a:cubicBezTo>
                <a:close/>
                <a:moveTo>
                  <a:pt x="452" y="766"/>
                </a:moveTo>
                <a:cubicBezTo>
                  <a:pt x="451" y="762"/>
                  <a:pt x="449" y="759"/>
                  <a:pt x="448" y="755"/>
                </a:cubicBezTo>
                <a:cubicBezTo>
                  <a:pt x="447" y="755"/>
                  <a:pt x="447" y="755"/>
                  <a:pt x="446" y="756"/>
                </a:cubicBezTo>
                <a:cubicBezTo>
                  <a:pt x="446" y="758"/>
                  <a:pt x="445" y="760"/>
                  <a:pt x="445" y="762"/>
                </a:cubicBezTo>
                <a:cubicBezTo>
                  <a:pt x="446" y="765"/>
                  <a:pt x="448" y="767"/>
                  <a:pt x="452" y="766"/>
                </a:cubicBezTo>
                <a:close/>
                <a:moveTo>
                  <a:pt x="562" y="718"/>
                </a:moveTo>
                <a:cubicBezTo>
                  <a:pt x="564" y="721"/>
                  <a:pt x="567" y="723"/>
                  <a:pt x="571" y="721"/>
                </a:cubicBezTo>
                <a:cubicBezTo>
                  <a:pt x="573" y="720"/>
                  <a:pt x="576" y="719"/>
                  <a:pt x="575" y="716"/>
                </a:cubicBezTo>
                <a:cubicBezTo>
                  <a:pt x="571" y="717"/>
                  <a:pt x="567" y="717"/>
                  <a:pt x="562" y="718"/>
                </a:cubicBezTo>
                <a:close/>
                <a:moveTo>
                  <a:pt x="383" y="661"/>
                </a:moveTo>
                <a:cubicBezTo>
                  <a:pt x="383" y="661"/>
                  <a:pt x="384" y="661"/>
                  <a:pt x="384" y="662"/>
                </a:cubicBezTo>
                <a:cubicBezTo>
                  <a:pt x="386" y="660"/>
                  <a:pt x="389" y="658"/>
                  <a:pt x="390" y="655"/>
                </a:cubicBezTo>
                <a:cubicBezTo>
                  <a:pt x="391" y="655"/>
                  <a:pt x="389" y="653"/>
                  <a:pt x="389" y="651"/>
                </a:cubicBezTo>
                <a:cubicBezTo>
                  <a:pt x="387" y="652"/>
                  <a:pt x="385" y="653"/>
                  <a:pt x="385" y="654"/>
                </a:cubicBezTo>
                <a:cubicBezTo>
                  <a:pt x="384" y="656"/>
                  <a:pt x="384" y="658"/>
                  <a:pt x="383" y="661"/>
                </a:cubicBezTo>
                <a:close/>
                <a:moveTo>
                  <a:pt x="238" y="808"/>
                </a:moveTo>
                <a:cubicBezTo>
                  <a:pt x="240" y="810"/>
                  <a:pt x="242" y="812"/>
                  <a:pt x="243" y="812"/>
                </a:cubicBezTo>
                <a:cubicBezTo>
                  <a:pt x="245" y="812"/>
                  <a:pt x="248" y="811"/>
                  <a:pt x="250" y="810"/>
                </a:cubicBezTo>
                <a:cubicBezTo>
                  <a:pt x="251" y="808"/>
                  <a:pt x="249" y="806"/>
                  <a:pt x="247" y="806"/>
                </a:cubicBezTo>
                <a:cubicBezTo>
                  <a:pt x="245" y="806"/>
                  <a:pt x="242" y="807"/>
                  <a:pt x="238" y="808"/>
                </a:cubicBezTo>
                <a:close/>
                <a:moveTo>
                  <a:pt x="787" y="735"/>
                </a:moveTo>
                <a:cubicBezTo>
                  <a:pt x="789" y="737"/>
                  <a:pt x="790" y="738"/>
                  <a:pt x="792" y="740"/>
                </a:cubicBezTo>
                <a:cubicBezTo>
                  <a:pt x="793" y="739"/>
                  <a:pt x="795" y="737"/>
                  <a:pt x="794" y="736"/>
                </a:cubicBezTo>
                <a:cubicBezTo>
                  <a:pt x="794" y="734"/>
                  <a:pt x="792" y="732"/>
                  <a:pt x="791" y="730"/>
                </a:cubicBezTo>
                <a:cubicBezTo>
                  <a:pt x="790" y="731"/>
                  <a:pt x="789" y="733"/>
                  <a:pt x="787" y="735"/>
                </a:cubicBezTo>
                <a:close/>
                <a:moveTo>
                  <a:pt x="490" y="898"/>
                </a:moveTo>
                <a:cubicBezTo>
                  <a:pt x="490" y="899"/>
                  <a:pt x="490" y="900"/>
                  <a:pt x="490" y="900"/>
                </a:cubicBezTo>
                <a:cubicBezTo>
                  <a:pt x="493" y="901"/>
                  <a:pt x="497" y="901"/>
                  <a:pt x="501" y="901"/>
                </a:cubicBezTo>
                <a:cubicBezTo>
                  <a:pt x="500" y="898"/>
                  <a:pt x="499" y="896"/>
                  <a:pt x="499" y="894"/>
                </a:cubicBezTo>
                <a:cubicBezTo>
                  <a:pt x="495" y="896"/>
                  <a:pt x="493" y="897"/>
                  <a:pt x="490" y="898"/>
                </a:cubicBezTo>
                <a:close/>
                <a:moveTo>
                  <a:pt x="648" y="123"/>
                </a:moveTo>
                <a:cubicBezTo>
                  <a:pt x="648" y="123"/>
                  <a:pt x="648" y="124"/>
                  <a:pt x="647" y="124"/>
                </a:cubicBezTo>
                <a:cubicBezTo>
                  <a:pt x="650" y="131"/>
                  <a:pt x="653" y="138"/>
                  <a:pt x="656" y="145"/>
                </a:cubicBezTo>
                <a:cubicBezTo>
                  <a:pt x="656" y="144"/>
                  <a:pt x="657" y="144"/>
                  <a:pt x="657" y="144"/>
                </a:cubicBezTo>
                <a:cubicBezTo>
                  <a:pt x="654" y="137"/>
                  <a:pt x="654" y="129"/>
                  <a:pt x="648" y="123"/>
                </a:cubicBezTo>
                <a:close/>
                <a:moveTo>
                  <a:pt x="319" y="961"/>
                </a:moveTo>
                <a:cubicBezTo>
                  <a:pt x="319" y="960"/>
                  <a:pt x="318" y="960"/>
                  <a:pt x="318" y="959"/>
                </a:cubicBezTo>
                <a:cubicBezTo>
                  <a:pt x="315" y="960"/>
                  <a:pt x="312" y="962"/>
                  <a:pt x="308" y="963"/>
                </a:cubicBezTo>
                <a:cubicBezTo>
                  <a:pt x="311" y="966"/>
                  <a:pt x="313" y="967"/>
                  <a:pt x="314" y="968"/>
                </a:cubicBezTo>
                <a:cubicBezTo>
                  <a:pt x="316" y="966"/>
                  <a:pt x="318" y="963"/>
                  <a:pt x="319" y="961"/>
                </a:cubicBezTo>
                <a:close/>
                <a:moveTo>
                  <a:pt x="267" y="821"/>
                </a:moveTo>
                <a:cubicBezTo>
                  <a:pt x="265" y="821"/>
                  <a:pt x="263" y="821"/>
                  <a:pt x="261" y="821"/>
                </a:cubicBezTo>
                <a:cubicBezTo>
                  <a:pt x="260" y="822"/>
                  <a:pt x="259" y="823"/>
                  <a:pt x="258" y="824"/>
                </a:cubicBezTo>
                <a:cubicBezTo>
                  <a:pt x="259" y="825"/>
                  <a:pt x="259" y="826"/>
                  <a:pt x="260" y="827"/>
                </a:cubicBezTo>
                <a:cubicBezTo>
                  <a:pt x="264" y="828"/>
                  <a:pt x="267" y="826"/>
                  <a:pt x="267" y="821"/>
                </a:cubicBezTo>
                <a:close/>
                <a:moveTo>
                  <a:pt x="415" y="272"/>
                </a:moveTo>
                <a:cubicBezTo>
                  <a:pt x="411" y="273"/>
                  <a:pt x="408" y="274"/>
                  <a:pt x="409" y="278"/>
                </a:cubicBezTo>
                <a:cubicBezTo>
                  <a:pt x="409" y="279"/>
                  <a:pt x="411" y="281"/>
                  <a:pt x="412" y="281"/>
                </a:cubicBezTo>
                <a:cubicBezTo>
                  <a:pt x="416" y="279"/>
                  <a:pt x="415" y="276"/>
                  <a:pt x="415" y="272"/>
                </a:cubicBezTo>
                <a:close/>
                <a:moveTo>
                  <a:pt x="319" y="892"/>
                </a:moveTo>
                <a:cubicBezTo>
                  <a:pt x="321" y="892"/>
                  <a:pt x="323" y="893"/>
                  <a:pt x="324" y="892"/>
                </a:cubicBezTo>
                <a:cubicBezTo>
                  <a:pt x="325" y="891"/>
                  <a:pt x="326" y="889"/>
                  <a:pt x="326" y="888"/>
                </a:cubicBezTo>
                <a:cubicBezTo>
                  <a:pt x="323" y="883"/>
                  <a:pt x="320" y="890"/>
                  <a:pt x="317" y="888"/>
                </a:cubicBezTo>
                <a:cubicBezTo>
                  <a:pt x="317" y="888"/>
                  <a:pt x="315" y="889"/>
                  <a:pt x="315" y="890"/>
                </a:cubicBezTo>
                <a:cubicBezTo>
                  <a:pt x="316" y="891"/>
                  <a:pt x="316" y="892"/>
                  <a:pt x="317" y="892"/>
                </a:cubicBezTo>
                <a:cubicBezTo>
                  <a:pt x="318" y="893"/>
                  <a:pt x="319" y="892"/>
                  <a:pt x="319" y="892"/>
                </a:cubicBezTo>
                <a:close/>
                <a:moveTo>
                  <a:pt x="694" y="603"/>
                </a:moveTo>
                <a:cubicBezTo>
                  <a:pt x="695" y="604"/>
                  <a:pt x="695" y="605"/>
                  <a:pt x="696" y="606"/>
                </a:cubicBezTo>
                <a:cubicBezTo>
                  <a:pt x="697" y="605"/>
                  <a:pt x="698" y="604"/>
                  <a:pt x="699" y="603"/>
                </a:cubicBezTo>
                <a:cubicBezTo>
                  <a:pt x="699" y="602"/>
                  <a:pt x="700" y="601"/>
                  <a:pt x="700" y="600"/>
                </a:cubicBezTo>
                <a:cubicBezTo>
                  <a:pt x="700" y="599"/>
                  <a:pt x="700" y="598"/>
                  <a:pt x="700" y="596"/>
                </a:cubicBezTo>
                <a:cubicBezTo>
                  <a:pt x="699" y="597"/>
                  <a:pt x="697" y="597"/>
                  <a:pt x="696" y="598"/>
                </a:cubicBezTo>
                <a:cubicBezTo>
                  <a:pt x="695" y="599"/>
                  <a:pt x="695" y="601"/>
                  <a:pt x="694" y="603"/>
                </a:cubicBezTo>
                <a:close/>
                <a:moveTo>
                  <a:pt x="584" y="48"/>
                </a:moveTo>
                <a:cubicBezTo>
                  <a:pt x="583" y="45"/>
                  <a:pt x="581" y="43"/>
                  <a:pt x="580" y="41"/>
                </a:cubicBezTo>
                <a:cubicBezTo>
                  <a:pt x="579" y="42"/>
                  <a:pt x="577" y="44"/>
                  <a:pt x="578" y="45"/>
                </a:cubicBezTo>
                <a:cubicBezTo>
                  <a:pt x="578" y="47"/>
                  <a:pt x="580" y="49"/>
                  <a:pt x="581" y="51"/>
                </a:cubicBezTo>
                <a:cubicBezTo>
                  <a:pt x="582" y="50"/>
                  <a:pt x="583" y="49"/>
                  <a:pt x="584" y="48"/>
                </a:cubicBezTo>
                <a:close/>
                <a:moveTo>
                  <a:pt x="297" y="751"/>
                </a:moveTo>
                <a:cubicBezTo>
                  <a:pt x="297" y="751"/>
                  <a:pt x="298" y="751"/>
                  <a:pt x="298" y="751"/>
                </a:cubicBezTo>
                <a:cubicBezTo>
                  <a:pt x="300" y="750"/>
                  <a:pt x="302" y="749"/>
                  <a:pt x="303" y="747"/>
                </a:cubicBezTo>
                <a:cubicBezTo>
                  <a:pt x="304" y="745"/>
                  <a:pt x="303" y="743"/>
                  <a:pt x="303" y="742"/>
                </a:cubicBezTo>
                <a:cubicBezTo>
                  <a:pt x="301" y="743"/>
                  <a:pt x="299" y="743"/>
                  <a:pt x="298" y="744"/>
                </a:cubicBezTo>
                <a:cubicBezTo>
                  <a:pt x="297" y="746"/>
                  <a:pt x="297" y="748"/>
                  <a:pt x="297" y="751"/>
                </a:cubicBezTo>
                <a:close/>
                <a:moveTo>
                  <a:pt x="278" y="453"/>
                </a:moveTo>
                <a:cubicBezTo>
                  <a:pt x="277" y="456"/>
                  <a:pt x="275" y="457"/>
                  <a:pt x="275" y="458"/>
                </a:cubicBezTo>
                <a:cubicBezTo>
                  <a:pt x="276" y="460"/>
                  <a:pt x="277" y="461"/>
                  <a:pt x="278" y="463"/>
                </a:cubicBezTo>
                <a:cubicBezTo>
                  <a:pt x="280" y="462"/>
                  <a:pt x="282" y="460"/>
                  <a:pt x="282" y="459"/>
                </a:cubicBezTo>
                <a:cubicBezTo>
                  <a:pt x="282" y="457"/>
                  <a:pt x="280" y="456"/>
                  <a:pt x="278" y="453"/>
                </a:cubicBezTo>
                <a:close/>
                <a:moveTo>
                  <a:pt x="378" y="423"/>
                </a:moveTo>
                <a:cubicBezTo>
                  <a:pt x="377" y="423"/>
                  <a:pt x="377" y="423"/>
                  <a:pt x="377" y="423"/>
                </a:cubicBezTo>
                <a:cubicBezTo>
                  <a:pt x="379" y="430"/>
                  <a:pt x="381" y="437"/>
                  <a:pt x="383" y="443"/>
                </a:cubicBezTo>
                <a:cubicBezTo>
                  <a:pt x="387" y="438"/>
                  <a:pt x="383" y="433"/>
                  <a:pt x="378" y="423"/>
                </a:cubicBezTo>
                <a:close/>
                <a:moveTo>
                  <a:pt x="269" y="688"/>
                </a:moveTo>
                <a:cubicBezTo>
                  <a:pt x="269" y="687"/>
                  <a:pt x="269" y="686"/>
                  <a:pt x="269" y="686"/>
                </a:cubicBezTo>
                <a:cubicBezTo>
                  <a:pt x="267" y="685"/>
                  <a:pt x="265" y="684"/>
                  <a:pt x="262" y="684"/>
                </a:cubicBezTo>
                <a:cubicBezTo>
                  <a:pt x="261" y="684"/>
                  <a:pt x="260" y="685"/>
                  <a:pt x="258" y="686"/>
                </a:cubicBezTo>
                <a:cubicBezTo>
                  <a:pt x="261" y="687"/>
                  <a:pt x="263" y="689"/>
                  <a:pt x="266" y="690"/>
                </a:cubicBezTo>
                <a:cubicBezTo>
                  <a:pt x="266" y="690"/>
                  <a:pt x="268" y="688"/>
                  <a:pt x="269" y="688"/>
                </a:cubicBezTo>
                <a:close/>
                <a:moveTo>
                  <a:pt x="131" y="858"/>
                </a:moveTo>
                <a:cubicBezTo>
                  <a:pt x="134" y="858"/>
                  <a:pt x="135" y="857"/>
                  <a:pt x="137" y="857"/>
                </a:cubicBezTo>
                <a:cubicBezTo>
                  <a:pt x="138" y="857"/>
                  <a:pt x="139" y="857"/>
                  <a:pt x="140" y="857"/>
                </a:cubicBezTo>
                <a:cubicBezTo>
                  <a:pt x="141" y="857"/>
                  <a:pt x="141" y="855"/>
                  <a:pt x="140" y="854"/>
                </a:cubicBezTo>
                <a:cubicBezTo>
                  <a:pt x="139" y="853"/>
                  <a:pt x="138" y="852"/>
                  <a:pt x="137" y="853"/>
                </a:cubicBezTo>
                <a:cubicBezTo>
                  <a:pt x="134" y="853"/>
                  <a:pt x="132" y="854"/>
                  <a:pt x="129" y="855"/>
                </a:cubicBezTo>
                <a:cubicBezTo>
                  <a:pt x="130" y="857"/>
                  <a:pt x="131" y="858"/>
                  <a:pt x="131" y="858"/>
                </a:cubicBezTo>
                <a:close/>
                <a:moveTo>
                  <a:pt x="342" y="899"/>
                </a:moveTo>
                <a:cubicBezTo>
                  <a:pt x="347" y="900"/>
                  <a:pt x="350" y="899"/>
                  <a:pt x="350" y="895"/>
                </a:cubicBezTo>
                <a:cubicBezTo>
                  <a:pt x="350" y="894"/>
                  <a:pt x="349" y="892"/>
                  <a:pt x="348" y="892"/>
                </a:cubicBezTo>
                <a:cubicBezTo>
                  <a:pt x="343" y="892"/>
                  <a:pt x="343" y="895"/>
                  <a:pt x="342" y="899"/>
                </a:cubicBezTo>
                <a:close/>
                <a:moveTo>
                  <a:pt x="734" y="269"/>
                </a:moveTo>
                <a:cubicBezTo>
                  <a:pt x="732" y="272"/>
                  <a:pt x="730" y="273"/>
                  <a:pt x="730" y="275"/>
                </a:cubicBezTo>
                <a:cubicBezTo>
                  <a:pt x="729" y="275"/>
                  <a:pt x="731" y="278"/>
                  <a:pt x="732" y="278"/>
                </a:cubicBezTo>
                <a:cubicBezTo>
                  <a:pt x="734" y="277"/>
                  <a:pt x="736" y="275"/>
                  <a:pt x="738" y="274"/>
                </a:cubicBezTo>
                <a:cubicBezTo>
                  <a:pt x="737" y="273"/>
                  <a:pt x="736" y="272"/>
                  <a:pt x="734" y="269"/>
                </a:cubicBezTo>
                <a:close/>
                <a:moveTo>
                  <a:pt x="553" y="494"/>
                </a:moveTo>
                <a:cubicBezTo>
                  <a:pt x="559" y="491"/>
                  <a:pt x="562" y="483"/>
                  <a:pt x="559" y="477"/>
                </a:cubicBezTo>
                <a:cubicBezTo>
                  <a:pt x="557" y="483"/>
                  <a:pt x="555" y="488"/>
                  <a:pt x="553" y="494"/>
                </a:cubicBezTo>
                <a:close/>
                <a:moveTo>
                  <a:pt x="103" y="735"/>
                </a:moveTo>
                <a:cubicBezTo>
                  <a:pt x="109" y="733"/>
                  <a:pt x="109" y="729"/>
                  <a:pt x="109" y="725"/>
                </a:cubicBezTo>
                <a:cubicBezTo>
                  <a:pt x="109" y="724"/>
                  <a:pt x="109" y="723"/>
                  <a:pt x="108" y="722"/>
                </a:cubicBezTo>
                <a:cubicBezTo>
                  <a:pt x="107" y="723"/>
                  <a:pt x="106" y="724"/>
                  <a:pt x="105" y="724"/>
                </a:cubicBezTo>
                <a:cubicBezTo>
                  <a:pt x="104" y="727"/>
                  <a:pt x="104" y="730"/>
                  <a:pt x="103" y="735"/>
                </a:cubicBezTo>
                <a:close/>
                <a:moveTo>
                  <a:pt x="390" y="493"/>
                </a:moveTo>
                <a:cubicBezTo>
                  <a:pt x="393" y="486"/>
                  <a:pt x="392" y="480"/>
                  <a:pt x="386" y="478"/>
                </a:cubicBezTo>
                <a:cubicBezTo>
                  <a:pt x="388" y="484"/>
                  <a:pt x="389" y="488"/>
                  <a:pt x="390" y="493"/>
                </a:cubicBezTo>
                <a:close/>
                <a:moveTo>
                  <a:pt x="296" y="888"/>
                </a:moveTo>
                <a:cubicBezTo>
                  <a:pt x="295" y="890"/>
                  <a:pt x="292" y="891"/>
                  <a:pt x="293" y="892"/>
                </a:cubicBezTo>
                <a:cubicBezTo>
                  <a:pt x="293" y="893"/>
                  <a:pt x="295" y="896"/>
                  <a:pt x="296" y="895"/>
                </a:cubicBezTo>
                <a:cubicBezTo>
                  <a:pt x="298" y="895"/>
                  <a:pt x="299" y="893"/>
                  <a:pt x="301" y="892"/>
                </a:cubicBezTo>
                <a:cubicBezTo>
                  <a:pt x="300" y="891"/>
                  <a:pt x="298" y="890"/>
                  <a:pt x="296" y="888"/>
                </a:cubicBezTo>
                <a:close/>
                <a:moveTo>
                  <a:pt x="129" y="934"/>
                </a:moveTo>
                <a:cubicBezTo>
                  <a:pt x="129" y="934"/>
                  <a:pt x="130" y="934"/>
                  <a:pt x="130" y="934"/>
                </a:cubicBezTo>
                <a:cubicBezTo>
                  <a:pt x="130" y="930"/>
                  <a:pt x="130" y="927"/>
                  <a:pt x="130" y="923"/>
                </a:cubicBezTo>
                <a:cubicBezTo>
                  <a:pt x="130" y="923"/>
                  <a:pt x="129" y="922"/>
                  <a:pt x="129" y="922"/>
                </a:cubicBezTo>
                <a:cubicBezTo>
                  <a:pt x="128" y="924"/>
                  <a:pt x="126" y="926"/>
                  <a:pt x="126" y="928"/>
                </a:cubicBezTo>
                <a:cubicBezTo>
                  <a:pt x="126" y="930"/>
                  <a:pt x="128" y="932"/>
                  <a:pt x="129" y="934"/>
                </a:cubicBezTo>
                <a:close/>
                <a:moveTo>
                  <a:pt x="533" y="736"/>
                </a:moveTo>
                <a:cubicBezTo>
                  <a:pt x="529" y="733"/>
                  <a:pt x="526" y="734"/>
                  <a:pt x="523" y="736"/>
                </a:cubicBezTo>
                <a:cubicBezTo>
                  <a:pt x="523" y="737"/>
                  <a:pt x="522" y="738"/>
                  <a:pt x="523" y="739"/>
                </a:cubicBezTo>
                <a:cubicBezTo>
                  <a:pt x="523" y="740"/>
                  <a:pt x="525" y="741"/>
                  <a:pt x="526" y="740"/>
                </a:cubicBezTo>
                <a:cubicBezTo>
                  <a:pt x="528" y="739"/>
                  <a:pt x="531" y="737"/>
                  <a:pt x="533" y="736"/>
                </a:cubicBezTo>
                <a:close/>
                <a:moveTo>
                  <a:pt x="359" y="53"/>
                </a:moveTo>
                <a:cubicBezTo>
                  <a:pt x="358" y="59"/>
                  <a:pt x="358" y="65"/>
                  <a:pt x="357" y="70"/>
                </a:cubicBezTo>
                <a:cubicBezTo>
                  <a:pt x="362" y="65"/>
                  <a:pt x="363" y="59"/>
                  <a:pt x="359" y="53"/>
                </a:cubicBezTo>
                <a:close/>
                <a:moveTo>
                  <a:pt x="401" y="744"/>
                </a:moveTo>
                <a:cubicBezTo>
                  <a:pt x="401" y="744"/>
                  <a:pt x="402" y="745"/>
                  <a:pt x="403" y="745"/>
                </a:cubicBezTo>
                <a:cubicBezTo>
                  <a:pt x="403" y="741"/>
                  <a:pt x="403" y="737"/>
                  <a:pt x="403" y="734"/>
                </a:cubicBezTo>
                <a:cubicBezTo>
                  <a:pt x="403" y="733"/>
                  <a:pt x="402" y="731"/>
                  <a:pt x="401" y="730"/>
                </a:cubicBezTo>
                <a:cubicBezTo>
                  <a:pt x="401" y="732"/>
                  <a:pt x="399" y="733"/>
                  <a:pt x="399" y="734"/>
                </a:cubicBezTo>
                <a:cubicBezTo>
                  <a:pt x="400" y="737"/>
                  <a:pt x="400" y="741"/>
                  <a:pt x="401" y="744"/>
                </a:cubicBezTo>
                <a:close/>
                <a:moveTo>
                  <a:pt x="261" y="801"/>
                </a:moveTo>
                <a:cubicBezTo>
                  <a:pt x="260" y="797"/>
                  <a:pt x="259" y="796"/>
                  <a:pt x="253" y="797"/>
                </a:cubicBezTo>
                <a:cubicBezTo>
                  <a:pt x="252" y="797"/>
                  <a:pt x="251" y="799"/>
                  <a:pt x="250" y="800"/>
                </a:cubicBezTo>
                <a:cubicBezTo>
                  <a:pt x="251" y="800"/>
                  <a:pt x="252" y="802"/>
                  <a:pt x="253" y="802"/>
                </a:cubicBezTo>
                <a:cubicBezTo>
                  <a:pt x="256" y="802"/>
                  <a:pt x="258" y="802"/>
                  <a:pt x="261" y="801"/>
                </a:cubicBezTo>
                <a:close/>
                <a:moveTo>
                  <a:pt x="628" y="495"/>
                </a:moveTo>
                <a:cubicBezTo>
                  <a:pt x="625" y="497"/>
                  <a:pt x="624" y="498"/>
                  <a:pt x="623" y="499"/>
                </a:cubicBezTo>
                <a:cubicBezTo>
                  <a:pt x="625" y="500"/>
                  <a:pt x="627" y="502"/>
                  <a:pt x="629" y="503"/>
                </a:cubicBezTo>
                <a:cubicBezTo>
                  <a:pt x="629" y="503"/>
                  <a:pt x="632" y="501"/>
                  <a:pt x="632" y="501"/>
                </a:cubicBezTo>
                <a:cubicBezTo>
                  <a:pt x="631" y="499"/>
                  <a:pt x="629" y="497"/>
                  <a:pt x="628" y="495"/>
                </a:cubicBezTo>
                <a:close/>
                <a:moveTo>
                  <a:pt x="718" y="603"/>
                </a:moveTo>
                <a:cubicBezTo>
                  <a:pt x="711" y="601"/>
                  <a:pt x="706" y="602"/>
                  <a:pt x="704" y="604"/>
                </a:cubicBezTo>
                <a:cubicBezTo>
                  <a:pt x="710" y="607"/>
                  <a:pt x="715" y="607"/>
                  <a:pt x="718" y="603"/>
                </a:cubicBezTo>
                <a:close/>
                <a:moveTo>
                  <a:pt x="349" y="430"/>
                </a:moveTo>
                <a:cubicBezTo>
                  <a:pt x="348" y="430"/>
                  <a:pt x="347" y="430"/>
                  <a:pt x="346" y="430"/>
                </a:cubicBezTo>
                <a:cubicBezTo>
                  <a:pt x="345" y="433"/>
                  <a:pt x="345" y="435"/>
                  <a:pt x="345" y="437"/>
                </a:cubicBezTo>
                <a:cubicBezTo>
                  <a:pt x="345" y="439"/>
                  <a:pt x="347" y="440"/>
                  <a:pt x="348" y="441"/>
                </a:cubicBezTo>
                <a:cubicBezTo>
                  <a:pt x="349" y="441"/>
                  <a:pt x="350" y="441"/>
                  <a:pt x="350" y="440"/>
                </a:cubicBezTo>
                <a:cubicBezTo>
                  <a:pt x="350" y="437"/>
                  <a:pt x="349" y="434"/>
                  <a:pt x="349" y="430"/>
                </a:cubicBezTo>
                <a:close/>
                <a:moveTo>
                  <a:pt x="579" y="764"/>
                </a:moveTo>
                <a:cubicBezTo>
                  <a:pt x="575" y="764"/>
                  <a:pt x="571" y="763"/>
                  <a:pt x="570" y="768"/>
                </a:cubicBezTo>
                <a:cubicBezTo>
                  <a:pt x="569" y="768"/>
                  <a:pt x="571" y="770"/>
                  <a:pt x="572" y="770"/>
                </a:cubicBezTo>
                <a:cubicBezTo>
                  <a:pt x="576" y="771"/>
                  <a:pt x="578" y="768"/>
                  <a:pt x="579" y="764"/>
                </a:cubicBezTo>
                <a:close/>
                <a:moveTo>
                  <a:pt x="284" y="162"/>
                </a:moveTo>
                <a:cubicBezTo>
                  <a:pt x="284" y="162"/>
                  <a:pt x="285" y="162"/>
                  <a:pt x="286" y="162"/>
                </a:cubicBezTo>
                <a:cubicBezTo>
                  <a:pt x="287" y="159"/>
                  <a:pt x="289" y="156"/>
                  <a:pt x="290" y="152"/>
                </a:cubicBezTo>
                <a:cubicBezTo>
                  <a:pt x="290" y="151"/>
                  <a:pt x="290" y="150"/>
                  <a:pt x="289" y="149"/>
                </a:cubicBezTo>
                <a:cubicBezTo>
                  <a:pt x="288" y="150"/>
                  <a:pt x="287" y="150"/>
                  <a:pt x="286" y="151"/>
                </a:cubicBezTo>
                <a:cubicBezTo>
                  <a:pt x="285" y="154"/>
                  <a:pt x="284" y="158"/>
                  <a:pt x="284" y="162"/>
                </a:cubicBezTo>
                <a:close/>
                <a:moveTo>
                  <a:pt x="682" y="681"/>
                </a:moveTo>
                <a:cubicBezTo>
                  <a:pt x="686" y="681"/>
                  <a:pt x="690" y="683"/>
                  <a:pt x="691" y="678"/>
                </a:cubicBezTo>
                <a:cubicBezTo>
                  <a:pt x="691" y="677"/>
                  <a:pt x="689" y="675"/>
                  <a:pt x="688" y="675"/>
                </a:cubicBezTo>
                <a:cubicBezTo>
                  <a:pt x="684" y="674"/>
                  <a:pt x="683" y="678"/>
                  <a:pt x="682" y="681"/>
                </a:cubicBezTo>
                <a:close/>
                <a:moveTo>
                  <a:pt x="265" y="724"/>
                </a:moveTo>
                <a:cubicBezTo>
                  <a:pt x="261" y="730"/>
                  <a:pt x="259" y="737"/>
                  <a:pt x="261" y="740"/>
                </a:cubicBezTo>
                <a:cubicBezTo>
                  <a:pt x="265" y="737"/>
                  <a:pt x="265" y="735"/>
                  <a:pt x="265" y="724"/>
                </a:cubicBezTo>
                <a:close/>
                <a:moveTo>
                  <a:pt x="694" y="190"/>
                </a:moveTo>
                <a:cubicBezTo>
                  <a:pt x="692" y="185"/>
                  <a:pt x="688" y="183"/>
                  <a:pt x="682" y="186"/>
                </a:cubicBezTo>
                <a:cubicBezTo>
                  <a:pt x="685" y="190"/>
                  <a:pt x="690" y="189"/>
                  <a:pt x="694" y="190"/>
                </a:cubicBezTo>
                <a:close/>
                <a:moveTo>
                  <a:pt x="47" y="712"/>
                </a:moveTo>
                <a:cubicBezTo>
                  <a:pt x="47" y="711"/>
                  <a:pt x="46" y="711"/>
                  <a:pt x="46" y="711"/>
                </a:cubicBezTo>
                <a:cubicBezTo>
                  <a:pt x="43" y="714"/>
                  <a:pt x="43" y="718"/>
                  <a:pt x="43" y="721"/>
                </a:cubicBezTo>
                <a:cubicBezTo>
                  <a:pt x="43" y="722"/>
                  <a:pt x="44" y="723"/>
                  <a:pt x="45" y="724"/>
                </a:cubicBezTo>
                <a:cubicBezTo>
                  <a:pt x="46" y="724"/>
                  <a:pt x="47" y="723"/>
                  <a:pt x="47" y="722"/>
                </a:cubicBezTo>
                <a:cubicBezTo>
                  <a:pt x="47" y="718"/>
                  <a:pt x="47" y="715"/>
                  <a:pt x="47" y="712"/>
                </a:cubicBezTo>
                <a:close/>
                <a:moveTo>
                  <a:pt x="479" y="859"/>
                </a:moveTo>
                <a:cubicBezTo>
                  <a:pt x="481" y="861"/>
                  <a:pt x="482" y="863"/>
                  <a:pt x="483" y="864"/>
                </a:cubicBezTo>
                <a:cubicBezTo>
                  <a:pt x="484" y="862"/>
                  <a:pt x="486" y="861"/>
                  <a:pt x="487" y="859"/>
                </a:cubicBezTo>
                <a:cubicBezTo>
                  <a:pt x="487" y="858"/>
                  <a:pt x="485" y="856"/>
                  <a:pt x="484" y="856"/>
                </a:cubicBezTo>
                <a:cubicBezTo>
                  <a:pt x="482" y="856"/>
                  <a:pt x="481" y="858"/>
                  <a:pt x="479" y="859"/>
                </a:cubicBezTo>
                <a:close/>
                <a:moveTo>
                  <a:pt x="372" y="685"/>
                </a:moveTo>
                <a:cubicBezTo>
                  <a:pt x="372" y="684"/>
                  <a:pt x="372" y="684"/>
                  <a:pt x="372" y="683"/>
                </a:cubicBezTo>
                <a:cubicBezTo>
                  <a:pt x="369" y="683"/>
                  <a:pt x="366" y="683"/>
                  <a:pt x="363" y="684"/>
                </a:cubicBezTo>
                <a:cubicBezTo>
                  <a:pt x="362" y="684"/>
                  <a:pt x="361" y="685"/>
                  <a:pt x="360" y="685"/>
                </a:cubicBezTo>
                <a:cubicBezTo>
                  <a:pt x="360" y="686"/>
                  <a:pt x="360" y="687"/>
                  <a:pt x="360" y="688"/>
                </a:cubicBezTo>
                <a:cubicBezTo>
                  <a:pt x="360" y="688"/>
                  <a:pt x="361" y="689"/>
                  <a:pt x="362" y="689"/>
                </a:cubicBezTo>
                <a:cubicBezTo>
                  <a:pt x="365" y="688"/>
                  <a:pt x="369" y="686"/>
                  <a:pt x="372" y="685"/>
                </a:cubicBezTo>
                <a:close/>
                <a:moveTo>
                  <a:pt x="331" y="954"/>
                </a:moveTo>
                <a:cubicBezTo>
                  <a:pt x="337" y="955"/>
                  <a:pt x="343" y="953"/>
                  <a:pt x="343" y="949"/>
                </a:cubicBezTo>
                <a:cubicBezTo>
                  <a:pt x="339" y="951"/>
                  <a:pt x="333" y="947"/>
                  <a:pt x="331" y="954"/>
                </a:cubicBezTo>
                <a:close/>
                <a:moveTo>
                  <a:pt x="277" y="952"/>
                </a:moveTo>
                <a:cubicBezTo>
                  <a:pt x="280" y="950"/>
                  <a:pt x="284" y="949"/>
                  <a:pt x="285" y="945"/>
                </a:cubicBezTo>
                <a:cubicBezTo>
                  <a:pt x="277" y="943"/>
                  <a:pt x="275" y="944"/>
                  <a:pt x="277" y="952"/>
                </a:cubicBezTo>
                <a:close/>
                <a:moveTo>
                  <a:pt x="557" y="903"/>
                </a:moveTo>
                <a:cubicBezTo>
                  <a:pt x="554" y="902"/>
                  <a:pt x="551" y="901"/>
                  <a:pt x="549" y="900"/>
                </a:cubicBezTo>
                <a:cubicBezTo>
                  <a:pt x="548" y="900"/>
                  <a:pt x="546" y="901"/>
                  <a:pt x="545" y="902"/>
                </a:cubicBezTo>
                <a:cubicBezTo>
                  <a:pt x="545" y="903"/>
                  <a:pt x="545" y="905"/>
                  <a:pt x="545" y="905"/>
                </a:cubicBezTo>
                <a:cubicBezTo>
                  <a:pt x="547" y="906"/>
                  <a:pt x="548" y="906"/>
                  <a:pt x="549" y="906"/>
                </a:cubicBezTo>
                <a:cubicBezTo>
                  <a:pt x="552" y="905"/>
                  <a:pt x="554" y="904"/>
                  <a:pt x="557" y="903"/>
                </a:cubicBezTo>
                <a:close/>
                <a:moveTo>
                  <a:pt x="328" y="759"/>
                </a:moveTo>
                <a:cubicBezTo>
                  <a:pt x="330" y="758"/>
                  <a:pt x="332" y="758"/>
                  <a:pt x="332" y="757"/>
                </a:cubicBezTo>
                <a:cubicBezTo>
                  <a:pt x="333" y="755"/>
                  <a:pt x="333" y="753"/>
                  <a:pt x="333" y="750"/>
                </a:cubicBezTo>
                <a:cubicBezTo>
                  <a:pt x="333" y="750"/>
                  <a:pt x="332" y="749"/>
                  <a:pt x="331" y="749"/>
                </a:cubicBezTo>
                <a:cubicBezTo>
                  <a:pt x="330" y="750"/>
                  <a:pt x="328" y="752"/>
                  <a:pt x="328" y="754"/>
                </a:cubicBezTo>
                <a:cubicBezTo>
                  <a:pt x="327" y="755"/>
                  <a:pt x="328" y="756"/>
                  <a:pt x="328" y="759"/>
                </a:cubicBezTo>
                <a:close/>
                <a:moveTo>
                  <a:pt x="82" y="854"/>
                </a:moveTo>
                <a:cubicBezTo>
                  <a:pt x="78" y="859"/>
                  <a:pt x="79" y="863"/>
                  <a:pt x="83" y="866"/>
                </a:cubicBezTo>
                <a:cubicBezTo>
                  <a:pt x="87" y="862"/>
                  <a:pt x="84" y="858"/>
                  <a:pt x="82" y="854"/>
                </a:cubicBezTo>
                <a:close/>
                <a:moveTo>
                  <a:pt x="201" y="939"/>
                </a:moveTo>
                <a:cubicBezTo>
                  <a:pt x="203" y="938"/>
                  <a:pt x="204" y="937"/>
                  <a:pt x="205" y="936"/>
                </a:cubicBezTo>
                <a:cubicBezTo>
                  <a:pt x="203" y="935"/>
                  <a:pt x="202" y="933"/>
                  <a:pt x="200" y="932"/>
                </a:cubicBezTo>
                <a:cubicBezTo>
                  <a:pt x="199" y="932"/>
                  <a:pt x="197" y="934"/>
                  <a:pt x="196" y="935"/>
                </a:cubicBezTo>
                <a:cubicBezTo>
                  <a:pt x="197" y="936"/>
                  <a:pt x="199" y="938"/>
                  <a:pt x="201" y="939"/>
                </a:cubicBezTo>
                <a:close/>
                <a:moveTo>
                  <a:pt x="371" y="598"/>
                </a:moveTo>
                <a:cubicBezTo>
                  <a:pt x="373" y="596"/>
                  <a:pt x="374" y="594"/>
                  <a:pt x="376" y="593"/>
                </a:cubicBezTo>
                <a:cubicBezTo>
                  <a:pt x="375" y="592"/>
                  <a:pt x="373" y="590"/>
                  <a:pt x="373" y="590"/>
                </a:cubicBezTo>
                <a:cubicBezTo>
                  <a:pt x="371" y="591"/>
                  <a:pt x="369" y="593"/>
                  <a:pt x="367" y="594"/>
                </a:cubicBezTo>
                <a:cubicBezTo>
                  <a:pt x="368" y="595"/>
                  <a:pt x="369" y="596"/>
                  <a:pt x="371" y="598"/>
                </a:cubicBezTo>
                <a:close/>
                <a:moveTo>
                  <a:pt x="65" y="829"/>
                </a:moveTo>
                <a:cubicBezTo>
                  <a:pt x="67" y="824"/>
                  <a:pt x="66" y="818"/>
                  <a:pt x="63" y="815"/>
                </a:cubicBezTo>
                <a:cubicBezTo>
                  <a:pt x="61" y="817"/>
                  <a:pt x="62" y="824"/>
                  <a:pt x="65" y="829"/>
                </a:cubicBezTo>
                <a:close/>
                <a:moveTo>
                  <a:pt x="172" y="821"/>
                </a:moveTo>
                <a:cubicBezTo>
                  <a:pt x="172" y="821"/>
                  <a:pt x="173" y="821"/>
                  <a:pt x="173" y="821"/>
                </a:cubicBezTo>
                <a:cubicBezTo>
                  <a:pt x="174" y="821"/>
                  <a:pt x="175" y="821"/>
                  <a:pt x="176" y="820"/>
                </a:cubicBezTo>
                <a:cubicBezTo>
                  <a:pt x="176" y="820"/>
                  <a:pt x="176" y="818"/>
                  <a:pt x="176" y="817"/>
                </a:cubicBezTo>
                <a:cubicBezTo>
                  <a:pt x="175" y="816"/>
                  <a:pt x="174" y="816"/>
                  <a:pt x="173" y="816"/>
                </a:cubicBezTo>
                <a:cubicBezTo>
                  <a:pt x="171" y="816"/>
                  <a:pt x="169" y="817"/>
                  <a:pt x="167" y="817"/>
                </a:cubicBezTo>
                <a:cubicBezTo>
                  <a:pt x="166" y="817"/>
                  <a:pt x="165" y="819"/>
                  <a:pt x="165" y="819"/>
                </a:cubicBezTo>
                <a:cubicBezTo>
                  <a:pt x="165" y="820"/>
                  <a:pt x="166" y="821"/>
                  <a:pt x="167" y="821"/>
                </a:cubicBezTo>
                <a:cubicBezTo>
                  <a:pt x="169" y="821"/>
                  <a:pt x="171" y="821"/>
                  <a:pt x="172" y="821"/>
                </a:cubicBezTo>
                <a:close/>
                <a:moveTo>
                  <a:pt x="520" y="761"/>
                </a:moveTo>
                <a:cubicBezTo>
                  <a:pt x="520" y="761"/>
                  <a:pt x="520" y="760"/>
                  <a:pt x="520" y="760"/>
                </a:cubicBezTo>
                <a:cubicBezTo>
                  <a:pt x="517" y="760"/>
                  <a:pt x="515" y="760"/>
                  <a:pt x="513" y="762"/>
                </a:cubicBezTo>
                <a:cubicBezTo>
                  <a:pt x="512" y="762"/>
                  <a:pt x="512" y="765"/>
                  <a:pt x="512" y="766"/>
                </a:cubicBezTo>
                <a:cubicBezTo>
                  <a:pt x="513" y="766"/>
                  <a:pt x="515" y="767"/>
                  <a:pt x="516" y="766"/>
                </a:cubicBezTo>
                <a:cubicBezTo>
                  <a:pt x="518" y="765"/>
                  <a:pt x="519" y="763"/>
                  <a:pt x="520" y="761"/>
                </a:cubicBezTo>
                <a:close/>
                <a:moveTo>
                  <a:pt x="247" y="774"/>
                </a:moveTo>
                <a:cubicBezTo>
                  <a:pt x="247" y="774"/>
                  <a:pt x="247" y="773"/>
                  <a:pt x="247" y="773"/>
                </a:cubicBezTo>
                <a:cubicBezTo>
                  <a:pt x="242" y="773"/>
                  <a:pt x="238" y="773"/>
                  <a:pt x="233" y="774"/>
                </a:cubicBezTo>
                <a:cubicBezTo>
                  <a:pt x="233" y="774"/>
                  <a:pt x="232" y="775"/>
                  <a:pt x="233" y="776"/>
                </a:cubicBezTo>
                <a:cubicBezTo>
                  <a:pt x="233" y="776"/>
                  <a:pt x="234" y="777"/>
                  <a:pt x="235" y="777"/>
                </a:cubicBezTo>
                <a:cubicBezTo>
                  <a:pt x="239" y="776"/>
                  <a:pt x="243" y="775"/>
                  <a:pt x="247" y="774"/>
                </a:cubicBezTo>
                <a:close/>
                <a:moveTo>
                  <a:pt x="340" y="455"/>
                </a:moveTo>
                <a:cubicBezTo>
                  <a:pt x="341" y="460"/>
                  <a:pt x="345" y="461"/>
                  <a:pt x="349" y="462"/>
                </a:cubicBezTo>
                <a:cubicBezTo>
                  <a:pt x="348" y="456"/>
                  <a:pt x="346" y="454"/>
                  <a:pt x="340" y="455"/>
                </a:cubicBezTo>
                <a:close/>
                <a:moveTo>
                  <a:pt x="615" y="638"/>
                </a:moveTo>
                <a:cubicBezTo>
                  <a:pt x="616" y="640"/>
                  <a:pt x="617" y="642"/>
                  <a:pt x="618" y="643"/>
                </a:cubicBezTo>
                <a:cubicBezTo>
                  <a:pt x="620" y="641"/>
                  <a:pt x="621" y="640"/>
                  <a:pt x="622" y="638"/>
                </a:cubicBezTo>
                <a:cubicBezTo>
                  <a:pt x="622" y="637"/>
                  <a:pt x="620" y="635"/>
                  <a:pt x="619" y="634"/>
                </a:cubicBezTo>
                <a:cubicBezTo>
                  <a:pt x="618" y="635"/>
                  <a:pt x="617" y="636"/>
                  <a:pt x="615" y="638"/>
                </a:cubicBezTo>
                <a:close/>
                <a:moveTo>
                  <a:pt x="214" y="715"/>
                </a:moveTo>
                <a:cubicBezTo>
                  <a:pt x="212" y="718"/>
                  <a:pt x="210" y="719"/>
                  <a:pt x="210" y="721"/>
                </a:cubicBezTo>
                <a:cubicBezTo>
                  <a:pt x="211" y="722"/>
                  <a:pt x="213" y="724"/>
                  <a:pt x="214" y="724"/>
                </a:cubicBezTo>
                <a:cubicBezTo>
                  <a:pt x="215" y="724"/>
                  <a:pt x="218" y="722"/>
                  <a:pt x="218" y="720"/>
                </a:cubicBezTo>
                <a:cubicBezTo>
                  <a:pt x="218" y="719"/>
                  <a:pt x="216" y="718"/>
                  <a:pt x="214" y="715"/>
                </a:cubicBezTo>
                <a:close/>
                <a:moveTo>
                  <a:pt x="580" y="771"/>
                </a:moveTo>
                <a:cubicBezTo>
                  <a:pt x="583" y="770"/>
                  <a:pt x="585" y="769"/>
                  <a:pt x="587" y="768"/>
                </a:cubicBezTo>
                <a:cubicBezTo>
                  <a:pt x="588" y="767"/>
                  <a:pt x="589" y="766"/>
                  <a:pt x="589" y="765"/>
                </a:cubicBezTo>
                <a:cubicBezTo>
                  <a:pt x="589" y="764"/>
                  <a:pt x="587" y="763"/>
                  <a:pt x="586" y="763"/>
                </a:cubicBezTo>
                <a:cubicBezTo>
                  <a:pt x="582" y="762"/>
                  <a:pt x="581" y="764"/>
                  <a:pt x="580" y="771"/>
                </a:cubicBezTo>
                <a:close/>
                <a:moveTo>
                  <a:pt x="110" y="150"/>
                </a:moveTo>
                <a:cubicBezTo>
                  <a:pt x="107" y="156"/>
                  <a:pt x="104" y="162"/>
                  <a:pt x="106" y="168"/>
                </a:cubicBezTo>
                <a:cubicBezTo>
                  <a:pt x="107" y="168"/>
                  <a:pt x="107" y="168"/>
                  <a:pt x="108" y="168"/>
                </a:cubicBezTo>
                <a:cubicBezTo>
                  <a:pt x="109" y="163"/>
                  <a:pt x="110" y="157"/>
                  <a:pt x="110" y="150"/>
                </a:cubicBezTo>
                <a:close/>
                <a:moveTo>
                  <a:pt x="284" y="911"/>
                </a:moveTo>
                <a:cubicBezTo>
                  <a:pt x="286" y="913"/>
                  <a:pt x="288" y="916"/>
                  <a:pt x="290" y="918"/>
                </a:cubicBezTo>
                <a:cubicBezTo>
                  <a:pt x="290" y="917"/>
                  <a:pt x="292" y="915"/>
                  <a:pt x="292" y="914"/>
                </a:cubicBezTo>
                <a:cubicBezTo>
                  <a:pt x="291" y="910"/>
                  <a:pt x="290" y="908"/>
                  <a:pt x="284" y="911"/>
                </a:cubicBezTo>
                <a:close/>
                <a:moveTo>
                  <a:pt x="364" y="133"/>
                </a:moveTo>
                <a:cubicBezTo>
                  <a:pt x="363" y="132"/>
                  <a:pt x="363" y="132"/>
                  <a:pt x="363" y="131"/>
                </a:cubicBezTo>
                <a:cubicBezTo>
                  <a:pt x="361" y="131"/>
                  <a:pt x="358" y="130"/>
                  <a:pt x="357" y="131"/>
                </a:cubicBezTo>
                <a:cubicBezTo>
                  <a:pt x="356" y="133"/>
                  <a:pt x="356" y="135"/>
                  <a:pt x="356" y="137"/>
                </a:cubicBezTo>
                <a:cubicBezTo>
                  <a:pt x="356" y="138"/>
                  <a:pt x="358" y="139"/>
                  <a:pt x="358" y="139"/>
                </a:cubicBezTo>
                <a:cubicBezTo>
                  <a:pt x="360" y="137"/>
                  <a:pt x="362" y="135"/>
                  <a:pt x="364" y="133"/>
                </a:cubicBezTo>
                <a:close/>
                <a:moveTo>
                  <a:pt x="204" y="913"/>
                </a:moveTo>
                <a:cubicBezTo>
                  <a:pt x="206" y="915"/>
                  <a:pt x="207" y="917"/>
                  <a:pt x="208" y="917"/>
                </a:cubicBezTo>
                <a:cubicBezTo>
                  <a:pt x="210" y="916"/>
                  <a:pt x="211" y="915"/>
                  <a:pt x="212" y="913"/>
                </a:cubicBezTo>
                <a:cubicBezTo>
                  <a:pt x="212" y="912"/>
                  <a:pt x="210" y="910"/>
                  <a:pt x="209" y="910"/>
                </a:cubicBezTo>
                <a:cubicBezTo>
                  <a:pt x="208" y="909"/>
                  <a:pt x="206" y="912"/>
                  <a:pt x="204" y="913"/>
                </a:cubicBezTo>
                <a:close/>
                <a:moveTo>
                  <a:pt x="290" y="805"/>
                </a:moveTo>
                <a:cubicBezTo>
                  <a:pt x="289" y="805"/>
                  <a:pt x="289" y="806"/>
                  <a:pt x="289" y="806"/>
                </a:cubicBezTo>
                <a:cubicBezTo>
                  <a:pt x="290" y="810"/>
                  <a:pt x="290" y="814"/>
                  <a:pt x="291" y="817"/>
                </a:cubicBezTo>
                <a:cubicBezTo>
                  <a:pt x="292" y="817"/>
                  <a:pt x="293" y="817"/>
                  <a:pt x="293" y="817"/>
                </a:cubicBezTo>
                <a:cubicBezTo>
                  <a:pt x="293" y="814"/>
                  <a:pt x="294" y="811"/>
                  <a:pt x="293" y="808"/>
                </a:cubicBezTo>
                <a:cubicBezTo>
                  <a:pt x="293" y="807"/>
                  <a:pt x="291" y="806"/>
                  <a:pt x="290" y="805"/>
                </a:cubicBezTo>
                <a:close/>
                <a:moveTo>
                  <a:pt x="268" y="792"/>
                </a:moveTo>
                <a:cubicBezTo>
                  <a:pt x="268" y="791"/>
                  <a:pt x="268" y="790"/>
                  <a:pt x="268" y="790"/>
                </a:cubicBezTo>
                <a:cubicBezTo>
                  <a:pt x="264" y="785"/>
                  <a:pt x="260" y="785"/>
                  <a:pt x="256" y="790"/>
                </a:cubicBezTo>
                <a:cubicBezTo>
                  <a:pt x="260" y="791"/>
                  <a:pt x="264" y="791"/>
                  <a:pt x="268" y="792"/>
                </a:cubicBezTo>
                <a:close/>
                <a:moveTo>
                  <a:pt x="340" y="300"/>
                </a:moveTo>
                <a:cubicBezTo>
                  <a:pt x="339" y="300"/>
                  <a:pt x="339" y="300"/>
                  <a:pt x="338" y="300"/>
                </a:cubicBezTo>
                <a:cubicBezTo>
                  <a:pt x="338" y="304"/>
                  <a:pt x="337" y="307"/>
                  <a:pt x="337" y="310"/>
                </a:cubicBezTo>
                <a:cubicBezTo>
                  <a:pt x="337" y="310"/>
                  <a:pt x="338" y="310"/>
                  <a:pt x="338" y="311"/>
                </a:cubicBezTo>
                <a:cubicBezTo>
                  <a:pt x="340" y="309"/>
                  <a:pt x="342" y="307"/>
                  <a:pt x="343" y="304"/>
                </a:cubicBezTo>
                <a:cubicBezTo>
                  <a:pt x="343" y="303"/>
                  <a:pt x="341" y="301"/>
                  <a:pt x="340" y="300"/>
                </a:cubicBezTo>
                <a:close/>
                <a:moveTo>
                  <a:pt x="339" y="877"/>
                </a:moveTo>
                <a:cubicBezTo>
                  <a:pt x="337" y="877"/>
                  <a:pt x="336" y="876"/>
                  <a:pt x="336" y="877"/>
                </a:cubicBezTo>
                <a:cubicBezTo>
                  <a:pt x="334" y="877"/>
                  <a:pt x="333" y="878"/>
                  <a:pt x="331" y="879"/>
                </a:cubicBezTo>
                <a:cubicBezTo>
                  <a:pt x="331" y="879"/>
                  <a:pt x="332" y="881"/>
                  <a:pt x="332" y="881"/>
                </a:cubicBezTo>
                <a:cubicBezTo>
                  <a:pt x="335" y="881"/>
                  <a:pt x="338" y="880"/>
                  <a:pt x="341" y="880"/>
                </a:cubicBezTo>
                <a:cubicBezTo>
                  <a:pt x="342" y="880"/>
                  <a:pt x="342" y="878"/>
                  <a:pt x="342" y="878"/>
                </a:cubicBezTo>
                <a:cubicBezTo>
                  <a:pt x="341" y="877"/>
                  <a:pt x="339" y="877"/>
                  <a:pt x="339" y="877"/>
                </a:cubicBezTo>
                <a:close/>
                <a:moveTo>
                  <a:pt x="72" y="728"/>
                </a:moveTo>
                <a:cubicBezTo>
                  <a:pt x="73" y="728"/>
                  <a:pt x="73" y="728"/>
                  <a:pt x="73" y="729"/>
                </a:cubicBezTo>
                <a:cubicBezTo>
                  <a:pt x="74" y="728"/>
                  <a:pt x="75" y="727"/>
                  <a:pt x="76" y="726"/>
                </a:cubicBezTo>
                <a:cubicBezTo>
                  <a:pt x="77" y="725"/>
                  <a:pt x="79" y="725"/>
                  <a:pt x="80" y="724"/>
                </a:cubicBezTo>
                <a:cubicBezTo>
                  <a:pt x="81" y="724"/>
                  <a:pt x="82" y="723"/>
                  <a:pt x="83" y="722"/>
                </a:cubicBezTo>
                <a:cubicBezTo>
                  <a:pt x="83" y="722"/>
                  <a:pt x="83" y="720"/>
                  <a:pt x="82" y="720"/>
                </a:cubicBezTo>
                <a:cubicBezTo>
                  <a:pt x="81" y="720"/>
                  <a:pt x="78" y="719"/>
                  <a:pt x="78" y="720"/>
                </a:cubicBezTo>
                <a:cubicBezTo>
                  <a:pt x="76" y="722"/>
                  <a:pt x="74" y="725"/>
                  <a:pt x="72" y="728"/>
                </a:cubicBezTo>
                <a:close/>
                <a:moveTo>
                  <a:pt x="701" y="745"/>
                </a:moveTo>
                <a:cubicBezTo>
                  <a:pt x="705" y="747"/>
                  <a:pt x="708" y="747"/>
                  <a:pt x="711" y="744"/>
                </a:cubicBezTo>
                <a:cubicBezTo>
                  <a:pt x="711" y="744"/>
                  <a:pt x="710" y="742"/>
                  <a:pt x="709" y="741"/>
                </a:cubicBezTo>
                <a:cubicBezTo>
                  <a:pt x="706" y="740"/>
                  <a:pt x="703" y="740"/>
                  <a:pt x="701" y="745"/>
                </a:cubicBezTo>
                <a:close/>
                <a:moveTo>
                  <a:pt x="121" y="719"/>
                </a:moveTo>
                <a:cubicBezTo>
                  <a:pt x="120" y="719"/>
                  <a:pt x="120" y="719"/>
                  <a:pt x="119" y="720"/>
                </a:cubicBezTo>
                <a:cubicBezTo>
                  <a:pt x="120" y="723"/>
                  <a:pt x="120" y="727"/>
                  <a:pt x="121" y="730"/>
                </a:cubicBezTo>
                <a:cubicBezTo>
                  <a:pt x="122" y="731"/>
                  <a:pt x="122" y="731"/>
                  <a:pt x="123" y="731"/>
                </a:cubicBezTo>
                <a:cubicBezTo>
                  <a:pt x="123" y="728"/>
                  <a:pt x="124" y="724"/>
                  <a:pt x="124" y="721"/>
                </a:cubicBezTo>
                <a:cubicBezTo>
                  <a:pt x="124" y="720"/>
                  <a:pt x="122" y="720"/>
                  <a:pt x="121" y="719"/>
                </a:cubicBezTo>
                <a:close/>
                <a:moveTo>
                  <a:pt x="102" y="839"/>
                </a:moveTo>
                <a:cubicBezTo>
                  <a:pt x="104" y="841"/>
                  <a:pt x="105" y="842"/>
                  <a:pt x="107" y="843"/>
                </a:cubicBezTo>
                <a:cubicBezTo>
                  <a:pt x="107" y="842"/>
                  <a:pt x="109" y="841"/>
                  <a:pt x="109" y="840"/>
                </a:cubicBezTo>
                <a:cubicBezTo>
                  <a:pt x="108" y="838"/>
                  <a:pt x="107" y="836"/>
                  <a:pt x="105" y="834"/>
                </a:cubicBezTo>
                <a:cubicBezTo>
                  <a:pt x="104" y="835"/>
                  <a:pt x="103" y="837"/>
                  <a:pt x="102" y="839"/>
                </a:cubicBezTo>
                <a:close/>
                <a:moveTo>
                  <a:pt x="326" y="75"/>
                </a:moveTo>
                <a:cubicBezTo>
                  <a:pt x="329" y="79"/>
                  <a:pt x="333" y="80"/>
                  <a:pt x="337" y="81"/>
                </a:cubicBezTo>
                <a:cubicBezTo>
                  <a:pt x="336" y="76"/>
                  <a:pt x="331" y="74"/>
                  <a:pt x="326" y="75"/>
                </a:cubicBezTo>
                <a:close/>
                <a:moveTo>
                  <a:pt x="96" y="651"/>
                </a:moveTo>
                <a:cubicBezTo>
                  <a:pt x="94" y="652"/>
                  <a:pt x="92" y="654"/>
                  <a:pt x="92" y="654"/>
                </a:cubicBezTo>
                <a:cubicBezTo>
                  <a:pt x="93" y="656"/>
                  <a:pt x="95" y="658"/>
                  <a:pt x="96" y="659"/>
                </a:cubicBezTo>
                <a:cubicBezTo>
                  <a:pt x="97" y="658"/>
                  <a:pt x="99" y="657"/>
                  <a:pt x="99" y="655"/>
                </a:cubicBezTo>
                <a:cubicBezTo>
                  <a:pt x="99" y="654"/>
                  <a:pt x="97" y="653"/>
                  <a:pt x="96" y="651"/>
                </a:cubicBezTo>
                <a:close/>
                <a:moveTo>
                  <a:pt x="760" y="397"/>
                </a:moveTo>
                <a:cubicBezTo>
                  <a:pt x="765" y="397"/>
                  <a:pt x="767" y="394"/>
                  <a:pt x="768" y="390"/>
                </a:cubicBezTo>
                <a:cubicBezTo>
                  <a:pt x="761" y="390"/>
                  <a:pt x="760" y="391"/>
                  <a:pt x="760" y="397"/>
                </a:cubicBezTo>
                <a:close/>
                <a:moveTo>
                  <a:pt x="284" y="869"/>
                </a:moveTo>
                <a:cubicBezTo>
                  <a:pt x="285" y="869"/>
                  <a:pt x="285" y="869"/>
                  <a:pt x="286" y="870"/>
                </a:cubicBezTo>
                <a:cubicBezTo>
                  <a:pt x="290" y="866"/>
                  <a:pt x="291" y="860"/>
                  <a:pt x="288" y="855"/>
                </a:cubicBezTo>
                <a:cubicBezTo>
                  <a:pt x="287" y="860"/>
                  <a:pt x="286" y="865"/>
                  <a:pt x="284" y="869"/>
                </a:cubicBezTo>
                <a:close/>
                <a:moveTo>
                  <a:pt x="293" y="624"/>
                </a:moveTo>
                <a:cubicBezTo>
                  <a:pt x="294" y="628"/>
                  <a:pt x="295" y="630"/>
                  <a:pt x="296" y="634"/>
                </a:cubicBezTo>
                <a:cubicBezTo>
                  <a:pt x="298" y="630"/>
                  <a:pt x="299" y="627"/>
                  <a:pt x="300" y="624"/>
                </a:cubicBezTo>
                <a:cubicBezTo>
                  <a:pt x="300" y="624"/>
                  <a:pt x="300" y="624"/>
                  <a:pt x="299" y="623"/>
                </a:cubicBezTo>
                <a:cubicBezTo>
                  <a:pt x="297" y="624"/>
                  <a:pt x="295" y="624"/>
                  <a:pt x="293" y="624"/>
                </a:cubicBezTo>
                <a:close/>
                <a:moveTo>
                  <a:pt x="559" y="911"/>
                </a:moveTo>
                <a:cubicBezTo>
                  <a:pt x="559" y="912"/>
                  <a:pt x="560" y="913"/>
                  <a:pt x="560" y="914"/>
                </a:cubicBezTo>
                <a:cubicBezTo>
                  <a:pt x="564" y="912"/>
                  <a:pt x="567" y="910"/>
                  <a:pt x="570" y="908"/>
                </a:cubicBezTo>
                <a:cubicBezTo>
                  <a:pt x="571" y="908"/>
                  <a:pt x="571" y="906"/>
                  <a:pt x="570" y="906"/>
                </a:cubicBezTo>
                <a:cubicBezTo>
                  <a:pt x="570" y="906"/>
                  <a:pt x="568" y="905"/>
                  <a:pt x="568" y="906"/>
                </a:cubicBezTo>
                <a:cubicBezTo>
                  <a:pt x="565" y="907"/>
                  <a:pt x="562" y="909"/>
                  <a:pt x="559" y="911"/>
                </a:cubicBezTo>
                <a:close/>
                <a:moveTo>
                  <a:pt x="524" y="913"/>
                </a:moveTo>
                <a:cubicBezTo>
                  <a:pt x="525" y="918"/>
                  <a:pt x="529" y="918"/>
                  <a:pt x="532" y="919"/>
                </a:cubicBezTo>
                <a:cubicBezTo>
                  <a:pt x="532" y="919"/>
                  <a:pt x="534" y="917"/>
                  <a:pt x="534" y="917"/>
                </a:cubicBezTo>
                <a:cubicBezTo>
                  <a:pt x="534" y="915"/>
                  <a:pt x="533" y="914"/>
                  <a:pt x="532" y="914"/>
                </a:cubicBezTo>
                <a:cubicBezTo>
                  <a:pt x="530" y="913"/>
                  <a:pt x="527" y="913"/>
                  <a:pt x="524" y="913"/>
                </a:cubicBezTo>
                <a:close/>
                <a:moveTo>
                  <a:pt x="416" y="148"/>
                </a:moveTo>
                <a:cubicBezTo>
                  <a:pt x="413" y="147"/>
                  <a:pt x="413" y="150"/>
                  <a:pt x="414" y="152"/>
                </a:cubicBezTo>
                <a:cubicBezTo>
                  <a:pt x="414" y="155"/>
                  <a:pt x="416" y="156"/>
                  <a:pt x="418" y="158"/>
                </a:cubicBezTo>
                <a:cubicBezTo>
                  <a:pt x="418" y="157"/>
                  <a:pt x="419" y="156"/>
                  <a:pt x="419" y="155"/>
                </a:cubicBezTo>
                <a:cubicBezTo>
                  <a:pt x="419" y="153"/>
                  <a:pt x="417" y="150"/>
                  <a:pt x="416" y="148"/>
                </a:cubicBezTo>
                <a:close/>
                <a:moveTo>
                  <a:pt x="354" y="675"/>
                </a:moveTo>
                <a:cubicBezTo>
                  <a:pt x="352" y="676"/>
                  <a:pt x="350" y="676"/>
                  <a:pt x="349" y="677"/>
                </a:cubicBezTo>
                <a:cubicBezTo>
                  <a:pt x="347" y="680"/>
                  <a:pt x="347" y="684"/>
                  <a:pt x="348" y="688"/>
                </a:cubicBezTo>
                <a:cubicBezTo>
                  <a:pt x="350" y="684"/>
                  <a:pt x="352" y="680"/>
                  <a:pt x="354" y="675"/>
                </a:cubicBezTo>
                <a:close/>
                <a:moveTo>
                  <a:pt x="266" y="477"/>
                </a:moveTo>
                <a:cubicBezTo>
                  <a:pt x="271" y="477"/>
                  <a:pt x="275" y="477"/>
                  <a:pt x="279" y="477"/>
                </a:cubicBezTo>
                <a:cubicBezTo>
                  <a:pt x="274" y="472"/>
                  <a:pt x="272" y="472"/>
                  <a:pt x="266" y="477"/>
                </a:cubicBezTo>
                <a:close/>
                <a:moveTo>
                  <a:pt x="379" y="235"/>
                </a:moveTo>
                <a:cubicBezTo>
                  <a:pt x="379" y="228"/>
                  <a:pt x="376" y="223"/>
                  <a:pt x="370" y="222"/>
                </a:cubicBezTo>
                <a:cubicBezTo>
                  <a:pt x="373" y="226"/>
                  <a:pt x="376" y="230"/>
                  <a:pt x="379" y="235"/>
                </a:cubicBezTo>
                <a:close/>
                <a:moveTo>
                  <a:pt x="629" y="690"/>
                </a:moveTo>
                <a:cubicBezTo>
                  <a:pt x="629" y="690"/>
                  <a:pt x="629" y="690"/>
                  <a:pt x="630" y="689"/>
                </a:cubicBezTo>
                <a:cubicBezTo>
                  <a:pt x="627" y="688"/>
                  <a:pt x="625" y="686"/>
                  <a:pt x="622" y="685"/>
                </a:cubicBezTo>
                <a:cubicBezTo>
                  <a:pt x="621" y="685"/>
                  <a:pt x="620" y="689"/>
                  <a:pt x="618" y="691"/>
                </a:cubicBezTo>
                <a:cubicBezTo>
                  <a:pt x="623" y="691"/>
                  <a:pt x="626" y="691"/>
                  <a:pt x="629" y="690"/>
                </a:cubicBezTo>
                <a:close/>
                <a:moveTo>
                  <a:pt x="515" y="49"/>
                </a:moveTo>
                <a:cubicBezTo>
                  <a:pt x="514" y="54"/>
                  <a:pt x="515" y="56"/>
                  <a:pt x="520" y="57"/>
                </a:cubicBezTo>
                <a:cubicBezTo>
                  <a:pt x="521" y="51"/>
                  <a:pt x="520" y="49"/>
                  <a:pt x="515" y="49"/>
                </a:cubicBezTo>
                <a:close/>
                <a:moveTo>
                  <a:pt x="575" y="544"/>
                </a:moveTo>
                <a:cubicBezTo>
                  <a:pt x="576" y="546"/>
                  <a:pt x="578" y="547"/>
                  <a:pt x="579" y="549"/>
                </a:cubicBezTo>
                <a:cubicBezTo>
                  <a:pt x="580" y="547"/>
                  <a:pt x="582" y="546"/>
                  <a:pt x="582" y="544"/>
                </a:cubicBezTo>
                <a:cubicBezTo>
                  <a:pt x="582" y="543"/>
                  <a:pt x="580" y="541"/>
                  <a:pt x="578" y="541"/>
                </a:cubicBezTo>
                <a:cubicBezTo>
                  <a:pt x="578" y="540"/>
                  <a:pt x="576" y="542"/>
                  <a:pt x="575" y="544"/>
                </a:cubicBezTo>
                <a:close/>
                <a:moveTo>
                  <a:pt x="382" y="731"/>
                </a:moveTo>
                <a:cubicBezTo>
                  <a:pt x="382" y="731"/>
                  <a:pt x="382" y="731"/>
                  <a:pt x="383" y="732"/>
                </a:cubicBezTo>
                <a:cubicBezTo>
                  <a:pt x="385" y="730"/>
                  <a:pt x="387" y="728"/>
                  <a:pt x="389" y="725"/>
                </a:cubicBezTo>
                <a:cubicBezTo>
                  <a:pt x="389" y="724"/>
                  <a:pt x="389" y="723"/>
                  <a:pt x="388" y="721"/>
                </a:cubicBezTo>
                <a:cubicBezTo>
                  <a:pt x="387" y="722"/>
                  <a:pt x="385" y="722"/>
                  <a:pt x="384" y="723"/>
                </a:cubicBezTo>
                <a:cubicBezTo>
                  <a:pt x="383" y="726"/>
                  <a:pt x="383" y="728"/>
                  <a:pt x="382" y="731"/>
                </a:cubicBezTo>
                <a:close/>
                <a:moveTo>
                  <a:pt x="711" y="312"/>
                </a:moveTo>
                <a:cubicBezTo>
                  <a:pt x="706" y="316"/>
                  <a:pt x="706" y="319"/>
                  <a:pt x="708" y="322"/>
                </a:cubicBezTo>
                <a:cubicBezTo>
                  <a:pt x="709" y="323"/>
                  <a:pt x="712" y="322"/>
                  <a:pt x="712" y="322"/>
                </a:cubicBezTo>
                <a:cubicBezTo>
                  <a:pt x="712" y="319"/>
                  <a:pt x="711" y="316"/>
                  <a:pt x="711" y="312"/>
                </a:cubicBezTo>
                <a:close/>
                <a:moveTo>
                  <a:pt x="447" y="921"/>
                </a:moveTo>
                <a:cubicBezTo>
                  <a:pt x="449" y="919"/>
                  <a:pt x="451" y="918"/>
                  <a:pt x="453" y="917"/>
                </a:cubicBezTo>
                <a:cubicBezTo>
                  <a:pt x="452" y="916"/>
                  <a:pt x="450" y="914"/>
                  <a:pt x="449" y="914"/>
                </a:cubicBezTo>
                <a:cubicBezTo>
                  <a:pt x="447" y="915"/>
                  <a:pt x="445" y="916"/>
                  <a:pt x="443" y="918"/>
                </a:cubicBezTo>
                <a:cubicBezTo>
                  <a:pt x="444" y="919"/>
                  <a:pt x="445" y="919"/>
                  <a:pt x="447" y="921"/>
                </a:cubicBezTo>
                <a:close/>
                <a:moveTo>
                  <a:pt x="286" y="766"/>
                </a:moveTo>
                <a:cubicBezTo>
                  <a:pt x="286" y="766"/>
                  <a:pt x="285" y="766"/>
                  <a:pt x="285" y="766"/>
                </a:cubicBezTo>
                <a:cubicBezTo>
                  <a:pt x="281" y="771"/>
                  <a:pt x="281" y="776"/>
                  <a:pt x="285" y="778"/>
                </a:cubicBezTo>
                <a:cubicBezTo>
                  <a:pt x="286" y="774"/>
                  <a:pt x="286" y="770"/>
                  <a:pt x="286" y="766"/>
                </a:cubicBezTo>
                <a:close/>
                <a:moveTo>
                  <a:pt x="11" y="619"/>
                </a:moveTo>
                <a:cubicBezTo>
                  <a:pt x="11" y="619"/>
                  <a:pt x="12" y="619"/>
                  <a:pt x="13" y="619"/>
                </a:cubicBezTo>
                <a:cubicBezTo>
                  <a:pt x="13" y="614"/>
                  <a:pt x="14" y="608"/>
                  <a:pt x="12" y="603"/>
                </a:cubicBezTo>
                <a:cubicBezTo>
                  <a:pt x="12" y="603"/>
                  <a:pt x="11" y="604"/>
                  <a:pt x="10" y="604"/>
                </a:cubicBezTo>
                <a:cubicBezTo>
                  <a:pt x="10" y="609"/>
                  <a:pt x="11" y="614"/>
                  <a:pt x="11" y="619"/>
                </a:cubicBezTo>
                <a:close/>
                <a:moveTo>
                  <a:pt x="126" y="123"/>
                </a:moveTo>
                <a:cubicBezTo>
                  <a:pt x="125" y="123"/>
                  <a:pt x="125" y="122"/>
                  <a:pt x="124" y="122"/>
                </a:cubicBezTo>
                <a:cubicBezTo>
                  <a:pt x="121" y="128"/>
                  <a:pt x="118" y="133"/>
                  <a:pt x="115" y="139"/>
                </a:cubicBezTo>
                <a:cubicBezTo>
                  <a:pt x="115" y="139"/>
                  <a:pt x="115" y="139"/>
                  <a:pt x="116" y="140"/>
                </a:cubicBezTo>
                <a:cubicBezTo>
                  <a:pt x="119" y="134"/>
                  <a:pt x="123" y="129"/>
                  <a:pt x="126" y="123"/>
                </a:cubicBezTo>
                <a:close/>
                <a:moveTo>
                  <a:pt x="418" y="252"/>
                </a:moveTo>
                <a:cubicBezTo>
                  <a:pt x="415" y="253"/>
                  <a:pt x="412" y="254"/>
                  <a:pt x="410" y="255"/>
                </a:cubicBezTo>
                <a:cubicBezTo>
                  <a:pt x="409" y="255"/>
                  <a:pt x="409" y="257"/>
                  <a:pt x="409" y="258"/>
                </a:cubicBezTo>
                <a:cubicBezTo>
                  <a:pt x="409" y="258"/>
                  <a:pt x="410" y="259"/>
                  <a:pt x="410" y="259"/>
                </a:cubicBezTo>
                <a:cubicBezTo>
                  <a:pt x="413" y="260"/>
                  <a:pt x="417" y="257"/>
                  <a:pt x="418" y="252"/>
                </a:cubicBezTo>
                <a:close/>
                <a:moveTo>
                  <a:pt x="294" y="409"/>
                </a:moveTo>
                <a:cubicBezTo>
                  <a:pt x="301" y="414"/>
                  <a:pt x="306" y="414"/>
                  <a:pt x="309" y="410"/>
                </a:cubicBezTo>
                <a:cubicBezTo>
                  <a:pt x="309" y="410"/>
                  <a:pt x="308" y="410"/>
                  <a:pt x="308" y="410"/>
                </a:cubicBezTo>
                <a:cubicBezTo>
                  <a:pt x="304" y="410"/>
                  <a:pt x="299" y="409"/>
                  <a:pt x="294" y="409"/>
                </a:cubicBezTo>
                <a:close/>
                <a:moveTo>
                  <a:pt x="310" y="868"/>
                </a:moveTo>
                <a:cubicBezTo>
                  <a:pt x="312" y="866"/>
                  <a:pt x="313" y="865"/>
                  <a:pt x="314" y="863"/>
                </a:cubicBezTo>
                <a:cubicBezTo>
                  <a:pt x="313" y="862"/>
                  <a:pt x="311" y="861"/>
                  <a:pt x="310" y="861"/>
                </a:cubicBezTo>
                <a:cubicBezTo>
                  <a:pt x="308" y="861"/>
                  <a:pt x="307" y="862"/>
                  <a:pt x="306" y="864"/>
                </a:cubicBezTo>
                <a:cubicBezTo>
                  <a:pt x="307" y="865"/>
                  <a:pt x="308" y="866"/>
                  <a:pt x="310" y="868"/>
                </a:cubicBezTo>
                <a:close/>
                <a:moveTo>
                  <a:pt x="579" y="188"/>
                </a:moveTo>
                <a:cubicBezTo>
                  <a:pt x="578" y="188"/>
                  <a:pt x="577" y="189"/>
                  <a:pt x="577" y="189"/>
                </a:cubicBezTo>
                <a:cubicBezTo>
                  <a:pt x="575" y="195"/>
                  <a:pt x="576" y="199"/>
                  <a:pt x="581" y="202"/>
                </a:cubicBezTo>
                <a:cubicBezTo>
                  <a:pt x="580" y="197"/>
                  <a:pt x="579" y="192"/>
                  <a:pt x="579" y="188"/>
                </a:cubicBezTo>
                <a:close/>
                <a:moveTo>
                  <a:pt x="738" y="443"/>
                </a:moveTo>
                <a:cubicBezTo>
                  <a:pt x="739" y="442"/>
                  <a:pt x="739" y="441"/>
                  <a:pt x="739" y="440"/>
                </a:cubicBezTo>
                <a:cubicBezTo>
                  <a:pt x="739" y="440"/>
                  <a:pt x="738" y="439"/>
                  <a:pt x="738" y="439"/>
                </a:cubicBezTo>
                <a:cubicBezTo>
                  <a:pt x="737" y="438"/>
                  <a:pt x="736" y="439"/>
                  <a:pt x="736" y="439"/>
                </a:cubicBezTo>
                <a:cubicBezTo>
                  <a:pt x="736" y="442"/>
                  <a:pt x="736" y="445"/>
                  <a:pt x="736" y="447"/>
                </a:cubicBezTo>
                <a:cubicBezTo>
                  <a:pt x="736" y="448"/>
                  <a:pt x="740" y="447"/>
                  <a:pt x="742" y="447"/>
                </a:cubicBezTo>
                <a:cubicBezTo>
                  <a:pt x="742" y="447"/>
                  <a:pt x="742" y="447"/>
                  <a:pt x="742" y="446"/>
                </a:cubicBezTo>
                <a:cubicBezTo>
                  <a:pt x="741" y="445"/>
                  <a:pt x="740" y="444"/>
                  <a:pt x="738" y="443"/>
                </a:cubicBezTo>
                <a:close/>
                <a:moveTo>
                  <a:pt x="620" y="515"/>
                </a:moveTo>
                <a:cubicBezTo>
                  <a:pt x="622" y="513"/>
                  <a:pt x="624" y="511"/>
                  <a:pt x="624" y="510"/>
                </a:cubicBezTo>
                <a:cubicBezTo>
                  <a:pt x="625" y="509"/>
                  <a:pt x="622" y="506"/>
                  <a:pt x="622" y="506"/>
                </a:cubicBezTo>
                <a:cubicBezTo>
                  <a:pt x="620" y="507"/>
                  <a:pt x="618" y="508"/>
                  <a:pt x="617" y="510"/>
                </a:cubicBezTo>
                <a:cubicBezTo>
                  <a:pt x="617" y="511"/>
                  <a:pt x="619" y="513"/>
                  <a:pt x="620" y="515"/>
                </a:cubicBezTo>
                <a:close/>
                <a:moveTo>
                  <a:pt x="328" y="499"/>
                </a:moveTo>
                <a:cubicBezTo>
                  <a:pt x="324" y="496"/>
                  <a:pt x="320" y="493"/>
                  <a:pt x="317" y="491"/>
                </a:cubicBezTo>
                <a:cubicBezTo>
                  <a:pt x="316" y="497"/>
                  <a:pt x="320" y="500"/>
                  <a:pt x="328" y="499"/>
                </a:cubicBezTo>
                <a:close/>
                <a:moveTo>
                  <a:pt x="683" y="865"/>
                </a:moveTo>
                <a:cubicBezTo>
                  <a:pt x="684" y="865"/>
                  <a:pt x="684" y="866"/>
                  <a:pt x="684" y="867"/>
                </a:cubicBezTo>
                <a:cubicBezTo>
                  <a:pt x="686" y="867"/>
                  <a:pt x="689" y="867"/>
                  <a:pt x="692" y="867"/>
                </a:cubicBezTo>
                <a:cubicBezTo>
                  <a:pt x="692" y="865"/>
                  <a:pt x="692" y="863"/>
                  <a:pt x="691" y="862"/>
                </a:cubicBezTo>
                <a:cubicBezTo>
                  <a:pt x="688" y="861"/>
                  <a:pt x="686" y="862"/>
                  <a:pt x="683" y="865"/>
                </a:cubicBezTo>
                <a:close/>
                <a:moveTo>
                  <a:pt x="609" y="755"/>
                </a:moveTo>
                <a:cubicBezTo>
                  <a:pt x="610" y="756"/>
                  <a:pt x="610" y="757"/>
                  <a:pt x="610" y="757"/>
                </a:cubicBezTo>
                <a:cubicBezTo>
                  <a:pt x="614" y="757"/>
                  <a:pt x="619" y="759"/>
                  <a:pt x="623" y="756"/>
                </a:cubicBezTo>
                <a:cubicBezTo>
                  <a:pt x="623" y="755"/>
                  <a:pt x="623" y="754"/>
                  <a:pt x="623" y="754"/>
                </a:cubicBezTo>
                <a:cubicBezTo>
                  <a:pt x="619" y="754"/>
                  <a:pt x="614" y="755"/>
                  <a:pt x="609" y="755"/>
                </a:cubicBezTo>
                <a:close/>
                <a:moveTo>
                  <a:pt x="297" y="907"/>
                </a:moveTo>
                <a:cubicBezTo>
                  <a:pt x="295" y="910"/>
                  <a:pt x="294" y="911"/>
                  <a:pt x="295" y="912"/>
                </a:cubicBezTo>
                <a:cubicBezTo>
                  <a:pt x="295" y="914"/>
                  <a:pt x="297" y="916"/>
                  <a:pt x="298" y="918"/>
                </a:cubicBezTo>
                <a:cubicBezTo>
                  <a:pt x="299" y="917"/>
                  <a:pt x="301" y="915"/>
                  <a:pt x="301" y="915"/>
                </a:cubicBezTo>
                <a:cubicBezTo>
                  <a:pt x="300" y="912"/>
                  <a:pt x="299" y="911"/>
                  <a:pt x="297" y="907"/>
                </a:cubicBezTo>
                <a:close/>
                <a:moveTo>
                  <a:pt x="47" y="682"/>
                </a:moveTo>
                <a:cubicBezTo>
                  <a:pt x="45" y="680"/>
                  <a:pt x="44" y="677"/>
                  <a:pt x="42" y="675"/>
                </a:cubicBezTo>
                <a:cubicBezTo>
                  <a:pt x="42" y="674"/>
                  <a:pt x="41" y="674"/>
                  <a:pt x="40" y="673"/>
                </a:cubicBezTo>
                <a:cubicBezTo>
                  <a:pt x="39" y="674"/>
                  <a:pt x="38" y="675"/>
                  <a:pt x="38" y="676"/>
                </a:cubicBezTo>
                <a:cubicBezTo>
                  <a:pt x="38" y="679"/>
                  <a:pt x="43" y="683"/>
                  <a:pt x="47" y="682"/>
                </a:cubicBezTo>
                <a:close/>
                <a:moveTo>
                  <a:pt x="262" y="968"/>
                </a:moveTo>
                <a:cubicBezTo>
                  <a:pt x="262" y="968"/>
                  <a:pt x="262" y="967"/>
                  <a:pt x="261" y="967"/>
                </a:cubicBezTo>
                <a:cubicBezTo>
                  <a:pt x="259" y="967"/>
                  <a:pt x="256" y="968"/>
                  <a:pt x="254" y="969"/>
                </a:cubicBezTo>
                <a:cubicBezTo>
                  <a:pt x="253" y="970"/>
                  <a:pt x="254" y="972"/>
                  <a:pt x="254" y="974"/>
                </a:cubicBezTo>
                <a:cubicBezTo>
                  <a:pt x="254" y="974"/>
                  <a:pt x="255" y="975"/>
                  <a:pt x="255" y="975"/>
                </a:cubicBezTo>
                <a:cubicBezTo>
                  <a:pt x="257" y="973"/>
                  <a:pt x="260" y="971"/>
                  <a:pt x="262" y="968"/>
                </a:cubicBezTo>
                <a:close/>
                <a:moveTo>
                  <a:pt x="292" y="973"/>
                </a:moveTo>
                <a:cubicBezTo>
                  <a:pt x="291" y="970"/>
                  <a:pt x="290" y="968"/>
                  <a:pt x="289" y="965"/>
                </a:cubicBezTo>
                <a:cubicBezTo>
                  <a:pt x="287" y="968"/>
                  <a:pt x="287" y="969"/>
                  <a:pt x="286" y="970"/>
                </a:cubicBezTo>
                <a:cubicBezTo>
                  <a:pt x="285" y="969"/>
                  <a:pt x="284" y="968"/>
                  <a:pt x="282" y="968"/>
                </a:cubicBezTo>
                <a:cubicBezTo>
                  <a:pt x="282" y="972"/>
                  <a:pt x="282" y="972"/>
                  <a:pt x="292" y="973"/>
                </a:cubicBezTo>
                <a:close/>
                <a:moveTo>
                  <a:pt x="311" y="776"/>
                </a:moveTo>
                <a:cubicBezTo>
                  <a:pt x="313" y="778"/>
                  <a:pt x="314" y="779"/>
                  <a:pt x="315" y="780"/>
                </a:cubicBezTo>
                <a:cubicBezTo>
                  <a:pt x="316" y="779"/>
                  <a:pt x="318" y="778"/>
                  <a:pt x="318" y="776"/>
                </a:cubicBezTo>
                <a:cubicBezTo>
                  <a:pt x="318" y="775"/>
                  <a:pt x="316" y="774"/>
                  <a:pt x="315" y="772"/>
                </a:cubicBezTo>
                <a:cubicBezTo>
                  <a:pt x="314" y="773"/>
                  <a:pt x="313" y="774"/>
                  <a:pt x="311" y="776"/>
                </a:cubicBezTo>
                <a:close/>
                <a:moveTo>
                  <a:pt x="330" y="630"/>
                </a:moveTo>
                <a:cubicBezTo>
                  <a:pt x="330" y="630"/>
                  <a:pt x="330" y="631"/>
                  <a:pt x="331" y="632"/>
                </a:cubicBezTo>
                <a:cubicBezTo>
                  <a:pt x="332" y="632"/>
                  <a:pt x="335" y="632"/>
                  <a:pt x="336" y="631"/>
                </a:cubicBezTo>
                <a:cubicBezTo>
                  <a:pt x="337" y="629"/>
                  <a:pt x="338" y="627"/>
                  <a:pt x="339" y="625"/>
                </a:cubicBezTo>
                <a:cubicBezTo>
                  <a:pt x="338" y="624"/>
                  <a:pt x="337" y="624"/>
                  <a:pt x="337" y="624"/>
                </a:cubicBezTo>
                <a:cubicBezTo>
                  <a:pt x="334" y="626"/>
                  <a:pt x="332" y="628"/>
                  <a:pt x="330" y="630"/>
                </a:cubicBezTo>
                <a:close/>
                <a:moveTo>
                  <a:pt x="320" y="747"/>
                </a:moveTo>
                <a:cubicBezTo>
                  <a:pt x="319" y="746"/>
                  <a:pt x="318" y="745"/>
                  <a:pt x="317" y="743"/>
                </a:cubicBezTo>
                <a:cubicBezTo>
                  <a:pt x="316" y="745"/>
                  <a:pt x="314" y="746"/>
                  <a:pt x="314" y="748"/>
                </a:cubicBezTo>
                <a:cubicBezTo>
                  <a:pt x="314" y="749"/>
                  <a:pt x="315" y="751"/>
                  <a:pt x="316" y="752"/>
                </a:cubicBezTo>
                <a:cubicBezTo>
                  <a:pt x="317" y="751"/>
                  <a:pt x="318" y="749"/>
                  <a:pt x="320" y="747"/>
                </a:cubicBezTo>
                <a:close/>
                <a:moveTo>
                  <a:pt x="148" y="935"/>
                </a:moveTo>
                <a:cubicBezTo>
                  <a:pt x="147" y="932"/>
                  <a:pt x="146" y="931"/>
                  <a:pt x="145" y="930"/>
                </a:cubicBezTo>
                <a:cubicBezTo>
                  <a:pt x="144" y="931"/>
                  <a:pt x="142" y="932"/>
                  <a:pt x="142" y="934"/>
                </a:cubicBezTo>
                <a:cubicBezTo>
                  <a:pt x="142" y="935"/>
                  <a:pt x="144" y="937"/>
                  <a:pt x="145" y="938"/>
                </a:cubicBezTo>
                <a:cubicBezTo>
                  <a:pt x="146" y="937"/>
                  <a:pt x="147" y="936"/>
                  <a:pt x="148" y="935"/>
                </a:cubicBezTo>
                <a:close/>
                <a:moveTo>
                  <a:pt x="641" y="721"/>
                </a:moveTo>
                <a:cubicBezTo>
                  <a:pt x="641" y="721"/>
                  <a:pt x="641" y="720"/>
                  <a:pt x="642" y="720"/>
                </a:cubicBezTo>
                <a:cubicBezTo>
                  <a:pt x="638" y="719"/>
                  <a:pt x="635" y="718"/>
                  <a:pt x="632" y="718"/>
                </a:cubicBezTo>
                <a:cubicBezTo>
                  <a:pt x="631" y="718"/>
                  <a:pt x="630" y="720"/>
                  <a:pt x="629" y="721"/>
                </a:cubicBezTo>
                <a:cubicBezTo>
                  <a:pt x="631" y="721"/>
                  <a:pt x="632" y="723"/>
                  <a:pt x="633" y="723"/>
                </a:cubicBezTo>
                <a:cubicBezTo>
                  <a:pt x="636" y="722"/>
                  <a:pt x="639" y="722"/>
                  <a:pt x="641" y="721"/>
                </a:cubicBezTo>
                <a:close/>
                <a:moveTo>
                  <a:pt x="301" y="231"/>
                </a:moveTo>
                <a:cubicBezTo>
                  <a:pt x="300" y="231"/>
                  <a:pt x="300" y="231"/>
                  <a:pt x="299" y="231"/>
                </a:cubicBezTo>
                <a:cubicBezTo>
                  <a:pt x="298" y="234"/>
                  <a:pt x="297" y="237"/>
                  <a:pt x="297" y="240"/>
                </a:cubicBezTo>
                <a:cubicBezTo>
                  <a:pt x="297" y="241"/>
                  <a:pt x="298" y="242"/>
                  <a:pt x="299" y="242"/>
                </a:cubicBezTo>
                <a:cubicBezTo>
                  <a:pt x="299" y="242"/>
                  <a:pt x="301" y="241"/>
                  <a:pt x="301" y="240"/>
                </a:cubicBezTo>
                <a:cubicBezTo>
                  <a:pt x="301" y="237"/>
                  <a:pt x="301" y="234"/>
                  <a:pt x="301" y="231"/>
                </a:cubicBezTo>
                <a:close/>
                <a:moveTo>
                  <a:pt x="571" y="573"/>
                </a:moveTo>
                <a:cubicBezTo>
                  <a:pt x="571" y="574"/>
                  <a:pt x="571" y="574"/>
                  <a:pt x="571" y="575"/>
                </a:cubicBezTo>
                <a:cubicBezTo>
                  <a:pt x="573" y="576"/>
                  <a:pt x="575" y="577"/>
                  <a:pt x="577" y="578"/>
                </a:cubicBezTo>
                <a:cubicBezTo>
                  <a:pt x="577" y="578"/>
                  <a:pt x="579" y="578"/>
                  <a:pt x="579" y="577"/>
                </a:cubicBezTo>
                <a:cubicBezTo>
                  <a:pt x="580" y="576"/>
                  <a:pt x="580" y="575"/>
                  <a:pt x="580" y="574"/>
                </a:cubicBezTo>
                <a:cubicBezTo>
                  <a:pt x="580" y="573"/>
                  <a:pt x="579" y="573"/>
                  <a:pt x="578" y="573"/>
                </a:cubicBezTo>
                <a:cubicBezTo>
                  <a:pt x="575" y="573"/>
                  <a:pt x="573" y="573"/>
                  <a:pt x="571" y="573"/>
                </a:cubicBezTo>
                <a:close/>
                <a:moveTo>
                  <a:pt x="701" y="611"/>
                </a:moveTo>
                <a:cubicBezTo>
                  <a:pt x="701" y="612"/>
                  <a:pt x="701" y="612"/>
                  <a:pt x="701" y="613"/>
                </a:cubicBezTo>
                <a:cubicBezTo>
                  <a:pt x="705" y="613"/>
                  <a:pt x="710" y="612"/>
                  <a:pt x="714" y="612"/>
                </a:cubicBezTo>
                <a:cubicBezTo>
                  <a:pt x="711" y="608"/>
                  <a:pt x="707" y="609"/>
                  <a:pt x="701" y="611"/>
                </a:cubicBezTo>
                <a:close/>
                <a:moveTo>
                  <a:pt x="734" y="283"/>
                </a:moveTo>
                <a:cubicBezTo>
                  <a:pt x="732" y="282"/>
                  <a:pt x="730" y="281"/>
                  <a:pt x="729" y="281"/>
                </a:cubicBezTo>
                <a:cubicBezTo>
                  <a:pt x="727" y="281"/>
                  <a:pt x="726" y="282"/>
                  <a:pt x="725" y="283"/>
                </a:cubicBezTo>
                <a:cubicBezTo>
                  <a:pt x="727" y="284"/>
                  <a:pt x="729" y="286"/>
                  <a:pt x="730" y="287"/>
                </a:cubicBezTo>
                <a:cubicBezTo>
                  <a:pt x="731" y="287"/>
                  <a:pt x="732" y="285"/>
                  <a:pt x="734" y="283"/>
                </a:cubicBezTo>
                <a:close/>
                <a:moveTo>
                  <a:pt x="386" y="878"/>
                </a:moveTo>
                <a:cubicBezTo>
                  <a:pt x="382" y="876"/>
                  <a:pt x="380" y="879"/>
                  <a:pt x="379" y="882"/>
                </a:cubicBezTo>
                <a:cubicBezTo>
                  <a:pt x="378" y="882"/>
                  <a:pt x="379" y="884"/>
                  <a:pt x="380" y="884"/>
                </a:cubicBezTo>
                <a:cubicBezTo>
                  <a:pt x="384" y="884"/>
                  <a:pt x="385" y="882"/>
                  <a:pt x="386" y="878"/>
                </a:cubicBezTo>
                <a:close/>
                <a:moveTo>
                  <a:pt x="701" y="787"/>
                </a:moveTo>
                <a:cubicBezTo>
                  <a:pt x="701" y="787"/>
                  <a:pt x="701" y="786"/>
                  <a:pt x="701" y="786"/>
                </a:cubicBezTo>
                <a:cubicBezTo>
                  <a:pt x="698" y="785"/>
                  <a:pt x="695" y="785"/>
                  <a:pt x="692" y="784"/>
                </a:cubicBezTo>
                <a:cubicBezTo>
                  <a:pt x="691" y="784"/>
                  <a:pt x="690" y="786"/>
                  <a:pt x="689" y="787"/>
                </a:cubicBezTo>
                <a:cubicBezTo>
                  <a:pt x="690" y="787"/>
                  <a:pt x="691" y="789"/>
                  <a:pt x="692" y="789"/>
                </a:cubicBezTo>
                <a:cubicBezTo>
                  <a:pt x="695" y="788"/>
                  <a:pt x="698" y="788"/>
                  <a:pt x="701" y="787"/>
                </a:cubicBezTo>
                <a:close/>
                <a:moveTo>
                  <a:pt x="569" y="182"/>
                </a:moveTo>
                <a:cubicBezTo>
                  <a:pt x="572" y="178"/>
                  <a:pt x="571" y="174"/>
                  <a:pt x="566" y="170"/>
                </a:cubicBezTo>
                <a:cubicBezTo>
                  <a:pt x="567" y="174"/>
                  <a:pt x="568" y="178"/>
                  <a:pt x="569" y="182"/>
                </a:cubicBezTo>
                <a:close/>
                <a:moveTo>
                  <a:pt x="117" y="916"/>
                </a:moveTo>
                <a:cubicBezTo>
                  <a:pt x="114" y="914"/>
                  <a:pt x="113" y="913"/>
                  <a:pt x="111" y="912"/>
                </a:cubicBezTo>
                <a:cubicBezTo>
                  <a:pt x="110" y="912"/>
                  <a:pt x="108" y="914"/>
                  <a:pt x="109" y="914"/>
                </a:cubicBezTo>
                <a:cubicBezTo>
                  <a:pt x="110" y="916"/>
                  <a:pt x="112" y="918"/>
                  <a:pt x="113" y="919"/>
                </a:cubicBezTo>
                <a:cubicBezTo>
                  <a:pt x="114" y="919"/>
                  <a:pt x="115" y="917"/>
                  <a:pt x="117" y="916"/>
                </a:cubicBezTo>
                <a:close/>
                <a:moveTo>
                  <a:pt x="715" y="600"/>
                </a:moveTo>
                <a:cubicBezTo>
                  <a:pt x="719" y="600"/>
                  <a:pt x="722" y="600"/>
                  <a:pt x="726" y="600"/>
                </a:cubicBezTo>
                <a:cubicBezTo>
                  <a:pt x="720" y="594"/>
                  <a:pt x="717" y="594"/>
                  <a:pt x="715" y="600"/>
                </a:cubicBezTo>
                <a:close/>
                <a:moveTo>
                  <a:pt x="207" y="890"/>
                </a:moveTo>
                <a:cubicBezTo>
                  <a:pt x="209" y="888"/>
                  <a:pt x="211" y="887"/>
                  <a:pt x="211" y="886"/>
                </a:cubicBezTo>
                <a:cubicBezTo>
                  <a:pt x="211" y="884"/>
                  <a:pt x="209" y="883"/>
                  <a:pt x="207" y="882"/>
                </a:cubicBezTo>
                <a:cubicBezTo>
                  <a:pt x="206" y="883"/>
                  <a:pt x="205" y="884"/>
                  <a:pt x="204" y="886"/>
                </a:cubicBezTo>
                <a:cubicBezTo>
                  <a:pt x="203" y="887"/>
                  <a:pt x="205" y="888"/>
                  <a:pt x="207" y="890"/>
                </a:cubicBezTo>
                <a:close/>
                <a:moveTo>
                  <a:pt x="375" y="862"/>
                </a:moveTo>
                <a:cubicBezTo>
                  <a:pt x="371" y="864"/>
                  <a:pt x="369" y="867"/>
                  <a:pt x="369" y="871"/>
                </a:cubicBezTo>
                <a:cubicBezTo>
                  <a:pt x="374" y="870"/>
                  <a:pt x="376" y="868"/>
                  <a:pt x="375" y="862"/>
                </a:cubicBezTo>
                <a:close/>
                <a:moveTo>
                  <a:pt x="200" y="887"/>
                </a:moveTo>
                <a:cubicBezTo>
                  <a:pt x="200" y="887"/>
                  <a:pt x="200" y="886"/>
                  <a:pt x="200" y="885"/>
                </a:cubicBezTo>
                <a:cubicBezTo>
                  <a:pt x="198" y="884"/>
                  <a:pt x="197" y="883"/>
                  <a:pt x="196" y="883"/>
                </a:cubicBezTo>
                <a:cubicBezTo>
                  <a:pt x="194" y="883"/>
                  <a:pt x="193" y="885"/>
                  <a:pt x="192" y="887"/>
                </a:cubicBezTo>
                <a:cubicBezTo>
                  <a:pt x="192" y="887"/>
                  <a:pt x="194" y="889"/>
                  <a:pt x="195" y="889"/>
                </a:cubicBezTo>
                <a:cubicBezTo>
                  <a:pt x="197" y="889"/>
                  <a:pt x="198" y="888"/>
                  <a:pt x="200" y="887"/>
                </a:cubicBezTo>
                <a:close/>
                <a:moveTo>
                  <a:pt x="143" y="949"/>
                </a:moveTo>
                <a:cubicBezTo>
                  <a:pt x="143" y="953"/>
                  <a:pt x="143" y="956"/>
                  <a:pt x="147" y="959"/>
                </a:cubicBezTo>
                <a:cubicBezTo>
                  <a:pt x="149" y="953"/>
                  <a:pt x="148" y="949"/>
                  <a:pt x="143" y="949"/>
                </a:cubicBezTo>
                <a:close/>
                <a:moveTo>
                  <a:pt x="564" y="737"/>
                </a:moveTo>
                <a:cubicBezTo>
                  <a:pt x="564" y="736"/>
                  <a:pt x="564" y="736"/>
                  <a:pt x="564" y="735"/>
                </a:cubicBezTo>
                <a:cubicBezTo>
                  <a:pt x="558" y="734"/>
                  <a:pt x="554" y="734"/>
                  <a:pt x="552" y="739"/>
                </a:cubicBezTo>
                <a:cubicBezTo>
                  <a:pt x="556" y="738"/>
                  <a:pt x="560" y="737"/>
                  <a:pt x="564" y="737"/>
                </a:cubicBezTo>
                <a:close/>
                <a:moveTo>
                  <a:pt x="445" y="770"/>
                </a:moveTo>
                <a:cubicBezTo>
                  <a:pt x="444" y="766"/>
                  <a:pt x="442" y="762"/>
                  <a:pt x="441" y="758"/>
                </a:cubicBezTo>
                <a:cubicBezTo>
                  <a:pt x="438" y="763"/>
                  <a:pt x="440" y="767"/>
                  <a:pt x="445" y="770"/>
                </a:cubicBezTo>
                <a:close/>
                <a:moveTo>
                  <a:pt x="407" y="270"/>
                </a:moveTo>
                <a:cubicBezTo>
                  <a:pt x="414" y="270"/>
                  <a:pt x="416" y="267"/>
                  <a:pt x="415" y="263"/>
                </a:cubicBezTo>
                <a:cubicBezTo>
                  <a:pt x="411" y="264"/>
                  <a:pt x="408" y="265"/>
                  <a:pt x="407" y="270"/>
                </a:cubicBezTo>
                <a:close/>
                <a:moveTo>
                  <a:pt x="655" y="602"/>
                </a:moveTo>
                <a:cubicBezTo>
                  <a:pt x="656" y="601"/>
                  <a:pt x="656" y="600"/>
                  <a:pt x="657" y="599"/>
                </a:cubicBezTo>
                <a:cubicBezTo>
                  <a:pt x="655" y="599"/>
                  <a:pt x="653" y="597"/>
                  <a:pt x="652" y="597"/>
                </a:cubicBezTo>
                <a:cubicBezTo>
                  <a:pt x="651" y="598"/>
                  <a:pt x="649" y="600"/>
                  <a:pt x="649" y="601"/>
                </a:cubicBezTo>
                <a:cubicBezTo>
                  <a:pt x="648" y="602"/>
                  <a:pt x="650" y="604"/>
                  <a:pt x="651" y="604"/>
                </a:cubicBezTo>
                <a:cubicBezTo>
                  <a:pt x="653" y="604"/>
                  <a:pt x="654" y="603"/>
                  <a:pt x="655" y="602"/>
                </a:cubicBezTo>
                <a:close/>
                <a:moveTo>
                  <a:pt x="366" y="674"/>
                </a:moveTo>
                <a:cubicBezTo>
                  <a:pt x="362" y="675"/>
                  <a:pt x="361" y="667"/>
                  <a:pt x="356" y="673"/>
                </a:cubicBezTo>
                <a:cubicBezTo>
                  <a:pt x="359" y="676"/>
                  <a:pt x="362" y="679"/>
                  <a:pt x="366" y="674"/>
                </a:cubicBezTo>
                <a:close/>
                <a:moveTo>
                  <a:pt x="310" y="748"/>
                </a:moveTo>
                <a:cubicBezTo>
                  <a:pt x="306" y="750"/>
                  <a:pt x="305" y="753"/>
                  <a:pt x="307" y="756"/>
                </a:cubicBezTo>
                <a:cubicBezTo>
                  <a:pt x="307" y="757"/>
                  <a:pt x="310" y="757"/>
                  <a:pt x="310" y="756"/>
                </a:cubicBezTo>
                <a:cubicBezTo>
                  <a:pt x="313" y="754"/>
                  <a:pt x="311" y="751"/>
                  <a:pt x="310" y="748"/>
                </a:cubicBezTo>
                <a:close/>
                <a:moveTo>
                  <a:pt x="316" y="67"/>
                </a:moveTo>
                <a:cubicBezTo>
                  <a:pt x="317" y="67"/>
                  <a:pt x="317" y="68"/>
                  <a:pt x="317" y="68"/>
                </a:cubicBezTo>
                <a:cubicBezTo>
                  <a:pt x="319" y="69"/>
                  <a:pt x="321" y="70"/>
                  <a:pt x="323" y="70"/>
                </a:cubicBezTo>
                <a:cubicBezTo>
                  <a:pt x="324" y="70"/>
                  <a:pt x="326" y="68"/>
                  <a:pt x="327" y="68"/>
                </a:cubicBezTo>
                <a:cubicBezTo>
                  <a:pt x="326" y="67"/>
                  <a:pt x="324" y="65"/>
                  <a:pt x="323" y="65"/>
                </a:cubicBezTo>
                <a:cubicBezTo>
                  <a:pt x="321" y="65"/>
                  <a:pt x="319" y="66"/>
                  <a:pt x="316" y="67"/>
                </a:cubicBezTo>
                <a:close/>
                <a:moveTo>
                  <a:pt x="183" y="857"/>
                </a:moveTo>
                <a:cubicBezTo>
                  <a:pt x="180" y="858"/>
                  <a:pt x="176" y="859"/>
                  <a:pt x="173" y="860"/>
                </a:cubicBezTo>
                <a:cubicBezTo>
                  <a:pt x="178" y="865"/>
                  <a:pt x="182" y="864"/>
                  <a:pt x="183" y="857"/>
                </a:cubicBezTo>
                <a:close/>
                <a:moveTo>
                  <a:pt x="315" y="826"/>
                </a:moveTo>
                <a:cubicBezTo>
                  <a:pt x="315" y="827"/>
                  <a:pt x="316" y="827"/>
                  <a:pt x="317" y="827"/>
                </a:cubicBezTo>
                <a:cubicBezTo>
                  <a:pt x="320" y="827"/>
                  <a:pt x="322" y="825"/>
                  <a:pt x="321" y="821"/>
                </a:cubicBezTo>
                <a:cubicBezTo>
                  <a:pt x="321" y="820"/>
                  <a:pt x="319" y="820"/>
                  <a:pt x="318" y="819"/>
                </a:cubicBezTo>
                <a:cubicBezTo>
                  <a:pt x="317" y="822"/>
                  <a:pt x="316" y="824"/>
                  <a:pt x="315" y="826"/>
                </a:cubicBezTo>
                <a:close/>
                <a:moveTo>
                  <a:pt x="15" y="556"/>
                </a:moveTo>
                <a:cubicBezTo>
                  <a:pt x="16" y="556"/>
                  <a:pt x="17" y="556"/>
                  <a:pt x="17" y="557"/>
                </a:cubicBezTo>
                <a:cubicBezTo>
                  <a:pt x="18" y="553"/>
                  <a:pt x="19" y="550"/>
                  <a:pt x="21" y="546"/>
                </a:cubicBezTo>
                <a:cubicBezTo>
                  <a:pt x="14" y="548"/>
                  <a:pt x="14" y="552"/>
                  <a:pt x="15" y="556"/>
                </a:cubicBezTo>
                <a:close/>
                <a:moveTo>
                  <a:pt x="450" y="678"/>
                </a:moveTo>
                <a:cubicBezTo>
                  <a:pt x="455" y="674"/>
                  <a:pt x="455" y="670"/>
                  <a:pt x="449" y="666"/>
                </a:cubicBezTo>
                <a:cubicBezTo>
                  <a:pt x="449" y="670"/>
                  <a:pt x="450" y="673"/>
                  <a:pt x="450" y="678"/>
                </a:cubicBezTo>
                <a:close/>
                <a:moveTo>
                  <a:pt x="373" y="200"/>
                </a:moveTo>
                <a:cubicBezTo>
                  <a:pt x="373" y="200"/>
                  <a:pt x="372" y="200"/>
                  <a:pt x="372" y="200"/>
                </a:cubicBezTo>
                <a:cubicBezTo>
                  <a:pt x="373" y="203"/>
                  <a:pt x="375" y="206"/>
                  <a:pt x="376" y="208"/>
                </a:cubicBezTo>
                <a:cubicBezTo>
                  <a:pt x="377" y="209"/>
                  <a:pt x="378" y="209"/>
                  <a:pt x="379" y="210"/>
                </a:cubicBezTo>
                <a:cubicBezTo>
                  <a:pt x="380" y="208"/>
                  <a:pt x="380" y="207"/>
                  <a:pt x="380" y="206"/>
                </a:cubicBezTo>
                <a:cubicBezTo>
                  <a:pt x="378" y="203"/>
                  <a:pt x="375" y="202"/>
                  <a:pt x="373" y="200"/>
                </a:cubicBezTo>
                <a:close/>
                <a:moveTo>
                  <a:pt x="312" y="627"/>
                </a:moveTo>
                <a:cubicBezTo>
                  <a:pt x="312" y="628"/>
                  <a:pt x="313" y="628"/>
                  <a:pt x="313" y="629"/>
                </a:cubicBezTo>
                <a:cubicBezTo>
                  <a:pt x="315" y="628"/>
                  <a:pt x="317" y="628"/>
                  <a:pt x="318" y="626"/>
                </a:cubicBezTo>
                <a:cubicBezTo>
                  <a:pt x="319" y="625"/>
                  <a:pt x="319" y="623"/>
                  <a:pt x="319" y="621"/>
                </a:cubicBezTo>
                <a:cubicBezTo>
                  <a:pt x="318" y="622"/>
                  <a:pt x="316" y="622"/>
                  <a:pt x="315" y="623"/>
                </a:cubicBezTo>
                <a:cubicBezTo>
                  <a:pt x="314" y="624"/>
                  <a:pt x="313" y="626"/>
                  <a:pt x="312" y="627"/>
                </a:cubicBezTo>
                <a:close/>
                <a:moveTo>
                  <a:pt x="739" y="501"/>
                </a:moveTo>
                <a:cubicBezTo>
                  <a:pt x="741" y="498"/>
                  <a:pt x="742" y="496"/>
                  <a:pt x="742" y="494"/>
                </a:cubicBezTo>
                <a:cubicBezTo>
                  <a:pt x="743" y="494"/>
                  <a:pt x="740" y="492"/>
                  <a:pt x="740" y="493"/>
                </a:cubicBezTo>
                <a:cubicBezTo>
                  <a:pt x="738" y="493"/>
                  <a:pt x="737" y="495"/>
                  <a:pt x="736" y="496"/>
                </a:cubicBezTo>
                <a:cubicBezTo>
                  <a:pt x="736" y="497"/>
                  <a:pt x="738" y="498"/>
                  <a:pt x="739" y="501"/>
                </a:cubicBezTo>
                <a:close/>
                <a:moveTo>
                  <a:pt x="339" y="476"/>
                </a:moveTo>
                <a:cubicBezTo>
                  <a:pt x="338" y="471"/>
                  <a:pt x="338" y="470"/>
                  <a:pt x="334" y="470"/>
                </a:cubicBezTo>
                <a:cubicBezTo>
                  <a:pt x="332" y="470"/>
                  <a:pt x="331" y="471"/>
                  <a:pt x="329" y="472"/>
                </a:cubicBezTo>
                <a:cubicBezTo>
                  <a:pt x="329" y="472"/>
                  <a:pt x="329" y="472"/>
                  <a:pt x="329" y="473"/>
                </a:cubicBezTo>
                <a:cubicBezTo>
                  <a:pt x="332" y="474"/>
                  <a:pt x="336" y="475"/>
                  <a:pt x="339" y="476"/>
                </a:cubicBezTo>
                <a:close/>
                <a:moveTo>
                  <a:pt x="611" y="644"/>
                </a:moveTo>
                <a:cubicBezTo>
                  <a:pt x="612" y="641"/>
                  <a:pt x="613" y="639"/>
                  <a:pt x="614" y="637"/>
                </a:cubicBezTo>
                <a:cubicBezTo>
                  <a:pt x="614" y="636"/>
                  <a:pt x="614" y="635"/>
                  <a:pt x="613" y="634"/>
                </a:cubicBezTo>
                <a:cubicBezTo>
                  <a:pt x="612" y="634"/>
                  <a:pt x="611" y="634"/>
                  <a:pt x="610" y="635"/>
                </a:cubicBezTo>
                <a:cubicBezTo>
                  <a:pt x="609" y="638"/>
                  <a:pt x="607" y="640"/>
                  <a:pt x="611" y="644"/>
                </a:cubicBezTo>
                <a:close/>
                <a:moveTo>
                  <a:pt x="438" y="733"/>
                </a:moveTo>
                <a:cubicBezTo>
                  <a:pt x="447" y="734"/>
                  <a:pt x="447" y="734"/>
                  <a:pt x="448" y="730"/>
                </a:cubicBezTo>
                <a:cubicBezTo>
                  <a:pt x="442" y="728"/>
                  <a:pt x="439" y="729"/>
                  <a:pt x="438" y="733"/>
                </a:cubicBezTo>
                <a:close/>
                <a:moveTo>
                  <a:pt x="114" y="783"/>
                </a:moveTo>
                <a:cubicBezTo>
                  <a:pt x="113" y="783"/>
                  <a:pt x="112" y="783"/>
                  <a:pt x="111" y="784"/>
                </a:cubicBezTo>
                <a:cubicBezTo>
                  <a:pt x="111" y="786"/>
                  <a:pt x="111" y="788"/>
                  <a:pt x="111" y="790"/>
                </a:cubicBezTo>
                <a:cubicBezTo>
                  <a:pt x="113" y="790"/>
                  <a:pt x="114" y="790"/>
                  <a:pt x="116" y="790"/>
                </a:cubicBezTo>
                <a:cubicBezTo>
                  <a:pt x="115" y="788"/>
                  <a:pt x="115" y="785"/>
                  <a:pt x="114" y="783"/>
                </a:cubicBezTo>
                <a:close/>
                <a:moveTo>
                  <a:pt x="677" y="670"/>
                </a:moveTo>
                <a:cubicBezTo>
                  <a:pt x="672" y="667"/>
                  <a:pt x="668" y="670"/>
                  <a:pt x="663" y="670"/>
                </a:cubicBezTo>
                <a:cubicBezTo>
                  <a:pt x="667" y="673"/>
                  <a:pt x="671" y="673"/>
                  <a:pt x="677" y="670"/>
                </a:cubicBezTo>
                <a:close/>
                <a:moveTo>
                  <a:pt x="345" y="221"/>
                </a:moveTo>
                <a:cubicBezTo>
                  <a:pt x="348" y="217"/>
                  <a:pt x="349" y="214"/>
                  <a:pt x="351" y="211"/>
                </a:cubicBezTo>
                <a:cubicBezTo>
                  <a:pt x="346" y="210"/>
                  <a:pt x="344" y="213"/>
                  <a:pt x="345" y="221"/>
                </a:cubicBezTo>
                <a:close/>
                <a:moveTo>
                  <a:pt x="545" y="780"/>
                </a:moveTo>
                <a:cubicBezTo>
                  <a:pt x="545" y="780"/>
                  <a:pt x="545" y="781"/>
                  <a:pt x="545" y="782"/>
                </a:cubicBezTo>
                <a:cubicBezTo>
                  <a:pt x="549" y="781"/>
                  <a:pt x="553" y="780"/>
                  <a:pt x="557" y="780"/>
                </a:cubicBezTo>
                <a:cubicBezTo>
                  <a:pt x="557" y="779"/>
                  <a:pt x="557" y="778"/>
                  <a:pt x="557" y="778"/>
                </a:cubicBezTo>
                <a:cubicBezTo>
                  <a:pt x="552" y="776"/>
                  <a:pt x="548" y="777"/>
                  <a:pt x="545" y="780"/>
                </a:cubicBezTo>
                <a:close/>
                <a:moveTo>
                  <a:pt x="116" y="712"/>
                </a:moveTo>
                <a:cubicBezTo>
                  <a:pt x="116" y="712"/>
                  <a:pt x="115" y="713"/>
                  <a:pt x="115" y="713"/>
                </a:cubicBezTo>
                <a:cubicBezTo>
                  <a:pt x="116" y="714"/>
                  <a:pt x="117" y="716"/>
                  <a:pt x="119" y="716"/>
                </a:cubicBezTo>
                <a:cubicBezTo>
                  <a:pt x="122" y="718"/>
                  <a:pt x="125" y="717"/>
                  <a:pt x="123" y="713"/>
                </a:cubicBezTo>
                <a:cubicBezTo>
                  <a:pt x="123" y="712"/>
                  <a:pt x="118" y="712"/>
                  <a:pt x="116" y="712"/>
                </a:cubicBezTo>
                <a:close/>
                <a:moveTo>
                  <a:pt x="225" y="960"/>
                </a:moveTo>
                <a:cubicBezTo>
                  <a:pt x="225" y="960"/>
                  <a:pt x="226" y="959"/>
                  <a:pt x="226" y="959"/>
                </a:cubicBezTo>
                <a:cubicBezTo>
                  <a:pt x="226" y="958"/>
                  <a:pt x="227" y="956"/>
                  <a:pt x="226" y="955"/>
                </a:cubicBezTo>
                <a:cubicBezTo>
                  <a:pt x="224" y="953"/>
                  <a:pt x="215" y="953"/>
                  <a:pt x="213" y="956"/>
                </a:cubicBezTo>
                <a:cubicBezTo>
                  <a:pt x="216" y="959"/>
                  <a:pt x="223" y="951"/>
                  <a:pt x="225" y="960"/>
                </a:cubicBezTo>
                <a:close/>
                <a:moveTo>
                  <a:pt x="314" y="80"/>
                </a:moveTo>
                <a:cubicBezTo>
                  <a:pt x="318" y="80"/>
                  <a:pt x="322" y="79"/>
                  <a:pt x="323" y="75"/>
                </a:cubicBezTo>
                <a:cubicBezTo>
                  <a:pt x="316" y="74"/>
                  <a:pt x="315" y="74"/>
                  <a:pt x="314" y="80"/>
                </a:cubicBezTo>
                <a:close/>
                <a:moveTo>
                  <a:pt x="383" y="344"/>
                </a:moveTo>
                <a:cubicBezTo>
                  <a:pt x="382" y="344"/>
                  <a:pt x="381" y="344"/>
                  <a:pt x="380" y="344"/>
                </a:cubicBezTo>
                <a:cubicBezTo>
                  <a:pt x="380" y="348"/>
                  <a:pt x="380" y="352"/>
                  <a:pt x="380" y="356"/>
                </a:cubicBezTo>
                <a:cubicBezTo>
                  <a:pt x="381" y="356"/>
                  <a:pt x="382" y="356"/>
                  <a:pt x="382" y="356"/>
                </a:cubicBezTo>
                <a:cubicBezTo>
                  <a:pt x="382" y="352"/>
                  <a:pt x="383" y="348"/>
                  <a:pt x="383" y="344"/>
                </a:cubicBezTo>
                <a:close/>
                <a:moveTo>
                  <a:pt x="694" y="814"/>
                </a:moveTo>
                <a:cubicBezTo>
                  <a:pt x="690" y="815"/>
                  <a:pt x="687" y="816"/>
                  <a:pt x="683" y="816"/>
                </a:cubicBezTo>
                <a:cubicBezTo>
                  <a:pt x="689" y="821"/>
                  <a:pt x="692" y="820"/>
                  <a:pt x="694" y="814"/>
                </a:cubicBezTo>
                <a:close/>
                <a:moveTo>
                  <a:pt x="31" y="717"/>
                </a:moveTo>
                <a:cubicBezTo>
                  <a:pt x="32" y="717"/>
                  <a:pt x="33" y="717"/>
                  <a:pt x="33" y="717"/>
                </a:cubicBezTo>
                <a:cubicBezTo>
                  <a:pt x="33" y="713"/>
                  <a:pt x="33" y="710"/>
                  <a:pt x="33" y="705"/>
                </a:cubicBezTo>
                <a:cubicBezTo>
                  <a:pt x="29" y="710"/>
                  <a:pt x="29" y="713"/>
                  <a:pt x="31" y="717"/>
                </a:cubicBezTo>
                <a:close/>
                <a:moveTo>
                  <a:pt x="750" y="732"/>
                </a:moveTo>
                <a:cubicBezTo>
                  <a:pt x="753" y="727"/>
                  <a:pt x="753" y="726"/>
                  <a:pt x="747" y="723"/>
                </a:cubicBezTo>
                <a:cubicBezTo>
                  <a:pt x="745" y="728"/>
                  <a:pt x="745" y="728"/>
                  <a:pt x="750" y="732"/>
                </a:cubicBezTo>
                <a:close/>
                <a:moveTo>
                  <a:pt x="166" y="800"/>
                </a:moveTo>
                <a:cubicBezTo>
                  <a:pt x="165" y="798"/>
                  <a:pt x="163" y="796"/>
                  <a:pt x="162" y="795"/>
                </a:cubicBezTo>
                <a:cubicBezTo>
                  <a:pt x="161" y="796"/>
                  <a:pt x="159" y="797"/>
                  <a:pt x="160" y="797"/>
                </a:cubicBezTo>
                <a:cubicBezTo>
                  <a:pt x="160" y="799"/>
                  <a:pt x="162" y="801"/>
                  <a:pt x="163" y="803"/>
                </a:cubicBezTo>
                <a:cubicBezTo>
                  <a:pt x="164" y="802"/>
                  <a:pt x="165" y="801"/>
                  <a:pt x="166" y="800"/>
                </a:cubicBezTo>
                <a:close/>
                <a:moveTo>
                  <a:pt x="704" y="650"/>
                </a:moveTo>
                <a:cubicBezTo>
                  <a:pt x="706" y="648"/>
                  <a:pt x="708" y="647"/>
                  <a:pt x="708" y="645"/>
                </a:cubicBezTo>
                <a:cubicBezTo>
                  <a:pt x="708" y="645"/>
                  <a:pt x="706" y="643"/>
                  <a:pt x="705" y="643"/>
                </a:cubicBezTo>
                <a:cubicBezTo>
                  <a:pt x="703" y="643"/>
                  <a:pt x="702" y="645"/>
                  <a:pt x="701" y="645"/>
                </a:cubicBezTo>
                <a:cubicBezTo>
                  <a:pt x="702" y="647"/>
                  <a:pt x="703" y="648"/>
                  <a:pt x="704" y="650"/>
                </a:cubicBezTo>
                <a:close/>
                <a:moveTo>
                  <a:pt x="391" y="523"/>
                </a:moveTo>
                <a:cubicBezTo>
                  <a:pt x="390" y="519"/>
                  <a:pt x="390" y="515"/>
                  <a:pt x="389" y="510"/>
                </a:cubicBezTo>
                <a:cubicBezTo>
                  <a:pt x="386" y="517"/>
                  <a:pt x="387" y="521"/>
                  <a:pt x="391" y="523"/>
                </a:cubicBezTo>
                <a:close/>
                <a:moveTo>
                  <a:pt x="268" y="784"/>
                </a:moveTo>
                <a:cubicBezTo>
                  <a:pt x="268" y="785"/>
                  <a:pt x="267" y="786"/>
                  <a:pt x="267" y="786"/>
                </a:cubicBezTo>
                <a:cubicBezTo>
                  <a:pt x="270" y="787"/>
                  <a:pt x="272" y="788"/>
                  <a:pt x="274" y="789"/>
                </a:cubicBezTo>
                <a:cubicBezTo>
                  <a:pt x="275" y="789"/>
                  <a:pt x="276" y="788"/>
                  <a:pt x="277" y="788"/>
                </a:cubicBezTo>
                <a:cubicBezTo>
                  <a:pt x="277" y="787"/>
                  <a:pt x="276" y="785"/>
                  <a:pt x="275" y="785"/>
                </a:cubicBezTo>
                <a:cubicBezTo>
                  <a:pt x="273" y="784"/>
                  <a:pt x="270" y="784"/>
                  <a:pt x="268" y="784"/>
                </a:cubicBezTo>
                <a:close/>
                <a:moveTo>
                  <a:pt x="760" y="726"/>
                </a:moveTo>
                <a:cubicBezTo>
                  <a:pt x="759" y="724"/>
                  <a:pt x="758" y="723"/>
                  <a:pt x="757" y="722"/>
                </a:cubicBezTo>
                <a:cubicBezTo>
                  <a:pt x="756" y="724"/>
                  <a:pt x="754" y="725"/>
                  <a:pt x="754" y="726"/>
                </a:cubicBezTo>
                <a:cubicBezTo>
                  <a:pt x="754" y="728"/>
                  <a:pt x="755" y="729"/>
                  <a:pt x="756" y="730"/>
                </a:cubicBezTo>
                <a:cubicBezTo>
                  <a:pt x="757" y="729"/>
                  <a:pt x="759" y="728"/>
                  <a:pt x="760" y="726"/>
                </a:cubicBezTo>
                <a:close/>
                <a:moveTo>
                  <a:pt x="87" y="824"/>
                </a:moveTo>
                <a:cubicBezTo>
                  <a:pt x="85" y="826"/>
                  <a:pt x="84" y="828"/>
                  <a:pt x="84" y="828"/>
                </a:cubicBezTo>
                <a:cubicBezTo>
                  <a:pt x="85" y="829"/>
                  <a:pt x="87" y="831"/>
                  <a:pt x="89" y="831"/>
                </a:cubicBezTo>
                <a:cubicBezTo>
                  <a:pt x="89" y="832"/>
                  <a:pt x="91" y="830"/>
                  <a:pt x="91" y="830"/>
                </a:cubicBezTo>
                <a:cubicBezTo>
                  <a:pt x="90" y="828"/>
                  <a:pt x="89" y="826"/>
                  <a:pt x="87" y="824"/>
                </a:cubicBezTo>
                <a:close/>
                <a:moveTo>
                  <a:pt x="309" y="139"/>
                </a:moveTo>
                <a:cubicBezTo>
                  <a:pt x="303" y="146"/>
                  <a:pt x="303" y="146"/>
                  <a:pt x="308" y="150"/>
                </a:cubicBezTo>
                <a:cubicBezTo>
                  <a:pt x="309" y="146"/>
                  <a:pt x="309" y="143"/>
                  <a:pt x="309" y="139"/>
                </a:cubicBezTo>
                <a:close/>
                <a:moveTo>
                  <a:pt x="273" y="923"/>
                </a:moveTo>
                <a:cubicBezTo>
                  <a:pt x="271" y="922"/>
                  <a:pt x="269" y="921"/>
                  <a:pt x="269" y="921"/>
                </a:cubicBezTo>
                <a:cubicBezTo>
                  <a:pt x="267" y="922"/>
                  <a:pt x="266" y="924"/>
                  <a:pt x="265" y="926"/>
                </a:cubicBezTo>
                <a:cubicBezTo>
                  <a:pt x="265" y="926"/>
                  <a:pt x="267" y="928"/>
                  <a:pt x="267" y="928"/>
                </a:cubicBezTo>
                <a:cubicBezTo>
                  <a:pt x="269" y="927"/>
                  <a:pt x="270" y="925"/>
                  <a:pt x="273" y="923"/>
                </a:cubicBezTo>
                <a:close/>
                <a:moveTo>
                  <a:pt x="136" y="770"/>
                </a:moveTo>
                <a:cubicBezTo>
                  <a:pt x="136" y="774"/>
                  <a:pt x="137" y="777"/>
                  <a:pt x="141" y="778"/>
                </a:cubicBezTo>
                <a:cubicBezTo>
                  <a:pt x="141" y="778"/>
                  <a:pt x="142" y="776"/>
                  <a:pt x="142" y="775"/>
                </a:cubicBezTo>
                <a:cubicBezTo>
                  <a:pt x="142" y="772"/>
                  <a:pt x="140" y="769"/>
                  <a:pt x="136" y="770"/>
                </a:cubicBezTo>
                <a:close/>
                <a:moveTo>
                  <a:pt x="116" y="849"/>
                </a:moveTo>
                <a:cubicBezTo>
                  <a:pt x="117" y="850"/>
                  <a:pt x="117" y="851"/>
                  <a:pt x="117" y="851"/>
                </a:cubicBezTo>
                <a:cubicBezTo>
                  <a:pt x="119" y="851"/>
                  <a:pt x="122" y="850"/>
                  <a:pt x="124" y="849"/>
                </a:cubicBezTo>
                <a:cubicBezTo>
                  <a:pt x="125" y="849"/>
                  <a:pt x="125" y="848"/>
                  <a:pt x="125" y="847"/>
                </a:cubicBezTo>
                <a:cubicBezTo>
                  <a:pt x="124" y="846"/>
                  <a:pt x="123" y="845"/>
                  <a:pt x="122" y="846"/>
                </a:cubicBezTo>
                <a:cubicBezTo>
                  <a:pt x="120" y="847"/>
                  <a:pt x="118" y="848"/>
                  <a:pt x="116" y="849"/>
                </a:cubicBezTo>
                <a:close/>
                <a:moveTo>
                  <a:pt x="593" y="816"/>
                </a:moveTo>
                <a:cubicBezTo>
                  <a:pt x="598" y="816"/>
                  <a:pt x="603" y="816"/>
                  <a:pt x="609" y="816"/>
                </a:cubicBezTo>
                <a:cubicBezTo>
                  <a:pt x="606" y="813"/>
                  <a:pt x="597" y="813"/>
                  <a:pt x="593" y="816"/>
                </a:cubicBezTo>
                <a:close/>
                <a:moveTo>
                  <a:pt x="794" y="786"/>
                </a:moveTo>
                <a:cubicBezTo>
                  <a:pt x="788" y="782"/>
                  <a:pt x="784" y="784"/>
                  <a:pt x="783" y="790"/>
                </a:cubicBezTo>
                <a:cubicBezTo>
                  <a:pt x="787" y="789"/>
                  <a:pt x="790" y="787"/>
                  <a:pt x="794" y="786"/>
                </a:cubicBezTo>
                <a:close/>
                <a:moveTo>
                  <a:pt x="132" y="941"/>
                </a:moveTo>
                <a:cubicBezTo>
                  <a:pt x="131" y="945"/>
                  <a:pt x="133" y="948"/>
                  <a:pt x="137" y="949"/>
                </a:cubicBezTo>
                <a:cubicBezTo>
                  <a:pt x="137" y="949"/>
                  <a:pt x="139" y="948"/>
                  <a:pt x="139" y="948"/>
                </a:cubicBezTo>
                <a:cubicBezTo>
                  <a:pt x="139" y="946"/>
                  <a:pt x="139" y="945"/>
                  <a:pt x="139" y="943"/>
                </a:cubicBezTo>
                <a:cubicBezTo>
                  <a:pt x="137" y="944"/>
                  <a:pt x="136" y="945"/>
                  <a:pt x="135" y="945"/>
                </a:cubicBezTo>
                <a:cubicBezTo>
                  <a:pt x="134" y="944"/>
                  <a:pt x="133" y="943"/>
                  <a:pt x="132" y="941"/>
                </a:cubicBezTo>
                <a:close/>
                <a:moveTo>
                  <a:pt x="282" y="578"/>
                </a:moveTo>
                <a:cubicBezTo>
                  <a:pt x="283" y="579"/>
                  <a:pt x="283" y="579"/>
                  <a:pt x="284" y="579"/>
                </a:cubicBezTo>
                <a:cubicBezTo>
                  <a:pt x="286" y="579"/>
                  <a:pt x="288" y="579"/>
                  <a:pt x="290" y="579"/>
                </a:cubicBezTo>
                <a:cubicBezTo>
                  <a:pt x="290" y="578"/>
                  <a:pt x="291" y="578"/>
                  <a:pt x="291" y="577"/>
                </a:cubicBezTo>
                <a:cubicBezTo>
                  <a:pt x="289" y="576"/>
                  <a:pt x="287" y="574"/>
                  <a:pt x="286" y="574"/>
                </a:cubicBezTo>
                <a:cubicBezTo>
                  <a:pt x="285" y="574"/>
                  <a:pt x="283" y="576"/>
                  <a:pt x="282" y="578"/>
                </a:cubicBezTo>
                <a:close/>
                <a:moveTo>
                  <a:pt x="285" y="926"/>
                </a:moveTo>
                <a:cubicBezTo>
                  <a:pt x="285" y="927"/>
                  <a:pt x="285" y="928"/>
                  <a:pt x="286" y="929"/>
                </a:cubicBezTo>
                <a:cubicBezTo>
                  <a:pt x="288" y="928"/>
                  <a:pt x="291" y="928"/>
                  <a:pt x="294" y="927"/>
                </a:cubicBezTo>
                <a:cubicBezTo>
                  <a:pt x="293" y="926"/>
                  <a:pt x="292" y="923"/>
                  <a:pt x="292" y="923"/>
                </a:cubicBezTo>
                <a:cubicBezTo>
                  <a:pt x="290" y="924"/>
                  <a:pt x="287" y="925"/>
                  <a:pt x="285" y="926"/>
                </a:cubicBezTo>
                <a:close/>
                <a:moveTo>
                  <a:pt x="152" y="951"/>
                </a:moveTo>
                <a:cubicBezTo>
                  <a:pt x="152" y="954"/>
                  <a:pt x="152" y="957"/>
                  <a:pt x="153" y="960"/>
                </a:cubicBezTo>
                <a:cubicBezTo>
                  <a:pt x="153" y="960"/>
                  <a:pt x="155" y="961"/>
                  <a:pt x="156" y="960"/>
                </a:cubicBezTo>
                <a:cubicBezTo>
                  <a:pt x="158" y="958"/>
                  <a:pt x="156" y="953"/>
                  <a:pt x="152" y="951"/>
                </a:cubicBezTo>
                <a:close/>
                <a:moveTo>
                  <a:pt x="40" y="718"/>
                </a:moveTo>
                <a:cubicBezTo>
                  <a:pt x="39" y="718"/>
                  <a:pt x="39" y="718"/>
                  <a:pt x="38" y="718"/>
                </a:cubicBezTo>
                <a:cubicBezTo>
                  <a:pt x="38" y="722"/>
                  <a:pt x="38" y="725"/>
                  <a:pt x="37" y="729"/>
                </a:cubicBezTo>
                <a:cubicBezTo>
                  <a:pt x="38" y="729"/>
                  <a:pt x="39" y="729"/>
                  <a:pt x="39" y="729"/>
                </a:cubicBezTo>
                <a:cubicBezTo>
                  <a:pt x="42" y="726"/>
                  <a:pt x="41" y="722"/>
                  <a:pt x="40" y="718"/>
                </a:cubicBezTo>
                <a:close/>
                <a:moveTo>
                  <a:pt x="501" y="955"/>
                </a:moveTo>
                <a:cubicBezTo>
                  <a:pt x="502" y="956"/>
                  <a:pt x="502" y="957"/>
                  <a:pt x="502" y="958"/>
                </a:cubicBezTo>
                <a:cubicBezTo>
                  <a:pt x="504" y="959"/>
                  <a:pt x="505" y="961"/>
                  <a:pt x="507" y="962"/>
                </a:cubicBezTo>
                <a:cubicBezTo>
                  <a:pt x="507" y="961"/>
                  <a:pt x="509" y="960"/>
                  <a:pt x="509" y="959"/>
                </a:cubicBezTo>
                <a:cubicBezTo>
                  <a:pt x="508" y="957"/>
                  <a:pt x="506" y="956"/>
                  <a:pt x="505" y="954"/>
                </a:cubicBezTo>
                <a:cubicBezTo>
                  <a:pt x="504" y="954"/>
                  <a:pt x="502" y="955"/>
                  <a:pt x="501" y="955"/>
                </a:cubicBezTo>
                <a:close/>
                <a:moveTo>
                  <a:pt x="599" y="729"/>
                </a:moveTo>
                <a:cubicBezTo>
                  <a:pt x="597" y="730"/>
                  <a:pt x="595" y="730"/>
                  <a:pt x="592" y="731"/>
                </a:cubicBezTo>
                <a:cubicBezTo>
                  <a:pt x="593" y="732"/>
                  <a:pt x="593" y="734"/>
                  <a:pt x="594" y="734"/>
                </a:cubicBezTo>
                <a:cubicBezTo>
                  <a:pt x="597" y="735"/>
                  <a:pt x="599" y="734"/>
                  <a:pt x="599" y="729"/>
                </a:cubicBezTo>
                <a:close/>
                <a:moveTo>
                  <a:pt x="322" y="216"/>
                </a:moveTo>
                <a:cubicBezTo>
                  <a:pt x="328" y="211"/>
                  <a:pt x="328" y="208"/>
                  <a:pt x="324" y="204"/>
                </a:cubicBezTo>
                <a:cubicBezTo>
                  <a:pt x="324" y="208"/>
                  <a:pt x="323" y="212"/>
                  <a:pt x="322" y="216"/>
                </a:cubicBezTo>
                <a:close/>
                <a:moveTo>
                  <a:pt x="717" y="639"/>
                </a:moveTo>
                <a:cubicBezTo>
                  <a:pt x="719" y="638"/>
                  <a:pt x="720" y="637"/>
                  <a:pt x="721" y="636"/>
                </a:cubicBezTo>
                <a:cubicBezTo>
                  <a:pt x="720" y="635"/>
                  <a:pt x="718" y="633"/>
                  <a:pt x="717" y="633"/>
                </a:cubicBezTo>
                <a:cubicBezTo>
                  <a:pt x="716" y="634"/>
                  <a:pt x="714" y="635"/>
                  <a:pt x="713" y="636"/>
                </a:cubicBezTo>
                <a:cubicBezTo>
                  <a:pt x="714" y="637"/>
                  <a:pt x="715" y="638"/>
                  <a:pt x="717" y="639"/>
                </a:cubicBezTo>
                <a:close/>
                <a:moveTo>
                  <a:pt x="298" y="965"/>
                </a:moveTo>
                <a:cubicBezTo>
                  <a:pt x="296" y="970"/>
                  <a:pt x="298" y="972"/>
                  <a:pt x="306" y="972"/>
                </a:cubicBezTo>
                <a:cubicBezTo>
                  <a:pt x="303" y="969"/>
                  <a:pt x="301" y="967"/>
                  <a:pt x="298" y="965"/>
                </a:cubicBezTo>
                <a:close/>
                <a:moveTo>
                  <a:pt x="676" y="812"/>
                </a:moveTo>
                <a:cubicBezTo>
                  <a:pt x="675" y="815"/>
                  <a:pt x="673" y="817"/>
                  <a:pt x="673" y="818"/>
                </a:cubicBezTo>
                <a:cubicBezTo>
                  <a:pt x="674" y="819"/>
                  <a:pt x="675" y="820"/>
                  <a:pt x="677" y="821"/>
                </a:cubicBezTo>
                <a:cubicBezTo>
                  <a:pt x="678" y="820"/>
                  <a:pt x="679" y="819"/>
                  <a:pt x="679" y="817"/>
                </a:cubicBezTo>
                <a:cubicBezTo>
                  <a:pt x="679" y="816"/>
                  <a:pt x="678" y="815"/>
                  <a:pt x="676" y="812"/>
                </a:cubicBezTo>
                <a:close/>
                <a:moveTo>
                  <a:pt x="388" y="404"/>
                </a:moveTo>
                <a:cubicBezTo>
                  <a:pt x="391" y="397"/>
                  <a:pt x="390" y="394"/>
                  <a:pt x="384" y="391"/>
                </a:cubicBezTo>
                <a:cubicBezTo>
                  <a:pt x="385" y="396"/>
                  <a:pt x="386" y="399"/>
                  <a:pt x="388" y="404"/>
                </a:cubicBezTo>
                <a:close/>
                <a:moveTo>
                  <a:pt x="254" y="74"/>
                </a:moveTo>
                <a:cubicBezTo>
                  <a:pt x="257" y="68"/>
                  <a:pt x="257" y="62"/>
                  <a:pt x="253" y="60"/>
                </a:cubicBezTo>
                <a:cubicBezTo>
                  <a:pt x="253" y="65"/>
                  <a:pt x="253" y="69"/>
                  <a:pt x="254" y="74"/>
                </a:cubicBezTo>
                <a:close/>
                <a:moveTo>
                  <a:pt x="738" y="751"/>
                </a:moveTo>
                <a:cubicBezTo>
                  <a:pt x="739" y="750"/>
                  <a:pt x="741" y="748"/>
                  <a:pt x="742" y="747"/>
                </a:cubicBezTo>
                <a:cubicBezTo>
                  <a:pt x="742" y="747"/>
                  <a:pt x="742" y="746"/>
                  <a:pt x="742" y="746"/>
                </a:cubicBezTo>
                <a:cubicBezTo>
                  <a:pt x="738" y="746"/>
                  <a:pt x="735" y="746"/>
                  <a:pt x="731" y="747"/>
                </a:cubicBezTo>
                <a:cubicBezTo>
                  <a:pt x="731" y="747"/>
                  <a:pt x="731" y="748"/>
                  <a:pt x="731" y="748"/>
                </a:cubicBezTo>
                <a:cubicBezTo>
                  <a:pt x="734" y="749"/>
                  <a:pt x="736" y="750"/>
                  <a:pt x="738" y="751"/>
                </a:cubicBezTo>
                <a:close/>
                <a:moveTo>
                  <a:pt x="302" y="719"/>
                </a:moveTo>
                <a:cubicBezTo>
                  <a:pt x="306" y="718"/>
                  <a:pt x="307" y="715"/>
                  <a:pt x="307" y="712"/>
                </a:cubicBezTo>
                <a:cubicBezTo>
                  <a:pt x="307" y="711"/>
                  <a:pt x="306" y="711"/>
                  <a:pt x="305" y="710"/>
                </a:cubicBezTo>
                <a:cubicBezTo>
                  <a:pt x="304" y="712"/>
                  <a:pt x="302" y="714"/>
                  <a:pt x="301" y="716"/>
                </a:cubicBezTo>
                <a:cubicBezTo>
                  <a:pt x="301" y="717"/>
                  <a:pt x="302" y="717"/>
                  <a:pt x="302" y="719"/>
                </a:cubicBezTo>
                <a:close/>
                <a:moveTo>
                  <a:pt x="414" y="946"/>
                </a:moveTo>
                <a:cubicBezTo>
                  <a:pt x="414" y="946"/>
                  <a:pt x="415" y="948"/>
                  <a:pt x="415" y="948"/>
                </a:cubicBezTo>
                <a:cubicBezTo>
                  <a:pt x="418" y="948"/>
                  <a:pt x="421" y="947"/>
                  <a:pt x="423" y="946"/>
                </a:cubicBezTo>
                <a:cubicBezTo>
                  <a:pt x="424" y="946"/>
                  <a:pt x="424" y="944"/>
                  <a:pt x="425" y="943"/>
                </a:cubicBezTo>
                <a:cubicBezTo>
                  <a:pt x="421" y="944"/>
                  <a:pt x="418" y="945"/>
                  <a:pt x="414" y="946"/>
                </a:cubicBezTo>
                <a:close/>
                <a:moveTo>
                  <a:pt x="279" y="489"/>
                </a:moveTo>
                <a:cubicBezTo>
                  <a:pt x="279" y="488"/>
                  <a:pt x="279" y="488"/>
                  <a:pt x="280" y="487"/>
                </a:cubicBezTo>
                <a:cubicBezTo>
                  <a:pt x="277" y="483"/>
                  <a:pt x="274" y="482"/>
                  <a:pt x="270" y="486"/>
                </a:cubicBezTo>
                <a:cubicBezTo>
                  <a:pt x="273" y="487"/>
                  <a:pt x="276" y="488"/>
                  <a:pt x="279" y="489"/>
                </a:cubicBezTo>
                <a:close/>
                <a:moveTo>
                  <a:pt x="753" y="736"/>
                </a:moveTo>
                <a:cubicBezTo>
                  <a:pt x="754" y="738"/>
                  <a:pt x="756" y="739"/>
                  <a:pt x="757" y="741"/>
                </a:cubicBezTo>
                <a:cubicBezTo>
                  <a:pt x="758" y="740"/>
                  <a:pt x="760" y="739"/>
                  <a:pt x="760" y="738"/>
                </a:cubicBezTo>
                <a:cubicBezTo>
                  <a:pt x="760" y="735"/>
                  <a:pt x="757" y="734"/>
                  <a:pt x="753" y="736"/>
                </a:cubicBezTo>
                <a:close/>
                <a:moveTo>
                  <a:pt x="675" y="837"/>
                </a:moveTo>
                <a:cubicBezTo>
                  <a:pt x="672" y="836"/>
                  <a:pt x="671" y="835"/>
                  <a:pt x="669" y="834"/>
                </a:cubicBezTo>
                <a:cubicBezTo>
                  <a:pt x="669" y="834"/>
                  <a:pt x="667" y="836"/>
                  <a:pt x="667" y="837"/>
                </a:cubicBezTo>
                <a:cubicBezTo>
                  <a:pt x="668" y="839"/>
                  <a:pt x="669" y="840"/>
                  <a:pt x="670" y="841"/>
                </a:cubicBezTo>
                <a:cubicBezTo>
                  <a:pt x="671" y="841"/>
                  <a:pt x="673" y="839"/>
                  <a:pt x="675" y="837"/>
                </a:cubicBezTo>
                <a:close/>
                <a:moveTo>
                  <a:pt x="724" y="834"/>
                </a:moveTo>
                <a:cubicBezTo>
                  <a:pt x="721" y="828"/>
                  <a:pt x="718" y="828"/>
                  <a:pt x="712" y="832"/>
                </a:cubicBezTo>
                <a:cubicBezTo>
                  <a:pt x="716" y="832"/>
                  <a:pt x="720" y="833"/>
                  <a:pt x="724" y="834"/>
                </a:cubicBezTo>
                <a:close/>
                <a:moveTo>
                  <a:pt x="717" y="631"/>
                </a:moveTo>
                <a:cubicBezTo>
                  <a:pt x="719" y="630"/>
                  <a:pt x="720" y="629"/>
                  <a:pt x="721" y="628"/>
                </a:cubicBezTo>
                <a:cubicBezTo>
                  <a:pt x="720" y="627"/>
                  <a:pt x="719" y="625"/>
                  <a:pt x="718" y="625"/>
                </a:cubicBezTo>
                <a:cubicBezTo>
                  <a:pt x="717" y="625"/>
                  <a:pt x="715" y="627"/>
                  <a:pt x="714" y="628"/>
                </a:cubicBezTo>
                <a:cubicBezTo>
                  <a:pt x="715" y="629"/>
                  <a:pt x="716" y="630"/>
                  <a:pt x="717" y="631"/>
                </a:cubicBezTo>
                <a:close/>
                <a:moveTo>
                  <a:pt x="370" y="812"/>
                </a:moveTo>
                <a:cubicBezTo>
                  <a:pt x="371" y="812"/>
                  <a:pt x="371" y="812"/>
                  <a:pt x="372" y="812"/>
                </a:cubicBezTo>
                <a:cubicBezTo>
                  <a:pt x="372" y="810"/>
                  <a:pt x="373" y="807"/>
                  <a:pt x="374" y="805"/>
                </a:cubicBezTo>
                <a:cubicBezTo>
                  <a:pt x="374" y="804"/>
                  <a:pt x="373" y="803"/>
                  <a:pt x="373" y="802"/>
                </a:cubicBezTo>
                <a:cubicBezTo>
                  <a:pt x="372" y="803"/>
                  <a:pt x="370" y="803"/>
                  <a:pt x="370" y="804"/>
                </a:cubicBezTo>
                <a:cubicBezTo>
                  <a:pt x="370" y="807"/>
                  <a:pt x="370" y="809"/>
                  <a:pt x="370" y="812"/>
                </a:cubicBezTo>
                <a:close/>
                <a:moveTo>
                  <a:pt x="495" y="658"/>
                </a:moveTo>
                <a:cubicBezTo>
                  <a:pt x="495" y="658"/>
                  <a:pt x="495" y="658"/>
                  <a:pt x="495" y="659"/>
                </a:cubicBezTo>
                <a:cubicBezTo>
                  <a:pt x="499" y="661"/>
                  <a:pt x="504" y="663"/>
                  <a:pt x="511" y="660"/>
                </a:cubicBezTo>
                <a:cubicBezTo>
                  <a:pt x="504" y="659"/>
                  <a:pt x="500" y="658"/>
                  <a:pt x="495" y="658"/>
                </a:cubicBezTo>
                <a:close/>
                <a:moveTo>
                  <a:pt x="698" y="729"/>
                </a:moveTo>
                <a:cubicBezTo>
                  <a:pt x="700" y="727"/>
                  <a:pt x="701" y="725"/>
                  <a:pt x="702" y="724"/>
                </a:cubicBezTo>
                <a:cubicBezTo>
                  <a:pt x="702" y="724"/>
                  <a:pt x="700" y="721"/>
                  <a:pt x="699" y="722"/>
                </a:cubicBezTo>
                <a:cubicBezTo>
                  <a:pt x="698" y="722"/>
                  <a:pt x="696" y="723"/>
                  <a:pt x="695" y="725"/>
                </a:cubicBezTo>
                <a:cubicBezTo>
                  <a:pt x="695" y="725"/>
                  <a:pt x="696" y="727"/>
                  <a:pt x="698" y="729"/>
                </a:cubicBezTo>
                <a:close/>
                <a:moveTo>
                  <a:pt x="330" y="964"/>
                </a:moveTo>
                <a:cubicBezTo>
                  <a:pt x="330" y="965"/>
                  <a:pt x="330" y="965"/>
                  <a:pt x="330" y="966"/>
                </a:cubicBezTo>
                <a:cubicBezTo>
                  <a:pt x="334" y="965"/>
                  <a:pt x="337" y="964"/>
                  <a:pt x="340" y="964"/>
                </a:cubicBezTo>
                <a:cubicBezTo>
                  <a:pt x="341" y="963"/>
                  <a:pt x="341" y="962"/>
                  <a:pt x="341" y="961"/>
                </a:cubicBezTo>
                <a:cubicBezTo>
                  <a:pt x="341" y="961"/>
                  <a:pt x="340" y="960"/>
                  <a:pt x="340" y="961"/>
                </a:cubicBezTo>
                <a:cubicBezTo>
                  <a:pt x="336" y="962"/>
                  <a:pt x="333" y="963"/>
                  <a:pt x="330" y="964"/>
                </a:cubicBezTo>
                <a:close/>
                <a:moveTo>
                  <a:pt x="199" y="910"/>
                </a:moveTo>
                <a:cubicBezTo>
                  <a:pt x="197" y="912"/>
                  <a:pt x="196" y="914"/>
                  <a:pt x="196" y="916"/>
                </a:cubicBezTo>
                <a:cubicBezTo>
                  <a:pt x="195" y="916"/>
                  <a:pt x="197" y="918"/>
                  <a:pt x="198" y="918"/>
                </a:cubicBezTo>
                <a:cubicBezTo>
                  <a:pt x="199" y="917"/>
                  <a:pt x="201" y="916"/>
                  <a:pt x="202" y="914"/>
                </a:cubicBezTo>
                <a:cubicBezTo>
                  <a:pt x="202" y="914"/>
                  <a:pt x="200" y="912"/>
                  <a:pt x="199" y="910"/>
                </a:cubicBezTo>
                <a:close/>
                <a:moveTo>
                  <a:pt x="117" y="739"/>
                </a:moveTo>
                <a:cubicBezTo>
                  <a:pt x="118" y="740"/>
                  <a:pt x="118" y="740"/>
                  <a:pt x="119" y="741"/>
                </a:cubicBezTo>
                <a:cubicBezTo>
                  <a:pt x="121" y="739"/>
                  <a:pt x="123" y="737"/>
                  <a:pt x="124" y="736"/>
                </a:cubicBezTo>
                <a:cubicBezTo>
                  <a:pt x="123" y="735"/>
                  <a:pt x="122" y="733"/>
                  <a:pt x="122" y="734"/>
                </a:cubicBezTo>
                <a:cubicBezTo>
                  <a:pt x="118" y="734"/>
                  <a:pt x="117" y="736"/>
                  <a:pt x="117" y="739"/>
                </a:cubicBezTo>
                <a:close/>
                <a:moveTo>
                  <a:pt x="695" y="717"/>
                </a:moveTo>
                <a:cubicBezTo>
                  <a:pt x="696" y="718"/>
                  <a:pt x="696" y="719"/>
                  <a:pt x="696" y="719"/>
                </a:cubicBezTo>
                <a:cubicBezTo>
                  <a:pt x="699" y="718"/>
                  <a:pt x="701" y="717"/>
                  <a:pt x="703" y="716"/>
                </a:cubicBezTo>
                <a:cubicBezTo>
                  <a:pt x="703" y="715"/>
                  <a:pt x="702" y="713"/>
                  <a:pt x="701" y="713"/>
                </a:cubicBezTo>
                <a:cubicBezTo>
                  <a:pt x="698" y="713"/>
                  <a:pt x="696" y="714"/>
                  <a:pt x="695" y="717"/>
                </a:cubicBezTo>
                <a:close/>
                <a:moveTo>
                  <a:pt x="380" y="828"/>
                </a:moveTo>
                <a:cubicBezTo>
                  <a:pt x="380" y="824"/>
                  <a:pt x="380" y="821"/>
                  <a:pt x="379" y="817"/>
                </a:cubicBezTo>
                <a:cubicBezTo>
                  <a:pt x="374" y="821"/>
                  <a:pt x="374" y="824"/>
                  <a:pt x="380" y="828"/>
                </a:cubicBezTo>
                <a:close/>
                <a:moveTo>
                  <a:pt x="498" y="857"/>
                </a:moveTo>
                <a:cubicBezTo>
                  <a:pt x="499" y="859"/>
                  <a:pt x="501" y="860"/>
                  <a:pt x="502" y="862"/>
                </a:cubicBezTo>
                <a:cubicBezTo>
                  <a:pt x="503" y="861"/>
                  <a:pt x="504" y="860"/>
                  <a:pt x="504" y="860"/>
                </a:cubicBezTo>
                <a:cubicBezTo>
                  <a:pt x="503" y="857"/>
                  <a:pt x="502" y="855"/>
                  <a:pt x="500" y="853"/>
                </a:cubicBezTo>
                <a:cubicBezTo>
                  <a:pt x="500" y="854"/>
                  <a:pt x="499" y="855"/>
                  <a:pt x="498" y="857"/>
                </a:cubicBezTo>
                <a:close/>
                <a:moveTo>
                  <a:pt x="674" y="131"/>
                </a:moveTo>
                <a:cubicBezTo>
                  <a:pt x="674" y="130"/>
                  <a:pt x="675" y="130"/>
                  <a:pt x="676" y="130"/>
                </a:cubicBezTo>
                <a:cubicBezTo>
                  <a:pt x="677" y="125"/>
                  <a:pt x="674" y="122"/>
                  <a:pt x="672" y="119"/>
                </a:cubicBezTo>
                <a:cubicBezTo>
                  <a:pt x="672" y="119"/>
                  <a:pt x="671" y="119"/>
                  <a:pt x="671" y="119"/>
                </a:cubicBezTo>
                <a:cubicBezTo>
                  <a:pt x="672" y="123"/>
                  <a:pt x="673" y="127"/>
                  <a:pt x="674" y="131"/>
                </a:cubicBezTo>
                <a:close/>
                <a:moveTo>
                  <a:pt x="292" y="465"/>
                </a:moveTo>
                <a:cubicBezTo>
                  <a:pt x="289" y="463"/>
                  <a:pt x="288" y="462"/>
                  <a:pt x="286" y="461"/>
                </a:cubicBezTo>
                <a:cubicBezTo>
                  <a:pt x="285" y="461"/>
                  <a:pt x="283" y="462"/>
                  <a:pt x="283" y="463"/>
                </a:cubicBezTo>
                <a:cubicBezTo>
                  <a:pt x="285" y="464"/>
                  <a:pt x="286" y="466"/>
                  <a:pt x="287" y="467"/>
                </a:cubicBezTo>
                <a:cubicBezTo>
                  <a:pt x="287" y="467"/>
                  <a:pt x="289" y="466"/>
                  <a:pt x="292" y="465"/>
                </a:cubicBezTo>
                <a:close/>
                <a:moveTo>
                  <a:pt x="74" y="814"/>
                </a:moveTo>
                <a:cubicBezTo>
                  <a:pt x="75" y="813"/>
                  <a:pt x="76" y="813"/>
                  <a:pt x="77" y="813"/>
                </a:cubicBezTo>
                <a:cubicBezTo>
                  <a:pt x="77" y="811"/>
                  <a:pt x="77" y="809"/>
                  <a:pt x="76" y="808"/>
                </a:cubicBezTo>
                <a:cubicBezTo>
                  <a:pt x="75" y="808"/>
                  <a:pt x="72" y="807"/>
                  <a:pt x="71" y="808"/>
                </a:cubicBezTo>
                <a:cubicBezTo>
                  <a:pt x="69" y="808"/>
                  <a:pt x="69" y="810"/>
                  <a:pt x="68" y="812"/>
                </a:cubicBezTo>
                <a:cubicBezTo>
                  <a:pt x="69" y="812"/>
                  <a:pt x="69" y="813"/>
                  <a:pt x="70" y="813"/>
                </a:cubicBezTo>
                <a:cubicBezTo>
                  <a:pt x="71" y="812"/>
                  <a:pt x="71" y="811"/>
                  <a:pt x="72" y="810"/>
                </a:cubicBezTo>
                <a:cubicBezTo>
                  <a:pt x="73" y="811"/>
                  <a:pt x="74" y="812"/>
                  <a:pt x="74" y="814"/>
                </a:cubicBezTo>
                <a:close/>
                <a:moveTo>
                  <a:pt x="145" y="909"/>
                </a:moveTo>
                <a:cubicBezTo>
                  <a:pt x="144" y="909"/>
                  <a:pt x="143" y="909"/>
                  <a:pt x="143" y="909"/>
                </a:cubicBezTo>
                <a:cubicBezTo>
                  <a:pt x="142" y="912"/>
                  <a:pt x="142" y="915"/>
                  <a:pt x="142" y="918"/>
                </a:cubicBezTo>
                <a:cubicBezTo>
                  <a:pt x="143" y="918"/>
                  <a:pt x="143" y="918"/>
                  <a:pt x="143" y="918"/>
                </a:cubicBezTo>
                <a:cubicBezTo>
                  <a:pt x="145" y="917"/>
                  <a:pt x="147" y="916"/>
                  <a:pt x="147" y="915"/>
                </a:cubicBezTo>
                <a:cubicBezTo>
                  <a:pt x="147" y="913"/>
                  <a:pt x="146" y="911"/>
                  <a:pt x="145" y="909"/>
                </a:cubicBezTo>
                <a:close/>
                <a:moveTo>
                  <a:pt x="716" y="844"/>
                </a:moveTo>
                <a:cubicBezTo>
                  <a:pt x="715" y="846"/>
                  <a:pt x="714" y="847"/>
                  <a:pt x="713" y="848"/>
                </a:cubicBezTo>
                <a:cubicBezTo>
                  <a:pt x="715" y="849"/>
                  <a:pt x="716" y="851"/>
                  <a:pt x="718" y="852"/>
                </a:cubicBezTo>
                <a:cubicBezTo>
                  <a:pt x="718" y="852"/>
                  <a:pt x="720" y="850"/>
                  <a:pt x="720" y="850"/>
                </a:cubicBezTo>
                <a:cubicBezTo>
                  <a:pt x="719" y="848"/>
                  <a:pt x="718" y="847"/>
                  <a:pt x="716" y="844"/>
                </a:cubicBezTo>
                <a:close/>
                <a:moveTo>
                  <a:pt x="699" y="855"/>
                </a:moveTo>
                <a:cubicBezTo>
                  <a:pt x="701" y="854"/>
                  <a:pt x="702" y="853"/>
                  <a:pt x="703" y="852"/>
                </a:cubicBezTo>
                <a:cubicBezTo>
                  <a:pt x="702" y="851"/>
                  <a:pt x="700" y="850"/>
                  <a:pt x="699" y="850"/>
                </a:cubicBezTo>
                <a:cubicBezTo>
                  <a:pt x="698" y="849"/>
                  <a:pt x="697" y="851"/>
                  <a:pt x="695" y="852"/>
                </a:cubicBezTo>
                <a:cubicBezTo>
                  <a:pt x="696" y="853"/>
                  <a:pt x="698" y="854"/>
                  <a:pt x="699" y="855"/>
                </a:cubicBezTo>
                <a:close/>
                <a:moveTo>
                  <a:pt x="347" y="891"/>
                </a:moveTo>
                <a:cubicBezTo>
                  <a:pt x="349" y="889"/>
                  <a:pt x="351" y="888"/>
                  <a:pt x="352" y="886"/>
                </a:cubicBezTo>
                <a:cubicBezTo>
                  <a:pt x="351" y="886"/>
                  <a:pt x="349" y="884"/>
                  <a:pt x="348" y="884"/>
                </a:cubicBezTo>
                <a:cubicBezTo>
                  <a:pt x="347" y="884"/>
                  <a:pt x="345" y="886"/>
                  <a:pt x="344" y="887"/>
                </a:cubicBezTo>
                <a:cubicBezTo>
                  <a:pt x="344" y="888"/>
                  <a:pt x="346" y="889"/>
                  <a:pt x="347" y="891"/>
                </a:cubicBezTo>
                <a:close/>
                <a:moveTo>
                  <a:pt x="536" y="897"/>
                </a:moveTo>
                <a:cubicBezTo>
                  <a:pt x="536" y="897"/>
                  <a:pt x="537" y="898"/>
                  <a:pt x="537" y="898"/>
                </a:cubicBezTo>
                <a:cubicBezTo>
                  <a:pt x="541" y="898"/>
                  <a:pt x="543" y="897"/>
                  <a:pt x="543" y="893"/>
                </a:cubicBezTo>
                <a:cubicBezTo>
                  <a:pt x="543" y="893"/>
                  <a:pt x="542" y="892"/>
                  <a:pt x="541" y="891"/>
                </a:cubicBezTo>
                <a:cubicBezTo>
                  <a:pt x="539" y="893"/>
                  <a:pt x="537" y="895"/>
                  <a:pt x="536" y="897"/>
                </a:cubicBezTo>
                <a:close/>
                <a:moveTo>
                  <a:pt x="647" y="905"/>
                </a:moveTo>
                <a:cubicBezTo>
                  <a:pt x="643" y="903"/>
                  <a:pt x="642" y="905"/>
                  <a:pt x="641" y="908"/>
                </a:cubicBezTo>
                <a:cubicBezTo>
                  <a:pt x="641" y="909"/>
                  <a:pt x="642" y="911"/>
                  <a:pt x="643" y="911"/>
                </a:cubicBezTo>
                <a:cubicBezTo>
                  <a:pt x="647" y="911"/>
                  <a:pt x="647" y="908"/>
                  <a:pt x="647" y="905"/>
                </a:cubicBezTo>
                <a:close/>
                <a:moveTo>
                  <a:pt x="162" y="942"/>
                </a:moveTo>
                <a:cubicBezTo>
                  <a:pt x="163" y="940"/>
                  <a:pt x="164" y="938"/>
                  <a:pt x="164" y="938"/>
                </a:cubicBezTo>
                <a:cubicBezTo>
                  <a:pt x="163" y="936"/>
                  <a:pt x="162" y="935"/>
                  <a:pt x="160" y="933"/>
                </a:cubicBezTo>
                <a:cubicBezTo>
                  <a:pt x="160" y="934"/>
                  <a:pt x="158" y="936"/>
                  <a:pt x="158" y="936"/>
                </a:cubicBezTo>
                <a:cubicBezTo>
                  <a:pt x="159" y="938"/>
                  <a:pt x="160" y="939"/>
                  <a:pt x="162" y="942"/>
                </a:cubicBezTo>
                <a:close/>
                <a:moveTo>
                  <a:pt x="170" y="932"/>
                </a:moveTo>
                <a:cubicBezTo>
                  <a:pt x="168" y="935"/>
                  <a:pt x="167" y="936"/>
                  <a:pt x="167" y="937"/>
                </a:cubicBezTo>
                <a:cubicBezTo>
                  <a:pt x="167" y="938"/>
                  <a:pt x="169" y="939"/>
                  <a:pt x="170" y="940"/>
                </a:cubicBezTo>
                <a:cubicBezTo>
                  <a:pt x="171" y="939"/>
                  <a:pt x="173" y="938"/>
                  <a:pt x="173" y="937"/>
                </a:cubicBezTo>
                <a:cubicBezTo>
                  <a:pt x="173" y="936"/>
                  <a:pt x="171" y="934"/>
                  <a:pt x="170" y="932"/>
                </a:cubicBezTo>
                <a:close/>
                <a:moveTo>
                  <a:pt x="320" y="91"/>
                </a:moveTo>
                <a:cubicBezTo>
                  <a:pt x="315" y="93"/>
                  <a:pt x="314" y="97"/>
                  <a:pt x="318" y="101"/>
                </a:cubicBezTo>
                <a:cubicBezTo>
                  <a:pt x="319" y="98"/>
                  <a:pt x="320" y="95"/>
                  <a:pt x="320" y="91"/>
                </a:cubicBezTo>
                <a:close/>
                <a:moveTo>
                  <a:pt x="649" y="695"/>
                </a:moveTo>
                <a:cubicBezTo>
                  <a:pt x="651" y="693"/>
                  <a:pt x="652" y="692"/>
                  <a:pt x="653" y="691"/>
                </a:cubicBezTo>
                <a:cubicBezTo>
                  <a:pt x="652" y="690"/>
                  <a:pt x="650" y="689"/>
                  <a:pt x="649" y="688"/>
                </a:cubicBezTo>
                <a:cubicBezTo>
                  <a:pt x="648" y="688"/>
                  <a:pt x="647" y="690"/>
                  <a:pt x="645" y="691"/>
                </a:cubicBezTo>
                <a:cubicBezTo>
                  <a:pt x="646" y="692"/>
                  <a:pt x="648" y="693"/>
                  <a:pt x="649" y="695"/>
                </a:cubicBezTo>
                <a:close/>
                <a:moveTo>
                  <a:pt x="640" y="744"/>
                </a:moveTo>
                <a:cubicBezTo>
                  <a:pt x="638" y="744"/>
                  <a:pt x="636" y="743"/>
                  <a:pt x="635" y="743"/>
                </a:cubicBezTo>
                <a:cubicBezTo>
                  <a:pt x="633" y="743"/>
                  <a:pt x="632" y="744"/>
                  <a:pt x="631" y="745"/>
                </a:cubicBezTo>
                <a:cubicBezTo>
                  <a:pt x="630" y="745"/>
                  <a:pt x="631" y="747"/>
                  <a:pt x="631" y="748"/>
                </a:cubicBezTo>
                <a:cubicBezTo>
                  <a:pt x="632" y="747"/>
                  <a:pt x="634" y="747"/>
                  <a:pt x="635" y="747"/>
                </a:cubicBezTo>
                <a:cubicBezTo>
                  <a:pt x="636" y="746"/>
                  <a:pt x="638" y="745"/>
                  <a:pt x="640" y="744"/>
                </a:cubicBezTo>
                <a:close/>
                <a:moveTo>
                  <a:pt x="296" y="504"/>
                </a:moveTo>
                <a:cubicBezTo>
                  <a:pt x="292" y="505"/>
                  <a:pt x="288" y="506"/>
                  <a:pt x="284" y="507"/>
                </a:cubicBezTo>
                <a:cubicBezTo>
                  <a:pt x="284" y="507"/>
                  <a:pt x="284" y="507"/>
                  <a:pt x="285" y="508"/>
                </a:cubicBezTo>
                <a:cubicBezTo>
                  <a:pt x="289" y="508"/>
                  <a:pt x="293" y="510"/>
                  <a:pt x="296" y="504"/>
                </a:cubicBezTo>
                <a:close/>
                <a:moveTo>
                  <a:pt x="677" y="787"/>
                </a:moveTo>
                <a:cubicBezTo>
                  <a:pt x="677" y="787"/>
                  <a:pt x="677" y="788"/>
                  <a:pt x="677" y="789"/>
                </a:cubicBezTo>
                <a:cubicBezTo>
                  <a:pt x="682" y="791"/>
                  <a:pt x="684" y="790"/>
                  <a:pt x="686" y="785"/>
                </a:cubicBezTo>
                <a:cubicBezTo>
                  <a:pt x="683" y="786"/>
                  <a:pt x="680" y="786"/>
                  <a:pt x="677" y="787"/>
                </a:cubicBezTo>
                <a:close/>
                <a:moveTo>
                  <a:pt x="460" y="795"/>
                </a:moveTo>
                <a:cubicBezTo>
                  <a:pt x="460" y="795"/>
                  <a:pt x="461" y="795"/>
                  <a:pt x="462" y="795"/>
                </a:cubicBezTo>
                <a:cubicBezTo>
                  <a:pt x="462" y="794"/>
                  <a:pt x="462" y="792"/>
                  <a:pt x="462" y="791"/>
                </a:cubicBezTo>
                <a:cubicBezTo>
                  <a:pt x="459" y="791"/>
                  <a:pt x="457" y="791"/>
                  <a:pt x="454" y="791"/>
                </a:cubicBezTo>
                <a:cubicBezTo>
                  <a:pt x="454" y="792"/>
                  <a:pt x="454" y="794"/>
                  <a:pt x="453" y="795"/>
                </a:cubicBezTo>
                <a:cubicBezTo>
                  <a:pt x="454" y="795"/>
                  <a:pt x="454" y="795"/>
                  <a:pt x="454" y="795"/>
                </a:cubicBezTo>
                <a:cubicBezTo>
                  <a:pt x="455" y="794"/>
                  <a:pt x="456" y="793"/>
                  <a:pt x="458" y="791"/>
                </a:cubicBezTo>
                <a:cubicBezTo>
                  <a:pt x="459" y="793"/>
                  <a:pt x="459" y="794"/>
                  <a:pt x="460" y="795"/>
                </a:cubicBezTo>
                <a:close/>
                <a:moveTo>
                  <a:pt x="574" y="169"/>
                </a:moveTo>
                <a:cubicBezTo>
                  <a:pt x="575" y="169"/>
                  <a:pt x="575" y="168"/>
                  <a:pt x="576" y="168"/>
                </a:cubicBezTo>
                <a:cubicBezTo>
                  <a:pt x="573" y="164"/>
                  <a:pt x="570" y="161"/>
                  <a:pt x="568" y="158"/>
                </a:cubicBezTo>
                <a:cubicBezTo>
                  <a:pt x="567" y="158"/>
                  <a:pt x="566" y="159"/>
                  <a:pt x="566" y="159"/>
                </a:cubicBezTo>
                <a:cubicBezTo>
                  <a:pt x="568" y="163"/>
                  <a:pt x="571" y="166"/>
                  <a:pt x="574" y="169"/>
                </a:cubicBezTo>
                <a:close/>
                <a:moveTo>
                  <a:pt x="548" y="22"/>
                </a:moveTo>
                <a:cubicBezTo>
                  <a:pt x="548" y="23"/>
                  <a:pt x="548" y="24"/>
                  <a:pt x="549" y="24"/>
                </a:cubicBezTo>
                <a:cubicBezTo>
                  <a:pt x="553" y="25"/>
                  <a:pt x="557" y="23"/>
                  <a:pt x="559" y="19"/>
                </a:cubicBezTo>
                <a:cubicBezTo>
                  <a:pt x="556" y="20"/>
                  <a:pt x="552" y="21"/>
                  <a:pt x="548" y="22"/>
                </a:cubicBezTo>
                <a:close/>
                <a:moveTo>
                  <a:pt x="642" y="500"/>
                </a:moveTo>
                <a:cubicBezTo>
                  <a:pt x="639" y="499"/>
                  <a:pt x="638" y="498"/>
                  <a:pt x="636" y="497"/>
                </a:cubicBezTo>
                <a:cubicBezTo>
                  <a:pt x="636" y="497"/>
                  <a:pt x="635" y="499"/>
                  <a:pt x="634" y="500"/>
                </a:cubicBezTo>
                <a:cubicBezTo>
                  <a:pt x="635" y="501"/>
                  <a:pt x="636" y="502"/>
                  <a:pt x="637" y="503"/>
                </a:cubicBezTo>
                <a:cubicBezTo>
                  <a:pt x="638" y="503"/>
                  <a:pt x="640" y="502"/>
                  <a:pt x="642" y="500"/>
                </a:cubicBezTo>
                <a:close/>
                <a:moveTo>
                  <a:pt x="104" y="884"/>
                </a:moveTo>
                <a:cubicBezTo>
                  <a:pt x="104" y="885"/>
                  <a:pt x="104" y="885"/>
                  <a:pt x="105" y="886"/>
                </a:cubicBezTo>
                <a:cubicBezTo>
                  <a:pt x="106" y="885"/>
                  <a:pt x="108" y="884"/>
                  <a:pt x="109" y="883"/>
                </a:cubicBezTo>
                <a:cubicBezTo>
                  <a:pt x="111" y="883"/>
                  <a:pt x="112" y="884"/>
                  <a:pt x="114" y="885"/>
                </a:cubicBezTo>
                <a:cubicBezTo>
                  <a:pt x="114" y="885"/>
                  <a:pt x="114" y="884"/>
                  <a:pt x="115" y="884"/>
                </a:cubicBezTo>
                <a:cubicBezTo>
                  <a:pt x="113" y="883"/>
                  <a:pt x="111" y="880"/>
                  <a:pt x="110" y="880"/>
                </a:cubicBezTo>
                <a:cubicBezTo>
                  <a:pt x="108" y="880"/>
                  <a:pt x="106" y="883"/>
                  <a:pt x="104" y="884"/>
                </a:cubicBezTo>
                <a:close/>
                <a:moveTo>
                  <a:pt x="653" y="752"/>
                </a:moveTo>
                <a:cubicBezTo>
                  <a:pt x="648" y="752"/>
                  <a:pt x="644" y="752"/>
                  <a:pt x="641" y="753"/>
                </a:cubicBezTo>
                <a:cubicBezTo>
                  <a:pt x="641" y="753"/>
                  <a:pt x="641" y="754"/>
                  <a:pt x="641" y="754"/>
                </a:cubicBezTo>
                <a:cubicBezTo>
                  <a:pt x="645" y="756"/>
                  <a:pt x="649" y="756"/>
                  <a:pt x="653" y="752"/>
                </a:cubicBezTo>
                <a:close/>
                <a:moveTo>
                  <a:pt x="60" y="728"/>
                </a:moveTo>
                <a:cubicBezTo>
                  <a:pt x="61" y="728"/>
                  <a:pt x="61" y="728"/>
                  <a:pt x="62" y="728"/>
                </a:cubicBezTo>
                <a:cubicBezTo>
                  <a:pt x="62" y="727"/>
                  <a:pt x="64" y="725"/>
                  <a:pt x="63" y="724"/>
                </a:cubicBezTo>
                <a:cubicBezTo>
                  <a:pt x="63" y="722"/>
                  <a:pt x="61" y="721"/>
                  <a:pt x="60" y="720"/>
                </a:cubicBezTo>
                <a:cubicBezTo>
                  <a:pt x="59" y="721"/>
                  <a:pt x="58" y="723"/>
                  <a:pt x="58" y="724"/>
                </a:cubicBezTo>
                <a:cubicBezTo>
                  <a:pt x="58" y="725"/>
                  <a:pt x="59" y="727"/>
                  <a:pt x="60" y="728"/>
                </a:cubicBezTo>
                <a:close/>
                <a:moveTo>
                  <a:pt x="652" y="115"/>
                </a:moveTo>
                <a:cubicBezTo>
                  <a:pt x="652" y="108"/>
                  <a:pt x="651" y="106"/>
                  <a:pt x="645" y="106"/>
                </a:cubicBezTo>
                <a:cubicBezTo>
                  <a:pt x="648" y="110"/>
                  <a:pt x="650" y="113"/>
                  <a:pt x="652" y="115"/>
                </a:cubicBezTo>
                <a:close/>
                <a:moveTo>
                  <a:pt x="34" y="750"/>
                </a:moveTo>
                <a:cubicBezTo>
                  <a:pt x="35" y="750"/>
                  <a:pt x="35" y="750"/>
                  <a:pt x="36" y="750"/>
                </a:cubicBezTo>
                <a:cubicBezTo>
                  <a:pt x="38" y="745"/>
                  <a:pt x="38" y="743"/>
                  <a:pt x="33" y="740"/>
                </a:cubicBezTo>
                <a:cubicBezTo>
                  <a:pt x="33" y="744"/>
                  <a:pt x="34" y="747"/>
                  <a:pt x="34" y="750"/>
                </a:cubicBezTo>
                <a:close/>
                <a:moveTo>
                  <a:pt x="160" y="757"/>
                </a:moveTo>
                <a:cubicBezTo>
                  <a:pt x="161" y="757"/>
                  <a:pt x="162" y="757"/>
                  <a:pt x="163" y="757"/>
                </a:cubicBezTo>
                <a:cubicBezTo>
                  <a:pt x="162" y="752"/>
                  <a:pt x="161" y="748"/>
                  <a:pt x="161" y="743"/>
                </a:cubicBezTo>
                <a:cubicBezTo>
                  <a:pt x="160" y="743"/>
                  <a:pt x="159" y="743"/>
                  <a:pt x="159" y="743"/>
                </a:cubicBezTo>
                <a:cubicBezTo>
                  <a:pt x="159" y="748"/>
                  <a:pt x="160" y="752"/>
                  <a:pt x="160" y="757"/>
                </a:cubicBezTo>
                <a:close/>
                <a:moveTo>
                  <a:pt x="391" y="450"/>
                </a:moveTo>
                <a:cubicBezTo>
                  <a:pt x="391" y="450"/>
                  <a:pt x="392" y="450"/>
                  <a:pt x="393" y="450"/>
                </a:cubicBezTo>
                <a:cubicBezTo>
                  <a:pt x="394" y="447"/>
                  <a:pt x="395" y="443"/>
                  <a:pt x="396" y="440"/>
                </a:cubicBezTo>
                <a:cubicBezTo>
                  <a:pt x="395" y="440"/>
                  <a:pt x="395" y="440"/>
                  <a:pt x="394" y="439"/>
                </a:cubicBezTo>
                <a:cubicBezTo>
                  <a:pt x="392" y="442"/>
                  <a:pt x="389" y="445"/>
                  <a:pt x="391" y="450"/>
                </a:cubicBezTo>
                <a:close/>
                <a:moveTo>
                  <a:pt x="728" y="903"/>
                </a:moveTo>
                <a:cubicBezTo>
                  <a:pt x="727" y="902"/>
                  <a:pt x="726" y="901"/>
                  <a:pt x="725" y="899"/>
                </a:cubicBezTo>
                <a:cubicBezTo>
                  <a:pt x="724" y="901"/>
                  <a:pt x="722" y="902"/>
                  <a:pt x="722" y="903"/>
                </a:cubicBezTo>
                <a:cubicBezTo>
                  <a:pt x="722" y="904"/>
                  <a:pt x="723" y="906"/>
                  <a:pt x="724" y="906"/>
                </a:cubicBezTo>
                <a:cubicBezTo>
                  <a:pt x="725" y="906"/>
                  <a:pt x="727" y="905"/>
                  <a:pt x="728" y="903"/>
                </a:cubicBezTo>
                <a:close/>
                <a:moveTo>
                  <a:pt x="769" y="425"/>
                </a:moveTo>
                <a:cubicBezTo>
                  <a:pt x="774" y="430"/>
                  <a:pt x="777" y="429"/>
                  <a:pt x="779" y="423"/>
                </a:cubicBezTo>
                <a:cubicBezTo>
                  <a:pt x="776" y="424"/>
                  <a:pt x="773" y="424"/>
                  <a:pt x="769" y="425"/>
                </a:cubicBezTo>
                <a:close/>
                <a:moveTo>
                  <a:pt x="654" y="673"/>
                </a:moveTo>
                <a:cubicBezTo>
                  <a:pt x="654" y="672"/>
                  <a:pt x="654" y="671"/>
                  <a:pt x="654" y="670"/>
                </a:cubicBezTo>
                <a:cubicBezTo>
                  <a:pt x="650" y="667"/>
                  <a:pt x="647" y="670"/>
                  <a:pt x="643" y="674"/>
                </a:cubicBezTo>
                <a:cubicBezTo>
                  <a:pt x="648" y="673"/>
                  <a:pt x="651" y="673"/>
                  <a:pt x="654" y="673"/>
                </a:cubicBezTo>
                <a:close/>
                <a:moveTo>
                  <a:pt x="219" y="930"/>
                </a:moveTo>
                <a:cubicBezTo>
                  <a:pt x="218" y="932"/>
                  <a:pt x="216" y="933"/>
                  <a:pt x="216" y="934"/>
                </a:cubicBezTo>
                <a:cubicBezTo>
                  <a:pt x="216" y="935"/>
                  <a:pt x="218" y="937"/>
                  <a:pt x="219" y="937"/>
                </a:cubicBezTo>
                <a:cubicBezTo>
                  <a:pt x="220" y="937"/>
                  <a:pt x="222" y="935"/>
                  <a:pt x="222" y="934"/>
                </a:cubicBezTo>
                <a:cubicBezTo>
                  <a:pt x="222" y="933"/>
                  <a:pt x="221" y="932"/>
                  <a:pt x="219" y="930"/>
                </a:cubicBezTo>
                <a:close/>
                <a:moveTo>
                  <a:pt x="734" y="628"/>
                </a:moveTo>
                <a:cubicBezTo>
                  <a:pt x="734" y="627"/>
                  <a:pt x="734" y="627"/>
                  <a:pt x="734" y="626"/>
                </a:cubicBezTo>
                <a:cubicBezTo>
                  <a:pt x="732" y="626"/>
                  <a:pt x="730" y="625"/>
                  <a:pt x="728" y="625"/>
                </a:cubicBezTo>
                <a:cubicBezTo>
                  <a:pt x="727" y="625"/>
                  <a:pt x="726" y="626"/>
                  <a:pt x="725" y="627"/>
                </a:cubicBezTo>
                <a:cubicBezTo>
                  <a:pt x="726" y="628"/>
                  <a:pt x="727" y="629"/>
                  <a:pt x="727" y="629"/>
                </a:cubicBezTo>
                <a:cubicBezTo>
                  <a:pt x="730" y="629"/>
                  <a:pt x="732" y="628"/>
                  <a:pt x="734" y="628"/>
                </a:cubicBezTo>
                <a:close/>
                <a:moveTo>
                  <a:pt x="201" y="895"/>
                </a:moveTo>
                <a:cubicBezTo>
                  <a:pt x="199" y="894"/>
                  <a:pt x="198" y="893"/>
                  <a:pt x="197" y="893"/>
                </a:cubicBezTo>
                <a:cubicBezTo>
                  <a:pt x="195" y="893"/>
                  <a:pt x="194" y="895"/>
                  <a:pt x="193" y="896"/>
                </a:cubicBezTo>
                <a:cubicBezTo>
                  <a:pt x="195" y="897"/>
                  <a:pt x="196" y="899"/>
                  <a:pt x="197" y="899"/>
                </a:cubicBezTo>
                <a:cubicBezTo>
                  <a:pt x="198" y="899"/>
                  <a:pt x="199" y="897"/>
                  <a:pt x="201" y="895"/>
                </a:cubicBezTo>
                <a:close/>
                <a:moveTo>
                  <a:pt x="157" y="936"/>
                </a:moveTo>
                <a:cubicBezTo>
                  <a:pt x="156" y="934"/>
                  <a:pt x="155" y="933"/>
                  <a:pt x="154" y="932"/>
                </a:cubicBezTo>
                <a:cubicBezTo>
                  <a:pt x="153" y="933"/>
                  <a:pt x="151" y="934"/>
                  <a:pt x="151" y="935"/>
                </a:cubicBezTo>
                <a:cubicBezTo>
                  <a:pt x="151" y="936"/>
                  <a:pt x="152" y="938"/>
                  <a:pt x="153" y="939"/>
                </a:cubicBezTo>
                <a:cubicBezTo>
                  <a:pt x="154" y="939"/>
                  <a:pt x="156" y="938"/>
                  <a:pt x="157" y="936"/>
                </a:cubicBezTo>
                <a:close/>
                <a:moveTo>
                  <a:pt x="347" y="44"/>
                </a:moveTo>
                <a:cubicBezTo>
                  <a:pt x="346" y="44"/>
                  <a:pt x="346" y="44"/>
                  <a:pt x="345" y="44"/>
                </a:cubicBezTo>
                <a:cubicBezTo>
                  <a:pt x="345" y="46"/>
                  <a:pt x="344" y="48"/>
                  <a:pt x="344" y="51"/>
                </a:cubicBezTo>
                <a:cubicBezTo>
                  <a:pt x="345" y="52"/>
                  <a:pt x="346" y="52"/>
                  <a:pt x="347" y="53"/>
                </a:cubicBezTo>
                <a:cubicBezTo>
                  <a:pt x="348" y="52"/>
                  <a:pt x="348" y="51"/>
                  <a:pt x="348" y="50"/>
                </a:cubicBezTo>
                <a:cubicBezTo>
                  <a:pt x="348" y="48"/>
                  <a:pt x="348" y="46"/>
                  <a:pt x="347" y="44"/>
                </a:cubicBezTo>
                <a:close/>
                <a:moveTo>
                  <a:pt x="601" y="914"/>
                </a:moveTo>
                <a:cubicBezTo>
                  <a:pt x="603" y="912"/>
                  <a:pt x="604" y="911"/>
                  <a:pt x="605" y="910"/>
                </a:cubicBezTo>
                <a:cubicBezTo>
                  <a:pt x="605" y="910"/>
                  <a:pt x="603" y="907"/>
                  <a:pt x="602" y="907"/>
                </a:cubicBezTo>
                <a:cubicBezTo>
                  <a:pt x="601" y="908"/>
                  <a:pt x="599" y="909"/>
                  <a:pt x="598" y="910"/>
                </a:cubicBezTo>
                <a:cubicBezTo>
                  <a:pt x="598" y="911"/>
                  <a:pt x="600" y="912"/>
                  <a:pt x="601" y="914"/>
                </a:cubicBezTo>
                <a:close/>
                <a:moveTo>
                  <a:pt x="697" y="682"/>
                </a:moveTo>
                <a:cubicBezTo>
                  <a:pt x="698" y="679"/>
                  <a:pt x="700" y="678"/>
                  <a:pt x="700" y="677"/>
                </a:cubicBezTo>
                <a:cubicBezTo>
                  <a:pt x="700" y="676"/>
                  <a:pt x="698" y="675"/>
                  <a:pt x="697" y="673"/>
                </a:cubicBezTo>
                <a:cubicBezTo>
                  <a:pt x="696" y="675"/>
                  <a:pt x="695" y="676"/>
                  <a:pt x="694" y="677"/>
                </a:cubicBezTo>
                <a:cubicBezTo>
                  <a:pt x="694" y="678"/>
                  <a:pt x="695" y="679"/>
                  <a:pt x="697" y="682"/>
                </a:cubicBezTo>
                <a:close/>
                <a:moveTo>
                  <a:pt x="723" y="616"/>
                </a:moveTo>
                <a:cubicBezTo>
                  <a:pt x="720" y="617"/>
                  <a:pt x="718" y="618"/>
                  <a:pt x="716" y="619"/>
                </a:cubicBezTo>
                <a:cubicBezTo>
                  <a:pt x="717" y="620"/>
                  <a:pt x="717" y="621"/>
                  <a:pt x="718" y="621"/>
                </a:cubicBezTo>
                <a:cubicBezTo>
                  <a:pt x="721" y="622"/>
                  <a:pt x="723" y="621"/>
                  <a:pt x="723" y="616"/>
                </a:cubicBezTo>
                <a:close/>
                <a:moveTo>
                  <a:pt x="74" y="884"/>
                </a:moveTo>
                <a:cubicBezTo>
                  <a:pt x="74" y="884"/>
                  <a:pt x="75" y="884"/>
                  <a:pt x="76" y="883"/>
                </a:cubicBezTo>
                <a:cubicBezTo>
                  <a:pt x="74" y="881"/>
                  <a:pt x="73" y="878"/>
                  <a:pt x="72" y="876"/>
                </a:cubicBezTo>
                <a:cubicBezTo>
                  <a:pt x="71" y="876"/>
                  <a:pt x="71" y="877"/>
                  <a:pt x="70" y="877"/>
                </a:cubicBezTo>
                <a:cubicBezTo>
                  <a:pt x="69" y="881"/>
                  <a:pt x="70" y="883"/>
                  <a:pt x="74" y="884"/>
                </a:cubicBezTo>
                <a:close/>
                <a:moveTo>
                  <a:pt x="280" y="466"/>
                </a:moveTo>
                <a:cubicBezTo>
                  <a:pt x="279" y="468"/>
                  <a:pt x="278" y="469"/>
                  <a:pt x="277" y="470"/>
                </a:cubicBezTo>
                <a:cubicBezTo>
                  <a:pt x="279" y="471"/>
                  <a:pt x="280" y="472"/>
                  <a:pt x="282" y="473"/>
                </a:cubicBezTo>
                <a:cubicBezTo>
                  <a:pt x="282" y="473"/>
                  <a:pt x="284" y="471"/>
                  <a:pt x="284" y="471"/>
                </a:cubicBezTo>
                <a:cubicBezTo>
                  <a:pt x="283" y="469"/>
                  <a:pt x="282" y="468"/>
                  <a:pt x="280" y="466"/>
                </a:cubicBezTo>
                <a:close/>
                <a:moveTo>
                  <a:pt x="702" y="508"/>
                </a:moveTo>
                <a:cubicBezTo>
                  <a:pt x="701" y="502"/>
                  <a:pt x="699" y="501"/>
                  <a:pt x="693" y="504"/>
                </a:cubicBezTo>
                <a:cubicBezTo>
                  <a:pt x="697" y="506"/>
                  <a:pt x="700" y="507"/>
                  <a:pt x="702" y="508"/>
                </a:cubicBezTo>
                <a:close/>
                <a:moveTo>
                  <a:pt x="711" y="676"/>
                </a:moveTo>
                <a:cubicBezTo>
                  <a:pt x="708" y="675"/>
                  <a:pt x="707" y="673"/>
                  <a:pt x="706" y="673"/>
                </a:cubicBezTo>
                <a:cubicBezTo>
                  <a:pt x="705" y="674"/>
                  <a:pt x="704" y="675"/>
                  <a:pt x="703" y="677"/>
                </a:cubicBezTo>
                <a:cubicBezTo>
                  <a:pt x="702" y="677"/>
                  <a:pt x="704" y="679"/>
                  <a:pt x="705" y="679"/>
                </a:cubicBezTo>
                <a:cubicBezTo>
                  <a:pt x="706" y="679"/>
                  <a:pt x="708" y="678"/>
                  <a:pt x="711" y="676"/>
                </a:cubicBezTo>
                <a:close/>
                <a:moveTo>
                  <a:pt x="564" y="895"/>
                </a:moveTo>
                <a:cubicBezTo>
                  <a:pt x="566" y="894"/>
                  <a:pt x="568" y="893"/>
                  <a:pt x="571" y="892"/>
                </a:cubicBezTo>
                <a:cubicBezTo>
                  <a:pt x="570" y="891"/>
                  <a:pt x="569" y="890"/>
                  <a:pt x="568" y="889"/>
                </a:cubicBezTo>
                <a:cubicBezTo>
                  <a:pt x="565" y="889"/>
                  <a:pt x="563" y="890"/>
                  <a:pt x="564" y="895"/>
                </a:cubicBezTo>
                <a:close/>
                <a:moveTo>
                  <a:pt x="306" y="730"/>
                </a:moveTo>
                <a:cubicBezTo>
                  <a:pt x="311" y="732"/>
                  <a:pt x="313" y="729"/>
                  <a:pt x="313" y="726"/>
                </a:cubicBezTo>
                <a:cubicBezTo>
                  <a:pt x="313" y="726"/>
                  <a:pt x="311" y="725"/>
                  <a:pt x="310" y="724"/>
                </a:cubicBezTo>
                <a:cubicBezTo>
                  <a:pt x="309" y="726"/>
                  <a:pt x="308" y="728"/>
                  <a:pt x="306" y="730"/>
                </a:cubicBezTo>
                <a:close/>
                <a:moveTo>
                  <a:pt x="109" y="673"/>
                </a:moveTo>
                <a:cubicBezTo>
                  <a:pt x="108" y="673"/>
                  <a:pt x="108" y="674"/>
                  <a:pt x="107" y="674"/>
                </a:cubicBezTo>
                <a:cubicBezTo>
                  <a:pt x="108" y="675"/>
                  <a:pt x="107" y="678"/>
                  <a:pt x="108" y="679"/>
                </a:cubicBezTo>
                <a:cubicBezTo>
                  <a:pt x="110" y="680"/>
                  <a:pt x="113" y="680"/>
                  <a:pt x="116" y="681"/>
                </a:cubicBezTo>
                <a:cubicBezTo>
                  <a:pt x="116" y="680"/>
                  <a:pt x="116" y="680"/>
                  <a:pt x="116" y="680"/>
                </a:cubicBezTo>
                <a:cubicBezTo>
                  <a:pt x="113" y="678"/>
                  <a:pt x="111" y="675"/>
                  <a:pt x="109" y="673"/>
                </a:cubicBezTo>
                <a:close/>
                <a:moveTo>
                  <a:pt x="136" y="807"/>
                </a:moveTo>
                <a:cubicBezTo>
                  <a:pt x="137" y="805"/>
                  <a:pt x="139" y="804"/>
                  <a:pt x="139" y="803"/>
                </a:cubicBezTo>
                <a:cubicBezTo>
                  <a:pt x="139" y="801"/>
                  <a:pt x="137" y="800"/>
                  <a:pt x="136" y="799"/>
                </a:cubicBezTo>
                <a:cubicBezTo>
                  <a:pt x="135" y="800"/>
                  <a:pt x="133" y="801"/>
                  <a:pt x="133" y="802"/>
                </a:cubicBezTo>
                <a:cubicBezTo>
                  <a:pt x="133" y="804"/>
                  <a:pt x="134" y="805"/>
                  <a:pt x="136" y="807"/>
                </a:cubicBezTo>
                <a:close/>
                <a:moveTo>
                  <a:pt x="83" y="805"/>
                </a:moveTo>
                <a:cubicBezTo>
                  <a:pt x="82" y="807"/>
                  <a:pt x="80" y="809"/>
                  <a:pt x="81" y="809"/>
                </a:cubicBezTo>
                <a:cubicBezTo>
                  <a:pt x="81" y="811"/>
                  <a:pt x="83" y="812"/>
                  <a:pt x="84" y="813"/>
                </a:cubicBezTo>
                <a:cubicBezTo>
                  <a:pt x="85" y="812"/>
                  <a:pt x="87" y="811"/>
                  <a:pt x="87" y="811"/>
                </a:cubicBezTo>
                <a:cubicBezTo>
                  <a:pt x="86" y="809"/>
                  <a:pt x="85" y="808"/>
                  <a:pt x="83" y="805"/>
                </a:cubicBezTo>
                <a:close/>
                <a:moveTo>
                  <a:pt x="728" y="502"/>
                </a:moveTo>
                <a:cubicBezTo>
                  <a:pt x="729" y="503"/>
                  <a:pt x="730" y="503"/>
                  <a:pt x="731" y="504"/>
                </a:cubicBezTo>
                <a:cubicBezTo>
                  <a:pt x="731" y="502"/>
                  <a:pt x="732" y="501"/>
                  <a:pt x="732" y="499"/>
                </a:cubicBezTo>
                <a:cubicBezTo>
                  <a:pt x="732" y="498"/>
                  <a:pt x="730" y="497"/>
                  <a:pt x="729" y="495"/>
                </a:cubicBezTo>
                <a:cubicBezTo>
                  <a:pt x="728" y="496"/>
                  <a:pt x="727" y="497"/>
                  <a:pt x="726" y="499"/>
                </a:cubicBezTo>
                <a:cubicBezTo>
                  <a:pt x="726" y="500"/>
                  <a:pt x="727" y="501"/>
                  <a:pt x="728" y="502"/>
                </a:cubicBezTo>
                <a:close/>
                <a:moveTo>
                  <a:pt x="513" y="641"/>
                </a:moveTo>
                <a:cubicBezTo>
                  <a:pt x="510" y="642"/>
                  <a:pt x="508" y="642"/>
                  <a:pt x="504" y="642"/>
                </a:cubicBezTo>
                <a:cubicBezTo>
                  <a:pt x="509" y="647"/>
                  <a:pt x="511" y="647"/>
                  <a:pt x="513" y="641"/>
                </a:cubicBezTo>
                <a:close/>
                <a:moveTo>
                  <a:pt x="627" y="506"/>
                </a:moveTo>
                <a:cubicBezTo>
                  <a:pt x="627" y="507"/>
                  <a:pt x="626" y="507"/>
                  <a:pt x="626" y="508"/>
                </a:cubicBezTo>
                <a:cubicBezTo>
                  <a:pt x="627" y="510"/>
                  <a:pt x="629" y="511"/>
                  <a:pt x="631" y="512"/>
                </a:cubicBezTo>
                <a:cubicBezTo>
                  <a:pt x="631" y="511"/>
                  <a:pt x="632" y="510"/>
                  <a:pt x="633" y="509"/>
                </a:cubicBezTo>
                <a:cubicBezTo>
                  <a:pt x="631" y="508"/>
                  <a:pt x="629" y="507"/>
                  <a:pt x="627" y="506"/>
                </a:cubicBezTo>
                <a:close/>
                <a:moveTo>
                  <a:pt x="494" y="731"/>
                </a:moveTo>
                <a:cubicBezTo>
                  <a:pt x="492" y="730"/>
                  <a:pt x="490" y="728"/>
                  <a:pt x="489" y="729"/>
                </a:cubicBezTo>
                <a:cubicBezTo>
                  <a:pt x="488" y="729"/>
                  <a:pt x="487" y="731"/>
                  <a:pt x="486" y="732"/>
                </a:cubicBezTo>
                <a:cubicBezTo>
                  <a:pt x="487" y="733"/>
                  <a:pt x="488" y="734"/>
                  <a:pt x="489" y="734"/>
                </a:cubicBezTo>
                <a:cubicBezTo>
                  <a:pt x="490" y="734"/>
                  <a:pt x="491" y="733"/>
                  <a:pt x="494" y="731"/>
                </a:cubicBezTo>
                <a:close/>
                <a:moveTo>
                  <a:pt x="663" y="321"/>
                </a:moveTo>
                <a:cubicBezTo>
                  <a:pt x="663" y="321"/>
                  <a:pt x="663" y="320"/>
                  <a:pt x="663" y="320"/>
                </a:cubicBezTo>
                <a:cubicBezTo>
                  <a:pt x="660" y="319"/>
                  <a:pt x="656" y="318"/>
                  <a:pt x="652" y="317"/>
                </a:cubicBezTo>
                <a:cubicBezTo>
                  <a:pt x="652" y="318"/>
                  <a:pt x="652" y="319"/>
                  <a:pt x="652" y="319"/>
                </a:cubicBezTo>
                <a:cubicBezTo>
                  <a:pt x="656" y="321"/>
                  <a:pt x="659" y="323"/>
                  <a:pt x="663" y="321"/>
                </a:cubicBezTo>
                <a:close/>
                <a:moveTo>
                  <a:pt x="373" y="815"/>
                </a:moveTo>
                <a:cubicBezTo>
                  <a:pt x="379" y="815"/>
                  <a:pt x="381" y="813"/>
                  <a:pt x="379" y="808"/>
                </a:cubicBezTo>
                <a:cubicBezTo>
                  <a:pt x="377" y="810"/>
                  <a:pt x="375" y="813"/>
                  <a:pt x="373" y="815"/>
                </a:cubicBezTo>
                <a:close/>
                <a:moveTo>
                  <a:pt x="684" y="748"/>
                </a:moveTo>
                <a:cubicBezTo>
                  <a:pt x="680" y="748"/>
                  <a:pt x="677" y="749"/>
                  <a:pt x="674" y="749"/>
                </a:cubicBezTo>
                <a:cubicBezTo>
                  <a:pt x="675" y="750"/>
                  <a:pt x="675" y="752"/>
                  <a:pt x="675" y="752"/>
                </a:cubicBezTo>
                <a:cubicBezTo>
                  <a:pt x="678" y="751"/>
                  <a:pt x="680" y="751"/>
                  <a:pt x="683" y="750"/>
                </a:cubicBezTo>
                <a:cubicBezTo>
                  <a:pt x="683" y="750"/>
                  <a:pt x="683" y="750"/>
                  <a:pt x="684" y="748"/>
                </a:cubicBezTo>
                <a:close/>
                <a:moveTo>
                  <a:pt x="327" y="872"/>
                </a:moveTo>
                <a:cubicBezTo>
                  <a:pt x="327" y="871"/>
                  <a:pt x="327" y="870"/>
                  <a:pt x="327" y="869"/>
                </a:cubicBezTo>
                <a:cubicBezTo>
                  <a:pt x="324" y="870"/>
                  <a:pt x="322" y="870"/>
                  <a:pt x="320" y="871"/>
                </a:cubicBezTo>
                <a:cubicBezTo>
                  <a:pt x="319" y="871"/>
                  <a:pt x="320" y="873"/>
                  <a:pt x="320" y="874"/>
                </a:cubicBezTo>
                <a:cubicBezTo>
                  <a:pt x="322" y="873"/>
                  <a:pt x="325" y="873"/>
                  <a:pt x="327" y="872"/>
                </a:cubicBezTo>
                <a:close/>
                <a:moveTo>
                  <a:pt x="650" y="831"/>
                </a:moveTo>
                <a:cubicBezTo>
                  <a:pt x="649" y="833"/>
                  <a:pt x="648" y="834"/>
                  <a:pt x="648" y="835"/>
                </a:cubicBezTo>
                <a:cubicBezTo>
                  <a:pt x="649" y="836"/>
                  <a:pt x="650" y="837"/>
                  <a:pt x="652" y="839"/>
                </a:cubicBezTo>
                <a:cubicBezTo>
                  <a:pt x="652" y="838"/>
                  <a:pt x="654" y="837"/>
                  <a:pt x="654" y="836"/>
                </a:cubicBezTo>
                <a:cubicBezTo>
                  <a:pt x="653" y="835"/>
                  <a:pt x="652" y="833"/>
                  <a:pt x="650" y="831"/>
                </a:cubicBezTo>
                <a:close/>
                <a:moveTo>
                  <a:pt x="296" y="708"/>
                </a:moveTo>
                <a:cubicBezTo>
                  <a:pt x="297" y="708"/>
                  <a:pt x="298" y="708"/>
                  <a:pt x="299" y="708"/>
                </a:cubicBezTo>
                <a:cubicBezTo>
                  <a:pt x="298" y="705"/>
                  <a:pt x="298" y="701"/>
                  <a:pt x="298" y="698"/>
                </a:cubicBezTo>
                <a:cubicBezTo>
                  <a:pt x="297" y="698"/>
                  <a:pt x="297" y="698"/>
                  <a:pt x="296" y="698"/>
                </a:cubicBezTo>
                <a:cubicBezTo>
                  <a:pt x="296" y="701"/>
                  <a:pt x="296" y="705"/>
                  <a:pt x="296" y="708"/>
                </a:cubicBezTo>
                <a:close/>
                <a:moveTo>
                  <a:pt x="418" y="898"/>
                </a:moveTo>
                <a:cubicBezTo>
                  <a:pt x="414" y="900"/>
                  <a:pt x="414" y="903"/>
                  <a:pt x="416" y="905"/>
                </a:cubicBezTo>
                <a:cubicBezTo>
                  <a:pt x="416" y="906"/>
                  <a:pt x="418" y="905"/>
                  <a:pt x="419" y="905"/>
                </a:cubicBezTo>
                <a:cubicBezTo>
                  <a:pt x="419" y="903"/>
                  <a:pt x="418" y="900"/>
                  <a:pt x="418" y="898"/>
                </a:cubicBezTo>
                <a:close/>
                <a:moveTo>
                  <a:pt x="327" y="864"/>
                </a:moveTo>
                <a:cubicBezTo>
                  <a:pt x="327" y="863"/>
                  <a:pt x="327" y="862"/>
                  <a:pt x="327" y="861"/>
                </a:cubicBezTo>
                <a:cubicBezTo>
                  <a:pt x="324" y="862"/>
                  <a:pt x="321" y="863"/>
                  <a:pt x="318" y="863"/>
                </a:cubicBezTo>
                <a:cubicBezTo>
                  <a:pt x="319" y="864"/>
                  <a:pt x="319" y="864"/>
                  <a:pt x="319" y="865"/>
                </a:cubicBezTo>
                <a:cubicBezTo>
                  <a:pt x="322" y="866"/>
                  <a:pt x="325" y="867"/>
                  <a:pt x="327" y="864"/>
                </a:cubicBezTo>
                <a:close/>
                <a:moveTo>
                  <a:pt x="101" y="896"/>
                </a:moveTo>
                <a:cubicBezTo>
                  <a:pt x="100" y="894"/>
                  <a:pt x="98" y="893"/>
                  <a:pt x="97" y="891"/>
                </a:cubicBezTo>
                <a:cubicBezTo>
                  <a:pt x="97" y="892"/>
                  <a:pt x="95" y="893"/>
                  <a:pt x="95" y="894"/>
                </a:cubicBezTo>
                <a:cubicBezTo>
                  <a:pt x="96" y="896"/>
                  <a:pt x="97" y="897"/>
                  <a:pt x="98" y="899"/>
                </a:cubicBezTo>
                <a:cubicBezTo>
                  <a:pt x="99" y="898"/>
                  <a:pt x="100" y="897"/>
                  <a:pt x="101" y="896"/>
                </a:cubicBezTo>
                <a:close/>
                <a:moveTo>
                  <a:pt x="701" y="637"/>
                </a:moveTo>
                <a:cubicBezTo>
                  <a:pt x="701" y="638"/>
                  <a:pt x="702" y="639"/>
                  <a:pt x="702" y="640"/>
                </a:cubicBezTo>
                <a:cubicBezTo>
                  <a:pt x="704" y="639"/>
                  <a:pt x="707" y="638"/>
                  <a:pt x="709" y="637"/>
                </a:cubicBezTo>
                <a:cubicBezTo>
                  <a:pt x="706" y="634"/>
                  <a:pt x="703" y="634"/>
                  <a:pt x="701" y="637"/>
                </a:cubicBezTo>
                <a:close/>
                <a:moveTo>
                  <a:pt x="313" y="739"/>
                </a:moveTo>
                <a:cubicBezTo>
                  <a:pt x="311" y="738"/>
                  <a:pt x="310" y="737"/>
                  <a:pt x="310" y="737"/>
                </a:cubicBezTo>
                <a:cubicBezTo>
                  <a:pt x="308" y="738"/>
                  <a:pt x="307" y="739"/>
                  <a:pt x="306" y="741"/>
                </a:cubicBezTo>
                <a:cubicBezTo>
                  <a:pt x="306" y="742"/>
                  <a:pt x="308" y="743"/>
                  <a:pt x="308" y="744"/>
                </a:cubicBezTo>
                <a:cubicBezTo>
                  <a:pt x="310" y="742"/>
                  <a:pt x="311" y="741"/>
                  <a:pt x="313" y="739"/>
                </a:cubicBezTo>
                <a:close/>
                <a:moveTo>
                  <a:pt x="346" y="858"/>
                </a:moveTo>
                <a:cubicBezTo>
                  <a:pt x="352" y="861"/>
                  <a:pt x="355" y="859"/>
                  <a:pt x="355" y="854"/>
                </a:cubicBezTo>
                <a:cubicBezTo>
                  <a:pt x="352" y="855"/>
                  <a:pt x="350" y="856"/>
                  <a:pt x="346" y="858"/>
                </a:cubicBezTo>
                <a:close/>
                <a:moveTo>
                  <a:pt x="295" y="588"/>
                </a:moveTo>
                <a:cubicBezTo>
                  <a:pt x="293" y="595"/>
                  <a:pt x="294" y="596"/>
                  <a:pt x="300" y="595"/>
                </a:cubicBezTo>
                <a:cubicBezTo>
                  <a:pt x="298" y="592"/>
                  <a:pt x="296" y="590"/>
                  <a:pt x="295" y="588"/>
                </a:cubicBezTo>
                <a:close/>
                <a:moveTo>
                  <a:pt x="368" y="947"/>
                </a:moveTo>
                <a:cubicBezTo>
                  <a:pt x="368" y="946"/>
                  <a:pt x="367" y="945"/>
                  <a:pt x="367" y="944"/>
                </a:cubicBezTo>
                <a:cubicBezTo>
                  <a:pt x="364" y="946"/>
                  <a:pt x="361" y="947"/>
                  <a:pt x="357" y="948"/>
                </a:cubicBezTo>
                <a:cubicBezTo>
                  <a:pt x="358" y="949"/>
                  <a:pt x="358" y="949"/>
                  <a:pt x="358" y="950"/>
                </a:cubicBezTo>
                <a:cubicBezTo>
                  <a:pt x="361" y="948"/>
                  <a:pt x="366" y="951"/>
                  <a:pt x="368" y="947"/>
                </a:cubicBezTo>
                <a:close/>
                <a:moveTo>
                  <a:pt x="346" y="597"/>
                </a:moveTo>
                <a:cubicBezTo>
                  <a:pt x="346" y="598"/>
                  <a:pt x="345" y="599"/>
                  <a:pt x="344" y="600"/>
                </a:cubicBezTo>
                <a:cubicBezTo>
                  <a:pt x="346" y="601"/>
                  <a:pt x="348" y="603"/>
                  <a:pt x="349" y="605"/>
                </a:cubicBezTo>
                <a:cubicBezTo>
                  <a:pt x="350" y="604"/>
                  <a:pt x="351" y="603"/>
                  <a:pt x="351" y="603"/>
                </a:cubicBezTo>
                <a:cubicBezTo>
                  <a:pt x="350" y="601"/>
                  <a:pt x="348" y="599"/>
                  <a:pt x="346" y="597"/>
                </a:cubicBezTo>
                <a:close/>
                <a:moveTo>
                  <a:pt x="686" y="809"/>
                </a:moveTo>
                <a:cubicBezTo>
                  <a:pt x="686" y="809"/>
                  <a:pt x="686" y="809"/>
                  <a:pt x="686" y="808"/>
                </a:cubicBezTo>
                <a:cubicBezTo>
                  <a:pt x="682" y="808"/>
                  <a:pt x="678" y="808"/>
                  <a:pt x="673" y="808"/>
                </a:cubicBezTo>
                <a:cubicBezTo>
                  <a:pt x="674" y="809"/>
                  <a:pt x="674" y="809"/>
                  <a:pt x="674" y="810"/>
                </a:cubicBezTo>
                <a:cubicBezTo>
                  <a:pt x="678" y="810"/>
                  <a:pt x="682" y="810"/>
                  <a:pt x="686" y="809"/>
                </a:cubicBezTo>
                <a:close/>
                <a:moveTo>
                  <a:pt x="575" y="944"/>
                </a:moveTo>
                <a:cubicBezTo>
                  <a:pt x="575" y="946"/>
                  <a:pt x="575" y="948"/>
                  <a:pt x="575" y="951"/>
                </a:cubicBezTo>
                <a:cubicBezTo>
                  <a:pt x="577" y="951"/>
                  <a:pt x="579" y="951"/>
                  <a:pt x="581" y="951"/>
                </a:cubicBezTo>
                <a:cubicBezTo>
                  <a:pt x="579" y="948"/>
                  <a:pt x="578" y="946"/>
                  <a:pt x="577" y="945"/>
                </a:cubicBezTo>
                <a:cubicBezTo>
                  <a:pt x="577" y="944"/>
                  <a:pt x="577" y="944"/>
                  <a:pt x="575" y="944"/>
                </a:cubicBezTo>
                <a:close/>
                <a:moveTo>
                  <a:pt x="572" y="930"/>
                </a:moveTo>
                <a:cubicBezTo>
                  <a:pt x="571" y="929"/>
                  <a:pt x="571" y="929"/>
                  <a:pt x="570" y="928"/>
                </a:cubicBezTo>
                <a:cubicBezTo>
                  <a:pt x="569" y="927"/>
                  <a:pt x="568" y="925"/>
                  <a:pt x="567" y="926"/>
                </a:cubicBezTo>
                <a:cubicBezTo>
                  <a:pt x="566" y="926"/>
                  <a:pt x="564" y="928"/>
                  <a:pt x="564" y="929"/>
                </a:cubicBezTo>
                <a:cubicBezTo>
                  <a:pt x="564" y="930"/>
                  <a:pt x="566" y="932"/>
                  <a:pt x="567" y="932"/>
                </a:cubicBezTo>
                <a:cubicBezTo>
                  <a:pt x="569" y="932"/>
                  <a:pt x="570" y="931"/>
                  <a:pt x="572" y="930"/>
                </a:cubicBezTo>
                <a:close/>
                <a:moveTo>
                  <a:pt x="368" y="903"/>
                </a:moveTo>
                <a:cubicBezTo>
                  <a:pt x="363" y="904"/>
                  <a:pt x="362" y="907"/>
                  <a:pt x="364" y="913"/>
                </a:cubicBezTo>
                <a:cubicBezTo>
                  <a:pt x="365" y="909"/>
                  <a:pt x="366" y="906"/>
                  <a:pt x="368" y="903"/>
                </a:cubicBezTo>
                <a:close/>
                <a:moveTo>
                  <a:pt x="382" y="655"/>
                </a:moveTo>
                <a:cubicBezTo>
                  <a:pt x="378" y="655"/>
                  <a:pt x="376" y="657"/>
                  <a:pt x="376" y="660"/>
                </a:cubicBezTo>
                <a:cubicBezTo>
                  <a:pt x="375" y="661"/>
                  <a:pt x="376" y="662"/>
                  <a:pt x="377" y="662"/>
                </a:cubicBezTo>
                <a:cubicBezTo>
                  <a:pt x="378" y="661"/>
                  <a:pt x="380" y="659"/>
                  <a:pt x="381" y="657"/>
                </a:cubicBezTo>
                <a:cubicBezTo>
                  <a:pt x="382" y="657"/>
                  <a:pt x="381" y="656"/>
                  <a:pt x="382" y="655"/>
                </a:cubicBezTo>
                <a:close/>
                <a:moveTo>
                  <a:pt x="593" y="723"/>
                </a:moveTo>
                <a:cubicBezTo>
                  <a:pt x="593" y="724"/>
                  <a:pt x="593" y="725"/>
                  <a:pt x="593" y="726"/>
                </a:cubicBezTo>
                <a:cubicBezTo>
                  <a:pt x="596" y="725"/>
                  <a:pt x="598" y="725"/>
                  <a:pt x="601" y="724"/>
                </a:cubicBezTo>
                <a:cubicBezTo>
                  <a:pt x="600" y="723"/>
                  <a:pt x="600" y="722"/>
                  <a:pt x="600" y="722"/>
                </a:cubicBezTo>
                <a:cubicBezTo>
                  <a:pt x="597" y="722"/>
                  <a:pt x="595" y="723"/>
                  <a:pt x="593" y="723"/>
                </a:cubicBezTo>
                <a:close/>
                <a:moveTo>
                  <a:pt x="771" y="854"/>
                </a:moveTo>
                <a:cubicBezTo>
                  <a:pt x="771" y="853"/>
                  <a:pt x="771" y="852"/>
                  <a:pt x="771" y="851"/>
                </a:cubicBezTo>
                <a:cubicBezTo>
                  <a:pt x="770" y="849"/>
                  <a:pt x="767" y="849"/>
                  <a:pt x="765" y="850"/>
                </a:cubicBezTo>
                <a:cubicBezTo>
                  <a:pt x="764" y="851"/>
                  <a:pt x="764" y="853"/>
                  <a:pt x="764" y="854"/>
                </a:cubicBezTo>
                <a:cubicBezTo>
                  <a:pt x="766" y="854"/>
                  <a:pt x="769" y="854"/>
                  <a:pt x="771" y="854"/>
                </a:cubicBezTo>
                <a:close/>
                <a:moveTo>
                  <a:pt x="466" y="873"/>
                </a:moveTo>
                <a:cubicBezTo>
                  <a:pt x="464" y="872"/>
                  <a:pt x="463" y="870"/>
                  <a:pt x="462" y="870"/>
                </a:cubicBezTo>
                <a:cubicBezTo>
                  <a:pt x="461" y="870"/>
                  <a:pt x="460" y="872"/>
                  <a:pt x="459" y="873"/>
                </a:cubicBezTo>
                <a:cubicBezTo>
                  <a:pt x="460" y="874"/>
                  <a:pt x="461" y="875"/>
                  <a:pt x="463" y="876"/>
                </a:cubicBezTo>
                <a:cubicBezTo>
                  <a:pt x="463" y="876"/>
                  <a:pt x="465" y="875"/>
                  <a:pt x="466" y="873"/>
                </a:cubicBezTo>
                <a:close/>
                <a:moveTo>
                  <a:pt x="320" y="885"/>
                </a:moveTo>
                <a:cubicBezTo>
                  <a:pt x="321" y="885"/>
                  <a:pt x="322" y="884"/>
                  <a:pt x="322" y="884"/>
                </a:cubicBezTo>
                <a:cubicBezTo>
                  <a:pt x="324" y="883"/>
                  <a:pt x="325" y="882"/>
                  <a:pt x="326" y="881"/>
                </a:cubicBezTo>
                <a:cubicBezTo>
                  <a:pt x="325" y="880"/>
                  <a:pt x="324" y="878"/>
                  <a:pt x="323" y="878"/>
                </a:cubicBezTo>
                <a:cubicBezTo>
                  <a:pt x="321" y="879"/>
                  <a:pt x="320" y="880"/>
                  <a:pt x="319" y="881"/>
                </a:cubicBezTo>
                <a:cubicBezTo>
                  <a:pt x="319" y="882"/>
                  <a:pt x="320" y="884"/>
                  <a:pt x="320" y="885"/>
                </a:cubicBezTo>
                <a:close/>
                <a:moveTo>
                  <a:pt x="747" y="879"/>
                </a:moveTo>
                <a:cubicBezTo>
                  <a:pt x="746" y="878"/>
                  <a:pt x="745" y="877"/>
                  <a:pt x="744" y="876"/>
                </a:cubicBezTo>
                <a:cubicBezTo>
                  <a:pt x="743" y="877"/>
                  <a:pt x="741" y="879"/>
                  <a:pt x="741" y="880"/>
                </a:cubicBezTo>
                <a:cubicBezTo>
                  <a:pt x="741" y="881"/>
                  <a:pt x="743" y="882"/>
                  <a:pt x="744" y="883"/>
                </a:cubicBezTo>
                <a:cubicBezTo>
                  <a:pt x="745" y="882"/>
                  <a:pt x="746" y="881"/>
                  <a:pt x="747" y="879"/>
                </a:cubicBezTo>
                <a:close/>
                <a:moveTo>
                  <a:pt x="552" y="885"/>
                </a:moveTo>
                <a:cubicBezTo>
                  <a:pt x="553" y="885"/>
                  <a:pt x="554" y="885"/>
                  <a:pt x="554" y="886"/>
                </a:cubicBezTo>
                <a:cubicBezTo>
                  <a:pt x="555" y="882"/>
                  <a:pt x="556" y="879"/>
                  <a:pt x="557" y="875"/>
                </a:cubicBezTo>
                <a:cubicBezTo>
                  <a:pt x="556" y="875"/>
                  <a:pt x="555" y="875"/>
                  <a:pt x="554" y="875"/>
                </a:cubicBezTo>
                <a:cubicBezTo>
                  <a:pt x="554" y="879"/>
                  <a:pt x="553" y="882"/>
                  <a:pt x="552" y="885"/>
                </a:cubicBezTo>
                <a:close/>
                <a:moveTo>
                  <a:pt x="600" y="700"/>
                </a:moveTo>
                <a:cubicBezTo>
                  <a:pt x="598" y="699"/>
                  <a:pt x="597" y="697"/>
                  <a:pt x="596" y="697"/>
                </a:cubicBezTo>
                <a:cubicBezTo>
                  <a:pt x="595" y="697"/>
                  <a:pt x="594" y="699"/>
                  <a:pt x="593" y="700"/>
                </a:cubicBezTo>
                <a:cubicBezTo>
                  <a:pt x="594" y="701"/>
                  <a:pt x="595" y="702"/>
                  <a:pt x="596" y="703"/>
                </a:cubicBezTo>
                <a:cubicBezTo>
                  <a:pt x="597" y="703"/>
                  <a:pt x="598" y="701"/>
                  <a:pt x="600" y="700"/>
                </a:cubicBezTo>
                <a:close/>
                <a:moveTo>
                  <a:pt x="240" y="812"/>
                </a:moveTo>
                <a:cubicBezTo>
                  <a:pt x="237" y="810"/>
                  <a:pt x="235" y="809"/>
                  <a:pt x="234" y="809"/>
                </a:cubicBezTo>
                <a:cubicBezTo>
                  <a:pt x="233" y="808"/>
                  <a:pt x="232" y="810"/>
                  <a:pt x="231" y="811"/>
                </a:cubicBezTo>
                <a:cubicBezTo>
                  <a:pt x="232" y="812"/>
                  <a:pt x="234" y="813"/>
                  <a:pt x="235" y="814"/>
                </a:cubicBezTo>
                <a:cubicBezTo>
                  <a:pt x="236" y="814"/>
                  <a:pt x="237" y="813"/>
                  <a:pt x="240" y="812"/>
                </a:cubicBezTo>
                <a:close/>
                <a:moveTo>
                  <a:pt x="752" y="479"/>
                </a:moveTo>
                <a:cubicBezTo>
                  <a:pt x="753" y="479"/>
                  <a:pt x="754" y="479"/>
                  <a:pt x="755" y="480"/>
                </a:cubicBezTo>
                <a:cubicBezTo>
                  <a:pt x="755" y="478"/>
                  <a:pt x="756" y="477"/>
                  <a:pt x="756" y="476"/>
                </a:cubicBezTo>
                <a:cubicBezTo>
                  <a:pt x="755" y="475"/>
                  <a:pt x="754" y="473"/>
                  <a:pt x="752" y="472"/>
                </a:cubicBezTo>
                <a:cubicBezTo>
                  <a:pt x="752" y="472"/>
                  <a:pt x="750" y="474"/>
                  <a:pt x="750" y="474"/>
                </a:cubicBezTo>
                <a:cubicBezTo>
                  <a:pt x="750" y="476"/>
                  <a:pt x="751" y="477"/>
                  <a:pt x="752" y="479"/>
                </a:cubicBezTo>
                <a:close/>
                <a:moveTo>
                  <a:pt x="276" y="630"/>
                </a:moveTo>
                <a:cubicBezTo>
                  <a:pt x="277" y="627"/>
                  <a:pt x="279" y="625"/>
                  <a:pt x="280" y="623"/>
                </a:cubicBezTo>
                <a:cubicBezTo>
                  <a:pt x="279" y="622"/>
                  <a:pt x="277" y="621"/>
                  <a:pt x="277" y="622"/>
                </a:cubicBezTo>
                <a:cubicBezTo>
                  <a:pt x="274" y="623"/>
                  <a:pt x="273" y="625"/>
                  <a:pt x="276" y="630"/>
                </a:cubicBezTo>
                <a:close/>
                <a:moveTo>
                  <a:pt x="293" y="162"/>
                </a:moveTo>
                <a:cubicBezTo>
                  <a:pt x="294" y="162"/>
                  <a:pt x="295" y="162"/>
                  <a:pt x="295" y="162"/>
                </a:cubicBezTo>
                <a:cubicBezTo>
                  <a:pt x="295" y="158"/>
                  <a:pt x="300" y="154"/>
                  <a:pt x="296" y="150"/>
                </a:cubicBezTo>
                <a:cubicBezTo>
                  <a:pt x="295" y="154"/>
                  <a:pt x="294" y="158"/>
                  <a:pt x="293" y="162"/>
                </a:cubicBezTo>
                <a:close/>
                <a:moveTo>
                  <a:pt x="647" y="696"/>
                </a:moveTo>
                <a:cubicBezTo>
                  <a:pt x="647" y="696"/>
                  <a:pt x="647" y="697"/>
                  <a:pt x="646" y="698"/>
                </a:cubicBezTo>
                <a:cubicBezTo>
                  <a:pt x="648" y="699"/>
                  <a:pt x="650" y="701"/>
                  <a:pt x="653" y="702"/>
                </a:cubicBezTo>
                <a:cubicBezTo>
                  <a:pt x="653" y="701"/>
                  <a:pt x="654" y="699"/>
                  <a:pt x="654" y="699"/>
                </a:cubicBezTo>
                <a:cubicBezTo>
                  <a:pt x="652" y="698"/>
                  <a:pt x="650" y="697"/>
                  <a:pt x="647" y="696"/>
                </a:cubicBezTo>
                <a:close/>
                <a:moveTo>
                  <a:pt x="526" y="894"/>
                </a:moveTo>
                <a:cubicBezTo>
                  <a:pt x="524" y="893"/>
                  <a:pt x="522" y="892"/>
                  <a:pt x="522" y="892"/>
                </a:cubicBezTo>
                <a:cubicBezTo>
                  <a:pt x="521" y="893"/>
                  <a:pt x="520" y="895"/>
                  <a:pt x="519" y="896"/>
                </a:cubicBezTo>
                <a:cubicBezTo>
                  <a:pt x="519" y="897"/>
                  <a:pt x="521" y="899"/>
                  <a:pt x="521" y="898"/>
                </a:cubicBezTo>
                <a:cubicBezTo>
                  <a:pt x="523" y="897"/>
                  <a:pt x="524" y="896"/>
                  <a:pt x="526" y="894"/>
                </a:cubicBezTo>
                <a:close/>
                <a:moveTo>
                  <a:pt x="403" y="862"/>
                </a:moveTo>
                <a:cubicBezTo>
                  <a:pt x="401" y="861"/>
                  <a:pt x="399" y="859"/>
                  <a:pt x="399" y="860"/>
                </a:cubicBezTo>
                <a:cubicBezTo>
                  <a:pt x="397" y="860"/>
                  <a:pt x="396" y="862"/>
                  <a:pt x="395" y="863"/>
                </a:cubicBezTo>
                <a:cubicBezTo>
                  <a:pt x="396" y="864"/>
                  <a:pt x="397" y="865"/>
                  <a:pt x="398" y="865"/>
                </a:cubicBezTo>
                <a:cubicBezTo>
                  <a:pt x="400" y="865"/>
                  <a:pt x="401" y="864"/>
                  <a:pt x="403" y="862"/>
                </a:cubicBezTo>
                <a:close/>
                <a:moveTo>
                  <a:pt x="691" y="288"/>
                </a:moveTo>
                <a:cubicBezTo>
                  <a:pt x="692" y="289"/>
                  <a:pt x="692" y="290"/>
                  <a:pt x="692" y="291"/>
                </a:cubicBezTo>
                <a:cubicBezTo>
                  <a:pt x="695" y="290"/>
                  <a:pt x="697" y="289"/>
                  <a:pt x="700" y="288"/>
                </a:cubicBezTo>
                <a:cubicBezTo>
                  <a:pt x="699" y="287"/>
                  <a:pt x="698" y="286"/>
                  <a:pt x="698" y="286"/>
                </a:cubicBezTo>
                <a:cubicBezTo>
                  <a:pt x="696" y="286"/>
                  <a:pt x="694" y="287"/>
                  <a:pt x="691" y="288"/>
                </a:cubicBezTo>
                <a:close/>
                <a:moveTo>
                  <a:pt x="209" y="847"/>
                </a:moveTo>
                <a:cubicBezTo>
                  <a:pt x="208" y="846"/>
                  <a:pt x="207" y="845"/>
                  <a:pt x="206" y="845"/>
                </a:cubicBezTo>
                <a:cubicBezTo>
                  <a:pt x="205" y="846"/>
                  <a:pt x="204" y="847"/>
                  <a:pt x="203" y="849"/>
                </a:cubicBezTo>
                <a:cubicBezTo>
                  <a:pt x="203" y="849"/>
                  <a:pt x="205" y="851"/>
                  <a:pt x="205" y="851"/>
                </a:cubicBezTo>
                <a:cubicBezTo>
                  <a:pt x="207" y="850"/>
                  <a:pt x="208" y="849"/>
                  <a:pt x="209" y="847"/>
                </a:cubicBezTo>
                <a:close/>
                <a:moveTo>
                  <a:pt x="342" y="58"/>
                </a:moveTo>
                <a:cubicBezTo>
                  <a:pt x="342" y="58"/>
                  <a:pt x="341" y="58"/>
                  <a:pt x="341" y="59"/>
                </a:cubicBezTo>
                <a:cubicBezTo>
                  <a:pt x="342" y="61"/>
                  <a:pt x="342" y="63"/>
                  <a:pt x="343" y="65"/>
                </a:cubicBezTo>
                <a:cubicBezTo>
                  <a:pt x="344" y="65"/>
                  <a:pt x="346" y="64"/>
                  <a:pt x="346" y="64"/>
                </a:cubicBezTo>
                <a:cubicBezTo>
                  <a:pt x="347" y="61"/>
                  <a:pt x="345" y="59"/>
                  <a:pt x="342" y="58"/>
                </a:cubicBezTo>
                <a:close/>
                <a:moveTo>
                  <a:pt x="198" y="979"/>
                </a:moveTo>
                <a:cubicBezTo>
                  <a:pt x="199" y="979"/>
                  <a:pt x="199" y="979"/>
                  <a:pt x="200" y="978"/>
                </a:cubicBezTo>
                <a:cubicBezTo>
                  <a:pt x="199" y="977"/>
                  <a:pt x="198" y="974"/>
                  <a:pt x="197" y="974"/>
                </a:cubicBezTo>
                <a:cubicBezTo>
                  <a:pt x="195" y="973"/>
                  <a:pt x="193" y="974"/>
                  <a:pt x="191" y="974"/>
                </a:cubicBezTo>
                <a:cubicBezTo>
                  <a:pt x="191" y="975"/>
                  <a:pt x="191" y="975"/>
                  <a:pt x="191" y="976"/>
                </a:cubicBezTo>
                <a:cubicBezTo>
                  <a:pt x="194" y="977"/>
                  <a:pt x="196" y="978"/>
                  <a:pt x="198" y="979"/>
                </a:cubicBezTo>
                <a:close/>
                <a:moveTo>
                  <a:pt x="636" y="308"/>
                </a:moveTo>
                <a:cubicBezTo>
                  <a:pt x="636" y="309"/>
                  <a:pt x="635" y="309"/>
                  <a:pt x="635" y="310"/>
                </a:cubicBezTo>
                <a:cubicBezTo>
                  <a:pt x="639" y="311"/>
                  <a:pt x="642" y="312"/>
                  <a:pt x="645" y="313"/>
                </a:cubicBezTo>
                <a:cubicBezTo>
                  <a:pt x="646" y="312"/>
                  <a:pt x="646" y="312"/>
                  <a:pt x="646" y="311"/>
                </a:cubicBezTo>
                <a:cubicBezTo>
                  <a:pt x="643" y="310"/>
                  <a:pt x="640" y="306"/>
                  <a:pt x="636" y="308"/>
                </a:cubicBezTo>
                <a:close/>
                <a:moveTo>
                  <a:pt x="369" y="754"/>
                </a:moveTo>
                <a:cubicBezTo>
                  <a:pt x="369" y="755"/>
                  <a:pt x="368" y="756"/>
                  <a:pt x="367" y="756"/>
                </a:cubicBezTo>
                <a:cubicBezTo>
                  <a:pt x="368" y="758"/>
                  <a:pt x="369" y="760"/>
                  <a:pt x="371" y="761"/>
                </a:cubicBezTo>
                <a:cubicBezTo>
                  <a:pt x="372" y="760"/>
                  <a:pt x="373" y="759"/>
                  <a:pt x="374" y="758"/>
                </a:cubicBezTo>
                <a:cubicBezTo>
                  <a:pt x="372" y="757"/>
                  <a:pt x="371" y="756"/>
                  <a:pt x="369" y="754"/>
                </a:cubicBezTo>
                <a:close/>
                <a:moveTo>
                  <a:pt x="792" y="677"/>
                </a:moveTo>
                <a:cubicBezTo>
                  <a:pt x="795" y="675"/>
                  <a:pt x="798" y="674"/>
                  <a:pt x="801" y="671"/>
                </a:cubicBezTo>
                <a:cubicBezTo>
                  <a:pt x="795" y="670"/>
                  <a:pt x="793" y="671"/>
                  <a:pt x="792" y="677"/>
                </a:cubicBezTo>
                <a:close/>
                <a:moveTo>
                  <a:pt x="563" y="712"/>
                </a:moveTo>
                <a:cubicBezTo>
                  <a:pt x="567" y="712"/>
                  <a:pt x="571" y="712"/>
                  <a:pt x="574" y="712"/>
                </a:cubicBezTo>
                <a:cubicBezTo>
                  <a:pt x="573" y="708"/>
                  <a:pt x="569" y="708"/>
                  <a:pt x="563" y="712"/>
                </a:cubicBezTo>
                <a:close/>
                <a:moveTo>
                  <a:pt x="581" y="909"/>
                </a:moveTo>
                <a:cubicBezTo>
                  <a:pt x="579" y="907"/>
                  <a:pt x="578" y="906"/>
                  <a:pt x="578" y="906"/>
                </a:cubicBezTo>
                <a:cubicBezTo>
                  <a:pt x="576" y="907"/>
                  <a:pt x="575" y="908"/>
                  <a:pt x="574" y="910"/>
                </a:cubicBezTo>
                <a:cubicBezTo>
                  <a:pt x="574" y="910"/>
                  <a:pt x="577" y="913"/>
                  <a:pt x="577" y="912"/>
                </a:cubicBezTo>
                <a:cubicBezTo>
                  <a:pt x="578" y="912"/>
                  <a:pt x="579" y="910"/>
                  <a:pt x="581" y="909"/>
                </a:cubicBezTo>
                <a:close/>
                <a:moveTo>
                  <a:pt x="376" y="793"/>
                </a:moveTo>
                <a:cubicBezTo>
                  <a:pt x="376" y="792"/>
                  <a:pt x="375" y="791"/>
                  <a:pt x="374" y="791"/>
                </a:cubicBezTo>
                <a:cubicBezTo>
                  <a:pt x="372" y="793"/>
                  <a:pt x="371" y="796"/>
                  <a:pt x="369" y="798"/>
                </a:cubicBezTo>
                <a:cubicBezTo>
                  <a:pt x="370" y="799"/>
                  <a:pt x="371" y="799"/>
                  <a:pt x="371" y="800"/>
                </a:cubicBezTo>
                <a:cubicBezTo>
                  <a:pt x="373" y="797"/>
                  <a:pt x="375" y="795"/>
                  <a:pt x="376" y="793"/>
                </a:cubicBezTo>
                <a:close/>
                <a:moveTo>
                  <a:pt x="322" y="855"/>
                </a:moveTo>
                <a:cubicBezTo>
                  <a:pt x="322" y="856"/>
                  <a:pt x="322" y="857"/>
                  <a:pt x="322" y="858"/>
                </a:cubicBezTo>
                <a:cubicBezTo>
                  <a:pt x="325" y="857"/>
                  <a:pt x="327" y="857"/>
                  <a:pt x="329" y="856"/>
                </a:cubicBezTo>
                <a:cubicBezTo>
                  <a:pt x="329" y="856"/>
                  <a:pt x="329" y="854"/>
                  <a:pt x="329" y="853"/>
                </a:cubicBezTo>
                <a:cubicBezTo>
                  <a:pt x="326" y="853"/>
                  <a:pt x="324" y="854"/>
                  <a:pt x="322" y="855"/>
                </a:cubicBezTo>
                <a:close/>
                <a:moveTo>
                  <a:pt x="565" y="777"/>
                </a:moveTo>
                <a:cubicBezTo>
                  <a:pt x="565" y="778"/>
                  <a:pt x="566" y="778"/>
                  <a:pt x="566" y="779"/>
                </a:cubicBezTo>
                <a:cubicBezTo>
                  <a:pt x="569" y="780"/>
                  <a:pt x="572" y="780"/>
                  <a:pt x="574" y="775"/>
                </a:cubicBezTo>
                <a:cubicBezTo>
                  <a:pt x="571" y="775"/>
                  <a:pt x="568" y="776"/>
                  <a:pt x="565" y="777"/>
                </a:cubicBezTo>
                <a:close/>
                <a:moveTo>
                  <a:pt x="713" y="597"/>
                </a:moveTo>
                <a:cubicBezTo>
                  <a:pt x="713" y="596"/>
                  <a:pt x="713" y="595"/>
                  <a:pt x="712" y="594"/>
                </a:cubicBezTo>
                <a:cubicBezTo>
                  <a:pt x="710" y="595"/>
                  <a:pt x="708" y="595"/>
                  <a:pt x="706" y="596"/>
                </a:cubicBezTo>
                <a:cubicBezTo>
                  <a:pt x="706" y="597"/>
                  <a:pt x="707" y="598"/>
                  <a:pt x="707" y="599"/>
                </a:cubicBezTo>
                <a:cubicBezTo>
                  <a:pt x="709" y="598"/>
                  <a:pt x="711" y="598"/>
                  <a:pt x="713" y="597"/>
                </a:cubicBezTo>
                <a:close/>
                <a:moveTo>
                  <a:pt x="733" y="259"/>
                </a:moveTo>
                <a:cubicBezTo>
                  <a:pt x="733" y="259"/>
                  <a:pt x="732" y="260"/>
                  <a:pt x="732" y="260"/>
                </a:cubicBezTo>
                <a:cubicBezTo>
                  <a:pt x="732" y="262"/>
                  <a:pt x="732" y="265"/>
                  <a:pt x="732" y="267"/>
                </a:cubicBezTo>
                <a:cubicBezTo>
                  <a:pt x="732" y="267"/>
                  <a:pt x="732" y="267"/>
                  <a:pt x="733" y="268"/>
                </a:cubicBezTo>
                <a:cubicBezTo>
                  <a:pt x="734" y="266"/>
                  <a:pt x="736" y="265"/>
                  <a:pt x="736" y="263"/>
                </a:cubicBezTo>
                <a:cubicBezTo>
                  <a:pt x="736" y="262"/>
                  <a:pt x="734" y="261"/>
                  <a:pt x="733" y="259"/>
                </a:cubicBezTo>
                <a:close/>
                <a:moveTo>
                  <a:pt x="387" y="919"/>
                </a:moveTo>
                <a:cubicBezTo>
                  <a:pt x="382" y="917"/>
                  <a:pt x="380" y="918"/>
                  <a:pt x="378" y="924"/>
                </a:cubicBezTo>
                <a:cubicBezTo>
                  <a:pt x="382" y="922"/>
                  <a:pt x="384" y="921"/>
                  <a:pt x="387" y="919"/>
                </a:cubicBezTo>
                <a:close/>
                <a:moveTo>
                  <a:pt x="761" y="823"/>
                </a:moveTo>
                <a:cubicBezTo>
                  <a:pt x="767" y="825"/>
                  <a:pt x="769" y="824"/>
                  <a:pt x="770" y="818"/>
                </a:cubicBezTo>
                <a:cubicBezTo>
                  <a:pt x="767" y="820"/>
                  <a:pt x="764" y="821"/>
                  <a:pt x="761" y="823"/>
                </a:cubicBezTo>
                <a:close/>
                <a:moveTo>
                  <a:pt x="111" y="822"/>
                </a:moveTo>
                <a:cubicBezTo>
                  <a:pt x="112" y="820"/>
                  <a:pt x="114" y="818"/>
                  <a:pt x="113" y="818"/>
                </a:cubicBezTo>
                <a:cubicBezTo>
                  <a:pt x="113" y="816"/>
                  <a:pt x="112" y="815"/>
                  <a:pt x="111" y="814"/>
                </a:cubicBezTo>
                <a:cubicBezTo>
                  <a:pt x="110" y="814"/>
                  <a:pt x="108" y="815"/>
                  <a:pt x="108" y="816"/>
                </a:cubicBezTo>
                <a:cubicBezTo>
                  <a:pt x="108" y="818"/>
                  <a:pt x="110" y="819"/>
                  <a:pt x="111" y="822"/>
                </a:cubicBezTo>
                <a:close/>
                <a:moveTo>
                  <a:pt x="372" y="479"/>
                </a:moveTo>
                <a:cubicBezTo>
                  <a:pt x="371" y="480"/>
                  <a:pt x="371" y="480"/>
                  <a:pt x="371" y="480"/>
                </a:cubicBezTo>
                <a:cubicBezTo>
                  <a:pt x="372" y="482"/>
                  <a:pt x="374" y="483"/>
                  <a:pt x="375" y="484"/>
                </a:cubicBezTo>
                <a:cubicBezTo>
                  <a:pt x="376" y="484"/>
                  <a:pt x="378" y="483"/>
                  <a:pt x="379" y="482"/>
                </a:cubicBezTo>
                <a:cubicBezTo>
                  <a:pt x="378" y="481"/>
                  <a:pt x="377" y="480"/>
                  <a:pt x="376" y="480"/>
                </a:cubicBezTo>
                <a:cubicBezTo>
                  <a:pt x="375" y="479"/>
                  <a:pt x="373" y="480"/>
                  <a:pt x="372" y="479"/>
                </a:cubicBezTo>
                <a:close/>
                <a:moveTo>
                  <a:pt x="233" y="799"/>
                </a:moveTo>
                <a:cubicBezTo>
                  <a:pt x="232" y="799"/>
                  <a:pt x="232" y="800"/>
                  <a:pt x="232" y="801"/>
                </a:cubicBezTo>
                <a:cubicBezTo>
                  <a:pt x="234" y="802"/>
                  <a:pt x="237" y="803"/>
                  <a:pt x="239" y="804"/>
                </a:cubicBezTo>
                <a:cubicBezTo>
                  <a:pt x="239" y="798"/>
                  <a:pt x="236" y="798"/>
                  <a:pt x="233" y="799"/>
                </a:cubicBezTo>
                <a:close/>
                <a:moveTo>
                  <a:pt x="94" y="608"/>
                </a:moveTo>
                <a:cubicBezTo>
                  <a:pt x="96" y="601"/>
                  <a:pt x="96" y="601"/>
                  <a:pt x="89" y="598"/>
                </a:cubicBezTo>
                <a:cubicBezTo>
                  <a:pt x="91" y="602"/>
                  <a:pt x="93" y="605"/>
                  <a:pt x="94" y="608"/>
                </a:cubicBezTo>
                <a:close/>
                <a:moveTo>
                  <a:pt x="372" y="716"/>
                </a:moveTo>
                <a:cubicBezTo>
                  <a:pt x="373" y="714"/>
                  <a:pt x="375" y="713"/>
                  <a:pt x="375" y="711"/>
                </a:cubicBezTo>
                <a:cubicBezTo>
                  <a:pt x="375" y="710"/>
                  <a:pt x="373" y="709"/>
                  <a:pt x="373" y="708"/>
                </a:cubicBezTo>
                <a:cubicBezTo>
                  <a:pt x="372" y="709"/>
                  <a:pt x="370" y="710"/>
                  <a:pt x="370" y="712"/>
                </a:cubicBezTo>
                <a:cubicBezTo>
                  <a:pt x="369" y="712"/>
                  <a:pt x="371" y="714"/>
                  <a:pt x="372" y="716"/>
                </a:cubicBezTo>
                <a:close/>
                <a:moveTo>
                  <a:pt x="624" y="926"/>
                </a:moveTo>
                <a:cubicBezTo>
                  <a:pt x="621" y="925"/>
                  <a:pt x="620" y="924"/>
                  <a:pt x="619" y="924"/>
                </a:cubicBezTo>
                <a:cubicBezTo>
                  <a:pt x="618" y="925"/>
                  <a:pt x="617" y="926"/>
                  <a:pt x="616" y="928"/>
                </a:cubicBezTo>
                <a:cubicBezTo>
                  <a:pt x="616" y="928"/>
                  <a:pt x="618" y="930"/>
                  <a:pt x="618" y="930"/>
                </a:cubicBezTo>
                <a:cubicBezTo>
                  <a:pt x="620" y="929"/>
                  <a:pt x="621" y="928"/>
                  <a:pt x="624" y="926"/>
                </a:cubicBezTo>
                <a:close/>
                <a:moveTo>
                  <a:pt x="747" y="531"/>
                </a:moveTo>
                <a:cubicBezTo>
                  <a:pt x="747" y="530"/>
                  <a:pt x="747" y="530"/>
                  <a:pt x="747" y="529"/>
                </a:cubicBezTo>
                <a:cubicBezTo>
                  <a:pt x="744" y="529"/>
                  <a:pt x="740" y="529"/>
                  <a:pt x="737" y="529"/>
                </a:cubicBezTo>
                <a:cubicBezTo>
                  <a:pt x="737" y="530"/>
                  <a:pt x="737" y="531"/>
                  <a:pt x="737" y="532"/>
                </a:cubicBezTo>
                <a:cubicBezTo>
                  <a:pt x="740" y="532"/>
                  <a:pt x="744" y="531"/>
                  <a:pt x="747" y="531"/>
                </a:cubicBezTo>
                <a:close/>
                <a:moveTo>
                  <a:pt x="356" y="971"/>
                </a:moveTo>
                <a:cubicBezTo>
                  <a:pt x="356" y="971"/>
                  <a:pt x="356" y="970"/>
                  <a:pt x="356" y="970"/>
                </a:cubicBezTo>
                <a:cubicBezTo>
                  <a:pt x="351" y="967"/>
                  <a:pt x="350" y="967"/>
                  <a:pt x="347" y="972"/>
                </a:cubicBezTo>
                <a:cubicBezTo>
                  <a:pt x="350" y="972"/>
                  <a:pt x="353" y="972"/>
                  <a:pt x="356" y="971"/>
                </a:cubicBezTo>
                <a:close/>
                <a:moveTo>
                  <a:pt x="90" y="820"/>
                </a:moveTo>
                <a:cubicBezTo>
                  <a:pt x="88" y="819"/>
                  <a:pt x="87" y="817"/>
                  <a:pt x="85" y="817"/>
                </a:cubicBezTo>
                <a:cubicBezTo>
                  <a:pt x="85" y="817"/>
                  <a:pt x="84" y="819"/>
                  <a:pt x="83" y="820"/>
                </a:cubicBezTo>
                <a:cubicBezTo>
                  <a:pt x="84" y="821"/>
                  <a:pt x="85" y="823"/>
                  <a:pt x="86" y="823"/>
                </a:cubicBezTo>
                <a:cubicBezTo>
                  <a:pt x="87" y="823"/>
                  <a:pt x="88" y="822"/>
                  <a:pt x="90" y="820"/>
                </a:cubicBezTo>
                <a:close/>
                <a:moveTo>
                  <a:pt x="792" y="686"/>
                </a:moveTo>
                <a:cubicBezTo>
                  <a:pt x="790" y="685"/>
                  <a:pt x="788" y="684"/>
                  <a:pt x="787" y="683"/>
                </a:cubicBezTo>
                <a:cubicBezTo>
                  <a:pt x="786" y="684"/>
                  <a:pt x="785" y="685"/>
                  <a:pt x="785" y="686"/>
                </a:cubicBezTo>
                <a:cubicBezTo>
                  <a:pt x="786" y="687"/>
                  <a:pt x="787" y="689"/>
                  <a:pt x="788" y="689"/>
                </a:cubicBezTo>
                <a:cubicBezTo>
                  <a:pt x="789" y="689"/>
                  <a:pt x="790" y="688"/>
                  <a:pt x="792" y="686"/>
                </a:cubicBezTo>
                <a:close/>
                <a:moveTo>
                  <a:pt x="309" y="405"/>
                </a:moveTo>
                <a:cubicBezTo>
                  <a:pt x="309" y="404"/>
                  <a:pt x="309" y="404"/>
                  <a:pt x="309" y="404"/>
                </a:cubicBezTo>
                <a:cubicBezTo>
                  <a:pt x="304" y="404"/>
                  <a:pt x="299" y="403"/>
                  <a:pt x="294" y="403"/>
                </a:cubicBezTo>
                <a:cubicBezTo>
                  <a:pt x="294" y="404"/>
                  <a:pt x="294" y="404"/>
                  <a:pt x="294" y="405"/>
                </a:cubicBezTo>
                <a:cubicBezTo>
                  <a:pt x="299" y="405"/>
                  <a:pt x="304" y="405"/>
                  <a:pt x="309" y="405"/>
                </a:cubicBezTo>
                <a:close/>
                <a:moveTo>
                  <a:pt x="82" y="805"/>
                </a:moveTo>
                <a:cubicBezTo>
                  <a:pt x="84" y="802"/>
                  <a:pt x="85" y="801"/>
                  <a:pt x="85" y="800"/>
                </a:cubicBezTo>
                <a:cubicBezTo>
                  <a:pt x="84" y="799"/>
                  <a:pt x="82" y="798"/>
                  <a:pt x="81" y="797"/>
                </a:cubicBezTo>
                <a:cubicBezTo>
                  <a:pt x="81" y="797"/>
                  <a:pt x="79" y="799"/>
                  <a:pt x="79" y="799"/>
                </a:cubicBezTo>
                <a:cubicBezTo>
                  <a:pt x="80" y="801"/>
                  <a:pt x="81" y="802"/>
                  <a:pt x="82" y="805"/>
                </a:cubicBezTo>
                <a:close/>
                <a:moveTo>
                  <a:pt x="242" y="521"/>
                </a:moveTo>
                <a:cubicBezTo>
                  <a:pt x="240" y="524"/>
                  <a:pt x="239" y="525"/>
                  <a:pt x="239" y="527"/>
                </a:cubicBezTo>
                <a:cubicBezTo>
                  <a:pt x="239" y="528"/>
                  <a:pt x="240" y="529"/>
                  <a:pt x="241" y="530"/>
                </a:cubicBezTo>
                <a:cubicBezTo>
                  <a:pt x="242" y="529"/>
                  <a:pt x="243" y="528"/>
                  <a:pt x="244" y="527"/>
                </a:cubicBezTo>
                <a:cubicBezTo>
                  <a:pt x="244" y="526"/>
                  <a:pt x="243" y="524"/>
                  <a:pt x="242" y="521"/>
                </a:cubicBezTo>
                <a:close/>
                <a:moveTo>
                  <a:pt x="63" y="788"/>
                </a:moveTo>
                <a:cubicBezTo>
                  <a:pt x="64" y="791"/>
                  <a:pt x="65" y="794"/>
                  <a:pt x="66" y="797"/>
                </a:cubicBezTo>
                <a:cubicBezTo>
                  <a:pt x="66" y="797"/>
                  <a:pt x="67" y="797"/>
                  <a:pt x="67" y="796"/>
                </a:cubicBezTo>
                <a:cubicBezTo>
                  <a:pt x="69" y="793"/>
                  <a:pt x="67" y="790"/>
                  <a:pt x="63" y="788"/>
                </a:cubicBezTo>
                <a:close/>
                <a:moveTo>
                  <a:pt x="110" y="838"/>
                </a:moveTo>
                <a:cubicBezTo>
                  <a:pt x="111" y="839"/>
                  <a:pt x="112" y="839"/>
                  <a:pt x="112" y="839"/>
                </a:cubicBezTo>
                <a:cubicBezTo>
                  <a:pt x="115" y="838"/>
                  <a:pt x="116" y="837"/>
                  <a:pt x="116" y="834"/>
                </a:cubicBezTo>
                <a:cubicBezTo>
                  <a:pt x="116" y="833"/>
                  <a:pt x="114" y="832"/>
                  <a:pt x="114" y="832"/>
                </a:cubicBezTo>
                <a:cubicBezTo>
                  <a:pt x="112" y="834"/>
                  <a:pt x="111" y="836"/>
                  <a:pt x="110" y="838"/>
                </a:cubicBezTo>
                <a:close/>
                <a:moveTo>
                  <a:pt x="710" y="287"/>
                </a:moveTo>
                <a:cubicBezTo>
                  <a:pt x="707" y="285"/>
                  <a:pt x="706" y="284"/>
                  <a:pt x="704" y="284"/>
                </a:cubicBezTo>
                <a:cubicBezTo>
                  <a:pt x="704" y="284"/>
                  <a:pt x="703" y="285"/>
                  <a:pt x="702" y="286"/>
                </a:cubicBezTo>
                <a:cubicBezTo>
                  <a:pt x="703" y="287"/>
                  <a:pt x="704" y="289"/>
                  <a:pt x="705" y="289"/>
                </a:cubicBezTo>
                <a:cubicBezTo>
                  <a:pt x="706" y="290"/>
                  <a:pt x="707" y="288"/>
                  <a:pt x="710" y="287"/>
                </a:cubicBezTo>
                <a:close/>
                <a:moveTo>
                  <a:pt x="345" y="428"/>
                </a:moveTo>
                <a:cubicBezTo>
                  <a:pt x="346" y="428"/>
                  <a:pt x="346" y="428"/>
                  <a:pt x="347" y="428"/>
                </a:cubicBezTo>
                <a:cubicBezTo>
                  <a:pt x="349" y="425"/>
                  <a:pt x="348" y="422"/>
                  <a:pt x="345" y="420"/>
                </a:cubicBezTo>
                <a:cubicBezTo>
                  <a:pt x="344" y="420"/>
                  <a:pt x="344" y="420"/>
                  <a:pt x="343" y="421"/>
                </a:cubicBezTo>
                <a:cubicBezTo>
                  <a:pt x="344" y="423"/>
                  <a:pt x="344" y="426"/>
                  <a:pt x="345" y="428"/>
                </a:cubicBezTo>
                <a:close/>
                <a:moveTo>
                  <a:pt x="122" y="544"/>
                </a:moveTo>
                <a:cubicBezTo>
                  <a:pt x="121" y="544"/>
                  <a:pt x="121" y="544"/>
                  <a:pt x="120" y="544"/>
                </a:cubicBezTo>
                <a:cubicBezTo>
                  <a:pt x="118" y="547"/>
                  <a:pt x="117" y="550"/>
                  <a:pt x="122" y="553"/>
                </a:cubicBezTo>
                <a:cubicBezTo>
                  <a:pt x="122" y="550"/>
                  <a:pt x="122" y="547"/>
                  <a:pt x="122" y="544"/>
                </a:cubicBezTo>
                <a:close/>
                <a:moveTo>
                  <a:pt x="206" y="879"/>
                </a:moveTo>
                <a:cubicBezTo>
                  <a:pt x="208" y="877"/>
                  <a:pt x="209" y="876"/>
                  <a:pt x="210" y="875"/>
                </a:cubicBezTo>
                <a:cubicBezTo>
                  <a:pt x="209" y="874"/>
                  <a:pt x="208" y="873"/>
                  <a:pt x="207" y="872"/>
                </a:cubicBezTo>
                <a:cubicBezTo>
                  <a:pt x="206" y="872"/>
                  <a:pt x="204" y="873"/>
                  <a:pt x="204" y="874"/>
                </a:cubicBezTo>
                <a:cubicBezTo>
                  <a:pt x="204" y="875"/>
                  <a:pt x="205" y="877"/>
                  <a:pt x="206" y="879"/>
                </a:cubicBezTo>
                <a:close/>
                <a:moveTo>
                  <a:pt x="427" y="157"/>
                </a:moveTo>
                <a:cubicBezTo>
                  <a:pt x="429" y="160"/>
                  <a:pt x="430" y="163"/>
                  <a:pt x="432" y="165"/>
                </a:cubicBezTo>
                <a:cubicBezTo>
                  <a:pt x="434" y="160"/>
                  <a:pt x="433" y="158"/>
                  <a:pt x="427" y="157"/>
                </a:cubicBezTo>
                <a:close/>
                <a:moveTo>
                  <a:pt x="584" y="64"/>
                </a:moveTo>
                <a:cubicBezTo>
                  <a:pt x="584" y="64"/>
                  <a:pt x="583" y="64"/>
                  <a:pt x="582" y="64"/>
                </a:cubicBezTo>
                <a:cubicBezTo>
                  <a:pt x="582" y="67"/>
                  <a:pt x="582" y="69"/>
                  <a:pt x="582" y="72"/>
                </a:cubicBezTo>
                <a:cubicBezTo>
                  <a:pt x="583" y="72"/>
                  <a:pt x="584" y="72"/>
                  <a:pt x="584" y="72"/>
                </a:cubicBezTo>
                <a:cubicBezTo>
                  <a:pt x="584" y="69"/>
                  <a:pt x="584" y="67"/>
                  <a:pt x="584" y="64"/>
                </a:cubicBezTo>
                <a:close/>
                <a:moveTo>
                  <a:pt x="299" y="957"/>
                </a:moveTo>
                <a:cubicBezTo>
                  <a:pt x="300" y="958"/>
                  <a:pt x="300" y="958"/>
                  <a:pt x="301" y="959"/>
                </a:cubicBezTo>
                <a:cubicBezTo>
                  <a:pt x="305" y="958"/>
                  <a:pt x="306" y="955"/>
                  <a:pt x="305" y="952"/>
                </a:cubicBezTo>
                <a:cubicBezTo>
                  <a:pt x="304" y="951"/>
                  <a:pt x="304" y="951"/>
                  <a:pt x="303" y="951"/>
                </a:cubicBezTo>
                <a:cubicBezTo>
                  <a:pt x="302" y="953"/>
                  <a:pt x="301" y="955"/>
                  <a:pt x="299" y="957"/>
                </a:cubicBezTo>
                <a:close/>
                <a:moveTo>
                  <a:pt x="396" y="346"/>
                </a:moveTo>
                <a:cubicBezTo>
                  <a:pt x="396" y="345"/>
                  <a:pt x="396" y="344"/>
                  <a:pt x="395" y="344"/>
                </a:cubicBezTo>
                <a:cubicBezTo>
                  <a:pt x="393" y="344"/>
                  <a:pt x="391" y="345"/>
                  <a:pt x="389" y="346"/>
                </a:cubicBezTo>
                <a:cubicBezTo>
                  <a:pt x="389" y="346"/>
                  <a:pt x="390" y="348"/>
                  <a:pt x="390" y="349"/>
                </a:cubicBezTo>
                <a:cubicBezTo>
                  <a:pt x="392" y="348"/>
                  <a:pt x="394" y="347"/>
                  <a:pt x="396" y="346"/>
                </a:cubicBezTo>
                <a:close/>
                <a:moveTo>
                  <a:pt x="473" y="804"/>
                </a:moveTo>
                <a:cubicBezTo>
                  <a:pt x="474" y="805"/>
                  <a:pt x="475" y="805"/>
                  <a:pt x="477" y="805"/>
                </a:cubicBezTo>
                <a:cubicBezTo>
                  <a:pt x="477" y="803"/>
                  <a:pt x="477" y="801"/>
                  <a:pt x="478" y="798"/>
                </a:cubicBezTo>
                <a:cubicBezTo>
                  <a:pt x="478" y="798"/>
                  <a:pt x="476" y="798"/>
                  <a:pt x="475" y="798"/>
                </a:cubicBezTo>
                <a:cubicBezTo>
                  <a:pt x="475" y="800"/>
                  <a:pt x="474" y="802"/>
                  <a:pt x="473" y="804"/>
                </a:cubicBezTo>
                <a:close/>
                <a:moveTo>
                  <a:pt x="212" y="805"/>
                </a:moveTo>
                <a:cubicBezTo>
                  <a:pt x="210" y="802"/>
                  <a:pt x="209" y="800"/>
                  <a:pt x="208" y="798"/>
                </a:cubicBezTo>
                <a:cubicBezTo>
                  <a:pt x="207" y="799"/>
                  <a:pt x="206" y="800"/>
                  <a:pt x="206" y="800"/>
                </a:cubicBezTo>
                <a:cubicBezTo>
                  <a:pt x="206" y="803"/>
                  <a:pt x="207" y="805"/>
                  <a:pt x="212" y="805"/>
                </a:cubicBezTo>
                <a:close/>
                <a:moveTo>
                  <a:pt x="745" y="807"/>
                </a:moveTo>
                <a:cubicBezTo>
                  <a:pt x="739" y="804"/>
                  <a:pt x="737" y="805"/>
                  <a:pt x="734" y="810"/>
                </a:cubicBezTo>
                <a:cubicBezTo>
                  <a:pt x="738" y="809"/>
                  <a:pt x="741" y="808"/>
                  <a:pt x="745" y="807"/>
                </a:cubicBezTo>
                <a:close/>
                <a:moveTo>
                  <a:pt x="216" y="485"/>
                </a:moveTo>
                <a:cubicBezTo>
                  <a:pt x="216" y="484"/>
                  <a:pt x="217" y="484"/>
                  <a:pt x="218" y="484"/>
                </a:cubicBezTo>
                <a:cubicBezTo>
                  <a:pt x="216" y="480"/>
                  <a:pt x="214" y="477"/>
                  <a:pt x="213" y="474"/>
                </a:cubicBezTo>
                <a:cubicBezTo>
                  <a:pt x="212" y="474"/>
                  <a:pt x="211" y="475"/>
                  <a:pt x="211" y="475"/>
                </a:cubicBezTo>
                <a:cubicBezTo>
                  <a:pt x="212" y="478"/>
                  <a:pt x="214" y="481"/>
                  <a:pt x="216" y="485"/>
                </a:cubicBezTo>
                <a:close/>
                <a:moveTo>
                  <a:pt x="657" y="822"/>
                </a:moveTo>
                <a:cubicBezTo>
                  <a:pt x="658" y="822"/>
                  <a:pt x="658" y="822"/>
                  <a:pt x="659" y="822"/>
                </a:cubicBezTo>
                <a:cubicBezTo>
                  <a:pt x="659" y="821"/>
                  <a:pt x="660" y="819"/>
                  <a:pt x="660" y="818"/>
                </a:cubicBezTo>
                <a:cubicBezTo>
                  <a:pt x="660" y="817"/>
                  <a:pt x="658" y="816"/>
                  <a:pt x="658" y="815"/>
                </a:cubicBezTo>
                <a:cubicBezTo>
                  <a:pt x="657" y="816"/>
                  <a:pt x="655" y="817"/>
                  <a:pt x="655" y="818"/>
                </a:cubicBezTo>
                <a:cubicBezTo>
                  <a:pt x="655" y="819"/>
                  <a:pt x="657" y="820"/>
                  <a:pt x="657" y="822"/>
                </a:cubicBezTo>
                <a:close/>
                <a:moveTo>
                  <a:pt x="392" y="713"/>
                </a:moveTo>
                <a:cubicBezTo>
                  <a:pt x="392" y="713"/>
                  <a:pt x="391" y="712"/>
                  <a:pt x="391" y="711"/>
                </a:cubicBezTo>
                <a:cubicBezTo>
                  <a:pt x="389" y="712"/>
                  <a:pt x="387" y="712"/>
                  <a:pt x="386" y="713"/>
                </a:cubicBezTo>
                <a:cubicBezTo>
                  <a:pt x="385" y="713"/>
                  <a:pt x="385" y="715"/>
                  <a:pt x="385" y="717"/>
                </a:cubicBezTo>
                <a:cubicBezTo>
                  <a:pt x="386" y="717"/>
                  <a:pt x="387" y="718"/>
                  <a:pt x="387" y="718"/>
                </a:cubicBezTo>
                <a:cubicBezTo>
                  <a:pt x="389" y="716"/>
                  <a:pt x="391" y="715"/>
                  <a:pt x="392" y="713"/>
                </a:cubicBezTo>
                <a:close/>
                <a:moveTo>
                  <a:pt x="106" y="720"/>
                </a:moveTo>
                <a:cubicBezTo>
                  <a:pt x="111" y="718"/>
                  <a:pt x="111" y="715"/>
                  <a:pt x="110" y="713"/>
                </a:cubicBezTo>
                <a:cubicBezTo>
                  <a:pt x="110" y="712"/>
                  <a:pt x="109" y="712"/>
                  <a:pt x="108" y="711"/>
                </a:cubicBezTo>
                <a:cubicBezTo>
                  <a:pt x="107" y="713"/>
                  <a:pt x="107" y="715"/>
                  <a:pt x="106" y="717"/>
                </a:cubicBezTo>
                <a:cubicBezTo>
                  <a:pt x="106" y="718"/>
                  <a:pt x="106" y="718"/>
                  <a:pt x="106" y="720"/>
                </a:cubicBezTo>
                <a:close/>
                <a:moveTo>
                  <a:pt x="121" y="821"/>
                </a:moveTo>
                <a:cubicBezTo>
                  <a:pt x="120" y="823"/>
                  <a:pt x="118" y="825"/>
                  <a:pt x="118" y="825"/>
                </a:cubicBezTo>
                <a:cubicBezTo>
                  <a:pt x="119" y="826"/>
                  <a:pt x="121" y="827"/>
                  <a:pt x="122" y="828"/>
                </a:cubicBezTo>
                <a:cubicBezTo>
                  <a:pt x="122" y="828"/>
                  <a:pt x="124" y="827"/>
                  <a:pt x="124" y="826"/>
                </a:cubicBezTo>
                <a:cubicBezTo>
                  <a:pt x="124" y="825"/>
                  <a:pt x="123" y="823"/>
                  <a:pt x="121" y="821"/>
                </a:cubicBezTo>
                <a:close/>
                <a:moveTo>
                  <a:pt x="358" y="828"/>
                </a:moveTo>
                <a:cubicBezTo>
                  <a:pt x="357" y="831"/>
                  <a:pt x="357" y="834"/>
                  <a:pt x="356" y="837"/>
                </a:cubicBezTo>
                <a:cubicBezTo>
                  <a:pt x="361" y="835"/>
                  <a:pt x="361" y="833"/>
                  <a:pt x="358" y="828"/>
                </a:cubicBezTo>
                <a:close/>
                <a:moveTo>
                  <a:pt x="586" y="833"/>
                </a:moveTo>
                <a:cubicBezTo>
                  <a:pt x="585" y="832"/>
                  <a:pt x="584" y="830"/>
                  <a:pt x="583" y="829"/>
                </a:cubicBezTo>
                <a:cubicBezTo>
                  <a:pt x="582" y="831"/>
                  <a:pt x="581" y="832"/>
                  <a:pt x="580" y="834"/>
                </a:cubicBezTo>
                <a:cubicBezTo>
                  <a:pt x="580" y="834"/>
                  <a:pt x="581" y="835"/>
                  <a:pt x="582" y="836"/>
                </a:cubicBezTo>
                <a:cubicBezTo>
                  <a:pt x="583" y="835"/>
                  <a:pt x="584" y="834"/>
                  <a:pt x="586" y="833"/>
                </a:cubicBezTo>
                <a:close/>
                <a:moveTo>
                  <a:pt x="404" y="700"/>
                </a:moveTo>
                <a:cubicBezTo>
                  <a:pt x="404" y="701"/>
                  <a:pt x="403" y="702"/>
                  <a:pt x="403" y="702"/>
                </a:cubicBezTo>
                <a:cubicBezTo>
                  <a:pt x="404" y="704"/>
                  <a:pt x="404" y="706"/>
                  <a:pt x="405" y="708"/>
                </a:cubicBezTo>
                <a:cubicBezTo>
                  <a:pt x="406" y="708"/>
                  <a:pt x="407" y="708"/>
                  <a:pt x="407" y="707"/>
                </a:cubicBezTo>
                <a:cubicBezTo>
                  <a:pt x="407" y="705"/>
                  <a:pt x="406" y="703"/>
                  <a:pt x="406" y="701"/>
                </a:cubicBezTo>
                <a:cubicBezTo>
                  <a:pt x="406" y="700"/>
                  <a:pt x="405" y="700"/>
                  <a:pt x="404" y="700"/>
                </a:cubicBezTo>
                <a:close/>
                <a:moveTo>
                  <a:pt x="468" y="841"/>
                </a:moveTo>
                <a:cubicBezTo>
                  <a:pt x="468" y="841"/>
                  <a:pt x="467" y="841"/>
                  <a:pt x="467" y="841"/>
                </a:cubicBezTo>
                <a:cubicBezTo>
                  <a:pt x="467" y="842"/>
                  <a:pt x="466" y="844"/>
                  <a:pt x="467" y="845"/>
                </a:cubicBezTo>
                <a:cubicBezTo>
                  <a:pt x="469" y="847"/>
                  <a:pt x="471" y="847"/>
                  <a:pt x="472" y="848"/>
                </a:cubicBezTo>
                <a:cubicBezTo>
                  <a:pt x="473" y="848"/>
                  <a:pt x="473" y="847"/>
                  <a:pt x="473" y="847"/>
                </a:cubicBezTo>
                <a:cubicBezTo>
                  <a:pt x="471" y="845"/>
                  <a:pt x="470" y="843"/>
                  <a:pt x="468" y="841"/>
                </a:cubicBezTo>
                <a:close/>
                <a:moveTo>
                  <a:pt x="671" y="851"/>
                </a:moveTo>
                <a:cubicBezTo>
                  <a:pt x="668" y="848"/>
                  <a:pt x="666" y="847"/>
                  <a:pt x="664" y="844"/>
                </a:cubicBezTo>
                <a:cubicBezTo>
                  <a:pt x="663" y="851"/>
                  <a:pt x="665" y="852"/>
                  <a:pt x="671" y="851"/>
                </a:cubicBezTo>
                <a:close/>
                <a:moveTo>
                  <a:pt x="711" y="852"/>
                </a:moveTo>
                <a:cubicBezTo>
                  <a:pt x="712" y="851"/>
                  <a:pt x="712" y="850"/>
                  <a:pt x="712" y="849"/>
                </a:cubicBezTo>
                <a:cubicBezTo>
                  <a:pt x="710" y="849"/>
                  <a:pt x="708" y="848"/>
                  <a:pt x="706" y="847"/>
                </a:cubicBezTo>
                <a:cubicBezTo>
                  <a:pt x="705" y="847"/>
                  <a:pt x="705" y="849"/>
                  <a:pt x="705" y="850"/>
                </a:cubicBezTo>
                <a:cubicBezTo>
                  <a:pt x="707" y="851"/>
                  <a:pt x="709" y="852"/>
                  <a:pt x="711" y="852"/>
                </a:cubicBezTo>
                <a:close/>
                <a:moveTo>
                  <a:pt x="671" y="690"/>
                </a:moveTo>
                <a:cubicBezTo>
                  <a:pt x="668" y="689"/>
                  <a:pt x="667" y="688"/>
                  <a:pt x="666" y="688"/>
                </a:cubicBezTo>
                <a:cubicBezTo>
                  <a:pt x="665" y="688"/>
                  <a:pt x="664" y="689"/>
                  <a:pt x="663" y="690"/>
                </a:cubicBezTo>
                <a:cubicBezTo>
                  <a:pt x="664" y="691"/>
                  <a:pt x="665" y="693"/>
                  <a:pt x="666" y="693"/>
                </a:cubicBezTo>
                <a:cubicBezTo>
                  <a:pt x="667" y="693"/>
                  <a:pt x="669" y="692"/>
                  <a:pt x="671" y="690"/>
                </a:cubicBezTo>
                <a:close/>
                <a:moveTo>
                  <a:pt x="592" y="676"/>
                </a:moveTo>
                <a:cubicBezTo>
                  <a:pt x="586" y="673"/>
                  <a:pt x="582" y="674"/>
                  <a:pt x="582" y="679"/>
                </a:cubicBezTo>
                <a:cubicBezTo>
                  <a:pt x="585" y="678"/>
                  <a:pt x="588" y="677"/>
                  <a:pt x="592" y="676"/>
                </a:cubicBezTo>
                <a:close/>
                <a:moveTo>
                  <a:pt x="306" y="493"/>
                </a:moveTo>
                <a:cubicBezTo>
                  <a:pt x="302" y="495"/>
                  <a:pt x="299" y="495"/>
                  <a:pt x="295" y="496"/>
                </a:cubicBezTo>
                <a:cubicBezTo>
                  <a:pt x="299" y="497"/>
                  <a:pt x="301" y="498"/>
                  <a:pt x="303" y="498"/>
                </a:cubicBezTo>
                <a:cubicBezTo>
                  <a:pt x="304" y="498"/>
                  <a:pt x="305" y="495"/>
                  <a:pt x="306" y="493"/>
                </a:cubicBezTo>
                <a:close/>
                <a:moveTo>
                  <a:pt x="150" y="803"/>
                </a:moveTo>
                <a:cubicBezTo>
                  <a:pt x="151" y="803"/>
                  <a:pt x="152" y="804"/>
                  <a:pt x="153" y="804"/>
                </a:cubicBezTo>
                <a:cubicBezTo>
                  <a:pt x="154" y="802"/>
                  <a:pt x="155" y="800"/>
                  <a:pt x="156" y="797"/>
                </a:cubicBezTo>
                <a:cubicBezTo>
                  <a:pt x="155" y="797"/>
                  <a:pt x="153" y="796"/>
                  <a:pt x="153" y="796"/>
                </a:cubicBezTo>
                <a:cubicBezTo>
                  <a:pt x="152" y="798"/>
                  <a:pt x="151" y="801"/>
                  <a:pt x="150" y="803"/>
                </a:cubicBezTo>
                <a:close/>
                <a:moveTo>
                  <a:pt x="148" y="802"/>
                </a:moveTo>
                <a:cubicBezTo>
                  <a:pt x="146" y="800"/>
                  <a:pt x="145" y="799"/>
                  <a:pt x="144" y="798"/>
                </a:cubicBezTo>
                <a:cubicBezTo>
                  <a:pt x="143" y="798"/>
                  <a:pt x="142" y="800"/>
                  <a:pt x="142" y="801"/>
                </a:cubicBezTo>
                <a:cubicBezTo>
                  <a:pt x="142" y="802"/>
                  <a:pt x="143" y="804"/>
                  <a:pt x="144" y="805"/>
                </a:cubicBezTo>
                <a:cubicBezTo>
                  <a:pt x="145" y="804"/>
                  <a:pt x="146" y="803"/>
                  <a:pt x="148" y="802"/>
                </a:cubicBezTo>
                <a:close/>
                <a:moveTo>
                  <a:pt x="722" y="517"/>
                </a:moveTo>
                <a:cubicBezTo>
                  <a:pt x="718" y="513"/>
                  <a:pt x="714" y="513"/>
                  <a:pt x="712" y="517"/>
                </a:cubicBezTo>
                <a:cubicBezTo>
                  <a:pt x="716" y="517"/>
                  <a:pt x="719" y="517"/>
                  <a:pt x="722" y="517"/>
                </a:cubicBezTo>
                <a:close/>
                <a:moveTo>
                  <a:pt x="96" y="592"/>
                </a:moveTo>
                <a:cubicBezTo>
                  <a:pt x="96" y="592"/>
                  <a:pt x="97" y="592"/>
                  <a:pt x="98" y="592"/>
                </a:cubicBezTo>
                <a:cubicBezTo>
                  <a:pt x="98" y="587"/>
                  <a:pt x="98" y="583"/>
                  <a:pt x="98" y="578"/>
                </a:cubicBezTo>
                <a:cubicBezTo>
                  <a:pt x="98" y="578"/>
                  <a:pt x="97" y="578"/>
                  <a:pt x="97" y="578"/>
                </a:cubicBezTo>
                <a:cubicBezTo>
                  <a:pt x="97" y="583"/>
                  <a:pt x="96" y="587"/>
                  <a:pt x="96" y="592"/>
                </a:cubicBezTo>
                <a:close/>
                <a:moveTo>
                  <a:pt x="721" y="741"/>
                </a:moveTo>
                <a:cubicBezTo>
                  <a:pt x="720" y="741"/>
                  <a:pt x="720" y="740"/>
                  <a:pt x="720" y="740"/>
                </a:cubicBezTo>
                <a:cubicBezTo>
                  <a:pt x="718" y="740"/>
                  <a:pt x="716" y="740"/>
                  <a:pt x="715" y="741"/>
                </a:cubicBezTo>
                <a:cubicBezTo>
                  <a:pt x="714" y="742"/>
                  <a:pt x="715" y="744"/>
                  <a:pt x="715" y="746"/>
                </a:cubicBezTo>
                <a:cubicBezTo>
                  <a:pt x="715" y="746"/>
                  <a:pt x="716" y="746"/>
                  <a:pt x="716" y="747"/>
                </a:cubicBezTo>
                <a:cubicBezTo>
                  <a:pt x="718" y="745"/>
                  <a:pt x="719" y="743"/>
                  <a:pt x="721" y="741"/>
                </a:cubicBezTo>
                <a:close/>
                <a:moveTo>
                  <a:pt x="130" y="805"/>
                </a:moveTo>
                <a:cubicBezTo>
                  <a:pt x="130" y="804"/>
                  <a:pt x="130" y="803"/>
                  <a:pt x="131" y="802"/>
                </a:cubicBezTo>
                <a:cubicBezTo>
                  <a:pt x="129" y="802"/>
                  <a:pt x="128" y="801"/>
                  <a:pt x="127" y="801"/>
                </a:cubicBezTo>
                <a:cubicBezTo>
                  <a:pt x="126" y="801"/>
                  <a:pt x="125" y="803"/>
                  <a:pt x="124" y="805"/>
                </a:cubicBezTo>
                <a:cubicBezTo>
                  <a:pt x="124" y="805"/>
                  <a:pt x="126" y="806"/>
                  <a:pt x="126" y="807"/>
                </a:cubicBezTo>
                <a:cubicBezTo>
                  <a:pt x="127" y="806"/>
                  <a:pt x="128" y="805"/>
                  <a:pt x="130" y="805"/>
                </a:cubicBezTo>
                <a:close/>
                <a:moveTo>
                  <a:pt x="297" y="809"/>
                </a:moveTo>
                <a:cubicBezTo>
                  <a:pt x="298" y="809"/>
                  <a:pt x="299" y="809"/>
                  <a:pt x="300" y="809"/>
                </a:cubicBezTo>
                <a:cubicBezTo>
                  <a:pt x="300" y="807"/>
                  <a:pt x="300" y="806"/>
                  <a:pt x="301" y="804"/>
                </a:cubicBezTo>
                <a:cubicBezTo>
                  <a:pt x="300" y="803"/>
                  <a:pt x="298" y="803"/>
                  <a:pt x="297" y="803"/>
                </a:cubicBezTo>
                <a:cubicBezTo>
                  <a:pt x="297" y="805"/>
                  <a:pt x="297" y="807"/>
                  <a:pt x="297" y="809"/>
                </a:cubicBezTo>
                <a:close/>
                <a:moveTo>
                  <a:pt x="695" y="649"/>
                </a:moveTo>
                <a:cubicBezTo>
                  <a:pt x="697" y="648"/>
                  <a:pt x="698" y="647"/>
                  <a:pt x="699" y="646"/>
                </a:cubicBezTo>
                <a:cubicBezTo>
                  <a:pt x="698" y="645"/>
                  <a:pt x="697" y="643"/>
                  <a:pt x="696" y="644"/>
                </a:cubicBezTo>
                <a:cubicBezTo>
                  <a:pt x="695" y="644"/>
                  <a:pt x="694" y="646"/>
                  <a:pt x="692" y="647"/>
                </a:cubicBezTo>
                <a:cubicBezTo>
                  <a:pt x="693" y="647"/>
                  <a:pt x="694" y="648"/>
                  <a:pt x="695" y="649"/>
                </a:cubicBezTo>
                <a:close/>
                <a:moveTo>
                  <a:pt x="655" y="766"/>
                </a:moveTo>
                <a:cubicBezTo>
                  <a:pt x="656" y="763"/>
                  <a:pt x="657" y="762"/>
                  <a:pt x="657" y="761"/>
                </a:cubicBezTo>
                <a:cubicBezTo>
                  <a:pt x="657" y="760"/>
                  <a:pt x="656" y="759"/>
                  <a:pt x="655" y="758"/>
                </a:cubicBezTo>
                <a:cubicBezTo>
                  <a:pt x="654" y="759"/>
                  <a:pt x="653" y="760"/>
                  <a:pt x="653" y="761"/>
                </a:cubicBezTo>
                <a:cubicBezTo>
                  <a:pt x="652" y="762"/>
                  <a:pt x="654" y="763"/>
                  <a:pt x="655" y="766"/>
                </a:cubicBezTo>
                <a:close/>
                <a:moveTo>
                  <a:pt x="479" y="870"/>
                </a:moveTo>
                <a:cubicBezTo>
                  <a:pt x="478" y="870"/>
                  <a:pt x="477" y="870"/>
                  <a:pt x="476" y="870"/>
                </a:cubicBezTo>
                <a:cubicBezTo>
                  <a:pt x="476" y="872"/>
                  <a:pt x="477" y="874"/>
                  <a:pt x="477" y="877"/>
                </a:cubicBezTo>
                <a:cubicBezTo>
                  <a:pt x="477" y="877"/>
                  <a:pt x="479" y="876"/>
                  <a:pt x="479" y="876"/>
                </a:cubicBezTo>
                <a:cubicBezTo>
                  <a:pt x="479" y="874"/>
                  <a:pt x="479" y="872"/>
                  <a:pt x="479" y="870"/>
                </a:cubicBezTo>
                <a:close/>
                <a:moveTo>
                  <a:pt x="761" y="841"/>
                </a:moveTo>
                <a:cubicBezTo>
                  <a:pt x="755" y="840"/>
                  <a:pt x="754" y="842"/>
                  <a:pt x="754" y="845"/>
                </a:cubicBezTo>
                <a:cubicBezTo>
                  <a:pt x="754" y="846"/>
                  <a:pt x="754" y="846"/>
                  <a:pt x="755" y="847"/>
                </a:cubicBezTo>
                <a:cubicBezTo>
                  <a:pt x="757" y="845"/>
                  <a:pt x="759" y="843"/>
                  <a:pt x="761" y="841"/>
                </a:cubicBezTo>
                <a:close/>
                <a:moveTo>
                  <a:pt x="586" y="841"/>
                </a:moveTo>
                <a:cubicBezTo>
                  <a:pt x="585" y="841"/>
                  <a:pt x="584" y="840"/>
                  <a:pt x="583" y="840"/>
                </a:cubicBezTo>
                <a:cubicBezTo>
                  <a:pt x="582" y="841"/>
                  <a:pt x="580" y="841"/>
                  <a:pt x="580" y="843"/>
                </a:cubicBezTo>
                <a:cubicBezTo>
                  <a:pt x="579" y="843"/>
                  <a:pt x="581" y="845"/>
                  <a:pt x="582" y="846"/>
                </a:cubicBezTo>
                <a:cubicBezTo>
                  <a:pt x="583" y="845"/>
                  <a:pt x="584" y="843"/>
                  <a:pt x="586" y="841"/>
                </a:cubicBezTo>
                <a:close/>
                <a:moveTo>
                  <a:pt x="130" y="811"/>
                </a:moveTo>
                <a:cubicBezTo>
                  <a:pt x="129" y="811"/>
                  <a:pt x="128" y="811"/>
                  <a:pt x="127" y="811"/>
                </a:cubicBezTo>
                <a:cubicBezTo>
                  <a:pt x="127" y="813"/>
                  <a:pt x="127" y="815"/>
                  <a:pt x="128" y="817"/>
                </a:cubicBezTo>
                <a:cubicBezTo>
                  <a:pt x="128" y="817"/>
                  <a:pt x="129" y="817"/>
                  <a:pt x="130" y="817"/>
                </a:cubicBezTo>
                <a:cubicBezTo>
                  <a:pt x="130" y="815"/>
                  <a:pt x="130" y="813"/>
                  <a:pt x="130" y="811"/>
                </a:cubicBezTo>
                <a:close/>
                <a:moveTo>
                  <a:pt x="531" y="877"/>
                </a:moveTo>
                <a:cubicBezTo>
                  <a:pt x="531" y="876"/>
                  <a:pt x="530" y="876"/>
                  <a:pt x="530" y="875"/>
                </a:cubicBezTo>
                <a:cubicBezTo>
                  <a:pt x="528" y="876"/>
                  <a:pt x="526" y="877"/>
                  <a:pt x="525" y="879"/>
                </a:cubicBezTo>
                <a:cubicBezTo>
                  <a:pt x="524" y="879"/>
                  <a:pt x="526" y="880"/>
                  <a:pt x="526" y="881"/>
                </a:cubicBezTo>
                <a:cubicBezTo>
                  <a:pt x="528" y="880"/>
                  <a:pt x="530" y="878"/>
                  <a:pt x="531" y="877"/>
                </a:cubicBezTo>
                <a:close/>
                <a:moveTo>
                  <a:pt x="781" y="667"/>
                </a:moveTo>
                <a:cubicBezTo>
                  <a:pt x="782" y="667"/>
                  <a:pt x="783" y="668"/>
                  <a:pt x="783" y="668"/>
                </a:cubicBezTo>
                <a:cubicBezTo>
                  <a:pt x="784" y="664"/>
                  <a:pt x="785" y="661"/>
                  <a:pt x="786" y="657"/>
                </a:cubicBezTo>
                <a:cubicBezTo>
                  <a:pt x="785" y="657"/>
                  <a:pt x="785" y="657"/>
                  <a:pt x="784" y="656"/>
                </a:cubicBezTo>
                <a:cubicBezTo>
                  <a:pt x="783" y="660"/>
                  <a:pt x="782" y="664"/>
                  <a:pt x="781" y="667"/>
                </a:cubicBezTo>
                <a:close/>
                <a:moveTo>
                  <a:pt x="241" y="771"/>
                </a:moveTo>
                <a:cubicBezTo>
                  <a:pt x="243" y="769"/>
                  <a:pt x="244" y="768"/>
                  <a:pt x="244" y="767"/>
                </a:cubicBezTo>
                <a:cubicBezTo>
                  <a:pt x="243" y="765"/>
                  <a:pt x="242" y="764"/>
                  <a:pt x="241" y="763"/>
                </a:cubicBezTo>
                <a:cubicBezTo>
                  <a:pt x="240" y="764"/>
                  <a:pt x="239" y="765"/>
                  <a:pt x="239" y="766"/>
                </a:cubicBezTo>
                <a:cubicBezTo>
                  <a:pt x="239" y="767"/>
                  <a:pt x="240" y="768"/>
                  <a:pt x="241" y="771"/>
                </a:cubicBezTo>
                <a:close/>
                <a:moveTo>
                  <a:pt x="119" y="819"/>
                </a:moveTo>
                <a:cubicBezTo>
                  <a:pt x="120" y="819"/>
                  <a:pt x="121" y="819"/>
                  <a:pt x="122" y="819"/>
                </a:cubicBezTo>
                <a:cubicBezTo>
                  <a:pt x="121" y="817"/>
                  <a:pt x="121" y="814"/>
                  <a:pt x="120" y="812"/>
                </a:cubicBezTo>
                <a:cubicBezTo>
                  <a:pt x="119" y="813"/>
                  <a:pt x="118" y="813"/>
                  <a:pt x="118" y="813"/>
                </a:cubicBezTo>
                <a:cubicBezTo>
                  <a:pt x="118" y="815"/>
                  <a:pt x="118" y="817"/>
                  <a:pt x="119" y="819"/>
                </a:cubicBezTo>
                <a:close/>
                <a:moveTo>
                  <a:pt x="293" y="905"/>
                </a:moveTo>
                <a:cubicBezTo>
                  <a:pt x="294" y="905"/>
                  <a:pt x="294" y="906"/>
                  <a:pt x="295" y="906"/>
                </a:cubicBezTo>
                <a:cubicBezTo>
                  <a:pt x="296" y="905"/>
                  <a:pt x="298" y="903"/>
                  <a:pt x="298" y="902"/>
                </a:cubicBezTo>
                <a:cubicBezTo>
                  <a:pt x="298" y="901"/>
                  <a:pt x="296" y="900"/>
                  <a:pt x="293" y="898"/>
                </a:cubicBezTo>
                <a:cubicBezTo>
                  <a:pt x="293" y="902"/>
                  <a:pt x="293" y="903"/>
                  <a:pt x="293" y="905"/>
                </a:cubicBezTo>
                <a:close/>
                <a:moveTo>
                  <a:pt x="809" y="575"/>
                </a:moveTo>
                <a:cubicBezTo>
                  <a:pt x="809" y="575"/>
                  <a:pt x="809" y="574"/>
                  <a:pt x="810" y="574"/>
                </a:cubicBezTo>
                <a:cubicBezTo>
                  <a:pt x="809" y="573"/>
                  <a:pt x="808" y="571"/>
                  <a:pt x="807" y="571"/>
                </a:cubicBezTo>
                <a:cubicBezTo>
                  <a:pt x="805" y="571"/>
                  <a:pt x="803" y="571"/>
                  <a:pt x="801" y="571"/>
                </a:cubicBezTo>
                <a:cubicBezTo>
                  <a:pt x="801" y="572"/>
                  <a:pt x="801" y="572"/>
                  <a:pt x="801" y="573"/>
                </a:cubicBezTo>
                <a:cubicBezTo>
                  <a:pt x="803" y="573"/>
                  <a:pt x="806" y="574"/>
                  <a:pt x="809" y="575"/>
                </a:cubicBezTo>
                <a:close/>
                <a:moveTo>
                  <a:pt x="494" y="723"/>
                </a:moveTo>
                <a:cubicBezTo>
                  <a:pt x="494" y="722"/>
                  <a:pt x="494" y="721"/>
                  <a:pt x="494" y="720"/>
                </a:cubicBezTo>
                <a:cubicBezTo>
                  <a:pt x="492" y="721"/>
                  <a:pt x="490" y="721"/>
                  <a:pt x="488" y="721"/>
                </a:cubicBezTo>
                <a:cubicBezTo>
                  <a:pt x="488" y="722"/>
                  <a:pt x="488" y="723"/>
                  <a:pt x="488" y="724"/>
                </a:cubicBezTo>
                <a:cubicBezTo>
                  <a:pt x="490" y="724"/>
                  <a:pt x="492" y="724"/>
                  <a:pt x="494" y="723"/>
                </a:cubicBezTo>
                <a:close/>
                <a:moveTo>
                  <a:pt x="231" y="881"/>
                </a:moveTo>
                <a:cubicBezTo>
                  <a:pt x="231" y="881"/>
                  <a:pt x="231" y="882"/>
                  <a:pt x="230" y="882"/>
                </a:cubicBezTo>
                <a:cubicBezTo>
                  <a:pt x="233" y="885"/>
                  <a:pt x="237" y="885"/>
                  <a:pt x="241" y="883"/>
                </a:cubicBezTo>
                <a:cubicBezTo>
                  <a:pt x="237" y="882"/>
                  <a:pt x="234" y="881"/>
                  <a:pt x="231" y="881"/>
                </a:cubicBezTo>
                <a:close/>
                <a:moveTo>
                  <a:pt x="398" y="715"/>
                </a:moveTo>
                <a:cubicBezTo>
                  <a:pt x="396" y="716"/>
                  <a:pt x="395" y="716"/>
                  <a:pt x="394" y="717"/>
                </a:cubicBezTo>
                <a:cubicBezTo>
                  <a:pt x="393" y="719"/>
                  <a:pt x="393" y="720"/>
                  <a:pt x="393" y="722"/>
                </a:cubicBezTo>
                <a:cubicBezTo>
                  <a:pt x="393" y="722"/>
                  <a:pt x="394" y="723"/>
                  <a:pt x="394" y="723"/>
                </a:cubicBezTo>
                <a:cubicBezTo>
                  <a:pt x="395" y="721"/>
                  <a:pt x="396" y="720"/>
                  <a:pt x="397" y="719"/>
                </a:cubicBezTo>
                <a:cubicBezTo>
                  <a:pt x="398" y="718"/>
                  <a:pt x="397" y="717"/>
                  <a:pt x="398" y="715"/>
                </a:cubicBezTo>
                <a:close/>
                <a:moveTo>
                  <a:pt x="290" y="502"/>
                </a:moveTo>
                <a:cubicBezTo>
                  <a:pt x="287" y="498"/>
                  <a:pt x="284" y="499"/>
                  <a:pt x="281" y="504"/>
                </a:cubicBezTo>
                <a:cubicBezTo>
                  <a:pt x="285" y="503"/>
                  <a:pt x="287" y="503"/>
                  <a:pt x="290" y="502"/>
                </a:cubicBezTo>
                <a:close/>
                <a:moveTo>
                  <a:pt x="351" y="691"/>
                </a:moveTo>
                <a:cubicBezTo>
                  <a:pt x="350" y="691"/>
                  <a:pt x="349" y="692"/>
                  <a:pt x="349" y="692"/>
                </a:cubicBezTo>
                <a:cubicBezTo>
                  <a:pt x="349" y="695"/>
                  <a:pt x="350" y="698"/>
                  <a:pt x="351" y="702"/>
                </a:cubicBezTo>
                <a:cubicBezTo>
                  <a:pt x="352" y="702"/>
                  <a:pt x="352" y="701"/>
                  <a:pt x="353" y="701"/>
                </a:cubicBezTo>
                <a:cubicBezTo>
                  <a:pt x="352" y="698"/>
                  <a:pt x="351" y="695"/>
                  <a:pt x="351" y="691"/>
                </a:cubicBezTo>
                <a:close/>
                <a:moveTo>
                  <a:pt x="343" y="36"/>
                </a:moveTo>
                <a:cubicBezTo>
                  <a:pt x="344" y="32"/>
                  <a:pt x="344" y="29"/>
                  <a:pt x="344" y="26"/>
                </a:cubicBezTo>
                <a:cubicBezTo>
                  <a:pt x="339" y="30"/>
                  <a:pt x="339" y="32"/>
                  <a:pt x="343" y="36"/>
                </a:cubicBezTo>
                <a:close/>
                <a:moveTo>
                  <a:pt x="556" y="929"/>
                </a:moveTo>
                <a:cubicBezTo>
                  <a:pt x="554" y="927"/>
                  <a:pt x="553" y="927"/>
                  <a:pt x="552" y="926"/>
                </a:cubicBezTo>
                <a:cubicBezTo>
                  <a:pt x="551" y="926"/>
                  <a:pt x="550" y="928"/>
                  <a:pt x="550" y="928"/>
                </a:cubicBezTo>
                <a:cubicBezTo>
                  <a:pt x="550" y="930"/>
                  <a:pt x="551" y="931"/>
                  <a:pt x="552" y="932"/>
                </a:cubicBezTo>
                <a:cubicBezTo>
                  <a:pt x="553" y="931"/>
                  <a:pt x="554" y="930"/>
                  <a:pt x="556" y="929"/>
                </a:cubicBezTo>
                <a:close/>
                <a:moveTo>
                  <a:pt x="313" y="709"/>
                </a:moveTo>
                <a:cubicBezTo>
                  <a:pt x="313" y="709"/>
                  <a:pt x="312" y="709"/>
                  <a:pt x="311" y="710"/>
                </a:cubicBezTo>
                <a:cubicBezTo>
                  <a:pt x="311" y="712"/>
                  <a:pt x="312" y="714"/>
                  <a:pt x="312" y="716"/>
                </a:cubicBezTo>
                <a:cubicBezTo>
                  <a:pt x="313" y="716"/>
                  <a:pt x="315" y="715"/>
                  <a:pt x="315" y="715"/>
                </a:cubicBezTo>
                <a:cubicBezTo>
                  <a:pt x="315" y="713"/>
                  <a:pt x="314" y="711"/>
                  <a:pt x="313" y="709"/>
                </a:cubicBezTo>
                <a:close/>
                <a:moveTo>
                  <a:pt x="672" y="161"/>
                </a:moveTo>
                <a:cubicBezTo>
                  <a:pt x="672" y="162"/>
                  <a:pt x="672" y="162"/>
                  <a:pt x="672" y="163"/>
                </a:cubicBezTo>
                <a:cubicBezTo>
                  <a:pt x="676" y="164"/>
                  <a:pt x="681" y="165"/>
                  <a:pt x="685" y="166"/>
                </a:cubicBezTo>
                <a:cubicBezTo>
                  <a:pt x="685" y="166"/>
                  <a:pt x="685" y="165"/>
                  <a:pt x="685" y="165"/>
                </a:cubicBezTo>
                <a:cubicBezTo>
                  <a:pt x="681" y="163"/>
                  <a:pt x="676" y="162"/>
                  <a:pt x="672" y="161"/>
                </a:cubicBezTo>
                <a:close/>
                <a:moveTo>
                  <a:pt x="505" y="729"/>
                </a:moveTo>
                <a:cubicBezTo>
                  <a:pt x="505" y="730"/>
                  <a:pt x="505" y="731"/>
                  <a:pt x="506" y="732"/>
                </a:cubicBezTo>
                <a:cubicBezTo>
                  <a:pt x="508" y="732"/>
                  <a:pt x="510" y="731"/>
                  <a:pt x="512" y="731"/>
                </a:cubicBezTo>
                <a:cubicBezTo>
                  <a:pt x="511" y="730"/>
                  <a:pt x="511" y="728"/>
                  <a:pt x="511" y="728"/>
                </a:cubicBezTo>
                <a:cubicBezTo>
                  <a:pt x="509" y="728"/>
                  <a:pt x="507" y="729"/>
                  <a:pt x="505" y="729"/>
                </a:cubicBezTo>
                <a:close/>
                <a:moveTo>
                  <a:pt x="653" y="829"/>
                </a:moveTo>
                <a:cubicBezTo>
                  <a:pt x="652" y="826"/>
                  <a:pt x="651" y="824"/>
                  <a:pt x="651" y="822"/>
                </a:cubicBezTo>
                <a:cubicBezTo>
                  <a:pt x="650" y="823"/>
                  <a:pt x="648" y="824"/>
                  <a:pt x="648" y="825"/>
                </a:cubicBezTo>
                <a:cubicBezTo>
                  <a:pt x="647" y="828"/>
                  <a:pt x="648" y="829"/>
                  <a:pt x="653" y="829"/>
                </a:cubicBezTo>
                <a:close/>
                <a:moveTo>
                  <a:pt x="727" y="618"/>
                </a:moveTo>
                <a:cubicBezTo>
                  <a:pt x="727" y="619"/>
                  <a:pt x="727" y="619"/>
                  <a:pt x="727" y="620"/>
                </a:cubicBezTo>
                <a:cubicBezTo>
                  <a:pt x="730" y="620"/>
                  <a:pt x="732" y="620"/>
                  <a:pt x="735" y="620"/>
                </a:cubicBezTo>
                <a:cubicBezTo>
                  <a:pt x="734" y="616"/>
                  <a:pt x="732" y="615"/>
                  <a:pt x="727" y="618"/>
                </a:cubicBezTo>
                <a:close/>
                <a:moveTo>
                  <a:pt x="730" y="575"/>
                </a:moveTo>
                <a:cubicBezTo>
                  <a:pt x="734" y="575"/>
                  <a:pt x="737" y="576"/>
                  <a:pt x="741" y="576"/>
                </a:cubicBezTo>
                <a:cubicBezTo>
                  <a:pt x="741" y="576"/>
                  <a:pt x="741" y="575"/>
                  <a:pt x="741" y="574"/>
                </a:cubicBezTo>
                <a:cubicBezTo>
                  <a:pt x="738" y="572"/>
                  <a:pt x="734" y="573"/>
                  <a:pt x="730" y="575"/>
                </a:cubicBezTo>
                <a:close/>
                <a:moveTo>
                  <a:pt x="756" y="609"/>
                </a:moveTo>
                <a:cubicBezTo>
                  <a:pt x="756" y="609"/>
                  <a:pt x="755" y="609"/>
                  <a:pt x="755" y="609"/>
                </a:cubicBezTo>
                <a:cubicBezTo>
                  <a:pt x="754" y="611"/>
                  <a:pt x="754" y="612"/>
                  <a:pt x="754" y="613"/>
                </a:cubicBezTo>
                <a:cubicBezTo>
                  <a:pt x="755" y="615"/>
                  <a:pt x="757" y="616"/>
                  <a:pt x="758" y="617"/>
                </a:cubicBezTo>
                <a:cubicBezTo>
                  <a:pt x="758" y="616"/>
                  <a:pt x="759" y="616"/>
                  <a:pt x="759" y="616"/>
                </a:cubicBezTo>
                <a:cubicBezTo>
                  <a:pt x="758" y="614"/>
                  <a:pt x="757" y="611"/>
                  <a:pt x="756" y="609"/>
                </a:cubicBezTo>
                <a:close/>
                <a:moveTo>
                  <a:pt x="553" y="817"/>
                </a:moveTo>
                <a:cubicBezTo>
                  <a:pt x="548" y="813"/>
                  <a:pt x="545" y="814"/>
                  <a:pt x="545" y="820"/>
                </a:cubicBezTo>
                <a:cubicBezTo>
                  <a:pt x="548" y="819"/>
                  <a:pt x="550" y="818"/>
                  <a:pt x="553" y="817"/>
                </a:cubicBezTo>
                <a:close/>
                <a:moveTo>
                  <a:pt x="376" y="583"/>
                </a:moveTo>
                <a:cubicBezTo>
                  <a:pt x="377" y="583"/>
                  <a:pt x="378" y="584"/>
                  <a:pt x="378" y="585"/>
                </a:cubicBezTo>
                <a:cubicBezTo>
                  <a:pt x="380" y="584"/>
                  <a:pt x="382" y="583"/>
                  <a:pt x="383" y="581"/>
                </a:cubicBezTo>
                <a:cubicBezTo>
                  <a:pt x="383" y="581"/>
                  <a:pt x="382" y="579"/>
                  <a:pt x="382" y="578"/>
                </a:cubicBezTo>
                <a:cubicBezTo>
                  <a:pt x="380" y="580"/>
                  <a:pt x="378" y="581"/>
                  <a:pt x="376" y="583"/>
                </a:cubicBezTo>
                <a:close/>
                <a:moveTo>
                  <a:pt x="573" y="796"/>
                </a:moveTo>
                <a:cubicBezTo>
                  <a:pt x="573" y="797"/>
                  <a:pt x="574" y="798"/>
                  <a:pt x="574" y="799"/>
                </a:cubicBezTo>
                <a:cubicBezTo>
                  <a:pt x="576" y="798"/>
                  <a:pt x="578" y="798"/>
                  <a:pt x="580" y="797"/>
                </a:cubicBezTo>
                <a:cubicBezTo>
                  <a:pt x="581" y="797"/>
                  <a:pt x="580" y="796"/>
                  <a:pt x="580" y="795"/>
                </a:cubicBezTo>
                <a:cubicBezTo>
                  <a:pt x="578" y="795"/>
                  <a:pt x="575" y="796"/>
                  <a:pt x="573" y="796"/>
                </a:cubicBezTo>
                <a:close/>
                <a:moveTo>
                  <a:pt x="760" y="353"/>
                </a:moveTo>
                <a:cubicBezTo>
                  <a:pt x="766" y="356"/>
                  <a:pt x="767" y="356"/>
                  <a:pt x="768" y="350"/>
                </a:cubicBezTo>
                <a:cubicBezTo>
                  <a:pt x="765" y="351"/>
                  <a:pt x="762" y="352"/>
                  <a:pt x="760" y="353"/>
                </a:cubicBezTo>
                <a:close/>
                <a:moveTo>
                  <a:pt x="617" y="610"/>
                </a:moveTo>
                <a:cubicBezTo>
                  <a:pt x="618" y="609"/>
                  <a:pt x="619" y="609"/>
                  <a:pt x="620" y="609"/>
                </a:cubicBezTo>
                <a:cubicBezTo>
                  <a:pt x="619" y="607"/>
                  <a:pt x="619" y="605"/>
                  <a:pt x="618" y="603"/>
                </a:cubicBezTo>
                <a:cubicBezTo>
                  <a:pt x="617" y="603"/>
                  <a:pt x="616" y="603"/>
                  <a:pt x="616" y="603"/>
                </a:cubicBezTo>
                <a:cubicBezTo>
                  <a:pt x="616" y="605"/>
                  <a:pt x="616" y="608"/>
                  <a:pt x="617" y="610"/>
                </a:cubicBezTo>
                <a:close/>
                <a:moveTo>
                  <a:pt x="573" y="871"/>
                </a:moveTo>
                <a:cubicBezTo>
                  <a:pt x="571" y="873"/>
                  <a:pt x="570" y="874"/>
                  <a:pt x="569" y="876"/>
                </a:cubicBezTo>
                <a:cubicBezTo>
                  <a:pt x="569" y="876"/>
                  <a:pt x="571" y="878"/>
                  <a:pt x="571" y="878"/>
                </a:cubicBezTo>
                <a:cubicBezTo>
                  <a:pt x="573" y="877"/>
                  <a:pt x="574" y="876"/>
                  <a:pt x="575" y="874"/>
                </a:cubicBezTo>
                <a:cubicBezTo>
                  <a:pt x="575" y="874"/>
                  <a:pt x="574" y="873"/>
                  <a:pt x="573" y="871"/>
                </a:cubicBezTo>
                <a:close/>
                <a:moveTo>
                  <a:pt x="346" y="877"/>
                </a:moveTo>
                <a:cubicBezTo>
                  <a:pt x="346" y="878"/>
                  <a:pt x="347" y="879"/>
                  <a:pt x="348" y="880"/>
                </a:cubicBezTo>
                <a:cubicBezTo>
                  <a:pt x="349" y="878"/>
                  <a:pt x="351" y="877"/>
                  <a:pt x="353" y="875"/>
                </a:cubicBezTo>
                <a:cubicBezTo>
                  <a:pt x="353" y="875"/>
                  <a:pt x="352" y="874"/>
                  <a:pt x="352" y="874"/>
                </a:cubicBezTo>
                <a:cubicBezTo>
                  <a:pt x="350" y="875"/>
                  <a:pt x="348" y="876"/>
                  <a:pt x="346" y="877"/>
                </a:cubicBezTo>
                <a:close/>
                <a:moveTo>
                  <a:pt x="773" y="644"/>
                </a:moveTo>
                <a:cubicBezTo>
                  <a:pt x="773" y="643"/>
                  <a:pt x="773" y="642"/>
                  <a:pt x="773" y="641"/>
                </a:cubicBezTo>
                <a:cubicBezTo>
                  <a:pt x="771" y="641"/>
                  <a:pt x="769" y="641"/>
                  <a:pt x="767" y="641"/>
                </a:cubicBezTo>
                <a:cubicBezTo>
                  <a:pt x="767" y="642"/>
                  <a:pt x="767" y="643"/>
                  <a:pt x="768" y="644"/>
                </a:cubicBezTo>
                <a:cubicBezTo>
                  <a:pt x="769" y="644"/>
                  <a:pt x="771" y="644"/>
                  <a:pt x="773" y="644"/>
                </a:cubicBezTo>
                <a:close/>
                <a:moveTo>
                  <a:pt x="685" y="857"/>
                </a:moveTo>
                <a:cubicBezTo>
                  <a:pt x="685" y="856"/>
                  <a:pt x="685" y="856"/>
                  <a:pt x="685" y="855"/>
                </a:cubicBezTo>
                <a:cubicBezTo>
                  <a:pt x="683" y="855"/>
                  <a:pt x="680" y="855"/>
                  <a:pt x="676" y="856"/>
                </a:cubicBezTo>
                <a:cubicBezTo>
                  <a:pt x="680" y="861"/>
                  <a:pt x="683" y="859"/>
                  <a:pt x="685" y="857"/>
                </a:cubicBezTo>
                <a:close/>
                <a:moveTo>
                  <a:pt x="215" y="783"/>
                </a:moveTo>
                <a:cubicBezTo>
                  <a:pt x="215" y="783"/>
                  <a:pt x="215" y="784"/>
                  <a:pt x="215" y="785"/>
                </a:cubicBezTo>
                <a:cubicBezTo>
                  <a:pt x="218" y="785"/>
                  <a:pt x="221" y="785"/>
                  <a:pt x="224" y="786"/>
                </a:cubicBezTo>
                <a:cubicBezTo>
                  <a:pt x="224" y="785"/>
                  <a:pt x="224" y="784"/>
                  <a:pt x="224" y="784"/>
                </a:cubicBezTo>
                <a:cubicBezTo>
                  <a:pt x="222" y="781"/>
                  <a:pt x="218" y="783"/>
                  <a:pt x="215" y="783"/>
                </a:cubicBezTo>
                <a:close/>
                <a:moveTo>
                  <a:pt x="794" y="552"/>
                </a:moveTo>
                <a:cubicBezTo>
                  <a:pt x="792" y="550"/>
                  <a:pt x="791" y="549"/>
                  <a:pt x="789" y="548"/>
                </a:cubicBezTo>
                <a:cubicBezTo>
                  <a:pt x="789" y="548"/>
                  <a:pt x="788" y="547"/>
                  <a:pt x="787" y="547"/>
                </a:cubicBezTo>
                <a:cubicBezTo>
                  <a:pt x="786" y="548"/>
                  <a:pt x="785" y="549"/>
                  <a:pt x="786" y="549"/>
                </a:cubicBezTo>
                <a:cubicBezTo>
                  <a:pt x="786" y="550"/>
                  <a:pt x="786" y="551"/>
                  <a:pt x="787" y="551"/>
                </a:cubicBezTo>
                <a:cubicBezTo>
                  <a:pt x="789" y="552"/>
                  <a:pt x="792" y="552"/>
                  <a:pt x="794" y="552"/>
                </a:cubicBezTo>
                <a:close/>
                <a:moveTo>
                  <a:pt x="165" y="865"/>
                </a:moveTo>
                <a:cubicBezTo>
                  <a:pt x="165" y="864"/>
                  <a:pt x="165" y="864"/>
                  <a:pt x="165" y="863"/>
                </a:cubicBezTo>
                <a:cubicBezTo>
                  <a:pt x="163" y="862"/>
                  <a:pt x="161" y="861"/>
                  <a:pt x="159" y="861"/>
                </a:cubicBezTo>
                <a:cubicBezTo>
                  <a:pt x="159" y="862"/>
                  <a:pt x="158" y="864"/>
                  <a:pt x="159" y="864"/>
                </a:cubicBezTo>
                <a:cubicBezTo>
                  <a:pt x="160" y="864"/>
                  <a:pt x="163" y="865"/>
                  <a:pt x="165" y="865"/>
                </a:cubicBezTo>
                <a:close/>
                <a:moveTo>
                  <a:pt x="690" y="292"/>
                </a:moveTo>
                <a:cubicBezTo>
                  <a:pt x="689" y="292"/>
                  <a:pt x="688" y="292"/>
                  <a:pt x="688" y="293"/>
                </a:cubicBezTo>
                <a:cubicBezTo>
                  <a:pt x="687" y="295"/>
                  <a:pt x="686" y="298"/>
                  <a:pt x="689" y="300"/>
                </a:cubicBezTo>
                <a:cubicBezTo>
                  <a:pt x="690" y="300"/>
                  <a:pt x="690" y="300"/>
                  <a:pt x="691" y="300"/>
                </a:cubicBezTo>
                <a:cubicBezTo>
                  <a:pt x="691" y="297"/>
                  <a:pt x="690" y="295"/>
                  <a:pt x="690" y="292"/>
                </a:cubicBezTo>
                <a:close/>
                <a:moveTo>
                  <a:pt x="727" y="666"/>
                </a:moveTo>
                <a:cubicBezTo>
                  <a:pt x="728" y="664"/>
                  <a:pt x="729" y="661"/>
                  <a:pt x="730" y="659"/>
                </a:cubicBezTo>
                <a:cubicBezTo>
                  <a:pt x="725" y="658"/>
                  <a:pt x="724" y="660"/>
                  <a:pt x="727" y="666"/>
                </a:cubicBezTo>
                <a:close/>
                <a:moveTo>
                  <a:pt x="160" y="784"/>
                </a:moveTo>
                <a:cubicBezTo>
                  <a:pt x="159" y="785"/>
                  <a:pt x="158" y="785"/>
                  <a:pt x="158" y="785"/>
                </a:cubicBezTo>
                <a:cubicBezTo>
                  <a:pt x="158" y="788"/>
                  <a:pt x="159" y="790"/>
                  <a:pt x="160" y="792"/>
                </a:cubicBezTo>
                <a:cubicBezTo>
                  <a:pt x="161" y="791"/>
                  <a:pt x="162" y="791"/>
                  <a:pt x="163" y="790"/>
                </a:cubicBezTo>
                <a:cubicBezTo>
                  <a:pt x="162" y="788"/>
                  <a:pt x="161" y="786"/>
                  <a:pt x="160" y="784"/>
                </a:cubicBezTo>
                <a:close/>
                <a:moveTo>
                  <a:pt x="356" y="115"/>
                </a:moveTo>
                <a:cubicBezTo>
                  <a:pt x="355" y="118"/>
                  <a:pt x="355" y="120"/>
                  <a:pt x="354" y="123"/>
                </a:cubicBezTo>
                <a:cubicBezTo>
                  <a:pt x="359" y="121"/>
                  <a:pt x="360" y="119"/>
                  <a:pt x="356" y="115"/>
                </a:cubicBezTo>
                <a:close/>
                <a:moveTo>
                  <a:pt x="796" y="578"/>
                </a:moveTo>
                <a:cubicBezTo>
                  <a:pt x="796" y="577"/>
                  <a:pt x="797" y="577"/>
                  <a:pt x="798" y="576"/>
                </a:cubicBezTo>
                <a:cubicBezTo>
                  <a:pt x="797" y="575"/>
                  <a:pt x="796" y="573"/>
                  <a:pt x="794" y="572"/>
                </a:cubicBezTo>
                <a:cubicBezTo>
                  <a:pt x="794" y="571"/>
                  <a:pt x="792" y="573"/>
                  <a:pt x="791" y="573"/>
                </a:cubicBezTo>
                <a:cubicBezTo>
                  <a:pt x="793" y="575"/>
                  <a:pt x="794" y="576"/>
                  <a:pt x="796" y="578"/>
                </a:cubicBezTo>
                <a:close/>
                <a:moveTo>
                  <a:pt x="286" y="740"/>
                </a:moveTo>
                <a:cubicBezTo>
                  <a:pt x="285" y="743"/>
                  <a:pt x="284" y="744"/>
                  <a:pt x="283" y="746"/>
                </a:cubicBezTo>
                <a:cubicBezTo>
                  <a:pt x="283" y="746"/>
                  <a:pt x="285" y="747"/>
                  <a:pt x="285" y="747"/>
                </a:cubicBezTo>
                <a:cubicBezTo>
                  <a:pt x="286" y="746"/>
                  <a:pt x="288" y="745"/>
                  <a:pt x="288" y="744"/>
                </a:cubicBezTo>
                <a:cubicBezTo>
                  <a:pt x="289" y="743"/>
                  <a:pt x="287" y="742"/>
                  <a:pt x="286" y="740"/>
                </a:cubicBezTo>
                <a:close/>
                <a:moveTo>
                  <a:pt x="452" y="435"/>
                </a:moveTo>
                <a:cubicBezTo>
                  <a:pt x="453" y="435"/>
                  <a:pt x="454" y="435"/>
                  <a:pt x="455" y="435"/>
                </a:cubicBezTo>
                <a:cubicBezTo>
                  <a:pt x="456" y="433"/>
                  <a:pt x="456" y="431"/>
                  <a:pt x="456" y="429"/>
                </a:cubicBezTo>
                <a:cubicBezTo>
                  <a:pt x="456" y="429"/>
                  <a:pt x="455" y="429"/>
                  <a:pt x="454" y="429"/>
                </a:cubicBezTo>
                <a:cubicBezTo>
                  <a:pt x="453" y="431"/>
                  <a:pt x="453" y="433"/>
                  <a:pt x="452" y="435"/>
                </a:cubicBezTo>
                <a:close/>
                <a:moveTo>
                  <a:pt x="725" y="742"/>
                </a:moveTo>
                <a:cubicBezTo>
                  <a:pt x="725" y="743"/>
                  <a:pt x="726" y="744"/>
                  <a:pt x="726" y="745"/>
                </a:cubicBezTo>
                <a:cubicBezTo>
                  <a:pt x="728" y="744"/>
                  <a:pt x="730" y="742"/>
                  <a:pt x="733" y="741"/>
                </a:cubicBezTo>
                <a:cubicBezTo>
                  <a:pt x="732" y="740"/>
                  <a:pt x="732" y="740"/>
                  <a:pt x="732" y="739"/>
                </a:cubicBezTo>
                <a:cubicBezTo>
                  <a:pt x="729" y="740"/>
                  <a:pt x="727" y="741"/>
                  <a:pt x="725" y="742"/>
                </a:cubicBezTo>
                <a:close/>
                <a:moveTo>
                  <a:pt x="723" y="307"/>
                </a:moveTo>
                <a:cubicBezTo>
                  <a:pt x="723" y="307"/>
                  <a:pt x="724" y="308"/>
                  <a:pt x="724" y="309"/>
                </a:cubicBezTo>
                <a:cubicBezTo>
                  <a:pt x="726" y="308"/>
                  <a:pt x="728" y="307"/>
                  <a:pt x="730" y="306"/>
                </a:cubicBezTo>
                <a:cubicBezTo>
                  <a:pt x="729" y="305"/>
                  <a:pt x="728" y="304"/>
                  <a:pt x="728" y="304"/>
                </a:cubicBezTo>
                <a:cubicBezTo>
                  <a:pt x="726" y="304"/>
                  <a:pt x="725" y="306"/>
                  <a:pt x="723" y="307"/>
                </a:cubicBezTo>
                <a:close/>
                <a:moveTo>
                  <a:pt x="642" y="886"/>
                </a:moveTo>
                <a:cubicBezTo>
                  <a:pt x="640" y="885"/>
                  <a:pt x="639" y="883"/>
                  <a:pt x="638" y="884"/>
                </a:cubicBezTo>
                <a:cubicBezTo>
                  <a:pt x="637" y="884"/>
                  <a:pt x="636" y="886"/>
                  <a:pt x="635" y="887"/>
                </a:cubicBezTo>
                <a:cubicBezTo>
                  <a:pt x="636" y="887"/>
                  <a:pt x="637" y="889"/>
                  <a:pt x="637" y="888"/>
                </a:cubicBezTo>
                <a:cubicBezTo>
                  <a:pt x="639" y="888"/>
                  <a:pt x="640" y="887"/>
                  <a:pt x="642" y="886"/>
                </a:cubicBezTo>
                <a:close/>
                <a:moveTo>
                  <a:pt x="710" y="482"/>
                </a:moveTo>
                <a:cubicBezTo>
                  <a:pt x="710" y="483"/>
                  <a:pt x="710" y="484"/>
                  <a:pt x="711" y="485"/>
                </a:cubicBezTo>
                <a:cubicBezTo>
                  <a:pt x="713" y="484"/>
                  <a:pt x="716" y="483"/>
                  <a:pt x="719" y="483"/>
                </a:cubicBezTo>
                <a:cubicBezTo>
                  <a:pt x="719" y="482"/>
                  <a:pt x="719" y="481"/>
                  <a:pt x="719" y="480"/>
                </a:cubicBezTo>
                <a:cubicBezTo>
                  <a:pt x="716" y="481"/>
                  <a:pt x="713" y="481"/>
                  <a:pt x="710" y="482"/>
                </a:cubicBezTo>
                <a:close/>
                <a:moveTo>
                  <a:pt x="698" y="301"/>
                </a:moveTo>
                <a:cubicBezTo>
                  <a:pt x="699" y="301"/>
                  <a:pt x="699" y="301"/>
                  <a:pt x="699" y="302"/>
                </a:cubicBezTo>
                <a:cubicBezTo>
                  <a:pt x="700" y="301"/>
                  <a:pt x="702" y="300"/>
                  <a:pt x="702" y="299"/>
                </a:cubicBezTo>
                <a:cubicBezTo>
                  <a:pt x="701" y="297"/>
                  <a:pt x="700" y="295"/>
                  <a:pt x="700" y="293"/>
                </a:cubicBezTo>
                <a:cubicBezTo>
                  <a:pt x="699" y="293"/>
                  <a:pt x="698" y="294"/>
                  <a:pt x="698" y="294"/>
                </a:cubicBezTo>
                <a:cubicBezTo>
                  <a:pt x="698" y="296"/>
                  <a:pt x="698" y="298"/>
                  <a:pt x="698" y="301"/>
                </a:cubicBezTo>
                <a:close/>
                <a:moveTo>
                  <a:pt x="552" y="859"/>
                </a:moveTo>
                <a:cubicBezTo>
                  <a:pt x="553" y="860"/>
                  <a:pt x="554" y="860"/>
                  <a:pt x="555" y="860"/>
                </a:cubicBezTo>
                <a:cubicBezTo>
                  <a:pt x="555" y="858"/>
                  <a:pt x="556" y="856"/>
                  <a:pt x="557" y="853"/>
                </a:cubicBezTo>
                <a:cubicBezTo>
                  <a:pt x="557" y="853"/>
                  <a:pt x="555" y="853"/>
                  <a:pt x="555" y="853"/>
                </a:cubicBezTo>
                <a:cubicBezTo>
                  <a:pt x="554" y="855"/>
                  <a:pt x="553" y="857"/>
                  <a:pt x="552" y="859"/>
                </a:cubicBezTo>
                <a:close/>
                <a:moveTo>
                  <a:pt x="592" y="839"/>
                </a:moveTo>
                <a:cubicBezTo>
                  <a:pt x="591" y="839"/>
                  <a:pt x="590" y="839"/>
                  <a:pt x="589" y="839"/>
                </a:cubicBezTo>
                <a:cubicBezTo>
                  <a:pt x="589" y="842"/>
                  <a:pt x="588" y="844"/>
                  <a:pt x="588" y="846"/>
                </a:cubicBezTo>
                <a:cubicBezTo>
                  <a:pt x="589" y="846"/>
                  <a:pt x="591" y="846"/>
                  <a:pt x="591" y="846"/>
                </a:cubicBezTo>
                <a:cubicBezTo>
                  <a:pt x="591" y="844"/>
                  <a:pt x="591" y="841"/>
                  <a:pt x="592" y="839"/>
                </a:cubicBezTo>
                <a:close/>
                <a:moveTo>
                  <a:pt x="554" y="695"/>
                </a:moveTo>
                <a:cubicBezTo>
                  <a:pt x="554" y="695"/>
                  <a:pt x="553" y="694"/>
                  <a:pt x="553" y="694"/>
                </a:cubicBezTo>
                <a:cubicBezTo>
                  <a:pt x="551" y="696"/>
                  <a:pt x="549" y="697"/>
                  <a:pt x="546" y="699"/>
                </a:cubicBezTo>
                <a:cubicBezTo>
                  <a:pt x="551" y="701"/>
                  <a:pt x="553" y="699"/>
                  <a:pt x="554" y="695"/>
                </a:cubicBezTo>
                <a:close/>
                <a:moveTo>
                  <a:pt x="452" y="457"/>
                </a:moveTo>
                <a:cubicBezTo>
                  <a:pt x="451" y="456"/>
                  <a:pt x="450" y="456"/>
                  <a:pt x="449" y="456"/>
                </a:cubicBezTo>
                <a:cubicBezTo>
                  <a:pt x="448" y="459"/>
                  <a:pt x="448" y="461"/>
                  <a:pt x="447" y="464"/>
                </a:cubicBezTo>
                <a:cubicBezTo>
                  <a:pt x="448" y="464"/>
                  <a:pt x="448" y="465"/>
                  <a:pt x="449" y="465"/>
                </a:cubicBezTo>
                <a:cubicBezTo>
                  <a:pt x="450" y="462"/>
                  <a:pt x="451" y="459"/>
                  <a:pt x="452" y="457"/>
                </a:cubicBezTo>
                <a:close/>
                <a:moveTo>
                  <a:pt x="392" y="704"/>
                </a:moveTo>
                <a:cubicBezTo>
                  <a:pt x="385" y="701"/>
                  <a:pt x="383" y="702"/>
                  <a:pt x="384" y="707"/>
                </a:cubicBezTo>
                <a:cubicBezTo>
                  <a:pt x="386" y="706"/>
                  <a:pt x="389" y="705"/>
                  <a:pt x="392" y="704"/>
                </a:cubicBezTo>
                <a:close/>
                <a:moveTo>
                  <a:pt x="338" y="643"/>
                </a:moveTo>
                <a:cubicBezTo>
                  <a:pt x="334" y="647"/>
                  <a:pt x="334" y="649"/>
                  <a:pt x="338" y="653"/>
                </a:cubicBezTo>
                <a:cubicBezTo>
                  <a:pt x="338" y="649"/>
                  <a:pt x="338" y="646"/>
                  <a:pt x="338" y="643"/>
                </a:cubicBezTo>
                <a:close/>
                <a:moveTo>
                  <a:pt x="244" y="702"/>
                </a:moveTo>
                <a:cubicBezTo>
                  <a:pt x="243" y="705"/>
                  <a:pt x="242" y="706"/>
                  <a:pt x="242" y="707"/>
                </a:cubicBezTo>
                <a:cubicBezTo>
                  <a:pt x="242" y="708"/>
                  <a:pt x="244" y="709"/>
                  <a:pt x="244" y="709"/>
                </a:cubicBezTo>
                <a:cubicBezTo>
                  <a:pt x="246" y="709"/>
                  <a:pt x="247" y="708"/>
                  <a:pt x="248" y="707"/>
                </a:cubicBezTo>
                <a:cubicBezTo>
                  <a:pt x="247" y="706"/>
                  <a:pt x="246" y="705"/>
                  <a:pt x="244" y="702"/>
                </a:cubicBezTo>
                <a:close/>
                <a:moveTo>
                  <a:pt x="202" y="926"/>
                </a:moveTo>
                <a:cubicBezTo>
                  <a:pt x="202" y="926"/>
                  <a:pt x="202" y="925"/>
                  <a:pt x="202" y="924"/>
                </a:cubicBezTo>
                <a:cubicBezTo>
                  <a:pt x="200" y="924"/>
                  <a:pt x="198" y="925"/>
                  <a:pt x="196" y="925"/>
                </a:cubicBezTo>
                <a:cubicBezTo>
                  <a:pt x="196" y="925"/>
                  <a:pt x="196" y="927"/>
                  <a:pt x="196" y="928"/>
                </a:cubicBezTo>
                <a:cubicBezTo>
                  <a:pt x="198" y="927"/>
                  <a:pt x="200" y="927"/>
                  <a:pt x="202" y="926"/>
                </a:cubicBezTo>
                <a:close/>
                <a:moveTo>
                  <a:pt x="603" y="919"/>
                </a:moveTo>
                <a:cubicBezTo>
                  <a:pt x="602" y="918"/>
                  <a:pt x="601" y="916"/>
                  <a:pt x="600" y="916"/>
                </a:cubicBezTo>
                <a:cubicBezTo>
                  <a:pt x="599" y="917"/>
                  <a:pt x="598" y="919"/>
                  <a:pt x="596" y="920"/>
                </a:cubicBezTo>
                <a:cubicBezTo>
                  <a:pt x="597" y="920"/>
                  <a:pt x="598" y="922"/>
                  <a:pt x="599" y="922"/>
                </a:cubicBezTo>
                <a:cubicBezTo>
                  <a:pt x="600" y="921"/>
                  <a:pt x="601" y="920"/>
                  <a:pt x="603" y="919"/>
                </a:cubicBezTo>
                <a:close/>
                <a:moveTo>
                  <a:pt x="496" y="714"/>
                </a:moveTo>
                <a:cubicBezTo>
                  <a:pt x="496" y="714"/>
                  <a:pt x="496" y="713"/>
                  <a:pt x="496" y="713"/>
                </a:cubicBezTo>
                <a:cubicBezTo>
                  <a:pt x="495" y="712"/>
                  <a:pt x="493" y="711"/>
                  <a:pt x="492" y="712"/>
                </a:cubicBezTo>
                <a:cubicBezTo>
                  <a:pt x="491" y="712"/>
                  <a:pt x="490" y="714"/>
                  <a:pt x="489" y="715"/>
                </a:cubicBezTo>
                <a:cubicBezTo>
                  <a:pt x="490" y="716"/>
                  <a:pt x="490" y="716"/>
                  <a:pt x="491" y="717"/>
                </a:cubicBezTo>
                <a:cubicBezTo>
                  <a:pt x="492" y="716"/>
                  <a:pt x="494" y="715"/>
                  <a:pt x="496" y="714"/>
                </a:cubicBezTo>
                <a:close/>
                <a:moveTo>
                  <a:pt x="344" y="42"/>
                </a:moveTo>
                <a:cubicBezTo>
                  <a:pt x="342" y="41"/>
                  <a:pt x="341" y="39"/>
                  <a:pt x="340" y="39"/>
                </a:cubicBezTo>
                <a:cubicBezTo>
                  <a:pt x="339" y="39"/>
                  <a:pt x="338" y="41"/>
                  <a:pt x="338" y="42"/>
                </a:cubicBezTo>
                <a:cubicBezTo>
                  <a:pt x="338" y="43"/>
                  <a:pt x="339" y="45"/>
                  <a:pt x="340" y="45"/>
                </a:cubicBezTo>
                <a:cubicBezTo>
                  <a:pt x="341" y="45"/>
                  <a:pt x="342" y="43"/>
                  <a:pt x="344" y="42"/>
                </a:cubicBezTo>
                <a:close/>
                <a:moveTo>
                  <a:pt x="20" y="610"/>
                </a:moveTo>
                <a:cubicBezTo>
                  <a:pt x="19" y="610"/>
                  <a:pt x="18" y="610"/>
                  <a:pt x="17" y="610"/>
                </a:cubicBezTo>
                <a:cubicBezTo>
                  <a:pt x="17" y="613"/>
                  <a:pt x="17" y="616"/>
                  <a:pt x="17" y="618"/>
                </a:cubicBezTo>
                <a:cubicBezTo>
                  <a:pt x="18" y="618"/>
                  <a:pt x="18" y="618"/>
                  <a:pt x="19" y="618"/>
                </a:cubicBezTo>
                <a:cubicBezTo>
                  <a:pt x="19" y="616"/>
                  <a:pt x="20" y="613"/>
                  <a:pt x="20" y="610"/>
                </a:cubicBezTo>
                <a:close/>
                <a:moveTo>
                  <a:pt x="600" y="716"/>
                </a:moveTo>
                <a:cubicBezTo>
                  <a:pt x="600" y="715"/>
                  <a:pt x="600" y="714"/>
                  <a:pt x="600" y="713"/>
                </a:cubicBezTo>
                <a:cubicBezTo>
                  <a:pt x="598" y="713"/>
                  <a:pt x="596" y="713"/>
                  <a:pt x="595" y="713"/>
                </a:cubicBezTo>
                <a:cubicBezTo>
                  <a:pt x="594" y="713"/>
                  <a:pt x="594" y="716"/>
                  <a:pt x="594" y="717"/>
                </a:cubicBezTo>
                <a:cubicBezTo>
                  <a:pt x="596" y="716"/>
                  <a:pt x="598" y="716"/>
                  <a:pt x="600" y="716"/>
                </a:cubicBezTo>
                <a:close/>
                <a:moveTo>
                  <a:pt x="387" y="791"/>
                </a:moveTo>
                <a:cubicBezTo>
                  <a:pt x="386" y="794"/>
                  <a:pt x="385" y="795"/>
                  <a:pt x="384" y="797"/>
                </a:cubicBezTo>
                <a:cubicBezTo>
                  <a:pt x="384" y="797"/>
                  <a:pt x="385" y="798"/>
                  <a:pt x="386" y="799"/>
                </a:cubicBezTo>
                <a:cubicBezTo>
                  <a:pt x="387" y="797"/>
                  <a:pt x="388" y="796"/>
                  <a:pt x="389" y="794"/>
                </a:cubicBezTo>
                <a:cubicBezTo>
                  <a:pt x="389" y="794"/>
                  <a:pt x="388" y="793"/>
                  <a:pt x="387" y="791"/>
                </a:cubicBezTo>
                <a:close/>
                <a:moveTo>
                  <a:pt x="80" y="711"/>
                </a:moveTo>
                <a:cubicBezTo>
                  <a:pt x="81" y="711"/>
                  <a:pt x="81" y="711"/>
                  <a:pt x="82" y="711"/>
                </a:cubicBezTo>
                <a:cubicBezTo>
                  <a:pt x="82" y="709"/>
                  <a:pt x="83" y="708"/>
                  <a:pt x="83" y="706"/>
                </a:cubicBezTo>
                <a:cubicBezTo>
                  <a:pt x="83" y="705"/>
                  <a:pt x="81" y="704"/>
                  <a:pt x="80" y="704"/>
                </a:cubicBezTo>
                <a:cubicBezTo>
                  <a:pt x="79" y="704"/>
                  <a:pt x="79" y="704"/>
                  <a:pt x="79" y="704"/>
                </a:cubicBezTo>
                <a:cubicBezTo>
                  <a:pt x="79" y="707"/>
                  <a:pt x="80" y="709"/>
                  <a:pt x="80" y="711"/>
                </a:cubicBezTo>
                <a:close/>
                <a:moveTo>
                  <a:pt x="73" y="805"/>
                </a:moveTo>
                <a:cubicBezTo>
                  <a:pt x="77" y="801"/>
                  <a:pt x="76" y="799"/>
                  <a:pt x="71" y="797"/>
                </a:cubicBezTo>
                <a:cubicBezTo>
                  <a:pt x="72" y="799"/>
                  <a:pt x="73" y="802"/>
                  <a:pt x="73" y="805"/>
                </a:cubicBezTo>
                <a:close/>
                <a:moveTo>
                  <a:pt x="309" y="675"/>
                </a:moveTo>
                <a:cubicBezTo>
                  <a:pt x="309" y="674"/>
                  <a:pt x="309" y="673"/>
                  <a:pt x="309" y="672"/>
                </a:cubicBezTo>
                <a:cubicBezTo>
                  <a:pt x="307" y="673"/>
                  <a:pt x="305" y="673"/>
                  <a:pt x="303" y="674"/>
                </a:cubicBezTo>
                <a:cubicBezTo>
                  <a:pt x="303" y="674"/>
                  <a:pt x="303" y="676"/>
                  <a:pt x="303" y="677"/>
                </a:cubicBezTo>
                <a:cubicBezTo>
                  <a:pt x="305" y="676"/>
                  <a:pt x="307" y="676"/>
                  <a:pt x="309" y="675"/>
                </a:cubicBezTo>
                <a:close/>
                <a:moveTo>
                  <a:pt x="482" y="647"/>
                </a:moveTo>
                <a:cubicBezTo>
                  <a:pt x="483" y="646"/>
                  <a:pt x="483" y="646"/>
                  <a:pt x="484" y="646"/>
                </a:cubicBezTo>
                <a:cubicBezTo>
                  <a:pt x="484" y="643"/>
                  <a:pt x="483" y="640"/>
                  <a:pt x="483" y="637"/>
                </a:cubicBezTo>
                <a:cubicBezTo>
                  <a:pt x="482" y="637"/>
                  <a:pt x="482" y="637"/>
                  <a:pt x="481" y="637"/>
                </a:cubicBezTo>
                <a:cubicBezTo>
                  <a:pt x="481" y="640"/>
                  <a:pt x="482" y="643"/>
                  <a:pt x="482" y="647"/>
                </a:cubicBezTo>
                <a:close/>
                <a:moveTo>
                  <a:pt x="621" y="733"/>
                </a:moveTo>
                <a:cubicBezTo>
                  <a:pt x="622" y="732"/>
                  <a:pt x="623" y="730"/>
                  <a:pt x="624" y="729"/>
                </a:cubicBezTo>
                <a:cubicBezTo>
                  <a:pt x="623" y="729"/>
                  <a:pt x="622" y="727"/>
                  <a:pt x="622" y="727"/>
                </a:cubicBezTo>
                <a:cubicBezTo>
                  <a:pt x="620" y="728"/>
                  <a:pt x="619" y="729"/>
                  <a:pt x="618" y="730"/>
                </a:cubicBezTo>
                <a:cubicBezTo>
                  <a:pt x="619" y="731"/>
                  <a:pt x="620" y="732"/>
                  <a:pt x="621" y="733"/>
                </a:cubicBezTo>
                <a:close/>
                <a:moveTo>
                  <a:pt x="354" y="848"/>
                </a:moveTo>
                <a:cubicBezTo>
                  <a:pt x="354" y="848"/>
                  <a:pt x="355" y="848"/>
                  <a:pt x="355" y="848"/>
                </a:cubicBezTo>
                <a:cubicBezTo>
                  <a:pt x="360" y="845"/>
                  <a:pt x="360" y="844"/>
                  <a:pt x="358" y="839"/>
                </a:cubicBezTo>
                <a:cubicBezTo>
                  <a:pt x="357" y="843"/>
                  <a:pt x="355" y="845"/>
                  <a:pt x="354" y="848"/>
                </a:cubicBezTo>
                <a:close/>
                <a:moveTo>
                  <a:pt x="600" y="858"/>
                </a:moveTo>
                <a:cubicBezTo>
                  <a:pt x="601" y="858"/>
                  <a:pt x="602" y="858"/>
                  <a:pt x="603" y="858"/>
                </a:cubicBezTo>
                <a:cubicBezTo>
                  <a:pt x="604" y="856"/>
                  <a:pt x="604" y="854"/>
                  <a:pt x="605" y="852"/>
                </a:cubicBezTo>
                <a:cubicBezTo>
                  <a:pt x="604" y="851"/>
                  <a:pt x="603" y="851"/>
                  <a:pt x="602" y="851"/>
                </a:cubicBezTo>
                <a:cubicBezTo>
                  <a:pt x="602" y="853"/>
                  <a:pt x="601" y="855"/>
                  <a:pt x="600" y="858"/>
                </a:cubicBezTo>
                <a:close/>
                <a:moveTo>
                  <a:pt x="654" y="894"/>
                </a:moveTo>
                <a:cubicBezTo>
                  <a:pt x="652" y="892"/>
                  <a:pt x="651" y="891"/>
                  <a:pt x="650" y="891"/>
                </a:cubicBezTo>
                <a:cubicBezTo>
                  <a:pt x="649" y="891"/>
                  <a:pt x="647" y="892"/>
                  <a:pt x="648" y="893"/>
                </a:cubicBezTo>
                <a:cubicBezTo>
                  <a:pt x="648" y="894"/>
                  <a:pt x="649" y="896"/>
                  <a:pt x="649" y="896"/>
                </a:cubicBezTo>
                <a:cubicBezTo>
                  <a:pt x="651" y="896"/>
                  <a:pt x="652" y="895"/>
                  <a:pt x="654" y="894"/>
                </a:cubicBezTo>
                <a:close/>
                <a:moveTo>
                  <a:pt x="420" y="501"/>
                </a:moveTo>
                <a:cubicBezTo>
                  <a:pt x="421" y="501"/>
                  <a:pt x="422" y="501"/>
                  <a:pt x="423" y="501"/>
                </a:cubicBezTo>
                <a:cubicBezTo>
                  <a:pt x="423" y="498"/>
                  <a:pt x="422" y="496"/>
                  <a:pt x="422" y="494"/>
                </a:cubicBezTo>
                <a:cubicBezTo>
                  <a:pt x="422" y="494"/>
                  <a:pt x="420" y="494"/>
                  <a:pt x="419" y="494"/>
                </a:cubicBezTo>
                <a:cubicBezTo>
                  <a:pt x="420" y="496"/>
                  <a:pt x="420" y="499"/>
                  <a:pt x="420" y="501"/>
                </a:cubicBezTo>
                <a:close/>
                <a:moveTo>
                  <a:pt x="624" y="855"/>
                </a:moveTo>
                <a:cubicBezTo>
                  <a:pt x="625" y="853"/>
                  <a:pt x="626" y="852"/>
                  <a:pt x="626" y="850"/>
                </a:cubicBezTo>
                <a:cubicBezTo>
                  <a:pt x="626" y="850"/>
                  <a:pt x="624" y="848"/>
                  <a:pt x="624" y="848"/>
                </a:cubicBezTo>
                <a:cubicBezTo>
                  <a:pt x="622" y="849"/>
                  <a:pt x="621" y="850"/>
                  <a:pt x="621" y="851"/>
                </a:cubicBezTo>
                <a:cubicBezTo>
                  <a:pt x="620" y="852"/>
                  <a:pt x="622" y="853"/>
                  <a:pt x="624" y="855"/>
                </a:cubicBezTo>
                <a:close/>
                <a:moveTo>
                  <a:pt x="714" y="703"/>
                </a:moveTo>
                <a:cubicBezTo>
                  <a:pt x="714" y="702"/>
                  <a:pt x="714" y="702"/>
                  <a:pt x="714" y="701"/>
                </a:cubicBezTo>
                <a:cubicBezTo>
                  <a:pt x="712" y="702"/>
                  <a:pt x="710" y="702"/>
                  <a:pt x="710" y="703"/>
                </a:cubicBezTo>
                <a:cubicBezTo>
                  <a:pt x="709" y="704"/>
                  <a:pt x="709" y="705"/>
                  <a:pt x="708" y="707"/>
                </a:cubicBezTo>
                <a:cubicBezTo>
                  <a:pt x="709" y="707"/>
                  <a:pt x="710" y="707"/>
                  <a:pt x="710" y="708"/>
                </a:cubicBezTo>
                <a:cubicBezTo>
                  <a:pt x="712" y="706"/>
                  <a:pt x="713" y="704"/>
                  <a:pt x="714" y="703"/>
                </a:cubicBezTo>
                <a:close/>
                <a:moveTo>
                  <a:pt x="337" y="889"/>
                </a:moveTo>
                <a:cubicBezTo>
                  <a:pt x="337" y="888"/>
                  <a:pt x="337" y="887"/>
                  <a:pt x="336" y="886"/>
                </a:cubicBezTo>
                <a:cubicBezTo>
                  <a:pt x="335" y="887"/>
                  <a:pt x="333" y="887"/>
                  <a:pt x="331" y="888"/>
                </a:cubicBezTo>
                <a:cubicBezTo>
                  <a:pt x="331" y="888"/>
                  <a:pt x="332" y="890"/>
                  <a:pt x="332" y="891"/>
                </a:cubicBezTo>
                <a:cubicBezTo>
                  <a:pt x="334" y="890"/>
                  <a:pt x="336" y="889"/>
                  <a:pt x="337" y="889"/>
                </a:cubicBezTo>
                <a:close/>
                <a:moveTo>
                  <a:pt x="746" y="888"/>
                </a:moveTo>
                <a:cubicBezTo>
                  <a:pt x="745" y="888"/>
                  <a:pt x="744" y="887"/>
                  <a:pt x="743" y="887"/>
                </a:cubicBezTo>
                <a:cubicBezTo>
                  <a:pt x="743" y="889"/>
                  <a:pt x="742" y="891"/>
                  <a:pt x="742" y="893"/>
                </a:cubicBezTo>
                <a:cubicBezTo>
                  <a:pt x="742" y="894"/>
                  <a:pt x="744" y="894"/>
                  <a:pt x="744" y="894"/>
                </a:cubicBezTo>
                <a:cubicBezTo>
                  <a:pt x="745" y="892"/>
                  <a:pt x="745" y="890"/>
                  <a:pt x="746" y="888"/>
                </a:cubicBezTo>
                <a:close/>
                <a:moveTo>
                  <a:pt x="262" y="964"/>
                </a:moveTo>
                <a:cubicBezTo>
                  <a:pt x="263" y="962"/>
                  <a:pt x="264" y="961"/>
                  <a:pt x="264" y="960"/>
                </a:cubicBezTo>
                <a:cubicBezTo>
                  <a:pt x="264" y="959"/>
                  <a:pt x="262" y="958"/>
                  <a:pt x="262" y="957"/>
                </a:cubicBezTo>
                <a:cubicBezTo>
                  <a:pt x="261" y="958"/>
                  <a:pt x="259" y="959"/>
                  <a:pt x="259" y="960"/>
                </a:cubicBezTo>
                <a:cubicBezTo>
                  <a:pt x="259" y="961"/>
                  <a:pt x="261" y="962"/>
                  <a:pt x="262" y="964"/>
                </a:cubicBezTo>
                <a:close/>
                <a:moveTo>
                  <a:pt x="753" y="707"/>
                </a:moveTo>
                <a:cubicBezTo>
                  <a:pt x="751" y="705"/>
                  <a:pt x="750" y="704"/>
                  <a:pt x="750" y="704"/>
                </a:cubicBezTo>
                <a:cubicBezTo>
                  <a:pt x="748" y="705"/>
                  <a:pt x="747" y="706"/>
                  <a:pt x="747" y="708"/>
                </a:cubicBezTo>
                <a:cubicBezTo>
                  <a:pt x="746" y="708"/>
                  <a:pt x="748" y="709"/>
                  <a:pt x="748" y="710"/>
                </a:cubicBezTo>
                <a:cubicBezTo>
                  <a:pt x="750" y="709"/>
                  <a:pt x="751" y="708"/>
                  <a:pt x="753" y="707"/>
                </a:cubicBezTo>
                <a:close/>
                <a:moveTo>
                  <a:pt x="156" y="915"/>
                </a:moveTo>
                <a:cubicBezTo>
                  <a:pt x="154" y="914"/>
                  <a:pt x="153" y="912"/>
                  <a:pt x="152" y="912"/>
                </a:cubicBezTo>
                <a:cubicBezTo>
                  <a:pt x="152" y="912"/>
                  <a:pt x="150" y="914"/>
                  <a:pt x="150" y="915"/>
                </a:cubicBezTo>
                <a:cubicBezTo>
                  <a:pt x="150" y="916"/>
                  <a:pt x="152" y="917"/>
                  <a:pt x="153" y="917"/>
                </a:cubicBezTo>
                <a:cubicBezTo>
                  <a:pt x="153" y="917"/>
                  <a:pt x="155" y="916"/>
                  <a:pt x="156" y="915"/>
                </a:cubicBezTo>
                <a:close/>
                <a:moveTo>
                  <a:pt x="304" y="27"/>
                </a:moveTo>
                <a:cubicBezTo>
                  <a:pt x="303" y="27"/>
                  <a:pt x="303" y="28"/>
                  <a:pt x="302" y="28"/>
                </a:cubicBezTo>
                <a:cubicBezTo>
                  <a:pt x="305" y="31"/>
                  <a:pt x="308" y="34"/>
                  <a:pt x="311" y="36"/>
                </a:cubicBezTo>
                <a:cubicBezTo>
                  <a:pt x="311" y="36"/>
                  <a:pt x="311" y="35"/>
                  <a:pt x="312" y="35"/>
                </a:cubicBezTo>
                <a:cubicBezTo>
                  <a:pt x="309" y="32"/>
                  <a:pt x="306" y="30"/>
                  <a:pt x="304" y="27"/>
                </a:cubicBezTo>
                <a:close/>
                <a:moveTo>
                  <a:pt x="450" y="931"/>
                </a:moveTo>
                <a:cubicBezTo>
                  <a:pt x="451" y="931"/>
                  <a:pt x="452" y="931"/>
                  <a:pt x="453" y="931"/>
                </a:cubicBezTo>
                <a:cubicBezTo>
                  <a:pt x="453" y="929"/>
                  <a:pt x="453" y="926"/>
                  <a:pt x="453" y="924"/>
                </a:cubicBezTo>
                <a:cubicBezTo>
                  <a:pt x="452" y="924"/>
                  <a:pt x="450" y="925"/>
                  <a:pt x="450" y="925"/>
                </a:cubicBezTo>
                <a:cubicBezTo>
                  <a:pt x="450" y="927"/>
                  <a:pt x="450" y="929"/>
                  <a:pt x="450" y="931"/>
                </a:cubicBezTo>
                <a:close/>
                <a:moveTo>
                  <a:pt x="591" y="92"/>
                </a:moveTo>
                <a:cubicBezTo>
                  <a:pt x="591" y="93"/>
                  <a:pt x="590" y="93"/>
                  <a:pt x="590" y="93"/>
                </a:cubicBezTo>
                <a:cubicBezTo>
                  <a:pt x="591" y="95"/>
                  <a:pt x="592" y="97"/>
                  <a:pt x="594" y="99"/>
                </a:cubicBezTo>
                <a:cubicBezTo>
                  <a:pt x="594" y="99"/>
                  <a:pt x="596" y="99"/>
                  <a:pt x="597" y="100"/>
                </a:cubicBezTo>
                <a:cubicBezTo>
                  <a:pt x="596" y="99"/>
                  <a:pt x="597" y="97"/>
                  <a:pt x="596" y="97"/>
                </a:cubicBezTo>
                <a:cubicBezTo>
                  <a:pt x="595" y="95"/>
                  <a:pt x="593" y="94"/>
                  <a:pt x="591" y="92"/>
                </a:cubicBezTo>
                <a:close/>
                <a:moveTo>
                  <a:pt x="763" y="788"/>
                </a:moveTo>
                <a:cubicBezTo>
                  <a:pt x="762" y="787"/>
                  <a:pt x="762" y="787"/>
                  <a:pt x="761" y="786"/>
                </a:cubicBezTo>
                <a:cubicBezTo>
                  <a:pt x="760" y="788"/>
                  <a:pt x="758" y="790"/>
                  <a:pt x="757" y="791"/>
                </a:cubicBezTo>
                <a:cubicBezTo>
                  <a:pt x="757" y="792"/>
                  <a:pt x="758" y="793"/>
                  <a:pt x="759" y="793"/>
                </a:cubicBezTo>
                <a:cubicBezTo>
                  <a:pt x="760" y="791"/>
                  <a:pt x="762" y="789"/>
                  <a:pt x="763" y="788"/>
                </a:cubicBezTo>
                <a:close/>
                <a:moveTo>
                  <a:pt x="489" y="803"/>
                </a:moveTo>
                <a:cubicBezTo>
                  <a:pt x="490" y="803"/>
                  <a:pt x="491" y="803"/>
                  <a:pt x="492" y="803"/>
                </a:cubicBezTo>
                <a:cubicBezTo>
                  <a:pt x="492" y="801"/>
                  <a:pt x="492" y="799"/>
                  <a:pt x="493" y="797"/>
                </a:cubicBezTo>
                <a:cubicBezTo>
                  <a:pt x="492" y="797"/>
                  <a:pt x="490" y="797"/>
                  <a:pt x="490" y="797"/>
                </a:cubicBezTo>
                <a:cubicBezTo>
                  <a:pt x="490" y="799"/>
                  <a:pt x="489" y="801"/>
                  <a:pt x="489" y="803"/>
                </a:cubicBezTo>
                <a:close/>
                <a:moveTo>
                  <a:pt x="751" y="415"/>
                </a:moveTo>
                <a:cubicBezTo>
                  <a:pt x="751" y="415"/>
                  <a:pt x="751" y="414"/>
                  <a:pt x="750" y="414"/>
                </a:cubicBezTo>
                <a:cubicBezTo>
                  <a:pt x="749" y="414"/>
                  <a:pt x="747" y="413"/>
                  <a:pt x="745" y="413"/>
                </a:cubicBezTo>
                <a:cubicBezTo>
                  <a:pt x="744" y="413"/>
                  <a:pt x="743" y="415"/>
                  <a:pt x="742" y="416"/>
                </a:cubicBezTo>
                <a:cubicBezTo>
                  <a:pt x="743" y="416"/>
                  <a:pt x="745" y="417"/>
                  <a:pt x="746" y="417"/>
                </a:cubicBezTo>
                <a:cubicBezTo>
                  <a:pt x="747" y="417"/>
                  <a:pt x="749" y="416"/>
                  <a:pt x="751" y="415"/>
                </a:cubicBezTo>
                <a:close/>
                <a:moveTo>
                  <a:pt x="665" y="838"/>
                </a:moveTo>
                <a:cubicBezTo>
                  <a:pt x="663" y="836"/>
                  <a:pt x="661" y="835"/>
                  <a:pt x="660" y="834"/>
                </a:cubicBezTo>
                <a:cubicBezTo>
                  <a:pt x="660" y="834"/>
                  <a:pt x="658" y="836"/>
                  <a:pt x="658" y="836"/>
                </a:cubicBezTo>
                <a:cubicBezTo>
                  <a:pt x="659" y="838"/>
                  <a:pt x="660" y="839"/>
                  <a:pt x="662" y="840"/>
                </a:cubicBezTo>
                <a:cubicBezTo>
                  <a:pt x="662" y="840"/>
                  <a:pt x="663" y="839"/>
                  <a:pt x="665" y="838"/>
                </a:cubicBezTo>
                <a:close/>
                <a:moveTo>
                  <a:pt x="440" y="172"/>
                </a:moveTo>
                <a:cubicBezTo>
                  <a:pt x="437" y="172"/>
                  <a:pt x="435" y="173"/>
                  <a:pt x="432" y="174"/>
                </a:cubicBezTo>
                <a:cubicBezTo>
                  <a:pt x="436" y="177"/>
                  <a:pt x="439" y="179"/>
                  <a:pt x="440" y="172"/>
                </a:cubicBezTo>
                <a:close/>
                <a:moveTo>
                  <a:pt x="623" y="915"/>
                </a:moveTo>
                <a:cubicBezTo>
                  <a:pt x="623" y="915"/>
                  <a:pt x="622" y="914"/>
                  <a:pt x="621" y="914"/>
                </a:cubicBezTo>
                <a:cubicBezTo>
                  <a:pt x="621" y="915"/>
                  <a:pt x="620" y="917"/>
                  <a:pt x="619" y="918"/>
                </a:cubicBezTo>
                <a:cubicBezTo>
                  <a:pt x="619" y="919"/>
                  <a:pt x="621" y="921"/>
                  <a:pt x="622" y="921"/>
                </a:cubicBezTo>
                <a:cubicBezTo>
                  <a:pt x="623" y="920"/>
                  <a:pt x="624" y="919"/>
                  <a:pt x="625" y="918"/>
                </a:cubicBezTo>
                <a:cubicBezTo>
                  <a:pt x="625" y="917"/>
                  <a:pt x="624" y="916"/>
                  <a:pt x="623" y="915"/>
                </a:cubicBezTo>
                <a:close/>
                <a:moveTo>
                  <a:pt x="613" y="238"/>
                </a:moveTo>
                <a:cubicBezTo>
                  <a:pt x="612" y="238"/>
                  <a:pt x="612" y="239"/>
                  <a:pt x="612" y="240"/>
                </a:cubicBezTo>
                <a:cubicBezTo>
                  <a:pt x="615" y="240"/>
                  <a:pt x="619" y="241"/>
                  <a:pt x="622" y="242"/>
                </a:cubicBezTo>
                <a:cubicBezTo>
                  <a:pt x="622" y="241"/>
                  <a:pt x="622" y="240"/>
                  <a:pt x="622" y="239"/>
                </a:cubicBezTo>
                <a:cubicBezTo>
                  <a:pt x="619" y="239"/>
                  <a:pt x="616" y="238"/>
                  <a:pt x="613" y="238"/>
                </a:cubicBezTo>
                <a:close/>
                <a:moveTo>
                  <a:pt x="799" y="619"/>
                </a:moveTo>
                <a:cubicBezTo>
                  <a:pt x="796" y="619"/>
                  <a:pt x="794" y="620"/>
                  <a:pt x="792" y="620"/>
                </a:cubicBezTo>
                <a:cubicBezTo>
                  <a:pt x="792" y="621"/>
                  <a:pt x="792" y="623"/>
                  <a:pt x="793" y="623"/>
                </a:cubicBezTo>
                <a:cubicBezTo>
                  <a:pt x="795" y="624"/>
                  <a:pt x="798" y="624"/>
                  <a:pt x="799" y="619"/>
                </a:cubicBezTo>
                <a:close/>
                <a:moveTo>
                  <a:pt x="156" y="790"/>
                </a:moveTo>
                <a:cubicBezTo>
                  <a:pt x="154" y="789"/>
                  <a:pt x="153" y="788"/>
                  <a:pt x="152" y="788"/>
                </a:cubicBezTo>
                <a:cubicBezTo>
                  <a:pt x="151" y="788"/>
                  <a:pt x="150" y="790"/>
                  <a:pt x="149" y="791"/>
                </a:cubicBezTo>
                <a:cubicBezTo>
                  <a:pt x="150" y="792"/>
                  <a:pt x="151" y="793"/>
                  <a:pt x="153" y="793"/>
                </a:cubicBezTo>
                <a:cubicBezTo>
                  <a:pt x="153" y="793"/>
                  <a:pt x="154" y="792"/>
                  <a:pt x="156" y="790"/>
                </a:cubicBezTo>
                <a:close/>
                <a:moveTo>
                  <a:pt x="711" y="629"/>
                </a:moveTo>
                <a:cubicBezTo>
                  <a:pt x="708" y="627"/>
                  <a:pt x="705" y="625"/>
                  <a:pt x="703" y="628"/>
                </a:cubicBezTo>
                <a:cubicBezTo>
                  <a:pt x="703" y="629"/>
                  <a:pt x="703" y="630"/>
                  <a:pt x="703" y="631"/>
                </a:cubicBezTo>
                <a:cubicBezTo>
                  <a:pt x="706" y="630"/>
                  <a:pt x="708" y="629"/>
                  <a:pt x="711" y="629"/>
                </a:cubicBezTo>
                <a:close/>
                <a:moveTo>
                  <a:pt x="798" y="488"/>
                </a:moveTo>
                <a:cubicBezTo>
                  <a:pt x="797" y="488"/>
                  <a:pt x="797" y="487"/>
                  <a:pt x="797" y="487"/>
                </a:cubicBezTo>
                <a:cubicBezTo>
                  <a:pt x="793" y="486"/>
                  <a:pt x="792" y="490"/>
                  <a:pt x="789" y="491"/>
                </a:cubicBezTo>
                <a:cubicBezTo>
                  <a:pt x="789" y="492"/>
                  <a:pt x="789" y="492"/>
                  <a:pt x="789" y="493"/>
                </a:cubicBezTo>
                <a:cubicBezTo>
                  <a:pt x="792" y="491"/>
                  <a:pt x="795" y="490"/>
                  <a:pt x="798" y="488"/>
                </a:cubicBezTo>
                <a:close/>
                <a:moveTo>
                  <a:pt x="392" y="645"/>
                </a:moveTo>
                <a:cubicBezTo>
                  <a:pt x="393" y="645"/>
                  <a:pt x="394" y="644"/>
                  <a:pt x="395" y="644"/>
                </a:cubicBezTo>
                <a:cubicBezTo>
                  <a:pt x="393" y="642"/>
                  <a:pt x="392" y="640"/>
                  <a:pt x="391" y="637"/>
                </a:cubicBezTo>
                <a:cubicBezTo>
                  <a:pt x="390" y="638"/>
                  <a:pt x="390" y="638"/>
                  <a:pt x="389" y="639"/>
                </a:cubicBezTo>
                <a:cubicBezTo>
                  <a:pt x="390" y="641"/>
                  <a:pt x="391" y="643"/>
                  <a:pt x="392" y="645"/>
                </a:cubicBezTo>
                <a:close/>
                <a:moveTo>
                  <a:pt x="615" y="694"/>
                </a:moveTo>
                <a:cubicBezTo>
                  <a:pt x="616" y="692"/>
                  <a:pt x="617" y="690"/>
                  <a:pt x="617" y="689"/>
                </a:cubicBezTo>
                <a:cubicBezTo>
                  <a:pt x="617" y="688"/>
                  <a:pt x="615" y="687"/>
                  <a:pt x="614" y="687"/>
                </a:cubicBezTo>
                <a:cubicBezTo>
                  <a:pt x="613" y="687"/>
                  <a:pt x="612" y="689"/>
                  <a:pt x="611" y="690"/>
                </a:cubicBezTo>
                <a:cubicBezTo>
                  <a:pt x="611" y="690"/>
                  <a:pt x="613" y="691"/>
                  <a:pt x="615" y="694"/>
                </a:cubicBezTo>
                <a:close/>
                <a:moveTo>
                  <a:pt x="92" y="656"/>
                </a:moveTo>
                <a:cubicBezTo>
                  <a:pt x="90" y="655"/>
                  <a:pt x="88" y="653"/>
                  <a:pt x="87" y="653"/>
                </a:cubicBezTo>
                <a:cubicBezTo>
                  <a:pt x="86" y="654"/>
                  <a:pt x="86" y="655"/>
                  <a:pt x="85" y="656"/>
                </a:cubicBezTo>
                <a:cubicBezTo>
                  <a:pt x="85" y="657"/>
                  <a:pt x="86" y="658"/>
                  <a:pt x="87" y="658"/>
                </a:cubicBezTo>
                <a:cubicBezTo>
                  <a:pt x="88" y="658"/>
                  <a:pt x="89" y="657"/>
                  <a:pt x="92" y="656"/>
                </a:cubicBezTo>
                <a:close/>
                <a:moveTo>
                  <a:pt x="658" y="687"/>
                </a:moveTo>
                <a:cubicBezTo>
                  <a:pt x="656" y="689"/>
                  <a:pt x="656" y="689"/>
                  <a:pt x="655" y="690"/>
                </a:cubicBezTo>
                <a:cubicBezTo>
                  <a:pt x="656" y="691"/>
                  <a:pt x="657" y="692"/>
                  <a:pt x="659" y="693"/>
                </a:cubicBezTo>
                <a:cubicBezTo>
                  <a:pt x="659" y="693"/>
                  <a:pt x="661" y="691"/>
                  <a:pt x="661" y="691"/>
                </a:cubicBezTo>
                <a:cubicBezTo>
                  <a:pt x="660" y="690"/>
                  <a:pt x="659" y="689"/>
                  <a:pt x="658" y="687"/>
                </a:cubicBezTo>
                <a:close/>
                <a:moveTo>
                  <a:pt x="393" y="331"/>
                </a:moveTo>
                <a:cubicBezTo>
                  <a:pt x="390" y="330"/>
                  <a:pt x="389" y="329"/>
                  <a:pt x="388" y="328"/>
                </a:cubicBezTo>
                <a:cubicBezTo>
                  <a:pt x="387" y="328"/>
                  <a:pt x="386" y="329"/>
                  <a:pt x="385" y="330"/>
                </a:cubicBezTo>
                <a:cubicBezTo>
                  <a:pt x="386" y="331"/>
                  <a:pt x="387" y="333"/>
                  <a:pt x="388" y="333"/>
                </a:cubicBezTo>
                <a:cubicBezTo>
                  <a:pt x="389" y="333"/>
                  <a:pt x="390" y="332"/>
                  <a:pt x="393" y="331"/>
                </a:cubicBezTo>
                <a:close/>
                <a:moveTo>
                  <a:pt x="733" y="524"/>
                </a:moveTo>
                <a:cubicBezTo>
                  <a:pt x="733" y="524"/>
                  <a:pt x="733" y="523"/>
                  <a:pt x="733" y="522"/>
                </a:cubicBezTo>
                <a:cubicBezTo>
                  <a:pt x="730" y="522"/>
                  <a:pt x="726" y="522"/>
                  <a:pt x="723" y="522"/>
                </a:cubicBezTo>
                <a:cubicBezTo>
                  <a:pt x="723" y="523"/>
                  <a:pt x="723" y="523"/>
                  <a:pt x="723" y="523"/>
                </a:cubicBezTo>
                <a:cubicBezTo>
                  <a:pt x="726" y="524"/>
                  <a:pt x="730" y="524"/>
                  <a:pt x="733" y="524"/>
                </a:cubicBezTo>
                <a:close/>
                <a:moveTo>
                  <a:pt x="424" y="175"/>
                </a:moveTo>
                <a:cubicBezTo>
                  <a:pt x="421" y="174"/>
                  <a:pt x="418" y="173"/>
                  <a:pt x="416" y="172"/>
                </a:cubicBezTo>
                <a:cubicBezTo>
                  <a:pt x="416" y="174"/>
                  <a:pt x="416" y="175"/>
                  <a:pt x="416" y="178"/>
                </a:cubicBezTo>
                <a:cubicBezTo>
                  <a:pt x="419" y="177"/>
                  <a:pt x="421" y="176"/>
                  <a:pt x="424" y="175"/>
                </a:cubicBezTo>
                <a:close/>
                <a:moveTo>
                  <a:pt x="534" y="906"/>
                </a:moveTo>
                <a:cubicBezTo>
                  <a:pt x="534" y="905"/>
                  <a:pt x="533" y="905"/>
                  <a:pt x="532" y="904"/>
                </a:cubicBezTo>
                <a:cubicBezTo>
                  <a:pt x="531" y="903"/>
                  <a:pt x="530" y="902"/>
                  <a:pt x="530" y="902"/>
                </a:cubicBezTo>
                <a:cubicBezTo>
                  <a:pt x="529" y="903"/>
                  <a:pt x="527" y="904"/>
                  <a:pt x="527" y="905"/>
                </a:cubicBezTo>
                <a:cubicBezTo>
                  <a:pt x="527" y="906"/>
                  <a:pt x="529" y="908"/>
                  <a:pt x="529" y="908"/>
                </a:cubicBezTo>
                <a:cubicBezTo>
                  <a:pt x="531" y="908"/>
                  <a:pt x="533" y="907"/>
                  <a:pt x="534" y="906"/>
                </a:cubicBezTo>
                <a:close/>
                <a:moveTo>
                  <a:pt x="725" y="612"/>
                </a:moveTo>
                <a:cubicBezTo>
                  <a:pt x="725" y="611"/>
                  <a:pt x="725" y="610"/>
                  <a:pt x="725" y="609"/>
                </a:cubicBezTo>
                <a:cubicBezTo>
                  <a:pt x="723" y="609"/>
                  <a:pt x="721" y="609"/>
                  <a:pt x="719" y="609"/>
                </a:cubicBezTo>
                <a:cubicBezTo>
                  <a:pt x="718" y="609"/>
                  <a:pt x="719" y="611"/>
                  <a:pt x="719" y="612"/>
                </a:cubicBezTo>
                <a:cubicBezTo>
                  <a:pt x="721" y="612"/>
                  <a:pt x="723" y="612"/>
                  <a:pt x="725" y="612"/>
                </a:cubicBezTo>
                <a:close/>
                <a:moveTo>
                  <a:pt x="214" y="935"/>
                </a:moveTo>
                <a:cubicBezTo>
                  <a:pt x="213" y="934"/>
                  <a:pt x="212" y="932"/>
                  <a:pt x="211" y="932"/>
                </a:cubicBezTo>
                <a:cubicBezTo>
                  <a:pt x="210" y="932"/>
                  <a:pt x="209" y="934"/>
                  <a:pt x="208" y="935"/>
                </a:cubicBezTo>
                <a:cubicBezTo>
                  <a:pt x="209" y="936"/>
                  <a:pt x="210" y="937"/>
                  <a:pt x="211" y="938"/>
                </a:cubicBezTo>
                <a:cubicBezTo>
                  <a:pt x="212" y="937"/>
                  <a:pt x="213" y="936"/>
                  <a:pt x="214" y="935"/>
                </a:cubicBezTo>
                <a:close/>
                <a:moveTo>
                  <a:pt x="430" y="55"/>
                </a:moveTo>
                <a:cubicBezTo>
                  <a:pt x="431" y="55"/>
                  <a:pt x="432" y="55"/>
                  <a:pt x="433" y="55"/>
                </a:cubicBezTo>
                <a:cubicBezTo>
                  <a:pt x="433" y="53"/>
                  <a:pt x="432" y="51"/>
                  <a:pt x="432" y="49"/>
                </a:cubicBezTo>
                <a:cubicBezTo>
                  <a:pt x="431" y="50"/>
                  <a:pt x="430" y="50"/>
                  <a:pt x="428" y="50"/>
                </a:cubicBezTo>
                <a:cubicBezTo>
                  <a:pt x="429" y="52"/>
                  <a:pt x="430" y="54"/>
                  <a:pt x="430" y="55"/>
                </a:cubicBezTo>
                <a:close/>
                <a:moveTo>
                  <a:pt x="478" y="696"/>
                </a:moveTo>
                <a:cubicBezTo>
                  <a:pt x="476" y="694"/>
                  <a:pt x="475" y="693"/>
                  <a:pt x="474" y="693"/>
                </a:cubicBezTo>
                <a:cubicBezTo>
                  <a:pt x="473" y="694"/>
                  <a:pt x="472" y="695"/>
                  <a:pt x="471" y="696"/>
                </a:cubicBezTo>
                <a:cubicBezTo>
                  <a:pt x="472" y="697"/>
                  <a:pt x="473" y="698"/>
                  <a:pt x="473" y="698"/>
                </a:cubicBezTo>
                <a:cubicBezTo>
                  <a:pt x="475" y="698"/>
                  <a:pt x="476" y="697"/>
                  <a:pt x="478" y="696"/>
                </a:cubicBezTo>
                <a:close/>
                <a:moveTo>
                  <a:pt x="357" y="683"/>
                </a:moveTo>
                <a:cubicBezTo>
                  <a:pt x="356" y="682"/>
                  <a:pt x="355" y="682"/>
                  <a:pt x="354" y="682"/>
                </a:cubicBezTo>
                <a:cubicBezTo>
                  <a:pt x="354" y="684"/>
                  <a:pt x="354" y="686"/>
                  <a:pt x="354" y="688"/>
                </a:cubicBezTo>
                <a:cubicBezTo>
                  <a:pt x="354" y="689"/>
                  <a:pt x="355" y="689"/>
                  <a:pt x="356" y="689"/>
                </a:cubicBezTo>
                <a:cubicBezTo>
                  <a:pt x="356" y="687"/>
                  <a:pt x="357" y="685"/>
                  <a:pt x="357" y="683"/>
                </a:cubicBezTo>
                <a:close/>
                <a:moveTo>
                  <a:pt x="377" y="147"/>
                </a:moveTo>
                <a:cubicBezTo>
                  <a:pt x="377" y="151"/>
                  <a:pt x="377" y="155"/>
                  <a:pt x="377" y="159"/>
                </a:cubicBezTo>
                <a:cubicBezTo>
                  <a:pt x="380" y="155"/>
                  <a:pt x="380" y="150"/>
                  <a:pt x="377" y="147"/>
                </a:cubicBezTo>
                <a:close/>
                <a:moveTo>
                  <a:pt x="316" y="45"/>
                </a:moveTo>
                <a:cubicBezTo>
                  <a:pt x="314" y="40"/>
                  <a:pt x="312" y="40"/>
                  <a:pt x="308" y="44"/>
                </a:cubicBezTo>
                <a:cubicBezTo>
                  <a:pt x="311" y="44"/>
                  <a:pt x="314" y="45"/>
                  <a:pt x="316" y="45"/>
                </a:cubicBezTo>
                <a:close/>
                <a:moveTo>
                  <a:pt x="724" y="748"/>
                </a:moveTo>
                <a:cubicBezTo>
                  <a:pt x="724" y="750"/>
                  <a:pt x="723" y="751"/>
                  <a:pt x="723" y="753"/>
                </a:cubicBezTo>
                <a:cubicBezTo>
                  <a:pt x="726" y="754"/>
                  <a:pt x="729" y="753"/>
                  <a:pt x="728" y="748"/>
                </a:cubicBezTo>
                <a:cubicBezTo>
                  <a:pt x="727" y="748"/>
                  <a:pt x="725" y="748"/>
                  <a:pt x="724" y="748"/>
                </a:cubicBezTo>
                <a:close/>
                <a:moveTo>
                  <a:pt x="39" y="600"/>
                </a:moveTo>
                <a:cubicBezTo>
                  <a:pt x="38" y="598"/>
                  <a:pt x="37" y="597"/>
                  <a:pt x="36" y="597"/>
                </a:cubicBezTo>
                <a:cubicBezTo>
                  <a:pt x="35" y="598"/>
                  <a:pt x="34" y="599"/>
                  <a:pt x="33" y="600"/>
                </a:cubicBezTo>
                <a:cubicBezTo>
                  <a:pt x="33" y="601"/>
                  <a:pt x="34" y="602"/>
                  <a:pt x="35" y="602"/>
                </a:cubicBezTo>
                <a:cubicBezTo>
                  <a:pt x="36" y="602"/>
                  <a:pt x="37" y="601"/>
                  <a:pt x="39" y="600"/>
                </a:cubicBezTo>
                <a:close/>
                <a:moveTo>
                  <a:pt x="363" y="691"/>
                </a:moveTo>
                <a:cubicBezTo>
                  <a:pt x="363" y="691"/>
                  <a:pt x="362" y="691"/>
                  <a:pt x="361" y="691"/>
                </a:cubicBezTo>
                <a:cubicBezTo>
                  <a:pt x="361" y="694"/>
                  <a:pt x="361" y="696"/>
                  <a:pt x="361" y="699"/>
                </a:cubicBezTo>
                <a:cubicBezTo>
                  <a:pt x="362" y="699"/>
                  <a:pt x="363" y="699"/>
                  <a:pt x="363" y="699"/>
                </a:cubicBezTo>
                <a:cubicBezTo>
                  <a:pt x="363" y="696"/>
                  <a:pt x="363" y="694"/>
                  <a:pt x="363" y="691"/>
                </a:cubicBezTo>
                <a:close/>
                <a:moveTo>
                  <a:pt x="727" y="844"/>
                </a:moveTo>
                <a:cubicBezTo>
                  <a:pt x="725" y="846"/>
                  <a:pt x="724" y="846"/>
                  <a:pt x="723" y="847"/>
                </a:cubicBezTo>
                <a:cubicBezTo>
                  <a:pt x="725" y="848"/>
                  <a:pt x="726" y="850"/>
                  <a:pt x="727" y="851"/>
                </a:cubicBezTo>
                <a:cubicBezTo>
                  <a:pt x="728" y="851"/>
                  <a:pt x="729" y="849"/>
                  <a:pt x="729" y="849"/>
                </a:cubicBezTo>
                <a:cubicBezTo>
                  <a:pt x="729" y="848"/>
                  <a:pt x="728" y="846"/>
                  <a:pt x="727" y="844"/>
                </a:cubicBezTo>
                <a:close/>
                <a:moveTo>
                  <a:pt x="250" y="800"/>
                </a:moveTo>
                <a:cubicBezTo>
                  <a:pt x="247" y="798"/>
                  <a:pt x="246" y="797"/>
                  <a:pt x="245" y="797"/>
                </a:cubicBezTo>
                <a:cubicBezTo>
                  <a:pt x="244" y="797"/>
                  <a:pt x="243" y="799"/>
                  <a:pt x="242" y="799"/>
                </a:cubicBezTo>
                <a:cubicBezTo>
                  <a:pt x="243" y="800"/>
                  <a:pt x="244" y="801"/>
                  <a:pt x="246" y="802"/>
                </a:cubicBezTo>
                <a:cubicBezTo>
                  <a:pt x="246" y="802"/>
                  <a:pt x="247" y="801"/>
                  <a:pt x="250" y="800"/>
                </a:cubicBezTo>
                <a:close/>
                <a:moveTo>
                  <a:pt x="595" y="833"/>
                </a:moveTo>
                <a:cubicBezTo>
                  <a:pt x="594" y="831"/>
                  <a:pt x="593" y="830"/>
                  <a:pt x="592" y="829"/>
                </a:cubicBezTo>
                <a:cubicBezTo>
                  <a:pt x="591" y="830"/>
                  <a:pt x="590" y="831"/>
                  <a:pt x="589" y="833"/>
                </a:cubicBezTo>
                <a:cubicBezTo>
                  <a:pt x="589" y="833"/>
                  <a:pt x="591" y="835"/>
                  <a:pt x="592" y="835"/>
                </a:cubicBezTo>
                <a:cubicBezTo>
                  <a:pt x="593" y="835"/>
                  <a:pt x="594" y="834"/>
                  <a:pt x="595" y="833"/>
                </a:cubicBezTo>
                <a:close/>
                <a:moveTo>
                  <a:pt x="663" y="755"/>
                </a:moveTo>
                <a:cubicBezTo>
                  <a:pt x="666" y="754"/>
                  <a:pt x="668" y="754"/>
                  <a:pt x="671" y="753"/>
                </a:cubicBezTo>
                <a:cubicBezTo>
                  <a:pt x="666" y="749"/>
                  <a:pt x="665" y="750"/>
                  <a:pt x="663" y="755"/>
                </a:cubicBezTo>
                <a:close/>
                <a:moveTo>
                  <a:pt x="484" y="689"/>
                </a:moveTo>
                <a:cubicBezTo>
                  <a:pt x="485" y="689"/>
                  <a:pt x="486" y="689"/>
                  <a:pt x="487" y="689"/>
                </a:cubicBezTo>
                <a:cubicBezTo>
                  <a:pt x="486" y="686"/>
                  <a:pt x="486" y="684"/>
                  <a:pt x="485" y="681"/>
                </a:cubicBezTo>
                <a:cubicBezTo>
                  <a:pt x="485" y="681"/>
                  <a:pt x="484" y="681"/>
                  <a:pt x="484" y="681"/>
                </a:cubicBezTo>
                <a:cubicBezTo>
                  <a:pt x="484" y="684"/>
                  <a:pt x="484" y="687"/>
                  <a:pt x="484" y="689"/>
                </a:cubicBezTo>
                <a:close/>
                <a:moveTo>
                  <a:pt x="492" y="694"/>
                </a:moveTo>
                <a:cubicBezTo>
                  <a:pt x="491" y="695"/>
                  <a:pt x="491" y="696"/>
                  <a:pt x="491" y="697"/>
                </a:cubicBezTo>
                <a:cubicBezTo>
                  <a:pt x="493" y="698"/>
                  <a:pt x="495" y="698"/>
                  <a:pt x="497" y="699"/>
                </a:cubicBezTo>
                <a:cubicBezTo>
                  <a:pt x="497" y="699"/>
                  <a:pt x="498" y="697"/>
                  <a:pt x="498" y="697"/>
                </a:cubicBezTo>
                <a:cubicBezTo>
                  <a:pt x="496" y="696"/>
                  <a:pt x="494" y="695"/>
                  <a:pt x="492" y="694"/>
                </a:cubicBezTo>
                <a:close/>
                <a:moveTo>
                  <a:pt x="338" y="50"/>
                </a:moveTo>
                <a:cubicBezTo>
                  <a:pt x="337" y="50"/>
                  <a:pt x="336" y="50"/>
                  <a:pt x="335" y="51"/>
                </a:cubicBezTo>
                <a:cubicBezTo>
                  <a:pt x="336" y="52"/>
                  <a:pt x="336" y="54"/>
                  <a:pt x="337" y="56"/>
                </a:cubicBezTo>
                <a:cubicBezTo>
                  <a:pt x="337" y="56"/>
                  <a:pt x="339" y="56"/>
                  <a:pt x="340" y="55"/>
                </a:cubicBezTo>
                <a:cubicBezTo>
                  <a:pt x="339" y="53"/>
                  <a:pt x="338" y="52"/>
                  <a:pt x="338" y="50"/>
                </a:cubicBezTo>
                <a:close/>
                <a:moveTo>
                  <a:pt x="349" y="42"/>
                </a:moveTo>
                <a:cubicBezTo>
                  <a:pt x="350" y="39"/>
                  <a:pt x="350" y="37"/>
                  <a:pt x="351" y="34"/>
                </a:cubicBezTo>
                <a:cubicBezTo>
                  <a:pt x="345" y="36"/>
                  <a:pt x="345" y="38"/>
                  <a:pt x="349" y="42"/>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39" name="Título 1">
            <a:extLst>
              <a:ext uri="{FF2B5EF4-FFF2-40B4-BE49-F238E27FC236}">
                <a16:creationId xmlns:a16="http://schemas.microsoft.com/office/drawing/2014/main" id="{44FB2C88-9F4E-44E2-A19A-FA5A63F76924}"/>
              </a:ext>
            </a:extLst>
          </p:cNvPr>
          <p:cNvSpPr txBox="1"/>
          <p:nvPr/>
        </p:nvSpPr>
        <p:spPr>
          <a:xfrm rot="16200000">
            <a:off x="-1618320" y="2994106"/>
            <a:ext cx="4805846" cy="708300"/>
          </a:xfrm>
          <a:prstGeom prst="rect">
            <a:avLst/>
          </a:prstGeom>
          <a:noFill/>
          <a:ln>
            <a:noFill/>
          </a:ln>
        </p:spPr>
        <p:txBody>
          <a:bodyPr spcFirstLastPara="1" wrap="square" lIns="0" tIns="0" rIns="0" bIns="0" anchor="ctr" anchorCtr="0">
            <a:noAutofit/>
          </a:bodyPr>
          <a:lstStyle>
            <a:lvl1pPr lvl="0" algn="l" defTabSz="914400" rtl="0" eaLnBrk="1" latinLnBrk="0" hangingPunct="1">
              <a:lnSpc>
                <a:spcPct val="90000"/>
              </a:lnSpc>
              <a:spcBef>
                <a:spcPct val="0"/>
              </a:spcBef>
              <a:spcAft>
                <a:spcPct val="0"/>
              </a:spcAft>
              <a:buClr>
                <a:schemeClr val="accent1"/>
              </a:buClr>
              <a:buSzPts val="3000"/>
              <a:buFont typeface="DM Sans"/>
              <a:buNone/>
              <a:defRPr sz="3200" b="1" kern="1200">
                <a:solidFill>
                  <a:srgbClr val="E9475A"/>
                </a:solidFill>
                <a:latin typeface="DM Sans"/>
                <a:ea typeface="DM Sans"/>
                <a:cs typeface="DM Sans"/>
                <a:sym typeface="DM Sans"/>
              </a:defRPr>
            </a:lvl1pPr>
            <a:lvl2pPr lvl="1">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ct val="0"/>
              </a:spcBef>
              <a:spcAft>
                <a:spcPct val="0"/>
              </a:spcAft>
              <a:buClr>
                <a:schemeClr val="accent1"/>
              </a:buClr>
              <a:buSzPts val="3000"/>
              <a:buFont typeface="DM Sans"/>
              <a:buNone/>
              <a:defRPr sz="3000" b="1">
                <a:solidFill>
                  <a:schemeClr val="accent1"/>
                </a:solidFill>
                <a:latin typeface="DM Sans"/>
                <a:ea typeface="DM Sans"/>
                <a:cs typeface="DM Sans"/>
                <a:sym typeface="DM Sans"/>
              </a:defRPr>
            </a:lvl9pPr>
          </a:lstStyle>
          <a:p>
            <a:r>
              <a:rPr lang="es-ES" sz="6600">
                <a:solidFill>
                  <a:srgbClr val="FFC000"/>
                </a:solidFill>
              </a:rPr>
              <a:t>Contenido</a:t>
            </a:r>
            <a:endParaRPr lang="es-PE" sz="6600">
              <a:solidFill>
                <a:srgbClr val="FFC000"/>
              </a:solidFill>
            </a:endParaRPr>
          </a:p>
        </p:txBody>
      </p:sp>
    </p:spTree>
    <p:extLst>
      <p:ext uri="{BB962C8B-B14F-4D97-AF65-F5344CB8AC3E}">
        <p14:creationId xmlns:p14="http://schemas.microsoft.com/office/powerpoint/2010/main" val="402720187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8008B-4425-472C-8594-314B04608353}"/>
              </a:ext>
            </a:extLst>
          </p:cNvPr>
          <p:cNvSpPr>
            <a:spLocks noGrp="1"/>
          </p:cNvSpPr>
          <p:nvPr>
            <p:ph type="title" idx="4294967295"/>
          </p:nvPr>
        </p:nvSpPr>
        <p:spPr>
          <a:xfrm>
            <a:off x="3717925" y="436563"/>
            <a:ext cx="8474075" cy="708025"/>
          </a:xfrm>
          <a:prstGeom prst="rect">
            <a:avLst/>
          </a:prstGeom>
        </p:spPr>
        <p:txBody>
          <a:bodyPr/>
          <a:lstStyle/>
          <a:p>
            <a:pPr algn="ctr"/>
            <a:r>
              <a:rPr lang="es-PE" u="sng" dirty="0">
                <a:solidFill>
                  <a:schemeClr val="bg1">
                    <a:lumMod val="50000"/>
                  </a:schemeClr>
                </a:solidFill>
              </a:rPr>
              <a:t>Infographic Style</a:t>
            </a:r>
          </a:p>
        </p:txBody>
      </p:sp>
      <p:grpSp>
        <p:nvGrpSpPr>
          <p:cNvPr id="35" name="Group 2">
            <a:extLst>
              <a:ext uri="{FF2B5EF4-FFF2-40B4-BE49-F238E27FC236}">
                <a16:creationId xmlns:a16="http://schemas.microsoft.com/office/drawing/2014/main" id="{4F05D5E8-28E5-4EB6-B1AE-00301E43C19D}"/>
              </a:ext>
            </a:extLst>
          </p:cNvPr>
          <p:cNvGrpSpPr>
            <a:grpSpLocks noChangeAspect="1"/>
          </p:cNvGrpSpPr>
          <p:nvPr/>
        </p:nvGrpSpPr>
        <p:grpSpPr>
          <a:xfrm>
            <a:off x="6347026" y="2148851"/>
            <a:ext cx="1109955" cy="3960000"/>
            <a:chOff x="3303186" y="2057490"/>
            <a:chExt cx="1009050" cy="3600000"/>
          </a:xfrm>
        </p:grpSpPr>
        <p:sp>
          <p:nvSpPr>
            <p:cNvPr id="36" name="Freeform 9">
              <a:extLst>
                <a:ext uri="{FF2B5EF4-FFF2-40B4-BE49-F238E27FC236}">
                  <a16:creationId xmlns:a16="http://schemas.microsoft.com/office/drawing/2014/main" id="{24ABDE12-30F7-45F4-9B25-D4940B433B5A}"/>
                </a:ext>
              </a:extLst>
            </p:cNvPr>
            <p:cNvSpPr>
              <a:spLocks noChangeAspect="1"/>
            </p:cNvSpPr>
            <p:nvPr/>
          </p:nvSpPr>
          <p:spPr bwMode="auto">
            <a:xfrm>
              <a:off x="3636908" y="2057490"/>
              <a:ext cx="341606" cy="360000"/>
            </a:xfrm>
            <a:custGeom>
              <a:avLst/>
              <a:gdLst/>
              <a:ahLst/>
              <a:cxnLst/>
              <a:rect l="l" t="t" r="r" b="b"/>
              <a:pathLst>
                <a:path w="341606" h="360000">
                  <a:moveTo>
                    <a:pt x="119562" y="0"/>
                  </a:moveTo>
                  <a:lnTo>
                    <a:pt x="166861" y="3942"/>
                  </a:lnTo>
                  <a:lnTo>
                    <a:pt x="207591" y="15766"/>
                  </a:lnTo>
                  <a:lnTo>
                    <a:pt x="240438" y="35475"/>
                  </a:lnTo>
                  <a:lnTo>
                    <a:pt x="269343" y="59124"/>
                  </a:lnTo>
                  <a:lnTo>
                    <a:pt x="292993" y="90657"/>
                  </a:lnTo>
                  <a:lnTo>
                    <a:pt x="312701" y="123504"/>
                  </a:lnTo>
                  <a:lnTo>
                    <a:pt x="324525" y="161606"/>
                  </a:lnTo>
                  <a:lnTo>
                    <a:pt x="324525" y="240438"/>
                  </a:lnTo>
                  <a:lnTo>
                    <a:pt x="341606" y="262774"/>
                  </a:lnTo>
                  <a:lnTo>
                    <a:pt x="333723" y="290365"/>
                  </a:lnTo>
                  <a:lnTo>
                    <a:pt x="324525" y="315329"/>
                  </a:lnTo>
                  <a:lnTo>
                    <a:pt x="310073" y="336351"/>
                  </a:lnTo>
                  <a:lnTo>
                    <a:pt x="298248" y="356059"/>
                  </a:lnTo>
                  <a:lnTo>
                    <a:pt x="295538" y="360000"/>
                  </a:lnTo>
                  <a:lnTo>
                    <a:pt x="59190" y="360000"/>
                  </a:lnTo>
                  <a:lnTo>
                    <a:pt x="44672" y="342920"/>
                  </a:lnTo>
                  <a:lnTo>
                    <a:pt x="23650" y="316642"/>
                  </a:lnTo>
                  <a:lnTo>
                    <a:pt x="6570" y="290365"/>
                  </a:lnTo>
                  <a:lnTo>
                    <a:pt x="0" y="266715"/>
                  </a:lnTo>
                  <a:lnTo>
                    <a:pt x="6570" y="250949"/>
                  </a:lnTo>
                  <a:lnTo>
                    <a:pt x="6570" y="228613"/>
                  </a:lnTo>
                  <a:lnTo>
                    <a:pt x="2628" y="202336"/>
                  </a:lnTo>
                  <a:lnTo>
                    <a:pt x="2628" y="178686"/>
                  </a:lnTo>
                  <a:lnTo>
                    <a:pt x="3942" y="152409"/>
                  </a:lnTo>
                  <a:lnTo>
                    <a:pt x="18394" y="109051"/>
                  </a:lnTo>
                  <a:lnTo>
                    <a:pt x="42044" y="70949"/>
                  </a:lnTo>
                  <a:lnTo>
                    <a:pt x="70949" y="35475"/>
                  </a:lnTo>
                  <a:lnTo>
                    <a:pt x="97226" y="3942"/>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37" name="Freeform 9">
              <a:extLst>
                <a:ext uri="{FF2B5EF4-FFF2-40B4-BE49-F238E27FC236}">
                  <a16:creationId xmlns:a16="http://schemas.microsoft.com/office/drawing/2014/main" id="{E9C9BD73-DF11-4FBC-BBAA-0E23F1818E67}"/>
                </a:ext>
              </a:extLst>
            </p:cNvPr>
            <p:cNvSpPr>
              <a:spLocks noChangeAspect="1"/>
            </p:cNvSpPr>
            <p:nvPr/>
          </p:nvSpPr>
          <p:spPr bwMode="auto">
            <a:xfrm>
              <a:off x="3403185" y="2417490"/>
              <a:ext cx="809052" cy="360000"/>
            </a:xfrm>
            <a:custGeom>
              <a:avLst/>
              <a:gdLst/>
              <a:ahLst/>
              <a:cxnLst/>
              <a:rect l="l" t="t" r="r" b="b"/>
              <a:pathLst>
                <a:path w="809052" h="360000">
                  <a:moveTo>
                    <a:pt x="287408" y="0"/>
                  </a:moveTo>
                  <a:lnTo>
                    <a:pt x="523757" y="0"/>
                  </a:lnTo>
                  <a:lnTo>
                    <a:pt x="512014" y="17080"/>
                  </a:lnTo>
                  <a:lnTo>
                    <a:pt x="500189" y="38102"/>
                  </a:lnTo>
                  <a:lnTo>
                    <a:pt x="494933" y="64380"/>
                  </a:lnTo>
                  <a:lnTo>
                    <a:pt x="493619" y="98540"/>
                  </a:lnTo>
                  <a:lnTo>
                    <a:pt x="500189" y="139270"/>
                  </a:lnTo>
                  <a:lnTo>
                    <a:pt x="531722" y="151095"/>
                  </a:lnTo>
                  <a:lnTo>
                    <a:pt x="569824" y="165548"/>
                  </a:lnTo>
                  <a:lnTo>
                    <a:pt x="610554" y="177372"/>
                  </a:lnTo>
                  <a:lnTo>
                    <a:pt x="651284" y="191825"/>
                  </a:lnTo>
                  <a:lnTo>
                    <a:pt x="690700" y="206278"/>
                  </a:lnTo>
                  <a:lnTo>
                    <a:pt x="727488" y="224672"/>
                  </a:lnTo>
                  <a:lnTo>
                    <a:pt x="756393" y="244380"/>
                  </a:lnTo>
                  <a:lnTo>
                    <a:pt x="780042" y="270657"/>
                  </a:lnTo>
                  <a:lnTo>
                    <a:pt x="798437" y="311387"/>
                  </a:lnTo>
                  <a:lnTo>
                    <a:pt x="808948" y="356059"/>
                  </a:lnTo>
                  <a:lnTo>
                    <a:pt x="809052" y="360000"/>
                  </a:lnTo>
                  <a:lnTo>
                    <a:pt x="0" y="360000"/>
                  </a:lnTo>
                  <a:lnTo>
                    <a:pt x="919" y="350803"/>
                  </a:lnTo>
                  <a:lnTo>
                    <a:pt x="12744" y="306132"/>
                  </a:lnTo>
                  <a:lnTo>
                    <a:pt x="32452" y="265402"/>
                  </a:lnTo>
                  <a:lnTo>
                    <a:pt x="56102" y="241752"/>
                  </a:lnTo>
                  <a:lnTo>
                    <a:pt x="85007" y="224672"/>
                  </a:lnTo>
                  <a:lnTo>
                    <a:pt x="117853" y="212847"/>
                  </a:lnTo>
                  <a:lnTo>
                    <a:pt x="155956" y="203650"/>
                  </a:lnTo>
                  <a:lnTo>
                    <a:pt x="194058" y="193139"/>
                  </a:lnTo>
                  <a:lnTo>
                    <a:pt x="232160" y="181314"/>
                  </a:lnTo>
                  <a:lnTo>
                    <a:pt x="263693" y="169489"/>
                  </a:lnTo>
                  <a:lnTo>
                    <a:pt x="292598" y="151095"/>
                  </a:lnTo>
                  <a:lnTo>
                    <a:pt x="310992" y="127445"/>
                  </a:lnTo>
                  <a:lnTo>
                    <a:pt x="325444" y="95913"/>
                  </a:lnTo>
                  <a:lnTo>
                    <a:pt x="322817" y="67007"/>
                  </a:lnTo>
                  <a:lnTo>
                    <a:pt x="313620" y="38102"/>
                  </a:lnTo>
                  <a:lnTo>
                    <a:pt x="295226" y="9197"/>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38" name="Freeform 9">
              <a:extLst>
                <a:ext uri="{FF2B5EF4-FFF2-40B4-BE49-F238E27FC236}">
                  <a16:creationId xmlns:a16="http://schemas.microsoft.com/office/drawing/2014/main" id="{813DC66B-21A7-472A-93C3-7F02932B4221}"/>
                </a:ext>
              </a:extLst>
            </p:cNvPr>
            <p:cNvSpPr>
              <a:spLocks noChangeAspect="1"/>
            </p:cNvSpPr>
            <p:nvPr/>
          </p:nvSpPr>
          <p:spPr bwMode="auto">
            <a:xfrm>
              <a:off x="3372324" y="2777490"/>
              <a:ext cx="870775" cy="360000"/>
            </a:xfrm>
            <a:custGeom>
              <a:avLst/>
              <a:gdLst/>
              <a:ahLst/>
              <a:cxnLst/>
              <a:rect l="l" t="t" r="r" b="b"/>
              <a:pathLst>
                <a:path w="870775" h="360000">
                  <a:moveTo>
                    <a:pt x="29253" y="0"/>
                  </a:moveTo>
                  <a:lnTo>
                    <a:pt x="838304" y="0"/>
                  </a:lnTo>
                  <a:lnTo>
                    <a:pt x="839514" y="45986"/>
                  </a:lnTo>
                  <a:lnTo>
                    <a:pt x="842142" y="98540"/>
                  </a:lnTo>
                  <a:lnTo>
                    <a:pt x="842142" y="153723"/>
                  </a:lnTo>
                  <a:lnTo>
                    <a:pt x="850025" y="208905"/>
                  </a:lnTo>
                  <a:lnTo>
                    <a:pt x="864478" y="306132"/>
                  </a:lnTo>
                  <a:lnTo>
                    <a:pt x="870775" y="360000"/>
                  </a:lnTo>
                  <a:lnTo>
                    <a:pt x="729003" y="360000"/>
                  </a:lnTo>
                  <a:lnTo>
                    <a:pt x="725208" y="342920"/>
                  </a:lnTo>
                  <a:lnTo>
                    <a:pt x="719953" y="316643"/>
                  </a:lnTo>
                  <a:lnTo>
                    <a:pt x="718639" y="287737"/>
                  </a:lnTo>
                  <a:lnTo>
                    <a:pt x="713383" y="258832"/>
                  </a:lnTo>
                  <a:lnTo>
                    <a:pt x="704186" y="235183"/>
                  </a:lnTo>
                  <a:lnTo>
                    <a:pt x="692361" y="218102"/>
                  </a:lnTo>
                  <a:lnTo>
                    <a:pt x="684478" y="253577"/>
                  </a:lnTo>
                  <a:lnTo>
                    <a:pt x="675281" y="287737"/>
                  </a:lnTo>
                  <a:lnTo>
                    <a:pt x="660829" y="320584"/>
                  </a:lnTo>
                  <a:lnTo>
                    <a:pt x="646376" y="357372"/>
                  </a:lnTo>
                  <a:lnTo>
                    <a:pt x="645561" y="360000"/>
                  </a:lnTo>
                  <a:lnTo>
                    <a:pt x="225857" y="360000"/>
                  </a:lnTo>
                  <a:lnTo>
                    <a:pt x="214114" y="331095"/>
                  </a:lnTo>
                  <a:lnTo>
                    <a:pt x="197033" y="290365"/>
                  </a:lnTo>
                  <a:lnTo>
                    <a:pt x="182581" y="252263"/>
                  </a:lnTo>
                  <a:lnTo>
                    <a:pt x="170756" y="214161"/>
                  </a:lnTo>
                  <a:lnTo>
                    <a:pt x="166814" y="214161"/>
                  </a:lnTo>
                  <a:lnTo>
                    <a:pt x="154990" y="290365"/>
                  </a:lnTo>
                  <a:lnTo>
                    <a:pt x="138824" y="360000"/>
                  </a:lnTo>
                  <a:lnTo>
                    <a:pt x="0" y="360000"/>
                  </a:lnTo>
                  <a:lnTo>
                    <a:pt x="13092" y="266716"/>
                  </a:lnTo>
                  <a:lnTo>
                    <a:pt x="20975" y="211533"/>
                  </a:lnTo>
                  <a:lnTo>
                    <a:pt x="23603" y="153723"/>
                  </a:lnTo>
                  <a:lnTo>
                    <a:pt x="23603" y="98540"/>
                  </a:lnTo>
                  <a:lnTo>
                    <a:pt x="24917" y="43358"/>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39" name="Freeform 9">
              <a:extLst>
                <a:ext uri="{FF2B5EF4-FFF2-40B4-BE49-F238E27FC236}">
                  <a16:creationId xmlns:a16="http://schemas.microsoft.com/office/drawing/2014/main" id="{DB6204F1-3390-4588-BFAD-59023ED26840}"/>
                </a:ext>
              </a:extLst>
            </p:cNvPr>
            <p:cNvSpPr>
              <a:spLocks noChangeAspect="1"/>
            </p:cNvSpPr>
            <p:nvPr/>
          </p:nvSpPr>
          <p:spPr bwMode="auto">
            <a:xfrm>
              <a:off x="3335656" y="3137490"/>
              <a:ext cx="944111" cy="360000"/>
            </a:xfrm>
            <a:custGeom>
              <a:avLst/>
              <a:gdLst/>
              <a:ahLst/>
              <a:cxnLst/>
              <a:rect l="l" t="t" r="r" b="b"/>
              <a:pathLst>
                <a:path w="944111" h="360000">
                  <a:moveTo>
                    <a:pt x="768466" y="0"/>
                  </a:moveTo>
                  <a:lnTo>
                    <a:pt x="910237" y="0"/>
                  </a:lnTo>
                  <a:lnTo>
                    <a:pt x="915766" y="47299"/>
                  </a:lnTo>
                  <a:lnTo>
                    <a:pt x="927591" y="143212"/>
                  </a:lnTo>
                  <a:lnTo>
                    <a:pt x="942043" y="233869"/>
                  </a:lnTo>
                  <a:lnTo>
                    <a:pt x="944111" y="360000"/>
                  </a:lnTo>
                  <a:lnTo>
                    <a:pt x="814598" y="360000"/>
                  </a:lnTo>
                  <a:lnTo>
                    <a:pt x="810656" y="147154"/>
                  </a:lnTo>
                  <a:lnTo>
                    <a:pt x="769926" y="6570"/>
                  </a:lnTo>
                  <a:close/>
                  <a:moveTo>
                    <a:pt x="265319" y="0"/>
                  </a:moveTo>
                  <a:lnTo>
                    <a:pt x="685024" y="0"/>
                  </a:lnTo>
                  <a:lnTo>
                    <a:pt x="674014" y="35475"/>
                  </a:lnTo>
                  <a:lnTo>
                    <a:pt x="667445" y="76205"/>
                  </a:lnTo>
                  <a:lnTo>
                    <a:pt x="667445" y="118248"/>
                  </a:lnTo>
                  <a:lnTo>
                    <a:pt x="674014" y="164234"/>
                  </a:lnTo>
                  <a:lnTo>
                    <a:pt x="688467" y="211533"/>
                  </a:lnTo>
                  <a:lnTo>
                    <a:pt x="706861" y="257518"/>
                  </a:lnTo>
                  <a:lnTo>
                    <a:pt x="729197" y="302190"/>
                  </a:lnTo>
                  <a:lnTo>
                    <a:pt x="752846" y="350803"/>
                  </a:lnTo>
                  <a:lnTo>
                    <a:pt x="756934" y="360000"/>
                  </a:lnTo>
                  <a:lnTo>
                    <a:pt x="195391" y="360000"/>
                  </a:lnTo>
                  <a:lnTo>
                    <a:pt x="220730" y="300876"/>
                  </a:lnTo>
                  <a:lnTo>
                    <a:pt x="250949" y="231241"/>
                  </a:lnTo>
                  <a:lnTo>
                    <a:pt x="274599" y="158978"/>
                  </a:lnTo>
                  <a:lnTo>
                    <a:pt x="282482" y="109051"/>
                  </a:lnTo>
                  <a:lnTo>
                    <a:pt x="279854" y="61752"/>
                  </a:lnTo>
                  <a:lnTo>
                    <a:pt x="270657" y="13139"/>
                  </a:lnTo>
                  <a:close/>
                  <a:moveTo>
                    <a:pt x="39463" y="0"/>
                  </a:moveTo>
                  <a:lnTo>
                    <a:pt x="178287" y="0"/>
                  </a:lnTo>
                  <a:lnTo>
                    <a:pt x="177372" y="3942"/>
                  </a:lnTo>
                  <a:lnTo>
                    <a:pt x="155037" y="73577"/>
                  </a:lnTo>
                  <a:lnTo>
                    <a:pt x="139270" y="143212"/>
                  </a:lnTo>
                  <a:lnTo>
                    <a:pt x="131387" y="193139"/>
                  </a:lnTo>
                  <a:lnTo>
                    <a:pt x="131387" y="240438"/>
                  </a:lnTo>
                  <a:lnTo>
                    <a:pt x="134015" y="287737"/>
                  </a:lnTo>
                  <a:lnTo>
                    <a:pt x="134015" y="336351"/>
                  </a:lnTo>
                  <a:lnTo>
                    <a:pt x="130432" y="360000"/>
                  </a:lnTo>
                  <a:lnTo>
                    <a:pt x="0" y="360000"/>
                  </a:lnTo>
                  <a:lnTo>
                    <a:pt x="0" y="281168"/>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40" name="Freeform 9">
              <a:extLst>
                <a:ext uri="{FF2B5EF4-FFF2-40B4-BE49-F238E27FC236}">
                  <a16:creationId xmlns:a16="http://schemas.microsoft.com/office/drawing/2014/main" id="{654922F3-147B-438A-B9E7-4039622BCFEC}"/>
                </a:ext>
              </a:extLst>
            </p:cNvPr>
            <p:cNvSpPr>
              <a:spLocks noChangeAspect="1"/>
            </p:cNvSpPr>
            <p:nvPr/>
          </p:nvSpPr>
          <p:spPr bwMode="auto">
            <a:xfrm>
              <a:off x="3307403" y="3497490"/>
              <a:ext cx="1000616" cy="360000"/>
            </a:xfrm>
            <a:custGeom>
              <a:avLst/>
              <a:gdLst/>
              <a:ahLst/>
              <a:cxnLst/>
              <a:rect l="l" t="t" r="r" b="b"/>
              <a:pathLst>
                <a:path w="1000615" h="360000">
                  <a:moveTo>
                    <a:pt x="841638" y="0"/>
                  </a:moveTo>
                  <a:lnTo>
                    <a:pt x="971151" y="0"/>
                  </a:lnTo>
                  <a:lnTo>
                    <a:pt x="973025" y="114307"/>
                  </a:lnTo>
                  <a:lnTo>
                    <a:pt x="973025" y="224672"/>
                  </a:lnTo>
                  <a:lnTo>
                    <a:pt x="980908" y="250949"/>
                  </a:lnTo>
                  <a:lnTo>
                    <a:pt x="987477" y="282482"/>
                  </a:lnTo>
                  <a:lnTo>
                    <a:pt x="995360" y="315329"/>
                  </a:lnTo>
                  <a:lnTo>
                    <a:pt x="999302" y="350803"/>
                  </a:lnTo>
                  <a:lnTo>
                    <a:pt x="1000616" y="360000"/>
                  </a:lnTo>
                  <a:lnTo>
                    <a:pt x="902076" y="360000"/>
                  </a:lnTo>
                  <a:lnTo>
                    <a:pt x="902076" y="332409"/>
                  </a:lnTo>
                  <a:lnTo>
                    <a:pt x="906017" y="294307"/>
                  </a:lnTo>
                  <a:lnTo>
                    <a:pt x="911273" y="274599"/>
                  </a:lnTo>
                  <a:lnTo>
                    <a:pt x="917842" y="250949"/>
                  </a:lnTo>
                  <a:lnTo>
                    <a:pt x="916528" y="224672"/>
                  </a:lnTo>
                  <a:close/>
                  <a:moveTo>
                    <a:pt x="222431" y="0"/>
                  </a:moveTo>
                  <a:lnTo>
                    <a:pt x="783974" y="0"/>
                  </a:lnTo>
                  <a:lnTo>
                    <a:pt x="800908" y="38102"/>
                  </a:lnTo>
                  <a:lnTo>
                    <a:pt x="820616" y="90657"/>
                  </a:lnTo>
                  <a:lnTo>
                    <a:pt x="835069" y="145840"/>
                  </a:lnTo>
                  <a:lnTo>
                    <a:pt x="844266" y="203650"/>
                  </a:lnTo>
                  <a:lnTo>
                    <a:pt x="846893" y="268029"/>
                  </a:lnTo>
                  <a:lnTo>
                    <a:pt x="837696" y="335037"/>
                  </a:lnTo>
                  <a:lnTo>
                    <a:pt x="833371" y="360000"/>
                  </a:lnTo>
                  <a:lnTo>
                    <a:pt x="164946" y="360000"/>
                  </a:lnTo>
                  <a:lnTo>
                    <a:pt x="163683" y="350803"/>
                  </a:lnTo>
                  <a:lnTo>
                    <a:pt x="158427" y="283796"/>
                  </a:lnTo>
                  <a:lnTo>
                    <a:pt x="158427" y="222044"/>
                  </a:lnTo>
                  <a:lnTo>
                    <a:pt x="166310" y="166862"/>
                  </a:lnTo>
                  <a:lnTo>
                    <a:pt x="187332" y="88029"/>
                  </a:lnTo>
                  <a:lnTo>
                    <a:pt x="216237" y="14453"/>
                  </a:lnTo>
                  <a:close/>
                  <a:moveTo>
                    <a:pt x="27040" y="0"/>
                  </a:moveTo>
                  <a:lnTo>
                    <a:pt x="157471" y="0"/>
                  </a:lnTo>
                  <a:lnTo>
                    <a:pt x="154485" y="19708"/>
                  </a:lnTo>
                  <a:lnTo>
                    <a:pt x="142661" y="64380"/>
                  </a:lnTo>
                  <a:lnTo>
                    <a:pt x="122953" y="111679"/>
                  </a:lnTo>
                  <a:lnTo>
                    <a:pt x="105872" y="166862"/>
                  </a:lnTo>
                  <a:lnTo>
                    <a:pt x="91420" y="224672"/>
                  </a:lnTo>
                  <a:lnTo>
                    <a:pt x="82223" y="282482"/>
                  </a:lnTo>
                  <a:lnTo>
                    <a:pt x="79595" y="344234"/>
                  </a:lnTo>
                  <a:lnTo>
                    <a:pt x="82749" y="360000"/>
                  </a:lnTo>
                  <a:lnTo>
                    <a:pt x="0" y="360000"/>
                  </a:lnTo>
                  <a:lnTo>
                    <a:pt x="763" y="348175"/>
                  </a:lnTo>
                  <a:lnTo>
                    <a:pt x="8646" y="303504"/>
                  </a:lnTo>
                  <a:lnTo>
                    <a:pt x="17843" y="256205"/>
                  </a:lnTo>
                  <a:lnTo>
                    <a:pt x="27040" y="20365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41" name="Freeform 9">
              <a:extLst>
                <a:ext uri="{FF2B5EF4-FFF2-40B4-BE49-F238E27FC236}">
                  <a16:creationId xmlns:a16="http://schemas.microsoft.com/office/drawing/2014/main" id="{1CDE693D-078A-4599-841E-55CA02E74484}"/>
                </a:ext>
              </a:extLst>
            </p:cNvPr>
            <p:cNvSpPr>
              <a:spLocks noChangeAspect="1"/>
            </p:cNvSpPr>
            <p:nvPr/>
          </p:nvSpPr>
          <p:spPr bwMode="auto">
            <a:xfrm>
              <a:off x="3303186" y="3857490"/>
              <a:ext cx="1009050" cy="360000"/>
            </a:xfrm>
            <a:custGeom>
              <a:avLst/>
              <a:gdLst/>
              <a:ahLst/>
              <a:cxnLst/>
              <a:rect l="l" t="t" r="r" b="b"/>
              <a:pathLst>
                <a:path w="1009050" h="360000">
                  <a:moveTo>
                    <a:pt x="903941" y="0"/>
                  </a:moveTo>
                  <a:lnTo>
                    <a:pt x="1002481" y="0"/>
                  </a:lnTo>
                  <a:lnTo>
                    <a:pt x="1006422" y="27591"/>
                  </a:lnTo>
                  <a:lnTo>
                    <a:pt x="1009050" y="60438"/>
                  </a:lnTo>
                  <a:lnTo>
                    <a:pt x="1003795" y="91971"/>
                  </a:lnTo>
                  <a:lnTo>
                    <a:pt x="994598" y="115621"/>
                  </a:lnTo>
                  <a:lnTo>
                    <a:pt x="974890" y="136643"/>
                  </a:lnTo>
                  <a:lnTo>
                    <a:pt x="948612" y="148467"/>
                  </a:lnTo>
                  <a:lnTo>
                    <a:pt x="936788" y="141898"/>
                  </a:lnTo>
                  <a:lnTo>
                    <a:pt x="918393" y="141898"/>
                  </a:lnTo>
                  <a:lnTo>
                    <a:pt x="896058" y="144526"/>
                  </a:lnTo>
                  <a:lnTo>
                    <a:pt x="877663" y="144526"/>
                  </a:lnTo>
                  <a:lnTo>
                    <a:pt x="865839" y="95913"/>
                  </a:lnTo>
                  <a:lnTo>
                    <a:pt x="889488" y="74891"/>
                  </a:lnTo>
                  <a:lnTo>
                    <a:pt x="901313" y="53869"/>
                  </a:lnTo>
                  <a:lnTo>
                    <a:pt x="903941" y="31533"/>
                  </a:lnTo>
                  <a:lnTo>
                    <a:pt x="903941" y="2628"/>
                  </a:lnTo>
                  <a:close/>
                  <a:moveTo>
                    <a:pt x="166810" y="0"/>
                  </a:moveTo>
                  <a:lnTo>
                    <a:pt x="835236" y="0"/>
                  </a:lnTo>
                  <a:lnTo>
                    <a:pt x="772866" y="360000"/>
                  </a:lnTo>
                  <a:lnTo>
                    <a:pt x="545518" y="360000"/>
                  </a:lnTo>
                  <a:lnTo>
                    <a:pt x="533430" y="299562"/>
                  </a:lnTo>
                  <a:lnTo>
                    <a:pt x="518978" y="191825"/>
                  </a:lnTo>
                  <a:lnTo>
                    <a:pt x="509781" y="80146"/>
                  </a:lnTo>
                  <a:lnTo>
                    <a:pt x="501897" y="80146"/>
                  </a:lnTo>
                  <a:lnTo>
                    <a:pt x="501897" y="86716"/>
                  </a:lnTo>
                  <a:lnTo>
                    <a:pt x="467177" y="360000"/>
                  </a:lnTo>
                  <a:lnTo>
                    <a:pt x="239309" y="360000"/>
                  </a:lnTo>
                  <a:lnTo>
                    <a:pt x="239124" y="358686"/>
                  </a:lnTo>
                  <a:lnTo>
                    <a:pt x="229927" y="311387"/>
                  </a:lnTo>
                  <a:lnTo>
                    <a:pt x="218102" y="256205"/>
                  </a:lnTo>
                  <a:lnTo>
                    <a:pt x="203650" y="194453"/>
                  </a:lnTo>
                  <a:lnTo>
                    <a:pt x="189197" y="127446"/>
                  </a:lnTo>
                  <a:lnTo>
                    <a:pt x="174745" y="57810"/>
                  </a:lnTo>
                  <a:close/>
                  <a:moveTo>
                    <a:pt x="1865" y="0"/>
                  </a:moveTo>
                  <a:lnTo>
                    <a:pt x="84613" y="0"/>
                  </a:lnTo>
                  <a:lnTo>
                    <a:pt x="93285" y="43358"/>
                  </a:lnTo>
                  <a:lnTo>
                    <a:pt x="141898" y="106424"/>
                  </a:lnTo>
                  <a:lnTo>
                    <a:pt x="136642" y="112993"/>
                  </a:lnTo>
                  <a:lnTo>
                    <a:pt x="131387" y="118248"/>
                  </a:lnTo>
                  <a:lnTo>
                    <a:pt x="131387" y="122190"/>
                  </a:lnTo>
                  <a:lnTo>
                    <a:pt x="131387" y="130073"/>
                  </a:lnTo>
                  <a:lnTo>
                    <a:pt x="130073" y="134015"/>
                  </a:lnTo>
                  <a:lnTo>
                    <a:pt x="130073" y="144526"/>
                  </a:lnTo>
                  <a:lnTo>
                    <a:pt x="103796" y="145840"/>
                  </a:lnTo>
                  <a:lnTo>
                    <a:pt x="81460" y="145840"/>
                  </a:lnTo>
                  <a:lnTo>
                    <a:pt x="63066" y="145840"/>
                  </a:lnTo>
                  <a:lnTo>
                    <a:pt x="40730" y="148467"/>
                  </a:lnTo>
                  <a:lnTo>
                    <a:pt x="17081" y="107737"/>
                  </a:lnTo>
                  <a:lnTo>
                    <a:pt x="5256" y="69635"/>
                  </a:lnTo>
                  <a:lnTo>
                    <a:pt x="0" y="28905"/>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42" name="Freeform 9">
              <a:extLst>
                <a:ext uri="{FF2B5EF4-FFF2-40B4-BE49-F238E27FC236}">
                  <a16:creationId xmlns:a16="http://schemas.microsoft.com/office/drawing/2014/main" id="{128AEE1B-0682-42B1-9306-55803C38ECAE}"/>
                </a:ext>
              </a:extLst>
            </p:cNvPr>
            <p:cNvSpPr>
              <a:spLocks noChangeAspect="1"/>
            </p:cNvSpPr>
            <p:nvPr/>
          </p:nvSpPr>
          <p:spPr bwMode="auto">
            <a:xfrm>
              <a:off x="3507962" y="4217490"/>
              <a:ext cx="599498" cy="360000"/>
            </a:xfrm>
            <a:custGeom>
              <a:avLst/>
              <a:gdLst/>
              <a:ahLst/>
              <a:cxnLst/>
              <a:rect l="l" t="t" r="r" b="b"/>
              <a:pathLst>
                <a:path w="599498" h="360000">
                  <a:moveTo>
                    <a:pt x="334360" y="0"/>
                  </a:moveTo>
                  <a:lnTo>
                    <a:pt x="561707" y="0"/>
                  </a:lnTo>
                  <a:lnTo>
                    <a:pt x="553513" y="47299"/>
                  </a:lnTo>
                  <a:lnTo>
                    <a:pt x="564024" y="118248"/>
                  </a:lnTo>
                  <a:lnTo>
                    <a:pt x="575849" y="194453"/>
                  </a:lnTo>
                  <a:lnTo>
                    <a:pt x="587673" y="271971"/>
                  </a:lnTo>
                  <a:lnTo>
                    <a:pt x="599498" y="352117"/>
                  </a:lnTo>
                  <a:lnTo>
                    <a:pt x="599498" y="360000"/>
                  </a:lnTo>
                  <a:lnTo>
                    <a:pt x="379532" y="360000"/>
                  </a:lnTo>
                  <a:lnTo>
                    <a:pt x="386652" y="328467"/>
                  </a:lnTo>
                  <a:lnTo>
                    <a:pt x="389280" y="287737"/>
                  </a:lnTo>
                  <a:lnTo>
                    <a:pt x="386652" y="245694"/>
                  </a:lnTo>
                  <a:lnTo>
                    <a:pt x="365630" y="144526"/>
                  </a:lnTo>
                  <a:lnTo>
                    <a:pt x="343294" y="44672"/>
                  </a:lnTo>
                  <a:close/>
                  <a:moveTo>
                    <a:pt x="28151" y="0"/>
                  </a:moveTo>
                  <a:lnTo>
                    <a:pt x="256019" y="0"/>
                  </a:lnTo>
                  <a:lnTo>
                    <a:pt x="250010" y="47299"/>
                  </a:lnTo>
                  <a:lnTo>
                    <a:pt x="207966" y="214161"/>
                  </a:lnTo>
                  <a:lnTo>
                    <a:pt x="200083" y="285110"/>
                  </a:lnTo>
                  <a:lnTo>
                    <a:pt x="205338" y="354745"/>
                  </a:lnTo>
                  <a:lnTo>
                    <a:pt x="205853" y="360000"/>
                  </a:lnTo>
                  <a:lnTo>
                    <a:pt x="0" y="360000"/>
                  </a:lnTo>
                  <a:lnTo>
                    <a:pt x="9572" y="292993"/>
                  </a:lnTo>
                  <a:lnTo>
                    <a:pt x="24024" y="220730"/>
                  </a:lnTo>
                  <a:lnTo>
                    <a:pt x="33222" y="147153"/>
                  </a:lnTo>
                  <a:lnTo>
                    <a:pt x="38477" y="73577"/>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43" name="Freeform 9">
              <a:extLst>
                <a:ext uri="{FF2B5EF4-FFF2-40B4-BE49-F238E27FC236}">
                  <a16:creationId xmlns:a16="http://schemas.microsoft.com/office/drawing/2014/main" id="{740C8BC5-DA8D-4382-9C43-50978E14A7F0}"/>
                </a:ext>
              </a:extLst>
            </p:cNvPr>
            <p:cNvSpPr>
              <a:spLocks noChangeAspect="1"/>
            </p:cNvSpPr>
            <p:nvPr/>
          </p:nvSpPr>
          <p:spPr bwMode="auto">
            <a:xfrm>
              <a:off x="3505522" y="4577490"/>
              <a:ext cx="604379" cy="360000"/>
            </a:xfrm>
            <a:custGeom>
              <a:avLst/>
              <a:gdLst/>
              <a:ahLst/>
              <a:cxnLst/>
              <a:rect l="l" t="t" r="r" b="b"/>
              <a:pathLst>
                <a:path w="604379" h="360000">
                  <a:moveTo>
                    <a:pt x="384412" y="0"/>
                  </a:moveTo>
                  <a:lnTo>
                    <a:pt x="604379" y="0"/>
                  </a:lnTo>
                  <a:lnTo>
                    <a:pt x="604379" y="70949"/>
                  </a:lnTo>
                  <a:lnTo>
                    <a:pt x="596496" y="152409"/>
                  </a:lnTo>
                  <a:lnTo>
                    <a:pt x="558752" y="360000"/>
                  </a:lnTo>
                  <a:lnTo>
                    <a:pt x="394161" y="360000"/>
                  </a:lnTo>
                  <a:lnTo>
                    <a:pt x="382336" y="286424"/>
                  </a:lnTo>
                  <a:lnTo>
                    <a:pt x="370511" y="204964"/>
                  </a:lnTo>
                  <a:lnTo>
                    <a:pt x="367883" y="123504"/>
                  </a:lnTo>
                  <a:lnTo>
                    <a:pt x="374453" y="43358"/>
                  </a:lnTo>
                  <a:lnTo>
                    <a:pt x="382336" y="9197"/>
                  </a:lnTo>
                  <a:close/>
                  <a:moveTo>
                    <a:pt x="4881" y="0"/>
                  </a:moveTo>
                  <a:lnTo>
                    <a:pt x="210734" y="0"/>
                  </a:lnTo>
                  <a:lnTo>
                    <a:pt x="216788" y="61752"/>
                  </a:lnTo>
                  <a:lnTo>
                    <a:pt x="227299" y="131387"/>
                  </a:lnTo>
                  <a:lnTo>
                    <a:pt x="228613" y="202336"/>
                  </a:lnTo>
                  <a:lnTo>
                    <a:pt x="224672" y="274599"/>
                  </a:lnTo>
                  <a:lnTo>
                    <a:pt x="216788" y="307445"/>
                  </a:lnTo>
                  <a:lnTo>
                    <a:pt x="210219" y="350803"/>
                  </a:lnTo>
                  <a:lnTo>
                    <a:pt x="208525" y="360000"/>
                  </a:lnTo>
                  <a:lnTo>
                    <a:pt x="52323" y="360000"/>
                  </a:lnTo>
                  <a:lnTo>
                    <a:pt x="44672" y="324526"/>
                  </a:lnTo>
                  <a:lnTo>
                    <a:pt x="30219" y="262774"/>
                  </a:lnTo>
                  <a:lnTo>
                    <a:pt x="18395" y="204964"/>
                  </a:lnTo>
                  <a:lnTo>
                    <a:pt x="6570" y="152409"/>
                  </a:lnTo>
                  <a:lnTo>
                    <a:pt x="0" y="81460"/>
                  </a:lnTo>
                  <a:lnTo>
                    <a:pt x="3942" y="657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44" name="Freeform 9">
              <a:extLst>
                <a:ext uri="{FF2B5EF4-FFF2-40B4-BE49-F238E27FC236}">
                  <a16:creationId xmlns:a16="http://schemas.microsoft.com/office/drawing/2014/main" id="{E5786C37-00A0-4B38-8F29-AD774316316D}"/>
                </a:ext>
              </a:extLst>
            </p:cNvPr>
            <p:cNvSpPr>
              <a:spLocks noChangeAspect="1"/>
            </p:cNvSpPr>
            <p:nvPr/>
          </p:nvSpPr>
          <p:spPr bwMode="auto">
            <a:xfrm>
              <a:off x="3554497" y="4937490"/>
              <a:ext cx="506429" cy="360000"/>
            </a:xfrm>
            <a:custGeom>
              <a:avLst/>
              <a:gdLst/>
              <a:ahLst/>
              <a:cxnLst/>
              <a:rect l="l" t="t" r="r" b="b"/>
              <a:pathLst>
                <a:path w="506429" h="360000">
                  <a:moveTo>
                    <a:pt x="341838" y="0"/>
                  </a:moveTo>
                  <a:lnTo>
                    <a:pt x="506429" y="0"/>
                  </a:lnTo>
                  <a:lnTo>
                    <a:pt x="475852" y="168175"/>
                  </a:lnTo>
                  <a:lnTo>
                    <a:pt x="465341" y="208905"/>
                  </a:lnTo>
                  <a:lnTo>
                    <a:pt x="456144" y="256205"/>
                  </a:lnTo>
                  <a:lnTo>
                    <a:pt x="446947" y="306132"/>
                  </a:lnTo>
                  <a:lnTo>
                    <a:pt x="444319" y="356059"/>
                  </a:lnTo>
                  <a:lnTo>
                    <a:pt x="444713" y="360000"/>
                  </a:lnTo>
                  <a:lnTo>
                    <a:pt x="332217" y="360000"/>
                  </a:lnTo>
                  <a:lnTo>
                    <a:pt x="332640" y="353431"/>
                  </a:lnTo>
                  <a:lnTo>
                    <a:pt x="339210" y="314015"/>
                  </a:lnTo>
                  <a:lnTo>
                    <a:pt x="345779" y="270657"/>
                  </a:lnTo>
                  <a:lnTo>
                    <a:pt x="356290" y="224672"/>
                  </a:lnTo>
                  <a:lnTo>
                    <a:pt x="360232" y="177372"/>
                  </a:lnTo>
                  <a:lnTo>
                    <a:pt x="360232" y="124818"/>
                  </a:lnTo>
                  <a:lnTo>
                    <a:pt x="356290" y="67008"/>
                  </a:lnTo>
                  <a:close/>
                  <a:moveTo>
                    <a:pt x="0" y="0"/>
                  </a:moveTo>
                  <a:lnTo>
                    <a:pt x="156202" y="0"/>
                  </a:lnTo>
                  <a:lnTo>
                    <a:pt x="148699" y="40730"/>
                  </a:lnTo>
                  <a:lnTo>
                    <a:pt x="140816" y="93285"/>
                  </a:lnTo>
                  <a:lnTo>
                    <a:pt x="135560" y="145840"/>
                  </a:lnTo>
                  <a:lnTo>
                    <a:pt x="134247" y="198394"/>
                  </a:lnTo>
                  <a:lnTo>
                    <a:pt x="135560" y="247008"/>
                  </a:lnTo>
                  <a:lnTo>
                    <a:pt x="146071" y="287737"/>
                  </a:lnTo>
                  <a:lnTo>
                    <a:pt x="181629" y="360000"/>
                  </a:lnTo>
                  <a:lnTo>
                    <a:pt x="54693" y="360000"/>
                  </a:lnTo>
                  <a:lnTo>
                    <a:pt x="52787" y="311387"/>
                  </a:lnTo>
                  <a:lnTo>
                    <a:pt x="44904" y="241752"/>
                  </a:lnTo>
                  <a:lnTo>
                    <a:pt x="33079" y="169489"/>
                  </a:lnTo>
                  <a:lnTo>
                    <a:pt x="21254" y="98540"/>
                  </a:lnTo>
                  <a:lnTo>
                    <a:pt x="6801" y="31533"/>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45" name="Freeform 9">
              <a:extLst>
                <a:ext uri="{FF2B5EF4-FFF2-40B4-BE49-F238E27FC236}">
                  <a16:creationId xmlns:a16="http://schemas.microsoft.com/office/drawing/2014/main" id="{E249BDE0-8C12-412A-814F-0AB3B287A558}"/>
                </a:ext>
              </a:extLst>
            </p:cNvPr>
            <p:cNvSpPr>
              <a:spLocks noChangeAspect="1"/>
            </p:cNvSpPr>
            <p:nvPr/>
          </p:nvSpPr>
          <p:spPr bwMode="auto">
            <a:xfrm>
              <a:off x="3556106" y="5297490"/>
              <a:ext cx="503211" cy="360000"/>
            </a:xfrm>
            <a:custGeom>
              <a:avLst/>
              <a:gdLst/>
              <a:ahLst/>
              <a:cxnLst/>
              <a:rect l="l" t="t" r="r" b="b"/>
              <a:pathLst>
                <a:path w="503211" h="360000">
                  <a:moveTo>
                    <a:pt x="329356" y="0"/>
                  </a:moveTo>
                  <a:lnTo>
                    <a:pt x="441853" y="0"/>
                  </a:lnTo>
                  <a:lnTo>
                    <a:pt x="446715" y="48613"/>
                  </a:lnTo>
                  <a:lnTo>
                    <a:pt x="503211" y="302190"/>
                  </a:lnTo>
                  <a:lnTo>
                    <a:pt x="472992" y="321898"/>
                  </a:lnTo>
                  <a:lnTo>
                    <a:pt x="438831" y="337664"/>
                  </a:lnTo>
                  <a:lnTo>
                    <a:pt x="400729" y="352117"/>
                  </a:lnTo>
                  <a:lnTo>
                    <a:pt x="357372" y="360000"/>
                  </a:lnTo>
                  <a:lnTo>
                    <a:pt x="342919" y="325840"/>
                  </a:lnTo>
                  <a:lnTo>
                    <a:pt x="336350" y="290365"/>
                  </a:lnTo>
                  <a:lnTo>
                    <a:pt x="333722" y="249635"/>
                  </a:lnTo>
                  <a:lnTo>
                    <a:pt x="336350" y="208905"/>
                  </a:lnTo>
                  <a:lnTo>
                    <a:pt x="338978" y="164234"/>
                  </a:lnTo>
                  <a:lnTo>
                    <a:pt x="336350" y="118248"/>
                  </a:lnTo>
                  <a:lnTo>
                    <a:pt x="331094" y="74891"/>
                  </a:lnTo>
                  <a:lnTo>
                    <a:pt x="327153" y="34161"/>
                  </a:lnTo>
                  <a:close/>
                  <a:moveTo>
                    <a:pt x="51833" y="0"/>
                  </a:moveTo>
                  <a:lnTo>
                    <a:pt x="178769" y="0"/>
                  </a:lnTo>
                  <a:lnTo>
                    <a:pt x="183941" y="10511"/>
                  </a:lnTo>
                  <a:lnTo>
                    <a:pt x="169489" y="59124"/>
                  </a:lnTo>
                  <a:lnTo>
                    <a:pt x="158978" y="118248"/>
                  </a:lnTo>
                  <a:lnTo>
                    <a:pt x="158978" y="180000"/>
                  </a:lnTo>
                  <a:lnTo>
                    <a:pt x="164233" y="237810"/>
                  </a:lnTo>
                  <a:lnTo>
                    <a:pt x="164233" y="292993"/>
                  </a:lnTo>
                  <a:lnTo>
                    <a:pt x="157664" y="342920"/>
                  </a:lnTo>
                  <a:lnTo>
                    <a:pt x="131387" y="352117"/>
                  </a:lnTo>
                  <a:lnTo>
                    <a:pt x="99854" y="354745"/>
                  </a:lnTo>
                  <a:lnTo>
                    <a:pt x="70949" y="345548"/>
                  </a:lnTo>
                  <a:lnTo>
                    <a:pt x="42044" y="331095"/>
                  </a:lnTo>
                  <a:lnTo>
                    <a:pt x="18394" y="307445"/>
                  </a:lnTo>
                  <a:lnTo>
                    <a:pt x="3941" y="278540"/>
                  </a:lnTo>
                  <a:lnTo>
                    <a:pt x="0" y="243066"/>
                  </a:lnTo>
                  <a:lnTo>
                    <a:pt x="23649" y="197081"/>
                  </a:lnTo>
                  <a:lnTo>
                    <a:pt x="40730" y="141898"/>
                  </a:lnTo>
                  <a:lnTo>
                    <a:pt x="47299" y="82774"/>
                  </a:lnTo>
                  <a:lnTo>
                    <a:pt x="52554" y="18394"/>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grpSp>
      <p:grpSp>
        <p:nvGrpSpPr>
          <p:cNvPr id="46" name="Group 13">
            <a:extLst>
              <a:ext uri="{FF2B5EF4-FFF2-40B4-BE49-F238E27FC236}">
                <a16:creationId xmlns:a16="http://schemas.microsoft.com/office/drawing/2014/main" id="{9A462097-F2DB-45DB-BE1F-006C8E07F1A6}"/>
              </a:ext>
            </a:extLst>
          </p:cNvPr>
          <p:cNvGrpSpPr>
            <a:grpSpLocks noChangeAspect="1"/>
          </p:cNvGrpSpPr>
          <p:nvPr/>
        </p:nvGrpSpPr>
        <p:grpSpPr>
          <a:xfrm>
            <a:off x="4595023" y="1788851"/>
            <a:ext cx="1242107" cy="4320000"/>
            <a:chOff x="1755471" y="2057490"/>
            <a:chExt cx="1035089" cy="3600000"/>
          </a:xfrm>
        </p:grpSpPr>
        <p:sp>
          <p:nvSpPr>
            <p:cNvPr id="47" name="Freeform 18">
              <a:extLst>
                <a:ext uri="{FF2B5EF4-FFF2-40B4-BE49-F238E27FC236}">
                  <a16:creationId xmlns:a16="http://schemas.microsoft.com/office/drawing/2014/main" id="{4D70AED4-23B1-4304-A414-A1CA8936F844}"/>
                </a:ext>
              </a:extLst>
            </p:cNvPr>
            <p:cNvSpPr>
              <a:spLocks noChangeAspect="1"/>
            </p:cNvSpPr>
            <p:nvPr/>
          </p:nvSpPr>
          <p:spPr bwMode="auto">
            <a:xfrm>
              <a:off x="2099500" y="2057490"/>
              <a:ext cx="347031" cy="360000"/>
            </a:xfrm>
            <a:custGeom>
              <a:avLst/>
              <a:gdLst/>
              <a:ahLst/>
              <a:cxnLst/>
              <a:rect l="l" t="t" r="r" b="b"/>
              <a:pathLst>
                <a:path w="347031" h="360000">
                  <a:moveTo>
                    <a:pt x="168112" y="0"/>
                  </a:moveTo>
                  <a:lnTo>
                    <a:pt x="267778" y="32422"/>
                  </a:lnTo>
                  <a:lnTo>
                    <a:pt x="302602" y="87659"/>
                  </a:lnTo>
                  <a:lnTo>
                    <a:pt x="307405" y="91261"/>
                  </a:lnTo>
                  <a:lnTo>
                    <a:pt x="313409" y="93663"/>
                  </a:lnTo>
                  <a:lnTo>
                    <a:pt x="318212" y="93663"/>
                  </a:lnTo>
                  <a:lnTo>
                    <a:pt x="323015" y="96064"/>
                  </a:lnTo>
                  <a:lnTo>
                    <a:pt x="325417" y="96064"/>
                  </a:lnTo>
                  <a:lnTo>
                    <a:pt x="329019" y="100867"/>
                  </a:lnTo>
                  <a:lnTo>
                    <a:pt x="331421" y="104470"/>
                  </a:lnTo>
                  <a:lnTo>
                    <a:pt x="336224" y="111675"/>
                  </a:lnTo>
                  <a:lnTo>
                    <a:pt x="336224" y="187325"/>
                  </a:lnTo>
                  <a:lnTo>
                    <a:pt x="337425" y="216144"/>
                  </a:lnTo>
                  <a:lnTo>
                    <a:pt x="342228" y="242562"/>
                  </a:lnTo>
                  <a:lnTo>
                    <a:pt x="347031" y="266578"/>
                  </a:lnTo>
                  <a:lnTo>
                    <a:pt x="347031" y="288192"/>
                  </a:lnTo>
                  <a:lnTo>
                    <a:pt x="337425" y="314610"/>
                  </a:lnTo>
                  <a:lnTo>
                    <a:pt x="325417" y="338626"/>
                  </a:lnTo>
                  <a:lnTo>
                    <a:pt x="311524" y="360000"/>
                  </a:lnTo>
                  <a:lnTo>
                    <a:pt x="42055" y="360000"/>
                  </a:lnTo>
                  <a:lnTo>
                    <a:pt x="38426" y="351835"/>
                  </a:lnTo>
                  <a:lnTo>
                    <a:pt x="27619" y="336224"/>
                  </a:lnTo>
                  <a:lnTo>
                    <a:pt x="16811" y="323015"/>
                  </a:lnTo>
                  <a:lnTo>
                    <a:pt x="6004" y="305003"/>
                  </a:lnTo>
                  <a:lnTo>
                    <a:pt x="0" y="283389"/>
                  </a:lnTo>
                  <a:lnTo>
                    <a:pt x="0" y="268979"/>
                  </a:lnTo>
                  <a:lnTo>
                    <a:pt x="3603" y="256971"/>
                  </a:lnTo>
                  <a:lnTo>
                    <a:pt x="8406" y="248566"/>
                  </a:lnTo>
                  <a:lnTo>
                    <a:pt x="14410" y="240160"/>
                  </a:lnTo>
                  <a:lnTo>
                    <a:pt x="19213" y="231755"/>
                  </a:lnTo>
                  <a:lnTo>
                    <a:pt x="3603" y="159707"/>
                  </a:lnTo>
                  <a:lnTo>
                    <a:pt x="16811" y="124883"/>
                  </a:lnTo>
                  <a:lnTo>
                    <a:pt x="37225" y="88859"/>
                  </a:lnTo>
                  <a:lnTo>
                    <a:pt x="64843" y="56438"/>
                  </a:lnTo>
                  <a:lnTo>
                    <a:pt x="97265" y="30020"/>
                  </a:lnTo>
                  <a:lnTo>
                    <a:pt x="133289" y="10807"/>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48" name="Freeform 18">
              <a:extLst>
                <a:ext uri="{FF2B5EF4-FFF2-40B4-BE49-F238E27FC236}">
                  <a16:creationId xmlns:a16="http://schemas.microsoft.com/office/drawing/2014/main" id="{E46A0FAE-ED2E-4EAD-A94D-301EDB361E23}"/>
                </a:ext>
              </a:extLst>
            </p:cNvPr>
            <p:cNvSpPr>
              <a:spLocks noChangeAspect="1"/>
            </p:cNvSpPr>
            <p:nvPr/>
          </p:nvSpPr>
          <p:spPr bwMode="auto">
            <a:xfrm>
              <a:off x="1805171" y="2417490"/>
              <a:ext cx="935688" cy="360000"/>
            </a:xfrm>
            <a:custGeom>
              <a:avLst/>
              <a:gdLst/>
              <a:ahLst/>
              <a:cxnLst/>
              <a:rect l="l" t="t" r="r" b="b"/>
              <a:pathLst>
                <a:path w="935688" h="360000">
                  <a:moveTo>
                    <a:pt x="349509" y="0"/>
                  </a:moveTo>
                  <a:lnTo>
                    <a:pt x="618978" y="0"/>
                  </a:lnTo>
                  <a:lnTo>
                    <a:pt x="617260" y="2642"/>
                  </a:lnTo>
                  <a:lnTo>
                    <a:pt x="601650" y="29060"/>
                  </a:lnTo>
                  <a:lnTo>
                    <a:pt x="588441" y="53076"/>
                  </a:lnTo>
                  <a:lnTo>
                    <a:pt x="580036" y="80694"/>
                  </a:lnTo>
                  <a:lnTo>
                    <a:pt x="577634" y="111915"/>
                  </a:lnTo>
                  <a:lnTo>
                    <a:pt x="586040" y="144336"/>
                  </a:lnTo>
                  <a:lnTo>
                    <a:pt x="601650" y="165951"/>
                  </a:lnTo>
                  <a:lnTo>
                    <a:pt x="623264" y="183963"/>
                  </a:lnTo>
                  <a:lnTo>
                    <a:pt x="652084" y="197172"/>
                  </a:lnTo>
                  <a:lnTo>
                    <a:pt x="684505" y="207979"/>
                  </a:lnTo>
                  <a:lnTo>
                    <a:pt x="721730" y="218786"/>
                  </a:lnTo>
                  <a:lnTo>
                    <a:pt x="758955" y="227192"/>
                  </a:lnTo>
                  <a:lnTo>
                    <a:pt x="796179" y="237999"/>
                  </a:lnTo>
                  <a:lnTo>
                    <a:pt x="833404" y="248806"/>
                  </a:lnTo>
                  <a:lnTo>
                    <a:pt x="863424" y="264416"/>
                  </a:lnTo>
                  <a:lnTo>
                    <a:pt x="892243" y="283629"/>
                  </a:lnTo>
                  <a:lnTo>
                    <a:pt x="911456" y="307645"/>
                  </a:lnTo>
                  <a:lnTo>
                    <a:pt x="931870" y="347272"/>
                  </a:lnTo>
                  <a:lnTo>
                    <a:pt x="935688" y="360000"/>
                  </a:lnTo>
                  <a:lnTo>
                    <a:pt x="0" y="360000"/>
                  </a:lnTo>
                  <a:lnTo>
                    <a:pt x="3652" y="344870"/>
                  </a:lnTo>
                  <a:lnTo>
                    <a:pt x="14459" y="320854"/>
                  </a:lnTo>
                  <a:lnTo>
                    <a:pt x="38475" y="293236"/>
                  </a:lnTo>
                  <a:lnTo>
                    <a:pt x="67294" y="269220"/>
                  </a:lnTo>
                  <a:lnTo>
                    <a:pt x="102117" y="251208"/>
                  </a:lnTo>
                  <a:lnTo>
                    <a:pt x="139342" y="235597"/>
                  </a:lnTo>
                  <a:lnTo>
                    <a:pt x="177768" y="222388"/>
                  </a:lnTo>
                  <a:lnTo>
                    <a:pt x="217394" y="211581"/>
                  </a:lnTo>
                  <a:lnTo>
                    <a:pt x="257021" y="198372"/>
                  </a:lnTo>
                  <a:lnTo>
                    <a:pt x="294245" y="183963"/>
                  </a:lnTo>
                  <a:lnTo>
                    <a:pt x="326667" y="163549"/>
                  </a:lnTo>
                  <a:lnTo>
                    <a:pt x="355486" y="139533"/>
                  </a:lnTo>
                  <a:lnTo>
                    <a:pt x="355486" y="109513"/>
                  </a:lnTo>
                  <a:lnTo>
                    <a:pt x="356687" y="77092"/>
                  </a:lnTo>
                  <a:lnTo>
                    <a:pt x="356687" y="43469"/>
                  </a:lnTo>
                  <a:lnTo>
                    <a:pt x="355486" y="13449"/>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49" name="Freeform 18">
              <a:extLst>
                <a:ext uri="{FF2B5EF4-FFF2-40B4-BE49-F238E27FC236}">
                  <a16:creationId xmlns:a16="http://schemas.microsoft.com/office/drawing/2014/main" id="{168BC833-499D-4FED-9644-007DDC92F041}"/>
                </a:ext>
              </a:extLst>
            </p:cNvPr>
            <p:cNvSpPr>
              <a:spLocks noChangeAspect="1"/>
            </p:cNvSpPr>
            <p:nvPr/>
          </p:nvSpPr>
          <p:spPr bwMode="auto">
            <a:xfrm>
              <a:off x="1765678" y="2777490"/>
              <a:ext cx="1014675" cy="360000"/>
            </a:xfrm>
            <a:custGeom>
              <a:avLst/>
              <a:gdLst/>
              <a:ahLst/>
              <a:cxnLst/>
              <a:rect l="l" t="t" r="r" b="b"/>
              <a:pathLst>
                <a:path w="1014674" h="360000">
                  <a:moveTo>
                    <a:pt x="44380" y="0"/>
                  </a:moveTo>
                  <a:lnTo>
                    <a:pt x="980068" y="0"/>
                  </a:lnTo>
                  <a:lnTo>
                    <a:pt x="990659" y="35304"/>
                  </a:lnTo>
                  <a:lnTo>
                    <a:pt x="1001467" y="89340"/>
                  </a:lnTo>
                  <a:lnTo>
                    <a:pt x="1008671" y="146978"/>
                  </a:lnTo>
                  <a:lnTo>
                    <a:pt x="1013475" y="209420"/>
                  </a:lnTo>
                  <a:lnTo>
                    <a:pt x="1014675" y="270661"/>
                  </a:lnTo>
                  <a:lnTo>
                    <a:pt x="1014675" y="331901"/>
                  </a:lnTo>
                  <a:lnTo>
                    <a:pt x="1014675" y="360000"/>
                  </a:lnTo>
                  <a:lnTo>
                    <a:pt x="827351" y="360000"/>
                  </a:lnTo>
                  <a:lnTo>
                    <a:pt x="827351" y="341508"/>
                  </a:lnTo>
                  <a:lnTo>
                    <a:pt x="822547" y="305484"/>
                  </a:lnTo>
                  <a:lnTo>
                    <a:pt x="814142" y="277865"/>
                  </a:lnTo>
                  <a:lnTo>
                    <a:pt x="798531" y="256251"/>
                  </a:lnTo>
                  <a:lnTo>
                    <a:pt x="794929" y="251448"/>
                  </a:lnTo>
                  <a:lnTo>
                    <a:pt x="794929" y="347512"/>
                  </a:lnTo>
                  <a:lnTo>
                    <a:pt x="790000" y="360000"/>
                  </a:lnTo>
                  <a:lnTo>
                    <a:pt x="231522" y="360000"/>
                  </a:lnTo>
                  <a:lnTo>
                    <a:pt x="226951" y="251448"/>
                  </a:lnTo>
                  <a:lnTo>
                    <a:pt x="222148" y="256251"/>
                  </a:lnTo>
                  <a:lnTo>
                    <a:pt x="208939" y="283869"/>
                  </a:lnTo>
                  <a:lnTo>
                    <a:pt x="202935" y="318693"/>
                  </a:lnTo>
                  <a:lnTo>
                    <a:pt x="198132" y="355917"/>
                  </a:lnTo>
                  <a:lnTo>
                    <a:pt x="198132" y="360000"/>
                  </a:lnTo>
                  <a:lnTo>
                    <a:pt x="2103" y="360000"/>
                  </a:lnTo>
                  <a:lnTo>
                    <a:pt x="0" y="321094"/>
                  </a:lnTo>
                  <a:lnTo>
                    <a:pt x="2402" y="270661"/>
                  </a:lnTo>
                  <a:lnTo>
                    <a:pt x="6004" y="219026"/>
                  </a:lnTo>
                  <a:lnTo>
                    <a:pt x="13209" y="163789"/>
                  </a:lnTo>
                  <a:lnTo>
                    <a:pt x="19213" y="112155"/>
                  </a:lnTo>
                  <a:lnTo>
                    <a:pt x="28819" y="64123"/>
                  </a:lnTo>
                  <a:lnTo>
                    <a:pt x="39626" y="19693"/>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50" name="Freeform 18">
              <a:extLst>
                <a:ext uri="{FF2B5EF4-FFF2-40B4-BE49-F238E27FC236}">
                  <a16:creationId xmlns:a16="http://schemas.microsoft.com/office/drawing/2014/main" id="{C8BFBCFB-6B23-4D43-A030-2AA26500F548}"/>
                </a:ext>
              </a:extLst>
            </p:cNvPr>
            <p:cNvSpPr>
              <a:spLocks noChangeAspect="1"/>
            </p:cNvSpPr>
            <p:nvPr/>
          </p:nvSpPr>
          <p:spPr bwMode="auto">
            <a:xfrm>
              <a:off x="1755471" y="3137490"/>
              <a:ext cx="1035089" cy="360000"/>
            </a:xfrm>
            <a:custGeom>
              <a:avLst/>
              <a:gdLst/>
              <a:ahLst/>
              <a:cxnLst/>
              <a:rect l="l" t="t" r="r" b="b"/>
              <a:pathLst>
                <a:path w="1035088" h="360000">
                  <a:moveTo>
                    <a:pt x="834556" y="0"/>
                  </a:moveTo>
                  <a:lnTo>
                    <a:pt x="1021880" y="0"/>
                  </a:lnTo>
                  <a:lnTo>
                    <a:pt x="1021880" y="30741"/>
                  </a:lnTo>
                  <a:lnTo>
                    <a:pt x="1021880" y="88379"/>
                  </a:lnTo>
                  <a:lnTo>
                    <a:pt x="1035089" y="273302"/>
                  </a:lnTo>
                  <a:lnTo>
                    <a:pt x="1024686" y="360000"/>
                  </a:lnTo>
                  <a:lnTo>
                    <a:pt x="864533" y="360000"/>
                  </a:lnTo>
                  <a:lnTo>
                    <a:pt x="866977" y="188046"/>
                  </a:lnTo>
                  <a:lnTo>
                    <a:pt x="842961" y="120801"/>
                  </a:lnTo>
                  <a:lnTo>
                    <a:pt x="839359" y="89580"/>
                  </a:lnTo>
                  <a:lnTo>
                    <a:pt x="836957" y="54757"/>
                  </a:lnTo>
                  <a:lnTo>
                    <a:pt x="834556" y="17532"/>
                  </a:lnTo>
                  <a:close/>
                  <a:moveTo>
                    <a:pt x="238727" y="0"/>
                  </a:moveTo>
                  <a:lnTo>
                    <a:pt x="797204" y="0"/>
                  </a:lnTo>
                  <a:lnTo>
                    <a:pt x="784122" y="33142"/>
                  </a:lnTo>
                  <a:lnTo>
                    <a:pt x="773315" y="83576"/>
                  </a:lnTo>
                  <a:lnTo>
                    <a:pt x="770913" y="137612"/>
                  </a:lnTo>
                  <a:lnTo>
                    <a:pt x="770913" y="192849"/>
                  </a:lnTo>
                  <a:lnTo>
                    <a:pt x="778118" y="246885"/>
                  </a:lnTo>
                  <a:lnTo>
                    <a:pt x="786524" y="299720"/>
                  </a:lnTo>
                  <a:lnTo>
                    <a:pt x="794929" y="345350"/>
                  </a:lnTo>
                  <a:lnTo>
                    <a:pt x="797162" y="360000"/>
                  </a:lnTo>
                  <a:lnTo>
                    <a:pt x="241814" y="360000"/>
                  </a:lnTo>
                  <a:lnTo>
                    <a:pt x="244963" y="347752"/>
                  </a:lnTo>
                  <a:lnTo>
                    <a:pt x="255770" y="304523"/>
                  </a:lnTo>
                  <a:lnTo>
                    <a:pt x="266578" y="256491"/>
                  </a:lnTo>
                  <a:lnTo>
                    <a:pt x="271381" y="206058"/>
                  </a:lnTo>
                  <a:lnTo>
                    <a:pt x="266578" y="155624"/>
                  </a:lnTo>
                  <a:lnTo>
                    <a:pt x="238959" y="5524"/>
                  </a:lnTo>
                  <a:close/>
                  <a:moveTo>
                    <a:pt x="9308" y="0"/>
                  </a:moveTo>
                  <a:lnTo>
                    <a:pt x="205337" y="0"/>
                  </a:lnTo>
                  <a:lnTo>
                    <a:pt x="205337" y="35544"/>
                  </a:lnTo>
                  <a:lnTo>
                    <a:pt x="201734" y="75170"/>
                  </a:lnTo>
                  <a:lnTo>
                    <a:pt x="194530" y="112395"/>
                  </a:lnTo>
                  <a:lnTo>
                    <a:pt x="166911" y="201254"/>
                  </a:lnTo>
                  <a:lnTo>
                    <a:pt x="162108" y="249286"/>
                  </a:lnTo>
                  <a:lnTo>
                    <a:pt x="162108" y="297318"/>
                  </a:lnTo>
                  <a:lnTo>
                    <a:pt x="168112" y="347752"/>
                  </a:lnTo>
                  <a:lnTo>
                    <a:pt x="169337" y="360000"/>
                  </a:lnTo>
                  <a:lnTo>
                    <a:pt x="6031" y="360000"/>
                  </a:lnTo>
                  <a:lnTo>
                    <a:pt x="2402" y="288913"/>
                  </a:lnTo>
                  <a:lnTo>
                    <a:pt x="0" y="246885"/>
                  </a:lnTo>
                  <a:lnTo>
                    <a:pt x="2402" y="206058"/>
                  </a:lnTo>
                  <a:lnTo>
                    <a:pt x="9607" y="166431"/>
                  </a:lnTo>
                  <a:lnTo>
                    <a:pt x="15611" y="126805"/>
                  </a:lnTo>
                  <a:lnTo>
                    <a:pt x="18012" y="83576"/>
                  </a:lnTo>
                  <a:lnTo>
                    <a:pt x="13209" y="40347"/>
                  </a:lnTo>
                  <a:lnTo>
                    <a:pt x="9607" y="5524"/>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51" name="Freeform 18">
              <a:extLst>
                <a:ext uri="{FF2B5EF4-FFF2-40B4-BE49-F238E27FC236}">
                  <a16:creationId xmlns:a16="http://schemas.microsoft.com/office/drawing/2014/main" id="{827B4B4C-5FB7-4017-9A15-B5B050E7DF8B}"/>
                </a:ext>
              </a:extLst>
            </p:cNvPr>
            <p:cNvSpPr>
              <a:spLocks noChangeAspect="1"/>
            </p:cNvSpPr>
            <p:nvPr/>
          </p:nvSpPr>
          <p:spPr bwMode="auto">
            <a:xfrm>
              <a:off x="1763688" y="3497490"/>
              <a:ext cx="1018654" cy="360000"/>
            </a:xfrm>
            <a:custGeom>
              <a:avLst/>
              <a:gdLst/>
              <a:ahLst/>
              <a:cxnLst/>
              <a:rect l="l" t="t" r="r" b="b"/>
              <a:pathLst>
                <a:path w="1018654" h="360000">
                  <a:moveTo>
                    <a:pt x="858501" y="0"/>
                  </a:moveTo>
                  <a:lnTo>
                    <a:pt x="1018654" y="0"/>
                  </a:lnTo>
                  <a:lnTo>
                    <a:pt x="1014649" y="33382"/>
                  </a:lnTo>
                  <a:lnTo>
                    <a:pt x="1007444" y="155864"/>
                  </a:lnTo>
                  <a:lnTo>
                    <a:pt x="1009845" y="273543"/>
                  </a:lnTo>
                  <a:lnTo>
                    <a:pt x="1016085" y="360000"/>
                  </a:lnTo>
                  <a:lnTo>
                    <a:pt x="911780" y="360000"/>
                  </a:lnTo>
                  <a:lnTo>
                    <a:pt x="916183" y="352795"/>
                  </a:lnTo>
                  <a:lnTo>
                    <a:pt x="916183" y="323976"/>
                  </a:lnTo>
                  <a:lnTo>
                    <a:pt x="913781" y="291555"/>
                  </a:lnTo>
                  <a:lnTo>
                    <a:pt x="905376" y="256731"/>
                  </a:lnTo>
                  <a:lnTo>
                    <a:pt x="895769" y="217105"/>
                  </a:lnTo>
                  <a:lnTo>
                    <a:pt x="884962" y="179880"/>
                  </a:lnTo>
                  <a:lnTo>
                    <a:pt x="874155" y="142655"/>
                  </a:lnTo>
                  <a:lnTo>
                    <a:pt x="863348" y="110234"/>
                  </a:lnTo>
                  <a:lnTo>
                    <a:pt x="857344" y="81414"/>
                  </a:lnTo>
                  <a:close/>
                  <a:moveTo>
                    <a:pt x="235783" y="0"/>
                  </a:moveTo>
                  <a:lnTo>
                    <a:pt x="791131" y="0"/>
                  </a:lnTo>
                  <a:lnTo>
                    <a:pt x="846004" y="360000"/>
                  </a:lnTo>
                  <a:lnTo>
                    <a:pt x="181933" y="360000"/>
                  </a:lnTo>
                  <a:lnTo>
                    <a:pt x="228125" y="29780"/>
                  </a:lnTo>
                  <a:close/>
                  <a:moveTo>
                    <a:pt x="0" y="0"/>
                  </a:moveTo>
                  <a:lnTo>
                    <a:pt x="163306" y="0"/>
                  </a:lnTo>
                  <a:lnTo>
                    <a:pt x="166884" y="35784"/>
                  </a:lnTo>
                  <a:lnTo>
                    <a:pt x="166884" y="83816"/>
                  </a:lnTo>
                  <a:lnTo>
                    <a:pt x="160880" y="131848"/>
                  </a:lnTo>
                  <a:lnTo>
                    <a:pt x="156077" y="151061"/>
                  </a:lnTo>
                  <a:lnTo>
                    <a:pt x="147671" y="177479"/>
                  </a:lnTo>
                  <a:lnTo>
                    <a:pt x="136864" y="208699"/>
                  </a:lnTo>
                  <a:lnTo>
                    <a:pt x="126057" y="243523"/>
                  </a:lnTo>
                  <a:lnTo>
                    <a:pt x="116451" y="275944"/>
                  </a:lnTo>
                  <a:lnTo>
                    <a:pt x="112848" y="308366"/>
                  </a:lnTo>
                  <a:lnTo>
                    <a:pt x="110447" y="337185"/>
                  </a:lnTo>
                  <a:lnTo>
                    <a:pt x="112728" y="360000"/>
                  </a:lnTo>
                  <a:lnTo>
                    <a:pt x="14833" y="360000"/>
                  </a:lnTo>
                  <a:lnTo>
                    <a:pt x="16784" y="328779"/>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52" name="Freeform 18">
              <a:extLst>
                <a:ext uri="{FF2B5EF4-FFF2-40B4-BE49-F238E27FC236}">
                  <a16:creationId xmlns:a16="http://schemas.microsoft.com/office/drawing/2014/main" id="{99B0B3D9-9A31-4BCB-90CD-B25C4B7162C2}"/>
                </a:ext>
              </a:extLst>
            </p:cNvPr>
            <p:cNvSpPr>
              <a:spLocks noChangeAspect="1"/>
            </p:cNvSpPr>
            <p:nvPr/>
          </p:nvSpPr>
          <p:spPr bwMode="auto">
            <a:xfrm>
              <a:off x="1756672" y="3857490"/>
              <a:ext cx="1032687" cy="360000"/>
            </a:xfrm>
            <a:custGeom>
              <a:avLst/>
              <a:gdLst/>
              <a:ahLst/>
              <a:cxnLst/>
              <a:rect l="l" t="t" r="r" b="b"/>
              <a:pathLst>
                <a:path w="1032687" h="360000">
                  <a:moveTo>
                    <a:pt x="915409" y="0"/>
                  </a:moveTo>
                  <a:lnTo>
                    <a:pt x="1019713" y="0"/>
                  </a:lnTo>
                  <a:lnTo>
                    <a:pt x="1021880" y="30020"/>
                  </a:lnTo>
                  <a:lnTo>
                    <a:pt x="1032687" y="140494"/>
                  </a:lnTo>
                  <a:lnTo>
                    <a:pt x="1032687" y="180120"/>
                  </a:lnTo>
                  <a:lnTo>
                    <a:pt x="1021880" y="212542"/>
                  </a:lnTo>
                  <a:lnTo>
                    <a:pt x="1005069" y="243763"/>
                  </a:lnTo>
                  <a:lnTo>
                    <a:pt x="978651" y="270180"/>
                  </a:lnTo>
                  <a:lnTo>
                    <a:pt x="949832" y="291795"/>
                  </a:lnTo>
                  <a:lnTo>
                    <a:pt x="919812" y="306204"/>
                  </a:lnTo>
                  <a:lnTo>
                    <a:pt x="888591" y="318212"/>
                  </a:lnTo>
                  <a:lnTo>
                    <a:pt x="888591" y="308606"/>
                  </a:lnTo>
                  <a:lnTo>
                    <a:pt x="886190" y="302602"/>
                  </a:lnTo>
                  <a:lnTo>
                    <a:pt x="884989" y="295397"/>
                  </a:lnTo>
                  <a:lnTo>
                    <a:pt x="884989" y="291795"/>
                  </a:lnTo>
                  <a:lnTo>
                    <a:pt x="884989" y="284590"/>
                  </a:lnTo>
                  <a:lnTo>
                    <a:pt x="884989" y="276184"/>
                  </a:lnTo>
                  <a:lnTo>
                    <a:pt x="890993" y="270180"/>
                  </a:lnTo>
                  <a:lnTo>
                    <a:pt x="898198" y="265377"/>
                  </a:lnTo>
                  <a:lnTo>
                    <a:pt x="901800" y="258172"/>
                  </a:lnTo>
                  <a:lnTo>
                    <a:pt x="906603" y="249767"/>
                  </a:lnTo>
                  <a:lnTo>
                    <a:pt x="909005" y="241361"/>
                  </a:lnTo>
                  <a:lnTo>
                    <a:pt x="904202" y="238959"/>
                  </a:lnTo>
                  <a:lnTo>
                    <a:pt x="899398" y="238959"/>
                  </a:lnTo>
                  <a:lnTo>
                    <a:pt x="898198" y="238959"/>
                  </a:lnTo>
                  <a:lnTo>
                    <a:pt x="898198" y="236558"/>
                  </a:lnTo>
                  <a:lnTo>
                    <a:pt x="898198" y="234156"/>
                  </a:lnTo>
                  <a:lnTo>
                    <a:pt x="895796" y="232955"/>
                  </a:lnTo>
                  <a:lnTo>
                    <a:pt x="895796" y="225751"/>
                  </a:lnTo>
                  <a:lnTo>
                    <a:pt x="922214" y="210140"/>
                  </a:lnTo>
                  <a:lnTo>
                    <a:pt x="946230" y="190927"/>
                  </a:lnTo>
                  <a:lnTo>
                    <a:pt x="967844" y="169313"/>
                  </a:lnTo>
                  <a:lnTo>
                    <a:pt x="965442" y="158506"/>
                  </a:lnTo>
                  <a:lnTo>
                    <a:pt x="963041" y="150100"/>
                  </a:lnTo>
                  <a:lnTo>
                    <a:pt x="960639" y="142895"/>
                  </a:lnTo>
                  <a:lnTo>
                    <a:pt x="957037" y="136891"/>
                  </a:lnTo>
                  <a:lnTo>
                    <a:pt x="943828" y="129687"/>
                  </a:lnTo>
                  <a:lnTo>
                    <a:pt x="933021" y="136891"/>
                  </a:lnTo>
                  <a:lnTo>
                    <a:pt x="928218" y="151301"/>
                  </a:lnTo>
                  <a:lnTo>
                    <a:pt x="923414" y="166911"/>
                  </a:lnTo>
                  <a:lnTo>
                    <a:pt x="917410" y="177719"/>
                  </a:lnTo>
                  <a:lnTo>
                    <a:pt x="906603" y="188526"/>
                  </a:lnTo>
                  <a:lnTo>
                    <a:pt x="888591" y="193329"/>
                  </a:lnTo>
                  <a:lnTo>
                    <a:pt x="880186" y="57639"/>
                  </a:lnTo>
                  <a:close/>
                  <a:moveTo>
                    <a:pt x="185562" y="0"/>
                  </a:moveTo>
                  <a:lnTo>
                    <a:pt x="849633" y="0"/>
                  </a:lnTo>
                  <a:lnTo>
                    <a:pt x="871780" y="145297"/>
                  </a:lnTo>
                  <a:lnTo>
                    <a:pt x="874182" y="188526"/>
                  </a:lnTo>
                  <a:lnTo>
                    <a:pt x="871780" y="238959"/>
                  </a:lnTo>
                  <a:lnTo>
                    <a:pt x="864575" y="294196"/>
                  </a:lnTo>
                  <a:lnTo>
                    <a:pt x="858571" y="348232"/>
                  </a:lnTo>
                  <a:lnTo>
                    <a:pt x="856819" y="360000"/>
                  </a:lnTo>
                  <a:lnTo>
                    <a:pt x="588348" y="360000"/>
                  </a:lnTo>
                  <a:lnTo>
                    <a:pt x="587191" y="342228"/>
                  </a:lnTo>
                  <a:lnTo>
                    <a:pt x="524749" y="49233"/>
                  </a:lnTo>
                  <a:lnTo>
                    <a:pt x="515143" y="49233"/>
                  </a:lnTo>
                  <a:lnTo>
                    <a:pt x="509139" y="68446"/>
                  </a:lnTo>
                  <a:lnTo>
                    <a:pt x="504335" y="92462"/>
                  </a:lnTo>
                  <a:lnTo>
                    <a:pt x="504335" y="121281"/>
                  </a:lnTo>
                  <a:lnTo>
                    <a:pt x="485123" y="171715"/>
                  </a:lnTo>
                  <a:lnTo>
                    <a:pt x="474315" y="223349"/>
                  </a:lnTo>
                  <a:lnTo>
                    <a:pt x="467111" y="280988"/>
                  </a:lnTo>
                  <a:lnTo>
                    <a:pt x="465910" y="339827"/>
                  </a:lnTo>
                  <a:lnTo>
                    <a:pt x="464328" y="360000"/>
                  </a:lnTo>
                  <a:lnTo>
                    <a:pt x="184454" y="360000"/>
                  </a:lnTo>
                  <a:lnTo>
                    <a:pt x="178919" y="319413"/>
                  </a:lnTo>
                  <a:lnTo>
                    <a:pt x="175316" y="262976"/>
                  </a:lnTo>
                  <a:lnTo>
                    <a:pt x="170513" y="208939"/>
                  </a:lnTo>
                  <a:lnTo>
                    <a:pt x="168112" y="156104"/>
                  </a:lnTo>
                  <a:lnTo>
                    <a:pt x="170513" y="110474"/>
                  </a:lnTo>
                  <a:lnTo>
                    <a:pt x="175316" y="73249"/>
                  </a:lnTo>
                  <a:close/>
                  <a:moveTo>
                    <a:pt x="18462" y="0"/>
                  </a:moveTo>
                  <a:lnTo>
                    <a:pt x="116357" y="0"/>
                  </a:lnTo>
                  <a:lnTo>
                    <a:pt x="116477" y="1201"/>
                  </a:lnTo>
                  <a:lnTo>
                    <a:pt x="151300" y="54036"/>
                  </a:lnTo>
                  <a:lnTo>
                    <a:pt x="144096" y="188526"/>
                  </a:lnTo>
                  <a:lnTo>
                    <a:pt x="127284" y="193329"/>
                  </a:lnTo>
                  <a:lnTo>
                    <a:pt x="116477" y="169313"/>
                  </a:lnTo>
                  <a:lnTo>
                    <a:pt x="106871" y="140494"/>
                  </a:lnTo>
                  <a:lnTo>
                    <a:pt x="79252" y="129687"/>
                  </a:lnTo>
                  <a:lnTo>
                    <a:pt x="72048" y="164510"/>
                  </a:lnTo>
                  <a:lnTo>
                    <a:pt x="96064" y="188526"/>
                  </a:lnTo>
                  <a:lnTo>
                    <a:pt x="122481" y="214943"/>
                  </a:lnTo>
                  <a:lnTo>
                    <a:pt x="140493" y="241361"/>
                  </a:lnTo>
                  <a:lnTo>
                    <a:pt x="135690" y="243763"/>
                  </a:lnTo>
                  <a:lnTo>
                    <a:pt x="130887" y="243763"/>
                  </a:lnTo>
                  <a:lnTo>
                    <a:pt x="129686" y="243763"/>
                  </a:lnTo>
                  <a:lnTo>
                    <a:pt x="129686" y="246164"/>
                  </a:lnTo>
                  <a:lnTo>
                    <a:pt x="129686" y="247365"/>
                  </a:lnTo>
                  <a:lnTo>
                    <a:pt x="127284" y="249767"/>
                  </a:lnTo>
                  <a:lnTo>
                    <a:pt x="127284" y="256972"/>
                  </a:lnTo>
                  <a:lnTo>
                    <a:pt x="140493" y="262976"/>
                  </a:lnTo>
                  <a:lnTo>
                    <a:pt x="146497" y="276184"/>
                  </a:lnTo>
                  <a:lnTo>
                    <a:pt x="151300" y="294196"/>
                  </a:lnTo>
                  <a:lnTo>
                    <a:pt x="146497" y="300200"/>
                  </a:lnTo>
                  <a:lnTo>
                    <a:pt x="144096" y="306204"/>
                  </a:lnTo>
                  <a:lnTo>
                    <a:pt x="140493" y="313409"/>
                  </a:lnTo>
                  <a:lnTo>
                    <a:pt x="135690" y="318212"/>
                  </a:lnTo>
                  <a:lnTo>
                    <a:pt x="111674" y="302602"/>
                  </a:lnTo>
                  <a:lnTo>
                    <a:pt x="87658" y="289393"/>
                  </a:lnTo>
                  <a:lnTo>
                    <a:pt x="66044" y="276184"/>
                  </a:lnTo>
                  <a:lnTo>
                    <a:pt x="44429" y="258172"/>
                  </a:lnTo>
                  <a:lnTo>
                    <a:pt x="26417" y="236558"/>
                  </a:lnTo>
                  <a:lnTo>
                    <a:pt x="10807" y="208939"/>
                  </a:lnTo>
                  <a:lnTo>
                    <a:pt x="0" y="169313"/>
                  </a:lnTo>
                  <a:lnTo>
                    <a:pt x="0" y="129687"/>
                  </a:lnTo>
                  <a:lnTo>
                    <a:pt x="4803" y="90060"/>
                  </a:lnTo>
                  <a:lnTo>
                    <a:pt x="10807" y="49233"/>
                  </a:lnTo>
                  <a:lnTo>
                    <a:pt x="18012" y="7205"/>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53" name="Freeform 18">
              <a:extLst>
                <a:ext uri="{FF2B5EF4-FFF2-40B4-BE49-F238E27FC236}">
                  <a16:creationId xmlns:a16="http://schemas.microsoft.com/office/drawing/2014/main" id="{FF7A5583-F993-4648-95D2-73895C5F7221}"/>
                </a:ext>
              </a:extLst>
            </p:cNvPr>
            <p:cNvSpPr>
              <a:spLocks noChangeAspect="1"/>
            </p:cNvSpPr>
            <p:nvPr/>
          </p:nvSpPr>
          <p:spPr bwMode="auto">
            <a:xfrm>
              <a:off x="1941253" y="4217490"/>
              <a:ext cx="698451" cy="360000"/>
            </a:xfrm>
            <a:custGeom>
              <a:avLst/>
              <a:gdLst/>
              <a:ahLst/>
              <a:cxnLst/>
              <a:rect l="l" t="t" r="r" b="b"/>
              <a:pathLst>
                <a:path w="698451" h="360000">
                  <a:moveTo>
                    <a:pt x="405233" y="0"/>
                  </a:moveTo>
                  <a:lnTo>
                    <a:pt x="673705" y="0"/>
                  </a:lnTo>
                  <a:lnTo>
                    <a:pt x="667052" y="44670"/>
                  </a:lnTo>
                  <a:lnTo>
                    <a:pt x="664650" y="99907"/>
                  </a:lnTo>
                  <a:lnTo>
                    <a:pt x="664650" y="150340"/>
                  </a:lnTo>
                  <a:lnTo>
                    <a:pt x="670654" y="210380"/>
                  </a:lnTo>
                  <a:lnTo>
                    <a:pt x="681461" y="274023"/>
                  </a:lnTo>
                  <a:lnTo>
                    <a:pt x="694670" y="340067"/>
                  </a:lnTo>
                  <a:lnTo>
                    <a:pt x="698451" y="360000"/>
                  </a:lnTo>
                  <a:lnTo>
                    <a:pt x="479985" y="360000"/>
                  </a:lnTo>
                  <a:lnTo>
                    <a:pt x="472522" y="332862"/>
                  </a:lnTo>
                  <a:lnTo>
                    <a:pt x="452109" y="284830"/>
                  </a:lnTo>
                  <a:lnTo>
                    <a:pt x="432896" y="234396"/>
                  </a:lnTo>
                  <a:lnTo>
                    <a:pt x="417285" y="185164"/>
                  </a:lnTo>
                  <a:close/>
                  <a:moveTo>
                    <a:pt x="1339" y="0"/>
                  </a:moveTo>
                  <a:lnTo>
                    <a:pt x="281214" y="0"/>
                  </a:lnTo>
                  <a:lnTo>
                    <a:pt x="277993" y="41068"/>
                  </a:lnTo>
                  <a:lnTo>
                    <a:pt x="273189" y="103509"/>
                  </a:lnTo>
                  <a:lnTo>
                    <a:pt x="264784" y="164750"/>
                  </a:lnTo>
                  <a:lnTo>
                    <a:pt x="249173" y="223589"/>
                  </a:lnTo>
                  <a:lnTo>
                    <a:pt x="229961" y="278826"/>
                  </a:lnTo>
                  <a:lnTo>
                    <a:pt x="210748" y="332862"/>
                  </a:lnTo>
                  <a:lnTo>
                    <a:pt x="203964" y="360000"/>
                  </a:lnTo>
                  <a:lnTo>
                    <a:pt x="0" y="360000"/>
                  </a:lnTo>
                  <a:lnTo>
                    <a:pt x="5411" y="326858"/>
                  </a:lnTo>
                  <a:lnTo>
                    <a:pt x="13817" y="268019"/>
                  </a:lnTo>
                  <a:lnTo>
                    <a:pt x="19821" y="206778"/>
                  </a:lnTo>
                  <a:lnTo>
                    <a:pt x="19821" y="150340"/>
                  </a:lnTo>
                  <a:lnTo>
                    <a:pt x="16218" y="97505"/>
                  </a:lnTo>
                  <a:lnTo>
                    <a:pt x="9014" y="57879"/>
                  </a:lnTo>
                  <a:lnTo>
                    <a:pt x="3010" y="12248"/>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54" name="Freeform 18">
              <a:extLst>
                <a:ext uri="{FF2B5EF4-FFF2-40B4-BE49-F238E27FC236}">
                  <a16:creationId xmlns:a16="http://schemas.microsoft.com/office/drawing/2014/main" id="{442B2C96-A8C9-4DD0-AA75-BF65ADDB4450}"/>
                </a:ext>
              </a:extLst>
            </p:cNvPr>
            <p:cNvSpPr>
              <a:spLocks noChangeAspect="1"/>
            </p:cNvSpPr>
            <p:nvPr/>
          </p:nvSpPr>
          <p:spPr bwMode="auto">
            <a:xfrm>
              <a:off x="1906903" y="4577490"/>
              <a:ext cx="748098" cy="360000"/>
            </a:xfrm>
            <a:custGeom>
              <a:avLst/>
              <a:gdLst/>
              <a:ahLst/>
              <a:cxnLst/>
              <a:rect l="l" t="t" r="r" b="b"/>
              <a:pathLst>
                <a:path w="748098" h="360000">
                  <a:moveTo>
                    <a:pt x="509397" y="0"/>
                  </a:moveTo>
                  <a:lnTo>
                    <a:pt x="727863" y="0"/>
                  </a:lnTo>
                  <a:lnTo>
                    <a:pt x="737291" y="49713"/>
                  </a:lnTo>
                  <a:lnTo>
                    <a:pt x="745696" y="119360"/>
                  </a:lnTo>
                  <a:lnTo>
                    <a:pt x="748098" y="189006"/>
                  </a:lnTo>
                  <a:lnTo>
                    <a:pt x="742094" y="257452"/>
                  </a:lnTo>
                  <a:lnTo>
                    <a:pt x="721680" y="346311"/>
                  </a:lnTo>
                  <a:lnTo>
                    <a:pt x="718595" y="360000"/>
                  </a:lnTo>
                  <a:lnTo>
                    <a:pt x="503439" y="360000"/>
                  </a:lnTo>
                  <a:lnTo>
                    <a:pt x="491127" y="300681"/>
                  </a:lnTo>
                  <a:lnTo>
                    <a:pt x="486324" y="234637"/>
                  </a:lnTo>
                  <a:lnTo>
                    <a:pt x="491127" y="169793"/>
                  </a:lnTo>
                  <a:lnTo>
                    <a:pt x="515143" y="20894"/>
                  </a:lnTo>
                  <a:close/>
                  <a:moveTo>
                    <a:pt x="29412" y="0"/>
                  </a:moveTo>
                  <a:lnTo>
                    <a:pt x="233375" y="0"/>
                  </a:lnTo>
                  <a:lnTo>
                    <a:pt x="226951" y="25697"/>
                  </a:lnTo>
                  <a:lnTo>
                    <a:pt x="250967" y="132569"/>
                  </a:lnTo>
                  <a:lnTo>
                    <a:pt x="250967" y="318693"/>
                  </a:lnTo>
                  <a:lnTo>
                    <a:pt x="241788" y="360000"/>
                  </a:lnTo>
                  <a:lnTo>
                    <a:pt x="31112" y="360000"/>
                  </a:lnTo>
                  <a:lnTo>
                    <a:pt x="27618" y="348713"/>
                  </a:lnTo>
                  <a:lnTo>
                    <a:pt x="12008" y="298279"/>
                  </a:lnTo>
                  <a:lnTo>
                    <a:pt x="3602" y="244243"/>
                  </a:lnTo>
                  <a:lnTo>
                    <a:pt x="0" y="186605"/>
                  </a:lnTo>
                  <a:lnTo>
                    <a:pt x="6004" y="126565"/>
                  </a:lnTo>
                  <a:lnTo>
                    <a:pt x="14410" y="79733"/>
                  </a:lnTo>
                  <a:lnTo>
                    <a:pt x="25217" y="25697"/>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55" name="Freeform 18">
              <a:extLst>
                <a:ext uri="{FF2B5EF4-FFF2-40B4-BE49-F238E27FC236}">
                  <a16:creationId xmlns:a16="http://schemas.microsoft.com/office/drawing/2014/main" id="{D4C22FCE-550A-4CC0-853C-3C1ACADB9D76}"/>
                </a:ext>
              </a:extLst>
            </p:cNvPr>
            <p:cNvSpPr>
              <a:spLocks noChangeAspect="1"/>
            </p:cNvSpPr>
            <p:nvPr/>
          </p:nvSpPr>
          <p:spPr bwMode="auto">
            <a:xfrm>
              <a:off x="1937210" y="4937490"/>
              <a:ext cx="687484" cy="360000"/>
            </a:xfrm>
            <a:custGeom>
              <a:avLst/>
              <a:gdLst/>
              <a:ahLst/>
              <a:cxnLst/>
              <a:rect l="l" t="t" r="r" b="b"/>
              <a:pathLst>
                <a:path w="687484" h="360000">
                  <a:moveTo>
                    <a:pt x="472326" y="0"/>
                  </a:moveTo>
                  <a:lnTo>
                    <a:pt x="687484" y="0"/>
                  </a:lnTo>
                  <a:lnTo>
                    <a:pt x="671356" y="71568"/>
                  </a:lnTo>
                  <a:lnTo>
                    <a:pt x="652143" y="159226"/>
                  </a:lnTo>
                  <a:lnTo>
                    <a:pt x="634131" y="250487"/>
                  </a:lnTo>
                  <a:lnTo>
                    <a:pt x="618520" y="346551"/>
                  </a:lnTo>
                  <a:lnTo>
                    <a:pt x="618184" y="360000"/>
                  </a:lnTo>
                  <a:lnTo>
                    <a:pt x="473658" y="360000"/>
                  </a:lnTo>
                  <a:lnTo>
                    <a:pt x="474425" y="357358"/>
                  </a:lnTo>
                  <a:lnTo>
                    <a:pt x="485232" y="318933"/>
                  </a:lnTo>
                  <a:lnTo>
                    <a:pt x="497240" y="274503"/>
                  </a:lnTo>
                  <a:lnTo>
                    <a:pt x="503244" y="228873"/>
                  </a:lnTo>
                  <a:lnTo>
                    <a:pt x="505645" y="176037"/>
                  </a:lnTo>
                  <a:lnTo>
                    <a:pt x="498441" y="122001"/>
                  </a:lnTo>
                  <a:lnTo>
                    <a:pt x="485232" y="65564"/>
                  </a:lnTo>
                  <a:lnTo>
                    <a:pt x="473224" y="4323"/>
                  </a:lnTo>
                  <a:close/>
                  <a:moveTo>
                    <a:pt x="0" y="0"/>
                  </a:moveTo>
                  <a:lnTo>
                    <a:pt x="210676" y="0"/>
                  </a:lnTo>
                  <a:lnTo>
                    <a:pt x="210249" y="1921"/>
                  </a:lnTo>
                  <a:lnTo>
                    <a:pt x="199442" y="47552"/>
                  </a:lnTo>
                  <a:lnTo>
                    <a:pt x="191036" y="100387"/>
                  </a:lnTo>
                  <a:lnTo>
                    <a:pt x="186233" y="152021"/>
                  </a:lnTo>
                  <a:lnTo>
                    <a:pt x="191036" y="204857"/>
                  </a:lnTo>
                  <a:lnTo>
                    <a:pt x="195839" y="318933"/>
                  </a:lnTo>
                  <a:lnTo>
                    <a:pt x="214743" y="360000"/>
                  </a:lnTo>
                  <a:lnTo>
                    <a:pt x="67388" y="360000"/>
                  </a:lnTo>
                  <a:lnTo>
                    <a:pt x="68554" y="327338"/>
                  </a:lnTo>
                  <a:lnTo>
                    <a:pt x="64952" y="257692"/>
                  </a:lnTo>
                  <a:lnTo>
                    <a:pt x="55346" y="189246"/>
                  </a:lnTo>
                  <a:lnTo>
                    <a:pt x="42137" y="126805"/>
                  </a:lnTo>
                  <a:lnTo>
                    <a:pt x="27727" y="82375"/>
                  </a:lnTo>
                  <a:lnTo>
                    <a:pt x="12117" y="39146"/>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sp>
          <p:nvSpPr>
            <p:cNvPr id="56" name="Freeform 18">
              <a:extLst>
                <a:ext uri="{FF2B5EF4-FFF2-40B4-BE49-F238E27FC236}">
                  <a16:creationId xmlns:a16="http://schemas.microsoft.com/office/drawing/2014/main" id="{FA662794-B3A6-4DBA-841C-038A6DD3A11B}"/>
                </a:ext>
              </a:extLst>
            </p:cNvPr>
            <p:cNvSpPr>
              <a:spLocks noChangeAspect="1"/>
            </p:cNvSpPr>
            <p:nvPr/>
          </p:nvSpPr>
          <p:spPr bwMode="auto">
            <a:xfrm>
              <a:off x="1943060" y="5297490"/>
              <a:ext cx="691661" cy="360000"/>
            </a:xfrm>
            <a:custGeom>
              <a:avLst/>
              <a:gdLst/>
              <a:ahLst/>
              <a:cxnLst/>
              <a:rect l="l" t="t" r="r" b="b"/>
              <a:pathLst>
                <a:path w="691661" h="360000">
                  <a:moveTo>
                    <a:pt x="469947" y="0"/>
                  </a:moveTo>
                  <a:lnTo>
                    <a:pt x="614473" y="0"/>
                  </a:lnTo>
                  <a:lnTo>
                    <a:pt x="613609" y="34583"/>
                  </a:lnTo>
                  <a:lnTo>
                    <a:pt x="619613" y="76611"/>
                  </a:lnTo>
                  <a:lnTo>
                    <a:pt x="630420" y="117438"/>
                  </a:lnTo>
                  <a:lnTo>
                    <a:pt x="646030" y="157065"/>
                  </a:lnTo>
                  <a:lnTo>
                    <a:pt x="661641" y="196691"/>
                  </a:lnTo>
                  <a:lnTo>
                    <a:pt x="676050" y="235117"/>
                  </a:lnTo>
                  <a:lnTo>
                    <a:pt x="686857" y="274743"/>
                  </a:lnTo>
                  <a:lnTo>
                    <a:pt x="691661" y="319173"/>
                  </a:lnTo>
                  <a:lnTo>
                    <a:pt x="648432" y="338386"/>
                  </a:lnTo>
                  <a:lnTo>
                    <a:pt x="600400" y="349193"/>
                  </a:lnTo>
                  <a:lnTo>
                    <a:pt x="547565" y="351595"/>
                  </a:lnTo>
                  <a:lnTo>
                    <a:pt x="491127" y="349193"/>
                  </a:lnTo>
                  <a:lnTo>
                    <a:pt x="480320" y="316771"/>
                  </a:lnTo>
                  <a:lnTo>
                    <a:pt x="470714" y="277145"/>
                  </a:lnTo>
                  <a:lnTo>
                    <a:pt x="467111" y="235117"/>
                  </a:lnTo>
                  <a:lnTo>
                    <a:pt x="470714" y="189486"/>
                  </a:lnTo>
                  <a:lnTo>
                    <a:pt x="475517" y="103029"/>
                  </a:lnTo>
                  <a:lnTo>
                    <a:pt x="470714" y="89820"/>
                  </a:lnTo>
                  <a:lnTo>
                    <a:pt x="464710" y="74210"/>
                  </a:lnTo>
                  <a:lnTo>
                    <a:pt x="459906" y="56198"/>
                  </a:lnTo>
                  <a:lnTo>
                    <a:pt x="459906" y="34583"/>
                  </a:lnTo>
                  <a:close/>
                  <a:moveTo>
                    <a:pt x="63677" y="0"/>
                  </a:moveTo>
                  <a:lnTo>
                    <a:pt x="211032" y="0"/>
                  </a:lnTo>
                  <a:lnTo>
                    <a:pt x="226951" y="34583"/>
                  </a:lnTo>
                  <a:lnTo>
                    <a:pt x="226951" y="54997"/>
                  </a:lnTo>
                  <a:lnTo>
                    <a:pt x="222148" y="71808"/>
                  </a:lnTo>
                  <a:lnTo>
                    <a:pt x="216144" y="89820"/>
                  </a:lnTo>
                  <a:lnTo>
                    <a:pt x="211341" y="103029"/>
                  </a:lnTo>
                  <a:lnTo>
                    <a:pt x="206538" y="148659"/>
                  </a:lnTo>
                  <a:lnTo>
                    <a:pt x="208939" y="196691"/>
                  </a:lnTo>
                  <a:lnTo>
                    <a:pt x="211341" y="244723"/>
                  </a:lnTo>
                  <a:lnTo>
                    <a:pt x="213743" y="295157"/>
                  </a:lnTo>
                  <a:lnTo>
                    <a:pt x="206538" y="343189"/>
                  </a:lnTo>
                  <a:lnTo>
                    <a:pt x="195731" y="343189"/>
                  </a:lnTo>
                  <a:lnTo>
                    <a:pt x="174116" y="353996"/>
                  </a:lnTo>
                  <a:lnTo>
                    <a:pt x="145297" y="360000"/>
                  </a:lnTo>
                  <a:lnTo>
                    <a:pt x="117679" y="360000"/>
                  </a:lnTo>
                  <a:lnTo>
                    <a:pt x="88859" y="357599"/>
                  </a:lnTo>
                  <a:lnTo>
                    <a:pt x="61241" y="349193"/>
                  </a:lnTo>
                  <a:lnTo>
                    <a:pt x="37225" y="338386"/>
                  </a:lnTo>
                  <a:lnTo>
                    <a:pt x="16811" y="320374"/>
                  </a:lnTo>
                  <a:lnTo>
                    <a:pt x="3603" y="301161"/>
                  </a:lnTo>
                  <a:lnTo>
                    <a:pt x="0" y="277145"/>
                  </a:lnTo>
                  <a:lnTo>
                    <a:pt x="24016" y="224310"/>
                  </a:lnTo>
                  <a:lnTo>
                    <a:pt x="43229" y="167872"/>
                  </a:lnTo>
                  <a:lnTo>
                    <a:pt x="56438" y="103029"/>
                  </a:lnTo>
                  <a:lnTo>
                    <a:pt x="62442" y="34583"/>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endParaRPr>
            </a:p>
          </p:txBody>
        </p:sp>
      </p:grpSp>
      <p:sp>
        <p:nvSpPr>
          <p:cNvPr id="57" name="TextBox 24">
            <a:extLst>
              <a:ext uri="{FF2B5EF4-FFF2-40B4-BE49-F238E27FC236}">
                <a16:creationId xmlns:a16="http://schemas.microsoft.com/office/drawing/2014/main" id="{B0ED6E67-0749-4794-9072-6D0410ADC55E}"/>
              </a:ext>
            </a:extLst>
          </p:cNvPr>
          <p:cNvSpPr txBox="1"/>
          <p:nvPr/>
        </p:nvSpPr>
        <p:spPr>
          <a:xfrm>
            <a:off x="2974562" y="2029237"/>
            <a:ext cx="1260332" cy="584775"/>
          </a:xfrm>
          <a:prstGeom prst="rect">
            <a:avLst/>
          </a:prstGeom>
          <a:noFill/>
        </p:spPr>
        <p:txBody>
          <a:bodyPr wrap="square" rtlCol="0" anchor="ctr">
            <a:spAutoFit/>
          </a:bodyPr>
          <a:lstStyle/>
          <a:p>
            <a:pPr algn="ctr"/>
            <a:r>
              <a:rPr lang="en-US" altLang="ko-KR" sz="3200" b="1">
                <a:solidFill>
                  <a:srgbClr val="F8DD7B"/>
                </a:solidFill>
                <a:cs typeface="Arial" panose="020B0604020202020204" pitchFamily="34" charset="0"/>
              </a:rPr>
              <a:t>80%</a:t>
            </a:r>
            <a:endParaRPr lang="ko-KR" altLang="en-US" sz="3200" b="1">
              <a:solidFill>
                <a:srgbClr val="F8DD7B"/>
              </a:solidFill>
              <a:cs typeface="Arial" pitchFamily="34" charset="0"/>
            </a:endParaRPr>
          </a:p>
        </p:txBody>
      </p:sp>
      <p:grpSp>
        <p:nvGrpSpPr>
          <p:cNvPr id="58" name="Group 25">
            <a:extLst>
              <a:ext uri="{FF2B5EF4-FFF2-40B4-BE49-F238E27FC236}">
                <a16:creationId xmlns:a16="http://schemas.microsoft.com/office/drawing/2014/main" id="{E9D2FDCE-ED32-476E-AE49-C63EE7BFD77E}"/>
              </a:ext>
            </a:extLst>
          </p:cNvPr>
          <p:cNvGrpSpPr/>
          <p:nvPr/>
        </p:nvGrpSpPr>
        <p:grpSpPr>
          <a:xfrm>
            <a:off x="1079769" y="2867115"/>
            <a:ext cx="3312000" cy="1345349"/>
            <a:chOff x="602035" y="2629720"/>
            <a:chExt cx="2520000" cy="1345349"/>
          </a:xfrm>
        </p:grpSpPr>
        <p:sp>
          <p:nvSpPr>
            <p:cNvPr id="59" name="TextBox 26">
              <a:extLst>
                <a:ext uri="{FF2B5EF4-FFF2-40B4-BE49-F238E27FC236}">
                  <a16:creationId xmlns:a16="http://schemas.microsoft.com/office/drawing/2014/main" id="{5ED53448-7281-4247-A6BA-E22D9A171014}"/>
                </a:ext>
              </a:extLst>
            </p:cNvPr>
            <p:cNvSpPr txBox="1"/>
            <p:nvPr/>
          </p:nvSpPr>
          <p:spPr>
            <a:xfrm>
              <a:off x="602035" y="2959406"/>
              <a:ext cx="2520000" cy="1015663"/>
            </a:xfrm>
            <a:prstGeom prst="rect">
              <a:avLst/>
            </a:prstGeom>
            <a:noFill/>
          </p:spPr>
          <p:txBody>
            <a:bodyPr wrap="square" rtlCol="0">
              <a:spAutoFit/>
            </a:bodyPr>
            <a:lstStyle/>
            <a:p>
              <a:pPr algn="r"/>
              <a:r>
                <a:rPr lang="en-US" altLang="ko-KR" sz="1200">
                  <a:solidFill>
                    <a:prstClr val="black">
                      <a:lumMod val="65000"/>
                      <a:lumOff val="35000"/>
                    </a:prstClr>
                  </a:solidFill>
                  <a:cs typeface="Arial" panose="020B0604020202020204" pitchFamily="34" charset="0"/>
                </a:rPr>
                <a:t>You can simply impress your audience and add a unique zing and appeal to your Presentations. Easy to change colors, photos and Text. Get a modern PowerPoint  Presentation that is beautifully designed</a:t>
              </a:r>
              <a:r>
                <a:rPr lang="ko-KR" altLang="en-US" sz="1200">
                  <a:solidFill>
                    <a:prstClr val="black">
                      <a:lumMod val="65000"/>
                      <a:lumOff val="35000"/>
                    </a:prstClr>
                  </a:solidFill>
                  <a:cs typeface="Arial" panose="020B0604020202020204" pitchFamily="34" charset="0"/>
                </a:rPr>
                <a:t> </a:t>
              </a:r>
            </a:p>
          </p:txBody>
        </p:sp>
        <p:sp>
          <p:nvSpPr>
            <p:cNvPr id="60" name="TextBox 27">
              <a:extLst>
                <a:ext uri="{FF2B5EF4-FFF2-40B4-BE49-F238E27FC236}">
                  <a16:creationId xmlns:a16="http://schemas.microsoft.com/office/drawing/2014/main" id="{1D56997F-921C-47E8-B2E2-4D6EA5F0D069}"/>
                </a:ext>
              </a:extLst>
            </p:cNvPr>
            <p:cNvSpPr txBox="1"/>
            <p:nvPr/>
          </p:nvSpPr>
          <p:spPr>
            <a:xfrm>
              <a:off x="602035" y="2629720"/>
              <a:ext cx="2520000" cy="307777"/>
            </a:xfrm>
            <a:prstGeom prst="rect">
              <a:avLst/>
            </a:prstGeom>
            <a:noFill/>
          </p:spPr>
          <p:txBody>
            <a:bodyPr wrap="square" rtlCol="0">
              <a:spAutoFit/>
            </a:bodyPr>
            <a:lstStyle/>
            <a:p>
              <a:pPr algn="r"/>
              <a:r>
                <a:rPr lang="en-US" altLang="ko-KR" sz="1400" b="1">
                  <a:solidFill>
                    <a:prstClr val="black">
                      <a:lumMod val="65000"/>
                      <a:lumOff val="35000"/>
                    </a:prstClr>
                  </a:solidFill>
                  <a:cs typeface="Arial" panose="020B0604020202020204" pitchFamily="34" charset="0"/>
                </a:rPr>
                <a:t>Add Contents Title</a:t>
              </a:r>
              <a:endParaRPr lang="ko-KR" altLang="en-US" sz="1400" b="1">
                <a:solidFill>
                  <a:prstClr val="black">
                    <a:lumMod val="65000"/>
                    <a:lumOff val="35000"/>
                  </a:prstClr>
                </a:solidFill>
                <a:cs typeface="Arial" pitchFamily="34" charset="0"/>
              </a:endParaRPr>
            </a:p>
          </p:txBody>
        </p:sp>
      </p:grpSp>
      <p:sp>
        <p:nvSpPr>
          <p:cNvPr id="61" name="TextBox 28">
            <a:extLst>
              <a:ext uri="{FF2B5EF4-FFF2-40B4-BE49-F238E27FC236}">
                <a16:creationId xmlns:a16="http://schemas.microsoft.com/office/drawing/2014/main" id="{9B1B6BD9-403C-4812-9918-622EE45375A7}"/>
              </a:ext>
            </a:extLst>
          </p:cNvPr>
          <p:cNvSpPr txBox="1"/>
          <p:nvPr/>
        </p:nvSpPr>
        <p:spPr>
          <a:xfrm>
            <a:off x="7859251" y="3063646"/>
            <a:ext cx="1260332" cy="584775"/>
          </a:xfrm>
          <a:prstGeom prst="rect">
            <a:avLst/>
          </a:prstGeom>
          <a:noFill/>
        </p:spPr>
        <p:txBody>
          <a:bodyPr wrap="square" rtlCol="0" anchor="ctr">
            <a:spAutoFit/>
          </a:bodyPr>
          <a:lstStyle/>
          <a:p>
            <a:pPr algn="ctr"/>
            <a:r>
              <a:rPr lang="en-US" altLang="ko-KR" sz="3200" b="1">
                <a:solidFill>
                  <a:srgbClr val="AFAFAF"/>
                </a:solidFill>
                <a:cs typeface="Arial" panose="020B0604020202020204" pitchFamily="34" charset="0"/>
              </a:rPr>
              <a:t>50%</a:t>
            </a:r>
            <a:endParaRPr lang="ko-KR" altLang="en-US" sz="3200" b="1">
              <a:solidFill>
                <a:srgbClr val="AFAFAF"/>
              </a:solidFill>
              <a:cs typeface="Arial" pitchFamily="34" charset="0"/>
            </a:endParaRPr>
          </a:p>
        </p:txBody>
      </p:sp>
      <p:grpSp>
        <p:nvGrpSpPr>
          <p:cNvPr id="62" name="Group 29">
            <a:extLst>
              <a:ext uri="{FF2B5EF4-FFF2-40B4-BE49-F238E27FC236}">
                <a16:creationId xmlns:a16="http://schemas.microsoft.com/office/drawing/2014/main" id="{D1610379-CFF6-440D-9D4F-BC1BBF502972}"/>
              </a:ext>
            </a:extLst>
          </p:cNvPr>
          <p:cNvGrpSpPr/>
          <p:nvPr/>
        </p:nvGrpSpPr>
        <p:grpSpPr>
          <a:xfrm>
            <a:off x="7820337" y="3857074"/>
            <a:ext cx="3312000" cy="1347824"/>
            <a:chOff x="6012160" y="3619682"/>
            <a:chExt cx="2544050" cy="1347824"/>
          </a:xfrm>
        </p:grpSpPr>
        <p:sp>
          <p:nvSpPr>
            <p:cNvPr id="63" name="TextBox 30">
              <a:extLst>
                <a:ext uri="{FF2B5EF4-FFF2-40B4-BE49-F238E27FC236}">
                  <a16:creationId xmlns:a16="http://schemas.microsoft.com/office/drawing/2014/main" id="{05E1A8E7-E057-4677-A495-5AAFC17D67F9}"/>
                </a:ext>
              </a:extLst>
            </p:cNvPr>
            <p:cNvSpPr txBox="1"/>
            <p:nvPr/>
          </p:nvSpPr>
          <p:spPr>
            <a:xfrm>
              <a:off x="6012160" y="3951843"/>
              <a:ext cx="2544050" cy="1015663"/>
            </a:xfrm>
            <a:prstGeom prst="rect">
              <a:avLst/>
            </a:prstGeom>
            <a:noFill/>
          </p:spPr>
          <p:txBody>
            <a:bodyPr wrap="square" rtlCol="0">
              <a:spAutoFit/>
            </a:bodyPr>
            <a:lstStyle/>
            <a:p>
              <a:r>
                <a:rPr lang="en-US" altLang="ko-KR" sz="1200">
                  <a:solidFill>
                    <a:prstClr val="black">
                      <a:lumMod val="65000"/>
                      <a:lumOff val="35000"/>
                    </a:prstClr>
                  </a:solidFill>
                  <a:cs typeface="Arial" panose="020B0604020202020204" pitchFamily="34" charset="0"/>
                </a:rPr>
                <a:t>You can simply impress your audience and add a unique zing and appeal to your Presentations. Easy to change colors, photos and Text. Get a modern PowerPoint  Presentation that is beautifully designed.</a:t>
              </a:r>
              <a:endParaRPr lang="ko-KR" altLang="en-US" sz="1200">
                <a:solidFill>
                  <a:prstClr val="black">
                    <a:lumMod val="65000"/>
                    <a:lumOff val="35000"/>
                  </a:prstClr>
                </a:solidFill>
                <a:cs typeface="Arial" pitchFamily="34" charset="0"/>
              </a:endParaRPr>
            </a:p>
          </p:txBody>
        </p:sp>
        <p:sp>
          <p:nvSpPr>
            <p:cNvPr id="64" name="TextBox 31">
              <a:extLst>
                <a:ext uri="{FF2B5EF4-FFF2-40B4-BE49-F238E27FC236}">
                  <a16:creationId xmlns:a16="http://schemas.microsoft.com/office/drawing/2014/main" id="{177376D0-BEE3-41BF-934E-1253BDAD369F}"/>
                </a:ext>
              </a:extLst>
            </p:cNvPr>
            <p:cNvSpPr txBox="1"/>
            <p:nvPr/>
          </p:nvSpPr>
          <p:spPr>
            <a:xfrm>
              <a:off x="6012160" y="3619682"/>
              <a:ext cx="2544049" cy="307777"/>
            </a:xfrm>
            <a:prstGeom prst="rect">
              <a:avLst/>
            </a:prstGeom>
            <a:noFill/>
          </p:spPr>
          <p:txBody>
            <a:bodyPr wrap="square" rtlCol="0">
              <a:spAutoFit/>
            </a:bodyPr>
            <a:lstStyle/>
            <a:p>
              <a:r>
                <a:rPr lang="en-US" altLang="ko-KR" sz="1400" b="1">
                  <a:solidFill>
                    <a:prstClr val="black">
                      <a:lumMod val="65000"/>
                      <a:lumOff val="35000"/>
                    </a:prstClr>
                  </a:solidFill>
                  <a:cs typeface="Arial" panose="020B0604020202020204" pitchFamily="34" charset="0"/>
                </a:rPr>
                <a:t>Add Contents Title</a:t>
              </a:r>
              <a:endParaRPr lang="ko-KR" altLang="en-US" sz="1400" b="1">
                <a:solidFill>
                  <a:prstClr val="black">
                    <a:lumMod val="65000"/>
                    <a:lumOff val="35000"/>
                  </a:prstClr>
                </a:solidFill>
                <a:cs typeface="Arial" panose="020B0604020202020204" pitchFamily="34" charset="0"/>
              </a:endParaRPr>
            </a:p>
          </p:txBody>
        </p:sp>
      </p:grpSp>
      <p:cxnSp>
        <p:nvCxnSpPr>
          <p:cNvPr id="65" name="Straight Arrow Connector 32">
            <a:extLst>
              <a:ext uri="{FF2B5EF4-FFF2-40B4-BE49-F238E27FC236}">
                <a16:creationId xmlns:a16="http://schemas.microsoft.com/office/drawing/2014/main" id="{5F4B001E-1F8B-4C0C-8F5D-30925714C81B}"/>
              </a:ext>
            </a:extLst>
          </p:cNvPr>
          <p:cNvCxnSpPr/>
          <p:nvPr/>
        </p:nvCxnSpPr>
        <p:spPr>
          <a:xfrm flipV="1">
            <a:off x="7483421" y="3732854"/>
            <a:ext cx="3853309" cy="15131"/>
          </a:xfrm>
          <a:prstGeom prst="straightConnector1">
            <a:avLst/>
          </a:prstGeom>
          <a:noFill/>
          <a:ln w="25400" cap="flat" cmpd="sng" algn="ctr">
            <a:solidFill>
              <a:srgbClr val="AFAFAF"/>
            </a:solidFill>
            <a:prstDash val="solid"/>
            <a:miter lim="800000"/>
            <a:tailEnd type="arrow"/>
          </a:ln>
          <a:effectLst/>
        </p:spPr>
      </p:cxnSp>
      <p:cxnSp>
        <p:nvCxnSpPr>
          <p:cNvPr id="66" name="Straight Arrow Connector 33">
            <a:extLst>
              <a:ext uri="{FF2B5EF4-FFF2-40B4-BE49-F238E27FC236}">
                <a16:creationId xmlns:a16="http://schemas.microsoft.com/office/drawing/2014/main" id="{9073CE05-4FCD-42BA-A593-4FA9E0007DBB}"/>
              </a:ext>
            </a:extLst>
          </p:cNvPr>
          <p:cNvCxnSpPr/>
          <p:nvPr/>
        </p:nvCxnSpPr>
        <p:spPr>
          <a:xfrm flipH="1">
            <a:off x="900377" y="2671901"/>
            <a:ext cx="3694646" cy="0"/>
          </a:xfrm>
          <a:prstGeom prst="straightConnector1">
            <a:avLst/>
          </a:prstGeom>
          <a:noFill/>
          <a:ln w="25400" cap="flat" cmpd="sng" algn="ctr">
            <a:solidFill>
              <a:srgbClr val="F8DD7B"/>
            </a:solidFill>
            <a:prstDash val="solid"/>
            <a:miter lim="800000"/>
            <a:tailEnd type="arrow"/>
          </a:ln>
          <a:effectLst/>
        </p:spPr>
      </p:cxnSp>
    </p:spTree>
    <p:extLst>
      <p:ext uri="{BB962C8B-B14F-4D97-AF65-F5344CB8AC3E}">
        <p14:creationId xmlns:p14="http://schemas.microsoft.com/office/powerpoint/2010/main" val="22639215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B5ECD-5B83-475E-BAA6-8B68656D25AC}"/>
              </a:ext>
            </a:extLst>
          </p:cNvPr>
          <p:cNvSpPr>
            <a:spLocks noGrp="1"/>
          </p:cNvSpPr>
          <p:nvPr>
            <p:ph type="title" idx="4294967295"/>
          </p:nvPr>
        </p:nvSpPr>
        <p:spPr>
          <a:xfrm rot="16200000">
            <a:off x="-1396880" y="3143808"/>
            <a:ext cx="4599301" cy="708025"/>
          </a:xfrm>
          <a:prstGeom prst="rect">
            <a:avLst/>
          </a:prstGeom>
        </p:spPr>
        <p:txBody>
          <a:bodyPr/>
          <a:lstStyle/>
          <a:p>
            <a:r>
              <a:rPr lang="es-PE" sz="3600" dirty="0">
                <a:solidFill>
                  <a:srgbClr val="EFC964"/>
                </a:solidFill>
              </a:rPr>
              <a:t>Infographic Style</a:t>
            </a:r>
          </a:p>
        </p:txBody>
      </p:sp>
      <p:sp>
        <p:nvSpPr>
          <p:cNvPr id="1978" name="Freeform: Shape 32">
            <a:extLst>
              <a:ext uri="{FF2B5EF4-FFF2-40B4-BE49-F238E27FC236}">
                <a16:creationId xmlns:a16="http://schemas.microsoft.com/office/drawing/2014/main" id="{5ACFD593-48F8-4023-BB6A-D4E081DB8363}"/>
              </a:ext>
            </a:extLst>
          </p:cNvPr>
          <p:cNvSpPr/>
          <p:nvPr/>
        </p:nvSpPr>
        <p:spPr>
          <a:xfrm rot="5400000">
            <a:off x="2001141" y="2348876"/>
            <a:ext cx="3627" cy="3685"/>
          </a:xfrm>
          <a:custGeom>
            <a:avLst/>
            <a:gdLst>
              <a:gd name="connsiteX0" fmla="*/ 7694 w 7978"/>
              <a:gd name="connsiteY0" fmla="*/ 8105 h 8104"/>
              <a:gd name="connsiteX1" fmla="*/ 85 w 7978"/>
              <a:gd name="connsiteY1" fmla="*/ 1733 h 8104"/>
              <a:gd name="connsiteX2" fmla="*/ 3794 w 7978"/>
              <a:gd name="connsiteY2" fmla="*/ 21 h 8104"/>
              <a:gd name="connsiteX3" fmla="*/ 7979 w 7978"/>
              <a:gd name="connsiteY3" fmla="*/ 7819 h 8104"/>
              <a:gd name="connsiteX4" fmla="*/ 7694 w 7978"/>
              <a:gd name="connsiteY4" fmla="*/ 8105 h 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 h="8104">
                <a:moveTo>
                  <a:pt x="7694" y="8105"/>
                </a:moveTo>
                <a:cubicBezTo>
                  <a:pt x="3794" y="7534"/>
                  <a:pt x="-675" y="7534"/>
                  <a:pt x="85" y="1733"/>
                </a:cubicBezTo>
                <a:cubicBezTo>
                  <a:pt x="181" y="972"/>
                  <a:pt x="3699" y="-169"/>
                  <a:pt x="3794" y="21"/>
                </a:cubicBezTo>
                <a:cubicBezTo>
                  <a:pt x="5411" y="2494"/>
                  <a:pt x="6647" y="5156"/>
                  <a:pt x="7979" y="7819"/>
                </a:cubicBezTo>
                <a:cubicBezTo>
                  <a:pt x="7979" y="7914"/>
                  <a:pt x="7694" y="8105"/>
                  <a:pt x="7694" y="8105"/>
                </a:cubicBezTo>
                <a:close/>
              </a:path>
            </a:pathLst>
          </a:custGeom>
          <a:solidFill>
            <a:srgbClr val="FFFFFF"/>
          </a:solidFill>
          <a:ln w="9510" cap="flat">
            <a:noFill/>
            <a:prstDash val="solid"/>
            <a:miter/>
          </a:ln>
        </p:spPr>
        <p:txBody>
          <a:bodyPr rtlCol="0" anchor="ctr"/>
          <a:lstStyle/>
          <a:p>
            <a:endParaRPr lang="en-US"/>
          </a:p>
        </p:txBody>
      </p:sp>
      <p:grpSp>
        <p:nvGrpSpPr>
          <p:cNvPr id="1988" name="Group 50">
            <a:extLst>
              <a:ext uri="{FF2B5EF4-FFF2-40B4-BE49-F238E27FC236}">
                <a16:creationId xmlns:a16="http://schemas.microsoft.com/office/drawing/2014/main" id="{FD4F8F3B-877A-48F4-B16F-40A32EE6255A}"/>
              </a:ext>
            </a:extLst>
          </p:cNvPr>
          <p:cNvGrpSpPr/>
          <p:nvPr/>
        </p:nvGrpSpPr>
        <p:grpSpPr>
          <a:xfrm flipH="1">
            <a:off x="8861633" y="1483968"/>
            <a:ext cx="2840856" cy="911409"/>
            <a:chOff x="4965552" y="1736224"/>
            <a:chExt cx="3484978" cy="911409"/>
          </a:xfrm>
        </p:grpSpPr>
        <p:sp>
          <p:nvSpPr>
            <p:cNvPr id="1989" name="TextBox 51">
              <a:extLst>
                <a:ext uri="{FF2B5EF4-FFF2-40B4-BE49-F238E27FC236}">
                  <a16:creationId xmlns:a16="http://schemas.microsoft.com/office/drawing/2014/main" id="{CE803B26-70D6-4A3D-8DC2-075D16DBFAD1}"/>
                </a:ext>
              </a:extLst>
            </p:cNvPr>
            <p:cNvSpPr txBox="1"/>
            <p:nvPr/>
          </p:nvSpPr>
          <p:spPr>
            <a:xfrm>
              <a:off x="4965552" y="2001302"/>
              <a:ext cx="3484978"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75000"/>
                    <a:lumOff val="25000"/>
                  </a:schemeClr>
                </a:solidFill>
                <a:cs typeface="Arial" panose="020B0604020202020204" pitchFamily="34" charset="0"/>
              </a:endParaRPr>
            </a:p>
          </p:txBody>
        </p:sp>
        <p:sp>
          <p:nvSpPr>
            <p:cNvPr id="1990" name="TextBox 52">
              <a:extLst>
                <a:ext uri="{FF2B5EF4-FFF2-40B4-BE49-F238E27FC236}">
                  <a16:creationId xmlns:a16="http://schemas.microsoft.com/office/drawing/2014/main" id="{341270E1-B6AC-44C8-817C-2CE0D4327E94}"/>
                </a:ext>
              </a:extLst>
            </p:cNvPr>
            <p:cNvSpPr txBox="1"/>
            <p:nvPr/>
          </p:nvSpPr>
          <p:spPr>
            <a:xfrm>
              <a:off x="4965552" y="1736224"/>
              <a:ext cx="3484978" cy="307777"/>
            </a:xfrm>
            <a:prstGeom prst="rect">
              <a:avLst/>
            </a:prstGeom>
            <a:noFill/>
          </p:spPr>
          <p:txBody>
            <a:bodyPr wrap="square" rtlCol="0">
              <a:spAutoFit/>
            </a:bodyPr>
            <a:lstStyle/>
            <a:p>
              <a:r>
                <a:rPr lang="en-US" altLang="ko-KR" sz="1400" b="1">
                  <a:solidFill>
                    <a:schemeClr val="tx1">
                      <a:lumMod val="75000"/>
                      <a:lumOff val="25000"/>
                    </a:schemeClr>
                  </a:solidFill>
                  <a:cs typeface="Arial" panose="020B0604020202020204" pitchFamily="34" charset="0"/>
                </a:rPr>
                <a:t>Contents Title</a:t>
              </a:r>
              <a:endParaRPr lang="ko-KR" altLang="en-US" sz="1400" b="1">
                <a:solidFill>
                  <a:schemeClr val="tx1">
                    <a:lumMod val="75000"/>
                    <a:lumOff val="25000"/>
                  </a:schemeClr>
                </a:solidFill>
                <a:cs typeface="Arial" pitchFamily="34" charset="0"/>
              </a:endParaRPr>
            </a:p>
          </p:txBody>
        </p:sp>
      </p:grpSp>
      <p:grpSp>
        <p:nvGrpSpPr>
          <p:cNvPr id="1991" name="Group 53">
            <a:extLst>
              <a:ext uri="{FF2B5EF4-FFF2-40B4-BE49-F238E27FC236}">
                <a16:creationId xmlns:a16="http://schemas.microsoft.com/office/drawing/2014/main" id="{05342D66-9BD2-4B54-A3BD-7A2685E4CBC5}"/>
              </a:ext>
            </a:extLst>
          </p:cNvPr>
          <p:cNvGrpSpPr/>
          <p:nvPr/>
        </p:nvGrpSpPr>
        <p:grpSpPr>
          <a:xfrm flipH="1">
            <a:off x="2835515" y="2517591"/>
            <a:ext cx="2840856" cy="911409"/>
            <a:chOff x="4965552" y="1736224"/>
            <a:chExt cx="3484978" cy="911409"/>
          </a:xfrm>
        </p:grpSpPr>
        <p:sp>
          <p:nvSpPr>
            <p:cNvPr id="1992" name="TextBox 54">
              <a:extLst>
                <a:ext uri="{FF2B5EF4-FFF2-40B4-BE49-F238E27FC236}">
                  <a16:creationId xmlns:a16="http://schemas.microsoft.com/office/drawing/2014/main" id="{D6EB04E6-327A-4C40-9C5B-14B988DD2B79}"/>
                </a:ext>
              </a:extLst>
            </p:cNvPr>
            <p:cNvSpPr txBox="1"/>
            <p:nvPr/>
          </p:nvSpPr>
          <p:spPr>
            <a:xfrm>
              <a:off x="4965552" y="2001302"/>
              <a:ext cx="3484978"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75000"/>
                    <a:lumOff val="25000"/>
                  </a:schemeClr>
                </a:solidFill>
                <a:cs typeface="Arial" panose="020B0604020202020204" pitchFamily="34" charset="0"/>
              </a:endParaRPr>
            </a:p>
          </p:txBody>
        </p:sp>
        <p:sp>
          <p:nvSpPr>
            <p:cNvPr id="1993" name="TextBox 55">
              <a:extLst>
                <a:ext uri="{FF2B5EF4-FFF2-40B4-BE49-F238E27FC236}">
                  <a16:creationId xmlns:a16="http://schemas.microsoft.com/office/drawing/2014/main" id="{977F63E0-CDC1-4F52-B697-11D3406F4EB5}"/>
                </a:ext>
              </a:extLst>
            </p:cNvPr>
            <p:cNvSpPr txBox="1"/>
            <p:nvPr/>
          </p:nvSpPr>
          <p:spPr>
            <a:xfrm>
              <a:off x="4965552" y="1736224"/>
              <a:ext cx="3484978" cy="307777"/>
            </a:xfrm>
            <a:prstGeom prst="rect">
              <a:avLst/>
            </a:prstGeom>
            <a:noFill/>
          </p:spPr>
          <p:txBody>
            <a:bodyPr wrap="square" rtlCol="0">
              <a:spAutoFit/>
            </a:bodyPr>
            <a:lstStyle/>
            <a:p>
              <a:pPr algn="r"/>
              <a:r>
                <a:rPr lang="en-US" altLang="ko-KR" sz="1400" b="1">
                  <a:solidFill>
                    <a:schemeClr val="tx1">
                      <a:lumMod val="75000"/>
                      <a:lumOff val="25000"/>
                    </a:schemeClr>
                  </a:solidFill>
                  <a:cs typeface="Arial" panose="020B0604020202020204" pitchFamily="34" charset="0"/>
                </a:rPr>
                <a:t>Contents Title</a:t>
              </a:r>
              <a:endParaRPr lang="ko-KR" altLang="en-US" sz="1400" b="1">
                <a:solidFill>
                  <a:schemeClr val="tx1">
                    <a:lumMod val="75000"/>
                    <a:lumOff val="25000"/>
                  </a:schemeClr>
                </a:solidFill>
                <a:cs typeface="Arial" panose="020B0604020202020204" pitchFamily="34" charset="0"/>
              </a:endParaRPr>
            </a:p>
          </p:txBody>
        </p:sp>
      </p:grpSp>
      <p:grpSp>
        <p:nvGrpSpPr>
          <p:cNvPr id="1994" name="Group 56">
            <a:extLst>
              <a:ext uri="{FF2B5EF4-FFF2-40B4-BE49-F238E27FC236}">
                <a16:creationId xmlns:a16="http://schemas.microsoft.com/office/drawing/2014/main" id="{2C8A7CD9-6A0D-41E4-9F1E-BDD50858B935}"/>
              </a:ext>
            </a:extLst>
          </p:cNvPr>
          <p:cNvGrpSpPr/>
          <p:nvPr/>
        </p:nvGrpSpPr>
        <p:grpSpPr>
          <a:xfrm flipH="1">
            <a:off x="1613380" y="4901981"/>
            <a:ext cx="2840856" cy="911409"/>
            <a:chOff x="4965552" y="1736224"/>
            <a:chExt cx="3484978" cy="911409"/>
          </a:xfrm>
        </p:grpSpPr>
        <p:sp>
          <p:nvSpPr>
            <p:cNvPr id="1995" name="TextBox 57">
              <a:extLst>
                <a:ext uri="{FF2B5EF4-FFF2-40B4-BE49-F238E27FC236}">
                  <a16:creationId xmlns:a16="http://schemas.microsoft.com/office/drawing/2014/main" id="{E045CD28-F63B-4933-8D87-51071ED4E9C9}"/>
                </a:ext>
              </a:extLst>
            </p:cNvPr>
            <p:cNvSpPr txBox="1"/>
            <p:nvPr/>
          </p:nvSpPr>
          <p:spPr>
            <a:xfrm>
              <a:off x="4965552" y="2001302"/>
              <a:ext cx="3484978"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75000"/>
                    <a:lumOff val="25000"/>
                  </a:schemeClr>
                </a:solidFill>
                <a:cs typeface="Arial" panose="020B0604020202020204" pitchFamily="34" charset="0"/>
              </a:endParaRPr>
            </a:p>
          </p:txBody>
        </p:sp>
        <p:sp>
          <p:nvSpPr>
            <p:cNvPr id="1996" name="TextBox 58">
              <a:extLst>
                <a:ext uri="{FF2B5EF4-FFF2-40B4-BE49-F238E27FC236}">
                  <a16:creationId xmlns:a16="http://schemas.microsoft.com/office/drawing/2014/main" id="{A11947C4-9287-4CD9-A4A2-F8C7BD8E5B0A}"/>
                </a:ext>
              </a:extLst>
            </p:cNvPr>
            <p:cNvSpPr txBox="1"/>
            <p:nvPr/>
          </p:nvSpPr>
          <p:spPr>
            <a:xfrm>
              <a:off x="4965552" y="1736224"/>
              <a:ext cx="3484978" cy="307777"/>
            </a:xfrm>
            <a:prstGeom prst="rect">
              <a:avLst/>
            </a:prstGeom>
            <a:noFill/>
          </p:spPr>
          <p:txBody>
            <a:bodyPr wrap="square" rtlCol="0">
              <a:spAutoFit/>
            </a:bodyPr>
            <a:lstStyle/>
            <a:p>
              <a:pPr algn="r"/>
              <a:r>
                <a:rPr lang="en-US" altLang="ko-KR" sz="1400" b="1">
                  <a:solidFill>
                    <a:schemeClr val="tx1">
                      <a:lumMod val="75000"/>
                      <a:lumOff val="25000"/>
                    </a:schemeClr>
                  </a:solidFill>
                  <a:cs typeface="Arial" panose="020B0604020202020204" pitchFamily="34" charset="0"/>
                </a:rPr>
                <a:t>Contents Title</a:t>
              </a:r>
              <a:endParaRPr lang="ko-KR" altLang="en-US" sz="1400" b="1">
                <a:solidFill>
                  <a:schemeClr val="tx1">
                    <a:lumMod val="75000"/>
                    <a:lumOff val="25000"/>
                  </a:schemeClr>
                </a:solidFill>
                <a:cs typeface="Arial" panose="020B0604020202020204" pitchFamily="34" charset="0"/>
              </a:endParaRPr>
            </a:p>
          </p:txBody>
        </p:sp>
      </p:grpSp>
      <p:pic>
        <p:nvPicPr>
          <p:cNvPr id="2007" name="Imagen 2006"/>
          <p:cNvPicPr>
            <a:picLocks noChangeAspect="1"/>
          </p:cNvPicPr>
          <p:nvPr/>
        </p:nvPicPr>
        <p:blipFill>
          <a:blip r:embed="rId2"/>
          <a:stretch>
            <a:fillRect/>
          </a:stretch>
        </p:blipFill>
        <p:spPr>
          <a:xfrm>
            <a:off x="4454236" y="1423977"/>
            <a:ext cx="4407397" cy="4373494"/>
          </a:xfrm>
          <a:prstGeom prst="rect">
            <a:avLst/>
          </a:prstGeom>
        </p:spPr>
      </p:pic>
      <p:grpSp>
        <p:nvGrpSpPr>
          <p:cNvPr id="2008" name="Group 53">
            <a:extLst>
              <a:ext uri="{FF2B5EF4-FFF2-40B4-BE49-F238E27FC236}">
                <a16:creationId xmlns:a16="http://schemas.microsoft.com/office/drawing/2014/main" id="{05342D66-9BD2-4B54-A3BD-7A2685E4CBC5}"/>
              </a:ext>
            </a:extLst>
          </p:cNvPr>
          <p:cNvGrpSpPr/>
          <p:nvPr/>
        </p:nvGrpSpPr>
        <p:grpSpPr>
          <a:xfrm flipH="1">
            <a:off x="7954070" y="4040515"/>
            <a:ext cx="2840856" cy="911409"/>
            <a:chOff x="4965552" y="1736224"/>
            <a:chExt cx="3484978" cy="911409"/>
          </a:xfrm>
        </p:grpSpPr>
        <p:sp>
          <p:nvSpPr>
            <p:cNvPr id="2009" name="TextBox 54">
              <a:extLst>
                <a:ext uri="{FF2B5EF4-FFF2-40B4-BE49-F238E27FC236}">
                  <a16:creationId xmlns:a16="http://schemas.microsoft.com/office/drawing/2014/main" id="{D6EB04E6-327A-4C40-9C5B-14B988DD2B79}"/>
                </a:ext>
              </a:extLst>
            </p:cNvPr>
            <p:cNvSpPr txBox="1"/>
            <p:nvPr/>
          </p:nvSpPr>
          <p:spPr>
            <a:xfrm>
              <a:off x="4965552" y="2001302"/>
              <a:ext cx="3484978"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75000"/>
                    <a:lumOff val="25000"/>
                  </a:schemeClr>
                </a:solidFill>
                <a:cs typeface="Arial" panose="020B0604020202020204" pitchFamily="34" charset="0"/>
              </a:endParaRPr>
            </a:p>
          </p:txBody>
        </p:sp>
        <p:sp>
          <p:nvSpPr>
            <p:cNvPr id="2010" name="TextBox 55">
              <a:extLst>
                <a:ext uri="{FF2B5EF4-FFF2-40B4-BE49-F238E27FC236}">
                  <a16:creationId xmlns:a16="http://schemas.microsoft.com/office/drawing/2014/main" id="{977F63E0-CDC1-4F52-B697-11D3406F4EB5}"/>
                </a:ext>
              </a:extLst>
            </p:cNvPr>
            <p:cNvSpPr txBox="1"/>
            <p:nvPr/>
          </p:nvSpPr>
          <p:spPr>
            <a:xfrm>
              <a:off x="4965552" y="1736224"/>
              <a:ext cx="3484978" cy="307777"/>
            </a:xfrm>
            <a:prstGeom prst="rect">
              <a:avLst/>
            </a:prstGeom>
            <a:noFill/>
          </p:spPr>
          <p:txBody>
            <a:bodyPr wrap="square" rtlCol="0">
              <a:spAutoFit/>
            </a:bodyPr>
            <a:lstStyle/>
            <a:p>
              <a:r>
                <a:rPr lang="en-US" altLang="ko-KR" sz="1400" b="1">
                  <a:solidFill>
                    <a:schemeClr val="tx1">
                      <a:lumMod val="75000"/>
                      <a:lumOff val="25000"/>
                    </a:schemeClr>
                  </a:solidFill>
                  <a:cs typeface="Arial" panose="020B0604020202020204" pitchFamily="34" charset="0"/>
                </a:rPr>
                <a:t>Contents Title</a:t>
              </a:r>
              <a:endParaRPr lang="ko-KR" altLang="en-US" sz="1400" b="1">
                <a:solidFill>
                  <a:schemeClr val="tx1">
                    <a:lumMod val="75000"/>
                    <a:lumOff val="25000"/>
                  </a:schemeClr>
                </a:solidFill>
                <a:cs typeface="Arial" panose="020B0604020202020204" pitchFamily="34" charset="0"/>
              </a:endParaRPr>
            </a:p>
          </p:txBody>
        </p:sp>
      </p:grpSp>
    </p:spTree>
    <p:extLst>
      <p:ext uri="{BB962C8B-B14F-4D97-AF65-F5344CB8AC3E}">
        <p14:creationId xmlns:p14="http://schemas.microsoft.com/office/powerpoint/2010/main" val="27403257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B5ECD-5B83-475E-BAA6-8B68656D25AC}"/>
              </a:ext>
            </a:extLst>
          </p:cNvPr>
          <p:cNvSpPr>
            <a:spLocks noGrp="1"/>
          </p:cNvSpPr>
          <p:nvPr>
            <p:ph type="title" idx="4294967295"/>
          </p:nvPr>
        </p:nvSpPr>
        <p:spPr>
          <a:xfrm>
            <a:off x="1905906" y="326928"/>
            <a:ext cx="8474075" cy="708025"/>
          </a:xfrm>
          <a:prstGeom prst="rect">
            <a:avLst/>
          </a:prstGeom>
        </p:spPr>
        <p:txBody>
          <a:bodyPr/>
          <a:lstStyle/>
          <a:p>
            <a:pPr algn="ctr"/>
            <a:r>
              <a:rPr lang="es-PE" dirty="0"/>
              <a:t>Infographic Style</a:t>
            </a:r>
          </a:p>
        </p:txBody>
      </p:sp>
      <p:cxnSp>
        <p:nvCxnSpPr>
          <p:cNvPr id="2033" name="Straight Connector 66">
            <a:extLst>
              <a:ext uri="{FF2B5EF4-FFF2-40B4-BE49-F238E27FC236}">
                <a16:creationId xmlns:a16="http://schemas.microsoft.com/office/drawing/2014/main" id="{1E353E48-53D7-40F1-B05C-EC0BAC3FAD58}"/>
              </a:ext>
            </a:extLst>
          </p:cNvPr>
          <p:cNvCxnSpPr/>
          <p:nvPr/>
        </p:nvCxnSpPr>
        <p:spPr>
          <a:xfrm>
            <a:off x="6554709" y="2144739"/>
            <a:ext cx="4927254" cy="22399"/>
          </a:xfrm>
          <a:prstGeom prst="line">
            <a:avLst/>
          </a:prstGeom>
          <a:noFill/>
          <a:ln w="19050" cap="flat" cmpd="sng" algn="ctr">
            <a:solidFill>
              <a:schemeClr val="tx1"/>
            </a:solidFill>
            <a:prstDash val="solid"/>
            <a:miter lim="800000"/>
            <a:headEnd type="oval"/>
            <a:tailEnd type="oval"/>
          </a:ln>
          <a:effectLst/>
        </p:spPr>
      </p:cxnSp>
      <p:cxnSp>
        <p:nvCxnSpPr>
          <p:cNvPr id="2034" name="Straight Connector 67">
            <a:extLst>
              <a:ext uri="{FF2B5EF4-FFF2-40B4-BE49-F238E27FC236}">
                <a16:creationId xmlns:a16="http://schemas.microsoft.com/office/drawing/2014/main" id="{12A4EA67-30E4-40FC-B49E-BCF60345519E}"/>
              </a:ext>
            </a:extLst>
          </p:cNvPr>
          <p:cNvCxnSpPr/>
          <p:nvPr/>
        </p:nvCxnSpPr>
        <p:spPr>
          <a:xfrm>
            <a:off x="7259484" y="3942560"/>
            <a:ext cx="4222479" cy="95"/>
          </a:xfrm>
          <a:prstGeom prst="line">
            <a:avLst/>
          </a:prstGeom>
          <a:noFill/>
          <a:ln w="19050" cap="flat" cmpd="sng" algn="ctr">
            <a:solidFill>
              <a:schemeClr val="tx1"/>
            </a:solidFill>
            <a:prstDash val="solid"/>
            <a:miter lim="800000"/>
            <a:headEnd type="oval"/>
            <a:tailEnd type="oval"/>
          </a:ln>
          <a:effectLst/>
        </p:spPr>
      </p:cxnSp>
      <p:cxnSp>
        <p:nvCxnSpPr>
          <p:cNvPr id="2035" name="Straight Connector 68">
            <a:extLst>
              <a:ext uri="{FF2B5EF4-FFF2-40B4-BE49-F238E27FC236}">
                <a16:creationId xmlns:a16="http://schemas.microsoft.com/office/drawing/2014/main" id="{62B01998-1DFB-4EBD-85C3-6DC6F41CA4F6}"/>
              </a:ext>
            </a:extLst>
          </p:cNvPr>
          <p:cNvCxnSpPr/>
          <p:nvPr/>
        </p:nvCxnSpPr>
        <p:spPr>
          <a:xfrm>
            <a:off x="6690511" y="4785241"/>
            <a:ext cx="4791452" cy="45173"/>
          </a:xfrm>
          <a:prstGeom prst="line">
            <a:avLst/>
          </a:prstGeom>
          <a:noFill/>
          <a:ln w="19050" cap="flat" cmpd="sng" algn="ctr">
            <a:solidFill>
              <a:schemeClr val="tx1"/>
            </a:solidFill>
            <a:prstDash val="solid"/>
            <a:miter lim="800000"/>
            <a:headEnd type="oval"/>
            <a:tailEnd type="oval"/>
          </a:ln>
          <a:effectLst/>
        </p:spPr>
      </p:cxnSp>
      <p:cxnSp>
        <p:nvCxnSpPr>
          <p:cNvPr id="2036" name="Straight Connector 69">
            <a:extLst>
              <a:ext uri="{FF2B5EF4-FFF2-40B4-BE49-F238E27FC236}">
                <a16:creationId xmlns:a16="http://schemas.microsoft.com/office/drawing/2014/main" id="{7041C31F-45DF-4FC0-9C01-E485C71C834D}"/>
              </a:ext>
            </a:extLst>
          </p:cNvPr>
          <p:cNvCxnSpPr/>
          <p:nvPr/>
        </p:nvCxnSpPr>
        <p:spPr>
          <a:xfrm>
            <a:off x="6944008" y="5718171"/>
            <a:ext cx="4537955" cy="1"/>
          </a:xfrm>
          <a:prstGeom prst="line">
            <a:avLst/>
          </a:prstGeom>
          <a:noFill/>
          <a:ln w="19050" cap="flat" cmpd="sng" algn="ctr">
            <a:solidFill>
              <a:schemeClr val="tx1"/>
            </a:solidFill>
            <a:prstDash val="solid"/>
            <a:miter lim="800000"/>
            <a:headEnd type="oval"/>
            <a:tailEnd type="oval"/>
          </a:ln>
          <a:effectLst/>
        </p:spPr>
      </p:cxnSp>
      <p:cxnSp>
        <p:nvCxnSpPr>
          <p:cNvPr id="2037" name="Straight Connector 70">
            <a:extLst>
              <a:ext uri="{FF2B5EF4-FFF2-40B4-BE49-F238E27FC236}">
                <a16:creationId xmlns:a16="http://schemas.microsoft.com/office/drawing/2014/main" id="{D3F8103F-8774-41FC-A914-7F6C25327E61}"/>
              </a:ext>
            </a:extLst>
          </p:cNvPr>
          <p:cNvCxnSpPr/>
          <p:nvPr/>
        </p:nvCxnSpPr>
        <p:spPr>
          <a:xfrm>
            <a:off x="7041931" y="3032451"/>
            <a:ext cx="4440032" cy="22445"/>
          </a:xfrm>
          <a:prstGeom prst="line">
            <a:avLst/>
          </a:prstGeom>
          <a:noFill/>
          <a:ln w="19050" cap="flat" cmpd="sng" algn="ctr">
            <a:solidFill>
              <a:schemeClr val="tx1"/>
            </a:solidFill>
            <a:prstDash val="solid"/>
            <a:miter lim="800000"/>
            <a:headEnd type="oval"/>
            <a:tailEnd type="oval"/>
          </a:ln>
          <a:effectLst/>
        </p:spPr>
      </p:cxnSp>
      <p:sp>
        <p:nvSpPr>
          <p:cNvPr id="2038" name="TextBox 71">
            <a:extLst>
              <a:ext uri="{FF2B5EF4-FFF2-40B4-BE49-F238E27FC236}">
                <a16:creationId xmlns:a16="http://schemas.microsoft.com/office/drawing/2014/main" id="{E6A38228-9804-46EB-A170-4C366406F298}"/>
              </a:ext>
            </a:extLst>
          </p:cNvPr>
          <p:cNvSpPr txBox="1"/>
          <p:nvPr/>
        </p:nvSpPr>
        <p:spPr>
          <a:xfrm>
            <a:off x="7942500" y="1832939"/>
            <a:ext cx="3283552" cy="289310"/>
          </a:xfrm>
          <a:prstGeom prst="rect">
            <a:avLst/>
          </a:prstGeom>
          <a:noFill/>
        </p:spPr>
        <p:txBody>
          <a:bodyPr wrap="square" rtlCol="0">
            <a:spAutoFit/>
          </a:bodyPr>
          <a:lstStyle/>
          <a:p>
            <a:pPr algn="r">
              <a:lnSpc>
                <a:spcPct val="80000"/>
              </a:lnSpc>
            </a:pPr>
            <a:r>
              <a:rPr lang="en-US" altLang="ko-KR" sz="1600">
                <a:solidFill>
                  <a:srgbClr val="EF5E42"/>
                </a:solidFill>
                <a:cs typeface="Arial" panose="020B0604020202020204" pitchFamily="34" charset="0"/>
              </a:rPr>
              <a:t>Simple Portfolio Presentation</a:t>
            </a:r>
          </a:p>
        </p:txBody>
      </p:sp>
      <p:sp>
        <p:nvSpPr>
          <p:cNvPr id="2039" name="TextBox 72">
            <a:extLst>
              <a:ext uri="{FF2B5EF4-FFF2-40B4-BE49-F238E27FC236}">
                <a16:creationId xmlns:a16="http://schemas.microsoft.com/office/drawing/2014/main" id="{69A0AA1E-5378-4F47-96F4-F7B1CB8A1DCC}"/>
              </a:ext>
            </a:extLst>
          </p:cNvPr>
          <p:cNvSpPr txBox="1"/>
          <p:nvPr/>
        </p:nvSpPr>
        <p:spPr>
          <a:xfrm>
            <a:off x="7942500" y="2720603"/>
            <a:ext cx="3283552" cy="289310"/>
          </a:xfrm>
          <a:prstGeom prst="rect">
            <a:avLst/>
          </a:prstGeom>
          <a:noFill/>
        </p:spPr>
        <p:txBody>
          <a:bodyPr wrap="square" rtlCol="0">
            <a:spAutoFit/>
          </a:bodyPr>
          <a:lstStyle/>
          <a:p>
            <a:pPr algn="r">
              <a:lnSpc>
                <a:spcPct val="80000"/>
              </a:lnSpc>
            </a:pPr>
            <a:r>
              <a:rPr lang="en-US" altLang="ko-KR" sz="1600" b="1">
                <a:cs typeface="Arial" panose="020B0604020202020204" pitchFamily="34" charset="0"/>
              </a:rPr>
              <a:t>Presentation</a:t>
            </a:r>
          </a:p>
        </p:txBody>
      </p:sp>
      <p:sp>
        <p:nvSpPr>
          <p:cNvPr id="2040" name="TextBox 73">
            <a:extLst>
              <a:ext uri="{FF2B5EF4-FFF2-40B4-BE49-F238E27FC236}">
                <a16:creationId xmlns:a16="http://schemas.microsoft.com/office/drawing/2014/main" id="{341B031B-70ED-42EF-9913-183FF0D8F613}"/>
              </a:ext>
            </a:extLst>
          </p:cNvPr>
          <p:cNvSpPr txBox="1"/>
          <p:nvPr/>
        </p:nvSpPr>
        <p:spPr>
          <a:xfrm>
            <a:off x="7942500" y="4495931"/>
            <a:ext cx="3283552" cy="289310"/>
          </a:xfrm>
          <a:prstGeom prst="rect">
            <a:avLst/>
          </a:prstGeom>
          <a:noFill/>
        </p:spPr>
        <p:txBody>
          <a:bodyPr wrap="square" rtlCol="0">
            <a:spAutoFit/>
          </a:bodyPr>
          <a:lstStyle/>
          <a:p>
            <a:pPr algn="r">
              <a:lnSpc>
                <a:spcPct val="80000"/>
              </a:lnSpc>
            </a:pPr>
            <a:r>
              <a:rPr lang="en-US" altLang="ko-KR" sz="1600" b="1">
                <a:cs typeface="Arial" panose="020B0604020202020204" pitchFamily="34" charset="0"/>
              </a:rPr>
              <a:t>Portfolio Presentation</a:t>
            </a:r>
          </a:p>
        </p:txBody>
      </p:sp>
      <p:sp>
        <p:nvSpPr>
          <p:cNvPr id="2041" name="TextBox 74">
            <a:extLst>
              <a:ext uri="{FF2B5EF4-FFF2-40B4-BE49-F238E27FC236}">
                <a16:creationId xmlns:a16="http://schemas.microsoft.com/office/drawing/2014/main" id="{174231D6-1951-4A5C-9861-64BAA9EF0BDC}"/>
              </a:ext>
            </a:extLst>
          </p:cNvPr>
          <p:cNvSpPr txBox="1"/>
          <p:nvPr/>
        </p:nvSpPr>
        <p:spPr>
          <a:xfrm>
            <a:off x="7942500" y="3608267"/>
            <a:ext cx="3283552" cy="289310"/>
          </a:xfrm>
          <a:prstGeom prst="rect">
            <a:avLst/>
          </a:prstGeom>
          <a:noFill/>
        </p:spPr>
        <p:txBody>
          <a:bodyPr wrap="square" rtlCol="0">
            <a:spAutoFit/>
          </a:bodyPr>
          <a:lstStyle/>
          <a:p>
            <a:pPr algn="r">
              <a:lnSpc>
                <a:spcPct val="80000"/>
              </a:lnSpc>
            </a:pPr>
            <a:r>
              <a:rPr lang="en-US" altLang="ko-KR" sz="1600">
                <a:solidFill>
                  <a:srgbClr val="EF5E42"/>
                </a:solidFill>
                <a:cs typeface="Arial" panose="020B0604020202020204" pitchFamily="34" charset="0"/>
              </a:rPr>
              <a:t>Simple Portfolio</a:t>
            </a:r>
          </a:p>
        </p:txBody>
      </p:sp>
      <p:sp>
        <p:nvSpPr>
          <p:cNvPr id="2042" name="TextBox 75">
            <a:extLst>
              <a:ext uri="{FF2B5EF4-FFF2-40B4-BE49-F238E27FC236}">
                <a16:creationId xmlns:a16="http://schemas.microsoft.com/office/drawing/2014/main" id="{B87F2C9A-4B12-403C-B9CB-08E3B89281E2}"/>
              </a:ext>
            </a:extLst>
          </p:cNvPr>
          <p:cNvSpPr txBox="1"/>
          <p:nvPr/>
        </p:nvSpPr>
        <p:spPr>
          <a:xfrm>
            <a:off x="7942500" y="5383593"/>
            <a:ext cx="3283552" cy="289310"/>
          </a:xfrm>
          <a:prstGeom prst="rect">
            <a:avLst/>
          </a:prstGeom>
          <a:noFill/>
        </p:spPr>
        <p:txBody>
          <a:bodyPr wrap="square" rtlCol="0">
            <a:spAutoFit/>
          </a:bodyPr>
          <a:lstStyle/>
          <a:p>
            <a:pPr algn="r">
              <a:lnSpc>
                <a:spcPct val="80000"/>
              </a:lnSpc>
            </a:pPr>
            <a:r>
              <a:rPr lang="en-US" altLang="ko-KR" sz="1600">
                <a:solidFill>
                  <a:srgbClr val="EF5E42"/>
                </a:solidFill>
                <a:cs typeface="Arial" panose="020B0604020202020204" pitchFamily="34" charset="0"/>
              </a:rPr>
              <a:t>Add contents Title</a:t>
            </a:r>
          </a:p>
        </p:txBody>
      </p:sp>
      <p:cxnSp>
        <p:nvCxnSpPr>
          <p:cNvPr id="2043" name="Straight Connector 76">
            <a:extLst>
              <a:ext uri="{FF2B5EF4-FFF2-40B4-BE49-F238E27FC236}">
                <a16:creationId xmlns:a16="http://schemas.microsoft.com/office/drawing/2014/main" id="{04A9E1C2-051D-4C76-8976-B9C6D88F1543}"/>
              </a:ext>
            </a:extLst>
          </p:cNvPr>
          <p:cNvCxnSpPr/>
          <p:nvPr/>
        </p:nvCxnSpPr>
        <p:spPr>
          <a:xfrm>
            <a:off x="811850" y="2167137"/>
            <a:ext cx="4846320" cy="1"/>
          </a:xfrm>
          <a:prstGeom prst="line">
            <a:avLst/>
          </a:prstGeom>
          <a:noFill/>
          <a:ln w="19050" cap="flat" cmpd="sng" algn="ctr">
            <a:solidFill>
              <a:schemeClr val="tx1"/>
            </a:solidFill>
            <a:prstDash val="solid"/>
            <a:miter lim="800000"/>
            <a:headEnd type="oval"/>
            <a:tailEnd type="oval"/>
          </a:ln>
          <a:effectLst/>
        </p:spPr>
      </p:cxnSp>
      <p:cxnSp>
        <p:nvCxnSpPr>
          <p:cNvPr id="2044" name="Straight Connector 77">
            <a:extLst>
              <a:ext uri="{FF2B5EF4-FFF2-40B4-BE49-F238E27FC236}">
                <a16:creationId xmlns:a16="http://schemas.microsoft.com/office/drawing/2014/main" id="{B83B49C6-74EB-475D-9B5F-14A505C1AB0D}"/>
              </a:ext>
            </a:extLst>
          </p:cNvPr>
          <p:cNvCxnSpPr/>
          <p:nvPr/>
        </p:nvCxnSpPr>
        <p:spPr>
          <a:xfrm>
            <a:off x="811850" y="3942654"/>
            <a:ext cx="4023360" cy="1"/>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2045" name="Straight Connector 78">
            <a:extLst>
              <a:ext uri="{FF2B5EF4-FFF2-40B4-BE49-F238E27FC236}">
                <a16:creationId xmlns:a16="http://schemas.microsoft.com/office/drawing/2014/main" id="{FB8AD298-BD16-41B2-81C2-26CADB708968}"/>
              </a:ext>
            </a:extLst>
          </p:cNvPr>
          <p:cNvCxnSpPr/>
          <p:nvPr/>
        </p:nvCxnSpPr>
        <p:spPr>
          <a:xfrm>
            <a:off x="811850" y="4830413"/>
            <a:ext cx="4555772" cy="0"/>
          </a:xfrm>
          <a:prstGeom prst="line">
            <a:avLst/>
          </a:prstGeom>
          <a:noFill/>
          <a:ln w="19050" cap="flat" cmpd="sng" algn="ctr">
            <a:solidFill>
              <a:schemeClr val="tx1"/>
            </a:solidFill>
            <a:prstDash val="solid"/>
            <a:miter lim="800000"/>
            <a:headEnd type="oval"/>
            <a:tailEnd type="oval"/>
          </a:ln>
          <a:effectLst/>
        </p:spPr>
      </p:cxnSp>
      <p:cxnSp>
        <p:nvCxnSpPr>
          <p:cNvPr id="2046" name="Straight Connector 79">
            <a:extLst>
              <a:ext uri="{FF2B5EF4-FFF2-40B4-BE49-F238E27FC236}">
                <a16:creationId xmlns:a16="http://schemas.microsoft.com/office/drawing/2014/main" id="{6DE0404C-5F0C-4BB1-B911-8EB5D3F59D66}"/>
              </a:ext>
            </a:extLst>
          </p:cNvPr>
          <p:cNvCxnSpPr/>
          <p:nvPr/>
        </p:nvCxnSpPr>
        <p:spPr>
          <a:xfrm>
            <a:off x="811850" y="5718171"/>
            <a:ext cx="4555772" cy="0"/>
          </a:xfrm>
          <a:prstGeom prst="line">
            <a:avLst/>
          </a:prstGeom>
          <a:noFill/>
          <a:ln w="19050" cap="flat" cmpd="sng" algn="ctr">
            <a:solidFill>
              <a:schemeClr val="tx1"/>
            </a:solidFill>
            <a:prstDash val="solid"/>
            <a:miter lim="800000"/>
            <a:headEnd type="oval"/>
            <a:tailEnd type="oval"/>
          </a:ln>
          <a:effectLst/>
        </p:spPr>
      </p:cxnSp>
      <p:cxnSp>
        <p:nvCxnSpPr>
          <p:cNvPr id="2047" name="Straight Connector 80">
            <a:extLst>
              <a:ext uri="{FF2B5EF4-FFF2-40B4-BE49-F238E27FC236}">
                <a16:creationId xmlns:a16="http://schemas.microsoft.com/office/drawing/2014/main" id="{7D6F7508-3C63-4E66-9DA5-DF0A4E39A8B5}"/>
              </a:ext>
            </a:extLst>
          </p:cNvPr>
          <p:cNvCxnSpPr/>
          <p:nvPr/>
        </p:nvCxnSpPr>
        <p:spPr>
          <a:xfrm>
            <a:off x="811850" y="3054895"/>
            <a:ext cx="4313051" cy="0"/>
          </a:xfrm>
          <a:prstGeom prst="line">
            <a:avLst/>
          </a:prstGeom>
          <a:noFill/>
          <a:ln w="19050" cap="flat" cmpd="sng" algn="ctr">
            <a:solidFill>
              <a:schemeClr val="tx1"/>
            </a:solidFill>
            <a:prstDash val="solid"/>
            <a:miter lim="800000"/>
            <a:headEnd type="oval"/>
            <a:tailEnd type="oval"/>
          </a:ln>
          <a:effectLst/>
        </p:spPr>
      </p:cxnSp>
      <p:sp>
        <p:nvSpPr>
          <p:cNvPr id="2048" name="TextBox 81">
            <a:extLst>
              <a:ext uri="{FF2B5EF4-FFF2-40B4-BE49-F238E27FC236}">
                <a16:creationId xmlns:a16="http://schemas.microsoft.com/office/drawing/2014/main" id="{CD764D95-1EBE-4892-835D-6D55D3688645}"/>
              </a:ext>
            </a:extLst>
          </p:cNvPr>
          <p:cNvSpPr txBox="1"/>
          <p:nvPr/>
        </p:nvSpPr>
        <p:spPr>
          <a:xfrm flipH="1">
            <a:off x="1067761" y="1832939"/>
            <a:ext cx="3283552" cy="289310"/>
          </a:xfrm>
          <a:prstGeom prst="rect">
            <a:avLst/>
          </a:prstGeom>
          <a:noFill/>
        </p:spPr>
        <p:txBody>
          <a:bodyPr wrap="square" rtlCol="0">
            <a:spAutoFit/>
          </a:bodyPr>
          <a:lstStyle/>
          <a:p>
            <a:pPr>
              <a:lnSpc>
                <a:spcPct val="80000"/>
              </a:lnSpc>
            </a:pPr>
            <a:r>
              <a:rPr lang="en-US" altLang="ko-KR" sz="1600" b="1">
                <a:cs typeface="Arial" panose="020B0604020202020204" pitchFamily="34" charset="0"/>
              </a:rPr>
              <a:t>Portfolio Presentation</a:t>
            </a:r>
          </a:p>
        </p:txBody>
      </p:sp>
      <p:sp>
        <p:nvSpPr>
          <p:cNvPr id="2049" name="TextBox 82">
            <a:extLst>
              <a:ext uri="{FF2B5EF4-FFF2-40B4-BE49-F238E27FC236}">
                <a16:creationId xmlns:a16="http://schemas.microsoft.com/office/drawing/2014/main" id="{7FD9ECC1-207F-4435-9790-03541EA27818}"/>
              </a:ext>
            </a:extLst>
          </p:cNvPr>
          <p:cNvSpPr txBox="1"/>
          <p:nvPr/>
        </p:nvSpPr>
        <p:spPr>
          <a:xfrm flipH="1">
            <a:off x="1067761" y="2720603"/>
            <a:ext cx="3283552" cy="289310"/>
          </a:xfrm>
          <a:prstGeom prst="rect">
            <a:avLst/>
          </a:prstGeom>
          <a:noFill/>
        </p:spPr>
        <p:txBody>
          <a:bodyPr wrap="square" rtlCol="0">
            <a:spAutoFit/>
          </a:bodyPr>
          <a:lstStyle/>
          <a:p>
            <a:pPr>
              <a:lnSpc>
                <a:spcPct val="80000"/>
              </a:lnSpc>
            </a:pPr>
            <a:r>
              <a:rPr lang="en-US" altLang="ko-KR" sz="1600">
                <a:solidFill>
                  <a:srgbClr val="EF5E42"/>
                </a:solidFill>
                <a:cs typeface="Arial" panose="020B0604020202020204" pitchFamily="34" charset="0"/>
              </a:rPr>
              <a:t>Simple Portfolio</a:t>
            </a:r>
          </a:p>
        </p:txBody>
      </p:sp>
      <p:sp>
        <p:nvSpPr>
          <p:cNvPr id="2050" name="TextBox 83">
            <a:extLst>
              <a:ext uri="{FF2B5EF4-FFF2-40B4-BE49-F238E27FC236}">
                <a16:creationId xmlns:a16="http://schemas.microsoft.com/office/drawing/2014/main" id="{AB34369D-5AF2-4226-847C-EF3A0A4FF03E}"/>
              </a:ext>
            </a:extLst>
          </p:cNvPr>
          <p:cNvSpPr txBox="1"/>
          <p:nvPr/>
        </p:nvSpPr>
        <p:spPr>
          <a:xfrm flipH="1">
            <a:off x="1067761" y="4495931"/>
            <a:ext cx="3283552" cy="289310"/>
          </a:xfrm>
          <a:prstGeom prst="rect">
            <a:avLst/>
          </a:prstGeom>
          <a:noFill/>
        </p:spPr>
        <p:txBody>
          <a:bodyPr wrap="square" rtlCol="0">
            <a:spAutoFit/>
          </a:bodyPr>
          <a:lstStyle/>
          <a:p>
            <a:pPr>
              <a:lnSpc>
                <a:spcPct val="80000"/>
              </a:lnSpc>
            </a:pPr>
            <a:r>
              <a:rPr lang="en-US" altLang="ko-KR" sz="1600">
                <a:solidFill>
                  <a:srgbClr val="EF5E42"/>
                </a:solidFill>
                <a:cs typeface="Arial" panose="020B0604020202020204" pitchFamily="34" charset="0"/>
              </a:rPr>
              <a:t>Simple Portfolio Presentation</a:t>
            </a:r>
          </a:p>
        </p:txBody>
      </p:sp>
      <p:sp>
        <p:nvSpPr>
          <p:cNvPr id="2051" name="TextBox 84">
            <a:extLst>
              <a:ext uri="{FF2B5EF4-FFF2-40B4-BE49-F238E27FC236}">
                <a16:creationId xmlns:a16="http://schemas.microsoft.com/office/drawing/2014/main" id="{6CAC6AC9-6BF8-49BC-B217-7F9B6AD22230}"/>
              </a:ext>
            </a:extLst>
          </p:cNvPr>
          <p:cNvSpPr txBox="1"/>
          <p:nvPr/>
        </p:nvSpPr>
        <p:spPr>
          <a:xfrm flipH="1">
            <a:off x="1067761" y="3608267"/>
            <a:ext cx="3283552" cy="289310"/>
          </a:xfrm>
          <a:prstGeom prst="rect">
            <a:avLst/>
          </a:prstGeom>
          <a:noFill/>
        </p:spPr>
        <p:txBody>
          <a:bodyPr wrap="square" rtlCol="0">
            <a:spAutoFit/>
          </a:bodyPr>
          <a:lstStyle/>
          <a:p>
            <a:pPr>
              <a:lnSpc>
                <a:spcPct val="80000"/>
              </a:lnSpc>
            </a:pPr>
            <a:r>
              <a:rPr lang="en-US" altLang="ko-KR" sz="1600" b="1">
                <a:cs typeface="Arial" panose="020B0604020202020204" pitchFamily="34" charset="0"/>
              </a:rPr>
              <a:t>Add contents Title</a:t>
            </a:r>
          </a:p>
        </p:txBody>
      </p:sp>
      <p:sp>
        <p:nvSpPr>
          <p:cNvPr id="2052" name="TextBox 85">
            <a:extLst>
              <a:ext uri="{FF2B5EF4-FFF2-40B4-BE49-F238E27FC236}">
                <a16:creationId xmlns:a16="http://schemas.microsoft.com/office/drawing/2014/main" id="{877A14A8-FBE9-4325-8783-C63C8224A5B3}"/>
              </a:ext>
            </a:extLst>
          </p:cNvPr>
          <p:cNvSpPr txBox="1"/>
          <p:nvPr/>
        </p:nvSpPr>
        <p:spPr>
          <a:xfrm flipH="1">
            <a:off x="1067761" y="5383593"/>
            <a:ext cx="3283552" cy="289310"/>
          </a:xfrm>
          <a:prstGeom prst="rect">
            <a:avLst/>
          </a:prstGeom>
          <a:noFill/>
        </p:spPr>
        <p:txBody>
          <a:bodyPr wrap="square" rtlCol="0">
            <a:spAutoFit/>
          </a:bodyPr>
          <a:lstStyle/>
          <a:p>
            <a:pPr>
              <a:lnSpc>
                <a:spcPct val="80000"/>
              </a:lnSpc>
            </a:pPr>
            <a:r>
              <a:rPr lang="en-US" altLang="ko-KR" sz="1600" b="1">
                <a:cs typeface="Arial" panose="020B0604020202020204" pitchFamily="34" charset="0"/>
              </a:rPr>
              <a:t>Presentation</a:t>
            </a:r>
          </a:p>
        </p:txBody>
      </p:sp>
      <p:pic>
        <p:nvPicPr>
          <p:cNvPr id="3" name="Imagen 2"/>
          <p:cNvPicPr>
            <a:picLocks noChangeAspect="1"/>
          </p:cNvPicPr>
          <p:nvPr/>
        </p:nvPicPr>
        <p:blipFill>
          <a:blip r:embed="rId3"/>
          <a:stretch>
            <a:fillRect/>
          </a:stretch>
        </p:blipFill>
        <p:spPr>
          <a:xfrm>
            <a:off x="5811308" y="1691611"/>
            <a:ext cx="663273" cy="4411932"/>
          </a:xfrm>
          <a:prstGeom prst="rect">
            <a:avLst/>
          </a:prstGeom>
        </p:spPr>
      </p:pic>
    </p:spTree>
    <p:extLst>
      <p:ext uri="{BB962C8B-B14F-4D97-AF65-F5344CB8AC3E}">
        <p14:creationId xmlns:p14="http://schemas.microsoft.com/office/powerpoint/2010/main" val="422691813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64278076-D3AA-405E-875E-CC87E6E98145}"/>
              </a:ext>
            </a:extLst>
          </p:cNvPr>
          <p:cNvSpPr/>
          <p:nvPr/>
        </p:nvSpPr>
        <p:spPr>
          <a:xfrm>
            <a:off x="6954761" y="312514"/>
            <a:ext cx="4811712" cy="623297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67BA781A-0CA7-46A6-B224-5BCCBA4CD4B6}"/>
              </a:ext>
            </a:extLst>
          </p:cNvPr>
          <p:cNvSpPr>
            <a:spLocks noGrp="1"/>
          </p:cNvSpPr>
          <p:nvPr>
            <p:ph type="title" idx="4294967295"/>
          </p:nvPr>
        </p:nvSpPr>
        <p:spPr>
          <a:xfrm>
            <a:off x="425527" y="273691"/>
            <a:ext cx="5742998" cy="709612"/>
          </a:xfrm>
          <a:prstGeom prst="rect">
            <a:avLst/>
          </a:prstGeom>
        </p:spPr>
        <p:txBody>
          <a:bodyPr/>
          <a:lstStyle/>
          <a:p>
            <a:pPr algn="ctr"/>
            <a:r>
              <a:rPr lang="es-PE">
                <a:solidFill>
                  <a:srgbClr val="EFC964"/>
                </a:solidFill>
              </a:rPr>
              <a:t>Free Template</a:t>
            </a:r>
          </a:p>
        </p:txBody>
      </p:sp>
      <p:sp>
        <p:nvSpPr>
          <p:cNvPr id="1071" name="TextBox 30">
            <a:extLst>
              <a:ext uri="{FF2B5EF4-FFF2-40B4-BE49-F238E27FC236}">
                <a16:creationId xmlns:a16="http://schemas.microsoft.com/office/drawing/2014/main" id="{6FF6A51E-6666-4035-BDEC-611A8D1A4F5D}"/>
              </a:ext>
            </a:extLst>
          </p:cNvPr>
          <p:cNvSpPr txBox="1">
            <a:spLocks noChangeArrowheads="1"/>
          </p:cNvSpPr>
          <p:nvPr/>
        </p:nvSpPr>
        <p:spPr bwMode="auto">
          <a:xfrm>
            <a:off x="7448386" y="3344496"/>
            <a:ext cx="388880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eaLnBrk="0" hangingPunct="0"/>
            <a:r>
              <a:rPr lang="en-US" altLang="es-MX" sz="1600" b="1">
                <a:solidFill>
                  <a:schemeClr val="bg1"/>
                </a:solidFill>
                <a:latin typeface="+mn-lt"/>
                <a:cs typeface="Calibri Light" panose="020F0302020204030204" pitchFamily="34" charset="0"/>
              </a:rPr>
              <a:t>Lorem ipsum dolor </a:t>
            </a:r>
            <a:r>
              <a:rPr lang="en-US" altLang="es-MX" sz="160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eaLnBrk="0" hangingPunct="0"/>
            <a:endParaRPr lang="en-US" altLang="es-MX" sz="1600">
              <a:solidFill>
                <a:schemeClr val="bg1"/>
              </a:solidFill>
              <a:latin typeface="+mn-lt"/>
              <a:cs typeface="Calibri Light" panose="020F0302020204030204" pitchFamily="34" charset="0"/>
            </a:endParaRPr>
          </a:p>
          <a:p>
            <a:pPr eaLnBrk="0" hangingPunct="0"/>
            <a:r>
              <a:rPr lang="en-US" altLang="es-MX" sz="1600">
                <a:solidFill>
                  <a:schemeClr val="bg1"/>
                </a:solidFill>
                <a:latin typeface="+mn-lt"/>
                <a:cs typeface="Calibri Light" panose="020F0302020204030204" pitchFamily="34" charset="0"/>
              </a:rPr>
              <a:t>Lorem ipsum dolor sit amet, consectetur. Interdum et malesuada fames ac ante ipsum primis in faucibus.</a:t>
            </a:r>
          </a:p>
          <a:p>
            <a:pPr eaLnBrk="0" hangingPunct="0"/>
            <a:endParaRPr lang="en-US" altLang="es-MX" sz="1600">
              <a:solidFill>
                <a:schemeClr val="bg1"/>
              </a:solidFill>
              <a:latin typeface="+mn-lt"/>
              <a:cs typeface="Calibri Light" panose="020F0302020204030204" pitchFamily="34" charset="0"/>
            </a:endParaRPr>
          </a:p>
          <a:p>
            <a:pPr eaLnBrk="0" hangingPunct="0"/>
            <a:r>
              <a:rPr lang="pt-BR" altLang="es-MX" sz="1600">
                <a:solidFill>
                  <a:schemeClr val="bg1"/>
                </a:solidFill>
                <a:latin typeface="+mn-lt"/>
                <a:cs typeface="Calibri Light" panose="020F0302020204030204" pitchFamily="34" charset="0"/>
              </a:rPr>
              <a:t>. </a:t>
            </a:r>
            <a:endParaRPr lang="en-US" altLang="es-MX" sz="1600">
              <a:solidFill>
                <a:schemeClr val="bg1"/>
              </a:solidFill>
              <a:latin typeface="+mn-lt"/>
              <a:cs typeface="Calibri Light" panose="020F0302020204030204" pitchFamily="34" charset="0"/>
            </a:endParaRPr>
          </a:p>
        </p:txBody>
      </p:sp>
      <p:grpSp>
        <p:nvGrpSpPr>
          <p:cNvPr id="3" name="Grupo 2"/>
          <p:cNvGrpSpPr/>
          <p:nvPr/>
        </p:nvGrpSpPr>
        <p:grpSpPr>
          <a:xfrm>
            <a:off x="268605" y="1632771"/>
            <a:ext cx="5945566" cy="4528358"/>
            <a:chOff x="-135661" y="1420968"/>
            <a:chExt cx="6555406" cy="4992834"/>
          </a:xfrm>
        </p:grpSpPr>
        <p:sp>
          <p:nvSpPr>
            <p:cNvPr id="1063" name="Title 20">
              <a:extLst>
                <a:ext uri="{FF2B5EF4-FFF2-40B4-BE49-F238E27FC236}">
                  <a16:creationId xmlns:a16="http://schemas.microsoft.com/office/drawing/2014/main" id="{3C508D36-8749-447B-BEAF-54D4CCE2FCF3}"/>
                </a:ext>
              </a:extLst>
            </p:cNvPr>
            <p:cNvSpPr txBox="1"/>
            <p:nvPr/>
          </p:nvSpPr>
          <p:spPr bwMode="auto">
            <a:xfrm>
              <a:off x="4107309" y="2187327"/>
              <a:ext cx="2060255"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a:latin typeface="+mn-lt"/>
                  <a:cs typeface="Calibri Light" panose="020F0302020204030204" pitchFamily="34" charset="0"/>
                </a:rPr>
                <a:t>Deoxygenated blood to lungs</a:t>
              </a:r>
            </a:p>
          </p:txBody>
        </p:sp>
        <p:sp>
          <p:nvSpPr>
            <p:cNvPr id="1064" name="Title 20">
              <a:extLst>
                <a:ext uri="{FF2B5EF4-FFF2-40B4-BE49-F238E27FC236}">
                  <a16:creationId xmlns:a16="http://schemas.microsoft.com/office/drawing/2014/main" id="{5647F802-1CEA-49C7-887F-9C2FEE76438B}"/>
                </a:ext>
              </a:extLst>
            </p:cNvPr>
            <p:cNvSpPr txBox="1"/>
            <p:nvPr/>
          </p:nvSpPr>
          <p:spPr bwMode="auto">
            <a:xfrm>
              <a:off x="4549101" y="4020981"/>
              <a:ext cx="1870644"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a:latin typeface="+mn-lt"/>
                  <a:cs typeface="Calibri Light" panose="020F0302020204030204" pitchFamily="34" charset="0"/>
                </a:rPr>
                <a:t>Oxygenated blood from lungs</a:t>
              </a:r>
            </a:p>
          </p:txBody>
        </p:sp>
        <p:sp>
          <p:nvSpPr>
            <p:cNvPr id="1066" name="Title 20">
              <a:extLst>
                <a:ext uri="{FF2B5EF4-FFF2-40B4-BE49-F238E27FC236}">
                  <a16:creationId xmlns:a16="http://schemas.microsoft.com/office/drawing/2014/main" id="{5D556C3A-79CB-4C98-8DB5-307458C38087}"/>
                </a:ext>
              </a:extLst>
            </p:cNvPr>
            <p:cNvSpPr txBox="1"/>
            <p:nvPr/>
          </p:nvSpPr>
          <p:spPr bwMode="auto">
            <a:xfrm>
              <a:off x="1587807" y="1420968"/>
              <a:ext cx="1615580"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a:latin typeface="+mn-lt"/>
                  <a:cs typeface="Calibri Light" panose="020F0302020204030204" pitchFamily="34" charset="0"/>
                </a:rPr>
                <a:t>Deoxygenated blood from upper body</a:t>
              </a:r>
            </a:p>
          </p:txBody>
        </p:sp>
        <p:sp>
          <p:nvSpPr>
            <p:cNvPr id="1067" name="Title 20">
              <a:extLst>
                <a:ext uri="{FF2B5EF4-FFF2-40B4-BE49-F238E27FC236}">
                  <a16:creationId xmlns:a16="http://schemas.microsoft.com/office/drawing/2014/main" id="{343E8700-A55E-47B8-80C7-D489D11B72B9}"/>
                </a:ext>
              </a:extLst>
            </p:cNvPr>
            <p:cNvSpPr txBox="1"/>
            <p:nvPr/>
          </p:nvSpPr>
          <p:spPr bwMode="auto">
            <a:xfrm>
              <a:off x="249593" y="2443565"/>
              <a:ext cx="1338214"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a:latin typeface="+mn-lt"/>
                  <a:cs typeface="Calibri Light" panose="020F0302020204030204" pitchFamily="34" charset="0"/>
                </a:rPr>
                <a:t>Deoxygenated blood to lungs</a:t>
              </a:r>
            </a:p>
          </p:txBody>
        </p:sp>
        <p:sp>
          <p:nvSpPr>
            <p:cNvPr id="1068" name="Title 20">
              <a:extLst>
                <a:ext uri="{FF2B5EF4-FFF2-40B4-BE49-F238E27FC236}">
                  <a16:creationId xmlns:a16="http://schemas.microsoft.com/office/drawing/2014/main" id="{82E2AF2E-89F2-4AC2-85FB-667F5FB2F336}"/>
                </a:ext>
              </a:extLst>
            </p:cNvPr>
            <p:cNvSpPr txBox="1"/>
            <p:nvPr/>
          </p:nvSpPr>
          <p:spPr bwMode="auto">
            <a:xfrm>
              <a:off x="-135661" y="4020981"/>
              <a:ext cx="1581700"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a:latin typeface="+mn-lt"/>
                  <a:cs typeface="Calibri Light" panose="020F0302020204030204" pitchFamily="34" charset="0"/>
                </a:rPr>
                <a:t>Oxygenated blood from lungs</a:t>
              </a:r>
            </a:p>
          </p:txBody>
        </p:sp>
        <p:sp>
          <p:nvSpPr>
            <p:cNvPr id="1069" name="Title 20">
              <a:extLst>
                <a:ext uri="{FF2B5EF4-FFF2-40B4-BE49-F238E27FC236}">
                  <a16:creationId xmlns:a16="http://schemas.microsoft.com/office/drawing/2014/main" id="{AA6F5476-9E82-46EC-BE0D-06A927BF62D8}"/>
                </a:ext>
              </a:extLst>
            </p:cNvPr>
            <p:cNvSpPr txBox="1"/>
            <p:nvPr/>
          </p:nvSpPr>
          <p:spPr bwMode="auto">
            <a:xfrm>
              <a:off x="1078153" y="5610986"/>
              <a:ext cx="1463808" cy="6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en-US" altLang="es-MX" sz="1200">
                  <a:latin typeface="+mn-lt"/>
                  <a:cs typeface="Calibri Light" panose="020F0302020204030204" pitchFamily="34" charset="0"/>
                </a:rPr>
                <a:t>Deoxygenated blood from lower body</a:t>
              </a:r>
            </a:p>
          </p:txBody>
        </p:sp>
        <p:sp>
          <p:nvSpPr>
            <p:cNvPr id="1070" name="Title 20">
              <a:extLst>
                <a:ext uri="{FF2B5EF4-FFF2-40B4-BE49-F238E27FC236}">
                  <a16:creationId xmlns:a16="http://schemas.microsoft.com/office/drawing/2014/main" id="{02061771-8FF0-4FF0-83F7-615E0A6FB986}"/>
                </a:ext>
              </a:extLst>
            </p:cNvPr>
            <p:cNvSpPr txBox="1"/>
            <p:nvPr/>
          </p:nvSpPr>
          <p:spPr bwMode="auto">
            <a:xfrm>
              <a:off x="3926951" y="5958613"/>
              <a:ext cx="1463808"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en-US" altLang="es-MX" sz="1200">
                  <a:latin typeface="+mn-lt"/>
                  <a:cs typeface="Calibri Light" panose="020F0302020204030204" pitchFamily="34" charset="0"/>
                </a:rPr>
                <a:t>Oxygenated blood to lower Body</a:t>
              </a:r>
            </a:p>
          </p:txBody>
        </p:sp>
      </p:grpSp>
      <p:grpSp>
        <p:nvGrpSpPr>
          <p:cNvPr id="11" name="Grupo 10">
            <a:extLst>
              <a:ext uri="{FF2B5EF4-FFF2-40B4-BE49-F238E27FC236}">
                <a16:creationId xmlns:a16="http://schemas.microsoft.com/office/drawing/2014/main" id="{B73C722C-8392-4718-BAE5-43B72AAE8089}"/>
              </a:ext>
            </a:extLst>
          </p:cNvPr>
          <p:cNvGrpSpPr/>
          <p:nvPr/>
        </p:nvGrpSpPr>
        <p:grpSpPr>
          <a:xfrm>
            <a:off x="2276475" y="2927350"/>
            <a:ext cx="2057400" cy="2063751"/>
            <a:chOff x="2276475" y="2927350"/>
            <a:chExt cx="2057400" cy="2063751"/>
          </a:xfrm>
        </p:grpSpPr>
        <p:sp>
          <p:nvSpPr>
            <p:cNvPr id="8" name="Freeform 6">
              <a:extLst>
                <a:ext uri="{FF2B5EF4-FFF2-40B4-BE49-F238E27FC236}">
                  <a16:creationId xmlns:a16="http://schemas.microsoft.com/office/drawing/2014/main" id="{BF060BC2-083A-4A9B-A966-7A9D6593E443}"/>
                </a:ext>
              </a:extLst>
            </p:cNvPr>
            <p:cNvSpPr>
              <a:spLocks noEditPoints="1"/>
            </p:cNvSpPr>
            <p:nvPr/>
          </p:nvSpPr>
          <p:spPr bwMode="auto">
            <a:xfrm>
              <a:off x="2276475" y="2927350"/>
              <a:ext cx="2057400" cy="2063751"/>
            </a:xfrm>
            <a:custGeom>
              <a:avLst/>
              <a:gdLst>
                <a:gd name="T0" fmla="*/ 739 w 1441"/>
                <a:gd name="T1" fmla="*/ 1423 h 1445"/>
                <a:gd name="T2" fmla="*/ 336 w 1441"/>
                <a:gd name="T3" fmla="*/ 1268 h 1445"/>
                <a:gd name="T4" fmla="*/ 257 w 1441"/>
                <a:gd name="T5" fmla="*/ 1032 h 1445"/>
                <a:gd name="T6" fmla="*/ 148 w 1441"/>
                <a:gd name="T7" fmla="*/ 599 h 1445"/>
                <a:gd name="T8" fmla="*/ 48 w 1441"/>
                <a:gd name="T9" fmla="*/ 435 h 1445"/>
                <a:gd name="T10" fmla="*/ 49 w 1441"/>
                <a:gd name="T11" fmla="*/ 503 h 1445"/>
                <a:gd name="T12" fmla="*/ 48 w 1441"/>
                <a:gd name="T13" fmla="*/ 217 h 1445"/>
                <a:gd name="T14" fmla="*/ 71 w 1441"/>
                <a:gd name="T15" fmla="*/ 72 h 1445"/>
                <a:gd name="T16" fmla="*/ 166 w 1441"/>
                <a:gd name="T17" fmla="*/ 211 h 1445"/>
                <a:gd name="T18" fmla="*/ 288 w 1441"/>
                <a:gd name="T19" fmla="*/ 23 h 1445"/>
                <a:gd name="T20" fmla="*/ 383 w 1441"/>
                <a:gd name="T21" fmla="*/ 23 h 1445"/>
                <a:gd name="T22" fmla="*/ 304 w 1441"/>
                <a:gd name="T23" fmla="*/ 144 h 1445"/>
                <a:gd name="T24" fmla="*/ 623 w 1441"/>
                <a:gd name="T25" fmla="*/ 216 h 1445"/>
                <a:gd name="T26" fmla="*/ 719 w 1441"/>
                <a:gd name="T27" fmla="*/ 191 h 1445"/>
                <a:gd name="T28" fmla="*/ 740 w 1441"/>
                <a:gd name="T29" fmla="*/ 239 h 1445"/>
                <a:gd name="T30" fmla="*/ 623 w 1441"/>
                <a:gd name="T31" fmla="*/ 550 h 1445"/>
                <a:gd name="T32" fmla="*/ 739 w 1441"/>
                <a:gd name="T33" fmla="*/ 503 h 1445"/>
                <a:gd name="T34" fmla="*/ 695 w 1441"/>
                <a:gd name="T35" fmla="*/ 599 h 1445"/>
                <a:gd name="T36" fmla="*/ 462 w 1441"/>
                <a:gd name="T37" fmla="*/ 1031 h 1445"/>
                <a:gd name="T38" fmla="*/ 740 w 1441"/>
                <a:gd name="T39" fmla="*/ 1214 h 1445"/>
                <a:gd name="T40" fmla="*/ 815 w 1441"/>
                <a:gd name="T41" fmla="*/ 966 h 1445"/>
                <a:gd name="T42" fmla="*/ 977 w 1441"/>
                <a:gd name="T43" fmla="*/ 623 h 1445"/>
                <a:gd name="T44" fmla="*/ 1222 w 1441"/>
                <a:gd name="T45" fmla="*/ 719 h 1445"/>
                <a:gd name="T46" fmla="*/ 1324 w 1441"/>
                <a:gd name="T47" fmla="*/ 527 h 1445"/>
                <a:gd name="T48" fmla="*/ 1343 w 1441"/>
                <a:gd name="T49" fmla="*/ 623 h 1445"/>
                <a:gd name="T50" fmla="*/ 1271 w 1441"/>
                <a:gd name="T51" fmla="*/ 671 h 1445"/>
                <a:gd name="T52" fmla="*/ 1409 w 1441"/>
                <a:gd name="T53" fmla="*/ 862 h 1445"/>
                <a:gd name="T54" fmla="*/ 1415 w 1441"/>
                <a:gd name="T55" fmla="*/ 958 h 1445"/>
                <a:gd name="T56" fmla="*/ 1222 w 1441"/>
                <a:gd name="T57" fmla="*/ 836 h 1445"/>
                <a:gd name="T58" fmla="*/ 1053 w 1441"/>
                <a:gd name="T59" fmla="*/ 994 h 1445"/>
                <a:gd name="T60" fmla="*/ 958 w 1441"/>
                <a:gd name="T61" fmla="*/ 1246 h 1445"/>
                <a:gd name="T62" fmla="*/ 439 w 1441"/>
                <a:gd name="T63" fmla="*/ 192 h 1445"/>
                <a:gd name="T64" fmla="*/ 192 w 1441"/>
                <a:gd name="T65" fmla="*/ 552 h 1445"/>
                <a:gd name="T66" fmla="*/ 493 w 1441"/>
                <a:gd name="T67" fmla="*/ 588 h 1445"/>
                <a:gd name="T68" fmla="*/ 313 w 1441"/>
                <a:gd name="T69" fmla="*/ 671 h 1445"/>
                <a:gd name="T70" fmla="*/ 335 w 1441"/>
                <a:gd name="T71" fmla="*/ 671 h 1445"/>
                <a:gd name="T72" fmla="*/ 405 w 1441"/>
                <a:gd name="T73" fmla="*/ 671 h 1445"/>
                <a:gd name="T74" fmla="*/ 1102 w 1441"/>
                <a:gd name="T75" fmla="*/ 696 h 1445"/>
                <a:gd name="T76" fmla="*/ 958 w 1441"/>
                <a:gd name="T77" fmla="*/ 767 h 1445"/>
                <a:gd name="T78" fmla="*/ 1102 w 1441"/>
                <a:gd name="T79" fmla="*/ 767 h 1445"/>
                <a:gd name="T80" fmla="*/ 288 w 1441"/>
                <a:gd name="T81" fmla="*/ 981 h 1445"/>
                <a:gd name="T82" fmla="*/ 400 w 1441"/>
                <a:gd name="T83" fmla="*/ 1006 h 1445"/>
                <a:gd name="T84" fmla="*/ 384 w 1441"/>
                <a:gd name="T85" fmla="*/ 1006 h 1445"/>
                <a:gd name="T86" fmla="*/ 910 w 1441"/>
                <a:gd name="T87" fmla="*/ 864 h 1445"/>
                <a:gd name="T88" fmla="*/ 982 w 1441"/>
                <a:gd name="T89" fmla="*/ 863 h 1445"/>
                <a:gd name="T90" fmla="*/ 288 w 1441"/>
                <a:gd name="T91" fmla="*/ 1080 h 1445"/>
                <a:gd name="T92" fmla="*/ 384 w 1441"/>
                <a:gd name="T93" fmla="*/ 1198 h 1445"/>
                <a:gd name="T94" fmla="*/ 384 w 1441"/>
                <a:gd name="T95" fmla="*/ 1054 h 1445"/>
                <a:gd name="T96" fmla="*/ 863 w 1441"/>
                <a:gd name="T97" fmla="*/ 1081 h 1445"/>
                <a:gd name="T98" fmla="*/ 959 w 1441"/>
                <a:gd name="T99" fmla="*/ 1198 h 1445"/>
                <a:gd name="T100" fmla="*/ 959 w 1441"/>
                <a:gd name="T101" fmla="*/ 1054 h 1445"/>
                <a:gd name="T102" fmla="*/ 384 w 1441"/>
                <a:gd name="T103" fmla="*/ 1272 h 1445"/>
                <a:gd name="T104" fmla="*/ 693 w 1441"/>
                <a:gd name="T105" fmla="*/ 1246 h 1445"/>
                <a:gd name="T106" fmla="*/ 910 w 1441"/>
                <a:gd name="T107" fmla="*/ 1293 h 1445"/>
                <a:gd name="T108" fmla="*/ 767 w 1441"/>
                <a:gd name="T109" fmla="*/ 1293 h 1445"/>
                <a:gd name="T110" fmla="*/ 409 w 1441"/>
                <a:gd name="T111" fmla="*/ 1389 h 1445"/>
                <a:gd name="T112" fmla="*/ 647 w 1441"/>
                <a:gd name="T113" fmla="*/ 1342 h 1445"/>
                <a:gd name="T114" fmla="*/ 719 w 1441"/>
                <a:gd name="T115" fmla="*/ 1363 h 1445"/>
                <a:gd name="T116" fmla="*/ 767 w 1441"/>
                <a:gd name="T117" fmla="*/ 1363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1" h="1445">
                  <a:moveTo>
                    <a:pt x="958" y="1246"/>
                  </a:moveTo>
                  <a:cubicBezTo>
                    <a:pt x="958" y="1290"/>
                    <a:pt x="960" y="1333"/>
                    <a:pt x="958" y="1376"/>
                  </a:cubicBezTo>
                  <a:cubicBezTo>
                    <a:pt x="956" y="1410"/>
                    <a:pt x="923" y="1437"/>
                    <a:pt x="889" y="1437"/>
                  </a:cubicBezTo>
                  <a:cubicBezTo>
                    <a:pt x="855" y="1438"/>
                    <a:pt x="821" y="1439"/>
                    <a:pt x="788" y="1437"/>
                  </a:cubicBezTo>
                  <a:cubicBezTo>
                    <a:pt x="772" y="1436"/>
                    <a:pt x="758" y="1429"/>
                    <a:pt x="739" y="1423"/>
                  </a:cubicBezTo>
                  <a:cubicBezTo>
                    <a:pt x="698" y="1445"/>
                    <a:pt x="588" y="1445"/>
                    <a:pt x="551" y="1420"/>
                  </a:cubicBezTo>
                  <a:cubicBezTo>
                    <a:pt x="531" y="1439"/>
                    <a:pt x="505" y="1438"/>
                    <a:pt x="480" y="1438"/>
                  </a:cubicBezTo>
                  <a:cubicBezTo>
                    <a:pt x="455" y="1437"/>
                    <a:pt x="431" y="1438"/>
                    <a:pt x="406" y="1437"/>
                  </a:cubicBezTo>
                  <a:cubicBezTo>
                    <a:pt x="367" y="1437"/>
                    <a:pt x="336" y="1406"/>
                    <a:pt x="336" y="1367"/>
                  </a:cubicBezTo>
                  <a:cubicBezTo>
                    <a:pt x="335" y="1334"/>
                    <a:pt x="335" y="1301"/>
                    <a:pt x="336" y="1268"/>
                  </a:cubicBezTo>
                  <a:cubicBezTo>
                    <a:pt x="336" y="1261"/>
                    <a:pt x="337" y="1255"/>
                    <a:pt x="338" y="1246"/>
                  </a:cubicBezTo>
                  <a:cubicBezTo>
                    <a:pt x="329" y="1246"/>
                    <a:pt x="319" y="1246"/>
                    <a:pt x="310" y="1246"/>
                  </a:cubicBezTo>
                  <a:cubicBezTo>
                    <a:pt x="271" y="1245"/>
                    <a:pt x="240" y="1214"/>
                    <a:pt x="240" y="1175"/>
                  </a:cubicBezTo>
                  <a:cubicBezTo>
                    <a:pt x="240" y="1146"/>
                    <a:pt x="240" y="1117"/>
                    <a:pt x="240" y="1088"/>
                  </a:cubicBezTo>
                  <a:cubicBezTo>
                    <a:pt x="239" y="1067"/>
                    <a:pt x="242" y="1048"/>
                    <a:pt x="257" y="1032"/>
                  </a:cubicBezTo>
                  <a:cubicBezTo>
                    <a:pt x="233" y="986"/>
                    <a:pt x="232" y="875"/>
                    <a:pt x="257" y="838"/>
                  </a:cubicBezTo>
                  <a:cubicBezTo>
                    <a:pt x="235" y="814"/>
                    <a:pt x="240" y="783"/>
                    <a:pt x="240" y="754"/>
                  </a:cubicBezTo>
                  <a:cubicBezTo>
                    <a:pt x="240" y="724"/>
                    <a:pt x="241" y="694"/>
                    <a:pt x="241" y="660"/>
                  </a:cubicBezTo>
                  <a:cubicBezTo>
                    <a:pt x="218" y="643"/>
                    <a:pt x="191" y="622"/>
                    <a:pt x="163" y="602"/>
                  </a:cubicBezTo>
                  <a:cubicBezTo>
                    <a:pt x="159" y="599"/>
                    <a:pt x="153" y="599"/>
                    <a:pt x="148" y="599"/>
                  </a:cubicBezTo>
                  <a:cubicBezTo>
                    <a:pt x="108" y="599"/>
                    <a:pt x="69" y="599"/>
                    <a:pt x="29" y="599"/>
                  </a:cubicBezTo>
                  <a:cubicBezTo>
                    <a:pt x="8" y="599"/>
                    <a:pt x="0" y="591"/>
                    <a:pt x="0" y="570"/>
                  </a:cubicBezTo>
                  <a:cubicBezTo>
                    <a:pt x="0" y="525"/>
                    <a:pt x="0" y="480"/>
                    <a:pt x="0" y="435"/>
                  </a:cubicBezTo>
                  <a:cubicBezTo>
                    <a:pt x="0" y="417"/>
                    <a:pt x="9" y="407"/>
                    <a:pt x="24" y="407"/>
                  </a:cubicBezTo>
                  <a:cubicBezTo>
                    <a:pt x="39" y="407"/>
                    <a:pt x="48" y="417"/>
                    <a:pt x="48" y="435"/>
                  </a:cubicBezTo>
                  <a:cubicBezTo>
                    <a:pt x="48" y="441"/>
                    <a:pt x="48" y="447"/>
                    <a:pt x="48" y="455"/>
                  </a:cubicBezTo>
                  <a:cubicBezTo>
                    <a:pt x="56" y="455"/>
                    <a:pt x="64" y="455"/>
                    <a:pt x="72" y="455"/>
                  </a:cubicBezTo>
                  <a:cubicBezTo>
                    <a:pt x="87" y="456"/>
                    <a:pt x="96" y="466"/>
                    <a:pt x="96" y="480"/>
                  </a:cubicBezTo>
                  <a:cubicBezTo>
                    <a:pt x="96" y="493"/>
                    <a:pt x="86" y="502"/>
                    <a:pt x="72" y="503"/>
                  </a:cubicBezTo>
                  <a:cubicBezTo>
                    <a:pt x="65" y="503"/>
                    <a:pt x="57" y="503"/>
                    <a:pt x="49" y="503"/>
                  </a:cubicBezTo>
                  <a:cubicBezTo>
                    <a:pt x="49" y="519"/>
                    <a:pt x="49" y="534"/>
                    <a:pt x="49" y="550"/>
                  </a:cubicBezTo>
                  <a:cubicBezTo>
                    <a:pt x="80" y="550"/>
                    <a:pt x="111" y="550"/>
                    <a:pt x="143" y="550"/>
                  </a:cubicBezTo>
                  <a:cubicBezTo>
                    <a:pt x="143" y="455"/>
                    <a:pt x="143" y="360"/>
                    <a:pt x="143" y="263"/>
                  </a:cubicBezTo>
                  <a:cubicBezTo>
                    <a:pt x="126" y="263"/>
                    <a:pt x="110" y="263"/>
                    <a:pt x="94" y="263"/>
                  </a:cubicBezTo>
                  <a:cubicBezTo>
                    <a:pt x="50" y="263"/>
                    <a:pt x="48" y="262"/>
                    <a:pt x="48" y="217"/>
                  </a:cubicBezTo>
                  <a:cubicBezTo>
                    <a:pt x="48" y="201"/>
                    <a:pt x="48" y="185"/>
                    <a:pt x="48" y="168"/>
                  </a:cubicBezTo>
                  <a:cubicBezTo>
                    <a:pt x="28" y="165"/>
                    <a:pt x="1" y="175"/>
                    <a:pt x="0" y="142"/>
                  </a:cubicBezTo>
                  <a:cubicBezTo>
                    <a:pt x="0" y="126"/>
                    <a:pt x="9" y="122"/>
                    <a:pt x="48" y="119"/>
                  </a:cubicBezTo>
                  <a:cubicBezTo>
                    <a:pt x="48" y="111"/>
                    <a:pt x="48" y="104"/>
                    <a:pt x="48" y="96"/>
                  </a:cubicBezTo>
                  <a:cubicBezTo>
                    <a:pt x="49" y="81"/>
                    <a:pt x="58" y="72"/>
                    <a:pt x="71" y="72"/>
                  </a:cubicBezTo>
                  <a:cubicBezTo>
                    <a:pt x="86" y="72"/>
                    <a:pt x="96" y="81"/>
                    <a:pt x="96" y="96"/>
                  </a:cubicBezTo>
                  <a:cubicBezTo>
                    <a:pt x="96" y="130"/>
                    <a:pt x="96" y="164"/>
                    <a:pt x="96" y="198"/>
                  </a:cubicBezTo>
                  <a:cubicBezTo>
                    <a:pt x="96" y="203"/>
                    <a:pt x="96" y="209"/>
                    <a:pt x="96" y="216"/>
                  </a:cubicBezTo>
                  <a:cubicBezTo>
                    <a:pt x="117" y="216"/>
                    <a:pt x="136" y="216"/>
                    <a:pt x="155" y="215"/>
                  </a:cubicBezTo>
                  <a:cubicBezTo>
                    <a:pt x="159" y="215"/>
                    <a:pt x="163" y="213"/>
                    <a:pt x="166" y="211"/>
                  </a:cubicBezTo>
                  <a:cubicBezTo>
                    <a:pt x="188" y="194"/>
                    <a:pt x="210" y="178"/>
                    <a:pt x="231" y="161"/>
                  </a:cubicBezTo>
                  <a:cubicBezTo>
                    <a:pt x="236" y="157"/>
                    <a:pt x="239" y="150"/>
                    <a:pt x="239" y="144"/>
                  </a:cubicBezTo>
                  <a:cubicBezTo>
                    <a:pt x="240" y="104"/>
                    <a:pt x="240" y="64"/>
                    <a:pt x="240" y="24"/>
                  </a:cubicBezTo>
                  <a:cubicBezTo>
                    <a:pt x="240" y="8"/>
                    <a:pt x="247" y="0"/>
                    <a:pt x="263" y="0"/>
                  </a:cubicBezTo>
                  <a:cubicBezTo>
                    <a:pt x="279" y="0"/>
                    <a:pt x="287" y="7"/>
                    <a:pt x="288" y="23"/>
                  </a:cubicBezTo>
                  <a:cubicBezTo>
                    <a:pt x="288" y="31"/>
                    <a:pt x="288" y="38"/>
                    <a:pt x="288" y="47"/>
                  </a:cubicBezTo>
                  <a:cubicBezTo>
                    <a:pt x="303" y="47"/>
                    <a:pt x="319" y="47"/>
                    <a:pt x="336" y="47"/>
                  </a:cubicBezTo>
                  <a:cubicBezTo>
                    <a:pt x="336" y="39"/>
                    <a:pt x="335" y="31"/>
                    <a:pt x="336" y="23"/>
                  </a:cubicBezTo>
                  <a:cubicBezTo>
                    <a:pt x="336" y="9"/>
                    <a:pt x="346" y="0"/>
                    <a:pt x="359" y="0"/>
                  </a:cubicBezTo>
                  <a:cubicBezTo>
                    <a:pt x="373" y="0"/>
                    <a:pt x="383" y="9"/>
                    <a:pt x="383" y="23"/>
                  </a:cubicBezTo>
                  <a:cubicBezTo>
                    <a:pt x="384" y="38"/>
                    <a:pt x="384" y="53"/>
                    <a:pt x="383" y="68"/>
                  </a:cubicBezTo>
                  <a:cubicBezTo>
                    <a:pt x="383" y="87"/>
                    <a:pt x="375" y="96"/>
                    <a:pt x="356" y="96"/>
                  </a:cubicBezTo>
                  <a:cubicBezTo>
                    <a:pt x="334" y="96"/>
                    <a:pt x="312" y="96"/>
                    <a:pt x="288" y="96"/>
                  </a:cubicBezTo>
                  <a:cubicBezTo>
                    <a:pt x="288" y="112"/>
                    <a:pt x="288" y="127"/>
                    <a:pt x="288" y="144"/>
                  </a:cubicBezTo>
                  <a:cubicBezTo>
                    <a:pt x="293" y="144"/>
                    <a:pt x="299" y="144"/>
                    <a:pt x="304" y="144"/>
                  </a:cubicBezTo>
                  <a:cubicBezTo>
                    <a:pt x="352" y="144"/>
                    <a:pt x="401" y="143"/>
                    <a:pt x="449" y="144"/>
                  </a:cubicBezTo>
                  <a:cubicBezTo>
                    <a:pt x="458" y="144"/>
                    <a:pt x="468" y="148"/>
                    <a:pt x="475" y="153"/>
                  </a:cubicBezTo>
                  <a:cubicBezTo>
                    <a:pt x="500" y="170"/>
                    <a:pt x="524" y="189"/>
                    <a:pt x="549" y="207"/>
                  </a:cubicBezTo>
                  <a:cubicBezTo>
                    <a:pt x="556" y="212"/>
                    <a:pt x="565" y="214"/>
                    <a:pt x="574" y="215"/>
                  </a:cubicBezTo>
                  <a:cubicBezTo>
                    <a:pt x="590" y="217"/>
                    <a:pt x="606" y="216"/>
                    <a:pt x="623" y="216"/>
                  </a:cubicBezTo>
                  <a:cubicBezTo>
                    <a:pt x="623" y="176"/>
                    <a:pt x="622" y="137"/>
                    <a:pt x="624" y="99"/>
                  </a:cubicBezTo>
                  <a:cubicBezTo>
                    <a:pt x="624" y="91"/>
                    <a:pt x="630" y="80"/>
                    <a:pt x="636" y="75"/>
                  </a:cubicBezTo>
                  <a:cubicBezTo>
                    <a:pt x="652" y="64"/>
                    <a:pt x="671" y="77"/>
                    <a:pt x="671" y="97"/>
                  </a:cubicBezTo>
                  <a:cubicBezTo>
                    <a:pt x="671" y="128"/>
                    <a:pt x="671" y="159"/>
                    <a:pt x="671" y="191"/>
                  </a:cubicBezTo>
                  <a:cubicBezTo>
                    <a:pt x="687" y="191"/>
                    <a:pt x="702" y="191"/>
                    <a:pt x="719" y="191"/>
                  </a:cubicBezTo>
                  <a:cubicBezTo>
                    <a:pt x="719" y="175"/>
                    <a:pt x="719" y="161"/>
                    <a:pt x="719" y="146"/>
                  </a:cubicBezTo>
                  <a:cubicBezTo>
                    <a:pt x="719" y="129"/>
                    <a:pt x="729" y="119"/>
                    <a:pt x="743" y="120"/>
                  </a:cubicBezTo>
                  <a:cubicBezTo>
                    <a:pt x="757" y="120"/>
                    <a:pt x="767" y="130"/>
                    <a:pt x="767" y="145"/>
                  </a:cubicBezTo>
                  <a:cubicBezTo>
                    <a:pt x="767" y="168"/>
                    <a:pt x="767" y="191"/>
                    <a:pt x="767" y="214"/>
                  </a:cubicBezTo>
                  <a:cubicBezTo>
                    <a:pt x="766" y="231"/>
                    <a:pt x="758" y="239"/>
                    <a:pt x="740" y="239"/>
                  </a:cubicBezTo>
                  <a:cubicBezTo>
                    <a:pt x="718" y="240"/>
                    <a:pt x="696" y="239"/>
                    <a:pt x="673" y="239"/>
                  </a:cubicBezTo>
                  <a:cubicBezTo>
                    <a:pt x="664" y="261"/>
                    <a:pt x="660" y="263"/>
                    <a:pt x="638" y="263"/>
                  </a:cubicBezTo>
                  <a:cubicBezTo>
                    <a:pt x="617" y="263"/>
                    <a:pt x="597" y="263"/>
                    <a:pt x="576" y="263"/>
                  </a:cubicBezTo>
                  <a:cubicBezTo>
                    <a:pt x="576" y="360"/>
                    <a:pt x="576" y="454"/>
                    <a:pt x="576" y="550"/>
                  </a:cubicBezTo>
                  <a:cubicBezTo>
                    <a:pt x="591" y="550"/>
                    <a:pt x="606" y="550"/>
                    <a:pt x="623" y="550"/>
                  </a:cubicBezTo>
                  <a:cubicBezTo>
                    <a:pt x="623" y="528"/>
                    <a:pt x="623" y="505"/>
                    <a:pt x="623" y="483"/>
                  </a:cubicBezTo>
                  <a:cubicBezTo>
                    <a:pt x="623" y="464"/>
                    <a:pt x="631" y="455"/>
                    <a:pt x="650" y="455"/>
                  </a:cubicBezTo>
                  <a:cubicBezTo>
                    <a:pt x="680" y="455"/>
                    <a:pt x="710" y="455"/>
                    <a:pt x="740" y="455"/>
                  </a:cubicBezTo>
                  <a:cubicBezTo>
                    <a:pt x="757" y="455"/>
                    <a:pt x="766" y="464"/>
                    <a:pt x="767" y="479"/>
                  </a:cubicBezTo>
                  <a:cubicBezTo>
                    <a:pt x="767" y="494"/>
                    <a:pt x="757" y="503"/>
                    <a:pt x="739" y="503"/>
                  </a:cubicBezTo>
                  <a:cubicBezTo>
                    <a:pt x="717" y="503"/>
                    <a:pt x="695" y="503"/>
                    <a:pt x="672" y="503"/>
                  </a:cubicBezTo>
                  <a:cubicBezTo>
                    <a:pt x="672" y="519"/>
                    <a:pt x="672" y="534"/>
                    <a:pt x="672" y="551"/>
                  </a:cubicBezTo>
                  <a:cubicBezTo>
                    <a:pt x="679" y="551"/>
                    <a:pt x="687" y="551"/>
                    <a:pt x="695" y="551"/>
                  </a:cubicBezTo>
                  <a:cubicBezTo>
                    <a:pt x="709" y="552"/>
                    <a:pt x="719" y="561"/>
                    <a:pt x="719" y="574"/>
                  </a:cubicBezTo>
                  <a:cubicBezTo>
                    <a:pt x="719" y="588"/>
                    <a:pt x="710" y="599"/>
                    <a:pt x="695" y="599"/>
                  </a:cubicBezTo>
                  <a:cubicBezTo>
                    <a:pt x="655" y="599"/>
                    <a:pt x="615" y="598"/>
                    <a:pt x="575" y="599"/>
                  </a:cubicBezTo>
                  <a:cubicBezTo>
                    <a:pt x="566" y="600"/>
                    <a:pt x="555" y="603"/>
                    <a:pt x="548" y="608"/>
                  </a:cubicBezTo>
                  <a:cubicBezTo>
                    <a:pt x="523" y="626"/>
                    <a:pt x="498" y="645"/>
                    <a:pt x="478" y="661"/>
                  </a:cubicBezTo>
                  <a:cubicBezTo>
                    <a:pt x="476" y="722"/>
                    <a:pt x="491" y="782"/>
                    <a:pt x="464" y="840"/>
                  </a:cubicBezTo>
                  <a:cubicBezTo>
                    <a:pt x="487" y="883"/>
                    <a:pt x="487" y="992"/>
                    <a:pt x="462" y="1031"/>
                  </a:cubicBezTo>
                  <a:cubicBezTo>
                    <a:pt x="481" y="1051"/>
                    <a:pt x="480" y="1076"/>
                    <a:pt x="479" y="1102"/>
                  </a:cubicBezTo>
                  <a:cubicBezTo>
                    <a:pt x="479" y="1133"/>
                    <a:pt x="479" y="1164"/>
                    <a:pt x="479" y="1198"/>
                  </a:cubicBezTo>
                  <a:cubicBezTo>
                    <a:pt x="502" y="1198"/>
                    <a:pt x="529" y="1195"/>
                    <a:pt x="551" y="1216"/>
                  </a:cubicBezTo>
                  <a:cubicBezTo>
                    <a:pt x="579" y="1190"/>
                    <a:pt x="614" y="1198"/>
                    <a:pt x="646" y="1198"/>
                  </a:cubicBezTo>
                  <a:cubicBezTo>
                    <a:pt x="679" y="1199"/>
                    <a:pt x="714" y="1189"/>
                    <a:pt x="740" y="1214"/>
                  </a:cubicBezTo>
                  <a:cubicBezTo>
                    <a:pt x="754" y="1208"/>
                    <a:pt x="766" y="1201"/>
                    <a:pt x="778" y="1199"/>
                  </a:cubicBezTo>
                  <a:cubicBezTo>
                    <a:pt x="790" y="1197"/>
                    <a:pt x="804" y="1199"/>
                    <a:pt x="815" y="1199"/>
                  </a:cubicBezTo>
                  <a:cubicBezTo>
                    <a:pt x="815" y="1155"/>
                    <a:pt x="814" y="1112"/>
                    <a:pt x="816" y="1070"/>
                  </a:cubicBezTo>
                  <a:cubicBezTo>
                    <a:pt x="816" y="1057"/>
                    <a:pt x="824" y="1043"/>
                    <a:pt x="830" y="1027"/>
                  </a:cubicBezTo>
                  <a:cubicBezTo>
                    <a:pt x="816" y="1011"/>
                    <a:pt x="814" y="989"/>
                    <a:pt x="815" y="966"/>
                  </a:cubicBezTo>
                  <a:cubicBezTo>
                    <a:pt x="815" y="939"/>
                    <a:pt x="815" y="912"/>
                    <a:pt x="815" y="885"/>
                  </a:cubicBezTo>
                  <a:cubicBezTo>
                    <a:pt x="815" y="846"/>
                    <a:pt x="846" y="815"/>
                    <a:pt x="886" y="815"/>
                  </a:cubicBezTo>
                  <a:cubicBezTo>
                    <a:pt x="894" y="814"/>
                    <a:pt x="903" y="815"/>
                    <a:pt x="911" y="815"/>
                  </a:cubicBezTo>
                  <a:cubicBezTo>
                    <a:pt x="911" y="771"/>
                    <a:pt x="910" y="729"/>
                    <a:pt x="911" y="687"/>
                  </a:cubicBezTo>
                  <a:cubicBezTo>
                    <a:pt x="912" y="654"/>
                    <a:pt x="944" y="624"/>
                    <a:pt x="977" y="623"/>
                  </a:cubicBezTo>
                  <a:cubicBezTo>
                    <a:pt x="1013" y="622"/>
                    <a:pt x="1048" y="622"/>
                    <a:pt x="1083" y="623"/>
                  </a:cubicBezTo>
                  <a:cubicBezTo>
                    <a:pt x="1118" y="624"/>
                    <a:pt x="1149" y="655"/>
                    <a:pt x="1150" y="690"/>
                  </a:cubicBezTo>
                  <a:cubicBezTo>
                    <a:pt x="1150" y="699"/>
                    <a:pt x="1150" y="708"/>
                    <a:pt x="1150" y="719"/>
                  </a:cubicBezTo>
                  <a:cubicBezTo>
                    <a:pt x="1163" y="719"/>
                    <a:pt x="1174" y="719"/>
                    <a:pt x="1186" y="719"/>
                  </a:cubicBezTo>
                  <a:cubicBezTo>
                    <a:pt x="1197" y="719"/>
                    <a:pt x="1209" y="719"/>
                    <a:pt x="1222" y="719"/>
                  </a:cubicBezTo>
                  <a:cubicBezTo>
                    <a:pt x="1222" y="696"/>
                    <a:pt x="1222" y="674"/>
                    <a:pt x="1222" y="652"/>
                  </a:cubicBezTo>
                  <a:cubicBezTo>
                    <a:pt x="1222" y="631"/>
                    <a:pt x="1230" y="623"/>
                    <a:pt x="1252" y="623"/>
                  </a:cubicBezTo>
                  <a:cubicBezTo>
                    <a:pt x="1265" y="623"/>
                    <a:pt x="1279" y="623"/>
                    <a:pt x="1294" y="623"/>
                  </a:cubicBezTo>
                  <a:cubicBezTo>
                    <a:pt x="1294" y="600"/>
                    <a:pt x="1294" y="578"/>
                    <a:pt x="1294" y="556"/>
                  </a:cubicBezTo>
                  <a:cubicBezTo>
                    <a:pt x="1294" y="535"/>
                    <a:pt x="1302" y="527"/>
                    <a:pt x="1324" y="527"/>
                  </a:cubicBezTo>
                  <a:cubicBezTo>
                    <a:pt x="1353" y="527"/>
                    <a:pt x="1382" y="527"/>
                    <a:pt x="1411" y="527"/>
                  </a:cubicBezTo>
                  <a:cubicBezTo>
                    <a:pt x="1427" y="527"/>
                    <a:pt x="1437" y="536"/>
                    <a:pt x="1438" y="550"/>
                  </a:cubicBezTo>
                  <a:cubicBezTo>
                    <a:pt x="1438" y="566"/>
                    <a:pt x="1428" y="575"/>
                    <a:pt x="1410" y="575"/>
                  </a:cubicBezTo>
                  <a:cubicBezTo>
                    <a:pt x="1388" y="575"/>
                    <a:pt x="1366" y="575"/>
                    <a:pt x="1343" y="575"/>
                  </a:cubicBezTo>
                  <a:cubicBezTo>
                    <a:pt x="1343" y="591"/>
                    <a:pt x="1343" y="606"/>
                    <a:pt x="1343" y="623"/>
                  </a:cubicBezTo>
                  <a:cubicBezTo>
                    <a:pt x="1366" y="623"/>
                    <a:pt x="1389" y="623"/>
                    <a:pt x="1412" y="623"/>
                  </a:cubicBezTo>
                  <a:cubicBezTo>
                    <a:pt x="1429" y="623"/>
                    <a:pt x="1439" y="634"/>
                    <a:pt x="1437" y="649"/>
                  </a:cubicBezTo>
                  <a:cubicBezTo>
                    <a:pt x="1436" y="662"/>
                    <a:pt x="1427" y="671"/>
                    <a:pt x="1412" y="671"/>
                  </a:cubicBezTo>
                  <a:cubicBezTo>
                    <a:pt x="1370" y="671"/>
                    <a:pt x="1329" y="671"/>
                    <a:pt x="1287" y="671"/>
                  </a:cubicBezTo>
                  <a:cubicBezTo>
                    <a:pt x="1282" y="671"/>
                    <a:pt x="1277" y="671"/>
                    <a:pt x="1271" y="671"/>
                  </a:cubicBezTo>
                  <a:cubicBezTo>
                    <a:pt x="1271" y="719"/>
                    <a:pt x="1271" y="766"/>
                    <a:pt x="1271" y="815"/>
                  </a:cubicBezTo>
                  <a:cubicBezTo>
                    <a:pt x="1276" y="815"/>
                    <a:pt x="1281" y="815"/>
                    <a:pt x="1286" y="815"/>
                  </a:cubicBezTo>
                  <a:cubicBezTo>
                    <a:pt x="1327" y="815"/>
                    <a:pt x="1368" y="814"/>
                    <a:pt x="1409" y="815"/>
                  </a:cubicBezTo>
                  <a:cubicBezTo>
                    <a:pt x="1427" y="815"/>
                    <a:pt x="1437" y="823"/>
                    <a:pt x="1438" y="838"/>
                  </a:cubicBezTo>
                  <a:cubicBezTo>
                    <a:pt x="1438" y="854"/>
                    <a:pt x="1428" y="862"/>
                    <a:pt x="1409" y="862"/>
                  </a:cubicBezTo>
                  <a:cubicBezTo>
                    <a:pt x="1387" y="863"/>
                    <a:pt x="1365" y="862"/>
                    <a:pt x="1343" y="862"/>
                  </a:cubicBezTo>
                  <a:cubicBezTo>
                    <a:pt x="1343" y="879"/>
                    <a:pt x="1343" y="893"/>
                    <a:pt x="1343" y="910"/>
                  </a:cubicBezTo>
                  <a:cubicBezTo>
                    <a:pt x="1366" y="910"/>
                    <a:pt x="1389" y="911"/>
                    <a:pt x="1412" y="910"/>
                  </a:cubicBezTo>
                  <a:cubicBezTo>
                    <a:pt x="1425" y="910"/>
                    <a:pt x="1433" y="916"/>
                    <a:pt x="1437" y="928"/>
                  </a:cubicBezTo>
                  <a:cubicBezTo>
                    <a:pt x="1441" y="943"/>
                    <a:pt x="1431" y="958"/>
                    <a:pt x="1415" y="958"/>
                  </a:cubicBezTo>
                  <a:cubicBezTo>
                    <a:pt x="1382" y="959"/>
                    <a:pt x="1350" y="959"/>
                    <a:pt x="1317" y="958"/>
                  </a:cubicBezTo>
                  <a:cubicBezTo>
                    <a:pt x="1303" y="958"/>
                    <a:pt x="1294" y="948"/>
                    <a:pt x="1294" y="933"/>
                  </a:cubicBezTo>
                  <a:cubicBezTo>
                    <a:pt x="1294" y="910"/>
                    <a:pt x="1294" y="887"/>
                    <a:pt x="1294" y="862"/>
                  </a:cubicBezTo>
                  <a:cubicBezTo>
                    <a:pt x="1278" y="862"/>
                    <a:pt x="1263" y="863"/>
                    <a:pt x="1249" y="862"/>
                  </a:cubicBezTo>
                  <a:cubicBezTo>
                    <a:pt x="1231" y="862"/>
                    <a:pt x="1222" y="854"/>
                    <a:pt x="1222" y="836"/>
                  </a:cubicBezTo>
                  <a:cubicBezTo>
                    <a:pt x="1222" y="813"/>
                    <a:pt x="1222" y="791"/>
                    <a:pt x="1222" y="768"/>
                  </a:cubicBezTo>
                  <a:cubicBezTo>
                    <a:pt x="1198" y="768"/>
                    <a:pt x="1175" y="768"/>
                    <a:pt x="1150" y="768"/>
                  </a:cubicBezTo>
                  <a:cubicBezTo>
                    <a:pt x="1152" y="796"/>
                    <a:pt x="1150" y="823"/>
                    <a:pt x="1127" y="843"/>
                  </a:cubicBezTo>
                  <a:cubicBezTo>
                    <a:pt x="1106" y="864"/>
                    <a:pt x="1079" y="863"/>
                    <a:pt x="1054" y="863"/>
                  </a:cubicBezTo>
                  <a:cubicBezTo>
                    <a:pt x="1054" y="907"/>
                    <a:pt x="1055" y="951"/>
                    <a:pt x="1053" y="994"/>
                  </a:cubicBezTo>
                  <a:cubicBezTo>
                    <a:pt x="1053" y="1006"/>
                    <a:pt x="1044" y="1018"/>
                    <a:pt x="1039" y="1032"/>
                  </a:cubicBezTo>
                  <a:cubicBezTo>
                    <a:pt x="1056" y="1051"/>
                    <a:pt x="1055" y="1078"/>
                    <a:pt x="1054" y="1105"/>
                  </a:cubicBezTo>
                  <a:cubicBezTo>
                    <a:pt x="1054" y="1128"/>
                    <a:pt x="1054" y="1150"/>
                    <a:pt x="1054" y="1173"/>
                  </a:cubicBezTo>
                  <a:cubicBezTo>
                    <a:pt x="1054" y="1214"/>
                    <a:pt x="1023" y="1245"/>
                    <a:pt x="983" y="1246"/>
                  </a:cubicBezTo>
                  <a:cubicBezTo>
                    <a:pt x="974" y="1246"/>
                    <a:pt x="966" y="1246"/>
                    <a:pt x="958" y="1246"/>
                  </a:cubicBezTo>
                  <a:close/>
                  <a:moveTo>
                    <a:pt x="527" y="407"/>
                  </a:moveTo>
                  <a:cubicBezTo>
                    <a:pt x="527" y="359"/>
                    <a:pt x="528" y="311"/>
                    <a:pt x="527" y="264"/>
                  </a:cubicBezTo>
                  <a:cubicBezTo>
                    <a:pt x="527" y="258"/>
                    <a:pt x="524" y="250"/>
                    <a:pt x="519" y="246"/>
                  </a:cubicBezTo>
                  <a:cubicBezTo>
                    <a:pt x="498" y="229"/>
                    <a:pt x="476" y="213"/>
                    <a:pt x="453" y="197"/>
                  </a:cubicBezTo>
                  <a:cubicBezTo>
                    <a:pt x="449" y="194"/>
                    <a:pt x="443" y="192"/>
                    <a:pt x="439" y="192"/>
                  </a:cubicBezTo>
                  <a:cubicBezTo>
                    <a:pt x="386" y="191"/>
                    <a:pt x="334" y="191"/>
                    <a:pt x="281" y="192"/>
                  </a:cubicBezTo>
                  <a:cubicBezTo>
                    <a:pt x="276" y="192"/>
                    <a:pt x="270" y="194"/>
                    <a:pt x="265" y="197"/>
                  </a:cubicBezTo>
                  <a:cubicBezTo>
                    <a:pt x="243" y="213"/>
                    <a:pt x="222" y="229"/>
                    <a:pt x="201" y="246"/>
                  </a:cubicBezTo>
                  <a:cubicBezTo>
                    <a:pt x="196" y="249"/>
                    <a:pt x="192" y="257"/>
                    <a:pt x="192" y="263"/>
                  </a:cubicBezTo>
                  <a:cubicBezTo>
                    <a:pt x="192" y="359"/>
                    <a:pt x="192" y="455"/>
                    <a:pt x="192" y="552"/>
                  </a:cubicBezTo>
                  <a:cubicBezTo>
                    <a:pt x="192" y="557"/>
                    <a:pt x="196" y="565"/>
                    <a:pt x="201" y="569"/>
                  </a:cubicBezTo>
                  <a:cubicBezTo>
                    <a:pt x="221" y="585"/>
                    <a:pt x="242" y="600"/>
                    <a:pt x="263" y="615"/>
                  </a:cubicBezTo>
                  <a:cubicBezTo>
                    <a:pt x="269" y="619"/>
                    <a:pt x="277" y="622"/>
                    <a:pt x="284" y="623"/>
                  </a:cubicBezTo>
                  <a:cubicBezTo>
                    <a:pt x="319" y="623"/>
                    <a:pt x="353" y="621"/>
                    <a:pt x="388" y="623"/>
                  </a:cubicBezTo>
                  <a:cubicBezTo>
                    <a:pt x="429" y="627"/>
                    <a:pt x="464" y="618"/>
                    <a:pt x="493" y="588"/>
                  </a:cubicBezTo>
                  <a:cubicBezTo>
                    <a:pt x="500" y="581"/>
                    <a:pt x="510" y="576"/>
                    <a:pt x="518" y="569"/>
                  </a:cubicBezTo>
                  <a:cubicBezTo>
                    <a:pt x="522" y="564"/>
                    <a:pt x="527" y="557"/>
                    <a:pt x="527" y="551"/>
                  </a:cubicBezTo>
                  <a:cubicBezTo>
                    <a:pt x="528" y="503"/>
                    <a:pt x="527" y="455"/>
                    <a:pt x="527" y="407"/>
                  </a:cubicBezTo>
                  <a:close/>
                  <a:moveTo>
                    <a:pt x="335" y="671"/>
                  </a:moveTo>
                  <a:cubicBezTo>
                    <a:pt x="327" y="671"/>
                    <a:pt x="320" y="670"/>
                    <a:pt x="313" y="671"/>
                  </a:cubicBezTo>
                  <a:cubicBezTo>
                    <a:pt x="298" y="672"/>
                    <a:pt x="288" y="681"/>
                    <a:pt x="288" y="697"/>
                  </a:cubicBezTo>
                  <a:cubicBezTo>
                    <a:pt x="287" y="727"/>
                    <a:pt x="287" y="758"/>
                    <a:pt x="288" y="789"/>
                  </a:cubicBezTo>
                  <a:cubicBezTo>
                    <a:pt x="288" y="804"/>
                    <a:pt x="298" y="813"/>
                    <a:pt x="312" y="814"/>
                  </a:cubicBezTo>
                  <a:cubicBezTo>
                    <a:pt x="320" y="815"/>
                    <a:pt x="327" y="814"/>
                    <a:pt x="335" y="814"/>
                  </a:cubicBezTo>
                  <a:cubicBezTo>
                    <a:pt x="335" y="766"/>
                    <a:pt x="335" y="720"/>
                    <a:pt x="335" y="671"/>
                  </a:cubicBezTo>
                  <a:close/>
                  <a:moveTo>
                    <a:pt x="384" y="815"/>
                  </a:moveTo>
                  <a:cubicBezTo>
                    <a:pt x="392" y="815"/>
                    <a:pt x="398" y="815"/>
                    <a:pt x="405" y="814"/>
                  </a:cubicBezTo>
                  <a:cubicBezTo>
                    <a:pt x="421" y="814"/>
                    <a:pt x="431" y="805"/>
                    <a:pt x="431" y="788"/>
                  </a:cubicBezTo>
                  <a:cubicBezTo>
                    <a:pt x="432" y="758"/>
                    <a:pt x="432" y="728"/>
                    <a:pt x="431" y="697"/>
                  </a:cubicBezTo>
                  <a:cubicBezTo>
                    <a:pt x="431" y="681"/>
                    <a:pt x="421" y="672"/>
                    <a:pt x="405" y="671"/>
                  </a:cubicBezTo>
                  <a:cubicBezTo>
                    <a:pt x="398" y="670"/>
                    <a:pt x="391" y="671"/>
                    <a:pt x="384" y="671"/>
                  </a:cubicBezTo>
                  <a:cubicBezTo>
                    <a:pt x="384" y="719"/>
                    <a:pt x="384" y="766"/>
                    <a:pt x="384" y="815"/>
                  </a:cubicBezTo>
                  <a:close/>
                  <a:moveTo>
                    <a:pt x="959" y="718"/>
                  </a:moveTo>
                  <a:cubicBezTo>
                    <a:pt x="1007" y="718"/>
                    <a:pt x="1054" y="718"/>
                    <a:pt x="1102" y="718"/>
                  </a:cubicBezTo>
                  <a:cubicBezTo>
                    <a:pt x="1102" y="710"/>
                    <a:pt x="1103" y="703"/>
                    <a:pt x="1102" y="696"/>
                  </a:cubicBezTo>
                  <a:cubicBezTo>
                    <a:pt x="1101" y="681"/>
                    <a:pt x="1092" y="671"/>
                    <a:pt x="1077" y="671"/>
                  </a:cubicBezTo>
                  <a:cubicBezTo>
                    <a:pt x="1046" y="670"/>
                    <a:pt x="1015" y="670"/>
                    <a:pt x="983" y="671"/>
                  </a:cubicBezTo>
                  <a:cubicBezTo>
                    <a:pt x="968" y="671"/>
                    <a:pt x="960" y="681"/>
                    <a:pt x="959" y="696"/>
                  </a:cubicBezTo>
                  <a:cubicBezTo>
                    <a:pt x="958" y="703"/>
                    <a:pt x="959" y="710"/>
                    <a:pt x="959" y="718"/>
                  </a:cubicBezTo>
                  <a:close/>
                  <a:moveTo>
                    <a:pt x="958" y="767"/>
                  </a:moveTo>
                  <a:cubicBezTo>
                    <a:pt x="958" y="775"/>
                    <a:pt x="958" y="782"/>
                    <a:pt x="959" y="789"/>
                  </a:cubicBezTo>
                  <a:cubicBezTo>
                    <a:pt x="960" y="804"/>
                    <a:pt x="969" y="814"/>
                    <a:pt x="984" y="814"/>
                  </a:cubicBezTo>
                  <a:cubicBezTo>
                    <a:pt x="1015" y="815"/>
                    <a:pt x="1046" y="815"/>
                    <a:pt x="1077" y="814"/>
                  </a:cubicBezTo>
                  <a:cubicBezTo>
                    <a:pt x="1092" y="814"/>
                    <a:pt x="1101" y="805"/>
                    <a:pt x="1102" y="790"/>
                  </a:cubicBezTo>
                  <a:cubicBezTo>
                    <a:pt x="1103" y="783"/>
                    <a:pt x="1102" y="775"/>
                    <a:pt x="1102" y="767"/>
                  </a:cubicBezTo>
                  <a:cubicBezTo>
                    <a:pt x="1054" y="767"/>
                    <a:pt x="1007" y="767"/>
                    <a:pt x="958" y="767"/>
                  </a:cubicBezTo>
                  <a:close/>
                  <a:moveTo>
                    <a:pt x="335" y="862"/>
                  </a:moveTo>
                  <a:cubicBezTo>
                    <a:pt x="327" y="862"/>
                    <a:pt x="320" y="862"/>
                    <a:pt x="313" y="863"/>
                  </a:cubicBezTo>
                  <a:cubicBezTo>
                    <a:pt x="298" y="863"/>
                    <a:pt x="288" y="872"/>
                    <a:pt x="288" y="888"/>
                  </a:cubicBezTo>
                  <a:cubicBezTo>
                    <a:pt x="287" y="919"/>
                    <a:pt x="287" y="950"/>
                    <a:pt x="288" y="981"/>
                  </a:cubicBezTo>
                  <a:cubicBezTo>
                    <a:pt x="288" y="996"/>
                    <a:pt x="297" y="1005"/>
                    <a:pt x="312" y="1006"/>
                  </a:cubicBezTo>
                  <a:cubicBezTo>
                    <a:pt x="319" y="1007"/>
                    <a:pt x="327" y="1006"/>
                    <a:pt x="335" y="1006"/>
                  </a:cubicBezTo>
                  <a:cubicBezTo>
                    <a:pt x="335" y="958"/>
                    <a:pt x="335" y="911"/>
                    <a:pt x="335" y="862"/>
                  </a:cubicBezTo>
                  <a:close/>
                  <a:moveTo>
                    <a:pt x="384" y="1006"/>
                  </a:moveTo>
                  <a:cubicBezTo>
                    <a:pt x="390" y="1006"/>
                    <a:pt x="395" y="1006"/>
                    <a:pt x="400" y="1006"/>
                  </a:cubicBezTo>
                  <a:cubicBezTo>
                    <a:pt x="422" y="1006"/>
                    <a:pt x="431" y="997"/>
                    <a:pt x="431" y="976"/>
                  </a:cubicBezTo>
                  <a:cubicBezTo>
                    <a:pt x="432" y="947"/>
                    <a:pt x="432" y="919"/>
                    <a:pt x="431" y="890"/>
                  </a:cubicBezTo>
                  <a:cubicBezTo>
                    <a:pt x="431" y="873"/>
                    <a:pt x="422" y="863"/>
                    <a:pt x="405" y="863"/>
                  </a:cubicBezTo>
                  <a:cubicBezTo>
                    <a:pt x="398" y="862"/>
                    <a:pt x="391" y="862"/>
                    <a:pt x="384" y="862"/>
                  </a:cubicBezTo>
                  <a:cubicBezTo>
                    <a:pt x="384" y="911"/>
                    <a:pt x="384" y="958"/>
                    <a:pt x="384" y="1006"/>
                  </a:cubicBezTo>
                  <a:close/>
                  <a:moveTo>
                    <a:pt x="910" y="864"/>
                  </a:moveTo>
                  <a:cubicBezTo>
                    <a:pt x="872" y="859"/>
                    <a:pt x="863" y="867"/>
                    <a:pt x="863" y="903"/>
                  </a:cubicBezTo>
                  <a:cubicBezTo>
                    <a:pt x="863" y="925"/>
                    <a:pt x="864" y="947"/>
                    <a:pt x="862" y="969"/>
                  </a:cubicBezTo>
                  <a:cubicBezTo>
                    <a:pt x="860" y="995"/>
                    <a:pt x="871" y="1013"/>
                    <a:pt x="910" y="1004"/>
                  </a:cubicBezTo>
                  <a:cubicBezTo>
                    <a:pt x="910" y="957"/>
                    <a:pt x="910" y="910"/>
                    <a:pt x="910" y="864"/>
                  </a:cubicBezTo>
                  <a:close/>
                  <a:moveTo>
                    <a:pt x="959" y="1006"/>
                  </a:moveTo>
                  <a:cubicBezTo>
                    <a:pt x="967" y="1006"/>
                    <a:pt x="974" y="1007"/>
                    <a:pt x="981" y="1006"/>
                  </a:cubicBezTo>
                  <a:cubicBezTo>
                    <a:pt x="996" y="1005"/>
                    <a:pt x="1006" y="996"/>
                    <a:pt x="1006" y="980"/>
                  </a:cubicBezTo>
                  <a:cubicBezTo>
                    <a:pt x="1007" y="949"/>
                    <a:pt x="1007" y="918"/>
                    <a:pt x="1006" y="888"/>
                  </a:cubicBezTo>
                  <a:cubicBezTo>
                    <a:pt x="1006" y="873"/>
                    <a:pt x="996" y="864"/>
                    <a:pt x="982" y="863"/>
                  </a:cubicBezTo>
                  <a:cubicBezTo>
                    <a:pt x="974" y="862"/>
                    <a:pt x="967" y="863"/>
                    <a:pt x="959" y="863"/>
                  </a:cubicBezTo>
                  <a:cubicBezTo>
                    <a:pt x="959" y="911"/>
                    <a:pt x="959" y="957"/>
                    <a:pt x="959" y="1006"/>
                  </a:cubicBezTo>
                  <a:close/>
                  <a:moveTo>
                    <a:pt x="335" y="1054"/>
                  </a:moveTo>
                  <a:cubicBezTo>
                    <a:pt x="327" y="1054"/>
                    <a:pt x="320" y="1054"/>
                    <a:pt x="313" y="1054"/>
                  </a:cubicBezTo>
                  <a:cubicBezTo>
                    <a:pt x="298" y="1055"/>
                    <a:pt x="288" y="1064"/>
                    <a:pt x="288" y="1080"/>
                  </a:cubicBezTo>
                  <a:cubicBezTo>
                    <a:pt x="287" y="1111"/>
                    <a:pt x="287" y="1142"/>
                    <a:pt x="288" y="1172"/>
                  </a:cubicBezTo>
                  <a:cubicBezTo>
                    <a:pt x="288" y="1187"/>
                    <a:pt x="297" y="1197"/>
                    <a:pt x="312" y="1198"/>
                  </a:cubicBezTo>
                  <a:cubicBezTo>
                    <a:pt x="319" y="1198"/>
                    <a:pt x="327" y="1198"/>
                    <a:pt x="335" y="1198"/>
                  </a:cubicBezTo>
                  <a:cubicBezTo>
                    <a:pt x="335" y="1150"/>
                    <a:pt x="335" y="1103"/>
                    <a:pt x="335" y="1054"/>
                  </a:cubicBezTo>
                  <a:close/>
                  <a:moveTo>
                    <a:pt x="384" y="1198"/>
                  </a:moveTo>
                  <a:cubicBezTo>
                    <a:pt x="392" y="1198"/>
                    <a:pt x="398" y="1198"/>
                    <a:pt x="405" y="1198"/>
                  </a:cubicBezTo>
                  <a:cubicBezTo>
                    <a:pt x="422" y="1197"/>
                    <a:pt x="431" y="1188"/>
                    <a:pt x="431" y="1170"/>
                  </a:cubicBezTo>
                  <a:cubicBezTo>
                    <a:pt x="432" y="1141"/>
                    <a:pt x="432" y="1112"/>
                    <a:pt x="431" y="1082"/>
                  </a:cubicBezTo>
                  <a:cubicBezTo>
                    <a:pt x="431" y="1064"/>
                    <a:pt x="422" y="1055"/>
                    <a:pt x="404" y="1054"/>
                  </a:cubicBezTo>
                  <a:cubicBezTo>
                    <a:pt x="397" y="1054"/>
                    <a:pt x="391" y="1054"/>
                    <a:pt x="384" y="1054"/>
                  </a:cubicBezTo>
                  <a:cubicBezTo>
                    <a:pt x="384" y="1103"/>
                    <a:pt x="384" y="1149"/>
                    <a:pt x="384" y="1198"/>
                  </a:cubicBezTo>
                  <a:close/>
                  <a:moveTo>
                    <a:pt x="910" y="1198"/>
                  </a:moveTo>
                  <a:cubicBezTo>
                    <a:pt x="910" y="1149"/>
                    <a:pt x="910" y="1102"/>
                    <a:pt x="910" y="1054"/>
                  </a:cubicBezTo>
                  <a:cubicBezTo>
                    <a:pt x="902" y="1054"/>
                    <a:pt x="895" y="1054"/>
                    <a:pt x="889" y="1054"/>
                  </a:cubicBezTo>
                  <a:cubicBezTo>
                    <a:pt x="872" y="1055"/>
                    <a:pt x="863" y="1064"/>
                    <a:pt x="863" y="1081"/>
                  </a:cubicBezTo>
                  <a:cubicBezTo>
                    <a:pt x="862" y="1111"/>
                    <a:pt x="862" y="1142"/>
                    <a:pt x="863" y="1172"/>
                  </a:cubicBezTo>
                  <a:cubicBezTo>
                    <a:pt x="863" y="1188"/>
                    <a:pt x="873" y="1197"/>
                    <a:pt x="888" y="1198"/>
                  </a:cubicBezTo>
                  <a:cubicBezTo>
                    <a:pt x="895" y="1198"/>
                    <a:pt x="902" y="1198"/>
                    <a:pt x="910" y="1198"/>
                  </a:cubicBezTo>
                  <a:close/>
                  <a:moveTo>
                    <a:pt x="959" y="1054"/>
                  </a:moveTo>
                  <a:cubicBezTo>
                    <a:pt x="959" y="1103"/>
                    <a:pt x="959" y="1150"/>
                    <a:pt x="959" y="1198"/>
                  </a:cubicBezTo>
                  <a:cubicBezTo>
                    <a:pt x="967" y="1198"/>
                    <a:pt x="973" y="1198"/>
                    <a:pt x="980" y="1198"/>
                  </a:cubicBezTo>
                  <a:cubicBezTo>
                    <a:pt x="996" y="1197"/>
                    <a:pt x="1006" y="1188"/>
                    <a:pt x="1006" y="1172"/>
                  </a:cubicBezTo>
                  <a:cubicBezTo>
                    <a:pt x="1007" y="1141"/>
                    <a:pt x="1007" y="1111"/>
                    <a:pt x="1006" y="1080"/>
                  </a:cubicBezTo>
                  <a:cubicBezTo>
                    <a:pt x="1006" y="1064"/>
                    <a:pt x="996" y="1055"/>
                    <a:pt x="980" y="1054"/>
                  </a:cubicBezTo>
                  <a:cubicBezTo>
                    <a:pt x="973" y="1054"/>
                    <a:pt x="967" y="1054"/>
                    <a:pt x="959" y="1054"/>
                  </a:cubicBezTo>
                  <a:close/>
                  <a:moveTo>
                    <a:pt x="527" y="1293"/>
                  </a:moveTo>
                  <a:cubicBezTo>
                    <a:pt x="527" y="1285"/>
                    <a:pt x="527" y="1279"/>
                    <a:pt x="527" y="1272"/>
                  </a:cubicBezTo>
                  <a:cubicBezTo>
                    <a:pt x="526" y="1256"/>
                    <a:pt x="517" y="1246"/>
                    <a:pt x="501" y="1246"/>
                  </a:cubicBezTo>
                  <a:cubicBezTo>
                    <a:pt x="470" y="1246"/>
                    <a:pt x="440" y="1245"/>
                    <a:pt x="410" y="1246"/>
                  </a:cubicBezTo>
                  <a:cubicBezTo>
                    <a:pt x="393" y="1246"/>
                    <a:pt x="384" y="1256"/>
                    <a:pt x="384" y="1272"/>
                  </a:cubicBezTo>
                  <a:cubicBezTo>
                    <a:pt x="383" y="1279"/>
                    <a:pt x="383" y="1286"/>
                    <a:pt x="383" y="1293"/>
                  </a:cubicBezTo>
                  <a:cubicBezTo>
                    <a:pt x="432" y="1293"/>
                    <a:pt x="479" y="1293"/>
                    <a:pt x="527" y="1293"/>
                  </a:cubicBezTo>
                  <a:close/>
                  <a:moveTo>
                    <a:pt x="719" y="1293"/>
                  </a:moveTo>
                  <a:cubicBezTo>
                    <a:pt x="719" y="1285"/>
                    <a:pt x="719" y="1277"/>
                    <a:pt x="719" y="1270"/>
                  </a:cubicBezTo>
                  <a:cubicBezTo>
                    <a:pt x="717" y="1256"/>
                    <a:pt x="708" y="1246"/>
                    <a:pt x="693" y="1246"/>
                  </a:cubicBezTo>
                  <a:cubicBezTo>
                    <a:pt x="662" y="1245"/>
                    <a:pt x="632" y="1245"/>
                    <a:pt x="601" y="1246"/>
                  </a:cubicBezTo>
                  <a:cubicBezTo>
                    <a:pt x="585" y="1246"/>
                    <a:pt x="576" y="1256"/>
                    <a:pt x="575" y="1272"/>
                  </a:cubicBezTo>
                  <a:cubicBezTo>
                    <a:pt x="575" y="1279"/>
                    <a:pt x="575" y="1285"/>
                    <a:pt x="575" y="1293"/>
                  </a:cubicBezTo>
                  <a:cubicBezTo>
                    <a:pt x="623" y="1293"/>
                    <a:pt x="671" y="1293"/>
                    <a:pt x="719" y="1293"/>
                  </a:cubicBezTo>
                  <a:close/>
                  <a:moveTo>
                    <a:pt x="910" y="1293"/>
                  </a:moveTo>
                  <a:cubicBezTo>
                    <a:pt x="910" y="1285"/>
                    <a:pt x="911" y="1278"/>
                    <a:pt x="910" y="1271"/>
                  </a:cubicBezTo>
                  <a:cubicBezTo>
                    <a:pt x="909" y="1256"/>
                    <a:pt x="900" y="1246"/>
                    <a:pt x="885" y="1246"/>
                  </a:cubicBezTo>
                  <a:cubicBezTo>
                    <a:pt x="854" y="1246"/>
                    <a:pt x="823" y="1245"/>
                    <a:pt x="792" y="1246"/>
                  </a:cubicBezTo>
                  <a:cubicBezTo>
                    <a:pt x="777" y="1246"/>
                    <a:pt x="768" y="1256"/>
                    <a:pt x="767" y="1271"/>
                  </a:cubicBezTo>
                  <a:cubicBezTo>
                    <a:pt x="766" y="1278"/>
                    <a:pt x="767" y="1285"/>
                    <a:pt x="767" y="1293"/>
                  </a:cubicBezTo>
                  <a:cubicBezTo>
                    <a:pt x="815" y="1293"/>
                    <a:pt x="862" y="1293"/>
                    <a:pt x="910" y="1293"/>
                  </a:cubicBezTo>
                  <a:close/>
                  <a:moveTo>
                    <a:pt x="527" y="1342"/>
                  </a:moveTo>
                  <a:cubicBezTo>
                    <a:pt x="478" y="1342"/>
                    <a:pt x="432" y="1342"/>
                    <a:pt x="384" y="1342"/>
                  </a:cubicBezTo>
                  <a:cubicBezTo>
                    <a:pt x="384" y="1350"/>
                    <a:pt x="383" y="1357"/>
                    <a:pt x="384" y="1364"/>
                  </a:cubicBezTo>
                  <a:cubicBezTo>
                    <a:pt x="384" y="1379"/>
                    <a:pt x="393" y="1389"/>
                    <a:pt x="409" y="1389"/>
                  </a:cubicBezTo>
                  <a:cubicBezTo>
                    <a:pt x="440" y="1390"/>
                    <a:pt x="471" y="1390"/>
                    <a:pt x="502" y="1389"/>
                  </a:cubicBezTo>
                  <a:cubicBezTo>
                    <a:pt x="517" y="1389"/>
                    <a:pt x="526" y="1379"/>
                    <a:pt x="527" y="1364"/>
                  </a:cubicBezTo>
                  <a:cubicBezTo>
                    <a:pt x="528" y="1357"/>
                    <a:pt x="527" y="1350"/>
                    <a:pt x="527" y="1342"/>
                  </a:cubicBezTo>
                  <a:close/>
                  <a:moveTo>
                    <a:pt x="719" y="1342"/>
                  </a:moveTo>
                  <a:cubicBezTo>
                    <a:pt x="694" y="1342"/>
                    <a:pt x="670" y="1342"/>
                    <a:pt x="647" y="1342"/>
                  </a:cubicBezTo>
                  <a:cubicBezTo>
                    <a:pt x="623" y="1342"/>
                    <a:pt x="600" y="1342"/>
                    <a:pt x="575" y="1342"/>
                  </a:cubicBezTo>
                  <a:cubicBezTo>
                    <a:pt x="575" y="1350"/>
                    <a:pt x="575" y="1357"/>
                    <a:pt x="575" y="1363"/>
                  </a:cubicBezTo>
                  <a:cubicBezTo>
                    <a:pt x="576" y="1379"/>
                    <a:pt x="585" y="1389"/>
                    <a:pt x="601" y="1389"/>
                  </a:cubicBezTo>
                  <a:cubicBezTo>
                    <a:pt x="632" y="1390"/>
                    <a:pt x="662" y="1390"/>
                    <a:pt x="693" y="1389"/>
                  </a:cubicBezTo>
                  <a:cubicBezTo>
                    <a:pt x="709" y="1389"/>
                    <a:pt x="718" y="1380"/>
                    <a:pt x="719" y="1363"/>
                  </a:cubicBezTo>
                  <a:cubicBezTo>
                    <a:pt x="719" y="1357"/>
                    <a:pt x="719" y="1350"/>
                    <a:pt x="719" y="1342"/>
                  </a:cubicBezTo>
                  <a:close/>
                  <a:moveTo>
                    <a:pt x="911" y="1342"/>
                  </a:moveTo>
                  <a:cubicBezTo>
                    <a:pt x="885" y="1342"/>
                    <a:pt x="862" y="1342"/>
                    <a:pt x="839" y="1342"/>
                  </a:cubicBezTo>
                  <a:cubicBezTo>
                    <a:pt x="815" y="1342"/>
                    <a:pt x="791" y="1342"/>
                    <a:pt x="767" y="1342"/>
                  </a:cubicBezTo>
                  <a:cubicBezTo>
                    <a:pt x="767" y="1350"/>
                    <a:pt x="767" y="1357"/>
                    <a:pt x="767" y="1363"/>
                  </a:cubicBezTo>
                  <a:cubicBezTo>
                    <a:pt x="768" y="1379"/>
                    <a:pt x="777" y="1389"/>
                    <a:pt x="793" y="1389"/>
                  </a:cubicBezTo>
                  <a:cubicBezTo>
                    <a:pt x="823" y="1390"/>
                    <a:pt x="854" y="1390"/>
                    <a:pt x="884" y="1389"/>
                  </a:cubicBezTo>
                  <a:cubicBezTo>
                    <a:pt x="901" y="1389"/>
                    <a:pt x="910" y="1380"/>
                    <a:pt x="910" y="1363"/>
                  </a:cubicBezTo>
                  <a:cubicBezTo>
                    <a:pt x="911" y="1357"/>
                    <a:pt x="911" y="1350"/>
                    <a:pt x="911" y="1342"/>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9" name="Freeform 7">
              <a:extLst>
                <a:ext uri="{FF2B5EF4-FFF2-40B4-BE49-F238E27FC236}">
                  <a16:creationId xmlns:a16="http://schemas.microsoft.com/office/drawing/2014/main" id="{C0D23474-EC33-490E-9512-817080B905BF}"/>
                </a:ext>
              </a:extLst>
            </p:cNvPr>
            <p:cNvSpPr>
              <a:spLocks noEditPoints="1"/>
            </p:cNvSpPr>
            <p:nvPr/>
          </p:nvSpPr>
          <p:spPr bwMode="auto">
            <a:xfrm>
              <a:off x="2619375" y="3336925"/>
              <a:ext cx="341313" cy="342900"/>
            </a:xfrm>
            <a:custGeom>
              <a:avLst/>
              <a:gdLst>
                <a:gd name="T0" fmla="*/ 239 w 239"/>
                <a:gd name="T1" fmla="*/ 121 h 240"/>
                <a:gd name="T2" fmla="*/ 119 w 239"/>
                <a:gd name="T3" fmla="*/ 240 h 240"/>
                <a:gd name="T4" fmla="*/ 0 w 239"/>
                <a:gd name="T5" fmla="*/ 118 h 240"/>
                <a:gd name="T6" fmla="*/ 121 w 239"/>
                <a:gd name="T7" fmla="*/ 0 h 240"/>
                <a:gd name="T8" fmla="*/ 239 w 239"/>
                <a:gd name="T9" fmla="*/ 121 h 240"/>
                <a:gd name="T10" fmla="*/ 48 w 239"/>
                <a:gd name="T11" fmla="*/ 119 h 240"/>
                <a:gd name="T12" fmla="*/ 118 w 239"/>
                <a:gd name="T13" fmla="*/ 192 h 240"/>
                <a:gd name="T14" fmla="*/ 191 w 239"/>
                <a:gd name="T15" fmla="*/ 120 h 240"/>
                <a:gd name="T16" fmla="*/ 120 w 239"/>
                <a:gd name="T17" fmla="*/ 48 h 240"/>
                <a:gd name="T18" fmla="*/ 48 w 239"/>
                <a:gd name="T19" fmla="*/ 11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40">
                  <a:moveTo>
                    <a:pt x="239" y="121"/>
                  </a:moveTo>
                  <a:cubicBezTo>
                    <a:pt x="239" y="187"/>
                    <a:pt x="186" y="240"/>
                    <a:pt x="119" y="240"/>
                  </a:cubicBezTo>
                  <a:cubicBezTo>
                    <a:pt x="52" y="240"/>
                    <a:pt x="0" y="186"/>
                    <a:pt x="0" y="118"/>
                  </a:cubicBezTo>
                  <a:cubicBezTo>
                    <a:pt x="0" y="53"/>
                    <a:pt x="54" y="0"/>
                    <a:pt x="121" y="0"/>
                  </a:cubicBezTo>
                  <a:cubicBezTo>
                    <a:pt x="187" y="1"/>
                    <a:pt x="239" y="54"/>
                    <a:pt x="239" y="121"/>
                  </a:cubicBezTo>
                  <a:close/>
                  <a:moveTo>
                    <a:pt x="48" y="119"/>
                  </a:moveTo>
                  <a:cubicBezTo>
                    <a:pt x="48" y="158"/>
                    <a:pt x="80" y="191"/>
                    <a:pt x="118" y="192"/>
                  </a:cubicBezTo>
                  <a:cubicBezTo>
                    <a:pt x="157" y="193"/>
                    <a:pt x="191" y="159"/>
                    <a:pt x="191" y="120"/>
                  </a:cubicBezTo>
                  <a:cubicBezTo>
                    <a:pt x="191" y="81"/>
                    <a:pt x="159" y="49"/>
                    <a:pt x="120" y="48"/>
                  </a:cubicBezTo>
                  <a:cubicBezTo>
                    <a:pt x="82" y="48"/>
                    <a:pt x="48" y="81"/>
                    <a:pt x="48" y="119"/>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0" name="Freeform 8">
              <a:extLst>
                <a:ext uri="{FF2B5EF4-FFF2-40B4-BE49-F238E27FC236}">
                  <a16:creationId xmlns:a16="http://schemas.microsoft.com/office/drawing/2014/main" id="{B9F54F51-D2B2-4685-B905-195119A90966}"/>
                </a:ext>
              </a:extLst>
            </p:cNvPr>
            <p:cNvSpPr/>
            <p:nvPr/>
          </p:nvSpPr>
          <p:spPr bwMode="auto">
            <a:xfrm>
              <a:off x="2754313" y="3473450"/>
              <a:ext cx="69850" cy="69850"/>
            </a:xfrm>
            <a:custGeom>
              <a:avLst/>
              <a:gdLst>
                <a:gd name="T0" fmla="*/ 24 w 49"/>
                <a:gd name="T1" fmla="*/ 48 h 48"/>
                <a:gd name="T2" fmla="*/ 1 w 49"/>
                <a:gd name="T3" fmla="*/ 23 h 48"/>
                <a:gd name="T4" fmla="*/ 25 w 49"/>
                <a:gd name="T5" fmla="*/ 0 h 48"/>
                <a:gd name="T6" fmla="*/ 48 w 49"/>
                <a:gd name="T7" fmla="*/ 26 h 48"/>
                <a:gd name="T8" fmla="*/ 24 w 49"/>
                <a:gd name="T9" fmla="*/ 48 h 48"/>
              </a:gdLst>
              <a:ahLst/>
              <a:cxnLst>
                <a:cxn ang="0">
                  <a:pos x="T0" y="T1"/>
                </a:cxn>
                <a:cxn ang="0">
                  <a:pos x="T2" y="T3"/>
                </a:cxn>
                <a:cxn ang="0">
                  <a:pos x="T4" y="T5"/>
                </a:cxn>
                <a:cxn ang="0">
                  <a:pos x="T6" y="T7"/>
                </a:cxn>
                <a:cxn ang="0">
                  <a:pos x="T8" y="T9"/>
                </a:cxn>
              </a:cxnLst>
              <a:rect l="0" t="0" r="r" b="b"/>
              <a:pathLst>
                <a:path w="49" h="48">
                  <a:moveTo>
                    <a:pt x="24" y="48"/>
                  </a:moveTo>
                  <a:cubicBezTo>
                    <a:pt x="10" y="48"/>
                    <a:pt x="0" y="37"/>
                    <a:pt x="1" y="23"/>
                  </a:cubicBezTo>
                  <a:cubicBezTo>
                    <a:pt x="1" y="9"/>
                    <a:pt x="12" y="0"/>
                    <a:pt x="25" y="0"/>
                  </a:cubicBezTo>
                  <a:cubicBezTo>
                    <a:pt x="39" y="1"/>
                    <a:pt x="49" y="12"/>
                    <a:pt x="48" y="26"/>
                  </a:cubicBezTo>
                  <a:cubicBezTo>
                    <a:pt x="48" y="39"/>
                    <a:pt x="37" y="48"/>
                    <a:pt x="24" y="4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grpSp>
      <p:pic>
        <p:nvPicPr>
          <p:cNvPr id="13" name="Imagen 12">
            <a:extLst>
              <a:ext uri="{FF2B5EF4-FFF2-40B4-BE49-F238E27FC236}">
                <a16:creationId xmlns:a16="http://schemas.microsoft.com/office/drawing/2014/main" id="{FCB4D947-71C8-4E48-9BD8-F6EB2C265194}"/>
              </a:ext>
            </a:extLst>
          </p:cNvPr>
          <p:cNvPicPr>
            <a:picLocks noChangeAspect="1"/>
          </p:cNvPicPr>
          <p:nvPr/>
        </p:nvPicPr>
        <p:blipFill>
          <a:blip r:embed="rId2"/>
          <a:stretch>
            <a:fillRect/>
          </a:stretch>
        </p:blipFill>
        <p:spPr>
          <a:xfrm>
            <a:off x="8340522" y="879021"/>
            <a:ext cx="2028636" cy="2048329"/>
          </a:xfrm>
          <a:prstGeom prst="rect">
            <a:avLst/>
          </a:prstGeom>
        </p:spPr>
      </p:pic>
    </p:spTree>
    <p:extLst>
      <p:ext uri="{BB962C8B-B14F-4D97-AF65-F5344CB8AC3E}">
        <p14:creationId xmlns:p14="http://schemas.microsoft.com/office/powerpoint/2010/main" val="27449529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551B671-3D70-4D5A-9DE4-D7027DFEB212}"/>
              </a:ext>
            </a:extLst>
          </p:cNvPr>
          <p:cNvSpPr/>
          <p:nvPr/>
        </p:nvSpPr>
        <p:spPr>
          <a:xfrm>
            <a:off x="6730584" y="1621288"/>
            <a:ext cx="4122295" cy="5236712"/>
          </a:xfrm>
          <a:prstGeom prst="rect">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7351691A-D71B-4311-849D-FB3837FDE1B6}"/>
              </a:ext>
            </a:extLst>
          </p:cNvPr>
          <p:cNvSpPr>
            <a:spLocks noGrp="1"/>
          </p:cNvSpPr>
          <p:nvPr>
            <p:ph type="title" idx="4294967295"/>
          </p:nvPr>
        </p:nvSpPr>
        <p:spPr>
          <a:xfrm>
            <a:off x="1729394" y="519158"/>
            <a:ext cx="8474075" cy="709613"/>
          </a:xfrm>
          <a:prstGeom prst="rect">
            <a:avLst/>
          </a:prstGeom>
        </p:spPr>
        <p:txBody>
          <a:bodyPr/>
          <a:lstStyle/>
          <a:p>
            <a:pPr algn="ctr"/>
            <a:r>
              <a:rPr lang="es-PE" sz="3600">
                <a:solidFill>
                  <a:srgbClr val="EFC964"/>
                </a:solidFill>
              </a:rPr>
              <a:t>Sistema reproductivo femenino</a:t>
            </a:r>
          </a:p>
        </p:txBody>
      </p:sp>
      <p:sp>
        <p:nvSpPr>
          <p:cNvPr id="100" name="TextBox 30">
            <a:extLst>
              <a:ext uri="{FF2B5EF4-FFF2-40B4-BE49-F238E27FC236}">
                <a16:creationId xmlns:a16="http://schemas.microsoft.com/office/drawing/2014/main" id="{93EE22B1-B7CE-4B00-A6F4-7089A3979699}"/>
              </a:ext>
            </a:extLst>
          </p:cNvPr>
          <p:cNvSpPr txBox="1">
            <a:spLocks noChangeArrowheads="1"/>
          </p:cNvSpPr>
          <p:nvPr/>
        </p:nvSpPr>
        <p:spPr bwMode="auto">
          <a:xfrm>
            <a:off x="6859476" y="1974533"/>
            <a:ext cx="3877004"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200" b="1">
                <a:solidFill>
                  <a:schemeClr val="bg1"/>
                </a:solidFill>
                <a:latin typeface="+mn-lt"/>
                <a:cs typeface="Calibri Light" panose="020F0302020204030204" pitchFamily="34" charset="0"/>
              </a:rPr>
              <a:t>Lorem ipsum dolor </a:t>
            </a:r>
            <a:r>
              <a:rPr lang="en-US" altLang="es-MX" sz="120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200">
              <a:solidFill>
                <a:schemeClr val="bg1"/>
              </a:solidFill>
              <a:latin typeface="+mn-lt"/>
              <a:cs typeface="Calibri Light" panose="020F0302020204030204" pitchFamily="34" charset="0"/>
            </a:endParaRPr>
          </a:p>
          <a:p>
            <a:pPr algn="just" eaLnBrk="0" hangingPunct="0"/>
            <a:r>
              <a:rPr lang="en-US" altLang="es-MX" sz="1200">
                <a:solidFill>
                  <a:schemeClr val="bg1"/>
                </a:solidFill>
                <a:latin typeface="+mn-lt"/>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200">
              <a:solidFill>
                <a:schemeClr val="bg1"/>
              </a:solidFill>
              <a:latin typeface="+mn-lt"/>
              <a:cs typeface="Calibri Light" panose="020F0302020204030204" pitchFamily="34" charset="0"/>
            </a:endParaRPr>
          </a:p>
          <a:p>
            <a:pPr algn="just" eaLnBrk="0" hangingPunct="0"/>
            <a:r>
              <a:rPr lang="pt-BR" altLang="es-MX" sz="1200">
                <a:solidFill>
                  <a:schemeClr val="bg1"/>
                </a:solidFill>
                <a:latin typeface="+mn-lt"/>
                <a:cs typeface="Calibri Light" panose="020F0302020204030204" pitchFamily="34" charset="0"/>
              </a:rPr>
              <a:t>. </a:t>
            </a:r>
            <a:endParaRPr lang="en-US" altLang="es-MX" sz="1200">
              <a:solidFill>
                <a:schemeClr val="bg1"/>
              </a:solidFill>
              <a:latin typeface="+mn-lt"/>
              <a:cs typeface="Calibri Light" panose="020F0302020204030204" pitchFamily="34" charset="0"/>
            </a:endParaRPr>
          </a:p>
        </p:txBody>
      </p:sp>
      <p:pic>
        <p:nvPicPr>
          <p:cNvPr id="3" name="Imagen 2"/>
          <p:cNvPicPr>
            <a:picLocks noChangeAspect="1"/>
          </p:cNvPicPr>
          <p:nvPr/>
        </p:nvPicPr>
        <p:blipFill>
          <a:blip r:embed="rId2"/>
          <a:stretch>
            <a:fillRect/>
          </a:stretch>
        </p:blipFill>
        <p:spPr>
          <a:xfrm>
            <a:off x="1970503" y="2227584"/>
            <a:ext cx="2424289" cy="3973140"/>
          </a:xfrm>
          <a:prstGeom prst="rect">
            <a:avLst/>
          </a:prstGeom>
        </p:spPr>
      </p:pic>
      <p:sp>
        <p:nvSpPr>
          <p:cNvPr id="6" name="Title 20">
            <a:extLst>
              <a:ext uri="{FF2B5EF4-FFF2-40B4-BE49-F238E27FC236}">
                <a16:creationId xmlns:a16="http://schemas.microsoft.com/office/drawing/2014/main" id="{48C8396E-B138-428C-9C31-65674918FE8D}"/>
              </a:ext>
            </a:extLst>
          </p:cNvPr>
          <p:cNvSpPr txBox="1"/>
          <p:nvPr/>
        </p:nvSpPr>
        <p:spPr bwMode="auto">
          <a:xfrm>
            <a:off x="3494754" y="5581429"/>
            <a:ext cx="984315" cy="17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a:latin typeface="+mn-lt"/>
                <a:cs typeface="Calibri Light" panose="020F0302020204030204" pitchFamily="34" charset="0"/>
              </a:rPr>
              <a:t>Contenido</a:t>
            </a:r>
          </a:p>
        </p:txBody>
      </p:sp>
      <p:sp>
        <p:nvSpPr>
          <p:cNvPr id="101" name="Title 20">
            <a:extLst>
              <a:ext uri="{FF2B5EF4-FFF2-40B4-BE49-F238E27FC236}">
                <a16:creationId xmlns:a16="http://schemas.microsoft.com/office/drawing/2014/main" id="{48C8396E-B138-428C-9C31-65674918FE8D}"/>
              </a:ext>
            </a:extLst>
          </p:cNvPr>
          <p:cNvSpPr txBox="1"/>
          <p:nvPr/>
        </p:nvSpPr>
        <p:spPr bwMode="auto">
          <a:xfrm>
            <a:off x="2198333" y="3719107"/>
            <a:ext cx="984315" cy="17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a:latin typeface="+mn-lt"/>
                <a:cs typeface="Calibri Light" panose="020F0302020204030204" pitchFamily="34" charset="0"/>
              </a:rPr>
              <a:t>Contenido</a:t>
            </a:r>
          </a:p>
        </p:txBody>
      </p:sp>
      <p:sp>
        <p:nvSpPr>
          <p:cNvPr id="102" name="Title 20">
            <a:extLst>
              <a:ext uri="{FF2B5EF4-FFF2-40B4-BE49-F238E27FC236}">
                <a16:creationId xmlns:a16="http://schemas.microsoft.com/office/drawing/2014/main" id="{48C8396E-B138-428C-9C31-65674918FE8D}"/>
              </a:ext>
            </a:extLst>
          </p:cNvPr>
          <p:cNvSpPr txBox="1"/>
          <p:nvPr/>
        </p:nvSpPr>
        <p:spPr bwMode="auto">
          <a:xfrm>
            <a:off x="4330403" y="3542323"/>
            <a:ext cx="984315" cy="17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a:latin typeface="+mn-lt"/>
                <a:cs typeface="Calibri Light" panose="020F0302020204030204" pitchFamily="34" charset="0"/>
              </a:rPr>
              <a:t>Contenido</a:t>
            </a:r>
          </a:p>
        </p:txBody>
      </p:sp>
      <p:sp>
        <p:nvSpPr>
          <p:cNvPr id="103" name="Title 20">
            <a:extLst>
              <a:ext uri="{FF2B5EF4-FFF2-40B4-BE49-F238E27FC236}">
                <a16:creationId xmlns:a16="http://schemas.microsoft.com/office/drawing/2014/main" id="{48C8396E-B138-428C-9C31-65674918FE8D}"/>
              </a:ext>
            </a:extLst>
          </p:cNvPr>
          <p:cNvSpPr txBox="1"/>
          <p:nvPr/>
        </p:nvSpPr>
        <p:spPr bwMode="auto">
          <a:xfrm>
            <a:off x="3599826" y="2050799"/>
            <a:ext cx="984315" cy="17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a:latin typeface="+mn-lt"/>
                <a:cs typeface="Calibri Light" panose="020F0302020204030204" pitchFamily="34" charset="0"/>
              </a:rPr>
              <a:t>Contenido</a:t>
            </a:r>
          </a:p>
        </p:txBody>
      </p:sp>
      <p:sp>
        <p:nvSpPr>
          <p:cNvPr id="10" name="TextBox 30">
            <a:extLst>
              <a:ext uri="{FF2B5EF4-FFF2-40B4-BE49-F238E27FC236}">
                <a16:creationId xmlns:a16="http://schemas.microsoft.com/office/drawing/2014/main" id="{93C972D6-3695-4D79-8416-97C81AFE83E3}"/>
              </a:ext>
            </a:extLst>
          </p:cNvPr>
          <p:cNvSpPr txBox="1">
            <a:spLocks noChangeArrowheads="1"/>
          </p:cNvSpPr>
          <p:nvPr/>
        </p:nvSpPr>
        <p:spPr bwMode="auto">
          <a:xfrm>
            <a:off x="6859476" y="4365010"/>
            <a:ext cx="3877004"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200" b="1">
                <a:solidFill>
                  <a:schemeClr val="bg1"/>
                </a:solidFill>
                <a:latin typeface="+mn-lt"/>
                <a:cs typeface="Calibri Light" panose="020F0302020204030204" pitchFamily="34" charset="0"/>
              </a:rPr>
              <a:t>Lorem ipsum dolor </a:t>
            </a:r>
            <a:r>
              <a:rPr lang="en-US" altLang="es-MX" sz="120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200">
              <a:solidFill>
                <a:schemeClr val="bg1"/>
              </a:solidFill>
              <a:latin typeface="+mn-lt"/>
              <a:cs typeface="Calibri Light" panose="020F0302020204030204" pitchFamily="34" charset="0"/>
            </a:endParaRPr>
          </a:p>
          <a:p>
            <a:pPr algn="just" eaLnBrk="0" hangingPunct="0"/>
            <a:r>
              <a:rPr lang="en-US" altLang="es-MX" sz="1200">
                <a:solidFill>
                  <a:schemeClr val="bg1"/>
                </a:solidFill>
                <a:latin typeface="+mn-lt"/>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200">
              <a:solidFill>
                <a:schemeClr val="bg1"/>
              </a:solidFill>
              <a:latin typeface="+mn-lt"/>
              <a:cs typeface="Calibri Light" panose="020F0302020204030204" pitchFamily="34" charset="0"/>
            </a:endParaRPr>
          </a:p>
          <a:p>
            <a:pPr algn="just" eaLnBrk="0" hangingPunct="0"/>
            <a:r>
              <a:rPr lang="pt-BR" altLang="es-MX" sz="1200">
                <a:solidFill>
                  <a:schemeClr val="bg1"/>
                </a:solidFill>
                <a:latin typeface="+mn-lt"/>
                <a:cs typeface="Calibri Light" panose="020F0302020204030204" pitchFamily="34" charset="0"/>
              </a:rPr>
              <a:t>. </a:t>
            </a:r>
            <a:endParaRPr lang="en-US" altLang="es-MX" sz="1200">
              <a:solidFill>
                <a:schemeClr val="bg1"/>
              </a:solidFill>
              <a:latin typeface="+mn-lt"/>
              <a:cs typeface="Calibri Light" panose="020F0302020204030204" pitchFamily="34" charset="0"/>
            </a:endParaRPr>
          </a:p>
        </p:txBody>
      </p:sp>
      <p:sp>
        <p:nvSpPr>
          <p:cNvPr id="7" name="Rectángulo 6">
            <a:extLst>
              <a:ext uri="{FF2B5EF4-FFF2-40B4-BE49-F238E27FC236}">
                <a16:creationId xmlns:a16="http://schemas.microsoft.com/office/drawing/2014/main" id="{837300CA-40DE-4966-AAA9-3D17F5B037AB}"/>
              </a:ext>
            </a:extLst>
          </p:cNvPr>
          <p:cNvSpPr/>
          <p:nvPr/>
        </p:nvSpPr>
        <p:spPr>
          <a:xfrm>
            <a:off x="554636" y="359764"/>
            <a:ext cx="9398833" cy="6498237"/>
          </a:xfrm>
          <a:prstGeom prst="rect">
            <a:avLst/>
          </a:prstGeom>
          <a:noFill/>
          <a:ln>
            <a:solidFill>
              <a:srgbClr val="EFC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769039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ángulo 176">
            <a:extLst>
              <a:ext uri="{FF2B5EF4-FFF2-40B4-BE49-F238E27FC236}">
                <a16:creationId xmlns:a16="http://schemas.microsoft.com/office/drawing/2014/main" id="{CB07F9A0-FA1A-40EF-91D9-B518F58AFBAE}"/>
              </a:ext>
            </a:extLst>
          </p:cNvPr>
          <p:cNvSpPr/>
          <p:nvPr/>
        </p:nvSpPr>
        <p:spPr>
          <a:xfrm>
            <a:off x="1334125" y="1394085"/>
            <a:ext cx="9803567" cy="4431105"/>
          </a:xfrm>
          <a:prstGeom prst="rect">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7FAA2CE-F9AC-4D3F-803E-0311D232046F}"/>
              </a:ext>
            </a:extLst>
          </p:cNvPr>
          <p:cNvSpPr>
            <a:spLocks noGrp="1"/>
          </p:cNvSpPr>
          <p:nvPr>
            <p:ph type="title" idx="4294967295"/>
          </p:nvPr>
        </p:nvSpPr>
        <p:spPr>
          <a:xfrm>
            <a:off x="1818833" y="457481"/>
            <a:ext cx="9009062" cy="709612"/>
          </a:xfrm>
          <a:prstGeom prst="rect">
            <a:avLst/>
          </a:prstGeom>
        </p:spPr>
        <p:txBody>
          <a:bodyPr/>
          <a:lstStyle/>
          <a:p>
            <a:pPr algn="ctr"/>
            <a:r>
              <a:rPr lang="es-PE" sz="3600" u="sng"/>
              <a:t>Partes del cerebro humano</a:t>
            </a:r>
          </a:p>
        </p:txBody>
      </p:sp>
      <p:pic>
        <p:nvPicPr>
          <p:cNvPr id="175" name="Marcador de posición de imagen 174">
            <a:extLst>
              <a:ext uri="{FF2B5EF4-FFF2-40B4-BE49-F238E27FC236}">
                <a16:creationId xmlns:a16="http://schemas.microsoft.com/office/drawing/2014/main" id="{F43FE899-7059-4832-80BB-E040C10B67F6}"/>
              </a:ext>
            </a:extLst>
          </p:cNvPr>
          <p:cNvPicPr>
            <a:picLocks noGrp="1" noChangeAspect="1"/>
          </p:cNvPicPr>
          <p:nvPr>
            <p:ph type="pic" sz="quarter" idx="4294967295"/>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l="14865" r="14865"/>
          <a:stretch>
            <a:fillRect/>
          </a:stretch>
        </p:blipFill>
        <p:spPr>
          <a:xfrm>
            <a:off x="2568657" y="1500840"/>
            <a:ext cx="7292975" cy="4324350"/>
          </a:xfrm>
          <a:prstGeom prst="rect">
            <a:avLst/>
          </a:prstGeom>
          <a:effectLst>
            <a:softEdge rad="1270000"/>
          </a:effectLst>
        </p:spPr>
      </p:pic>
      <p:sp>
        <p:nvSpPr>
          <p:cNvPr id="167" name="Title 20">
            <a:extLst>
              <a:ext uri="{FF2B5EF4-FFF2-40B4-BE49-F238E27FC236}">
                <a16:creationId xmlns:a16="http://schemas.microsoft.com/office/drawing/2014/main" id="{DC087842-FF1E-4A85-8659-FCF8D272B1AB}"/>
              </a:ext>
            </a:extLst>
          </p:cNvPr>
          <p:cNvSpPr txBox="1"/>
          <p:nvPr/>
        </p:nvSpPr>
        <p:spPr bwMode="auto">
          <a:xfrm>
            <a:off x="8167041" y="1839332"/>
            <a:ext cx="1256898"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b="1">
                <a:latin typeface="+mn-lt"/>
                <a:cs typeface="Calibri Light" panose="020F0302020204030204" pitchFamily="34" charset="0"/>
              </a:rPr>
              <a:t>Frontal Lobe</a:t>
            </a:r>
          </a:p>
        </p:txBody>
      </p:sp>
      <p:sp>
        <p:nvSpPr>
          <p:cNvPr id="168" name="Title 20">
            <a:extLst>
              <a:ext uri="{FF2B5EF4-FFF2-40B4-BE49-F238E27FC236}">
                <a16:creationId xmlns:a16="http://schemas.microsoft.com/office/drawing/2014/main" id="{9DD9071E-3BCA-4CAE-8070-EEB30EE0EE57}"/>
              </a:ext>
            </a:extLst>
          </p:cNvPr>
          <p:cNvSpPr txBox="1"/>
          <p:nvPr/>
        </p:nvSpPr>
        <p:spPr bwMode="auto">
          <a:xfrm>
            <a:off x="7798743" y="4581948"/>
            <a:ext cx="1256898"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b="1">
                <a:latin typeface="+mn-lt"/>
                <a:cs typeface="Calibri Light" panose="020F0302020204030204" pitchFamily="34" charset="0"/>
              </a:rPr>
              <a:t>Temporal Lobe</a:t>
            </a:r>
          </a:p>
        </p:txBody>
      </p:sp>
      <p:sp>
        <p:nvSpPr>
          <p:cNvPr id="169" name="Title 20">
            <a:extLst>
              <a:ext uri="{FF2B5EF4-FFF2-40B4-BE49-F238E27FC236}">
                <a16:creationId xmlns:a16="http://schemas.microsoft.com/office/drawing/2014/main" id="{8378B37B-11E7-4C6E-86DB-66F630D5636D}"/>
              </a:ext>
            </a:extLst>
          </p:cNvPr>
          <p:cNvSpPr txBox="1"/>
          <p:nvPr/>
        </p:nvSpPr>
        <p:spPr bwMode="auto">
          <a:xfrm>
            <a:off x="5830441" y="5610067"/>
            <a:ext cx="1256898"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b="1">
                <a:latin typeface="+mn-lt"/>
                <a:cs typeface="Calibri Light" panose="020F0302020204030204" pitchFamily="34" charset="0"/>
              </a:rPr>
              <a:t>Spinal Cord</a:t>
            </a:r>
          </a:p>
        </p:txBody>
      </p:sp>
      <p:sp>
        <p:nvSpPr>
          <p:cNvPr id="170" name="Title 20">
            <a:extLst>
              <a:ext uri="{FF2B5EF4-FFF2-40B4-BE49-F238E27FC236}">
                <a16:creationId xmlns:a16="http://schemas.microsoft.com/office/drawing/2014/main" id="{356E3C8B-C0B1-4EF7-B91A-D3D6A1895E5A}"/>
              </a:ext>
            </a:extLst>
          </p:cNvPr>
          <p:cNvSpPr txBox="1"/>
          <p:nvPr/>
        </p:nvSpPr>
        <p:spPr bwMode="auto">
          <a:xfrm>
            <a:off x="3912476" y="5102066"/>
            <a:ext cx="1256898"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b="1">
                <a:latin typeface="+mn-lt"/>
                <a:cs typeface="Calibri Light" panose="020F0302020204030204" pitchFamily="34" charset="0"/>
              </a:rPr>
              <a:t>Cerebellum</a:t>
            </a:r>
          </a:p>
        </p:txBody>
      </p:sp>
      <p:sp>
        <p:nvSpPr>
          <p:cNvPr id="171" name="Title 20">
            <a:extLst>
              <a:ext uri="{FF2B5EF4-FFF2-40B4-BE49-F238E27FC236}">
                <a16:creationId xmlns:a16="http://schemas.microsoft.com/office/drawing/2014/main" id="{DB113F9D-773E-4BD0-A4F2-75170D4E4C14}"/>
              </a:ext>
            </a:extLst>
          </p:cNvPr>
          <p:cNvSpPr txBox="1"/>
          <p:nvPr/>
        </p:nvSpPr>
        <p:spPr bwMode="auto">
          <a:xfrm>
            <a:off x="2718477" y="3502060"/>
            <a:ext cx="1256898"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b="1">
                <a:latin typeface="+mn-lt"/>
                <a:cs typeface="Calibri Light" panose="020F0302020204030204" pitchFamily="34" charset="0"/>
              </a:rPr>
              <a:t>Occipital Lobe</a:t>
            </a:r>
          </a:p>
        </p:txBody>
      </p:sp>
      <p:sp>
        <p:nvSpPr>
          <p:cNvPr id="172" name="Title 20">
            <a:extLst>
              <a:ext uri="{FF2B5EF4-FFF2-40B4-BE49-F238E27FC236}">
                <a16:creationId xmlns:a16="http://schemas.microsoft.com/office/drawing/2014/main" id="{A339299D-1F9D-4616-B002-D89F1665FF7B}"/>
              </a:ext>
            </a:extLst>
          </p:cNvPr>
          <p:cNvSpPr txBox="1"/>
          <p:nvPr/>
        </p:nvSpPr>
        <p:spPr bwMode="auto">
          <a:xfrm>
            <a:off x="3568585" y="1851448"/>
            <a:ext cx="1256898"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b="1">
                <a:latin typeface="+mn-lt"/>
                <a:cs typeface="Calibri Light" panose="020F0302020204030204" pitchFamily="34" charset="0"/>
              </a:rPr>
              <a:t>Parietal Lobe</a:t>
            </a:r>
          </a:p>
        </p:txBody>
      </p:sp>
      <p:sp>
        <p:nvSpPr>
          <p:cNvPr id="173" name="TextBox 30">
            <a:extLst>
              <a:ext uri="{FF2B5EF4-FFF2-40B4-BE49-F238E27FC236}">
                <a16:creationId xmlns:a16="http://schemas.microsoft.com/office/drawing/2014/main" id="{D69292D4-8620-4140-BD48-69C149538E2B}"/>
              </a:ext>
            </a:extLst>
          </p:cNvPr>
          <p:cNvSpPr txBox="1">
            <a:spLocks noChangeArrowheads="1"/>
          </p:cNvSpPr>
          <p:nvPr/>
        </p:nvSpPr>
        <p:spPr bwMode="auto">
          <a:xfrm>
            <a:off x="2022113" y="5894187"/>
            <a:ext cx="838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eaLnBrk="0" hangingPunct="0"/>
            <a:r>
              <a:rPr lang="en-US" altLang="es-MX" sz="1200" b="1">
                <a:latin typeface="+mn-lt"/>
                <a:cs typeface="Calibri Light" panose="020F0302020204030204" pitchFamily="34" charset="0"/>
              </a:rPr>
              <a:t>Lorem ipsum dolor </a:t>
            </a:r>
            <a:r>
              <a:rPr lang="en-US" altLang="es-MX" sz="120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ctr" eaLnBrk="0" hangingPunct="0"/>
            <a:endParaRPr lang="en-US" altLang="es-MX" sz="1200">
              <a:latin typeface="+mn-lt"/>
              <a:cs typeface="Calibri Light" panose="020F0302020204030204" pitchFamily="34" charset="0"/>
            </a:endParaRPr>
          </a:p>
        </p:txBody>
      </p:sp>
      <p:sp>
        <p:nvSpPr>
          <p:cNvPr id="176" name="Title 20">
            <a:extLst>
              <a:ext uri="{FF2B5EF4-FFF2-40B4-BE49-F238E27FC236}">
                <a16:creationId xmlns:a16="http://schemas.microsoft.com/office/drawing/2014/main" id="{13650B7C-D865-4BAA-A0F9-C86E2B921541}"/>
              </a:ext>
            </a:extLst>
          </p:cNvPr>
          <p:cNvSpPr txBox="1"/>
          <p:nvPr/>
        </p:nvSpPr>
        <p:spPr bwMode="auto">
          <a:xfrm>
            <a:off x="8845074" y="3479874"/>
            <a:ext cx="1256898"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b="1">
                <a:latin typeface="+mn-lt"/>
                <a:cs typeface="Calibri Light" panose="020F0302020204030204" pitchFamily="34" charset="0"/>
              </a:rPr>
              <a:t>Occipital Lobe</a:t>
            </a:r>
          </a:p>
        </p:txBody>
      </p:sp>
    </p:spTree>
    <p:extLst>
      <p:ext uri="{BB962C8B-B14F-4D97-AF65-F5344CB8AC3E}">
        <p14:creationId xmlns:p14="http://schemas.microsoft.com/office/powerpoint/2010/main" val="7789090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l sistema nervioso, el canal de comunicación del cuerpo.">
            <a:extLst>
              <a:ext uri="{FF2B5EF4-FFF2-40B4-BE49-F238E27FC236}">
                <a16:creationId xmlns:a16="http://schemas.microsoft.com/office/drawing/2014/main" id="{0122F75F-F041-4155-B0D4-D8A88CDBFA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884BC4BE-D4BA-4E31-8531-D355E0AA2B7A}"/>
              </a:ext>
            </a:extLst>
          </p:cNvPr>
          <p:cNvSpPr/>
          <p:nvPr/>
        </p:nvSpPr>
        <p:spPr>
          <a:xfrm>
            <a:off x="295835" y="282388"/>
            <a:ext cx="11524130" cy="6293224"/>
          </a:xfrm>
          <a:prstGeom prst="rect">
            <a:avLst/>
          </a:prstGeom>
          <a:noFill/>
          <a:ln>
            <a:solidFill>
              <a:srgbClr val="EFC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upo 1">
            <a:extLst>
              <a:ext uri="{FF2B5EF4-FFF2-40B4-BE49-F238E27FC236}">
                <a16:creationId xmlns:a16="http://schemas.microsoft.com/office/drawing/2014/main" id="{8A06E5C8-A2F4-4F74-BFC1-F01EA2E41977}"/>
              </a:ext>
            </a:extLst>
          </p:cNvPr>
          <p:cNvGrpSpPr/>
          <p:nvPr/>
        </p:nvGrpSpPr>
        <p:grpSpPr>
          <a:xfrm>
            <a:off x="2828886" y="5220715"/>
            <a:ext cx="6534227" cy="1354897"/>
            <a:chOff x="1851024" y="4384091"/>
            <a:chExt cx="9534525" cy="1977021"/>
          </a:xfrm>
          <a:solidFill>
            <a:srgbClr val="EFC964"/>
          </a:solidFill>
        </p:grpSpPr>
        <p:sp>
          <p:nvSpPr>
            <p:cNvPr id="5" name="Rectangle 2">
              <a:extLst>
                <a:ext uri="{FF2B5EF4-FFF2-40B4-BE49-F238E27FC236}">
                  <a16:creationId xmlns:a16="http://schemas.microsoft.com/office/drawing/2014/main" id="{9C19B298-23F5-46FE-9E16-6150FDBE838D}"/>
                </a:ext>
              </a:extLst>
            </p:cNvPr>
            <p:cNvSpPr/>
            <p:nvPr/>
          </p:nvSpPr>
          <p:spPr bwMode="auto">
            <a:xfrm>
              <a:off x="1851024" y="4384091"/>
              <a:ext cx="9534525" cy="1367619"/>
            </a:xfrm>
            <a:prstGeom prst="rect">
              <a:avLst/>
            </a:prstGeom>
            <a:grpFill/>
            <a:ln>
              <a:noFill/>
            </a:ln>
            <a:effectLst>
              <a:outerShdw blurRad="127000" algn="ctr" rotWithShape="0">
                <a:schemeClr val="bg2">
                  <a:alpha val="70000"/>
                </a:schemeClr>
              </a:outerShdw>
            </a:effectLst>
            <a:extLst>
              <a:ext uri="{91240B29-F687-4F45-9708-019B960494DF}">
                <a14:hiddenLine xmlns:a14="http://schemas.microsoft.com/office/drawing/2010/main" w="12700">
                  <a:solidFill>
                    <a:srgbClr val="000000"/>
                  </a:solidFill>
                  <a:miter lim="800000"/>
                  <a:headEnd/>
                  <a:tailEnd/>
                </a14:hiddenLine>
              </a:ext>
            </a:extLst>
          </p:spPr>
          <p:txBody>
            <a:bodyPr lIns="18062" tIns="18062" rIns="18062" bIns="18062"/>
            <a:lstStyle/>
            <a:p>
              <a:pPr algn="ctr">
                <a:defRPr/>
              </a:pPr>
              <a:r>
                <a:rPr lang="en-US" sz="6000" dirty="0">
                  <a:solidFill>
                    <a:schemeClr val="bg1"/>
                  </a:solidFill>
                  <a:latin typeface="Aller Bold" charset="0"/>
                  <a:ea typeface="ＭＳ Ｐゴシック" charset="0"/>
                  <a:cs typeface="Aller Bold" charset="0"/>
                  <a:sym typeface="Aller Bold" charset="0"/>
                </a:rPr>
                <a:t>Nervous Template</a:t>
              </a:r>
            </a:p>
          </p:txBody>
        </p:sp>
        <p:sp>
          <p:nvSpPr>
            <p:cNvPr id="6" name="Rectangle 3">
              <a:extLst>
                <a:ext uri="{FF2B5EF4-FFF2-40B4-BE49-F238E27FC236}">
                  <a16:creationId xmlns:a16="http://schemas.microsoft.com/office/drawing/2014/main" id="{9855A9DF-02AD-4621-B4F1-BEB838C5520A}"/>
                </a:ext>
              </a:extLst>
            </p:cNvPr>
            <p:cNvSpPr/>
            <p:nvPr/>
          </p:nvSpPr>
          <p:spPr bwMode="auto">
            <a:xfrm>
              <a:off x="1854199" y="6011862"/>
              <a:ext cx="9531350" cy="349250"/>
            </a:xfrm>
            <a:prstGeom prst="rect">
              <a:avLst/>
            </a:prstGeom>
            <a:grpFill/>
            <a:ln>
              <a:noFill/>
            </a:ln>
            <a:effectLst>
              <a:outerShdw blurRad="254000" algn="ctr" rotWithShape="0">
                <a:srgbClr val="808080">
                  <a:alpha val="79999"/>
                </a:srgbClr>
              </a:outerShdw>
            </a:effectLst>
            <a:extLst>
              <a:ext uri="{91240B29-F687-4F45-9708-019B960494DF}">
                <a14:hiddenLine xmlns:a14="http://schemas.microsoft.com/office/drawing/2010/main" w="3175" cap="rnd">
                  <a:solidFill>
                    <a:srgbClr val="000000"/>
                  </a:solidFill>
                  <a:round/>
                  <a:headEnd/>
                  <a:tailEnd/>
                </a14:hiddenLine>
              </a:ext>
            </a:extLst>
          </p:spPr>
          <p:txBody>
            <a:bodyPr lIns="0" tIns="0" rIns="0" bIns="0"/>
            <a:lstStyle/>
            <a:p>
              <a:pPr algn="ctr">
                <a:defRPr/>
              </a:pPr>
              <a:r>
                <a:rPr lang="en-US" sz="1600">
                  <a:solidFill>
                    <a:schemeClr val="tx1"/>
                  </a:solidFill>
                  <a:ea typeface="ＭＳ Ｐゴシック" charset="0"/>
                  <a:cs typeface="Aller Light Italic" charset="0"/>
                  <a:sym typeface="Aller Light Italic" charset="0"/>
                </a:rPr>
                <a:t>Lorem ipsum dolor sit amet, consectetur adipiscing elit.</a:t>
              </a:r>
            </a:p>
          </p:txBody>
        </p:sp>
      </p:grpSp>
    </p:spTree>
    <p:extLst>
      <p:ext uri="{BB962C8B-B14F-4D97-AF65-F5344CB8AC3E}">
        <p14:creationId xmlns:p14="http://schemas.microsoft.com/office/powerpoint/2010/main" val="25993439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A2E33B4-43BA-4208-908C-2040912B86E8}"/>
              </a:ext>
            </a:extLst>
          </p:cNvPr>
          <p:cNvSpPr/>
          <p:nvPr/>
        </p:nvSpPr>
        <p:spPr>
          <a:xfrm>
            <a:off x="6280879" y="2308485"/>
            <a:ext cx="5911121" cy="31110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BE4BC3EF-08DE-4FF7-A385-5258A0AE740B}"/>
              </a:ext>
            </a:extLst>
          </p:cNvPr>
          <p:cNvSpPr>
            <a:spLocks noGrp="1"/>
          </p:cNvSpPr>
          <p:nvPr>
            <p:ph type="title" idx="4294967295"/>
          </p:nvPr>
        </p:nvSpPr>
        <p:spPr>
          <a:xfrm>
            <a:off x="1614895" y="691039"/>
            <a:ext cx="8474075" cy="709612"/>
          </a:xfrm>
          <a:prstGeom prst="rect">
            <a:avLst/>
          </a:prstGeom>
        </p:spPr>
        <p:txBody>
          <a:bodyPr/>
          <a:lstStyle/>
          <a:p>
            <a:r>
              <a:rPr lang="es-PE" sz="4000" u="sng">
                <a:solidFill>
                  <a:srgbClr val="7F7F7F"/>
                </a:solidFill>
              </a:rPr>
              <a:t>Describe about your topic</a:t>
            </a:r>
          </a:p>
        </p:txBody>
      </p:sp>
      <p:sp>
        <p:nvSpPr>
          <p:cNvPr id="6" name="TextBox 6">
            <a:extLst>
              <a:ext uri="{FF2B5EF4-FFF2-40B4-BE49-F238E27FC236}">
                <a16:creationId xmlns:a16="http://schemas.microsoft.com/office/drawing/2014/main" id="{15C34620-C110-4442-B75E-031D27B695EF}"/>
              </a:ext>
            </a:extLst>
          </p:cNvPr>
          <p:cNvSpPr txBox="1"/>
          <p:nvPr/>
        </p:nvSpPr>
        <p:spPr>
          <a:xfrm>
            <a:off x="2009407" y="2047930"/>
            <a:ext cx="3360691" cy="3754874"/>
          </a:xfrm>
          <a:prstGeom prst="rect">
            <a:avLst/>
          </a:prstGeom>
          <a:noFill/>
        </p:spPr>
        <p:txBody>
          <a:bodyPr wrap="square" rtlCol="0">
            <a:spAutoFit/>
          </a:bodyPr>
          <a:lstStyle/>
          <a:p>
            <a:r>
              <a:rPr lang="en-US" sz="1400" b="1"/>
              <a:t>Your Heading/Subheading Here:</a:t>
            </a:r>
          </a:p>
          <a:p>
            <a:endParaRPr lang="en-US" sz="1400"/>
          </a:p>
          <a:p>
            <a:pPr marL="285750" indent="-285750">
              <a:buFont typeface="Arial" panose="020B0604020202020204" pitchFamily="34" charset="0"/>
              <a:buChar char="•"/>
            </a:pPr>
            <a:r>
              <a:rPr lang="en-US" sz="1400"/>
              <a:t>Lorem ipsum dolor sit amet, consectetur adipiscing elit. Donec sit amet arcu elit. Curabitur sagittis lacus sapien, sed maximus ex rhoncus ac. Aenean fermentum consequat mauris, sed placerat nisl consectetur id. </a:t>
            </a:r>
          </a:p>
          <a:p>
            <a:pPr marL="285750" indent="-285750">
              <a:buFont typeface="Arial" panose="020B0604020202020204" pitchFamily="34" charset="0"/>
              <a:buChar char="•"/>
            </a:pPr>
            <a:r>
              <a:rPr lang="en-US" sz="1400"/>
              <a:t>Aliquam iaculis semper nisl quis sagittis. Quisque eget molestie ante. Sed vel nisl accumsan, aliquet elit posuere, ullamcorper ante. Aliquam erat velit, commodo a porta auctor, mattis luctus</a:t>
            </a:r>
          </a:p>
          <a:p>
            <a:pPr marL="285750" indent="-285750">
              <a:buFont typeface="Arial" panose="020B0604020202020204" pitchFamily="34" charset="0"/>
              <a:buChar char="•"/>
            </a:pPr>
            <a:r>
              <a:rPr lang="en-US" sz="1400"/>
              <a:t>Aliquam scelerisque magna velit, porta molestie massa sodales eget.</a:t>
            </a:r>
          </a:p>
        </p:txBody>
      </p:sp>
      <p:sp>
        <p:nvSpPr>
          <p:cNvPr id="7" name="Freeform 5">
            <a:extLst>
              <a:ext uri="{FF2B5EF4-FFF2-40B4-BE49-F238E27FC236}">
                <a16:creationId xmlns:a16="http://schemas.microsoft.com/office/drawing/2014/main" id="{02B12692-7811-48B2-B8B0-14FC9FE51E50}"/>
              </a:ext>
            </a:extLst>
          </p:cNvPr>
          <p:cNvSpPr/>
          <p:nvPr/>
        </p:nvSpPr>
        <p:spPr bwMode="auto">
          <a:xfrm>
            <a:off x="6534557" y="2443162"/>
            <a:ext cx="3865563" cy="4414838"/>
          </a:xfrm>
          <a:custGeom>
            <a:avLst/>
            <a:gdLst>
              <a:gd name="T0" fmla="*/ 923 w 1028"/>
              <a:gd name="T1" fmla="*/ 1174 h 1174"/>
              <a:gd name="T2" fmla="*/ 383 w 1028"/>
              <a:gd name="T3" fmla="*/ 1174 h 1174"/>
              <a:gd name="T4" fmla="*/ 378 w 1028"/>
              <a:gd name="T5" fmla="*/ 1153 h 1174"/>
              <a:gd name="T6" fmla="*/ 377 w 1028"/>
              <a:gd name="T7" fmla="*/ 1044 h 1174"/>
              <a:gd name="T8" fmla="*/ 354 w 1028"/>
              <a:gd name="T9" fmla="*/ 1006 h 1174"/>
              <a:gd name="T10" fmla="*/ 340 w 1028"/>
              <a:gd name="T11" fmla="*/ 998 h 1174"/>
              <a:gd name="T12" fmla="*/ 313 w 1028"/>
              <a:gd name="T13" fmla="*/ 990 h 1174"/>
              <a:gd name="T14" fmla="*/ 286 w 1028"/>
              <a:gd name="T15" fmla="*/ 988 h 1174"/>
              <a:gd name="T16" fmla="*/ 260 w 1028"/>
              <a:gd name="T17" fmla="*/ 986 h 1174"/>
              <a:gd name="T18" fmla="*/ 190 w 1028"/>
              <a:gd name="T19" fmla="*/ 986 h 1174"/>
              <a:gd name="T20" fmla="*/ 146 w 1028"/>
              <a:gd name="T21" fmla="*/ 987 h 1174"/>
              <a:gd name="T22" fmla="*/ 116 w 1028"/>
              <a:gd name="T23" fmla="*/ 958 h 1174"/>
              <a:gd name="T24" fmla="*/ 123 w 1028"/>
              <a:gd name="T25" fmla="*/ 883 h 1174"/>
              <a:gd name="T26" fmla="*/ 114 w 1028"/>
              <a:gd name="T27" fmla="*/ 845 h 1174"/>
              <a:gd name="T28" fmla="*/ 110 w 1028"/>
              <a:gd name="T29" fmla="*/ 811 h 1174"/>
              <a:gd name="T30" fmla="*/ 103 w 1028"/>
              <a:gd name="T31" fmla="*/ 797 h 1174"/>
              <a:gd name="T32" fmla="*/ 83 w 1028"/>
              <a:gd name="T33" fmla="*/ 752 h 1174"/>
              <a:gd name="T34" fmla="*/ 89 w 1028"/>
              <a:gd name="T35" fmla="*/ 734 h 1174"/>
              <a:gd name="T36" fmla="*/ 72 w 1028"/>
              <a:gd name="T37" fmla="*/ 704 h 1174"/>
              <a:gd name="T38" fmla="*/ 53 w 1028"/>
              <a:gd name="T39" fmla="*/ 699 h 1174"/>
              <a:gd name="T40" fmla="*/ 24 w 1028"/>
              <a:gd name="T41" fmla="*/ 626 h 1174"/>
              <a:gd name="T42" fmla="*/ 69 w 1028"/>
              <a:gd name="T43" fmla="*/ 572 h 1174"/>
              <a:gd name="T44" fmla="*/ 79 w 1028"/>
              <a:gd name="T45" fmla="*/ 560 h 1174"/>
              <a:gd name="T46" fmla="*/ 101 w 1028"/>
              <a:gd name="T47" fmla="*/ 462 h 1174"/>
              <a:gd name="T48" fmla="*/ 98 w 1028"/>
              <a:gd name="T49" fmla="*/ 437 h 1174"/>
              <a:gd name="T50" fmla="*/ 102 w 1028"/>
              <a:gd name="T51" fmla="*/ 378 h 1174"/>
              <a:gd name="T52" fmla="*/ 141 w 1028"/>
              <a:gd name="T53" fmla="*/ 266 h 1174"/>
              <a:gd name="T54" fmla="*/ 156 w 1028"/>
              <a:gd name="T55" fmla="*/ 240 h 1174"/>
              <a:gd name="T56" fmla="*/ 206 w 1028"/>
              <a:gd name="T57" fmla="*/ 174 h 1174"/>
              <a:gd name="T58" fmla="*/ 296 w 1028"/>
              <a:gd name="T59" fmla="*/ 95 h 1174"/>
              <a:gd name="T60" fmla="*/ 330 w 1028"/>
              <a:gd name="T61" fmla="*/ 74 h 1174"/>
              <a:gd name="T62" fmla="*/ 512 w 1028"/>
              <a:gd name="T63" fmla="*/ 6 h 1174"/>
              <a:gd name="T64" fmla="*/ 574 w 1028"/>
              <a:gd name="T65" fmla="*/ 2 h 1174"/>
              <a:gd name="T66" fmla="*/ 637 w 1028"/>
              <a:gd name="T67" fmla="*/ 3 h 1174"/>
              <a:gd name="T68" fmla="*/ 693 w 1028"/>
              <a:gd name="T69" fmla="*/ 11 h 1174"/>
              <a:gd name="T70" fmla="*/ 860 w 1028"/>
              <a:gd name="T71" fmla="*/ 78 h 1174"/>
              <a:gd name="T72" fmla="*/ 943 w 1028"/>
              <a:gd name="T73" fmla="*/ 156 h 1174"/>
              <a:gd name="T74" fmla="*/ 962 w 1028"/>
              <a:gd name="T75" fmla="*/ 179 h 1174"/>
              <a:gd name="T76" fmla="*/ 1017 w 1028"/>
              <a:gd name="T77" fmla="*/ 432 h 1174"/>
              <a:gd name="T78" fmla="*/ 936 w 1028"/>
              <a:gd name="T79" fmla="*/ 648 h 1174"/>
              <a:gd name="T80" fmla="*/ 896 w 1028"/>
              <a:gd name="T81" fmla="*/ 715 h 1174"/>
              <a:gd name="T82" fmla="*/ 871 w 1028"/>
              <a:gd name="T83" fmla="*/ 846 h 1174"/>
              <a:gd name="T84" fmla="*/ 891 w 1028"/>
              <a:gd name="T85" fmla="*/ 1022 h 1174"/>
              <a:gd name="T86" fmla="*/ 916 w 1028"/>
              <a:gd name="T87" fmla="*/ 1130 h 1174"/>
              <a:gd name="T88" fmla="*/ 923 w 1028"/>
              <a:gd name="T89" fmla="*/ 1150 h 1174"/>
              <a:gd name="T90" fmla="*/ 923 w 1028"/>
              <a:gd name="T9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8" h="1174">
                <a:moveTo>
                  <a:pt x="923" y="1174"/>
                </a:moveTo>
                <a:cubicBezTo>
                  <a:pt x="743" y="1174"/>
                  <a:pt x="563" y="1174"/>
                  <a:pt x="383" y="1174"/>
                </a:cubicBezTo>
                <a:cubicBezTo>
                  <a:pt x="378" y="1168"/>
                  <a:pt x="377" y="1161"/>
                  <a:pt x="378" y="1153"/>
                </a:cubicBezTo>
                <a:cubicBezTo>
                  <a:pt x="384" y="1117"/>
                  <a:pt x="382" y="1081"/>
                  <a:pt x="377" y="1044"/>
                </a:cubicBezTo>
                <a:cubicBezTo>
                  <a:pt x="373" y="1029"/>
                  <a:pt x="366" y="1016"/>
                  <a:pt x="354" y="1006"/>
                </a:cubicBezTo>
                <a:cubicBezTo>
                  <a:pt x="350" y="1002"/>
                  <a:pt x="346" y="999"/>
                  <a:pt x="340" y="998"/>
                </a:cubicBezTo>
                <a:cubicBezTo>
                  <a:pt x="331" y="996"/>
                  <a:pt x="323" y="991"/>
                  <a:pt x="313" y="990"/>
                </a:cubicBezTo>
                <a:cubicBezTo>
                  <a:pt x="304" y="988"/>
                  <a:pt x="295" y="987"/>
                  <a:pt x="286" y="988"/>
                </a:cubicBezTo>
                <a:cubicBezTo>
                  <a:pt x="277" y="988"/>
                  <a:pt x="269" y="988"/>
                  <a:pt x="260" y="986"/>
                </a:cubicBezTo>
                <a:cubicBezTo>
                  <a:pt x="237" y="986"/>
                  <a:pt x="213" y="981"/>
                  <a:pt x="190" y="986"/>
                </a:cubicBezTo>
                <a:cubicBezTo>
                  <a:pt x="175" y="988"/>
                  <a:pt x="161" y="988"/>
                  <a:pt x="146" y="987"/>
                </a:cubicBezTo>
                <a:cubicBezTo>
                  <a:pt x="131" y="983"/>
                  <a:pt x="120" y="974"/>
                  <a:pt x="116" y="958"/>
                </a:cubicBezTo>
                <a:cubicBezTo>
                  <a:pt x="111" y="933"/>
                  <a:pt x="118" y="908"/>
                  <a:pt x="123" y="883"/>
                </a:cubicBezTo>
                <a:cubicBezTo>
                  <a:pt x="125" y="869"/>
                  <a:pt x="126" y="856"/>
                  <a:pt x="114" y="845"/>
                </a:cubicBezTo>
                <a:cubicBezTo>
                  <a:pt x="104" y="836"/>
                  <a:pt x="100" y="824"/>
                  <a:pt x="110" y="811"/>
                </a:cubicBezTo>
                <a:cubicBezTo>
                  <a:pt x="116" y="803"/>
                  <a:pt x="110" y="800"/>
                  <a:pt x="103" y="797"/>
                </a:cubicBezTo>
                <a:cubicBezTo>
                  <a:pt x="79" y="787"/>
                  <a:pt x="74" y="777"/>
                  <a:pt x="83" y="752"/>
                </a:cubicBezTo>
                <a:cubicBezTo>
                  <a:pt x="85" y="746"/>
                  <a:pt x="87" y="740"/>
                  <a:pt x="89" y="734"/>
                </a:cubicBezTo>
                <a:cubicBezTo>
                  <a:pt x="92" y="719"/>
                  <a:pt x="87" y="709"/>
                  <a:pt x="72" y="704"/>
                </a:cubicBezTo>
                <a:cubicBezTo>
                  <a:pt x="66" y="702"/>
                  <a:pt x="59" y="700"/>
                  <a:pt x="53" y="699"/>
                </a:cubicBezTo>
                <a:cubicBezTo>
                  <a:pt x="9" y="689"/>
                  <a:pt x="0" y="664"/>
                  <a:pt x="24" y="626"/>
                </a:cubicBezTo>
                <a:cubicBezTo>
                  <a:pt x="37" y="606"/>
                  <a:pt x="55" y="591"/>
                  <a:pt x="69" y="572"/>
                </a:cubicBezTo>
                <a:cubicBezTo>
                  <a:pt x="72" y="568"/>
                  <a:pt x="75" y="564"/>
                  <a:pt x="79" y="560"/>
                </a:cubicBezTo>
                <a:cubicBezTo>
                  <a:pt x="106" y="532"/>
                  <a:pt x="117" y="501"/>
                  <a:pt x="101" y="462"/>
                </a:cubicBezTo>
                <a:cubicBezTo>
                  <a:pt x="98" y="454"/>
                  <a:pt x="98" y="445"/>
                  <a:pt x="98" y="437"/>
                </a:cubicBezTo>
                <a:cubicBezTo>
                  <a:pt x="96" y="417"/>
                  <a:pt x="103" y="398"/>
                  <a:pt x="102" y="378"/>
                </a:cubicBezTo>
                <a:cubicBezTo>
                  <a:pt x="105" y="337"/>
                  <a:pt x="123" y="301"/>
                  <a:pt x="141" y="266"/>
                </a:cubicBezTo>
                <a:cubicBezTo>
                  <a:pt x="146" y="257"/>
                  <a:pt x="151" y="249"/>
                  <a:pt x="156" y="240"/>
                </a:cubicBezTo>
                <a:cubicBezTo>
                  <a:pt x="171" y="217"/>
                  <a:pt x="188" y="195"/>
                  <a:pt x="206" y="174"/>
                </a:cubicBezTo>
                <a:cubicBezTo>
                  <a:pt x="236" y="147"/>
                  <a:pt x="263" y="118"/>
                  <a:pt x="296" y="95"/>
                </a:cubicBezTo>
                <a:cubicBezTo>
                  <a:pt x="304" y="82"/>
                  <a:pt x="321" y="85"/>
                  <a:pt x="330" y="74"/>
                </a:cubicBezTo>
                <a:cubicBezTo>
                  <a:pt x="386" y="39"/>
                  <a:pt x="448" y="18"/>
                  <a:pt x="512" y="6"/>
                </a:cubicBezTo>
                <a:cubicBezTo>
                  <a:pt x="533" y="3"/>
                  <a:pt x="553" y="1"/>
                  <a:pt x="574" y="2"/>
                </a:cubicBezTo>
                <a:cubicBezTo>
                  <a:pt x="595" y="2"/>
                  <a:pt x="616" y="0"/>
                  <a:pt x="637" y="3"/>
                </a:cubicBezTo>
                <a:cubicBezTo>
                  <a:pt x="655" y="6"/>
                  <a:pt x="674" y="7"/>
                  <a:pt x="693" y="11"/>
                </a:cubicBezTo>
                <a:cubicBezTo>
                  <a:pt x="752" y="25"/>
                  <a:pt x="808" y="46"/>
                  <a:pt x="860" y="78"/>
                </a:cubicBezTo>
                <a:cubicBezTo>
                  <a:pt x="891" y="101"/>
                  <a:pt x="921" y="124"/>
                  <a:pt x="943" y="156"/>
                </a:cubicBezTo>
                <a:cubicBezTo>
                  <a:pt x="951" y="162"/>
                  <a:pt x="955" y="171"/>
                  <a:pt x="962" y="179"/>
                </a:cubicBezTo>
                <a:cubicBezTo>
                  <a:pt x="1012" y="256"/>
                  <a:pt x="1028" y="341"/>
                  <a:pt x="1017" y="432"/>
                </a:cubicBezTo>
                <a:cubicBezTo>
                  <a:pt x="1008" y="511"/>
                  <a:pt x="979" y="582"/>
                  <a:pt x="936" y="648"/>
                </a:cubicBezTo>
                <a:cubicBezTo>
                  <a:pt x="922" y="670"/>
                  <a:pt x="908" y="692"/>
                  <a:pt x="896" y="715"/>
                </a:cubicBezTo>
                <a:cubicBezTo>
                  <a:pt x="876" y="756"/>
                  <a:pt x="865" y="798"/>
                  <a:pt x="871" y="846"/>
                </a:cubicBezTo>
                <a:cubicBezTo>
                  <a:pt x="878" y="904"/>
                  <a:pt x="880" y="964"/>
                  <a:pt x="891" y="1022"/>
                </a:cubicBezTo>
                <a:cubicBezTo>
                  <a:pt x="897" y="1059"/>
                  <a:pt x="905" y="1095"/>
                  <a:pt x="916" y="1130"/>
                </a:cubicBezTo>
                <a:cubicBezTo>
                  <a:pt x="917" y="1138"/>
                  <a:pt x="920" y="1144"/>
                  <a:pt x="923" y="1150"/>
                </a:cubicBezTo>
                <a:cubicBezTo>
                  <a:pt x="925" y="1158"/>
                  <a:pt x="930" y="1166"/>
                  <a:pt x="923" y="117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4" name="Grupo 3">
            <a:extLst>
              <a:ext uri="{FF2B5EF4-FFF2-40B4-BE49-F238E27FC236}">
                <a16:creationId xmlns:a16="http://schemas.microsoft.com/office/drawing/2014/main" id="{52223401-43BA-A68F-0E9A-0F8C9873EC9D}"/>
              </a:ext>
            </a:extLst>
          </p:cNvPr>
          <p:cNvGrpSpPr/>
          <p:nvPr/>
        </p:nvGrpSpPr>
        <p:grpSpPr>
          <a:xfrm>
            <a:off x="7452132" y="2736850"/>
            <a:ext cx="2636838" cy="2011363"/>
            <a:chOff x="7452132" y="2736850"/>
            <a:chExt cx="2636838" cy="2011363"/>
          </a:xfrm>
        </p:grpSpPr>
        <p:sp>
          <p:nvSpPr>
            <p:cNvPr id="8" name="Freeform 6">
              <a:extLst>
                <a:ext uri="{FF2B5EF4-FFF2-40B4-BE49-F238E27FC236}">
                  <a16:creationId xmlns:a16="http://schemas.microsoft.com/office/drawing/2014/main" id="{8C3B4D38-07AD-4ED2-B4D6-B60F4E431B8E}"/>
                </a:ext>
              </a:extLst>
            </p:cNvPr>
            <p:cNvSpPr/>
            <p:nvPr/>
          </p:nvSpPr>
          <p:spPr bwMode="auto">
            <a:xfrm>
              <a:off x="9731782" y="2995612"/>
              <a:ext cx="330200" cy="450850"/>
            </a:xfrm>
            <a:custGeom>
              <a:avLst/>
              <a:gdLst>
                <a:gd name="T0" fmla="*/ 13 w 88"/>
                <a:gd name="T1" fmla="*/ 19 h 120"/>
                <a:gd name="T2" fmla="*/ 74 w 88"/>
                <a:gd name="T3" fmla="*/ 20 h 120"/>
                <a:gd name="T4" fmla="*/ 63 w 88"/>
                <a:gd name="T5" fmla="*/ 76 h 120"/>
                <a:gd name="T6" fmla="*/ 59 w 88"/>
                <a:gd name="T7" fmla="*/ 98 h 120"/>
                <a:gd name="T8" fmla="*/ 57 w 88"/>
                <a:gd name="T9" fmla="*/ 120 h 120"/>
                <a:gd name="T10" fmla="*/ 40 w 88"/>
                <a:gd name="T11" fmla="*/ 92 h 120"/>
                <a:gd name="T12" fmla="*/ 5 w 88"/>
                <a:gd name="T13" fmla="*/ 63 h 120"/>
                <a:gd name="T14" fmla="*/ 3 w 88"/>
                <a:gd name="T15" fmla="*/ 39 h 120"/>
                <a:gd name="T16" fmla="*/ 13 w 88"/>
                <a:gd name="T17" fmla="*/ 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20">
                  <a:moveTo>
                    <a:pt x="13" y="19"/>
                  </a:moveTo>
                  <a:cubicBezTo>
                    <a:pt x="34" y="0"/>
                    <a:pt x="58" y="0"/>
                    <a:pt x="74" y="20"/>
                  </a:cubicBezTo>
                  <a:cubicBezTo>
                    <a:pt x="88" y="37"/>
                    <a:pt x="83" y="62"/>
                    <a:pt x="63" y="76"/>
                  </a:cubicBezTo>
                  <a:cubicBezTo>
                    <a:pt x="55" y="83"/>
                    <a:pt x="60" y="91"/>
                    <a:pt x="59" y="98"/>
                  </a:cubicBezTo>
                  <a:cubicBezTo>
                    <a:pt x="58" y="105"/>
                    <a:pt x="61" y="113"/>
                    <a:pt x="57" y="120"/>
                  </a:cubicBezTo>
                  <a:cubicBezTo>
                    <a:pt x="40" y="118"/>
                    <a:pt x="48" y="100"/>
                    <a:pt x="40" y="92"/>
                  </a:cubicBezTo>
                  <a:cubicBezTo>
                    <a:pt x="28" y="83"/>
                    <a:pt x="9" y="81"/>
                    <a:pt x="5" y="63"/>
                  </a:cubicBezTo>
                  <a:cubicBezTo>
                    <a:pt x="3" y="55"/>
                    <a:pt x="5" y="47"/>
                    <a:pt x="3" y="39"/>
                  </a:cubicBezTo>
                  <a:cubicBezTo>
                    <a:pt x="0" y="29"/>
                    <a:pt x="5" y="23"/>
                    <a:pt x="13" y="19"/>
                  </a:cubicBezTo>
                  <a:close/>
                </a:path>
              </a:pathLst>
            </a:custGeom>
            <a:solidFill>
              <a:srgbClr val="E46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7">
              <a:extLst>
                <a:ext uri="{FF2B5EF4-FFF2-40B4-BE49-F238E27FC236}">
                  <a16:creationId xmlns:a16="http://schemas.microsoft.com/office/drawing/2014/main" id="{7B5F0722-5F5B-4DD3-8EA8-6F111E915C26}"/>
                </a:ext>
              </a:extLst>
            </p:cNvPr>
            <p:cNvSpPr/>
            <p:nvPr/>
          </p:nvSpPr>
          <p:spPr bwMode="auto">
            <a:xfrm>
              <a:off x="9220607" y="2987675"/>
              <a:ext cx="868363" cy="839788"/>
            </a:xfrm>
            <a:custGeom>
              <a:avLst/>
              <a:gdLst>
                <a:gd name="T0" fmla="*/ 181 w 231"/>
                <a:gd name="T1" fmla="*/ 86 h 223"/>
                <a:gd name="T2" fmla="*/ 190 w 231"/>
                <a:gd name="T3" fmla="*/ 120 h 223"/>
                <a:gd name="T4" fmla="*/ 199 w 231"/>
                <a:gd name="T5" fmla="*/ 78 h 223"/>
                <a:gd name="T6" fmla="*/ 200 w 231"/>
                <a:gd name="T7" fmla="*/ 151 h 223"/>
                <a:gd name="T8" fmla="*/ 212 w 231"/>
                <a:gd name="T9" fmla="*/ 166 h 223"/>
                <a:gd name="T10" fmla="*/ 217 w 231"/>
                <a:gd name="T11" fmla="*/ 222 h 223"/>
                <a:gd name="T12" fmla="*/ 212 w 231"/>
                <a:gd name="T13" fmla="*/ 221 h 223"/>
                <a:gd name="T14" fmla="*/ 213 w 231"/>
                <a:gd name="T15" fmla="*/ 210 h 223"/>
                <a:gd name="T16" fmla="*/ 200 w 231"/>
                <a:gd name="T17" fmla="*/ 172 h 223"/>
                <a:gd name="T18" fmla="*/ 163 w 231"/>
                <a:gd name="T19" fmla="*/ 173 h 223"/>
                <a:gd name="T20" fmla="*/ 158 w 231"/>
                <a:gd name="T21" fmla="*/ 175 h 223"/>
                <a:gd name="T22" fmla="*/ 2 w 231"/>
                <a:gd name="T23" fmla="*/ 11 h 223"/>
                <a:gd name="T24" fmla="*/ 13 w 231"/>
                <a:gd name="T25" fmla="*/ 5 h 223"/>
                <a:gd name="T26" fmla="*/ 29 w 231"/>
                <a:gd name="T27" fmla="*/ 9 h 223"/>
                <a:gd name="T28" fmla="*/ 34 w 231"/>
                <a:gd name="T29" fmla="*/ 9 h 223"/>
                <a:gd name="T30" fmla="*/ 85 w 231"/>
                <a:gd name="T31" fmla="*/ 59 h 223"/>
                <a:gd name="T32" fmla="*/ 168 w 231"/>
                <a:gd name="T33" fmla="*/ 143 h 223"/>
                <a:gd name="T34" fmla="*/ 177 w 231"/>
                <a:gd name="T35" fmla="*/ 147 h 223"/>
                <a:gd name="T36" fmla="*/ 181 w 231"/>
                <a:gd name="T37" fmla="*/ 8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223">
                  <a:moveTo>
                    <a:pt x="181" y="86"/>
                  </a:moveTo>
                  <a:cubicBezTo>
                    <a:pt x="191" y="95"/>
                    <a:pt x="180" y="109"/>
                    <a:pt x="190" y="120"/>
                  </a:cubicBezTo>
                  <a:cubicBezTo>
                    <a:pt x="199" y="106"/>
                    <a:pt x="186" y="89"/>
                    <a:pt x="199" y="78"/>
                  </a:cubicBezTo>
                  <a:cubicBezTo>
                    <a:pt x="195" y="103"/>
                    <a:pt x="200" y="127"/>
                    <a:pt x="200" y="151"/>
                  </a:cubicBezTo>
                  <a:cubicBezTo>
                    <a:pt x="200" y="160"/>
                    <a:pt x="207" y="162"/>
                    <a:pt x="212" y="166"/>
                  </a:cubicBezTo>
                  <a:cubicBezTo>
                    <a:pt x="230" y="182"/>
                    <a:pt x="231" y="202"/>
                    <a:pt x="217" y="222"/>
                  </a:cubicBezTo>
                  <a:cubicBezTo>
                    <a:pt x="215" y="223"/>
                    <a:pt x="213" y="223"/>
                    <a:pt x="212" y="221"/>
                  </a:cubicBezTo>
                  <a:cubicBezTo>
                    <a:pt x="210" y="217"/>
                    <a:pt x="211" y="213"/>
                    <a:pt x="213" y="210"/>
                  </a:cubicBezTo>
                  <a:cubicBezTo>
                    <a:pt x="220" y="193"/>
                    <a:pt x="212" y="181"/>
                    <a:pt x="200" y="172"/>
                  </a:cubicBezTo>
                  <a:cubicBezTo>
                    <a:pt x="188" y="162"/>
                    <a:pt x="175" y="164"/>
                    <a:pt x="163" y="173"/>
                  </a:cubicBezTo>
                  <a:cubicBezTo>
                    <a:pt x="162" y="174"/>
                    <a:pt x="160" y="175"/>
                    <a:pt x="158" y="175"/>
                  </a:cubicBezTo>
                  <a:cubicBezTo>
                    <a:pt x="107" y="119"/>
                    <a:pt x="55" y="64"/>
                    <a:pt x="2" y="11"/>
                  </a:cubicBezTo>
                  <a:cubicBezTo>
                    <a:pt x="0" y="0"/>
                    <a:pt x="8" y="4"/>
                    <a:pt x="13" y="5"/>
                  </a:cubicBezTo>
                  <a:cubicBezTo>
                    <a:pt x="18" y="6"/>
                    <a:pt x="22" y="13"/>
                    <a:pt x="29" y="9"/>
                  </a:cubicBezTo>
                  <a:cubicBezTo>
                    <a:pt x="30" y="9"/>
                    <a:pt x="32" y="9"/>
                    <a:pt x="34" y="9"/>
                  </a:cubicBezTo>
                  <a:cubicBezTo>
                    <a:pt x="54" y="23"/>
                    <a:pt x="70" y="41"/>
                    <a:pt x="85" y="59"/>
                  </a:cubicBezTo>
                  <a:cubicBezTo>
                    <a:pt x="111" y="89"/>
                    <a:pt x="140" y="115"/>
                    <a:pt x="168" y="143"/>
                  </a:cubicBezTo>
                  <a:cubicBezTo>
                    <a:pt x="170" y="146"/>
                    <a:pt x="172" y="148"/>
                    <a:pt x="177" y="147"/>
                  </a:cubicBezTo>
                  <a:cubicBezTo>
                    <a:pt x="179" y="127"/>
                    <a:pt x="172" y="106"/>
                    <a:pt x="181" y="86"/>
                  </a:cubicBezTo>
                  <a:close/>
                </a:path>
              </a:pathLst>
            </a:custGeom>
            <a:solidFill>
              <a:srgbClr val="D86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8">
              <a:extLst>
                <a:ext uri="{FF2B5EF4-FFF2-40B4-BE49-F238E27FC236}">
                  <a16:creationId xmlns:a16="http://schemas.microsoft.com/office/drawing/2014/main" id="{0CD562C9-78E6-48A6-BDB9-873C35E75D5C}"/>
                </a:ext>
              </a:extLst>
            </p:cNvPr>
            <p:cNvSpPr/>
            <p:nvPr/>
          </p:nvSpPr>
          <p:spPr bwMode="auto">
            <a:xfrm>
              <a:off x="7869645" y="2778125"/>
              <a:ext cx="1214438" cy="357188"/>
            </a:xfrm>
            <a:custGeom>
              <a:avLst/>
              <a:gdLst>
                <a:gd name="T0" fmla="*/ 12 w 323"/>
                <a:gd name="T1" fmla="*/ 86 h 95"/>
                <a:gd name="T2" fmla="*/ 20 w 323"/>
                <a:gd name="T3" fmla="*/ 33 h 95"/>
                <a:gd name="T4" fmla="*/ 72 w 323"/>
                <a:gd name="T5" fmla="*/ 37 h 95"/>
                <a:gd name="T6" fmla="*/ 98 w 323"/>
                <a:gd name="T7" fmla="*/ 46 h 95"/>
                <a:gd name="T8" fmla="*/ 287 w 323"/>
                <a:gd name="T9" fmla="*/ 27 h 95"/>
                <a:gd name="T10" fmla="*/ 304 w 323"/>
                <a:gd name="T11" fmla="*/ 16 h 95"/>
                <a:gd name="T12" fmla="*/ 320 w 323"/>
                <a:gd name="T13" fmla="*/ 0 h 95"/>
                <a:gd name="T14" fmla="*/ 323 w 323"/>
                <a:gd name="T15" fmla="*/ 5 h 95"/>
                <a:gd name="T16" fmla="*/ 301 w 323"/>
                <a:gd name="T17" fmla="*/ 33 h 95"/>
                <a:gd name="T18" fmla="*/ 301 w 323"/>
                <a:gd name="T19" fmla="*/ 41 h 95"/>
                <a:gd name="T20" fmla="*/ 297 w 323"/>
                <a:gd name="T21" fmla="*/ 45 h 95"/>
                <a:gd name="T22" fmla="*/ 143 w 323"/>
                <a:gd name="T23" fmla="*/ 64 h 95"/>
                <a:gd name="T24" fmla="*/ 105 w 323"/>
                <a:gd name="T25" fmla="*/ 68 h 95"/>
                <a:gd name="T26" fmla="*/ 97 w 323"/>
                <a:gd name="T27" fmla="*/ 75 h 95"/>
                <a:gd name="T28" fmla="*/ 98 w 323"/>
                <a:gd name="T29" fmla="*/ 91 h 95"/>
                <a:gd name="T30" fmla="*/ 81 w 323"/>
                <a:gd name="T31" fmla="*/ 88 h 95"/>
                <a:gd name="T32" fmla="*/ 73 w 323"/>
                <a:gd name="T33" fmla="*/ 68 h 95"/>
                <a:gd name="T34" fmla="*/ 39 w 323"/>
                <a:gd name="T35" fmla="*/ 40 h 95"/>
                <a:gd name="T36" fmla="*/ 17 w 323"/>
                <a:gd name="T37" fmla="*/ 77 h 95"/>
                <a:gd name="T38" fmla="*/ 17 w 323"/>
                <a:gd name="T39" fmla="*/ 86 h 95"/>
                <a:gd name="T40" fmla="*/ 12 w 323"/>
                <a:gd name="T4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95">
                  <a:moveTo>
                    <a:pt x="12" y="86"/>
                  </a:moveTo>
                  <a:cubicBezTo>
                    <a:pt x="0" y="67"/>
                    <a:pt x="3" y="46"/>
                    <a:pt x="20" y="33"/>
                  </a:cubicBezTo>
                  <a:cubicBezTo>
                    <a:pt x="35" y="21"/>
                    <a:pt x="58" y="22"/>
                    <a:pt x="72" y="37"/>
                  </a:cubicBezTo>
                  <a:cubicBezTo>
                    <a:pt x="80" y="46"/>
                    <a:pt x="88" y="47"/>
                    <a:pt x="98" y="46"/>
                  </a:cubicBezTo>
                  <a:cubicBezTo>
                    <a:pt x="161" y="40"/>
                    <a:pt x="224" y="33"/>
                    <a:pt x="287" y="27"/>
                  </a:cubicBezTo>
                  <a:cubicBezTo>
                    <a:pt x="295" y="26"/>
                    <a:pt x="300" y="23"/>
                    <a:pt x="304" y="16"/>
                  </a:cubicBezTo>
                  <a:cubicBezTo>
                    <a:pt x="307" y="9"/>
                    <a:pt x="312" y="2"/>
                    <a:pt x="320" y="0"/>
                  </a:cubicBezTo>
                  <a:cubicBezTo>
                    <a:pt x="322" y="1"/>
                    <a:pt x="323" y="3"/>
                    <a:pt x="323" y="5"/>
                  </a:cubicBezTo>
                  <a:cubicBezTo>
                    <a:pt x="320" y="17"/>
                    <a:pt x="313" y="27"/>
                    <a:pt x="301" y="33"/>
                  </a:cubicBezTo>
                  <a:cubicBezTo>
                    <a:pt x="294" y="36"/>
                    <a:pt x="304" y="38"/>
                    <a:pt x="301" y="41"/>
                  </a:cubicBezTo>
                  <a:cubicBezTo>
                    <a:pt x="301" y="43"/>
                    <a:pt x="299" y="44"/>
                    <a:pt x="297" y="45"/>
                  </a:cubicBezTo>
                  <a:cubicBezTo>
                    <a:pt x="246" y="55"/>
                    <a:pt x="195" y="57"/>
                    <a:pt x="143" y="64"/>
                  </a:cubicBezTo>
                  <a:cubicBezTo>
                    <a:pt x="131" y="65"/>
                    <a:pt x="118" y="67"/>
                    <a:pt x="105" y="68"/>
                  </a:cubicBezTo>
                  <a:cubicBezTo>
                    <a:pt x="101" y="68"/>
                    <a:pt x="95" y="68"/>
                    <a:pt x="97" y="75"/>
                  </a:cubicBezTo>
                  <a:cubicBezTo>
                    <a:pt x="98" y="81"/>
                    <a:pt x="105" y="86"/>
                    <a:pt x="98" y="91"/>
                  </a:cubicBezTo>
                  <a:cubicBezTo>
                    <a:pt x="93" y="95"/>
                    <a:pt x="86" y="91"/>
                    <a:pt x="81" y="88"/>
                  </a:cubicBezTo>
                  <a:cubicBezTo>
                    <a:pt x="75" y="83"/>
                    <a:pt x="74" y="76"/>
                    <a:pt x="73" y="68"/>
                  </a:cubicBezTo>
                  <a:cubicBezTo>
                    <a:pt x="69" y="50"/>
                    <a:pt x="55" y="38"/>
                    <a:pt x="39" y="40"/>
                  </a:cubicBezTo>
                  <a:cubicBezTo>
                    <a:pt x="22" y="42"/>
                    <a:pt x="15" y="53"/>
                    <a:pt x="17" y="77"/>
                  </a:cubicBezTo>
                  <a:cubicBezTo>
                    <a:pt x="18" y="80"/>
                    <a:pt x="18" y="83"/>
                    <a:pt x="17" y="86"/>
                  </a:cubicBezTo>
                  <a:cubicBezTo>
                    <a:pt x="15" y="88"/>
                    <a:pt x="14" y="88"/>
                    <a:pt x="12" y="86"/>
                  </a:cubicBezTo>
                  <a:close/>
                </a:path>
              </a:pathLst>
            </a:custGeom>
            <a:solidFill>
              <a:srgbClr val="D96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9">
              <a:extLst>
                <a:ext uri="{FF2B5EF4-FFF2-40B4-BE49-F238E27FC236}">
                  <a16:creationId xmlns:a16="http://schemas.microsoft.com/office/drawing/2014/main" id="{764CCB8E-4120-4850-8190-AA07FD9FBC5D}"/>
                </a:ext>
              </a:extLst>
            </p:cNvPr>
            <p:cNvSpPr/>
            <p:nvPr/>
          </p:nvSpPr>
          <p:spPr bwMode="auto">
            <a:xfrm>
              <a:off x="8050620" y="4410075"/>
              <a:ext cx="327025" cy="338138"/>
            </a:xfrm>
            <a:custGeom>
              <a:avLst/>
              <a:gdLst>
                <a:gd name="T0" fmla="*/ 52 w 87"/>
                <a:gd name="T1" fmla="*/ 84 h 90"/>
                <a:gd name="T2" fmla="*/ 14 w 87"/>
                <a:gd name="T3" fmla="*/ 71 h 90"/>
                <a:gd name="T4" fmla="*/ 11 w 87"/>
                <a:gd name="T5" fmla="*/ 27 h 90"/>
                <a:gd name="T6" fmla="*/ 14 w 87"/>
                <a:gd name="T7" fmla="*/ 17 h 90"/>
                <a:gd name="T8" fmla="*/ 12 w 87"/>
                <a:gd name="T9" fmla="*/ 5 h 90"/>
                <a:gd name="T10" fmla="*/ 26 w 87"/>
                <a:gd name="T11" fmla="*/ 8 h 90"/>
                <a:gd name="T12" fmla="*/ 61 w 87"/>
                <a:gd name="T13" fmla="*/ 7 h 90"/>
                <a:gd name="T14" fmla="*/ 78 w 87"/>
                <a:gd name="T15" fmla="*/ 29 h 90"/>
                <a:gd name="T16" fmla="*/ 52 w 87"/>
                <a:gd name="T17"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90">
                  <a:moveTo>
                    <a:pt x="52" y="84"/>
                  </a:moveTo>
                  <a:cubicBezTo>
                    <a:pt x="36" y="90"/>
                    <a:pt x="23" y="83"/>
                    <a:pt x="14" y="71"/>
                  </a:cubicBezTo>
                  <a:cubicBezTo>
                    <a:pt x="3" y="58"/>
                    <a:pt x="0" y="43"/>
                    <a:pt x="11" y="27"/>
                  </a:cubicBezTo>
                  <a:cubicBezTo>
                    <a:pt x="16" y="25"/>
                    <a:pt x="14" y="21"/>
                    <a:pt x="14" y="17"/>
                  </a:cubicBezTo>
                  <a:cubicBezTo>
                    <a:pt x="13" y="13"/>
                    <a:pt x="8" y="9"/>
                    <a:pt x="12" y="5"/>
                  </a:cubicBezTo>
                  <a:cubicBezTo>
                    <a:pt x="17" y="0"/>
                    <a:pt x="22" y="6"/>
                    <a:pt x="26" y="8"/>
                  </a:cubicBezTo>
                  <a:cubicBezTo>
                    <a:pt x="38" y="16"/>
                    <a:pt x="49" y="1"/>
                    <a:pt x="61" y="7"/>
                  </a:cubicBezTo>
                  <a:cubicBezTo>
                    <a:pt x="68" y="13"/>
                    <a:pt x="75" y="20"/>
                    <a:pt x="78" y="29"/>
                  </a:cubicBezTo>
                  <a:cubicBezTo>
                    <a:pt x="87" y="54"/>
                    <a:pt x="83" y="64"/>
                    <a:pt x="52" y="84"/>
                  </a:cubicBezTo>
                  <a:close/>
                </a:path>
              </a:pathLst>
            </a:custGeom>
            <a:solidFill>
              <a:srgbClr val="E65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0">
              <a:extLst>
                <a:ext uri="{FF2B5EF4-FFF2-40B4-BE49-F238E27FC236}">
                  <a16:creationId xmlns:a16="http://schemas.microsoft.com/office/drawing/2014/main" id="{5E71E4B8-A84C-4B02-BC1F-C613A987BD53}"/>
                </a:ext>
              </a:extLst>
            </p:cNvPr>
            <p:cNvSpPr/>
            <p:nvPr/>
          </p:nvSpPr>
          <p:spPr bwMode="auto">
            <a:xfrm>
              <a:off x="7671207" y="3773487"/>
              <a:ext cx="481013" cy="738188"/>
            </a:xfrm>
            <a:custGeom>
              <a:avLst/>
              <a:gdLst>
                <a:gd name="T0" fmla="*/ 125 w 128"/>
                <a:gd name="T1" fmla="*/ 181 h 196"/>
                <a:gd name="T2" fmla="*/ 116 w 128"/>
                <a:gd name="T3" fmla="*/ 175 h 196"/>
                <a:gd name="T4" fmla="*/ 112 w 128"/>
                <a:gd name="T5" fmla="*/ 196 h 196"/>
                <a:gd name="T6" fmla="*/ 104 w 128"/>
                <a:gd name="T7" fmla="*/ 173 h 196"/>
                <a:gd name="T8" fmla="*/ 2 w 128"/>
                <a:gd name="T9" fmla="*/ 24 h 196"/>
                <a:gd name="T10" fmla="*/ 0 w 128"/>
                <a:gd name="T11" fmla="*/ 21 h 196"/>
                <a:gd name="T12" fmla="*/ 1 w 128"/>
                <a:gd name="T13" fmla="*/ 19 h 196"/>
                <a:gd name="T14" fmla="*/ 14 w 128"/>
                <a:gd name="T15" fmla="*/ 0 h 196"/>
                <a:gd name="T16" fmla="*/ 112 w 128"/>
                <a:gd name="T17" fmla="*/ 147 h 196"/>
                <a:gd name="T18" fmla="*/ 128 w 128"/>
                <a:gd name="T19" fmla="*/ 176 h 196"/>
                <a:gd name="T20" fmla="*/ 125 w 128"/>
                <a:gd name="T21" fmla="*/ 18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96">
                  <a:moveTo>
                    <a:pt x="125" y="181"/>
                  </a:moveTo>
                  <a:cubicBezTo>
                    <a:pt x="122" y="179"/>
                    <a:pt x="120" y="177"/>
                    <a:pt x="116" y="175"/>
                  </a:cubicBezTo>
                  <a:cubicBezTo>
                    <a:pt x="113" y="182"/>
                    <a:pt x="123" y="192"/>
                    <a:pt x="112" y="196"/>
                  </a:cubicBezTo>
                  <a:cubicBezTo>
                    <a:pt x="116" y="187"/>
                    <a:pt x="109" y="180"/>
                    <a:pt x="104" y="173"/>
                  </a:cubicBezTo>
                  <a:cubicBezTo>
                    <a:pt x="70" y="124"/>
                    <a:pt x="36" y="74"/>
                    <a:pt x="2" y="24"/>
                  </a:cubicBezTo>
                  <a:cubicBezTo>
                    <a:pt x="1" y="23"/>
                    <a:pt x="0" y="22"/>
                    <a:pt x="0" y="21"/>
                  </a:cubicBezTo>
                  <a:cubicBezTo>
                    <a:pt x="0" y="20"/>
                    <a:pt x="1" y="19"/>
                    <a:pt x="1" y="19"/>
                  </a:cubicBezTo>
                  <a:cubicBezTo>
                    <a:pt x="6" y="13"/>
                    <a:pt x="2" y="1"/>
                    <a:pt x="14" y="0"/>
                  </a:cubicBezTo>
                  <a:cubicBezTo>
                    <a:pt x="44" y="51"/>
                    <a:pt x="78" y="99"/>
                    <a:pt x="112" y="147"/>
                  </a:cubicBezTo>
                  <a:cubicBezTo>
                    <a:pt x="118" y="156"/>
                    <a:pt x="126" y="164"/>
                    <a:pt x="128" y="176"/>
                  </a:cubicBezTo>
                  <a:cubicBezTo>
                    <a:pt x="127" y="178"/>
                    <a:pt x="127" y="180"/>
                    <a:pt x="125" y="181"/>
                  </a:cubicBezTo>
                  <a:close/>
                </a:path>
              </a:pathLst>
            </a:custGeom>
            <a:solidFill>
              <a:srgbClr val="D96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1">
              <a:extLst>
                <a:ext uri="{FF2B5EF4-FFF2-40B4-BE49-F238E27FC236}">
                  <a16:creationId xmlns:a16="http://schemas.microsoft.com/office/drawing/2014/main" id="{AFCF50FE-50F7-41B7-A794-171C859477D1}"/>
                </a:ext>
              </a:extLst>
            </p:cNvPr>
            <p:cNvSpPr/>
            <p:nvPr/>
          </p:nvSpPr>
          <p:spPr bwMode="auto">
            <a:xfrm>
              <a:off x="9009470" y="4059237"/>
              <a:ext cx="654050" cy="534988"/>
            </a:xfrm>
            <a:custGeom>
              <a:avLst/>
              <a:gdLst>
                <a:gd name="T0" fmla="*/ 174 w 174"/>
                <a:gd name="T1" fmla="*/ 65 h 142"/>
                <a:gd name="T2" fmla="*/ 168 w 174"/>
                <a:gd name="T3" fmla="*/ 97 h 142"/>
                <a:gd name="T4" fmla="*/ 132 w 174"/>
                <a:gd name="T5" fmla="*/ 140 h 142"/>
                <a:gd name="T6" fmla="*/ 90 w 174"/>
                <a:gd name="T7" fmla="*/ 104 h 142"/>
                <a:gd name="T8" fmla="*/ 71 w 174"/>
                <a:gd name="T9" fmla="*/ 79 h 142"/>
                <a:gd name="T10" fmla="*/ 2 w 174"/>
                <a:gd name="T11" fmla="*/ 54 h 142"/>
                <a:gd name="T12" fmla="*/ 0 w 174"/>
                <a:gd name="T13" fmla="*/ 51 h 142"/>
                <a:gd name="T14" fmla="*/ 16 w 174"/>
                <a:gd name="T15" fmla="*/ 38 h 142"/>
                <a:gd name="T16" fmla="*/ 81 w 174"/>
                <a:gd name="T17" fmla="*/ 59 h 142"/>
                <a:gd name="T18" fmla="*/ 120 w 174"/>
                <a:gd name="T19" fmla="*/ 33 h 142"/>
                <a:gd name="T20" fmla="*/ 124 w 174"/>
                <a:gd name="T21" fmla="*/ 1 h 142"/>
                <a:gd name="T22" fmla="*/ 129 w 174"/>
                <a:gd name="T23" fmla="*/ 0 h 142"/>
                <a:gd name="T24" fmla="*/ 136 w 174"/>
                <a:gd name="T25" fmla="*/ 56 h 142"/>
                <a:gd name="T26" fmla="*/ 117 w 174"/>
                <a:gd name="T27" fmla="*/ 75 h 142"/>
                <a:gd name="T28" fmla="*/ 104 w 174"/>
                <a:gd name="T29" fmla="*/ 107 h 142"/>
                <a:gd name="T30" fmla="*/ 132 w 174"/>
                <a:gd name="T31" fmla="*/ 127 h 142"/>
                <a:gd name="T32" fmla="*/ 157 w 174"/>
                <a:gd name="T33" fmla="*/ 98 h 142"/>
                <a:gd name="T34" fmla="*/ 168 w 174"/>
                <a:gd name="T35" fmla="*/ 64 h 142"/>
                <a:gd name="T36" fmla="*/ 174 w 174"/>
                <a:gd name="T37"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142">
                  <a:moveTo>
                    <a:pt x="174" y="65"/>
                  </a:moveTo>
                  <a:cubicBezTo>
                    <a:pt x="170" y="75"/>
                    <a:pt x="166" y="85"/>
                    <a:pt x="168" y="97"/>
                  </a:cubicBezTo>
                  <a:cubicBezTo>
                    <a:pt x="172" y="120"/>
                    <a:pt x="155" y="139"/>
                    <a:pt x="132" y="140"/>
                  </a:cubicBezTo>
                  <a:cubicBezTo>
                    <a:pt x="111" y="142"/>
                    <a:pt x="90" y="126"/>
                    <a:pt x="90" y="104"/>
                  </a:cubicBezTo>
                  <a:cubicBezTo>
                    <a:pt x="91" y="88"/>
                    <a:pt x="84" y="83"/>
                    <a:pt x="71" y="79"/>
                  </a:cubicBezTo>
                  <a:cubicBezTo>
                    <a:pt x="48" y="71"/>
                    <a:pt x="25" y="62"/>
                    <a:pt x="2" y="54"/>
                  </a:cubicBezTo>
                  <a:cubicBezTo>
                    <a:pt x="1" y="53"/>
                    <a:pt x="1" y="52"/>
                    <a:pt x="0" y="51"/>
                  </a:cubicBezTo>
                  <a:cubicBezTo>
                    <a:pt x="3" y="44"/>
                    <a:pt x="9" y="41"/>
                    <a:pt x="16" y="38"/>
                  </a:cubicBezTo>
                  <a:cubicBezTo>
                    <a:pt x="39" y="40"/>
                    <a:pt x="60" y="52"/>
                    <a:pt x="81" y="59"/>
                  </a:cubicBezTo>
                  <a:cubicBezTo>
                    <a:pt x="109" y="69"/>
                    <a:pt x="119" y="62"/>
                    <a:pt x="120" y="33"/>
                  </a:cubicBezTo>
                  <a:cubicBezTo>
                    <a:pt x="120" y="22"/>
                    <a:pt x="118" y="11"/>
                    <a:pt x="124" y="1"/>
                  </a:cubicBezTo>
                  <a:cubicBezTo>
                    <a:pt x="125" y="0"/>
                    <a:pt x="127" y="0"/>
                    <a:pt x="129" y="0"/>
                  </a:cubicBezTo>
                  <a:cubicBezTo>
                    <a:pt x="138" y="18"/>
                    <a:pt x="135" y="37"/>
                    <a:pt x="136" y="56"/>
                  </a:cubicBezTo>
                  <a:cubicBezTo>
                    <a:pt x="137" y="66"/>
                    <a:pt x="125" y="71"/>
                    <a:pt x="117" y="75"/>
                  </a:cubicBezTo>
                  <a:cubicBezTo>
                    <a:pt x="101" y="81"/>
                    <a:pt x="99" y="93"/>
                    <a:pt x="104" y="107"/>
                  </a:cubicBezTo>
                  <a:cubicBezTo>
                    <a:pt x="109" y="120"/>
                    <a:pt x="117" y="129"/>
                    <a:pt x="132" y="127"/>
                  </a:cubicBezTo>
                  <a:cubicBezTo>
                    <a:pt x="146" y="126"/>
                    <a:pt x="157" y="114"/>
                    <a:pt x="157" y="98"/>
                  </a:cubicBezTo>
                  <a:cubicBezTo>
                    <a:pt x="158" y="86"/>
                    <a:pt x="155" y="72"/>
                    <a:pt x="168" y="64"/>
                  </a:cubicBezTo>
                  <a:cubicBezTo>
                    <a:pt x="170" y="63"/>
                    <a:pt x="172" y="64"/>
                    <a:pt x="174" y="65"/>
                  </a:cubicBezTo>
                  <a:close/>
                </a:path>
              </a:pathLst>
            </a:custGeom>
            <a:solidFill>
              <a:srgbClr val="D96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2">
              <a:extLst>
                <a:ext uri="{FF2B5EF4-FFF2-40B4-BE49-F238E27FC236}">
                  <a16:creationId xmlns:a16="http://schemas.microsoft.com/office/drawing/2014/main" id="{335A5AB9-BABC-4F44-8029-7CC016891C43}"/>
                </a:ext>
              </a:extLst>
            </p:cNvPr>
            <p:cNvSpPr/>
            <p:nvPr/>
          </p:nvSpPr>
          <p:spPr bwMode="auto">
            <a:xfrm>
              <a:off x="9531757" y="3767137"/>
              <a:ext cx="504825" cy="593725"/>
            </a:xfrm>
            <a:custGeom>
              <a:avLst/>
              <a:gdLst>
                <a:gd name="T0" fmla="*/ 35 w 134"/>
                <a:gd name="T1" fmla="*/ 143 h 158"/>
                <a:gd name="T2" fmla="*/ 30 w 134"/>
                <a:gd name="T3" fmla="*/ 143 h 158"/>
                <a:gd name="T4" fmla="*/ 0 w 134"/>
                <a:gd name="T5" fmla="*/ 143 h 158"/>
                <a:gd name="T6" fmla="*/ 3 w 134"/>
                <a:gd name="T7" fmla="*/ 138 h 158"/>
                <a:gd name="T8" fmla="*/ 21 w 134"/>
                <a:gd name="T9" fmla="*/ 126 h 158"/>
                <a:gd name="T10" fmla="*/ 65 w 134"/>
                <a:gd name="T11" fmla="*/ 51 h 158"/>
                <a:gd name="T12" fmla="*/ 53 w 134"/>
                <a:gd name="T13" fmla="*/ 15 h 158"/>
                <a:gd name="T14" fmla="*/ 72 w 134"/>
                <a:gd name="T15" fmla="*/ 5 h 158"/>
                <a:gd name="T16" fmla="*/ 130 w 134"/>
                <a:gd name="T17" fmla="*/ 15 h 158"/>
                <a:gd name="T18" fmla="*/ 134 w 134"/>
                <a:gd name="T19" fmla="*/ 15 h 158"/>
                <a:gd name="T20" fmla="*/ 120 w 134"/>
                <a:gd name="T21" fmla="*/ 26 h 158"/>
                <a:gd name="T22" fmla="*/ 85 w 134"/>
                <a:gd name="T23" fmla="*/ 59 h 158"/>
                <a:gd name="T24" fmla="*/ 35 w 134"/>
                <a:gd name="T25" fmla="*/ 1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58">
                  <a:moveTo>
                    <a:pt x="35" y="143"/>
                  </a:moveTo>
                  <a:cubicBezTo>
                    <a:pt x="33" y="143"/>
                    <a:pt x="32" y="143"/>
                    <a:pt x="30" y="143"/>
                  </a:cubicBezTo>
                  <a:cubicBezTo>
                    <a:pt x="12" y="158"/>
                    <a:pt x="10" y="158"/>
                    <a:pt x="0" y="143"/>
                  </a:cubicBezTo>
                  <a:cubicBezTo>
                    <a:pt x="0" y="141"/>
                    <a:pt x="1" y="139"/>
                    <a:pt x="3" y="138"/>
                  </a:cubicBezTo>
                  <a:cubicBezTo>
                    <a:pt x="12" y="139"/>
                    <a:pt x="17" y="134"/>
                    <a:pt x="21" y="126"/>
                  </a:cubicBezTo>
                  <a:cubicBezTo>
                    <a:pt x="36" y="101"/>
                    <a:pt x="50" y="76"/>
                    <a:pt x="65" y="51"/>
                  </a:cubicBezTo>
                  <a:cubicBezTo>
                    <a:pt x="80" y="25"/>
                    <a:pt x="79" y="25"/>
                    <a:pt x="53" y="15"/>
                  </a:cubicBezTo>
                  <a:cubicBezTo>
                    <a:pt x="55" y="2"/>
                    <a:pt x="66" y="0"/>
                    <a:pt x="72" y="5"/>
                  </a:cubicBezTo>
                  <a:cubicBezTo>
                    <a:pt x="90" y="21"/>
                    <a:pt x="110" y="15"/>
                    <a:pt x="130" y="15"/>
                  </a:cubicBezTo>
                  <a:cubicBezTo>
                    <a:pt x="131" y="15"/>
                    <a:pt x="132" y="15"/>
                    <a:pt x="134" y="15"/>
                  </a:cubicBezTo>
                  <a:cubicBezTo>
                    <a:pt x="131" y="21"/>
                    <a:pt x="126" y="26"/>
                    <a:pt x="120" y="26"/>
                  </a:cubicBezTo>
                  <a:cubicBezTo>
                    <a:pt x="99" y="28"/>
                    <a:pt x="93" y="44"/>
                    <a:pt x="85" y="59"/>
                  </a:cubicBezTo>
                  <a:cubicBezTo>
                    <a:pt x="68" y="87"/>
                    <a:pt x="51" y="115"/>
                    <a:pt x="35" y="143"/>
                  </a:cubicBezTo>
                  <a:close/>
                </a:path>
              </a:pathLst>
            </a:custGeom>
            <a:solidFill>
              <a:srgbClr val="DA68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3">
              <a:extLst>
                <a:ext uri="{FF2B5EF4-FFF2-40B4-BE49-F238E27FC236}">
                  <a16:creationId xmlns:a16="http://schemas.microsoft.com/office/drawing/2014/main" id="{1CFC9055-6CD3-4D9A-A3BF-33D52CD93BFD}"/>
                </a:ext>
              </a:extLst>
            </p:cNvPr>
            <p:cNvSpPr/>
            <p:nvPr/>
          </p:nvSpPr>
          <p:spPr bwMode="auto">
            <a:xfrm>
              <a:off x="8245882" y="4206875"/>
              <a:ext cx="574675" cy="519113"/>
            </a:xfrm>
            <a:custGeom>
              <a:avLst/>
              <a:gdLst>
                <a:gd name="T0" fmla="*/ 0 w 153"/>
                <a:gd name="T1" fmla="*/ 138 h 138"/>
                <a:gd name="T2" fmla="*/ 8 w 153"/>
                <a:gd name="T3" fmla="*/ 62 h 138"/>
                <a:gd name="T4" fmla="*/ 11 w 153"/>
                <a:gd name="T5" fmla="*/ 53 h 138"/>
                <a:gd name="T6" fmla="*/ 32 w 153"/>
                <a:gd name="T7" fmla="*/ 57 h 138"/>
                <a:gd name="T8" fmla="*/ 135 w 153"/>
                <a:gd name="T9" fmla="*/ 1 h 138"/>
                <a:gd name="T10" fmla="*/ 140 w 153"/>
                <a:gd name="T11" fmla="*/ 1 h 138"/>
                <a:gd name="T12" fmla="*/ 153 w 153"/>
                <a:gd name="T13" fmla="*/ 20 h 138"/>
                <a:gd name="T14" fmla="*/ 152 w 153"/>
                <a:gd name="T15" fmla="*/ 23 h 138"/>
                <a:gd name="T16" fmla="*/ 114 w 153"/>
                <a:gd name="T17" fmla="*/ 39 h 138"/>
                <a:gd name="T18" fmla="*/ 58 w 153"/>
                <a:gd name="T19" fmla="*/ 68 h 138"/>
                <a:gd name="T20" fmla="*/ 31 w 153"/>
                <a:gd name="T21" fmla="*/ 106 h 138"/>
                <a:gd name="T22" fmla="*/ 0 w 153"/>
                <a:gd name="T2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138">
                  <a:moveTo>
                    <a:pt x="0" y="138"/>
                  </a:moveTo>
                  <a:cubicBezTo>
                    <a:pt x="31" y="116"/>
                    <a:pt x="35" y="90"/>
                    <a:pt x="8" y="62"/>
                  </a:cubicBezTo>
                  <a:cubicBezTo>
                    <a:pt x="5" y="58"/>
                    <a:pt x="6" y="55"/>
                    <a:pt x="11" y="53"/>
                  </a:cubicBezTo>
                  <a:cubicBezTo>
                    <a:pt x="17" y="58"/>
                    <a:pt x="22" y="62"/>
                    <a:pt x="32" y="57"/>
                  </a:cubicBezTo>
                  <a:cubicBezTo>
                    <a:pt x="66" y="39"/>
                    <a:pt x="102" y="23"/>
                    <a:pt x="135" y="1"/>
                  </a:cubicBezTo>
                  <a:cubicBezTo>
                    <a:pt x="136" y="0"/>
                    <a:pt x="138" y="0"/>
                    <a:pt x="140" y="1"/>
                  </a:cubicBezTo>
                  <a:cubicBezTo>
                    <a:pt x="145" y="7"/>
                    <a:pt x="150" y="13"/>
                    <a:pt x="153" y="20"/>
                  </a:cubicBezTo>
                  <a:cubicBezTo>
                    <a:pt x="153" y="21"/>
                    <a:pt x="152" y="22"/>
                    <a:pt x="152" y="23"/>
                  </a:cubicBezTo>
                  <a:cubicBezTo>
                    <a:pt x="137" y="23"/>
                    <a:pt x="127" y="33"/>
                    <a:pt x="114" y="39"/>
                  </a:cubicBezTo>
                  <a:cubicBezTo>
                    <a:pt x="95" y="48"/>
                    <a:pt x="77" y="58"/>
                    <a:pt x="58" y="68"/>
                  </a:cubicBezTo>
                  <a:cubicBezTo>
                    <a:pt x="42" y="76"/>
                    <a:pt x="28" y="81"/>
                    <a:pt x="31" y="106"/>
                  </a:cubicBezTo>
                  <a:cubicBezTo>
                    <a:pt x="33" y="122"/>
                    <a:pt x="20" y="136"/>
                    <a:pt x="0" y="138"/>
                  </a:cubicBezTo>
                  <a:close/>
                </a:path>
              </a:pathLst>
            </a:custGeom>
            <a:solidFill>
              <a:srgbClr val="DA6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4">
              <a:extLst>
                <a:ext uri="{FF2B5EF4-FFF2-40B4-BE49-F238E27FC236}">
                  <a16:creationId xmlns:a16="http://schemas.microsoft.com/office/drawing/2014/main" id="{2273C987-86F0-4A95-8A78-F20364A43200}"/>
                </a:ext>
              </a:extLst>
            </p:cNvPr>
            <p:cNvSpPr/>
            <p:nvPr/>
          </p:nvSpPr>
          <p:spPr bwMode="auto">
            <a:xfrm>
              <a:off x="9072970" y="2736850"/>
              <a:ext cx="711200" cy="503238"/>
            </a:xfrm>
            <a:custGeom>
              <a:avLst/>
              <a:gdLst>
                <a:gd name="T0" fmla="*/ 1 w 189"/>
                <a:gd name="T1" fmla="*/ 13 h 134"/>
                <a:gd name="T2" fmla="*/ 0 w 189"/>
                <a:gd name="T3" fmla="*/ 11 h 134"/>
                <a:gd name="T4" fmla="*/ 57 w 189"/>
                <a:gd name="T5" fmla="*/ 42 h 134"/>
                <a:gd name="T6" fmla="*/ 69 w 189"/>
                <a:gd name="T7" fmla="*/ 55 h 134"/>
                <a:gd name="T8" fmla="*/ 188 w 189"/>
                <a:gd name="T9" fmla="*/ 88 h 134"/>
                <a:gd name="T10" fmla="*/ 184 w 189"/>
                <a:gd name="T11" fmla="*/ 133 h 134"/>
                <a:gd name="T12" fmla="*/ 177 w 189"/>
                <a:gd name="T13" fmla="*/ 128 h 134"/>
                <a:gd name="T14" fmla="*/ 141 w 189"/>
                <a:gd name="T15" fmla="*/ 98 h 134"/>
                <a:gd name="T16" fmla="*/ 69 w 189"/>
                <a:gd name="T17" fmla="*/ 77 h 134"/>
                <a:gd name="T18" fmla="*/ 68 w 189"/>
                <a:gd name="T19" fmla="*/ 77 h 134"/>
                <a:gd name="T20" fmla="*/ 63 w 189"/>
                <a:gd name="T21" fmla="*/ 71 h 134"/>
                <a:gd name="T22" fmla="*/ 74 w 189"/>
                <a:gd name="T23" fmla="*/ 67 h 134"/>
                <a:gd name="T24" fmla="*/ 42 w 189"/>
                <a:gd name="T25" fmla="*/ 36 h 134"/>
                <a:gd name="T26" fmla="*/ 15 w 189"/>
                <a:gd name="T27" fmla="*/ 18 h 134"/>
                <a:gd name="T28" fmla="*/ 1 w 189"/>
                <a:gd name="T29" fmla="*/ 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134">
                  <a:moveTo>
                    <a:pt x="1" y="13"/>
                  </a:moveTo>
                  <a:cubicBezTo>
                    <a:pt x="0" y="13"/>
                    <a:pt x="0" y="12"/>
                    <a:pt x="0" y="11"/>
                  </a:cubicBezTo>
                  <a:cubicBezTo>
                    <a:pt x="30" y="0"/>
                    <a:pt x="51" y="11"/>
                    <a:pt x="57" y="42"/>
                  </a:cubicBezTo>
                  <a:cubicBezTo>
                    <a:pt x="59" y="50"/>
                    <a:pt x="62" y="53"/>
                    <a:pt x="69" y="55"/>
                  </a:cubicBezTo>
                  <a:cubicBezTo>
                    <a:pt x="109" y="66"/>
                    <a:pt x="148" y="77"/>
                    <a:pt x="188" y="88"/>
                  </a:cubicBezTo>
                  <a:cubicBezTo>
                    <a:pt x="174" y="102"/>
                    <a:pt x="189" y="118"/>
                    <a:pt x="184" y="133"/>
                  </a:cubicBezTo>
                  <a:cubicBezTo>
                    <a:pt x="180" y="134"/>
                    <a:pt x="177" y="132"/>
                    <a:pt x="177" y="128"/>
                  </a:cubicBezTo>
                  <a:cubicBezTo>
                    <a:pt x="174" y="107"/>
                    <a:pt x="158" y="102"/>
                    <a:pt x="141" y="98"/>
                  </a:cubicBezTo>
                  <a:cubicBezTo>
                    <a:pt x="116" y="92"/>
                    <a:pt x="93" y="84"/>
                    <a:pt x="69" y="77"/>
                  </a:cubicBezTo>
                  <a:cubicBezTo>
                    <a:pt x="68" y="77"/>
                    <a:pt x="68" y="77"/>
                    <a:pt x="68" y="77"/>
                  </a:cubicBezTo>
                  <a:cubicBezTo>
                    <a:pt x="63" y="77"/>
                    <a:pt x="62" y="74"/>
                    <a:pt x="63" y="71"/>
                  </a:cubicBezTo>
                  <a:cubicBezTo>
                    <a:pt x="66" y="65"/>
                    <a:pt x="71" y="64"/>
                    <a:pt x="74" y="67"/>
                  </a:cubicBezTo>
                  <a:cubicBezTo>
                    <a:pt x="57" y="66"/>
                    <a:pt x="48" y="53"/>
                    <a:pt x="42" y="36"/>
                  </a:cubicBezTo>
                  <a:cubicBezTo>
                    <a:pt x="38" y="24"/>
                    <a:pt x="29" y="17"/>
                    <a:pt x="15" y="18"/>
                  </a:cubicBezTo>
                  <a:cubicBezTo>
                    <a:pt x="10" y="19"/>
                    <a:pt x="5" y="17"/>
                    <a:pt x="1" y="13"/>
                  </a:cubicBezTo>
                  <a:close/>
                </a:path>
              </a:pathLst>
            </a:custGeom>
            <a:solidFill>
              <a:srgbClr val="D86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5">
              <a:extLst>
                <a:ext uri="{FF2B5EF4-FFF2-40B4-BE49-F238E27FC236}">
                  <a16:creationId xmlns:a16="http://schemas.microsoft.com/office/drawing/2014/main" id="{13E93EE4-0DD9-4559-847D-0F23BCA01775}"/>
                </a:ext>
              </a:extLst>
            </p:cNvPr>
            <p:cNvSpPr/>
            <p:nvPr/>
          </p:nvSpPr>
          <p:spPr bwMode="auto">
            <a:xfrm>
              <a:off x="7644220" y="3100387"/>
              <a:ext cx="409575" cy="617538"/>
            </a:xfrm>
            <a:custGeom>
              <a:avLst/>
              <a:gdLst>
                <a:gd name="T0" fmla="*/ 72 w 109"/>
                <a:gd name="T1" fmla="*/ 0 h 164"/>
                <a:gd name="T2" fmla="*/ 76 w 109"/>
                <a:gd name="T3" fmla="*/ 0 h 164"/>
                <a:gd name="T4" fmla="*/ 78 w 109"/>
                <a:gd name="T5" fmla="*/ 17 h 164"/>
                <a:gd name="T6" fmla="*/ 104 w 109"/>
                <a:gd name="T7" fmla="*/ 10 h 164"/>
                <a:gd name="T8" fmla="*/ 109 w 109"/>
                <a:gd name="T9" fmla="*/ 16 h 164"/>
                <a:gd name="T10" fmla="*/ 109 w 109"/>
                <a:gd name="T11" fmla="*/ 19 h 164"/>
                <a:gd name="T12" fmla="*/ 67 w 109"/>
                <a:gd name="T13" fmla="*/ 57 h 164"/>
                <a:gd name="T14" fmla="*/ 30 w 109"/>
                <a:gd name="T15" fmla="*/ 114 h 164"/>
                <a:gd name="T16" fmla="*/ 29 w 109"/>
                <a:gd name="T17" fmla="*/ 135 h 164"/>
                <a:gd name="T18" fmla="*/ 38 w 109"/>
                <a:gd name="T19" fmla="*/ 149 h 164"/>
                <a:gd name="T20" fmla="*/ 28 w 109"/>
                <a:gd name="T21" fmla="*/ 162 h 164"/>
                <a:gd name="T22" fmla="*/ 15 w 109"/>
                <a:gd name="T23" fmla="*/ 147 h 164"/>
                <a:gd name="T24" fmla="*/ 2 w 109"/>
                <a:gd name="T25" fmla="*/ 127 h 164"/>
                <a:gd name="T26" fmla="*/ 0 w 109"/>
                <a:gd name="T27" fmla="*/ 123 h 164"/>
                <a:gd name="T28" fmla="*/ 65 w 109"/>
                <a:gd name="T29" fmla="*/ 20 h 164"/>
                <a:gd name="T30" fmla="*/ 72 w 109"/>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64">
                  <a:moveTo>
                    <a:pt x="72" y="0"/>
                  </a:moveTo>
                  <a:cubicBezTo>
                    <a:pt x="73" y="0"/>
                    <a:pt x="75" y="0"/>
                    <a:pt x="76" y="0"/>
                  </a:cubicBezTo>
                  <a:cubicBezTo>
                    <a:pt x="81" y="5"/>
                    <a:pt x="80" y="11"/>
                    <a:pt x="78" y="17"/>
                  </a:cubicBezTo>
                  <a:cubicBezTo>
                    <a:pt x="85" y="7"/>
                    <a:pt x="94" y="6"/>
                    <a:pt x="104" y="10"/>
                  </a:cubicBezTo>
                  <a:cubicBezTo>
                    <a:pt x="106" y="11"/>
                    <a:pt x="108" y="13"/>
                    <a:pt x="109" y="16"/>
                  </a:cubicBezTo>
                  <a:cubicBezTo>
                    <a:pt x="109" y="17"/>
                    <a:pt x="109" y="19"/>
                    <a:pt x="109" y="19"/>
                  </a:cubicBezTo>
                  <a:cubicBezTo>
                    <a:pt x="85" y="21"/>
                    <a:pt x="78" y="41"/>
                    <a:pt x="67" y="57"/>
                  </a:cubicBezTo>
                  <a:cubicBezTo>
                    <a:pt x="54" y="76"/>
                    <a:pt x="43" y="95"/>
                    <a:pt x="30" y="114"/>
                  </a:cubicBezTo>
                  <a:cubicBezTo>
                    <a:pt x="26" y="120"/>
                    <a:pt x="20" y="127"/>
                    <a:pt x="29" y="135"/>
                  </a:cubicBezTo>
                  <a:cubicBezTo>
                    <a:pt x="33" y="139"/>
                    <a:pt x="36" y="143"/>
                    <a:pt x="38" y="149"/>
                  </a:cubicBezTo>
                  <a:cubicBezTo>
                    <a:pt x="37" y="155"/>
                    <a:pt x="34" y="159"/>
                    <a:pt x="28" y="162"/>
                  </a:cubicBezTo>
                  <a:cubicBezTo>
                    <a:pt x="16" y="164"/>
                    <a:pt x="19" y="152"/>
                    <a:pt x="15" y="147"/>
                  </a:cubicBezTo>
                  <a:cubicBezTo>
                    <a:pt x="9" y="141"/>
                    <a:pt x="6" y="134"/>
                    <a:pt x="2" y="127"/>
                  </a:cubicBezTo>
                  <a:cubicBezTo>
                    <a:pt x="1" y="126"/>
                    <a:pt x="0" y="125"/>
                    <a:pt x="0" y="123"/>
                  </a:cubicBezTo>
                  <a:cubicBezTo>
                    <a:pt x="22" y="89"/>
                    <a:pt x="43" y="54"/>
                    <a:pt x="65" y="20"/>
                  </a:cubicBezTo>
                  <a:cubicBezTo>
                    <a:pt x="69" y="14"/>
                    <a:pt x="74" y="8"/>
                    <a:pt x="72" y="0"/>
                  </a:cubicBezTo>
                  <a:close/>
                </a:path>
              </a:pathLst>
            </a:custGeom>
            <a:solidFill>
              <a:srgbClr val="DA6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6">
              <a:extLst>
                <a:ext uri="{FF2B5EF4-FFF2-40B4-BE49-F238E27FC236}">
                  <a16:creationId xmlns:a16="http://schemas.microsoft.com/office/drawing/2014/main" id="{70371B73-4BC8-4827-AF9F-3886B92B7757}"/>
                </a:ext>
              </a:extLst>
            </p:cNvPr>
            <p:cNvSpPr/>
            <p:nvPr/>
          </p:nvSpPr>
          <p:spPr bwMode="auto">
            <a:xfrm>
              <a:off x="7452132" y="3563937"/>
              <a:ext cx="225425" cy="307975"/>
            </a:xfrm>
            <a:custGeom>
              <a:avLst/>
              <a:gdLst>
                <a:gd name="T0" fmla="*/ 60 w 60"/>
                <a:gd name="T1" fmla="*/ 77 h 82"/>
                <a:gd name="T2" fmla="*/ 60 w 60"/>
                <a:gd name="T3" fmla="*/ 80 h 82"/>
                <a:gd name="T4" fmla="*/ 40 w 60"/>
                <a:gd name="T5" fmla="*/ 82 h 82"/>
                <a:gd name="T6" fmla="*/ 2 w 60"/>
                <a:gd name="T7" fmla="*/ 48 h 82"/>
                <a:gd name="T8" fmla="*/ 31 w 60"/>
                <a:gd name="T9" fmla="*/ 4 h 82"/>
                <a:gd name="T10" fmla="*/ 51 w 60"/>
                <a:gd name="T11" fmla="*/ 0 h 82"/>
                <a:gd name="T12" fmla="*/ 52 w 60"/>
                <a:gd name="T13" fmla="*/ 1 h 82"/>
                <a:gd name="T14" fmla="*/ 37 w 60"/>
                <a:gd name="T15" fmla="*/ 15 h 82"/>
                <a:gd name="T16" fmla="*/ 16 w 60"/>
                <a:gd name="T17" fmla="*/ 50 h 82"/>
                <a:gd name="T18" fmla="*/ 37 w 60"/>
                <a:gd name="T19" fmla="*/ 68 h 82"/>
                <a:gd name="T20" fmla="*/ 60 w 60"/>
                <a:gd name="T21"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82">
                  <a:moveTo>
                    <a:pt x="60" y="77"/>
                  </a:moveTo>
                  <a:cubicBezTo>
                    <a:pt x="60" y="78"/>
                    <a:pt x="60" y="79"/>
                    <a:pt x="60" y="80"/>
                  </a:cubicBezTo>
                  <a:cubicBezTo>
                    <a:pt x="53" y="81"/>
                    <a:pt x="46" y="82"/>
                    <a:pt x="40" y="82"/>
                  </a:cubicBezTo>
                  <a:cubicBezTo>
                    <a:pt x="19" y="81"/>
                    <a:pt x="5" y="68"/>
                    <a:pt x="2" y="48"/>
                  </a:cubicBezTo>
                  <a:cubicBezTo>
                    <a:pt x="0" y="27"/>
                    <a:pt x="12" y="9"/>
                    <a:pt x="31" y="4"/>
                  </a:cubicBezTo>
                  <a:cubicBezTo>
                    <a:pt x="38" y="3"/>
                    <a:pt x="44" y="2"/>
                    <a:pt x="51" y="0"/>
                  </a:cubicBezTo>
                  <a:cubicBezTo>
                    <a:pt x="51" y="0"/>
                    <a:pt x="52" y="1"/>
                    <a:pt x="52" y="1"/>
                  </a:cubicBezTo>
                  <a:cubicBezTo>
                    <a:pt x="55" y="14"/>
                    <a:pt x="44" y="13"/>
                    <a:pt x="37" y="15"/>
                  </a:cubicBezTo>
                  <a:cubicBezTo>
                    <a:pt x="19" y="23"/>
                    <a:pt x="12" y="34"/>
                    <a:pt x="16" y="50"/>
                  </a:cubicBezTo>
                  <a:cubicBezTo>
                    <a:pt x="19" y="61"/>
                    <a:pt x="25" y="67"/>
                    <a:pt x="37" y="68"/>
                  </a:cubicBezTo>
                  <a:cubicBezTo>
                    <a:pt x="45" y="68"/>
                    <a:pt x="55" y="67"/>
                    <a:pt x="60" y="77"/>
                  </a:cubicBezTo>
                  <a:close/>
                </a:path>
              </a:pathLst>
            </a:custGeom>
            <a:solidFill>
              <a:srgbClr val="DA6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7">
              <a:extLst>
                <a:ext uri="{FF2B5EF4-FFF2-40B4-BE49-F238E27FC236}">
                  <a16:creationId xmlns:a16="http://schemas.microsoft.com/office/drawing/2014/main" id="{2FECFD15-A9B4-45A5-BBD2-57F3217424D5}"/>
                </a:ext>
              </a:extLst>
            </p:cNvPr>
            <p:cNvSpPr/>
            <p:nvPr/>
          </p:nvSpPr>
          <p:spPr bwMode="auto">
            <a:xfrm>
              <a:off x="8817382" y="4240212"/>
              <a:ext cx="200025" cy="104775"/>
            </a:xfrm>
            <a:custGeom>
              <a:avLst/>
              <a:gdLst>
                <a:gd name="T0" fmla="*/ 53 w 53"/>
                <a:gd name="T1" fmla="*/ 6 h 28"/>
                <a:gd name="T2" fmla="*/ 0 w 53"/>
                <a:gd name="T3" fmla="*/ 14 h 28"/>
                <a:gd name="T4" fmla="*/ 1 w 53"/>
                <a:gd name="T5" fmla="*/ 12 h 28"/>
                <a:gd name="T6" fmla="*/ 52 w 53"/>
                <a:gd name="T7" fmla="*/ 4 h 28"/>
                <a:gd name="T8" fmla="*/ 53 w 53"/>
                <a:gd name="T9" fmla="*/ 6 h 28"/>
              </a:gdLst>
              <a:ahLst/>
              <a:cxnLst>
                <a:cxn ang="0">
                  <a:pos x="T0" y="T1"/>
                </a:cxn>
                <a:cxn ang="0">
                  <a:pos x="T2" y="T3"/>
                </a:cxn>
                <a:cxn ang="0">
                  <a:pos x="T4" y="T5"/>
                </a:cxn>
                <a:cxn ang="0">
                  <a:pos x="T6" y="T7"/>
                </a:cxn>
                <a:cxn ang="0">
                  <a:pos x="T8" y="T9"/>
                </a:cxn>
              </a:cxnLst>
              <a:rect l="0" t="0" r="r" b="b"/>
              <a:pathLst>
                <a:path w="52" h="28">
                  <a:moveTo>
                    <a:pt x="53" y="6"/>
                  </a:moveTo>
                  <a:cubicBezTo>
                    <a:pt x="37" y="20"/>
                    <a:pt x="20" y="28"/>
                    <a:pt x="0" y="14"/>
                  </a:cubicBezTo>
                  <a:cubicBezTo>
                    <a:pt x="0" y="14"/>
                    <a:pt x="1" y="12"/>
                    <a:pt x="1" y="12"/>
                  </a:cubicBezTo>
                  <a:cubicBezTo>
                    <a:pt x="17" y="7"/>
                    <a:pt x="34" y="0"/>
                    <a:pt x="52" y="4"/>
                  </a:cubicBezTo>
                  <a:lnTo>
                    <a:pt x="53" y="6"/>
                  </a:lnTo>
                  <a:close/>
                </a:path>
              </a:pathLst>
            </a:custGeom>
            <a:solidFill>
              <a:srgbClr val="D96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8">
              <a:extLst>
                <a:ext uri="{FF2B5EF4-FFF2-40B4-BE49-F238E27FC236}">
                  <a16:creationId xmlns:a16="http://schemas.microsoft.com/office/drawing/2014/main" id="{6D95A177-4D41-479D-9C42-263E7736E21F}"/>
                </a:ext>
              </a:extLst>
            </p:cNvPr>
            <p:cNvSpPr/>
            <p:nvPr/>
          </p:nvSpPr>
          <p:spPr bwMode="auto">
            <a:xfrm>
              <a:off x="9333320" y="3000375"/>
              <a:ext cx="585788" cy="588963"/>
            </a:xfrm>
            <a:custGeom>
              <a:avLst/>
              <a:gdLst>
                <a:gd name="T0" fmla="*/ 0 w 156"/>
                <a:gd name="T1" fmla="*/ 7 h 157"/>
                <a:gd name="T2" fmla="*/ 18 w 156"/>
                <a:gd name="T3" fmla="*/ 7 h 157"/>
                <a:gd name="T4" fmla="*/ 85 w 156"/>
                <a:gd name="T5" fmla="*/ 26 h 157"/>
                <a:gd name="T6" fmla="*/ 110 w 156"/>
                <a:gd name="T7" fmla="*/ 53 h 157"/>
                <a:gd name="T8" fmla="*/ 115 w 156"/>
                <a:gd name="T9" fmla="*/ 63 h 157"/>
                <a:gd name="T10" fmla="*/ 151 w 156"/>
                <a:gd name="T11" fmla="*/ 83 h 157"/>
                <a:gd name="T12" fmla="*/ 153 w 156"/>
                <a:gd name="T13" fmla="*/ 139 h 157"/>
                <a:gd name="T14" fmla="*/ 150 w 156"/>
                <a:gd name="T15" fmla="*/ 154 h 157"/>
                <a:gd name="T16" fmla="*/ 136 w 156"/>
                <a:gd name="T17" fmla="*/ 146 h 157"/>
                <a:gd name="T18" fmla="*/ 18 w 156"/>
                <a:gd name="T19" fmla="*/ 25 h 157"/>
                <a:gd name="T20" fmla="*/ 0 w 156"/>
                <a:gd name="T21" fmla="*/ 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57">
                  <a:moveTo>
                    <a:pt x="0" y="7"/>
                  </a:moveTo>
                  <a:cubicBezTo>
                    <a:pt x="6" y="0"/>
                    <a:pt x="12" y="6"/>
                    <a:pt x="18" y="7"/>
                  </a:cubicBezTo>
                  <a:cubicBezTo>
                    <a:pt x="40" y="13"/>
                    <a:pt x="62" y="21"/>
                    <a:pt x="85" y="26"/>
                  </a:cubicBezTo>
                  <a:cubicBezTo>
                    <a:pt x="100" y="30"/>
                    <a:pt x="111" y="34"/>
                    <a:pt x="110" y="53"/>
                  </a:cubicBezTo>
                  <a:cubicBezTo>
                    <a:pt x="110" y="56"/>
                    <a:pt x="114" y="60"/>
                    <a:pt x="115" y="63"/>
                  </a:cubicBezTo>
                  <a:cubicBezTo>
                    <a:pt x="122" y="78"/>
                    <a:pt x="136" y="82"/>
                    <a:pt x="151" y="83"/>
                  </a:cubicBezTo>
                  <a:cubicBezTo>
                    <a:pt x="151" y="102"/>
                    <a:pt x="152" y="120"/>
                    <a:pt x="153" y="139"/>
                  </a:cubicBezTo>
                  <a:cubicBezTo>
                    <a:pt x="153" y="144"/>
                    <a:pt x="156" y="150"/>
                    <a:pt x="150" y="154"/>
                  </a:cubicBezTo>
                  <a:cubicBezTo>
                    <a:pt x="143" y="157"/>
                    <a:pt x="140" y="150"/>
                    <a:pt x="136" y="146"/>
                  </a:cubicBezTo>
                  <a:cubicBezTo>
                    <a:pt x="97" y="106"/>
                    <a:pt x="57" y="65"/>
                    <a:pt x="18" y="25"/>
                  </a:cubicBezTo>
                  <a:cubicBezTo>
                    <a:pt x="12" y="18"/>
                    <a:pt x="6" y="13"/>
                    <a:pt x="0" y="7"/>
                  </a:cubicBezTo>
                  <a:close/>
                </a:path>
              </a:pathLst>
            </a:custGeom>
            <a:solidFill>
              <a:srgbClr val="FE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9">
              <a:extLst>
                <a:ext uri="{FF2B5EF4-FFF2-40B4-BE49-F238E27FC236}">
                  <a16:creationId xmlns:a16="http://schemas.microsoft.com/office/drawing/2014/main" id="{B7ADC504-4D6E-4056-BCE4-973E0E07E362}"/>
                </a:ext>
              </a:extLst>
            </p:cNvPr>
            <p:cNvSpPr/>
            <p:nvPr/>
          </p:nvSpPr>
          <p:spPr bwMode="auto">
            <a:xfrm>
              <a:off x="9215845" y="3025775"/>
              <a:ext cx="609600" cy="793750"/>
            </a:xfrm>
            <a:custGeom>
              <a:avLst/>
              <a:gdLst>
                <a:gd name="T0" fmla="*/ 3 w 162"/>
                <a:gd name="T1" fmla="*/ 1 h 211"/>
                <a:gd name="T2" fmla="*/ 19 w 162"/>
                <a:gd name="T3" fmla="*/ 11 h 211"/>
                <a:gd name="T4" fmla="*/ 149 w 162"/>
                <a:gd name="T5" fmla="*/ 146 h 211"/>
                <a:gd name="T6" fmla="*/ 157 w 162"/>
                <a:gd name="T7" fmla="*/ 164 h 211"/>
                <a:gd name="T8" fmla="*/ 131 w 162"/>
                <a:gd name="T9" fmla="*/ 204 h 211"/>
                <a:gd name="T10" fmla="*/ 83 w 162"/>
                <a:gd name="T11" fmla="*/ 198 h 211"/>
                <a:gd name="T12" fmla="*/ 39 w 162"/>
                <a:gd name="T13" fmla="*/ 138 h 211"/>
                <a:gd name="T14" fmla="*/ 0 w 162"/>
                <a:gd name="T15" fmla="*/ 6 h 211"/>
                <a:gd name="T16" fmla="*/ 3 w 162"/>
                <a:gd name="T17"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11">
                  <a:moveTo>
                    <a:pt x="3" y="1"/>
                  </a:moveTo>
                  <a:cubicBezTo>
                    <a:pt x="11" y="0"/>
                    <a:pt x="15" y="6"/>
                    <a:pt x="19" y="11"/>
                  </a:cubicBezTo>
                  <a:cubicBezTo>
                    <a:pt x="63" y="56"/>
                    <a:pt x="106" y="101"/>
                    <a:pt x="149" y="146"/>
                  </a:cubicBezTo>
                  <a:cubicBezTo>
                    <a:pt x="154" y="150"/>
                    <a:pt x="162" y="155"/>
                    <a:pt x="157" y="164"/>
                  </a:cubicBezTo>
                  <a:cubicBezTo>
                    <a:pt x="157" y="191"/>
                    <a:pt x="154" y="196"/>
                    <a:pt x="131" y="204"/>
                  </a:cubicBezTo>
                  <a:cubicBezTo>
                    <a:pt x="113" y="211"/>
                    <a:pt x="100" y="204"/>
                    <a:pt x="83" y="198"/>
                  </a:cubicBezTo>
                  <a:cubicBezTo>
                    <a:pt x="51" y="187"/>
                    <a:pt x="46" y="163"/>
                    <a:pt x="39" y="138"/>
                  </a:cubicBezTo>
                  <a:cubicBezTo>
                    <a:pt x="26" y="94"/>
                    <a:pt x="10" y="51"/>
                    <a:pt x="0" y="6"/>
                  </a:cubicBezTo>
                  <a:cubicBezTo>
                    <a:pt x="0" y="4"/>
                    <a:pt x="1" y="2"/>
                    <a:pt x="3" y="1"/>
                  </a:cubicBezTo>
                  <a:close/>
                </a:path>
              </a:pathLst>
            </a:custGeom>
            <a:solidFill>
              <a:srgbClr val="FDFD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0">
              <a:extLst>
                <a:ext uri="{FF2B5EF4-FFF2-40B4-BE49-F238E27FC236}">
                  <a16:creationId xmlns:a16="http://schemas.microsoft.com/office/drawing/2014/main" id="{174AAAF0-881F-4A94-8355-ECCC10591385}"/>
                </a:ext>
              </a:extLst>
            </p:cNvPr>
            <p:cNvSpPr/>
            <p:nvPr/>
          </p:nvSpPr>
          <p:spPr bwMode="auto">
            <a:xfrm>
              <a:off x="8945970" y="2755900"/>
              <a:ext cx="431800" cy="322263"/>
            </a:xfrm>
            <a:custGeom>
              <a:avLst/>
              <a:gdLst>
                <a:gd name="T0" fmla="*/ 35 w 115"/>
                <a:gd name="T1" fmla="*/ 8 h 86"/>
                <a:gd name="T2" fmla="*/ 87 w 115"/>
                <a:gd name="T3" fmla="*/ 44 h 86"/>
                <a:gd name="T4" fmla="*/ 115 w 115"/>
                <a:gd name="T5" fmla="*/ 60 h 86"/>
                <a:gd name="T6" fmla="*/ 102 w 115"/>
                <a:gd name="T7" fmla="*/ 72 h 86"/>
                <a:gd name="T8" fmla="*/ 93 w 115"/>
                <a:gd name="T9" fmla="*/ 78 h 86"/>
                <a:gd name="T10" fmla="*/ 75 w 115"/>
                <a:gd name="T11" fmla="*/ 73 h 86"/>
                <a:gd name="T12" fmla="*/ 75 w 115"/>
                <a:gd name="T13" fmla="*/ 73 h 86"/>
                <a:gd name="T14" fmla="*/ 55 w 115"/>
                <a:gd name="T15" fmla="*/ 81 h 86"/>
                <a:gd name="T16" fmla="*/ 38 w 115"/>
                <a:gd name="T17" fmla="*/ 76 h 86"/>
                <a:gd name="T18" fmla="*/ 14 w 115"/>
                <a:gd name="T19" fmla="*/ 44 h 86"/>
                <a:gd name="T20" fmla="*/ 0 w 115"/>
                <a:gd name="T21" fmla="*/ 39 h 86"/>
                <a:gd name="T22" fmla="*/ 35 w 115"/>
                <a:gd name="T23"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86">
                  <a:moveTo>
                    <a:pt x="35" y="8"/>
                  </a:moveTo>
                  <a:cubicBezTo>
                    <a:pt x="74" y="9"/>
                    <a:pt x="68" y="0"/>
                    <a:pt x="87" y="44"/>
                  </a:cubicBezTo>
                  <a:cubicBezTo>
                    <a:pt x="92" y="57"/>
                    <a:pt x="107" y="53"/>
                    <a:pt x="115" y="60"/>
                  </a:cubicBezTo>
                  <a:cubicBezTo>
                    <a:pt x="114" y="70"/>
                    <a:pt x="96" y="56"/>
                    <a:pt x="102" y="72"/>
                  </a:cubicBezTo>
                  <a:cubicBezTo>
                    <a:pt x="102" y="79"/>
                    <a:pt x="103" y="86"/>
                    <a:pt x="93" y="78"/>
                  </a:cubicBezTo>
                  <a:cubicBezTo>
                    <a:pt x="88" y="73"/>
                    <a:pt x="84" y="62"/>
                    <a:pt x="75" y="73"/>
                  </a:cubicBezTo>
                  <a:cubicBezTo>
                    <a:pt x="75" y="73"/>
                    <a:pt x="75" y="73"/>
                    <a:pt x="75" y="73"/>
                  </a:cubicBezTo>
                  <a:cubicBezTo>
                    <a:pt x="71" y="82"/>
                    <a:pt x="65" y="85"/>
                    <a:pt x="55" y="81"/>
                  </a:cubicBezTo>
                  <a:cubicBezTo>
                    <a:pt x="49" y="79"/>
                    <a:pt x="44" y="78"/>
                    <a:pt x="38" y="76"/>
                  </a:cubicBezTo>
                  <a:cubicBezTo>
                    <a:pt x="22" y="71"/>
                    <a:pt x="11" y="63"/>
                    <a:pt x="14" y="44"/>
                  </a:cubicBezTo>
                  <a:cubicBezTo>
                    <a:pt x="10" y="44"/>
                    <a:pt x="5" y="45"/>
                    <a:pt x="0" y="39"/>
                  </a:cubicBezTo>
                  <a:cubicBezTo>
                    <a:pt x="19" y="37"/>
                    <a:pt x="28" y="24"/>
                    <a:pt x="35" y="8"/>
                  </a:cubicBezTo>
                  <a:close/>
                </a:path>
              </a:pathLst>
            </a:custGeom>
            <a:solidFill>
              <a:srgbClr val="E46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1">
              <a:extLst>
                <a:ext uri="{FF2B5EF4-FFF2-40B4-BE49-F238E27FC236}">
                  <a16:creationId xmlns:a16="http://schemas.microsoft.com/office/drawing/2014/main" id="{414D3E2F-D06A-4921-8C63-40DB031DC14B}"/>
                </a:ext>
              </a:extLst>
            </p:cNvPr>
            <p:cNvSpPr/>
            <p:nvPr/>
          </p:nvSpPr>
          <p:spPr bwMode="auto">
            <a:xfrm>
              <a:off x="9660345" y="3575050"/>
              <a:ext cx="409575" cy="307975"/>
            </a:xfrm>
            <a:custGeom>
              <a:avLst/>
              <a:gdLst>
                <a:gd name="T0" fmla="*/ 12 w 109"/>
                <a:gd name="T1" fmla="*/ 53 h 82"/>
                <a:gd name="T2" fmla="*/ 39 w 109"/>
                <a:gd name="T3" fmla="*/ 18 h 82"/>
                <a:gd name="T4" fmla="*/ 84 w 109"/>
                <a:gd name="T5" fmla="*/ 10 h 82"/>
                <a:gd name="T6" fmla="*/ 97 w 109"/>
                <a:gd name="T7" fmla="*/ 60 h 82"/>
                <a:gd name="T8" fmla="*/ 96 w 109"/>
                <a:gd name="T9" fmla="*/ 66 h 82"/>
                <a:gd name="T10" fmla="*/ 41 w 109"/>
                <a:gd name="T11" fmla="*/ 62 h 82"/>
                <a:gd name="T12" fmla="*/ 20 w 109"/>
                <a:gd name="T13" fmla="*/ 66 h 82"/>
                <a:gd name="T14" fmla="*/ 15 w 109"/>
                <a:gd name="T15" fmla="*/ 69 h 82"/>
                <a:gd name="T16" fmla="*/ 3 w 109"/>
                <a:gd name="T17" fmla="*/ 64 h 82"/>
                <a:gd name="T18" fmla="*/ 12 w 109"/>
                <a:gd name="T19"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82">
                  <a:moveTo>
                    <a:pt x="12" y="53"/>
                  </a:moveTo>
                  <a:cubicBezTo>
                    <a:pt x="35" y="52"/>
                    <a:pt x="29" y="29"/>
                    <a:pt x="39" y="18"/>
                  </a:cubicBezTo>
                  <a:cubicBezTo>
                    <a:pt x="52" y="3"/>
                    <a:pt x="70" y="0"/>
                    <a:pt x="84" y="10"/>
                  </a:cubicBezTo>
                  <a:cubicBezTo>
                    <a:pt x="105" y="24"/>
                    <a:pt x="109" y="39"/>
                    <a:pt x="97" y="60"/>
                  </a:cubicBezTo>
                  <a:cubicBezTo>
                    <a:pt x="96" y="62"/>
                    <a:pt x="96" y="64"/>
                    <a:pt x="96" y="66"/>
                  </a:cubicBezTo>
                  <a:cubicBezTo>
                    <a:pt x="77" y="73"/>
                    <a:pt x="59" y="82"/>
                    <a:pt x="41" y="62"/>
                  </a:cubicBezTo>
                  <a:cubicBezTo>
                    <a:pt x="35" y="54"/>
                    <a:pt x="26" y="56"/>
                    <a:pt x="20" y="66"/>
                  </a:cubicBezTo>
                  <a:cubicBezTo>
                    <a:pt x="19" y="67"/>
                    <a:pt x="17" y="69"/>
                    <a:pt x="15" y="69"/>
                  </a:cubicBezTo>
                  <a:cubicBezTo>
                    <a:pt x="10" y="70"/>
                    <a:pt x="5" y="69"/>
                    <a:pt x="3" y="64"/>
                  </a:cubicBezTo>
                  <a:cubicBezTo>
                    <a:pt x="0" y="56"/>
                    <a:pt x="9" y="57"/>
                    <a:pt x="12" y="53"/>
                  </a:cubicBezTo>
                  <a:close/>
                </a:path>
              </a:pathLst>
            </a:custGeom>
            <a:solidFill>
              <a:srgbClr val="E55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2">
              <a:extLst>
                <a:ext uri="{FF2B5EF4-FFF2-40B4-BE49-F238E27FC236}">
                  <a16:creationId xmlns:a16="http://schemas.microsoft.com/office/drawing/2014/main" id="{5D8C7270-C8CF-473C-8808-9D9B3079FCD5}"/>
                </a:ext>
              </a:extLst>
            </p:cNvPr>
            <p:cNvSpPr/>
            <p:nvPr/>
          </p:nvSpPr>
          <p:spPr bwMode="auto">
            <a:xfrm>
              <a:off x="8155395" y="2940050"/>
              <a:ext cx="862013" cy="236538"/>
            </a:xfrm>
            <a:custGeom>
              <a:avLst/>
              <a:gdLst>
                <a:gd name="T0" fmla="*/ 16 w 229"/>
                <a:gd name="T1" fmla="*/ 35 h 63"/>
                <a:gd name="T2" fmla="*/ 17 w 229"/>
                <a:gd name="T3" fmla="*/ 21 h 63"/>
                <a:gd name="T4" fmla="*/ 224 w 229"/>
                <a:gd name="T5" fmla="*/ 0 h 63"/>
                <a:gd name="T6" fmla="*/ 220 w 229"/>
                <a:gd name="T7" fmla="*/ 12 h 63"/>
                <a:gd name="T8" fmla="*/ 202 w 229"/>
                <a:gd name="T9" fmla="*/ 23 h 63"/>
                <a:gd name="T10" fmla="*/ 149 w 229"/>
                <a:gd name="T11" fmla="*/ 50 h 63"/>
                <a:gd name="T12" fmla="*/ 119 w 229"/>
                <a:gd name="T13" fmla="*/ 50 h 63"/>
                <a:gd name="T14" fmla="*/ 89 w 229"/>
                <a:gd name="T15" fmla="*/ 48 h 63"/>
                <a:gd name="T16" fmla="*/ 30 w 229"/>
                <a:gd name="T17" fmla="*/ 44 h 63"/>
                <a:gd name="T18" fmla="*/ 16 w 229"/>
                <a:gd name="T19"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62">
                  <a:moveTo>
                    <a:pt x="16" y="35"/>
                  </a:moveTo>
                  <a:cubicBezTo>
                    <a:pt x="10" y="30"/>
                    <a:pt x="0" y="22"/>
                    <a:pt x="17" y="21"/>
                  </a:cubicBezTo>
                  <a:cubicBezTo>
                    <a:pt x="86" y="14"/>
                    <a:pt x="154" y="4"/>
                    <a:pt x="224" y="0"/>
                  </a:cubicBezTo>
                  <a:cubicBezTo>
                    <a:pt x="229" y="6"/>
                    <a:pt x="223" y="9"/>
                    <a:pt x="220" y="12"/>
                  </a:cubicBezTo>
                  <a:cubicBezTo>
                    <a:pt x="214" y="16"/>
                    <a:pt x="208" y="19"/>
                    <a:pt x="202" y="23"/>
                  </a:cubicBezTo>
                  <a:cubicBezTo>
                    <a:pt x="185" y="33"/>
                    <a:pt x="167" y="41"/>
                    <a:pt x="149" y="50"/>
                  </a:cubicBezTo>
                  <a:cubicBezTo>
                    <a:pt x="139" y="55"/>
                    <a:pt x="130" y="56"/>
                    <a:pt x="119" y="50"/>
                  </a:cubicBezTo>
                  <a:cubicBezTo>
                    <a:pt x="110" y="45"/>
                    <a:pt x="99" y="41"/>
                    <a:pt x="89" y="48"/>
                  </a:cubicBezTo>
                  <a:cubicBezTo>
                    <a:pt x="68" y="63"/>
                    <a:pt x="49" y="52"/>
                    <a:pt x="30" y="44"/>
                  </a:cubicBezTo>
                  <a:cubicBezTo>
                    <a:pt x="25" y="42"/>
                    <a:pt x="21" y="38"/>
                    <a:pt x="16" y="35"/>
                  </a:cubicBezTo>
                  <a:close/>
                </a:path>
              </a:pathLst>
            </a:custGeom>
            <a:solidFill>
              <a:srgbClr val="FDF9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3">
              <a:extLst>
                <a:ext uri="{FF2B5EF4-FFF2-40B4-BE49-F238E27FC236}">
                  <a16:creationId xmlns:a16="http://schemas.microsoft.com/office/drawing/2014/main" id="{0285377D-543E-4138-9968-4D3E2BAA5FBD}"/>
                </a:ext>
              </a:extLst>
            </p:cNvPr>
            <p:cNvSpPr/>
            <p:nvPr/>
          </p:nvSpPr>
          <p:spPr bwMode="auto">
            <a:xfrm>
              <a:off x="8907870" y="2921000"/>
              <a:ext cx="815975" cy="1368425"/>
            </a:xfrm>
            <a:custGeom>
              <a:avLst/>
              <a:gdLst>
                <a:gd name="T0" fmla="*/ 0 w 217"/>
                <a:gd name="T1" fmla="*/ 24 h 364"/>
                <a:gd name="T2" fmla="*/ 24 w 217"/>
                <a:gd name="T3" fmla="*/ 5 h 364"/>
                <a:gd name="T4" fmla="*/ 24 w 217"/>
                <a:gd name="T5" fmla="*/ 0 h 364"/>
                <a:gd name="T6" fmla="*/ 85 w 217"/>
                <a:gd name="T7" fmla="*/ 29 h 364"/>
                <a:gd name="T8" fmla="*/ 138 w 217"/>
                <a:gd name="T9" fmla="*/ 202 h 364"/>
                <a:gd name="T10" fmla="*/ 151 w 217"/>
                <a:gd name="T11" fmla="*/ 214 h 364"/>
                <a:gd name="T12" fmla="*/ 168 w 217"/>
                <a:gd name="T13" fmla="*/ 219 h 364"/>
                <a:gd name="T14" fmla="*/ 212 w 217"/>
                <a:gd name="T15" fmla="*/ 227 h 364"/>
                <a:gd name="T16" fmla="*/ 217 w 217"/>
                <a:gd name="T17" fmla="*/ 241 h 364"/>
                <a:gd name="T18" fmla="*/ 183 w 217"/>
                <a:gd name="T19" fmla="*/ 277 h 364"/>
                <a:gd name="T20" fmla="*/ 173 w 217"/>
                <a:gd name="T21" fmla="*/ 315 h 364"/>
                <a:gd name="T22" fmla="*/ 169 w 217"/>
                <a:gd name="T23" fmla="*/ 364 h 364"/>
                <a:gd name="T24" fmla="*/ 168 w 217"/>
                <a:gd name="T25" fmla="*/ 364 h 364"/>
                <a:gd name="T26" fmla="*/ 160 w 217"/>
                <a:gd name="T27" fmla="*/ 332 h 364"/>
                <a:gd name="T28" fmla="*/ 156 w 217"/>
                <a:gd name="T29" fmla="*/ 304 h 364"/>
                <a:gd name="T30" fmla="*/ 152 w 217"/>
                <a:gd name="T31" fmla="*/ 304 h 364"/>
                <a:gd name="T32" fmla="*/ 134 w 217"/>
                <a:gd name="T33" fmla="*/ 288 h 364"/>
                <a:gd name="T34" fmla="*/ 136 w 217"/>
                <a:gd name="T35" fmla="*/ 283 h 364"/>
                <a:gd name="T36" fmla="*/ 172 w 217"/>
                <a:gd name="T37" fmla="*/ 264 h 364"/>
                <a:gd name="T38" fmla="*/ 169 w 217"/>
                <a:gd name="T39" fmla="*/ 235 h 364"/>
                <a:gd name="T40" fmla="*/ 137 w 217"/>
                <a:gd name="T41" fmla="*/ 225 h 364"/>
                <a:gd name="T42" fmla="*/ 116 w 217"/>
                <a:gd name="T43" fmla="*/ 225 h 364"/>
                <a:gd name="T44" fmla="*/ 114 w 217"/>
                <a:gd name="T45" fmla="*/ 213 h 364"/>
                <a:gd name="T46" fmla="*/ 74 w 217"/>
                <a:gd name="T47" fmla="*/ 70 h 364"/>
                <a:gd name="T48" fmla="*/ 22 w 217"/>
                <a:gd name="T49" fmla="*/ 34 h 364"/>
                <a:gd name="T50" fmla="*/ 14 w 217"/>
                <a:gd name="T51" fmla="*/ 34 h 364"/>
                <a:gd name="T52" fmla="*/ 0 w 217"/>
                <a:gd name="T53" fmla="*/ 2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64">
                  <a:moveTo>
                    <a:pt x="0" y="24"/>
                  </a:moveTo>
                  <a:cubicBezTo>
                    <a:pt x="6" y="16"/>
                    <a:pt x="21" y="18"/>
                    <a:pt x="24" y="5"/>
                  </a:cubicBezTo>
                  <a:cubicBezTo>
                    <a:pt x="24" y="4"/>
                    <a:pt x="24" y="2"/>
                    <a:pt x="24" y="0"/>
                  </a:cubicBezTo>
                  <a:cubicBezTo>
                    <a:pt x="34" y="26"/>
                    <a:pt x="66" y="41"/>
                    <a:pt x="85" y="29"/>
                  </a:cubicBezTo>
                  <a:cubicBezTo>
                    <a:pt x="103" y="86"/>
                    <a:pt x="120" y="144"/>
                    <a:pt x="138" y="202"/>
                  </a:cubicBezTo>
                  <a:cubicBezTo>
                    <a:pt x="140" y="210"/>
                    <a:pt x="144" y="213"/>
                    <a:pt x="151" y="214"/>
                  </a:cubicBezTo>
                  <a:cubicBezTo>
                    <a:pt x="157" y="215"/>
                    <a:pt x="165" y="215"/>
                    <a:pt x="168" y="219"/>
                  </a:cubicBezTo>
                  <a:cubicBezTo>
                    <a:pt x="181" y="236"/>
                    <a:pt x="196" y="233"/>
                    <a:pt x="212" y="227"/>
                  </a:cubicBezTo>
                  <a:cubicBezTo>
                    <a:pt x="202" y="237"/>
                    <a:pt x="206" y="240"/>
                    <a:pt x="217" y="241"/>
                  </a:cubicBezTo>
                  <a:cubicBezTo>
                    <a:pt x="207" y="254"/>
                    <a:pt x="191" y="260"/>
                    <a:pt x="183" y="277"/>
                  </a:cubicBezTo>
                  <a:cubicBezTo>
                    <a:pt x="178" y="290"/>
                    <a:pt x="174" y="301"/>
                    <a:pt x="173" y="315"/>
                  </a:cubicBezTo>
                  <a:cubicBezTo>
                    <a:pt x="173" y="331"/>
                    <a:pt x="178" y="348"/>
                    <a:pt x="169" y="364"/>
                  </a:cubicBezTo>
                  <a:cubicBezTo>
                    <a:pt x="168" y="364"/>
                    <a:pt x="168" y="364"/>
                    <a:pt x="168" y="364"/>
                  </a:cubicBezTo>
                  <a:cubicBezTo>
                    <a:pt x="158" y="355"/>
                    <a:pt x="162" y="343"/>
                    <a:pt x="160" y="332"/>
                  </a:cubicBezTo>
                  <a:cubicBezTo>
                    <a:pt x="159" y="323"/>
                    <a:pt x="163" y="313"/>
                    <a:pt x="156" y="304"/>
                  </a:cubicBezTo>
                  <a:cubicBezTo>
                    <a:pt x="155" y="304"/>
                    <a:pt x="153" y="304"/>
                    <a:pt x="152" y="304"/>
                  </a:cubicBezTo>
                  <a:cubicBezTo>
                    <a:pt x="146" y="299"/>
                    <a:pt x="137" y="296"/>
                    <a:pt x="134" y="288"/>
                  </a:cubicBezTo>
                  <a:cubicBezTo>
                    <a:pt x="134" y="286"/>
                    <a:pt x="135" y="284"/>
                    <a:pt x="136" y="283"/>
                  </a:cubicBezTo>
                  <a:cubicBezTo>
                    <a:pt x="151" y="283"/>
                    <a:pt x="165" y="281"/>
                    <a:pt x="172" y="264"/>
                  </a:cubicBezTo>
                  <a:cubicBezTo>
                    <a:pt x="177" y="252"/>
                    <a:pt x="178" y="244"/>
                    <a:pt x="169" y="235"/>
                  </a:cubicBezTo>
                  <a:cubicBezTo>
                    <a:pt x="160" y="225"/>
                    <a:pt x="150" y="220"/>
                    <a:pt x="137" y="225"/>
                  </a:cubicBezTo>
                  <a:cubicBezTo>
                    <a:pt x="130" y="228"/>
                    <a:pt x="123" y="234"/>
                    <a:pt x="116" y="225"/>
                  </a:cubicBezTo>
                  <a:cubicBezTo>
                    <a:pt x="114" y="221"/>
                    <a:pt x="117" y="217"/>
                    <a:pt x="114" y="213"/>
                  </a:cubicBezTo>
                  <a:cubicBezTo>
                    <a:pt x="106" y="164"/>
                    <a:pt x="88" y="118"/>
                    <a:pt x="74" y="70"/>
                  </a:cubicBezTo>
                  <a:cubicBezTo>
                    <a:pt x="67" y="43"/>
                    <a:pt x="50" y="31"/>
                    <a:pt x="22" y="34"/>
                  </a:cubicBezTo>
                  <a:cubicBezTo>
                    <a:pt x="19" y="34"/>
                    <a:pt x="17" y="35"/>
                    <a:pt x="14" y="34"/>
                  </a:cubicBezTo>
                  <a:cubicBezTo>
                    <a:pt x="13" y="25"/>
                    <a:pt x="4" y="29"/>
                    <a:pt x="0" y="24"/>
                  </a:cubicBezTo>
                  <a:close/>
                </a:path>
              </a:pathLst>
            </a:custGeom>
            <a:solidFill>
              <a:srgbClr val="DB65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4">
              <a:extLst>
                <a:ext uri="{FF2B5EF4-FFF2-40B4-BE49-F238E27FC236}">
                  <a16:creationId xmlns:a16="http://schemas.microsoft.com/office/drawing/2014/main" id="{BA46B30D-2EEC-476D-A8B8-44DACD174E41}"/>
                </a:ext>
              </a:extLst>
            </p:cNvPr>
            <p:cNvSpPr/>
            <p:nvPr/>
          </p:nvSpPr>
          <p:spPr bwMode="auto">
            <a:xfrm>
              <a:off x="7885520" y="2898775"/>
              <a:ext cx="285750" cy="288925"/>
            </a:xfrm>
            <a:custGeom>
              <a:avLst/>
              <a:gdLst>
                <a:gd name="T0" fmla="*/ 40 w 76"/>
                <a:gd name="T1" fmla="*/ 66 h 77"/>
                <a:gd name="T2" fmla="*/ 10 w 76"/>
                <a:gd name="T3" fmla="*/ 77 h 77"/>
                <a:gd name="T4" fmla="*/ 12 w 76"/>
                <a:gd name="T5" fmla="*/ 54 h 77"/>
                <a:gd name="T6" fmla="*/ 41 w 76"/>
                <a:gd name="T7" fmla="*/ 2 h 77"/>
                <a:gd name="T8" fmla="*/ 73 w 76"/>
                <a:gd name="T9" fmla="*/ 35 h 77"/>
                <a:gd name="T10" fmla="*/ 76 w 76"/>
                <a:gd name="T11" fmla="*/ 54 h 77"/>
                <a:gd name="T12" fmla="*/ 40 w 76"/>
                <a:gd name="T13" fmla="*/ 66 h 77"/>
              </a:gdLst>
              <a:ahLst/>
              <a:cxnLst>
                <a:cxn ang="0">
                  <a:pos x="T0" y="T1"/>
                </a:cxn>
                <a:cxn ang="0">
                  <a:pos x="T2" y="T3"/>
                </a:cxn>
                <a:cxn ang="0">
                  <a:pos x="T4" y="T5"/>
                </a:cxn>
                <a:cxn ang="0">
                  <a:pos x="T6" y="T7"/>
                </a:cxn>
                <a:cxn ang="0">
                  <a:pos x="T8" y="T9"/>
                </a:cxn>
                <a:cxn ang="0">
                  <a:pos x="T10" y="T11"/>
                </a:cxn>
                <a:cxn ang="0">
                  <a:pos x="T12" y="T13"/>
                </a:cxn>
              </a:cxnLst>
              <a:rect l="0" t="0" r="r" b="b"/>
              <a:pathLst>
                <a:path w="76" h="77">
                  <a:moveTo>
                    <a:pt x="40" y="66"/>
                  </a:moveTo>
                  <a:cubicBezTo>
                    <a:pt x="29" y="64"/>
                    <a:pt x="19" y="68"/>
                    <a:pt x="10" y="77"/>
                  </a:cubicBezTo>
                  <a:cubicBezTo>
                    <a:pt x="11" y="68"/>
                    <a:pt x="12" y="61"/>
                    <a:pt x="12" y="54"/>
                  </a:cubicBezTo>
                  <a:cubicBezTo>
                    <a:pt x="0" y="22"/>
                    <a:pt x="12" y="0"/>
                    <a:pt x="41" y="2"/>
                  </a:cubicBezTo>
                  <a:cubicBezTo>
                    <a:pt x="57" y="3"/>
                    <a:pt x="71" y="18"/>
                    <a:pt x="73" y="35"/>
                  </a:cubicBezTo>
                  <a:cubicBezTo>
                    <a:pt x="73" y="41"/>
                    <a:pt x="75" y="48"/>
                    <a:pt x="76" y="54"/>
                  </a:cubicBezTo>
                  <a:cubicBezTo>
                    <a:pt x="66" y="62"/>
                    <a:pt x="56" y="72"/>
                    <a:pt x="40" y="66"/>
                  </a:cubicBezTo>
                  <a:close/>
                </a:path>
              </a:pathLst>
            </a:custGeom>
            <a:solidFill>
              <a:srgbClr val="E55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5">
              <a:extLst>
                <a:ext uri="{FF2B5EF4-FFF2-40B4-BE49-F238E27FC236}">
                  <a16:creationId xmlns:a16="http://schemas.microsoft.com/office/drawing/2014/main" id="{32A6505F-3334-4901-897A-E08A0D65FCFC}"/>
                </a:ext>
              </a:extLst>
            </p:cNvPr>
            <p:cNvSpPr/>
            <p:nvPr/>
          </p:nvSpPr>
          <p:spPr bwMode="auto">
            <a:xfrm>
              <a:off x="8034745" y="3071812"/>
              <a:ext cx="579438" cy="214313"/>
            </a:xfrm>
            <a:custGeom>
              <a:avLst/>
              <a:gdLst>
                <a:gd name="T0" fmla="*/ 0 w 154"/>
                <a:gd name="T1" fmla="*/ 20 h 57"/>
                <a:gd name="T2" fmla="*/ 36 w 154"/>
                <a:gd name="T3" fmla="*/ 8 h 57"/>
                <a:gd name="T4" fmla="*/ 54 w 154"/>
                <a:gd name="T5" fmla="*/ 11 h 57"/>
                <a:gd name="T6" fmla="*/ 48 w 154"/>
                <a:gd name="T7" fmla="*/ 0 h 57"/>
                <a:gd name="T8" fmla="*/ 75 w 154"/>
                <a:gd name="T9" fmla="*/ 9 h 57"/>
                <a:gd name="T10" fmla="*/ 119 w 154"/>
                <a:gd name="T11" fmla="*/ 9 h 57"/>
                <a:gd name="T12" fmla="*/ 154 w 154"/>
                <a:gd name="T13" fmla="*/ 11 h 57"/>
                <a:gd name="T14" fmla="*/ 140 w 154"/>
                <a:gd name="T15" fmla="*/ 17 h 57"/>
                <a:gd name="T16" fmla="*/ 104 w 154"/>
                <a:gd name="T17" fmla="*/ 49 h 57"/>
                <a:gd name="T18" fmla="*/ 101 w 154"/>
                <a:gd name="T19" fmla="*/ 56 h 57"/>
                <a:gd name="T20" fmla="*/ 95 w 154"/>
                <a:gd name="T21" fmla="*/ 56 h 57"/>
                <a:gd name="T22" fmla="*/ 22 w 154"/>
                <a:gd name="T23" fmla="*/ 24 h 57"/>
                <a:gd name="T24" fmla="*/ 6 w 154"/>
                <a:gd name="T25" fmla="*/ 25 h 57"/>
                <a:gd name="T26" fmla="*/ 0 w 154"/>
                <a:gd name="T27"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57">
                  <a:moveTo>
                    <a:pt x="0" y="20"/>
                  </a:moveTo>
                  <a:cubicBezTo>
                    <a:pt x="14" y="20"/>
                    <a:pt x="23" y="8"/>
                    <a:pt x="36" y="8"/>
                  </a:cubicBezTo>
                  <a:cubicBezTo>
                    <a:pt x="42" y="9"/>
                    <a:pt x="48" y="10"/>
                    <a:pt x="54" y="11"/>
                  </a:cubicBezTo>
                  <a:cubicBezTo>
                    <a:pt x="52" y="7"/>
                    <a:pt x="50" y="4"/>
                    <a:pt x="48" y="0"/>
                  </a:cubicBezTo>
                  <a:cubicBezTo>
                    <a:pt x="57" y="3"/>
                    <a:pt x="66" y="6"/>
                    <a:pt x="75" y="9"/>
                  </a:cubicBezTo>
                  <a:cubicBezTo>
                    <a:pt x="90" y="15"/>
                    <a:pt x="103" y="20"/>
                    <a:pt x="119" y="9"/>
                  </a:cubicBezTo>
                  <a:cubicBezTo>
                    <a:pt x="129" y="1"/>
                    <a:pt x="143" y="2"/>
                    <a:pt x="154" y="11"/>
                  </a:cubicBezTo>
                  <a:cubicBezTo>
                    <a:pt x="150" y="17"/>
                    <a:pt x="145" y="16"/>
                    <a:pt x="140" y="17"/>
                  </a:cubicBezTo>
                  <a:cubicBezTo>
                    <a:pt x="111" y="21"/>
                    <a:pt x="111" y="22"/>
                    <a:pt x="104" y="49"/>
                  </a:cubicBezTo>
                  <a:cubicBezTo>
                    <a:pt x="104" y="51"/>
                    <a:pt x="103" y="54"/>
                    <a:pt x="101" y="56"/>
                  </a:cubicBezTo>
                  <a:cubicBezTo>
                    <a:pt x="99" y="57"/>
                    <a:pt x="97" y="57"/>
                    <a:pt x="95" y="56"/>
                  </a:cubicBezTo>
                  <a:cubicBezTo>
                    <a:pt x="85" y="31"/>
                    <a:pt x="48" y="15"/>
                    <a:pt x="22" y="24"/>
                  </a:cubicBezTo>
                  <a:cubicBezTo>
                    <a:pt x="17" y="26"/>
                    <a:pt x="11" y="29"/>
                    <a:pt x="6" y="25"/>
                  </a:cubicBezTo>
                  <a:cubicBezTo>
                    <a:pt x="4" y="23"/>
                    <a:pt x="2" y="22"/>
                    <a:pt x="0" y="20"/>
                  </a:cubicBezTo>
                  <a:close/>
                </a:path>
              </a:pathLst>
            </a:custGeom>
            <a:solidFill>
              <a:srgbClr val="D56A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6">
              <a:extLst>
                <a:ext uri="{FF2B5EF4-FFF2-40B4-BE49-F238E27FC236}">
                  <a16:creationId xmlns:a16="http://schemas.microsoft.com/office/drawing/2014/main" id="{DC7EC5CB-E752-4DCB-98AD-7641BD49D9DD}"/>
                </a:ext>
              </a:extLst>
            </p:cNvPr>
            <p:cNvSpPr/>
            <p:nvPr/>
          </p:nvSpPr>
          <p:spPr bwMode="auto">
            <a:xfrm>
              <a:off x="8207782" y="2957512"/>
              <a:ext cx="98425" cy="38100"/>
            </a:xfrm>
            <a:custGeom>
              <a:avLst/>
              <a:gdLst>
                <a:gd name="T0" fmla="*/ 0 w 26"/>
                <a:gd name="T1" fmla="*/ 8 h 10"/>
                <a:gd name="T2" fmla="*/ 26 w 26"/>
                <a:gd name="T3" fmla="*/ 3 h 10"/>
                <a:gd name="T4" fmla="*/ 0 w 26"/>
                <a:gd name="T5" fmla="*/ 8 h 10"/>
              </a:gdLst>
              <a:ahLst/>
              <a:cxnLst>
                <a:cxn ang="0">
                  <a:pos x="T0" y="T1"/>
                </a:cxn>
                <a:cxn ang="0">
                  <a:pos x="T2" y="T3"/>
                </a:cxn>
                <a:cxn ang="0">
                  <a:pos x="T4" y="T5"/>
                </a:cxn>
              </a:cxnLst>
              <a:rect l="0" t="0" r="r" b="b"/>
              <a:pathLst>
                <a:path w="26" h="10">
                  <a:moveTo>
                    <a:pt x="0" y="8"/>
                  </a:moveTo>
                  <a:cubicBezTo>
                    <a:pt x="9" y="0"/>
                    <a:pt x="18" y="3"/>
                    <a:pt x="26" y="3"/>
                  </a:cubicBezTo>
                  <a:cubicBezTo>
                    <a:pt x="16" y="10"/>
                    <a:pt x="16" y="10"/>
                    <a:pt x="0" y="8"/>
                  </a:cubicBezTo>
                  <a:close/>
                </a:path>
              </a:pathLst>
            </a:custGeom>
            <a:solidFill>
              <a:srgbClr val="E55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7">
              <a:extLst>
                <a:ext uri="{FF2B5EF4-FFF2-40B4-BE49-F238E27FC236}">
                  <a16:creationId xmlns:a16="http://schemas.microsoft.com/office/drawing/2014/main" id="{2312B5E5-FD36-46CC-BDDA-1278DF1B8C56}"/>
                </a:ext>
              </a:extLst>
            </p:cNvPr>
            <p:cNvSpPr/>
            <p:nvPr/>
          </p:nvSpPr>
          <p:spPr bwMode="auto">
            <a:xfrm>
              <a:off x="8141107" y="3548062"/>
              <a:ext cx="352425" cy="947738"/>
            </a:xfrm>
            <a:custGeom>
              <a:avLst/>
              <a:gdLst>
                <a:gd name="T0" fmla="*/ 41 w 94"/>
                <a:gd name="T1" fmla="*/ 229 h 252"/>
                <a:gd name="T2" fmla="*/ 36 w 94"/>
                <a:gd name="T3" fmla="*/ 237 h 252"/>
                <a:gd name="T4" fmla="*/ 0 w 94"/>
                <a:gd name="T5" fmla="*/ 241 h 252"/>
                <a:gd name="T6" fmla="*/ 0 w 94"/>
                <a:gd name="T7" fmla="*/ 237 h 252"/>
                <a:gd name="T8" fmla="*/ 25 w 94"/>
                <a:gd name="T9" fmla="*/ 206 h 252"/>
                <a:gd name="T10" fmla="*/ 60 w 94"/>
                <a:gd name="T11" fmla="*/ 53 h 252"/>
                <a:gd name="T12" fmla="*/ 73 w 94"/>
                <a:gd name="T13" fmla="*/ 11 h 252"/>
                <a:gd name="T14" fmla="*/ 86 w 94"/>
                <a:gd name="T15" fmla="*/ 1 h 252"/>
                <a:gd name="T16" fmla="*/ 94 w 94"/>
                <a:gd name="T17" fmla="*/ 18 h 252"/>
                <a:gd name="T18" fmla="*/ 67 w 94"/>
                <a:gd name="T19" fmla="*/ 143 h 252"/>
                <a:gd name="T20" fmla="*/ 52 w 94"/>
                <a:gd name="T21" fmla="*/ 209 h 252"/>
                <a:gd name="T22" fmla="*/ 41 w 94"/>
                <a:gd name="T23" fmla="*/ 22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51">
                  <a:moveTo>
                    <a:pt x="41" y="229"/>
                  </a:moveTo>
                  <a:cubicBezTo>
                    <a:pt x="37" y="230"/>
                    <a:pt x="36" y="234"/>
                    <a:pt x="36" y="237"/>
                  </a:cubicBezTo>
                  <a:cubicBezTo>
                    <a:pt x="24" y="237"/>
                    <a:pt x="14" y="252"/>
                    <a:pt x="0" y="241"/>
                  </a:cubicBezTo>
                  <a:cubicBezTo>
                    <a:pt x="0" y="240"/>
                    <a:pt x="0" y="238"/>
                    <a:pt x="0" y="237"/>
                  </a:cubicBezTo>
                  <a:cubicBezTo>
                    <a:pt x="15" y="232"/>
                    <a:pt x="21" y="221"/>
                    <a:pt x="25" y="206"/>
                  </a:cubicBezTo>
                  <a:cubicBezTo>
                    <a:pt x="36" y="155"/>
                    <a:pt x="49" y="104"/>
                    <a:pt x="60" y="53"/>
                  </a:cubicBezTo>
                  <a:cubicBezTo>
                    <a:pt x="63" y="39"/>
                    <a:pt x="65" y="24"/>
                    <a:pt x="73" y="11"/>
                  </a:cubicBezTo>
                  <a:cubicBezTo>
                    <a:pt x="76" y="6"/>
                    <a:pt x="80" y="0"/>
                    <a:pt x="86" y="1"/>
                  </a:cubicBezTo>
                  <a:cubicBezTo>
                    <a:pt x="94" y="3"/>
                    <a:pt x="93" y="11"/>
                    <a:pt x="94" y="18"/>
                  </a:cubicBezTo>
                  <a:cubicBezTo>
                    <a:pt x="89" y="60"/>
                    <a:pt x="76" y="101"/>
                    <a:pt x="67" y="143"/>
                  </a:cubicBezTo>
                  <a:cubicBezTo>
                    <a:pt x="63" y="165"/>
                    <a:pt x="58" y="187"/>
                    <a:pt x="52" y="209"/>
                  </a:cubicBezTo>
                  <a:cubicBezTo>
                    <a:pt x="50" y="216"/>
                    <a:pt x="49" y="225"/>
                    <a:pt x="41" y="229"/>
                  </a:cubicBezTo>
                  <a:close/>
                </a:path>
              </a:pathLst>
            </a:custGeom>
            <a:solidFill>
              <a:srgbClr val="DB6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8">
              <a:extLst>
                <a:ext uri="{FF2B5EF4-FFF2-40B4-BE49-F238E27FC236}">
                  <a16:creationId xmlns:a16="http://schemas.microsoft.com/office/drawing/2014/main" id="{FEDB5C30-BBEA-4763-ADBD-F2C961B4451A}"/>
                </a:ext>
              </a:extLst>
            </p:cNvPr>
            <p:cNvSpPr/>
            <p:nvPr/>
          </p:nvSpPr>
          <p:spPr bwMode="auto">
            <a:xfrm>
              <a:off x="7715657" y="3311525"/>
              <a:ext cx="771525" cy="1146175"/>
            </a:xfrm>
            <a:custGeom>
              <a:avLst/>
              <a:gdLst>
                <a:gd name="T0" fmla="*/ 189 w 205"/>
                <a:gd name="T1" fmla="*/ 76 h 305"/>
                <a:gd name="T2" fmla="*/ 141 w 205"/>
                <a:gd name="T3" fmla="*/ 279 h 305"/>
                <a:gd name="T4" fmla="*/ 113 w 205"/>
                <a:gd name="T5" fmla="*/ 300 h 305"/>
                <a:gd name="T6" fmla="*/ 10 w 205"/>
                <a:gd name="T7" fmla="*/ 148 h 305"/>
                <a:gd name="T8" fmla="*/ 4 w 205"/>
                <a:gd name="T9" fmla="*/ 124 h 305"/>
                <a:gd name="T10" fmla="*/ 9 w 205"/>
                <a:gd name="T11" fmla="*/ 104 h 305"/>
                <a:gd name="T12" fmla="*/ 18 w 205"/>
                <a:gd name="T13" fmla="*/ 93 h 305"/>
                <a:gd name="T14" fmla="*/ 32 w 205"/>
                <a:gd name="T15" fmla="*/ 81 h 305"/>
                <a:gd name="T16" fmla="*/ 173 w 205"/>
                <a:gd name="T17" fmla="*/ 7 h 305"/>
                <a:gd name="T18" fmla="*/ 195 w 205"/>
                <a:gd name="T19" fmla="*/ 6 h 305"/>
                <a:gd name="T20" fmla="*/ 203 w 205"/>
                <a:gd name="T21" fmla="*/ 29 h 305"/>
                <a:gd name="T22" fmla="*/ 189 w 205"/>
                <a:gd name="T23" fmla="*/ 7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305">
                  <a:moveTo>
                    <a:pt x="189" y="76"/>
                  </a:moveTo>
                  <a:cubicBezTo>
                    <a:pt x="173" y="144"/>
                    <a:pt x="156" y="211"/>
                    <a:pt x="141" y="279"/>
                  </a:cubicBezTo>
                  <a:cubicBezTo>
                    <a:pt x="137" y="296"/>
                    <a:pt x="131" y="305"/>
                    <a:pt x="113" y="300"/>
                  </a:cubicBezTo>
                  <a:cubicBezTo>
                    <a:pt x="79" y="249"/>
                    <a:pt x="45" y="199"/>
                    <a:pt x="10" y="148"/>
                  </a:cubicBezTo>
                  <a:cubicBezTo>
                    <a:pt x="5" y="140"/>
                    <a:pt x="1" y="133"/>
                    <a:pt x="4" y="124"/>
                  </a:cubicBezTo>
                  <a:cubicBezTo>
                    <a:pt x="0" y="116"/>
                    <a:pt x="1" y="109"/>
                    <a:pt x="9" y="104"/>
                  </a:cubicBezTo>
                  <a:cubicBezTo>
                    <a:pt x="12" y="100"/>
                    <a:pt x="15" y="96"/>
                    <a:pt x="18" y="93"/>
                  </a:cubicBezTo>
                  <a:cubicBezTo>
                    <a:pt x="21" y="86"/>
                    <a:pt x="26" y="84"/>
                    <a:pt x="32" y="81"/>
                  </a:cubicBezTo>
                  <a:cubicBezTo>
                    <a:pt x="79" y="57"/>
                    <a:pt x="126" y="32"/>
                    <a:pt x="173" y="7"/>
                  </a:cubicBezTo>
                  <a:cubicBezTo>
                    <a:pt x="180" y="3"/>
                    <a:pt x="187" y="0"/>
                    <a:pt x="195" y="6"/>
                  </a:cubicBezTo>
                  <a:cubicBezTo>
                    <a:pt x="203" y="12"/>
                    <a:pt x="205" y="19"/>
                    <a:pt x="203" y="29"/>
                  </a:cubicBezTo>
                  <a:cubicBezTo>
                    <a:pt x="201" y="45"/>
                    <a:pt x="196" y="61"/>
                    <a:pt x="189"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9">
              <a:extLst>
                <a:ext uri="{FF2B5EF4-FFF2-40B4-BE49-F238E27FC236}">
                  <a16:creationId xmlns:a16="http://schemas.microsoft.com/office/drawing/2014/main" id="{2990D30B-9C1B-49C5-AEBD-1DE5378D1953}"/>
                </a:ext>
              </a:extLst>
            </p:cNvPr>
            <p:cNvSpPr/>
            <p:nvPr/>
          </p:nvSpPr>
          <p:spPr bwMode="auto">
            <a:xfrm>
              <a:off x="7479120" y="3552825"/>
              <a:ext cx="269875" cy="300038"/>
            </a:xfrm>
            <a:custGeom>
              <a:avLst/>
              <a:gdLst>
                <a:gd name="T0" fmla="*/ 72 w 72"/>
                <a:gd name="T1" fmla="*/ 40 h 80"/>
                <a:gd name="T2" fmla="*/ 67 w 72"/>
                <a:gd name="T3" fmla="*/ 60 h 80"/>
                <a:gd name="T4" fmla="*/ 53 w 72"/>
                <a:gd name="T5" fmla="*/ 80 h 80"/>
                <a:gd name="T6" fmla="*/ 35 w 72"/>
                <a:gd name="T7" fmla="*/ 76 h 80"/>
                <a:gd name="T8" fmla="*/ 1 w 72"/>
                <a:gd name="T9" fmla="*/ 45 h 80"/>
                <a:gd name="T10" fmla="*/ 31 w 72"/>
                <a:gd name="T11" fmla="*/ 12 h 80"/>
                <a:gd name="T12" fmla="*/ 45 w 72"/>
                <a:gd name="T13" fmla="*/ 4 h 80"/>
                <a:gd name="T14" fmla="*/ 54 w 72"/>
                <a:gd name="T15" fmla="*/ 8 h 80"/>
                <a:gd name="T16" fmla="*/ 72 w 72"/>
                <a:gd name="T17"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72" y="40"/>
                  </a:moveTo>
                  <a:cubicBezTo>
                    <a:pt x="70" y="47"/>
                    <a:pt x="68" y="54"/>
                    <a:pt x="67" y="60"/>
                  </a:cubicBezTo>
                  <a:cubicBezTo>
                    <a:pt x="55" y="62"/>
                    <a:pt x="66" y="80"/>
                    <a:pt x="53" y="80"/>
                  </a:cubicBezTo>
                  <a:cubicBezTo>
                    <a:pt x="47" y="77"/>
                    <a:pt x="41" y="76"/>
                    <a:pt x="35" y="76"/>
                  </a:cubicBezTo>
                  <a:cubicBezTo>
                    <a:pt x="12" y="75"/>
                    <a:pt x="3" y="67"/>
                    <a:pt x="1" y="45"/>
                  </a:cubicBezTo>
                  <a:cubicBezTo>
                    <a:pt x="0" y="32"/>
                    <a:pt x="14" y="16"/>
                    <a:pt x="31" y="12"/>
                  </a:cubicBezTo>
                  <a:cubicBezTo>
                    <a:pt x="37" y="11"/>
                    <a:pt x="43" y="13"/>
                    <a:pt x="45" y="4"/>
                  </a:cubicBezTo>
                  <a:cubicBezTo>
                    <a:pt x="49" y="2"/>
                    <a:pt x="53" y="0"/>
                    <a:pt x="54" y="8"/>
                  </a:cubicBezTo>
                  <a:cubicBezTo>
                    <a:pt x="56" y="21"/>
                    <a:pt x="67" y="29"/>
                    <a:pt x="72" y="40"/>
                  </a:cubicBezTo>
                  <a:close/>
                </a:path>
              </a:pathLst>
            </a:custGeom>
            <a:solidFill>
              <a:srgbClr val="E460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0">
              <a:extLst>
                <a:ext uri="{FF2B5EF4-FFF2-40B4-BE49-F238E27FC236}">
                  <a16:creationId xmlns:a16="http://schemas.microsoft.com/office/drawing/2014/main" id="{7FB7B484-F9EF-4941-B67D-5885A7A181AB}"/>
                </a:ext>
              </a:extLst>
            </p:cNvPr>
            <p:cNvSpPr/>
            <p:nvPr/>
          </p:nvSpPr>
          <p:spPr bwMode="auto">
            <a:xfrm>
              <a:off x="9001532" y="3970337"/>
              <a:ext cx="481013" cy="374650"/>
            </a:xfrm>
            <a:custGeom>
              <a:avLst/>
              <a:gdLst>
                <a:gd name="T0" fmla="*/ 111 w 128"/>
                <a:gd name="T1" fmla="*/ 10 h 100"/>
                <a:gd name="T2" fmla="*/ 127 w 128"/>
                <a:gd name="T3" fmla="*/ 25 h 100"/>
                <a:gd name="T4" fmla="*/ 127 w 128"/>
                <a:gd name="T5" fmla="*/ 63 h 100"/>
                <a:gd name="T6" fmla="*/ 86 w 128"/>
                <a:gd name="T7" fmla="*/ 90 h 100"/>
                <a:gd name="T8" fmla="*/ 15 w 128"/>
                <a:gd name="T9" fmla="*/ 65 h 100"/>
                <a:gd name="T10" fmla="*/ 16 w 128"/>
                <a:gd name="T11" fmla="*/ 43 h 100"/>
                <a:gd name="T12" fmla="*/ 53 w 128"/>
                <a:gd name="T13" fmla="*/ 22 h 100"/>
                <a:gd name="T14" fmla="*/ 87 w 128"/>
                <a:gd name="T15" fmla="*/ 6 h 100"/>
                <a:gd name="T16" fmla="*/ 111 w 128"/>
                <a:gd name="T17" fmla="*/ 1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0">
                  <a:moveTo>
                    <a:pt x="111" y="10"/>
                  </a:moveTo>
                  <a:cubicBezTo>
                    <a:pt x="117" y="14"/>
                    <a:pt x="128" y="13"/>
                    <a:pt x="127" y="25"/>
                  </a:cubicBezTo>
                  <a:cubicBezTo>
                    <a:pt x="127" y="37"/>
                    <a:pt x="127" y="50"/>
                    <a:pt x="127" y="63"/>
                  </a:cubicBezTo>
                  <a:cubicBezTo>
                    <a:pt x="127" y="89"/>
                    <a:pt x="112" y="100"/>
                    <a:pt x="86" y="90"/>
                  </a:cubicBezTo>
                  <a:cubicBezTo>
                    <a:pt x="63" y="82"/>
                    <a:pt x="39" y="73"/>
                    <a:pt x="15" y="65"/>
                  </a:cubicBezTo>
                  <a:cubicBezTo>
                    <a:pt x="0" y="57"/>
                    <a:pt x="9" y="49"/>
                    <a:pt x="16" y="43"/>
                  </a:cubicBezTo>
                  <a:cubicBezTo>
                    <a:pt x="27" y="33"/>
                    <a:pt x="41" y="29"/>
                    <a:pt x="53" y="22"/>
                  </a:cubicBezTo>
                  <a:cubicBezTo>
                    <a:pt x="65" y="17"/>
                    <a:pt x="75" y="11"/>
                    <a:pt x="87" y="6"/>
                  </a:cubicBezTo>
                  <a:cubicBezTo>
                    <a:pt x="95" y="2"/>
                    <a:pt x="104" y="0"/>
                    <a:pt x="111" y="10"/>
                  </a:cubicBezTo>
                  <a:close/>
                </a:path>
              </a:pathLst>
            </a:custGeom>
            <a:solidFill>
              <a:srgbClr val="FE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1">
              <a:extLst>
                <a:ext uri="{FF2B5EF4-FFF2-40B4-BE49-F238E27FC236}">
                  <a16:creationId xmlns:a16="http://schemas.microsoft.com/office/drawing/2014/main" id="{23534B96-BA4E-43D3-8AB9-6B29156261F7}"/>
                </a:ext>
              </a:extLst>
            </p:cNvPr>
            <p:cNvSpPr/>
            <p:nvPr/>
          </p:nvSpPr>
          <p:spPr bwMode="auto">
            <a:xfrm>
              <a:off x="8734832" y="4006850"/>
              <a:ext cx="515938" cy="296863"/>
            </a:xfrm>
            <a:custGeom>
              <a:avLst/>
              <a:gdLst>
                <a:gd name="T0" fmla="*/ 126 w 137"/>
                <a:gd name="T1" fmla="*/ 15 h 79"/>
                <a:gd name="T2" fmla="*/ 92 w 137"/>
                <a:gd name="T3" fmla="*/ 35 h 79"/>
                <a:gd name="T4" fmla="*/ 86 w 137"/>
                <a:gd name="T5" fmla="*/ 55 h 79"/>
                <a:gd name="T6" fmla="*/ 74 w 137"/>
                <a:gd name="T7" fmla="*/ 66 h 79"/>
                <a:gd name="T8" fmla="*/ 23 w 137"/>
                <a:gd name="T9" fmla="*/ 74 h 79"/>
                <a:gd name="T10" fmla="*/ 10 w 137"/>
                <a:gd name="T11" fmla="*/ 55 h 79"/>
                <a:gd name="T12" fmla="*/ 6 w 137"/>
                <a:gd name="T13" fmla="*/ 33 h 79"/>
                <a:gd name="T14" fmla="*/ 19 w 137"/>
                <a:gd name="T15" fmla="*/ 8 h 79"/>
                <a:gd name="T16" fmla="*/ 33 w 137"/>
                <a:gd name="T17" fmla="*/ 2 h 79"/>
                <a:gd name="T18" fmla="*/ 74 w 137"/>
                <a:gd name="T19" fmla="*/ 16 h 79"/>
                <a:gd name="T20" fmla="*/ 116 w 137"/>
                <a:gd name="T21" fmla="*/ 2 h 79"/>
                <a:gd name="T22" fmla="*/ 126 w 137"/>
                <a:gd name="T23"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79">
                  <a:moveTo>
                    <a:pt x="126" y="15"/>
                  </a:moveTo>
                  <a:cubicBezTo>
                    <a:pt x="115" y="22"/>
                    <a:pt x="104" y="29"/>
                    <a:pt x="92" y="35"/>
                  </a:cubicBezTo>
                  <a:cubicBezTo>
                    <a:pt x="83" y="40"/>
                    <a:pt x="78" y="45"/>
                    <a:pt x="86" y="55"/>
                  </a:cubicBezTo>
                  <a:cubicBezTo>
                    <a:pt x="87" y="64"/>
                    <a:pt x="77" y="62"/>
                    <a:pt x="74" y="66"/>
                  </a:cubicBezTo>
                  <a:cubicBezTo>
                    <a:pt x="57" y="70"/>
                    <a:pt x="41" y="79"/>
                    <a:pt x="23" y="74"/>
                  </a:cubicBezTo>
                  <a:cubicBezTo>
                    <a:pt x="16" y="69"/>
                    <a:pt x="8" y="65"/>
                    <a:pt x="10" y="55"/>
                  </a:cubicBezTo>
                  <a:cubicBezTo>
                    <a:pt x="0" y="49"/>
                    <a:pt x="2" y="41"/>
                    <a:pt x="6" y="33"/>
                  </a:cubicBezTo>
                  <a:cubicBezTo>
                    <a:pt x="11" y="25"/>
                    <a:pt x="17" y="17"/>
                    <a:pt x="19" y="8"/>
                  </a:cubicBezTo>
                  <a:cubicBezTo>
                    <a:pt x="20" y="1"/>
                    <a:pt x="26" y="0"/>
                    <a:pt x="33" y="2"/>
                  </a:cubicBezTo>
                  <a:cubicBezTo>
                    <a:pt x="47" y="6"/>
                    <a:pt x="61" y="8"/>
                    <a:pt x="74" y="16"/>
                  </a:cubicBezTo>
                  <a:cubicBezTo>
                    <a:pt x="89" y="16"/>
                    <a:pt x="100" y="3"/>
                    <a:pt x="116" y="2"/>
                  </a:cubicBezTo>
                  <a:cubicBezTo>
                    <a:pt x="122" y="4"/>
                    <a:pt x="137" y="0"/>
                    <a:pt x="126" y="15"/>
                  </a:cubicBezTo>
                  <a:close/>
                </a:path>
              </a:pathLst>
            </a:custGeom>
            <a:solidFill>
              <a:srgbClr val="E55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2">
              <a:extLst>
                <a:ext uri="{FF2B5EF4-FFF2-40B4-BE49-F238E27FC236}">
                  <a16:creationId xmlns:a16="http://schemas.microsoft.com/office/drawing/2014/main" id="{F610F02A-28BC-44D1-8AC1-6E6C02320197}"/>
                </a:ext>
              </a:extLst>
            </p:cNvPr>
            <p:cNvSpPr/>
            <p:nvPr/>
          </p:nvSpPr>
          <p:spPr bwMode="auto">
            <a:xfrm>
              <a:off x="9355545" y="4064000"/>
              <a:ext cx="288925" cy="500063"/>
            </a:xfrm>
            <a:custGeom>
              <a:avLst/>
              <a:gdLst>
                <a:gd name="T0" fmla="*/ 37 w 77"/>
                <a:gd name="T1" fmla="*/ 0 h 133"/>
                <a:gd name="T2" fmla="*/ 45 w 77"/>
                <a:gd name="T3" fmla="*/ 17 h 133"/>
                <a:gd name="T4" fmla="*/ 49 w 77"/>
                <a:gd name="T5" fmla="*/ 60 h 133"/>
                <a:gd name="T6" fmla="*/ 77 w 77"/>
                <a:gd name="T7" fmla="*/ 64 h 133"/>
                <a:gd name="T8" fmla="*/ 71 w 77"/>
                <a:gd name="T9" fmla="*/ 94 h 133"/>
                <a:gd name="T10" fmla="*/ 42 w 77"/>
                <a:gd name="T11" fmla="*/ 132 h 133"/>
                <a:gd name="T12" fmla="*/ 4 w 77"/>
                <a:gd name="T13" fmla="*/ 98 h 133"/>
                <a:gd name="T14" fmla="*/ 24 w 77"/>
                <a:gd name="T15" fmla="*/ 68 h 133"/>
                <a:gd name="T16" fmla="*/ 39 w 77"/>
                <a:gd name="T17" fmla="*/ 39 h 133"/>
                <a:gd name="T18" fmla="*/ 37 w 77"/>
                <a:gd name="T1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33">
                  <a:moveTo>
                    <a:pt x="37" y="0"/>
                  </a:moveTo>
                  <a:cubicBezTo>
                    <a:pt x="49" y="2"/>
                    <a:pt x="44" y="11"/>
                    <a:pt x="45" y="17"/>
                  </a:cubicBezTo>
                  <a:cubicBezTo>
                    <a:pt x="47" y="31"/>
                    <a:pt x="41" y="46"/>
                    <a:pt x="49" y="60"/>
                  </a:cubicBezTo>
                  <a:cubicBezTo>
                    <a:pt x="55" y="84"/>
                    <a:pt x="68" y="63"/>
                    <a:pt x="77" y="64"/>
                  </a:cubicBezTo>
                  <a:cubicBezTo>
                    <a:pt x="72" y="73"/>
                    <a:pt x="69" y="82"/>
                    <a:pt x="71" y="94"/>
                  </a:cubicBezTo>
                  <a:cubicBezTo>
                    <a:pt x="74" y="112"/>
                    <a:pt x="58" y="130"/>
                    <a:pt x="42" y="132"/>
                  </a:cubicBezTo>
                  <a:cubicBezTo>
                    <a:pt x="20" y="133"/>
                    <a:pt x="9" y="121"/>
                    <a:pt x="4" y="98"/>
                  </a:cubicBezTo>
                  <a:cubicBezTo>
                    <a:pt x="0" y="78"/>
                    <a:pt x="13" y="74"/>
                    <a:pt x="24" y="68"/>
                  </a:cubicBezTo>
                  <a:cubicBezTo>
                    <a:pt x="38" y="62"/>
                    <a:pt x="43" y="56"/>
                    <a:pt x="39" y="39"/>
                  </a:cubicBezTo>
                  <a:cubicBezTo>
                    <a:pt x="35" y="27"/>
                    <a:pt x="37" y="13"/>
                    <a:pt x="37" y="0"/>
                  </a:cubicBezTo>
                  <a:close/>
                </a:path>
              </a:pathLst>
            </a:custGeom>
            <a:solidFill>
              <a:srgbClr val="E55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3">
              <a:extLst>
                <a:ext uri="{FF2B5EF4-FFF2-40B4-BE49-F238E27FC236}">
                  <a16:creationId xmlns:a16="http://schemas.microsoft.com/office/drawing/2014/main" id="{6FCE85FB-4DD4-470F-967A-358484E629AB}"/>
                </a:ext>
              </a:extLst>
            </p:cNvPr>
            <p:cNvSpPr/>
            <p:nvPr/>
          </p:nvSpPr>
          <p:spPr bwMode="auto">
            <a:xfrm>
              <a:off x="9512707" y="3811587"/>
              <a:ext cx="342900" cy="508000"/>
            </a:xfrm>
            <a:custGeom>
              <a:avLst/>
              <a:gdLst>
                <a:gd name="T0" fmla="*/ 8 w 91"/>
                <a:gd name="T1" fmla="*/ 127 h 135"/>
                <a:gd name="T2" fmla="*/ 7 w 91"/>
                <a:gd name="T3" fmla="*/ 99 h 135"/>
                <a:gd name="T4" fmla="*/ 27 w 91"/>
                <a:gd name="T5" fmla="*/ 18 h 135"/>
                <a:gd name="T6" fmla="*/ 56 w 91"/>
                <a:gd name="T7" fmla="*/ 4 h 135"/>
                <a:gd name="T8" fmla="*/ 59 w 91"/>
                <a:gd name="T9" fmla="*/ 3 h 135"/>
                <a:gd name="T10" fmla="*/ 85 w 91"/>
                <a:gd name="T11" fmla="*/ 10 h 135"/>
                <a:gd name="T12" fmla="*/ 79 w 91"/>
                <a:gd name="T13" fmla="*/ 32 h 135"/>
                <a:gd name="T14" fmla="*/ 27 w 91"/>
                <a:gd name="T15" fmla="*/ 123 h 135"/>
                <a:gd name="T16" fmla="*/ 8 w 91"/>
                <a:gd name="T17"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35">
                  <a:moveTo>
                    <a:pt x="8" y="127"/>
                  </a:moveTo>
                  <a:cubicBezTo>
                    <a:pt x="8" y="117"/>
                    <a:pt x="9" y="108"/>
                    <a:pt x="7" y="99"/>
                  </a:cubicBezTo>
                  <a:cubicBezTo>
                    <a:pt x="0" y="68"/>
                    <a:pt x="14" y="43"/>
                    <a:pt x="27" y="18"/>
                  </a:cubicBezTo>
                  <a:cubicBezTo>
                    <a:pt x="33" y="7"/>
                    <a:pt x="48" y="11"/>
                    <a:pt x="56" y="4"/>
                  </a:cubicBezTo>
                  <a:cubicBezTo>
                    <a:pt x="58" y="4"/>
                    <a:pt x="58" y="4"/>
                    <a:pt x="59" y="3"/>
                  </a:cubicBezTo>
                  <a:cubicBezTo>
                    <a:pt x="69" y="0"/>
                    <a:pt x="78" y="1"/>
                    <a:pt x="85" y="10"/>
                  </a:cubicBezTo>
                  <a:cubicBezTo>
                    <a:pt x="91" y="20"/>
                    <a:pt x="83" y="25"/>
                    <a:pt x="79" y="32"/>
                  </a:cubicBezTo>
                  <a:cubicBezTo>
                    <a:pt x="62" y="62"/>
                    <a:pt x="44" y="92"/>
                    <a:pt x="27" y="123"/>
                  </a:cubicBezTo>
                  <a:cubicBezTo>
                    <a:pt x="21" y="133"/>
                    <a:pt x="16" y="135"/>
                    <a:pt x="8" y="127"/>
                  </a:cubicBezTo>
                  <a:close/>
                </a:path>
              </a:pathLst>
            </a:custGeom>
            <a:solidFill>
              <a:srgbClr val="FDFB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4">
              <a:extLst>
                <a:ext uri="{FF2B5EF4-FFF2-40B4-BE49-F238E27FC236}">
                  <a16:creationId xmlns:a16="http://schemas.microsoft.com/office/drawing/2014/main" id="{116304D2-3EBB-4F4F-81AA-A84E3E48E07A}"/>
                </a:ext>
              </a:extLst>
            </p:cNvPr>
            <p:cNvSpPr/>
            <p:nvPr/>
          </p:nvSpPr>
          <p:spPr bwMode="auto">
            <a:xfrm>
              <a:off x="8290332" y="3352800"/>
              <a:ext cx="530225" cy="1123950"/>
            </a:xfrm>
            <a:custGeom>
              <a:avLst/>
              <a:gdLst>
                <a:gd name="T0" fmla="*/ 1 w 141"/>
                <a:gd name="T1" fmla="*/ 281 h 299"/>
                <a:gd name="T2" fmla="*/ 49 w 141"/>
                <a:gd name="T3" fmla="*/ 71 h 299"/>
                <a:gd name="T4" fmla="*/ 53 w 141"/>
                <a:gd name="T5" fmla="*/ 39 h 299"/>
                <a:gd name="T6" fmla="*/ 57 w 141"/>
                <a:gd name="T7" fmla="*/ 18 h 299"/>
                <a:gd name="T8" fmla="*/ 60 w 141"/>
                <a:gd name="T9" fmla="*/ 13 h 299"/>
                <a:gd name="T10" fmla="*/ 85 w 141"/>
                <a:gd name="T11" fmla="*/ 19 h 299"/>
                <a:gd name="T12" fmla="*/ 100 w 141"/>
                <a:gd name="T13" fmla="*/ 58 h 299"/>
                <a:gd name="T14" fmla="*/ 135 w 141"/>
                <a:gd name="T15" fmla="*/ 158 h 299"/>
                <a:gd name="T16" fmla="*/ 129 w 141"/>
                <a:gd name="T17" fmla="*/ 201 h 299"/>
                <a:gd name="T18" fmla="*/ 124 w 141"/>
                <a:gd name="T19" fmla="*/ 229 h 299"/>
                <a:gd name="T20" fmla="*/ 116 w 141"/>
                <a:gd name="T21" fmla="*/ 239 h 299"/>
                <a:gd name="T22" fmla="*/ 16 w 141"/>
                <a:gd name="T23" fmla="*/ 292 h 299"/>
                <a:gd name="T24" fmla="*/ 1 w 141"/>
                <a:gd name="T25" fmla="*/ 28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299">
                  <a:moveTo>
                    <a:pt x="1" y="281"/>
                  </a:moveTo>
                  <a:cubicBezTo>
                    <a:pt x="19" y="211"/>
                    <a:pt x="35" y="141"/>
                    <a:pt x="49" y="71"/>
                  </a:cubicBezTo>
                  <a:cubicBezTo>
                    <a:pt x="52" y="60"/>
                    <a:pt x="49" y="49"/>
                    <a:pt x="53" y="39"/>
                  </a:cubicBezTo>
                  <a:cubicBezTo>
                    <a:pt x="55" y="32"/>
                    <a:pt x="55" y="25"/>
                    <a:pt x="57" y="18"/>
                  </a:cubicBezTo>
                  <a:cubicBezTo>
                    <a:pt x="58" y="16"/>
                    <a:pt x="58" y="15"/>
                    <a:pt x="60" y="13"/>
                  </a:cubicBezTo>
                  <a:cubicBezTo>
                    <a:pt x="72" y="0"/>
                    <a:pt x="80" y="7"/>
                    <a:pt x="85" y="19"/>
                  </a:cubicBezTo>
                  <a:cubicBezTo>
                    <a:pt x="91" y="32"/>
                    <a:pt x="95" y="45"/>
                    <a:pt x="100" y="58"/>
                  </a:cubicBezTo>
                  <a:cubicBezTo>
                    <a:pt x="112" y="91"/>
                    <a:pt x="123" y="125"/>
                    <a:pt x="135" y="158"/>
                  </a:cubicBezTo>
                  <a:cubicBezTo>
                    <a:pt x="140" y="173"/>
                    <a:pt x="141" y="188"/>
                    <a:pt x="129" y="201"/>
                  </a:cubicBezTo>
                  <a:cubicBezTo>
                    <a:pt x="122" y="209"/>
                    <a:pt x="121" y="219"/>
                    <a:pt x="124" y="229"/>
                  </a:cubicBezTo>
                  <a:cubicBezTo>
                    <a:pt x="124" y="234"/>
                    <a:pt x="121" y="237"/>
                    <a:pt x="116" y="239"/>
                  </a:cubicBezTo>
                  <a:cubicBezTo>
                    <a:pt x="83" y="257"/>
                    <a:pt x="49" y="274"/>
                    <a:pt x="16" y="292"/>
                  </a:cubicBezTo>
                  <a:cubicBezTo>
                    <a:pt x="3" y="299"/>
                    <a:pt x="0" y="293"/>
                    <a:pt x="1" y="281"/>
                  </a:cubicBezTo>
                  <a:close/>
                </a:path>
              </a:pathLst>
            </a:custGeom>
            <a:solidFill>
              <a:srgbClr val="FE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5">
              <a:extLst>
                <a:ext uri="{FF2B5EF4-FFF2-40B4-BE49-F238E27FC236}">
                  <a16:creationId xmlns:a16="http://schemas.microsoft.com/office/drawing/2014/main" id="{1CB565E7-4C7E-46F1-A52B-FDB23FC65370}"/>
                </a:ext>
              </a:extLst>
            </p:cNvPr>
            <p:cNvSpPr/>
            <p:nvPr/>
          </p:nvSpPr>
          <p:spPr bwMode="auto">
            <a:xfrm>
              <a:off x="8498295" y="3333750"/>
              <a:ext cx="530225" cy="881063"/>
            </a:xfrm>
            <a:custGeom>
              <a:avLst/>
              <a:gdLst>
                <a:gd name="T0" fmla="*/ 69 w 141"/>
                <a:gd name="T1" fmla="*/ 234 h 234"/>
                <a:gd name="T2" fmla="*/ 75 w 141"/>
                <a:gd name="T3" fmla="*/ 197 h 234"/>
                <a:gd name="T4" fmla="*/ 79 w 141"/>
                <a:gd name="T5" fmla="*/ 176 h 234"/>
                <a:gd name="T6" fmla="*/ 26 w 141"/>
                <a:gd name="T7" fmla="*/ 25 h 234"/>
                <a:gd name="T8" fmla="*/ 6 w 141"/>
                <a:gd name="T9" fmla="*/ 23 h 234"/>
                <a:gd name="T10" fmla="*/ 17 w 141"/>
                <a:gd name="T11" fmla="*/ 0 h 234"/>
                <a:gd name="T12" fmla="*/ 35 w 141"/>
                <a:gd name="T13" fmla="*/ 0 h 234"/>
                <a:gd name="T14" fmla="*/ 40 w 141"/>
                <a:gd name="T15" fmla="*/ 3 h 234"/>
                <a:gd name="T16" fmla="*/ 93 w 141"/>
                <a:gd name="T17" fmla="*/ 153 h 234"/>
                <a:gd name="T18" fmla="*/ 119 w 141"/>
                <a:gd name="T19" fmla="*/ 180 h 234"/>
                <a:gd name="T20" fmla="*/ 139 w 141"/>
                <a:gd name="T21" fmla="*/ 201 h 234"/>
                <a:gd name="T22" fmla="*/ 95 w 141"/>
                <a:gd name="T23" fmla="*/ 186 h 234"/>
                <a:gd name="T24" fmla="*/ 88 w 141"/>
                <a:gd name="T25" fmla="*/ 184 h 234"/>
                <a:gd name="T26" fmla="*/ 73 w 141"/>
                <a:gd name="T27" fmla="*/ 234 h 234"/>
                <a:gd name="T28" fmla="*/ 69 w 141"/>
                <a:gd name="T2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234">
                  <a:moveTo>
                    <a:pt x="69" y="234"/>
                  </a:moveTo>
                  <a:cubicBezTo>
                    <a:pt x="62" y="220"/>
                    <a:pt x="66" y="208"/>
                    <a:pt x="75" y="197"/>
                  </a:cubicBezTo>
                  <a:cubicBezTo>
                    <a:pt x="81" y="190"/>
                    <a:pt x="82" y="184"/>
                    <a:pt x="79" y="176"/>
                  </a:cubicBezTo>
                  <a:cubicBezTo>
                    <a:pt x="61" y="125"/>
                    <a:pt x="43" y="75"/>
                    <a:pt x="26" y="25"/>
                  </a:cubicBezTo>
                  <a:cubicBezTo>
                    <a:pt x="21" y="10"/>
                    <a:pt x="14" y="10"/>
                    <a:pt x="6" y="23"/>
                  </a:cubicBezTo>
                  <a:cubicBezTo>
                    <a:pt x="0" y="7"/>
                    <a:pt x="2" y="2"/>
                    <a:pt x="17" y="0"/>
                  </a:cubicBezTo>
                  <a:cubicBezTo>
                    <a:pt x="23" y="0"/>
                    <a:pt x="29" y="0"/>
                    <a:pt x="35" y="0"/>
                  </a:cubicBezTo>
                  <a:cubicBezTo>
                    <a:pt x="37" y="1"/>
                    <a:pt x="39" y="2"/>
                    <a:pt x="40" y="3"/>
                  </a:cubicBezTo>
                  <a:cubicBezTo>
                    <a:pt x="60" y="53"/>
                    <a:pt x="76" y="103"/>
                    <a:pt x="93" y="153"/>
                  </a:cubicBezTo>
                  <a:cubicBezTo>
                    <a:pt x="98" y="167"/>
                    <a:pt x="104" y="176"/>
                    <a:pt x="119" y="180"/>
                  </a:cubicBezTo>
                  <a:cubicBezTo>
                    <a:pt x="129" y="183"/>
                    <a:pt x="141" y="187"/>
                    <a:pt x="139" y="201"/>
                  </a:cubicBezTo>
                  <a:cubicBezTo>
                    <a:pt x="125" y="194"/>
                    <a:pt x="110" y="190"/>
                    <a:pt x="95" y="186"/>
                  </a:cubicBezTo>
                  <a:cubicBezTo>
                    <a:pt x="93" y="185"/>
                    <a:pt x="90" y="184"/>
                    <a:pt x="88" y="184"/>
                  </a:cubicBezTo>
                  <a:cubicBezTo>
                    <a:pt x="85" y="186"/>
                    <a:pt x="72" y="230"/>
                    <a:pt x="73" y="234"/>
                  </a:cubicBezTo>
                  <a:cubicBezTo>
                    <a:pt x="72" y="234"/>
                    <a:pt x="70" y="234"/>
                    <a:pt x="69" y="234"/>
                  </a:cubicBezTo>
                  <a:close/>
                </a:path>
              </a:pathLst>
            </a:custGeom>
            <a:solidFill>
              <a:srgbClr val="DB6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6">
              <a:extLst>
                <a:ext uri="{FF2B5EF4-FFF2-40B4-BE49-F238E27FC236}">
                  <a16:creationId xmlns:a16="http://schemas.microsoft.com/office/drawing/2014/main" id="{72427B3F-C113-4379-A4B8-C95EB29F8B3F}"/>
                </a:ext>
              </a:extLst>
            </p:cNvPr>
            <p:cNvSpPr/>
            <p:nvPr/>
          </p:nvSpPr>
          <p:spPr bwMode="auto">
            <a:xfrm>
              <a:off x="7688670" y="3082925"/>
              <a:ext cx="722313" cy="541338"/>
            </a:xfrm>
            <a:custGeom>
              <a:avLst/>
              <a:gdLst>
                <a:gd name="T0" fmla="*/ 98 w 192"/>
                <a:gd name="T1" fmla="*/ 22 h 144"/>
                <a:gd name="T2" fmla="*/ 101 w 192"/>
                <a:gd name="T3" fmla="*/ 22 h 144"/>
                <a:gd name="T4" fmla="*/ 178 w 192"/>
                <a:gd name="T5" fmla="*/ 28 h 144"/>
                <a:gd name="T6" fmla="*/ 187 w 192"/>
                <a:gd name="T7" fmla="*/ 52 h 144"/>
                <a:gd name="T8" fmla="*/ 143 w 192"/>
                <a:gd name="T9" fmla="*/ 80 h 144"/>
                <a:gd name="T10" fmla="*/ 35 w 192"/>
                <a:gd name="T11" fmla="*/ 137 h 144"/>
                <a:gd name="T12" fmla="*/ 16 w 192"/>
                <a:gd name="T13" fmla="*/ 142 h 144"/>
                <a:gd name="T14" fmla="*/ 7 w 192"/>
                <a:gd name="T15" fmla="*/ 128 h 144"/>
                <a:gd name="T16" fmla="*/ 71 w 192"/>
                <a:gd name="T17" fmla="*/ 29 h 144"/>
                <a:gd name="T18" fmla="*/ 98 w 192"/>
                <a:gd name="T19" fmla="*/ 2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44">
                  <a:moveTo>
                    <a:pt x="98" y="22"/>
                  </a:moveTo>
                  <a:cubicBezTo>
                    <a:pt x="99" y="22"/>
                    <a:pt x="101" y="22"/>
                    <a:pt x="101" y="22"/>
                  </a:cubicBezTo>
                  <a:cubicBezTo>
                    <a:pt x="129" y="0"/>
                    <a:pt x="153" y="20"/>
                    <a:pt x="178" y="28"/>
                  </a:cubicBezTo>
                  <a:cubicBezTo>
                    <a:pt x="192" y="32"/>
                    <a:pt x="185" y="44"/>
                    <a:pt x="187" y="52"/>
                  </a:cubicBezTo>
                  <a:cubicBezTo>
                    <a:pt x="177" y="68"/>
                    <a:pt x="158" y="72"/>
                    <a:pt x="143" y="80"/>
                  </a:cubicBezTo>
                  <a:cubicBezTo>
                    <a:pt x="108" y="100"/>
                    <a:pt x="70" y="117"/>
                    <a:pt x="35" y="137"/>
                  </a:cubicBezTo>
                  <a:cubicBezTo>
                    <a:pt x="30" y="140"/>
                    <a:pt x="24" y="144"/>
                    <a:pt x="16" y="142"/>
                  </a:cubicBezTo>
                  <a:cubicBezTo>
                    <a:pt x="3" y="144"/>
                    <a:pt x="0" y="139"/>
                    <a:pt x="7" y="128"/>
                  </a:cubicBezTo>
                  <a:cubicBezTo>
                    <a:pt x="28" y="95"/>
                    <a:pt x="50" y="62"/>
                    <a:pt x="71" y="29"/>
                  </a:cubicBezTo>
                  <a:cubicBezTo>
                    <a:pt x="79" y="16"/>
                    <a:pt x="90" y="27"/>
                    <a:pt x="98" y="22"/>
                  </a:cubicBezTo>
                  <a:close/>
                </a:path>
              </a:pathLst>
            </a:custGeom>
            <a:solidFill>
              <a:srgbClr val="FD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7">
              <a:extLst>
                <a:ext uri="{FF2B5EF4-FFF2-40B4-BE49-F238E27FC236}">
                  <a16:creationId xmlns:a16="http://schemas.microsoft.com/office/drawing/2014/main" id="{E5828B07-C998-45CC-9A66-4F08B5BD5AEA}"/>
                </a:ext>
              </a:extLst>
            </p:cNvPr>
            <p:cNvSpPr/>
            <p:nvPr/>
          </p:nvSpPr>
          <p:spPr bwMode="auto">
            <a:xfrm>
              <a:off x="7748995" y="3278187"/>
              <a:ext cx="760413" cy="382588"/>
            </a:xfrm>
            <a:custGeom>
              <a:avLst/>
              <a:gdLst>
                <a:gd name="T0" fmla="*/ 0 w 202"/>
                <a:gd name="T1" fmla="*/ 90 h 102"/>
                <a:gd name="T2" fmla="*/ 171 w 202"/>
                <a:gd name="T3" fmla="*/ 0 h 102"/>
                <a:gd name="T4" fmla="*/ 173 w 202"/>
                <a:gd name="T5" fmla="*/ 1 h 102"/>
                <a:gd name="T6" fmla="*/ 199 w 202"/>
                <a:gd name="T7" fmla="*/ 44 h 102"/>
                <a:gd name="T8" fmla="*/ 201 w 202"/>
                <a:gd name="T9" fmla="*/ 58 h 102"/>
                <a:gd name="T10" fmla="*/ 193 w 202"/>
                <a:gd name="T11" fmla="*/ 91 h 102"/>
                <a:gd name="T12" fmla="*/ 190 w 202"/>
                <a:gd name="T13" fmla="*/ 77 h 102"/>
                <a:gd name="T14" fmla="*/ 180 w 202"/>
                <a:gd name="T15" fmla="*/ 85 h 102"/>
                <a:gd name="T16" fmla="*/ 188 w 202"/>
                <a:gd name="T17" fmla="*/ 42 h 102"/>
                <a:gd name="T18" fmla="*/ 185 w 202"/>
                <a:gd name="T19" fmla="*/ 19 h 102"/>
                <a:gd name="T20" fmla="*/ 161 w 202"/>
                <a:gd name="T21" fmla="*/ 24 h 102"/>
                <a:gd name="T22" fmla="*/ 20 w 202"/>
                <a:gd name="T23" fmla="*/ 97 h 102"/>
                <a:gd name="T24" fmla="*/ 9 w 202"/>
                <a:gd name="T25" fmla="*/ 102 h 102"/>
                <a:gd name="T26" fmla="*/ 0 w 202"/>
                <a:gd name="T27"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 h="102">
                  <a:moveTo>
                    <a:pt x="0" y="90"/>
                  </a:moveTo>
                  <a:cubicBezTo>
                    <a:pt x="57" y="60"/>
                    <a:pt x="114" y="30"/>
                    <a:pt x="171" y="0"/>
                  </a:cubicBezTo>
                  <a:cubicBezTo>
                    <a:pt x="171" y="0"/>
                    <a:pt x="173" y="1"/>
                    <a:pt x="173" y="1"/>
                  </a:cubicBezTo>
                  <a:cubicBezTo>
                    <a:pt x="198" y="13"/>
                    <a:pt x="202" y="19"/>
                    <a:pt x="199" y="44"/>
                  </a:cubicBezTo>
                  <a:cubicBezTo>
                    <a:pt x="195" y="49"/>
                    <a:pt x="199" y="53"/>
                    <a:pt x="201" y="58"/>
                  </a:cubicBezTo>
                  <a:cubicBezTo>
                    <a:pt x="200" y="69"/>
                    <a:pt x="198" y="80"/>
                    <a:pt x="193" y="91"/>
                  </a:cubicBezTo>
                  <a:cubicBezTo>
                    <a:pt x="191" y="86"/>
                    <a:pt x="195" y="79"/>
                    <a:pt x="190" y="77"/>
                  </a:cubicBezTo>
                  <a:cubicBezTo>
                    <a:pt x="188" y="76"/>
                    <a:pt x="183" y="82"/>
                    <a:pt x="180" y="85"/>
                  </a:cubicBezTo>
                  <a:cubicBezTo>
                    <a:pt x="183" y="71"/>
                    <a:pt x="186" y="57"/>
                    <a:pt x="188" y="42"/>
                  </a:cubicBezTo>
                  <a:cubicBezTo>
                    <a:pt x="190" y="34"/>
                    <a:pt x="195" y="26"/>
                    <a:pt x="185" y="19"/>
                  </a:cubicBezTo>
                  <a:cubicBezTo>
                    <a:pt x="175" y="12"/>
                    <a:pt x="168" y="20"/>
                    <a:pt x="161" y="24"/>
                  </a:cubicBezTo>
                  <a:cubicBezTo>
                    <a:pt x="114" y="48"/>
                    <a:pt x="67" y="72"/>
                    <a:pt x="20" y="97"/>
                  </a:cubicBezTo>
                  <a:cubicBezTo>
                    <a:pt x="17" y="99"/>
                    <a:pt x="13" y="100"/>
                    <a:pt x="9" y="102"/>
                  </a:cubicBezTo>
                  <a:cubicBezTo>
                    <a:pt x="4" y="99"/>
                    <a:pt x="1" y="96"/>
                    <a:pt x="0" y="90"/>
                  </a:cubicBezTo>
                  <a:close/>
                </a:path>
              </a:pathLst>
            </a:custGeom>
            <a:solidFill>
              <a:srgbClr val="D96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8">
              <a:extLst>
                <a:ext uri="{FF2B5EF4-FFF2-40B4-BE49-F238E27FC236}">
                  <a16:creationId xmlns:a16="http://schemas.microsoft.com/office/drawing/2014/main" id="{90E0C452-2FF1-4488-A723-DF27BE4BCE55}"/>
                </a:ext>
              </a:extLst>
            </p:cNvPr>
            <p:cNvSpPr/>
            <p:nvPr/>
          </p:nvSpPr>
          <p:spPr bwMode="auto">
            <a:xfrm>
              <a:off x="8399870" y="2995612"/>
              <a:ext cx="568325" cy="474663"/>
            </a:xfrm>
            <a:custGeom>
              <a:avLst/>
              <a:gdLst>
                <a:gd name="T0" fmla="*/ 19 w 151"/>
                <a:gd name="T1" fmla="*/ 120 h 126"/>
                <a:gd name="T2" fmla="*/ 7 w 151"/>
                <a:gd name="T3" fmla="*/ 85 h 126"/>
                <a:gd name="T4" fmla="*/ 0 w 151"/>
                <a:gd name="T5" fmla="*/ 76 h 126"/>
                <a:gd name="T6" fmla="*/ 2 w 151"/>
                <a:gd name="T7" fmla="*/ 73 h 126"/>
                <a:gd name="T8" fmla="*/ 53 w 151"/>
                <a:gd name="T9" fmla="*/ 32 h 126"/>
                <a:gd name="T10" fmla="*/ 57 w 151"/>
                <a:gd name="T11" fmla="*/ 32 h 126"/>
                <a:gd name="T12" fmla="*/ 82 w 151"/>
                <a:gd name="T13" fmla="*/ 31 h 126"/>
                <a:gd name="T14" fmla="*/ 135 w 151"/>
                <a:gd name="T15" fmla="*/ 4 h 126"/>
                <a:gd name="T16" fmla="*/ 148 w 151"/>
                <a:gd name="T17" fmla="*/ 14 h 126"/>
                <a:gd name="T18" fmla="*/ 126 w 151"/>
                <a:gd name="T19" fmla="*/ 32 h 126"/>
                <a:gd name="T20" fmla="*/ 79 w 151"/>
                <a:gd name="T21" fmla="*/ 56 h 126"/>
                <a:gd name="T22" fmla="*/ 75 w 151"/>
                <a:gd name="T23" fmla="*/ 72 h 126"/>
                <a:gd name="T24" fmla="*/ 63 w 151"/>
                <a:gd name="T25" fmla="*/ 92 h 126"/>
                <a:gd name="T26" fmla="*/ 48 w 151"/>
                <a:gd name="T27" fmla="*/ 96 h 126"/>
                <a:gd name="T28" fmla="*/ 32 w 151"/>
                <a:gd name="T29" fmla="*/ 113 h 126"/>
                <a:gd name="T30" fmla="*/ 32 w 151"/>
                <a:gd name="T31" fmla="*/ 112 h 126"/>
                <a:gd name="T32" fmla="*/ 19 w 151"/>
                <a:gd name="T33"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 h="125">
                  <a:moveTo>
                    <a:pt x="19" y="120"/>
                  </a:moveTo>
                  <a:cubicBezTo>
                    <a:pt x="28" y="103"/>
                    <a:pt x="22" y="92"/>
                    <a:pt x="7" y="85"/>
                  </a:cubicBezTo>
                  <a:cubicBezTo>
                    <a:pt x="2" y="83"/>
                    <a:pt x="0" y="81"/>
                    <a:pt x="0" y="76"/>
                  </a:cubicBezTo>
                  <a:cubicBezTo>
                    <a:pt x="0" y="75"/>
                    <a:pt x="2" y="74"/>
                    <a:pt x="2" y="73"/>
                  </a:cubicBezTo>
                  <a:cubicBezTo>
                    <a:pt x="10" y="34"/>
                    <a:pt x="11" y="33"/>
                    <a:pt x="53" y="32"/>
                  </a:cubicBezTo>
                  <a:cubicBezTo>
                    <a:pt x="54" y="32"/>
                    <a:pt x="56" y="32"/>
                    <a:pt x="57" y="32"/>
                  </a:cubicBezTo>
                  <a:cubicBezTo>
                    <a:pt x="65" y="37"/>
                    <a:pt x="73" y="36"/>
                    <a:pt x="82" y="31"/>
                  </a:cubicBezTo>
                  <a:cubicBezTo>
                    <a:pt x="100" y="21"/>
                    <a:pt x="118" y="13"/>
                    <a:pt x="135" y="4"/>
                  </a:cubicBezTo>
                  <a:cubicBezTo>
                    <a:pt x="141" y="5"/>
                    <a:pt x="151" y="0"/>
                    <a:pt x="148" y="14"/>
                  </a:cubicBezTo>
                  <a:cubicBezTo>
                    <a:pt x="145" y="25"/>
                    <a:pt x="134" y="27"/>
                    <a:pt x="126" y="32"/>
                  </a:cubicBezTo>
                  <a:cubicBezTo>
                    <a:pt x="111" y="40"/>
                    <a:pt x="94" y="47"/>
                    <a:pt x="79" y="56"/>
                  </a:cubicBezTo>
                  <a:cubicBezTo>
                    <a:pt x="73" y="60"/>
                    <a:pt x="75" y="67"/>
                    <a:pt x="75" y="72"/>
                  </a:cubicBezTo>
                  <a:cubicBezTo>
                    <a:pt x="75" y="81"/>
                    <a:pt x="72" y="88"/>
                    <a:pt x="63" y="92"/>
                  </a:cubicBezTo>
                  <a:cubicBezTo>
                    <a:pt x="58" y="95"/>
                    <a:pt x="53" y="97"/>
                    <a:pt x="48" y="96"/>
                  </a:cubicBezTo>
                  <a:cubicBezTo>
                    <a:pt x="32" y="92"/>
                    <a:pt x="30" y="99"/>
                    <a:pt x="32" y="113"/>
                  </a:cubicBezTo>
                  <a:cubicBezTo>
                    <a:pt x="32" y="113"/>
                    <a:pt x="32" y="112"/>
                    <a:pt x="32" y="112"/>
                  </a:cubicBezTo>
                  <a:cubicBezTo>
                    <a:pt x="28" y="115"/>
                    <a:pt x="29" y="126"/>
                    <a:pt x="19" y="120"/>
                  </a:cubicBezTo>
                  <a:close/>
                </a:path>
              </a:pathLst>
            </a:custGeom>
            <a:solidFill>
              <a:srgbClr val="E46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9">
              <a:extLst>
                <a:ext uri="{FF2B5EF4-FFF2-40B4-BE49-F238E27FC236}">
                  <a16:creationId xmlns:a16="http://schemas.microsoft.com/office/drawing/2014/main" id="{AC7A43FA-BB93-4CE3-B4B2-504EF1D0CFB9}"/>
                </a:ext>
              </a:extLst>
            </p:cNvPr>
            <p:cNvSpPr/>
            <p:nvPr/>
          </p:nvSpPr>
          <p:spPr bwMode="auto">
            <a:xfrm>
              <a:off x="8660220" y="2987675"/>
              <a:ext cx="703263" cy="763588"/>
            </a:xfrm>
            <a:custGeom>
              <a:avLst/>
              <a:gdLst>
                <a:gd name="T0" fmla="*/ 7 w 187"/>
                <a:gd name="T1" fmla="*/ 54 h 203"/>
                <a:gd name="T2" fmla="*/ 79 w 187"/>
                <a:gd name="T3" fmla="*/ 16 h 203"/>
                <a:gd name="T4" fmla="*/ 132 w 187"/>
                <a:gd name="T5" fmla="*/ 19 h 203"/>
                <a:gd name="T6" fmla="*/ 139 w 187"/>
                <a:gd name="T7" fmla="*/ 30 h 203"/>
                <a:gd name="T8" fmla="*/ 186 w 187"/>
                <a:gd name="T9" fmla="*/ 187 h 203"/>
                <a:gd name="T10" fmla="*/ 183 w 187"/>
                <a:gd name="T11" fmla="*/ 198 h 203"/>
                <a:gd name="T12" fmla="*/ 165 w 187"/>
                <a:gd name="T13" fmla="*/ 195 h 203"/>
                <a:gd name="T14" fmla="*/ 16 w 187"/>
                <a:gd name="T15" fmla="*/ 90 h 203"/>
                <a:gd name="T16" fmla="*/ 7 w 187"/>
                <a:gd name="T17" fmla="*/ 5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203">
                  <a:moveTo>
                    <a:pt x="7" y="54"/>
                  </a:moveTo>
                  <a:cubicBezTo>
                    <a:pt x="31" y="41"/>
                    <a:pt x="55" y="29"/>
                    <a:pt x="79" y="16"/>
                  </a:cubicBezTo>
                  <a:cubicBezTo>
                    <a:pt x="98" y="0"/>
                    <a:pt x="114" y="19"/>
                    <a:pt x="132" y="19"/>
                  </a:cubicBezTo>
                  <a:cubicBezTo>
                    <a:pt x="137" y="19"/>
                    <a:pt x="138" y="26"/>
                    <a:pt x="139" y="30"/>
                  </a:cubicBezTo>
                  <a:cubicBezTo>
                    <a:pt x="155" y="83"/>
                    <a:pt x="170" y="135"/>
                    <a:pt x="186" y="187"/>
                  </a:cubicBezTo>
                  <a:cubicBezTo>
                    <a:pt x="187" y="192"/>
                    <a:pt x="183" y="194"/>
                    <a:pt x="183" y="198"/>
                  </a:cubicBezTo>
                  <a:cubicBezTo>
                    <a:pt x="175" y="203"/>
                    <a:pt x="170" y="198"/>
                    <a:pt x="165" y="195"/>
                  </a:cubicBezTo>
                  <a:cubicBezTo>
                    <a:pt x="115" y="160"/>
                    <a:pt x="65" y="126"/>
                    <a:pt x="16" y="90"/>
                  </a:cubicBezTo>
                  <a:cubicBezTo>
                    <a:pt x="3" y="81"/>
                    <a:pt x="0" y="69"/>
                    <a:pt x="7" y="54"/>
                  </a:cubicBezTo>
                  <a:close/>
                </a:path>
              </a:pathLst>
            </a:custGeom>
            <a:solidFill>
              <a:srgbClr val="FEFE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40">
              <a:extLst>
                <a:ext uri="{FF2B5EF4-FFF2-40B4-BE49-F238E27FC236}">
                  <a16:creationId xmlns:a16="http://schemas.microsoft.com/office/drawing/2014/main" id="{37314E93-5C93-4A77-ACDA-22174E70570F}"/>
                </a:ext>
              </a:extLst>
            </p:cNvPr>
            <p:cNvSpPr/>
            <p:nvPr/>
          </p:nvSpPr>
          <p:spPr bwMode="auto">
            <a:xfrm>
              <a:off x="8636407" y="3190875"/>
              <a:ext cx="782638" cy="873125"/>
            </a:xfrm>
            <a:custGeom>
              <a:avLst/>
              <a:gdLst>
                <a:gd name="T0" fmla="*/ 13 w 208"/>
                <a:gd name="T1" fmla="*/ 0 h 232"/>
                <a:gd name="T2" fmla="*/ 33 w 208"/>
                <a:gd name="T3" fmla="*/ 39 h 232"/>
                <a:gd name="T4" fmla="*/ 175 w 208"/>
                <a:gd name="T5" fmla="*/ 138 h 232"/>
                <a:gd name="T6" fmla="*/ 189 w 208"/>
                <a:gd name="T7" fmla="*/ 144 h 232"/>
                <a:gd name="T8" fmla="*/ 188 w 208"/>
                <a:gd name="T9" fmla="*/ 152 h 232"/>
                <a:gd name="T10" fmla="*/ 208 w 208"/>
                <a:gd name="T11" fmla="*/ 212 h 232"/>
                <a:gd name="T12" fmla="*/ 208 w 208"/>
                <a:gd name="T13" fmla="*/ 217 h 232"/>
                <a:gd name="T14" fmla="*/ 172 w 208"/>
                <a:gd name="T15" fmla="*/ 224 h 232"/>
                <a:gd name="T16" fmla="*/ 152 w 208"/>
                <a:gd name="T17" fmla="*/ 232 h 232"/>
                <a:gd name="T18" fmla="*/ 140 w 208"/>
                <a:gd name="T19" fmla="*/ 224 h 232"/>
                <a:gd name="T20" fmla="*/ 161 w 208"/>
                <a:gd name="T21" fmla="*/ 206 h 232"/>
                <a:gd name="T22" fmla="*/ 177 w 208"/>
                <a:gd name="T23" fmla="*/ 193 h 232"/>
                <a:gd name="T24" fmla="*/ 164 w 208"/>
                <a:gd name="T25" fmla="*/ 154 h 232"/>
                <a:gd name="T26" fmla="*/ 61 w 208"/>
                <a:gd name="T27" fmla="*/ 83 h 232"/>
                <a:gd name="T28" fmla="*/ 1 w 208"/>
                <a:gd name="T29" fmla="*/ 41 h 232"/>
                <a:gd name="T30" fmla="*/ 0 w 208"/>
                <a:gd name="T31" fmla="*/ 40 h 232"/>
                <a:gd name="T32" fmla="*/ 6 w 208"/>
                <a:gd name="T33" fmla="*/ 12 h 232"/>
                <a:gd name="T34" fmla="*/ 13 w 208"/>
                <a:gd name="T3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31">
                  <a:moveTo>
                    <a:pt x="13" y="0"/>
                  </a:moveTo>
                  <a:cubicBezTo>
                    <a:pt x="10" y="18"/>
                    <a:pt x="18" y="29"/>
                    <a:pt x="33" y="39"/>
                  </a:cubicBezTo>
                  <a:cubicBezTo>
                    <a:pt x="81" y="71"/>
                    <a:pt x="128" y="105"/>
                    <a:pt x="175" y="138"/>
                  </a:cubicBezTo>
                  <a:cubicBezTo>
                    <a:pt x="179" y="141"/>
                    <a:pt x="182" y="145"/>
                    <a:pt x="189" y="144"/>
                  </a:cubicBezTo>
                  <a:cubicBezTo>
                    <a:pt x="192" y="147"/>
                    <a:pt x="188" y="149"/>
                    <a:pt x="188" y="152"/>
                  </a:cubicBezTo>
                  <a:cubicBezTo>
                    <a:pt x="189" y="174"/>
                    <a:pt x="197" y="193"/>
                    <a:pt x="208" y="212"/>
                  </a:cubicBezTo>
                  <a:cubicBezTo>
                    <a:pt x="208" y="214"/>
                    <a:pt x="208" y="215"/>
                    <a:pt x="208" y="217"/>
                  </a:cubicBezTo>
                  <a:cubicBezTo>
                    <a:pt x="194" y="209"/>
                    <a:pt x="183" y="218"/>
                    <a:pt x="172" y="224"/>
                  </a:cubicBezTo>
                  <a:cubicBezTo>
                    <a:pt x="165" y="227"/>
                    <a:pt x="159" y="229"/>
                    <a:pt x="152" y="232"/>
                  </a:cubicBezTo>
                  <a:cubicBezTo>
                    <a:pt x="156" y="217"/>
                    <a:pt x="144" y="227"/>
                    <a:pt x="140" y="224"/>
                  </a:cubicBezTo>
                  <a:cubicBezTo>
                    <a:pt x="142" y="211"/>
                    <a:pt x="154" y="212"/>
                    <a:pt x="161" y="206"/>
                  </a:cubicBezTo>
                  <a:cubicBezTo>
                    <a:pt x="167" y="201"/>
                    <a:pt x="178" y="201"/>
                    <a:pt x="177" y="193"/>
                  </a:cubicBezTo>
                  <a:cubicBezTo>
                    <a:pt x="174" y="180"/>
                    <a:pt x="180" y="165"/>
                    <a:pt x="164" y="154"/>
                  </a:cubicBezTo>
                  <a:cubicBezTo>
                    <a:pt x="128" y="132"/>
                    <a:pt x="95" y="107"/>
                    <a:pt x="61" y="83"/>
                  </a:cubicBezTo>
                  <a:cubicBezTo>
                    <a:pt x="40" y="69"/>
                    <a:pt x="20" y="55"/>
                    <a:pt x="1" y="41"/>
                  </a:cubicBezTo>
                  <a:cubicBezTo>
                    <a:pt x="1" y="41"/>
                    <a:pt x="0" y="40"/>
                    <a:pt x="0" y="40"/>
                  </a:cubicBezTo>
                  <a:cubicBezTo>
                    <a:pt x="5" y="31"/>
                    <a:pt x="12" y="23"/>
                    <a:pt x="6" y="12"/>
                  </a:cubicBezTo>
                  <a:cubicBezTo>
                    <a:pt x="3" y="6"/>
                    <a:pt x="7" y="2"/>
                    <a:pt x="13" y="0"/>
                  </a:cubicBezTo>
                  <a:close/>
                </a:path>
              </a:pathLst>
            </a:custGeom>
            <a:solidFill>
              <a:srgbClr val="DA65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41">
              <a:extLst>
                <a:ext uri="{FF2B5EF4-FFF2-40B4-BE49-F238E27FC236}">
                  <a16:creationId xmlns:a16="http://schemas.microsoft.com/office/drawing/2014/main" id="{6A847FD0-EF39-4094-82EE-40E1B62F1908}"/>
                </a:ext>
              </a:extLst>
            </p:cNvPr>
            <p:cNvSpPr/>
            <p:nvPr/>
          </p:nvSpPr>
          <p:spPr bwMode="auto">
            <a:xfrm>
              <a:off x="9322207" y="3709987"/>
              <a:ext cx="292100" cy="319088"/>
            </a:xfrm>
            <a:custGeom>
              <a:avLst/>
              <a:gdLst>
                <a:gd name="T0" fmla="*/ 26 w 78"/>
                <a:gd name="T1" fmla="*/ 74 h 85"/>
                <a:gd name="T2" fmla="*/ 22 w 78"/>
                <a:gd name="T3" fmla="*/ 68 h 85"/>
                <a:gd name="T4" fmla="*/ 6 w 78"/>
                <a:gd name="T5" fmla="*/ 14 h 85"/>
                <a:gd name="T6" fmla="*/ 20 w 78"/>
                <a:gd name="T7" fmla="*/ 14 h 85"/>
                <a:gd name="T8" fmla="*/ 58 w 78"/>
                <a:gd name="T9" fmla="*/ 17 h 85"/>
                <a:gd name="T10" fmla="*/ 68 w 78"/>
                <a:gd name="T11" fmla="*/ 54 h 85"/>
                <a:gd name="T12" fmla="*/ 26 w 78"/>
                <a:gd name="T13" fmla="*/ 74 h 85"/>
              </a:gdLst>
              <a:ahLst/>
              <a:cxnLst>
                <a:cxn ang="0">
                  <a:pos x="T0" y="T1"/>
                </a:cxn>
                <a:cxn ang="0">
                  <a:pos x="T2" y="T3"/>
                </a:cxn>
                <a:cxn ang="0">
                  <a:pos x="T4" y="T5"/>
                </a:cxn>
                <a:cxn ang="0">
                  <a:pos x="T6" y="T7"/>
                </a:cxn>
                <a:cxn ang="0">
                  <a:pos x="T8" y="T9"/>
                </a:cxn>
                <a:cxn ang="0">
                  <a:pos x="T10" y="T11"/>
                </a:cxn>
                <a:cxn ang="0">
                  <a:pos x="T12" y="T13"/>
                </a:cxn>
              </a:cxnLst>
              <a:rect l="0" t="0" r="r" b="b"/>
              <a:pathLst>
                <a:path w="78" h="85">
                  <a:moveTo>
                    <a:pt x="26" y="74"/>
                  </a:moveTo>
                  <a:cubicBezTo>
                    <a:pt x="25" y="72"/>
                    <a:pt x="24" y="69"/>
                    <a:pt x="22" y="68"/>
                  </a:cubicBezTo>
                  <a:cubicBezTo>
                    <a:pt x="0" y="54"/>
                    <a:pt x="3" y="34"/>
                    <a:pt x="6" y="14"/>
                  </a:cubicBezTo>
                  <a:cubicBezTo>
                    <a:pt x="11" y="16"/>
                    <a:pt x="15" y="19"/>
                    <a:pt x="20" y="14"/>
                  </a:cubicBezTo>
                  <a:cubicBezTo>
                    <a:pt x="34" y="0"/>
                    <a:pt x="48" y="8"/>
                    <a:pt x="58" y="17"/>
                  </a:cubicBezTo>
                  <a:cubicBezTo>
                    <a:pt x="69" y="26"/>
                    <a:pt x="78" y="36"/>
                    <a:pt x="68" y="54"/>
                  </a:cubicBezTo>
                  <a:cubicBezTo>
                    <a:pt x="57" y="72"/>
                    <a:pt x="49" y="85"/>
                    <a:pt x="26" y="74"/>
                  </a:cubicBezTo>
                  <a:close/>
                </a:path>
              </a:pathLst>
            </a:custGeom>
            <a:solidFill>
              <a:srgbClr val="E55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2">
              <a:extLst>
                <a:ext uri="{FF2B5EF4-FFF2-40B4-BE49-F238E27FC236}">
                  <a16:creationId xmlns:a16="http://schemas.microsoft.com/office/drawing/2014/main" id="{E1D44434-7D22-4294-A204-0CF1BF028EA8}"/>
                </a:ext>
              </a:extLst>
            </p:cNvPr>
            <p:cNvSpPr/>
            <p:nvPr/>
          </p:nvSpPr>
          <p:spPr bwMode="auto">
            <a:xfrm>
              <a:off x="8636407" y="3344862"/>
              <a:ext cx="711200" cy="744538"/>
            </a:xfrm>
            <a:custGeom>
              <a:avLst/>
              <a:gdLst>
                <a:gd name="T0" fmla="*/ 1 w 189"/>
                <a:gd name="T1" fmla="*/ 0 h 198"/>
                <a:gd name="T2" fmla="*/ 35 w 189"/>
                <a:gd name="T3" fmla="*/ 19 h 198"/>
                <a:gd name="T4" fmla="*/ 168 w 189"/>
                <a:gd name="T5" fmla="*/ 112 h 198"/>
                <a:gd name="T6" fmla="*/ 165 w 189"/>
                <a:gd name="T7" fmla="*/ 168 h 198"/>
                <a:gd name="T8" fmla="*/ 140 w 189"/>
                <a:gd name="T9" fmla="*/ 183 h 198"/>
                <a:gd name="T10" fmla="*/ 102 w 189"/>
                <a:gd name="T11" fmla="*/ 198 h 198"/>
                <a:gd name="T12" fmla="*/ 79 w 189"/>
                <a:gd name="T13" fmla="*/ 181 h 198"/>
                <a:gd name="T14" fmla="*/ 54 w 189"/>
                <a:gd name="T15" fmla="*/ 158 h 198"/>
                <a:gd name="T16" fmla="*/ 4 w 189"/>
                <a:gd name="T17" fmla="*/ 17 h 198"/>
                <a:gd name="T18" fmla="*/ 1 w 189"/>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8">
                  <a:moveTo>
                    <a:pt x="1" y="0"/>
                  </a:moveTo>
                  <a:cubicBezTo>
                    <a:pt x="16" y="0"/>
                    <a:pt x="24" y="12"/>
                    <a:pt x="35" y="19"/>
                  </a:cubicBezTo>
                  <a:cubicBezTo>
                    <a:pt x="80" y="49"/>
                    <a:pt x="124" y="81"/>
                    <a:pt x="168" y="112"/>
                  </a:cubicBezTo>
                  <a:cubicBezTo>
                    <a:pt x="189" y="126"/>
                    <a:pt x="187" y="156"/>
                    <a:pt x="165" y="168"/>
                  </a:cubicBezTo>
                  <a:cubicBezTo>
                    <a:pt x="156" y="172"/>
                    <a:pt x="148" y="178"/>
                    <a:pt x="140" y="183"/>
                  </a:cubicBezTo>
                  <a:cubicBezTo>
                    <a:pt x="126" y="185"/>
                    <a:pt x="116" y="197"/>
                    <a:pt x="102" y="198"/>
                  </a:cubicBezTo>
                  <a:cubicBezTo>
                    <a:pt x="97" y="188"/>
                    <a:pt x="88" y="181"/>
                    <a:pt x="79" y="181"/>
                  </a:cubicBezTo>
                  <a:cubicBezTo>
                    <a:pt x="62" y="181"/>
                    <a:pt x="58" y="170"/>
                    <a:pt x="54" y="158"/>
                  </a:cubicBezTo>
                  <a:cubicBezTo>
                    <a:pt x="38" y="111"/>
                    <a:pt x="21" y="64"/>
                    <a:pt x="4" y="17"/>
                  </a:cubicBezTo>
                  <a:cubicBezTo>
                    <a:pt x="2" y="11"/>
                    <a:pt x="0" y="6"/>
                    <a:pt x="1" y="0"/>
                  </a:cubicBezTo>
                  <a:close/>
                </a:path>
              </a:pathLst>
            </a:custGeom>
            <a:solidFill>
              <a:srgbClr val="FEFE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3">
              <a:extLst>
                <a:ext uri="{FF2B5EF4-FFF2-40B4-BE49-F238E27FC236}">
                  <a16:creationId xmlns:a16="http://schemas.microsoft.com/office/drawing/2014/main" id="{6C42250B-D8B4-47EA-B566-0DDD19543461}"/>
                </a:ext>
              </a:extLst>
            </p:cNvPr>
            <p:cNvSpPr/>
            <p:nvPr/>
          </p:nvSpPr>
          <p:spPr bwMode="auto">
            <a:xfrm>
              <a:off x="8463370" y="3416300"/>
              <a:ext cx="57150" cy="79375"/>
            </a:xfrm>
            <a:custGeom>
              <a:avLst/>
              <a:gdLst>
                <a:gd name="T0" fmla="*/ 2 w 15"/>
                <a:gd name="T1" fmla="*/ 8 h 21"/>
                <a:gd name="T2" fmla="*/ 15 w 15"/>
                <a:gd name="T3" fmla="*/ 0 h 21"/>
                <a:gd name="T4" fmla="*/ 11 w 15"/>
                <a:gd name="T5" fmla="*/ 21 h 21"/>
                <a:gd name="T6" fmla="*/ 2 w 15"/>
                <a:gd name="T7" fmla="*/ 8 h 21"/>
              </a:gdLst>
              <a:ahLst/>
              <a:cxnLst>
                <a:cxn ang="0">
                  <a:pos x="T0" y="T1"/>
                </a:cxn>
                <a:cxn ang="0">
                  <a:pos x="T2" y="T3"/>
                </a:cxn>
                <a:cxn ang="0">
                  <a:pos x="T4" y="T5"/>
                </a:cxn>
                <a:cxn ang="0">
                  <a:pos x="T6" y="T7"/>
                </a:cxn>
              </a:cxnLst>
              <a:rect l="0" t="0" r="r" b="b"/>
              <a:pathLst>
                <a:path w="15" h="21">
                  <a:moveTo>
                    <a:pt x="2" y="8"/>
                  </a:moveTo>
                  <a:cubicBezTo>
                    <a:pt x="9" y="9"/>
                    <a:pt x="10" y="2"/>
                    <a:pt x="15" y="0"/>
                  </a:cubicBezTo>
                  <a:cubicBezTo>
                    <a:pt x="15" y="7"/>
                    <a:pt x="15" y="14"/>
                    <a:pt x="11" y="21"/>
                  </a:cubicBezTo>
                  <a:cubicBezTo>
                    <a:pt x="6" y="18"/>
                    <a:pt x="0" y="15"/>
                    <a:pt x="2" y="8"/>
                  </a:cubicBezTo>
                  <a:close/>
                </a:path>
              </a:pathLst>
            </a:custGeom>
            <a:solidFill>
              <a:srgbClr val="DB6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34245726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istema Nervioso: Lo que no debes olvidar - NeuroClass">
            <a:extLst>
              <a:ext uri="{FF2B5EF4-FFF2-40B4-BE49-F238E27FC236}">
                <a16:creationId xmlns:a16="http://schemas.microsoft.com/office/drawing/2014/main" id="{406252F2-7E97-4B2D-B1FB-6776248C2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53"/>
          <a:stretch>
            <a:fillRect/>
          </a:stretch>
        </p:blipFill>
        <p:spPr bwMode="auto">
          <a:xfrm>
            <a:off x="4528230" y="1557076"/>
            <a:ext cx="3712872" cy="530092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AFB2D00C-045B-47C9-9665-5D4AC400771C}"/>
              </a:ext>
            </a:extLst>
          </p:cNvPr>
          <p:cNvSpPr>
            <a:spLocks noGrp="1"/>
          </p:cNvSpPr>
          <p:nvPr>
            <p:ph type="title" idx="4294967295"/>
          </p:nvPr>
        </p:nvSpPr>
        <p:spPr>
          <a:xfrm>
            <a:off x="1196175" y="636399"/>
            <a:ext cx="10080625" cy="709613"/>
          </a:xfrm>
          <a:prstGeom prst="rect">
            <a:avLst/>
          </a:prstGeom>
        </p:spPr>
        <p:txBody>
          <a:bodyPr/>
          <a:lstStyle/>
          <a:p>
            <a:pPr algn="ctr"/>
            <a:r>
              <a:rPr lang="en-US" sz="3200" u="sng">
                <a:solidFill>
                  <a:srgbClr val="EFC964"/>
                </a:solidFill>
              </a:rPr>
              <a:t>Use diagrams to explain parts</a:t>
            </a:r>
            <a:endParaRPr lang="es-PE" sz="3200" u="sng">
              <a:solidFill>
                <a:srgbClr val="EFC964"/>
              </a:solidFill>
            </a:endParaRPr>
          </a:p>
        </p:txBody>
      </p:sp>
      <p:grpSp>
        <p:nvGrpSpPr>
          <p:cNvPr id="6" name="Group 15">
            <a:extLst>
              <a:ext uri="{FF2B5EF4-FFF2-40B4-BE49-F238E27FC236}">
                <a16:creationId xmlns:a16="http://schemas.microsoft.com/office/drawing/2014/main" id="{C07FAAB5-CAC9-4219-ADDE-CA31B85FE2A9}"/>
              </a:ext>
            </a:extLst>
          </p:cNvPr>
          <p:cNvGrpSpPr/>
          <p:nvPr/>
        </p:nvGrpSpPr>
        <p:grpSpPr>
          <a:xfrm>
            <a:off x="8334531" y="3252866"/>
            <a:ext cx="1304768" cy="413915"/>
            <a:chOff x="1547544" y="2652712"/>
            <a:chExt cx="2462481" cy="276224"/>
          </a:xfrm>
          <a:solidFill>
            <a:srgbClr val="EFC964"/>
          </a:solidFill>
        </p:grpSpPr>
        <p:cxnSp>
          <p:nvCxnSpPr>
            <p:cNvPr id="7" name="Straight Connector 10">
              <a:extLst>
                <a:ext uri="{FF2B5EF4-FFF2-40B4-BE49-F238E27FC236}">
                  <a16:creationId xmlns:a16="http://schemas.microsoft.com/office/drawing/2014/main" id="{D725C4B9-186A-4E14-B877-E9E864BDF79C}"/>
                </a:ext>
              </a:extLst>
            </p:cNvPr>
            <p:cNvCxnSpPr/>
            <p:nvPr/>
          </p:nvCxnSpPr>
          <p:spPr>
            <a:xfrm>
              <a:off x="1766618" y="2790825"/>
              <a:ext cx="2243407" cy="0"/>
            </a:xfrm>
            <a:prstGeom prst="line">
              <a:avLst/>
            </a:prstGeom>
            <a:grpFill/>
            <a:ln w="19050">
              <a:solidFill>
                <a:srgbClr val="EFC964"/>
              </a:solidFill>
            </a:ln>
          </p:spPr>
          <p:style>
            <a:lnRef idx="1">
              <a:schemeClr val="accent1"/>
            </a:lnRef>
            <a:fillRef idx="0">
              <a:schemeClr val="accent1"/>
            </a:fillRef>
            <a:effectRef idx="0">
              <a:schemeClr val="accent1"/>
            </a:effectRef>
            <a:fontRef idx="minor">
              <a:schemeClr val="tx1"/>
            </a:fontRef>
          </p:style>
        </p:cxnSp>
        <p:sp>
          <p:nvSpPr>
            <p:cNvPr id="8" name="Isosceles Triangle 12">
              <a:extLst>
                <a:ext uri="{FF2B5EF4-FFF2-40B4-BE49-F238E27FC236}">
                  <a16:creationId xmlns:a16="http://schemas.microsoft.com/office/drawing/2014/main" id="{B24F2E37-BDAC-4A6E-AB82-CEFD029A211F}"/>
                </a:ext>
              </a:extLst>
            </p:cNvPr>
            <p:cNvSpPr/>
            <p:nvPr/>
          </p:nvSpPr>
          <p:spPr>
            <a:xfrm rot="16200000">
              <a:off x="1518969" y="2681287"/>
              <a:ext cx="276224" cy="219074"/>
            </a:xfrm>
            <a:prstGeom prst="triangle">
              <a:avLst/>
            </a:prstGeom>
            <a:grpFill/>
            <a:ln>
              <a:solidFill>
                <a:srgbClr val="EFC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9" name="Group 16">
            <a:extLst>
              <a:ext uri="{FF2B5EF4-FFF2-40B4-BE49-F238E27FC236}">
                <a16:creationId xmlns:a16="http://schemas.microsoft.com/office/drawing/2014/main" id="{CB6D6224-3C15-44B6-8801-59A6B1EBACA1}"/>
              </a:ext>
            </a:extLst>
          </p:cNvPr>
          <p:cNvGrpSpPr/>
          <p:nvPr/>
        </p:nvGrpSpPr>
        <p:grpSpPr>
          <a:xfrm>
            <a:off x="7916422" y="5215013"/>
            <a:ext cx="1304768" cy="413915"/>
            <a:chOff x="1547544" y="2652712"/>
            <a:chExt cx="2462481" cy="276224"/>
          </a:xfrm>
          <a:solidFill>
            <a:srgbClr val="EFC964"/>
          </a:solidFill>
        </p:grpSpPr>
        <p:cxnSp>
          <p:nvCxnSpPr>
            <p:cNvPr id="10" name="Straight Connector 17">
              <a:extLst>
                <a:ext uri="{FF2B5EF4-FFF2-40B4-BE49-F238E27FC236}">
                  <a16:creationId xmlns:a16="http://schemas.microsoft.com/office/drawing/2014/main" id="{86BC0800-D49B-49B3-9DDA-C98A7B0D8D95}"/>
                </a:ext>
              </a:extLst>
            </p:cNvPr>
            <p:cNvCxnSpPr/>
            <p:nvPr/>
          </p:nvCxnSpPr>
          <p:spPr>
            <a:xfrm>
              <a:off x="1766618" y="2790825"/>
              <a:ext cx="2243407" cy="0"/>
            </a:xfrm>
            <a:prstGeom prst="line">
              <a:avLst/>
            </a:prstGeom>
            <a:grpFill/>
            <a:ln w="19050">
              <a:solidFill>
                <a:srgbClr val="EFC964"/>
              </a:solidFill>
            </a:ln>
          </p:spPr>
          <p:style>
            <a:lnRef idx="1">
              <a:schemeClr val="accent1"/>
            </a:lnRef>
            <a:fillRef idx="0">
              <a:schemeClr val="accent1"/>
            </a:fillRef>
            <a:effectRef idx="0">
              <a:schemeClr val="accent1"/>
            </a:effectRef>
            <a:fontRef idx="minor">
              <a:schemeClr val="tx1"/>
            </a:fontRef>
          </p:style>
        </p:cxnSp>
        <p:sp>
          <p:nvSpPr>
            <p:cNvPr id="11" name="Isosceles Triangle 18">
              <a:extLst>
                <a:ext uri="{FF2B5EF4-FFF2-40B4-BE49-F238E27FC236}">
                  <a16:creationId xmlns:a16="http://schemas.microsoft.com/office/drawing/2014/main" id="{8E2CBAD1-13FB-4E67-809C-38154FD73D22}"/>
                </a:ext>
              </a:extLst>
            </p:cNvPr>
            <p:cNvSpPr/>
            <p:nvPr/>
          </p:nvSpPr>
          <p:spPr>
            <a:xfrm rot="16200000">
              <a:off x="1518969" y="2681287"/>
              <a:ext cx="276224" cy="219074"/>
            </a:xfrm>
            <a:prstGeom prst="triangle">
              <a:avLst/>
            </a:prstGeom>
            <a:grpFill/>
            <a:ln>
              <a:solidFill>
                <a:srgbClr val="EFC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 name="Group 19">
            <a:extLst>
              <a:ext uri="{FF2B5EF4-FFF2-40B4-BE49-F238E27FC236}">
                <a16:creationId xmlns:a16="http://schemas.microsoft.com/office/drawing/2014/main" id="{7DCE1583-C92E-41DB-A8D9-6D866F781EB1}"/>
              </a:ext>
            </a:extLst>
          </p:cNvPr>
          <p:cNvGrpSpPr/>
          <p:nvPr/>
        </p:nvGrpSpPr>
        <p:grpSpPr>
          <a:xfrm flipH="1">
            <a:off x="2371761" y="4276381"/>
            <a:ext cx="1764294" cy="462382"/>
            <a:chOff x="1547544" y="2652712"/>
            <a:chExt cx="2462481" cy="276224"/>
          </a:xfrm>
          <a:solidFill>
            <a:srgbClr val="EFC964"/>
          </a:solidFill>
        </p:grpSpPr>
        <p:cxnSp>
          <p:nvCxnSpPr>
            <p:cNvPr id="13" name="Straight Connector 20">
              <a:extLst>
                <a:ext uri="{FF2B5EF4-FFF2-40B4-BE49-F238E27FC236}">
                  <a16:creationId xmlns:a16="http://schemas.microsoft.com/office/drawing/2014/main" id="{8FAE0448-ED88-4AF9-BFF6-ED7823295481}"/>
                </a:ext>
              </a:extLst>
            </p:cNvPr>
            <p:cNvCxnSpPr/>
            <p:nvPr/>
          </p:nvCxnSpPr>
          <p:spPr>
            <a:xfrm>
              <a:off x="1766618" y="2790825"/>
              <a:ext cx="2243407" cy="0"/>
            </a:xfrm>
            <a:prstGeom prst="line">
              <a:avLst/>
            </a:prstGeom>
            <a:grpFill/>
            <a:ln w="19050">
              <a:solidFill>
                <a:srgbClr val="EFC964"/>
              </a:solidFill>
            </a:ln>
          </p:spPr>
          <p:style>
            <a:lnRef idx="1">
              <a:schemeClr val="accent1"/>
            </a:lnRef>
            <a:fillRef idx="0">
              <a:schemeClr val="accent1"/>
            </a:fillRef>
            <a:effectRef idx="0">
              <a:schemeClr val="accent1"/>
            </a:effectRef>
            <a:fontRef idx="minor">
              <a:schemeClr val="tx1"/>
            </a:fontRef>
          </p:style>
        </p:cxnSp>
        <p:sp>
          <p:nvSpPr>
            <p:cNvPr id="14" name="Isosceles Triangle 21">
              <a:extLst>
                <a:ext uri="{FF2B5EF4-FFF2-40B4-BE49-F238E27FC236}">
                  <a16:creationId xmlns:a16="http://schemas.microsoft.com/office/drawing/2014/main" id="{993821C8-B677-460F-A038-40FC2CD7B786}"/>
                </a:ext>
              </a:extLst>
            </p:cNvPr>
            <p:cNvSpPr/>
            <p:nvPr/>
          </p:nvSpPr>
          <p:spPr>
            <a:xfrm rot="16200000">
              <a:off x="1518969" y="2681287"/>
              <a:ext cx="276224" cy="219074"/>
            </a:xfrm>
            <a:prstGeom prst="triangle">
              <a:avLst/>
            </a:prstGeom>
            <a:grpFill/>
            <a:ln>
              <a:solidFill>
                <a:srgbClr val="EFC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5" name="Group 22">
            <a:extLst>
              <a:ext uri="{FF2B5EF4-FFF2-40B4-BE49-F238E27FC236}">
                <a16:creationId xmlns:a16="http://schemas.microsoft.com/office/drawing/2014/main" id="{2D6A561B-1326-4112-B057-C7883FC42220}"/>
              </a:ext>
            </a:extLst>
          </p:cNvPr>
          <p:cNvGrpSpPr/>
          <p:nvPr/>
        </p:nvGrpSpPr>
        <p:grpSpPr>
          <a:xfrm flipH="1">
            <a:off x="3002578" y="2281843"/>
            <a:ext cx="1764294" cy="462382"/>
            <a:chOff x="1547544" y="2652712"/>
            <a:chExt cx="2462481" cy="276224"/>
          </a:xfrm>
          <a:solidFill>
            <a:srgbClr val="EFC964"/>
          </a:solidFill>
        </p:grpSpPr>
        <p:cxnSp>
          <p:nvCxnSpPr>
            <p:cNvPr id="16" name="Straight Connector 23">
              <a:extLst>
                <a:ext uri="{FF2B5EF4-FFF2-40B4-BE49-F238E27FC236}">
                  <a16:creationId xmlns:a16="http://schemas.microsoft.com/office/drawing/2014/main" id="{3DCBE5D4-AAFC-40EE-BA34-BF3F1A446666}"/>
                </a:ext>
              </a:extLst>
            </p:cNvPr>
            <p:cNvCxnSpPr/>
            <p:nvPr/>
          </p:nvCxnSpPr>
          <p:spPr>
            <a:xfrm>
              <a:off x="1766618" y="2790825"/>
              <a:ext cx="2243407" cy="0"/>
            </a:xfrm>
            <a:prstGeom prst="line">
              <a:avLst/>
            </a:prstGeom>
            <a:grpFill/>
            <a:ln w="19050">
              <a:solidFill>
                <a:srgbClr val="EFC964"/>
              </a:solidFill>
            </a:ln>
          </p:spPr>
          <p:style>
            <a:lnRef idx="1">
              <a:schemeClr val="accent1"/>
            </a:lnRef>
            <a:fillRef idx="0">
              <a:schemeClr val="accent1"/>
            </a:fillRef>
            <a:effectRef idx="0">
              <a:schemeClr val="accent1"/>
            </a:effectRef>
            <a:fontRef idx="minor">
              <a:schemeClr val="tx1"/>
            </a:fontRef>
          </p:style>
        </p:cxnSp>
        <p:sp>
          <p:nvSpPr>
            <p:cNvPr id="17" name="Isosceles Triangle 24">
              <a:extLst>
                <a:ext uri="{FF2B5EF4-FFF2-40B4-BE49-F238E27FC236}">
                  <a16:creationId xmlns:a16="http://schemas.microsoft.com/office/drawing/2014/main" id="{24A71F0C-8712-47A9-B33D-FE2D0B264200}"/>
                </a:ext>
              </a:extLst>
            </p:cNvPr>
            <p:cNvSpPr/>
            <p:nvPr/>
          </p:nvSpPr>
          <p:spPr>
            <a:xfrm rot="16200000">
              <a:off x="1518969" y="2681287"/>
              <a:ext cx="276224" cy="219074"/>
            </a:xfrm>
            <a:prstGeom prst="triangle">
              <a:avLst/>
            </a:prstGeom>
            <a:grpFill/>
            <a:ln>
              <a:solidFill>
                <a:srgbClr val="EFC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8" name="TextBox 25">
            <a:extLst>
              <a:ext uri="{FF2B5EF4-FFF2-40B4-BE49-F238E27FC236}">
                <a16:creationId xmlns:a16="http://schemas.microsoft.com/office/drawing/2014/main" id="{5E48623F-7210-4294-87AF-F500990F2CC9}"/>
              </a:ext>
            </a:extLst>
          </p:cNvPr>
          <p:cNvSpPr txBox="1"/>
          <p:nvPr/>
        </p:nvSpPr>
        <p:spPr>
          <a:xfrm>
            <a:off x="1159674" y="1920308"/>
            <a:ext cx="2209001" cy="646331"/>
          </a:xfrm>
          <a:prstGeom prst="rect">
            <a:avLst/>
          </a:prstGeom>
          <a:noFill/>
        </p:spPr>
        <p:txBody>
          <a:bodyPr wrap="square" rtlCol="0">
            <a:spAutoFit/>
          </a:bodyPr>
          <a:lstStyle/>
          <a:p>
            <a:r>
              <a:rPr lang="en-US" sz="1200" b="1"/>
              <a:t>Name of Part:</a:t>
            </a:r>
          </a:p>
          <a:p>
            <a:r>
              <a:rPr lang="en-US" sz="1200"/>
              <a:t>Lorem ipsum dolor amet, consectetur</a:t>
            </a:r>
          </a:p>
        </p:txBody>
      </p:sp>
      <p:sp>
        <p:nvSpPr>
          <p:cNvPr id="19" name="TextBox 26">
            <a:extLst>
              <a:ext uri="{FF2B5EF4-FFF2-40B4-BE49-F238E27FC236}">
                <a16:creationId xmlns:a16="http://schemas.microsoft.com/office/drawing/2014/main" id="{FB2E862F-7411-40B8-9AB3-F90B14123DBF}"/>
              </a:ext>
            </a:extLst>
          </p:cNvPr>
          <p:cNvSpPr txBox="1"/>
          <p:nvPr/>
        </p:nvSpPr>
        <p:spPr>
          <a:xfrm>
            <a:off x="674031" y="3906274"/>
            <a:ext cx="2209001" cy="646331"/>
          </a:xfrm>
          <a:prstGeom prst="rect">
            <a:avLst/>
          </a:prstGeom>
          <a:noFill/>
        </p:spPr>
        <p:txBody>
          <a:bodyPr wrap="square" rtlCol="0">
            <a:spAutoFit/>
          </a:bodyPr>
          <a:lstStyle/>
          <a:p>
            <a:r>
              <a:rPr lang="en-US" sz="1200" b="1"/>
              <a:t>Name of Part:</a:t>
            </a:r>
          </a:p>
          <a:p>
            <a:r>
              <a:rPr lang="en-US" sz="1200"/>
              <a:t>Lorem ipsum dolor amet, consectetur</a:t>
            </a:r>
          </a:p>
        </p:txBody>
      </p:sp>
      <p:sp>
        <p:nvSpPr>
          <p:cNvPr id="20" name="TextBox 27">
            <a:extLst>
              <a:ext uri="{FF2B5EF4-FFF2-40B4-BE49-F238E27FC236}">
                <a16:creationId xmlns:a16="http://schemas.microsoft.com/office/drawing/2014/main" id="{D7CB41FC-2537-4E4B-9EED-D524447500A9}"/>
              </a:ext>
            </a:extLst>
          </p:cNvPr>
          <p:cNvSpPr txBox="1"/>
          <p:nvPr/>
        </p:nvSpPr>
        <p:spPr>
          <a:xfrm>
            <a:off x="9639299" y="2744225"/>
            <a:ext cx="2209001" cy="646331"/>
          </a:xfrm>
          <a:prstGeom prst="rect">
            <a:avLst/>
          </a:prstGeom>
          <a:noFill/>
        </p:spPr>
        <p:txBody>
          <a:bodyPr wrap="square" rtlCol="0">
            <a:spAutoFit/>
          </a:bodyPr>
          <a:lstStyle/>
          <a:p>
            <a:r>
              <a:rPr lang="en-US" sz="1200" b="1"/>
              <a:t>Name of Part:</a:t>
            </a:r>
          </a:p>
          <a:p>
            <a:r>
              <a:rPr lang="en-US" sz="1200"/>
              <a:t>Lorem ipsum dolor amet, consectetur</a:t>
            </a:r>
          </a:p>
        </p:txBody>
      </p:sp>
      <p:sp>
        <p:nvSpPr>
          <p:cNvPr id="21" name="TextBox 28">
            <a:extLst>
              <a:ext uri="{FF2B5EF4-FFF2-40B4-BE49-F238E27FC236}">
                <a16:creationId xmlns:a16="http://schemas.microsoft.com/office/drawing/2014/main" id="{EE2D9D99-624A-407E-83BC-CBE2BC5FEA6F}"/>
              </a:ext>
            </a:extLst>
          </p:cNvPr>
          <p:cNvSpPr txBox="1"/>
          <p:nvPr/>
        </p:nvSpPr>
        <p:spPr>
          <a:xfrm>
            <a:off x="9067799" y="4706373"/>
            <a:ext cx="2209001" cy="646331"/>
          </a:xfrm>
          <a:prstGeom prst="rect">
            <a:avLst/>
          </a:prstGeom>
          <a:noFill/>
        </p:spPr>
        <p:txBody>
          <a:bodyPr wrap="square" rtlCol="0">
            <a:spAutoFit/>
          </a:bodyPr>
          <a:lstStyle/>
          <a:p>
            <a:r>
              <a:rPr lang="en-US" sz="1200" b="1"/>
              <a:t>Name of Part:</a:t>
            </a:r>
          </a:p>
          <a:p>
            <a:r>
              <a:rPr lang="en-US" sz="1200"/>
              <a:t>Lorem ipsum dolor amet, consectetur</a:t>
            </a:r>
          </a:p>
        </p:txBody>
      </p:sp>
      <p:sp>
        <p:nvSpPr>
          <p:cNvPr id="5" name="Rectángulo 4">
            <a:extLst>
              <a:ext uri="{FF2B5EF4-FFF2-40B4-BE49-F238E27FC236}">
                <a16:creationId xmlns:a16="http://schemas.microsoft.com/office/drawing/2014/main" id="{7479F5A4-4D91-44C7-8C3E-F152A5F71CA0}"/>
              </a:ext>
            </a:extLst>
          </p:cNvPr>
          <p:cNvSpPr/>
          <p:nvPr/>
        </p:nvSpPr>
        <p:spPr>
          <a:xfrm>
            <a:off x="239843" y="411475"/>
            <a:ext cx="11722308" cy="6169207"/>
          </a:xfrm>
          <a:prstGeom prst="rect">
            <a:avLst/>
          </a:prstGeom>
          <a:noFill/>
          <a:ln w="38100">
            <a:solidFill>
              <a:srgbClr val="EFC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0093894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0C09C-1897-462F-B39E-2B2D6FFAEF88}"/>
              </a:ext>
            </a:extLst>
          </p:cNvPr>
          <p:cNvSpPr>
            <a:spLocks noGrp="1"/>
          </p:cNvSpPr>
          <p:nvPr>
            <p:ph type="title" idx="4294967295"/>
          </p:nvPr>
        </p:nvSpPr>
        <p:spPr>
          <a:xfrm rot="16200000">
            <a:off x="-1241141" y="3148655"/>
            <a:ext cx="4223622" cy="709612"/>
          </a:xfrm>
          <a:prstGeom prst="rect">
            <a:avLst/>
          </a:prstGeom>
        </p:spPr>
        <p:txBody>
          <a:bodyPr/>
          <a:lstStyle/>
          <a:p>
            <a:r>
              <a:rPr lang="es-PE" dirty="0">
                <a:solidFill>
                  <a:srgbClr val="EFC964"/>
                </a:solidFill>
              </a:rPr>
              <a:t>Health Care</a:t>
            </a:r>
          </a:p>
        </p:txBody>
      </p:sp>
      <p:sp>
        <p:nvSpPr>
          <p:cNvPr id="4" name="Oval 5">
            <a:extLst>
              <a:ext uri="{FF2B5EF4-FFF2-40B4-BE49-F238E27FC236}">
                <a16:creationId xmlns:a16="http://schemas.microsoft.com/office/drawing/2014/main" id="{12521B11-316C-4558-A989-8AF790A9F672}"/>
              </a:ext>
            </a:extLst>
          </p:cNvPr>
          <p:cNvSpPr/>
          <p:nvPr/>
        </p:nvSpPr>
        <p:spPr>
          <a:xfrm>
            <a:off x="4635799" y="1595849"/>
            <a:ext cx="3609951" cy="36099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Oval 6">
            <a:extLst>
              <a:ext uri="{FF2B5EF4-FFF2-40B4-BE49-F238E27FC236}">
                <a16:creationId xmlns:a16="http://schemas.microsoft.com/office/drawing/2014/main" id="{989C7333-3369-46BE-BA87-1F6B38BEA7A4}"/>
              </a:ext>
            </a:extLst>
          </p:cNvPr>
          <p:cNvSpPr/>
          <p:nvPr/>
        </p:nvSpPr>
        <p:spPr>
          <a:xfrm>
            <a:off x="4829375" y="1406876"/>
            <a:ext cx="1018574" cy="1018574"/>
          </a:xfrm>
          <a:prstGeom prst="ellipse">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Oval 43">
            <a:extLst>
              <a:ext uri="{FF2B5EF4-FFF2-40B4-BE49-F238E27FC236}">
                <a16:creationId xmlns:a16="http://schemas.microsoft.com/office/drawing/2014/main" id="{679B2373-064C-45DF-B59D-25E9369595E9}"/>
              </a:ext>
            </a:extLst>
          </p:cNvPr>
          <p:cNvSpPr/>
          <p:nvPr/>
        </p:nvSpPr>
        <p:spPr>
          <a:xfrm>
            <a:off x="7033602" y="1406876"/>
            <a:ext cx="1018574" cy="10185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Oval 44">
            <a:extLst>
              <a:ext uri="{FF2B5EF4-FFF2-40B4-BE49-F238E27FC236}">
                <a16:creationId xmlns:a16="http://schemas.microsoft.com/office/drawing/2014/main" id="{419BC8AB-8BD3-4312-BE45-2DDFCF8FC041}"/>
              </a:ext>
            </a:extLst>
          </p:cNvPr>
          <p:cNvSpPr/>
          <p:nvPr/>
        </p:nvSpPr>
        <p:spPr>
          <a:xfrm>
            <a:off x="4126513" y="2901038"/>
            <a:ext cx="1018574" cy="10185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Oval 45">
            <a:extLst>
              <a:ext uri="{FF2B5EF4-FFF2-40B4-BE49-F238E27FC236}">
                <a16:creationId xmlns:a16="http://schemas.microsoft.com/office/drawing/2014/main" id="{973754F8-3525-4D78-AEDA-18931B4E8BCC}"/>
              </a:ext>
            </a:extLst>
          </p:cNvPr>
          <p:cNvSpPr/>
          <p:nvPr/>
        </p:nvSpPr>
        <p:spPr>
          <a:xfrm>
            <a:off x="7736463" y="2901038"/>
            <a:ext cx="1018574" cy="1018574"/>
          </a:xfrm>
          <a:prstGeom prst="ellipse">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val 46">
            <a:extLst>
              <a:ext uri="{FF2B5EF4-FFF2-40B4-BE49-F238E27FC236}">
                <a16:creationId xmlns:a16="http://schemas.microsoft.com/office/drawing/2014/main" id="{5C1FA8D2-B6C6-446E-9486-29E139300CC5}"/>
              </a:ext>
            </a:extLst>
          </p:cNvPr>
          <p:cNvSpPr/>
          <p:nvPr/>
        </p:nvSpPr>
        <p:spPr>
          <a:xfrm>
            <a:off x="4829375" y="4395200"/>
            <a:ext cx="1018574" cy="1018574"/>
          </a:xfrm>
          <a:prstGeom prst="ellipse">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Oval 72">
            <a:extLst>
              <a:ext uri="{FF2B5EF4-FFF2-40B4-BE49-F238E27FC236}">
                <a16:creationId xmlns:a16="http://schemas.microsoft.com/office/drawing/2014/main" id="{422A7736-7BC7-429D-8CCF-1386D1823832}"/>
              </a:ext>
            </a:extLst>
          </p:cNvPr>
          <p:cNvSpPr/>
          <p:nvPr/>
        </p:nvSpPr>
        <p:spPr>
          <a:xfrm>
            <a:off x="7033602" y="4395200"/>
            <a:ext cx="1018574" cy="10185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1" name="Group 73">
            <a:extLst>
              <a:ext uri="{FF2B5EF4-FFF2-40B4-BE49-F238E27FC236}">
                <a16:creationId xmlns:a16="http://schemas.microsoft.com/office/drawing/2014/main" id="{EBAA2BC3-08AA-4DC0-B3C3-3AED29E89447}"/>
              </a:ext>
            </a:extLst>
          </p:cNvPr>
          <p:cNvGrpSpPr/>
          <p:nvPr/>
        </p:nvGrpSpPr>
        <p:grpSpPr>
          <a:xfrm>
            <a:off x="4463397" y="3239434"/>
            <a:ext cx="344807" cy="341783"/>
            <a:chOff x="4117975" y="3279775"/>
            <a:chExt cx="361950" cy="358776"/>
          </a:xfrm>
          <a:solidFill>
            <a:schemeClr val="bg1"/>
          </a:solidFill>
        </p:grpSpPr>
        <p:sp>
          <p:nvSpPr>
            <p:cNvPr id="12" name="Freeform 10">
              <a:extLst>
                <a:ext uri="{FF2B5EF4-FFF2-40B4-BE49-F238E27FC236}">
                  <a16:creationId xmlns:a16="http://schemas.microsoft.com/office/drawing/2014/main" id="{D137F5F2-1B28-4CD2-97BD-2046DA274289}"/>
                </a:ext>
              </a:extLst>
            </p:cNvPr>
            <p:cNvSpPr>
              <a:spLocks noEditPoints="1"/>
            </p:cNvSpPr>
            <p:nvPr/>
          </p:nvSpPr>
          <p:spPr bwMode="auto">
            <a:xfrm>
              <a:off x="4117975" y="3411538"/>
              <a:ext cx="361950" cy="227013"/>
            </a:xfrm>
            <a:custGeom>
              <a:avLst/>
              <a:gdLst>
                <a:gd name="T0" fmla="*/ 90 w 96"/>
                <a:gd name="T1" fmla="*/ 0 h 60"/>
                <a:gd name="T2" fmla="*/ 6 w 96"/>
                <a:gd name="T3" fmla="*/ 0 h 60"/>
                <a:gd name="T4" fmla="*/ 0 w 96"/>
                <a:gd name="T5" fmla="*/ 6 h 60"/>
                <a:gd name="T6" fmla="*/ 6 w 96"/>
                <a:gd name="T7" fmla="*/ 12 h 60"/>
                <a:gd name="T8" fmla="*/ 8 w 96"/>
                <a:gd name="T9" fmla="*/ 12 h 60"/>
                <a:gd name="T10" fmla="*/ 30 w 96"/>
                <a:gd name="T11" fmla="*/ 48 h 60"/>
                <a:gd name="T12" fmla="*/ 18 w 96"/>
                <a:gd name="T13" fmla="*/ 58 h 60"/>
                <a:gd name="T14" fmla="*/ 20 w 96"/>
                <a:gd name="T15" fmla="*/ 60 h 60"/>
                <a:gd name="T16" fmla="*/ 76 w 96"/>
                <a:gd name="T17" fmla="*/ 60 h 60"/>
                <a:gd name="T18" fmla="*/ 76 w 96"/>
                <a:gd name="T19" fmla="*/ 60 h 60"/>
                <a:gd name="T20" fmla="*/ 78 w 96"/>
                <a:gd name="T21" fmla="*/ 58 h 60"/>
                <a:gd name="T22" fmla="*/ 66 w 96"/>
                <a:gd name="T23" fmla="*/ 48 h 60"/>
                <a:gd name="T24" fmla="*/ 88 w 96"/>
                <a:gd name="T25" fmla="*/ 12 h 60"/>
                <a:gd name="T26" fmla="*/ 90 w 96"/>
                <a:gd name="T27" fmla="*/ 12 h 60"/>
                <a:gd name="T28" fmla="*/ 96 w 96"/>
                <a:gd name="T29" fmla="*/ 6 h 60"/>
                <a:gd name="T30" fmla="*/ 90 w 96"/>
                <a:gd name="T31" fmla="*/ 0 h 60"/>
                <a:gd name="T32" fmla="*/ 40 w 96"/>
                <a:gd name="T33" fmla="*/ 37 h 60"/>
                <a:gd name="T34" fmla="*/ 37 w 96"/>
                <a:gd name="T35" fmla="*/ 38 h 60"/>
                <a:gd name="T36" fmla="*/ 22 w 96"/>
                <a:gd name="T37" fmla="*/ 23 h 60"/>
                <a:gd name="T38" fmla="*/ 23 w 96"/>
                <a:gd name="T39" fmla="*/ 20 h 60"/>
                <a:gd name="T40" fmla="*/ 26 w 96"/>
                <a:gd name="T41" fmla="*/ 21 h 60"/>
                <a:gd name="T42" fmla="*/ 39 w 96"/>
                <a:gd name="T43" fmla="*/ 34 h 60"/>
                <a:gd name="T44" fmla="*/ 40 w 96"/>
                <a:gd name="T4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60">
                  <a:moveTo>
                    <a:pt x="90" y="0"/>
                  </a:moveTo>
                  <a:cubicBezTo>
                    <a:pt x="6" y="0"/>
                    <a:pt x="6" y="0"/>
                    <a:pt x="6" y="0"/>
                  </a:cubicBezTo>
                  <a:cubicBezTo>
                    <a:pt x="3" y="0"/>
                    <a:pt x="0" y="3"/>
                    <a:pt x="0" y="6"/>
                  </a:cubicBezTo>
                  <a:cubicBezTo>
                    <a:pt x="0" y="9"/>
                    <a:pt x="3" y="12"/>
                    <a:pt x="6" y="12"/>
                  </a:cubicBezTo>
                  <a:cubicBezTo>
                    <a:pt x="8" y="12"/>
                    <a:pt x="8" y="12"/>
                    <a:pt x="8" y="12"/>
                  </a:cubicBezTo>
                  <a:cubicBezTo>
                    <a:pt x="9" y="27"/>
                    <a:pt x="17" y="41"/>
                    <a:pt x="30" y="48"/>
                  </a:cubicBezTo>
                  <a:cubicBezTo>
                    <a:pt x="23" y="50"/>
                    <a:pt x="18" y="54"/>
                    <a:pt x="18" y="58"/>
                  </a:cubicBezTo>
                  <a:cubicBezTo>
                    <a:pt x="18" y="59"/>
                    <a:pt x="19" y="60"/>
                    <a:pt x="20" y="60"/>
                  </a:cubicBezTo>
                  <a:cubicBezTo>
                    <a:pt x="76" y="60"/>
                    <a:pt x="76" y="60"/>
                    <a:pt x="76" y="60"/>
                  </a:cubicBezTo>
                  <a:cubicBezTo>
                    <a:pt x="76" y="60"/>
                    <a:pt x="76" y="60"/>
                    <a:pt x="76" y="60"/>
                  </a:cubicBezTo>
                  <a:cubicBezTo>
                    <a:pt x="77" y="60"/>
                    <a:pt x="78" y="59"/>
                    <a:pt x="78" y="58"/>
                  </a:cubicBezTo>
                  <a:cubicBezTo>
                    <a:pt x="78" y="53"/>
                    <a:pt x="71" y="49"/>
                    <a:pt x="66" y="48"/>
                  </a:cubicBezTo>
                  <a:cubicBezTo>
                    <a:pt x="79" y="41"/>
                    <a:pt x="87" y="27"/>
                    <a:pt x="88" y="12"/>
                  </a:cubicBezTo>
                  <a:cubicBezTo>
                    <a:pt x="90" y="12"/>
                    <a:pt x="90" y="12"/>
                    <a:pt x="90" y="12"/>
                  </a:cubicBezTo>
                  <a:cubicBezTo>
                    <a:pt x="93" y="12"/>
                    <a:pt x="96" y="9"/>
                    <a:pt x="96" y="6"/>
                  </a:cubicBezTo>
                  <a:cubicBezTo>
                    <a:pt x="96" y="3"/>
                    <a:pt x="93" y="0"/>
                    <a:pt x="90" y="0"/>
                  </a:cubicBezTo>
                  <a:close/>
                  <a:moveTo>
                    <a:pt x="40" y="37"/>
                  </a:moveTo>
                  <a:cubicBezTo>
                    <a:pt x="39" y="38"/>
                    <a:pt x="38" y="38"/>
                    <a:pt x="37" y="38"/>
                  </a:cubicBezTo>
                  <a:cubicBezTo>
                    <a:pt x="30" y="35"/>
                    <a:pt x="25" y="30"/>
                    <a:pt x="22" y="23"/>
                  </a:cubicBezTo>
                  <a:cubicBezTo>
                    <a:pt x="22" y="22"/>
                    <a:pt x="22" y="21"/>
                    <a:pt x="23" y="20"/>
                  </a:cubicBezTo>
                  <a:cubicBezTo>
                    <a:pt x="24" y="20"/>
                    <a:pt x="25" y="20"/>
                    <a:pt x="26" y="21"/>
                  </a:cubicBezTo>
                  <a:cubicBezTo>
                    <a:pt x="28" y="27"/>
                    <a:pt x="33" y="32"/>
                    <a:pt x="39" y="34"/>
                  </a:cubicBezTo>
                  <a:cubicBezTo>
                    <a:pt x="40" y="35"/>
                    <a:pt x="40" y="36"/>
                    <a:pt x="4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13" name="Freeform 11">
              <a:extLst>
                <a:ext uri="{FF2B5EF4-FFF2-40B4-BE49-F238E27FC236}">
                  <a16:creationId xmlns:a16="http://schemas.microsoft.com/office/drawing/2014/main" id="{DF197CEF-04A4-4290-9DC8-A65CE705F549}"/>
                </a:ext>
              </a:extLst>
            </p:cNvPr>
            <p:cNvSpPr/>
            <p:nvPr/>
          </p:nvSpPr>
          <p:spPr bwMode="auto">
            <a:xfrm>
              <a:off x="4321175" y="3279775"/>
              <a:ext cx="142875" cy="117475"/>
            </a:xfrm>
            <a:custGeom>
              <a:avLst/>
              <a:gdLst>
                <a:gd name="T0" fmla="*/ 2 w 38"/>
                <a:gd name="T1" fmla="*/ 31 h 31"/>
                <a:gd name="T2" fmla="*/ 18 w 38"/>
                <a:gd name="T3" fmla="*/ 31 h 31"/>
                <a:gd name="T4" fmla="*/ 20 w 38"/>
                <a:gd name="T5" fmla="*/ 30 h 31"/>
                <a:gd name="T6" fmla="*/ 33 w 38"/>
                <a:gd name="T7" fmla="*/ 1 h 31"/>
                <a:gd name="T8" fmla="*/ 30 w 38"/>
                <a:gd name="T9" fmla="*/ 0 h 31"/>
                <a:gd name="T10" fmla="*/ 1 w 38"/>
                <a:gd name="T11" fmla="*/ 28 h 31"/>
                <a:gd name="T12" fmla="*/ 0 w 38"/>
                <a:gd name="T13" fmla="*/ 30 h 31"/>
                <a:gd name="T14" fmla="*/ 2 w 38"/>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1">
                  <a:moveTo>
                    <a:pt x="2" y="31"/>
                  </a:moveTo>
                  <a:cubicBezTo>
                    <a:pt x="18" y="31"/>
                    <a:pt x="18" y="31"/>
                    <a:pt x="18" y="31"/>
                  </a:cubicBezTo>
                  <a:cubicBezTo>
                    <a:pt x="19" y="31"/>
                    <a:pt x="19" y="31"/>
                    <a:pt x="20" y="30"/>
                  </a:cubicBezTo>
                  <a:cubicBezTo>
                    <a:pt x="36" y="7"/>
                    <a:pt x="38" y="5"/>
                    <a:pt x="33" y="1"/>
                  </a:cubicBezTo>
                  <a:cubicBezTo>
                    <a:pt x="32" y="1"/>
                    <a:pt x="31" y="0"/>
                    <a:pt x="30" y="0"/>
                  </a:cubicBezTo>
                  <a:cubicBezTo>
                    <a:pt x="26" y="0"/>
                    <a:pt x="23" y="4"/>
                    <a:pt x="1" y="28"/>
                  </a:cubicBezTo>
                  <a:cubicBezTo>
                    <a:pt x="0" y="28"/>
                    <a:pt x="0" y="29"/>
                    <a:pt x="0" y="30"/>
                  </a:cubicBezTo>
                  <a:cubicBezTo>
                    <a:pt x="0" y="31"/>
                    <a:pt x="1" y="31"/>
                    <a:pt x="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grpSp>
      <p:sp>
        <p:nvSpPr>
          <p:cNvPr id="14" name="Freeform 20">
            <a:extLst>
              <a:ext uri="{FF2B5EF4-FFF2-40B4-BE49-F238E27FC236}">
                <a16:creationId xmlns:a16="http://schemas.microsoft.com/office/drawing/2014/main" id="{481B3A6D-15C4-4F55-AE96-45BD575551FF}"/>
              </a:ext>
            </a:extLst>
          </p:cNvPr>
          <p:cNvSpPr>
            <a:spLocks noEditPoints="1"/>
          </p:cNvSpPr>
          <p:nvPr/>
        </p:nvSpPr>
        <p:spPr bwMode="auto">
          <a:xfrm>
            <a:off x="5223726" y="4732084"/>
            <a:ext cx="229871" cy="344807"/>
          </a:xfrm>
          <a:custGeom>
            <a:avLst/>
            <a:gdLst>
              <a:gd name="T0" fmla="*/ 34 w 64"/>
              <a:gd name="T1" fmla="*/ 1 h 96"/>
              <a:gd name="T2" fmla="*/ 30 w 64"/>
              <a:gd name="T3" fmla="*/ 1 h 96"/>
              <a:gd name="T4" fmla="*/ 0 w 64"/>
              <a:gd name="T5" fmla="*/ 64 h 96"/>
              <a:gd name="T6" fmla="*/ 32 w 64"/>
              <a:gd name="T7" fmla="*/ 96 h 96"/>
              <a:gd name="T8" fmla="*/ 64 w 64"/>
              <a:gd name="T9" fmla="*/ 64 h 96"/>
              <a:gd name="T10" fmla="*/ 34 w 64"/>
              <a:gd name="T11" fmla="*/ 1 h 96"/>
              <a:gd name="T12" fmla="*/ 26 w 64"/>
              <a:gd name="T13" fmla="*/ 39 h 96"/>
              <a:gd name="T14" fmla="*/ 16 w 64"/>
              <a:gd name="T15" fmla="*/ 64 h 96"/>
              <a:gd name="T16" fmla="*/ 21 w 64"/>
              <a:gd name="T17" fmla="*/ 76 h 96"/>
              <a:gd name="T18" fmla="*/ 21 w 64"/>
              <a:gd name="T19" fmla="*/ 79 h 96"/>
              <a:gd name="T20" fmla="*/ 20 w 64"/>
              <a:gd name="T21" fmla="*/ 79 h 96"/>
              <a:gd name="T22" fmla="*/ 19 w 64"/>
              <a:gd name="T23" fmla="*/ 79 h 96"/>
              <a:gd name="T24" fmla="*/ 12 w 64"/>
              <a:gd name="T25" fmla="*/ 64 h 96"/>
              <a:gd name="T26" fmla="*/ 22 w 64"/>
              <a:gd name="T27" fmla="*/ 37 h 96"/>
              <a:gd name="T28" fmla="*/ 25 w 64"/>
              <a:gd name="T29" fmla="*/ 36 h 96"/>
              <a:gd name="T30" fmla="*/ 26 w 64"/>
              <a:gd name="T3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6">
                <a:moveTo>
                  <a:pt x="34" y="1"/>
                </a:moveTo>
                <a:cubicBezTo>
                  <a:pt x="33" y="0"/>
                  <a:pt x="31" y="0"/>
                  <a:pt x="30" y="1"/>
                </a:cubicBezTo>
                <a:cubicBezTo>
                  <a:pt x="29" y="3"/>
                  <a:pt x="0" y="47"/>
                  <a:pt x="0" y="64"/>
                </a:cubicBezTo>
                <a:cubicBezTo>
                  <a:pt x="0" y="82"/>
                  <a:pt x="14" y="96"/>
                  <a:pt x="32" y="96"/>
                </a:cubicBezTo>
                <a:cubicBezTo>
                  <a:pt x="50" y="96"/>
                  <a:pt x="64" y="82"/>
                  <a:pt x="64" y="64"/>
                </a:cubicBezTo>
                <a:cubicBezTo>
                  <a:pt x="64" y="47"/>
                  <a:pt x="35" y="3"/>
                  <a:pt x="34" y="1"/>
                </a:cubicBezTo>
                <a:close/>
                <a:moveTo>
                  <a:pt x="26" y="39"/>
                </a:moveTo>
                <a:cubicBezTo>
                  <a:pt x="17" y="55"/>
                  <a:pt x="16" y="62"/>
                  <a:pt x="16" y="64"/>
                </a:cubicBezTo>
                <a:cubicBezTo>
                  <a:pt x="16" y="69"/>
                  <a:pt x="18" y="73"/>
                  <a:pt x="21" y="76"/>
                </a:cubicBezTo>
                <a:cubicBezTo>
                  <a:pt x="22" y="77"/>
                  <a:pt x="22" y="78"/>
                  <a:pt x="21" y="79"/>
                </a:cubicBezTo>
                <a:cubicBezTo>
                  <a:pt x="21" y="79"/>
                  <a:pt x="21" y="79"/>
                  <a:pt x="20" y="79"/>
                </a:cubicBezTo>
                <a:cubicBezTo>
                  <a:pt x="20" y="79"/>
                  <a:pt x="19" y="79"/>
                  <a:pt x="19" y="79"/>
                </a:cubicBezTo>
                <a:cubicBezTo>
                  <a:pt x="14" y="75"/>
                  <a:pt x="12" y="70"/>
                  <a:pt x="12" y="64"/>
                </a:cubicBezTo>
                <a:cubicBezTo>
                  <a:pt x="12" y="59"/>
                  <a:pt x="15" y="50"/>
                  <a:pt x="22" y="37"/>
                </a:cubicBezTo>
                <a:cubicBezTo>
                  <a:pt x="23" y="36"/>
                  <a:pt x="24" y="36"/>
                  <a:pt x="25" y="36"/>
                </a:cubicBezTo>
                <a:cubicBezTo>
                  <a:pt x="26" y="37"/>
                  <a:pt x="26" y="38"/>
                  <a:pt x="26"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1200"/>
          </a:p>
        </p:txBody>
      </p:sp>
      <p:grpSp>
        <p:nvGrpSpPr>
          <p:cNvPr id="15" name="Group 77">
            <a:extLst>
              <a:ext uri="{FF2B5EF4-FFF2-40B4-BE49-F238E27FC236}">
                <a16:creationId xmlns:a16="http://schemas.microsoft.com/office/drawing/2014/main" id="{320A0214-B901-4C31-9ED0-5C07BEB14470}"/>
              </a:ext>
            </a:extLst>
          </p:cNvPr>
          <p:cNvGrpSpPr/>
          <p:nvPr/>
        </p:nvGrpSpPr>
        <p:grpSpPr>
          <a:xfrm>
            <a:off x="7371242" y="1751322"/>
            <a:ext cx="343295" cy="329684"/>
            <a:chOff x="8445500" y="1847850"/>
            <a:chExt cx="360363" cy="346075"/>
          </a:xfrm>
          <a:solidFill>
            <a:schemeClr val="bg1"/>
          </a:solidFill>
        </p:grpSpPr>
        <p:sp>
          <p:nvSpPr>
            <p:cNvPr id="16" name="Freeform 26">
              <a:extLst>
                <a:ext uri="{FF2B5EF4-FFF2-40B4-BE49-F238E27FC236}">
                  <a16:creationId xmlns:a16="http://schemas.microsoft.com/office/drawing/2014/main" id="{0DBC0BE1-BE4C-49C6-ADEE-7B7A35532FF0}"/>
                </a:ext>
              </a:extLst>
            </p:cNvPr>
            <p:cNvSpPr/>
            <p:nvPr/>
          </p:nvSpPr>
          <p:spPr bwMode="auto">
            <a:xfrm>
              <a:off x="8501063" y="2054225"/>
              <a:ext cx="241300" cy="139700"/>
            </a:xfrm>
            <a:custGeom>
              <a:avLst/>
              <a:gdLst>
                <a:gd name="T0" fmla="*/ 48 w 64"/>
                <a:gd name="T1" fmla="*/ 14 h 37"/>
                <a:gd name="T2" fmla="*/ 43 w 64"/>
                <a:gd name="T3" fmla="*/ 17 h 37"/>
                <a:gd name="T4" fmla="*/ 37 w 64"/>
                <a:gd name="T5" fmla="*/ 13 h 37"/>
                <a:gd name="T6" fmla="*/ 33 w 64"/>
                <a:gd name="T7" fmla="*/ 0 h 37"/>
                <a:gd name="T8" fmla="*/ 30 w 64"/>
                <a:gd name="T9" fmla="*/ 6 h 37"/>
                <a:gd name="T10" fmla="*/ 25 w 64"/>
                <a:gd name="T11" fmla="*/ 9 h 37"/>
                <a:gd name="T12" fmla="*/ 20 w 64"/>
                <a:gd name="T13" fmla="*/ 6 h 37"/>
                <a:gd name="T14" fmla="*/ 17 w 64"/>
                <a:gd name="T15" fmla="*/ 1 h 37"/>
                <a:gd name="T16" fmla="*/ 16 w 64"/>
                <a:gd name="T17" fmla="*/ 3 h 37"/>
                <a:gd name="T18" fmla="*/ 11 w 64"/>
                <a:gd name="T19" fmla="*/ 5 h 37"/>
                <a:gd name="T20" fmla="*/ 0 w 64"/>
                <a:gd name="T21" fmla="*/ 5 h 37"/>
                <a:gd name="T22" fmla="*/ 32 w 64"/>
                <a:gd name="T23" fmla="*/ 36 h 37"/>
                <a:gd name="T24" fmla="*/ 33 w 64"/>
                <a:gd name="T25" fmla="*/ 37 h 37"/>
                <a:gd name="T26" fmla="*/ 34 w 64"/>
                <a:gd name="T27" fmla="*/ 36 h 37"/>
                <a:gd name="T28" fmla="*/ 64 w 64"/>
                <a:gd name="T29" fmla="*/ 5 h 37"/>
                <a:gd name="T30" fmla="*/ 53 w 64"/>
                <a:gd name="T31" fmla="*/ 5 h 37"/>
                <a:gd name="T32" fmla="*/ 48 w 64"/>
                <a:gd name="T33"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37">
                  <a:moveTo>
                    <a:pt x="48" y="14"/>
                  </a:moveTo>
                  <a:cubicBezTo>
                    <a:pt x="47" y="16"/>
                    <a:pt x="45" y="17"/>
                    <a:pt x="43" y="17"/>
                  </a:cubicBezTo>
                  <a:cubicBezTo>
                    <a:pt x="40" y="17"/>
                    <a:pt x="38" y="15"/>
                    <a:pt x="37" y="13"/>
                  </a:cubicBezTo>
                  <a:cubicBezTo>
                    <a:pt x="33" y="0"/>
                    <a:pt x="33" y="0"/>
                    <a:pt x="33" y="0"/>
                  </a:cubicBezTo>
                  <a:cubicBezTo>
                    <a:pt x="30" y="6"/>
                    <a:pt x="30" y="6"/>
                    <a:pt x="30" y="6"/>
                  </a:cubicBezTo>
                  <a:cubicBezTo>
                    <a:pt x="29" y="8"/>
                    <a:pt x="28" y="9"/>
                    <a:pt x="25" y="9"/>
                  </a:cubicBezTo>
                  <a:cubicBezTo>
                    <a:pt x="23" y="9"/>
                    <a:pt x="21" y="8"/>
                    <a:pt x="20" y="6"/>
                  </a:cubicBezTo>
                  <a:cubicBezTo>
                    <a:pt x="17" y="1"/>
                    <a:pt x="17" y="1"/>
                    <a:pt x="17" y="1"/>
                  </a:cubicBezTo>
                  <a:cubicBezTo>
                    <a:pt x="16" y="3"/>
                    <a:pt x="16" y="3"/>
                    <a:pt x="16" y="3"/>
                  </a:cubicBezTo>
                  <a:cubicBezTo>
                    <a:pt x="15" y="4"/>
                    <a:pt x="13" y="5"/>
                    <a:pt x="11" y="5"/>
                  </a:cubicBezTo>
                  <a:cubicBezTo>
                    <a:pt x="0" y="5"/>
                    <a:pt x="0" y="5"/>
                    <a:pt x="0" y="5"/>
                  </a:cubicBezTo>
                  <a:cubicBezTo>
                    <a:pt x="7" y="16"/>
                    <a:pt x="22" y="30"/>
                    <a:pt x="32" y="36"/>
                  </a:cubicBezTo>
                  <a:cubicBezTo>
                    <a:pt x="32" y="36"/>
                    <a:pt x="33" y="37"/>
                    <a:pt x="33" y="37"/>
                  </a:cubicBezTo>
                  <a:cubicBezTo>
                    <a:pt x="33" y="37"/>
                    <a:pt x="34" y="36"/>
                    <a:pt x="34" y="36"/>
                  </a:cubicBezTo>
                  <a:cubicBezTo>
                    <a:pt x="43" y="29"/>
                    <a:pt x="57" y="15"/>
                    <a:pt x="64" y="5"/>
                  </a:cubicBezTo>
                  <a:cubicBezTo>
                    <a:pt x="53" y="5"/>
                    <a:pt x="53" y="5"/>
                    <a:pt x="53" y="5"/>
                  </a:cubicBezTo>
                  <a:lnTo>
                    <a:pt x="4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17" name="Freeform 27">
              <a:extLst>
                <a:ext uri="{FF2B5EF4-FFF2-40B4-BE49-F238E27FC236}">
                  <a16:creationId xmlns:a16="http://schemas.microsoft.com/office/drawing/2014/main" id="{C336A866-97EF-4ABB-9BFB-D382AD6EE6A6}"/>
                </a:ext>
              </a:extLst>
            </p:cNvPr>
            <p:cNvSpPr/>
            <p:nvPr/>
          </p:nvSpPr>
          <p:spPr bwMode="auto">
            <a:xfrm>
              <a:off x="8459788" y="1847850"/>
              <a:ext cx="330200" cy="187325"/>
            </a:xfrm>
            <a:custGeom>
              <a:avLst/>
              <a:gdLst>
                <a:gd name="T0" fmla="*/ 4 w 88"/>
                <a:gd name="T1" fmla="*/ 48 h 50"/>
                <a:gd name="T2" fmla="*/ 19 w 88"/>
                <a:gd name="T3" fmla="*/ 48 h 50"/>
                <a:gd name="T4" fmla="*/ 23 w 88"/>
                <a:gd name="T5" fmla="*/ 42 h 50"/>
                <a:gd name="T6" fmla="*/ 28 w 88"/>
                <a:gd name="T7" fmla="*/ 40 h 50"/>
                <a:gd name="T8" fmla="*/ 33 w 88"/>
                <a:gd name="T9" fmla="*/ 43 h 50"/>
                <a:gd name="T10" fmla="*/ 35 w 88"/>
                <a:gd name="T11" fmla="*/ 46 h 50"/>
                <a:gd name="T12" fmla="*/ 41 w 88"/>
                <a:gd name="T13" fmla="*/ 35 h 50"/>
                <a:gd name="T14" fmla="*/ 46 w 88"/>
                <a:gd name="T15" fmla="*/ 32 h 50"/>
                <a:gd name="T16" fmla="*/ 52 w 88"/>
                <a:gd name="T17" fmla="*/ 36 h 50"/>
                <a:gd name="T18" fmla="*/ 56 w 88"/>
                <a:gd name="T19" fmla="*/ 50 h 50"/>
                <a:gd name="T20" fmla="*/ 60 w 88"/>
                <a:gd name="T21" fmla="*/ 48 h 50"/>
                <a:gd name="T22" fmla="*/ 82 w 88"/>
                <a:gd name="T23" fmla="*/ 48 h 50"/>
                <a:gd name="T24" fmla="*/ 88 w 88"/>
                <a:gd name="T25" fmla="*/ 26 h 50"/>
                <a:gd name="T26" fmla="*/ 66 w 88"/>
                <a:gd name="T27" fmla="*/ 0 h 50"/>
                <a:gd name="T28" fmla="*/ 44 w 88"/>
                <a:gd name="T29" fmla="*/ 16 h 50"/>
                <a:gd name="T30" fmla="*/ 23 w 88"/>
                <a:gd name="T31" fmla="*/ 0 h 50"/>
                <a:gd name="T32" fmla="*/ 0 w 88"/>
                <a:gd name="T33" fmla="*/ 29 h 50"/>
                <a:gd name="T34" fmla="*/ 4 w 88"/>
                <a:gd name="T3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50">
                  <a:moveTo>
                    <a:pt x="4" y="48"/>
                  </a:moveTo>
                  <a:cubicBezTo>
                    <a:pt x="19" y="48"/>
                    <a:pt x="19" y="48"/>
                    <a:pt x="19" y="48"/>
                  </a:cubicBezTo>
                  <a:cubicBezTo>
                    <a:pt x="23" y="42"/>
                    <a:pt x="23" y="42"/>
                    <a:pt x="23" y="42"/>
                  </a:cubicBezTo>
                  <a:cubicBezTo>
                    <a:pt x="24" y="41"/>
                    <a:pt x="26" y="40"/>
                    <a:pt x="28" y="40"/>
                  </a:cubicBezTo>
                  <a:cubicBezTo>
                    <a:pt x="30" y="40"/>
                    <a:pt x="32" y="41"/>
                    <a:pt x="33" y="43"/>
                  </a:cubicBezTo>
                  <a:cubicBezTo>
                    <a:pt x="35" y="46"/>
                    <a:pt x="35" y="46"/>
                    <a:pt x="35" y="46"/>
                  </a:cubicBezTo>
                  <a:cubicBezTo>
                    <a:pt x="41" y="35"/>
                    <a:pt x="41" y="35"/>
                    <a:pt x="41" y="35"/>
                  </a:cubicBezTo>
                  <a:cubicBezTo>
                    <a:pt x="42" y="33"/>
                    <a:pt x="44" y="32"/>
                    <a:pt x="46" y="32"/>
                  </a:cubicBezTo>
                  <a:cubicBezTo>
                    <a:pt x="49" y="32"/>
                    <a:pt x="51" y="34"/>
                    <a:pt x="52" y="36"/>
                  </a:cubicBezTo>
                  <a:cubicBezTo>
                    <a:pt x="56" y="50"/>
                    <a:pt x="56" y="50"/>
                    <a:pt x="56" y="50"/>
                  </a:cubicBezTo>
                  <a:cubicBezTo>
                    <a:pt x="57" y="49"/>
                    <a:pt x="58" y="48"/>
                    <a:pt x="60" y="48"/>
                  </a:cubicBezTo>
                  <a:cubicBezTo>
                    <a:pt x="82" y="48"/>
                    <a:pt x="82" y="48"/>
                    <a:pt x="82" y="48"/>
                  </a:cubicBezTo>
                  <a:cubicBezTo>
                    <a:pt x="85" y="43"/>
                    <a:pt x="88" y="34"/>
                    <a:pt x="88" y="26"/>
                  </a:cubicBezTo>
                  <a:cubicBezTo>
                    <a:pt x="88" y="9"/>
                    <a:pt x="77" y="0"/>
                    <a:pt x="66" y="0"/>
                  </a:cubicBezTo>
                  <a:cubicBezTo>
                    <a:pt x="57" y="0"/>
                    <a:pt x="48" y="5"/>
                    <a:pt x="44" y="16"/>
                  </a:cubicBezTo>
                  <a:cubicBezTo>
                    <a:pt x="40" y="5"/>
                    <a:pt x="31" y="0"/>
                    <a:pt x="23" y="0"/>
                  </a:cubicBezTo>
                  <a:cubicBezTo>
                    <a:pt x="8" y="0"/>
                    <a:pt x="0" y="15"/>
                    <a:pt x="0" y="29"/>
                  </a:cubicBezTo>
                  <a:cubicBezTo>
                    <a:pt x="0" y="36"/>
                    <a:pt x="2" y="44"/>
                    <a:pt x="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18" name="Freeform 28">
              <a:extLst>
                <a:ext uri="{FF2B5EF4-FFF2-40B4-BE49-F238E27FC236}">
                  <a16:creationId xmlns:a16="http://schemas.microsoft.com/office/drawing/2014/main" id="{29FD408B-5762-4617-951B-D47D5C9D4854}"/>
                </a:ext>
              </a:extLst>
            </p:cNvPr>
            <p:cNvSpPr/>
            <p:nvPr/>
          </p:nvSpPr>
          <p:spPr bwMode="auto">
            <a:xfrm>
              <a:off x="8445500" y="1982788"/>
              <a:ext cx="360363" cy="120650"/>
            </a:xfrm>
            <a:custGeom>
              <a:avLst/>
              <a:gdLst>
                <a:gd name="T0" fmla="*/ 94 w 96"/>
                <a:gd name="T1" fmla="*/ 16 h 32"/>
                <a:gd name="T2" fmla="*/ 64 w 96"/>
                <a:gd name="T3" fmla="*/ 16 h 32"/>
                <a:gd name="T4" fmla="*/ 62 w 96"/>
                <a:gd name="T5" fmla="*/ 17 h 32"/>
                <a:gd name="T6" fmla="*/ 59 w 96"/>
                <a:gd name="T7" fmla="*/ 25 h 32"/>
                <a:gd name="T8" fmla="*/ 52 w 96"/>
                <a:gd name="T9" fmla="*/ 1 h 32"/>
                <a:gd name="T10" fmla="*/ 50 w 96"/>
                <a:gd name="T11" fmla="*/ 0 h 32"/>
                <a:gd name="T12" fmla="*/ 48 w 96"/>
                <a:gd name="T13" fmla="*/ 1 h 32"/>
                <a:gd name="T14" fmla="*/ 40 w 96"/>
                <a:gd name="T15" fmla="*/ 18 h 32"/>
                <a:gd name="T16" fmla="*/ 34 w 96"/>
                <a:gd name="T17" fmla="*/ 9 h 32"/>
                <a:gd name="T18" fmla="*/ 32 w 96"/>
                <a:gd name="T19" fmla="*/ 8 h 32"/>
                <a:gd name="T20" fmla="*/ 30 w 96"/>
                <a:gd name="T21" fmla="*/ 9 h 32"/>
                <a:gd name="T22" fmla="*/ 25 w 96"/>
                <a:gd name="T23" fmla="*/ 16 h 32"/>
                <a:gd name="T24" fmla="*/ 2 w 96"/>
                <a:gd name="T25" fmla="*/ 16 h 32"/>
                <a:gd name="T26" fmla="*/ 0 w 96"/>
                <a:gd name="T27" fmla="*/ 18 h 32"/>
                <a:gd name="T28" fmla="*/ 2 w 96"/>
                <a:gd name="T29" fmla="*/ 20 h 32"/>
                <a:gd name="T30" fmla="*/ 26 w 96"/>
                <a:gd name="T31" fmla="*/ 20 h 32"/>
                <a:gd name="T32" fmla="*/ 28 w 96"/>
                <a:gd name="T33" fmla="*/ 19 h 32"/>
                <a:gd name="T34" fmla="*/ 32 w 96"/>
                <a:gd name="T35" fmla="*/ 13 h 32"/>
                <a:gd name="T36" fmla="*/ 38 w 96"/>
                <a:gd name="T37" fmla="*/ 23 h 32"/>
                <a:gd name="T38" fmla="*/ 40 w 96"/>
                <a:gd name="T39" fmla="*/ 24 h 32"/>
                <a:gd name="T40" fmla="*/ 42 w 96"/>
                <a:gd name="T41" fmla="*/ 23 h 32"/>
                <a:gd name="T42" fmla="*/ 49 w 96"/>
                <a:gd name="T43" fmla="*/ 8 h 32"/>
                <a:gd name="T44" fmla="*/ 56 w 96"/>
                <a:gd name="T45" fmla="*/ 31 h 32"/>
                <a:gd name="T46" fmla="*/ 58 w 96"/>
                <a:gd name="T47" fmla="*/ 32 h 32"/>
                <a:gd name="T48" fmla="*/ 60 w 96"/>
                <a:gd name="T49" fmla="*/ 31 h 32"/>
                <a:gd name="T50" fmla="*/ 65 w 96"/>
                <a:gd name="T51" fmla="*/ 20 h 32"/>
                <a:gd name="T52" fmla="*/ 94 w 96"/>
                <a:gd name="T53" fmla="*/ 20 h 32"/>
                <a:gd name="T54" fmla="*/ 96 w 96"/>
                <a:gd name="T55" fmla="*/ 18 h 32"/>
                <a:gd name="T56" fmla="*/ 94 w 96"/>
                <a:gd name="T5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32">
                  <a:moveTo>
                    <a:pt x="94" y="16"/>
                  </a:moveTo>
                  <a:cubicBezTo>
                    <a:pt x="64" y="16"/>
                    <a:pt x="64" y="16"/>
                    <a:pt x="64" y="16"/>
                  </a:cubicBezTo>
                  <a:cubicBezTo>
                    <a:pt x="63" y="16"/>
                    <a:pt x="63" y="16"/>
                    <a:pt x="62" y="17"/>
                  </a:cubicBezTo>
                  <a:cubicBezTo>
                    <a:pt x="59" y="25"/>
                    <a:pt x="59" y="25"/>
                    <a:pt x="59" y="25"/>
                  </a:cubicBezTo>
                  <a:cubicBezTo>
                    <a:pt x="52" y="1"/>
                    <a:pt x="52" y="1"/>
                    <a:pt x="52" y="1"/>
                  </a:cubicBezTo>
                  <a:cubicBezTo>
                    <a:pt x="52" y="1"/>
                    <a:pt x="51" y="0"/>
                    <a:pt x="50" y="0"/>
                  </a:cubicBezTo>
                  <a:cubicBezTo>
                    <a:pt x="49" y="0"/>
                    <a:pt x="49" y="0"/>
                    <a:pt x="48" y="1"/>
                  </a:cubicBezTo>
                  <a:cubicBezTo>
                    <a:pt x="40" y="18"/>
                    <a:pt x="40" y="18"/>
                    <a:pt x="40" y="18"/>
                  </a:cubicBezTo>
                  <a:cubicBezTo>
                    <a:pt x="34" y="9"/>
                    <a:pt x="34" y="9"/>
                    <a:pt x="34" y="9"/>
                  </a:cubicBezTo>
                  <a:cubicBezTo>
                    <a:pt x="33" y="8"/>
                    <a:pt x="33" y="8"/>
                    <a:pt x="32" y="8"/>
                  </a:cubicBezTo>
                  <a:cubicBezTo>
                    <a:pt x="31" y="8"/>
                    <a:pt x="31" y="8"/>
                    <a:pt x="30" y="9"/>
                  </a:cubicBezTo>
                  <a:cubicBezTo>
                    <a:pt x="25" y="16"/>
                    <a:pt x="25" y="16"/>
                    <a:pt x="25" y="16"/>
                  </a:cubicBezTo>
                  <a:cubicBezTo>
                    <a:pt x="2" y="16"/>
                    <a:pt x="2" y="16"/>
                    <a:pt x="2" y="16"/>
                  </a:cubicBezTo>
                  <a:cubicBezTo>
                    <a:pt x="1" y="16"/>
                    <a:pt x="0" y="17"/>
                    <a:pt x="0" y="18"/>
                  </a:cubicBezTo>
                  <a:cubicBezTo>
                    <a:pt x="0" y="19"/>
                    <a:pt x="1" y="20"/>
                    <a:pt x="2" y="20"/>
                  </a:cubicBezTo>
                  <a:cubicBezTo>
                    <a:pt x="26" y="20"/>
                    <a:pt x="26" y="20"/>
                    <a:pt x="26" y="20"/>
                  </a:cubicBezTo>
                  <a:cubicBezTo>
                    <a:pt x="27" y="20"/>
                    <a:pt x="27" y="20"/>
                    <a:pt x="28" y="19"/>
                  </a:cubicBezTo>
                  <a:cubicBezTo>
                    <a:pt x="32" y="13"/>
                    <a:pt x="32" y="13"/>
                    <a:pt x="32" y="13"/>
                  </a:cubicBezTo>
                  <a:cubicBezTo>
                    <a:pt x="38" y="23"/>
                    <a:pt x="38" y="23"/>
                    <a:pt x="38" y="23"/>
                  </a:cubicBezTo>
                  <a:cubicBezTo>
                    <a:pt x="39" y="24"/>
                    <a:pt x="39" y="24"/>
                    <a:pt x="40" y="24"/>
                  </a:cubicBezTo>
                  <a:cubicBezTo>
                    <a:pt x="41" y="24"/>
                    <a:pt x="41" y="24"/>
                    <a:pt x="42" y="23"/>
                  </a:cubicBezTo>
                  <a:cubicBezTo>
                    <a:pt x="49" y="8"/>
                    <a:pt x="49" y="8"/>
                    <a:pt x="49" y="8"/>
                  </a:cubicBezTo>
                  <a:cubicBezTo>
                    <a:pt x="56" y="31"/>
                    <a:pt x="56" y="31"/>
                    <a:pt x="56" y="31"/>
                  </a:cubicBezTo>
                  <a:cubicBezTo>
                    <a:pt x="56" y="31"/>
                    <a:pt x="57" y="32"/>
                    <a:pt x="58" y="32"/>
                  </a:cubicBezTo>
                  <a:cubicBezTo>
                    <a:pt x="59" y="32"/>
                    <a:pt x="59" y="32"/>
                    <a:pt x="60" y="31"/>
                  </a:cubicBezTo>
                  <a:cubicBezTo>
                    <a:pt x="65" y="20"/>
                    <a:pt x="65" y="20"/>
                    <a:pt x="65" y="20"/>
                  </a:cubicBezTo>
                  <a:cubicBezTo>
                    <a:pt x="94" y="20"/>
                    <a:pt x="94" y="20"/>
                    <a:pt x="94" y="20"/>
                  </a:cubicBezTo>
                  <a:cubicBezTo>
                    <a:pt x="95" y="20"/>
                    <a:pt x="96" y="19"/>
                    <a:pt x="96" y="18"/>
                  </a:cubicBezTo>
                  <a:cubicBezTo>
                    <a:pt x="96" y="17"/>
                    <a:pt x="95" y="16"/>
                    <a:pt x="9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grpSp>
      <p:grpSp>
        <p:nvGrpSpPr>
          <p:cNvPr id="19" name="Group 81">
            <a:extLst>
              <a:ext uri="{FF2B5EF4-FFF2-40B4-BE49-F238E27FC236}">
                <a16:creationId xmlns:a16="http://schemas.microsoft.com/office/drawing/2014/main" id="{CFCF7F30-4201-4D8C-ACE7-CD4B67DC23EB}"/>
              </a:ext>
            </a:extLst>
          </p:cNvPr>
          <p:cNvGrpSpPr/>
          <p:nvPr/>
        </p:nvGrpSpPr>
        <p:grpSpPr>
          <a:xfrm>
            <a:off x="5167015" y="1743760"/>
            <a:ext cx="343295" cy="344808"/>
            <a:chOff x="3397250" y="1831975"/>
            <a:chExt cx="360363" cy="361951"/>
          </a:xfrm>
          <a:solidFill>
            <a:schemeClr val="bg1"/>
          </a:solidFill>
        </p:grpSpPr>
        <p:sp>
          <p:nvSpPr>
            <p:cNvPr id="20" name="Freeform 36">
              <a:extLst>
                <a:ext uri="{FF2B5EF4-FFF2-40B4-BE49-F238E27FC236}">
                  <a16:creationId xmlns:a16="http://schemas.microsoft.com/office/drawing/2014/main" id="{8DAF1883-640C-417D-AD9D-259068DBBD05}"/>
                </a:ext>
              </a:extLst>
            </p:cNvPr>
            <p:cNvSpPr>
              <a:spLocks noEditPoints="1"/>
            </p:cNvSpPr>
            <p:nvPr/>
          </p:nvSpPr>
          <p:spPr bwMode="auto">
            <a:xfrm>
              <a:off x="3397250" y="1831975"/>
              <a:ext cx="225425" cy="361950"/>
            </a:xfrm>
            <a:custGeom>
              <a:avLst/>
              <a:gdLst>
                <a:gd name="T0" fmla="*/ 60 w 60"/>
                <a:gd name="T1" fmla="*/ 56 h 96"/>
                <a:gd name="T2" fmla="*/ 60 w 60"/>
                <a:gd name="T3" fmla="*/ 46 h 96"/>
                <a:gd name="T4" fmla="*/ 54 w 60"/>
                <a:gd name="T5" fmla="*/ 40 h 96"/>
                <a:gd name="T6" fmla="*/ 32 w 60"/>
                <a:gd name="T7" fmla="*/ 40 h 96"/>
                <a:gd name="T8" fmla="*/ 32 w 60"/>
                <a:gd name="T9" fmla="*/ 36 h 96"/>
                <a:gd name="T10" fmla="*/ 48 w 60"/>
                <a:gd name="T11" fmla="*/ 18 h 96"/>
                <a:gd name="T12" fmla="*/ 30 w 60"/>
                <a:gd name="T13" fmla="*/ 0 h 96"/>
                <a:gd name="T14" fmla="*/ 12 w 60"/>
                <a:gd name="T15" fmla="*/ 18 h 96"/>
                <a:gd name="T16" fmla="*/ 28 w 60"/>
                <a:gd name="T17" fmla="*/ 36 h 96"/>
                <a:gd name="T18" fmla="*/ 28 w 60"/>
                <a:gd name="T19" fmla="*/ 40 h 96"/>
                <a:gd name="T20" fmla="*/ 6 w 60"/>
                <a:gd name="T21" fmla="*/ 40 h 96"/>
                <a:gd name="T22" fmla="*/ 0 w 60"/>
                <a:gd name="T23" fmla="*/ 46 h 96"/>
                <a:gd name="T24" fmla="*/ 0 w 60"/>
                <a:gd name="T25" fmla="*/ 94 h 96"/>
                <a:gd name="T26" fmla="*/ 2 w 60"/>
                <a:gd name="T27" fmla="*/ 96 h 96"/>
                <a:gd name="T28" fmla="*/ 32 w 60"/>
                <a:gd name="T29" fmla="*/ 96 h 96"/>
                <a:gd name="T30" fmla="*/ 32 w 60"/>
                <a:gd name="T31" fmla="*/ 76 h 96"/>
                <a:gd name="T32" fmla="*/ 14 w 60"/>
                <a:gd name="T33" fmla="*/ 76 h 96"/>
                <a:gd name="T34" fmla="*/ 12 w 60"/>
                <a:gd name="T35" fmla="*/ 74 h 96"/>
                <a:gd name="T36" fmla="*/ 14 w 60"/>
                <a:gd name="T37" fmla="*/ 72 h 96"/>
                <a:gd name="T38" fmla="*/ 32 w 60"/>
                <a:gd name="T39" fmla="*/ 72 h 96"/>
                <a:gd name="T40" fmla="*/ 32 w 60"/>
                <a:gd name="T41" fmla="*/ 64 h 96"/>
                <a:gd name="T42" fmla="*/ 14 w 60"/>
                <a:gd name="T43" fmla="*/ 64 h 96"/>
                <a:gd name="T44" fmla="*/ 12 w 60"/>
                <a:gd name="T45" fmla="*/ 62 h 96"/>
                <a:gd name="T46" fmla="*/ 14 w 60"/>
                <a:gd name="T47" fmla="*/ 60 h 96"/>
                <a:gd name="T48" fmla="*/ 34 w 60"/>
                <a:gd name="T49" fmla="*/ 60 h 96"/>
                <a:gd name="T50" fmla="*/ 42 w 60"/>
                <a:gd name="T51" fmla="*/ 56 h 96"/>
                <a:gd name="T52" fmla="*/ 60 w 60"/>
                <a:gd name="T53" fmla="*/ 56 h 96"/>
                <a:gd name="T54" fmla="*/ 22 w 60"/>
                <a:gd name="T55" fmla="*/ 20 h 96"/>
                <a:gd name="T56" fmla="*/ 20 w 60"/>
                <a:gd name="T57" fmla="*/ 18 h 96"/>
                <a:gd name="T58" fmla="*/ 22 w 60"/>
                <a:gd name="T59" fmla="*/ 16 h 96"/>
                <a:gd name="T60" fmla="*/ 28 w 60"/>
                <a:gd name="T61" fmla="*/ 16 h 96"/>
                <a:gd name="T62" fmla="*/ 28 w 60"/>
                <a:gd name="T63" fmla="*/ 10 h 96"/>
                <a:gd name="T64" fmla="*/ 30 w 60"/>
                <a:gd name="T65" fmla="*/ 8 h 96"/>
                <a:gd name="T66" fmla="*/ 32 w 60"/>
                <a:gd name="T67" fmla="*/ 10 h 96"/>
                <a:gd name="T68" fmla="*/ 32 w 60"/>
                <a:gd name="T69" fmla="*/ 16 h 96"/>
                <a:gd name="T70" fmla="*/ 38 w 60"/>
                <a:gd name="T71" fmla="*/ 16 h 96"/>
                <a:gd name="T72" fmla="*/ 40 w 60"/>
                <a:gd name="T73" fmla="*/ 18 h 96"/>
                <a:gd name="T74" fmla="*/ 38 w 60"/>
                <a:gd name="T75" fmla="*/ 20 h 96"/>
                <a:gd name="T76" fmla="*/ 32 w 60"/>
                <a:gd name="T77" fmla="*/ 20 h 96"/>
                <a:gd name="T78" fmla="*/ 32 w 60"/>
                <a:gd name="T79" fmla="*/ 26 h 96"/>
                <a:gd name="T80" fmla="*/ 30 w 60"/>
                <a:gd name="T81" fmla="*/ 28 h 96"/>
                <a:gd name="T82" fmla="*/ 28 w 60"/>
                <a:gd name="T83" fmla="*/ 26 h 96"/>
                <a:gd name="T84" fmla="*/ 28 w 60"/>
                <a:gd name="T85" fmla="*/ 20 h 96"/>
                <a:gd name="T86" fmla="*/ 22 w 60"/>
                <a:gd name="T87" fmla="*/ 20 h 96"/>
                <a:gd name="T88" fmla="*/ 14 w 60"/>
                <a:gd name="T89" fmla="*/ 52 h 96"/>
                <a:gd name="T90" fmla="*/ 12 w 60"/>
                <a:gd name="T91" fmla="*/ 50 h 96"/>
                <a:gd name="T92" fmla="*/ 14 w 60"/>
                <a:gd name="T93" fmla="*/ 48 h 96"/>
                <a:gd name="T94" fmla="*/ 46 w 60"/>
                <a:gd name="T95" fmla="*/ 48 h 96"/>
                <a:gd name="T96" fmla="*/ 48 w 60"/>
                <a:gd name="T97" fmla="*/ 50 h 96"/>
                <a:gd name="T98" fmla="*/ 46 w 60"/>
                <a:gd name="T99" fmla="*/ 52 h 96"/>
                <a:gd name="T100" fmla="*/ 14 w 60"/>
                <a:gd name="T101"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96">
                  <a:moveTo>
                    <a:pt x="60" y="56"/>
                  </a:moveTo>
                  <a:cubicBezTo>
                    <a:pt x="60" y="46"/>
                    <a:pt x="60" y="46"/>
                    <a:pt x="60" y="46"/>
                  </a:cubicBezTo>
                  <a:cubicBezTo>
                    <a:pt x="60" y="43"/>
                    <a:pt x="57" y="40"/>
                    <a:pt x="54" y="40"/>
                  </a:cubicBezTo>
                  <a:cubicBezTo>
                    <a:pt x="32" y="40"/>
                    <a:pt x="32" y="40"/>
                    <a:pt x="32" y="40"/>
                  </a:cubicBezTo>
                  <a:cubicBezTo>
                    <a:pt x="32" y="36"/>
                    <a:pt x="32" y="36"/>
                    <a:pt x="32" y="36"/>
                  </a:cubicBezTo>
                  <a:cubicBezTo>
                    <a:pt x="41" y="35"/>
                    <a:pt x="48" y="27"/>
                    <a:pt x="48" y="18"/>
                  </a:cubicBezTo>
                  <a:cubicBezTo>
                    <a:pt x="48" y="8"/>
                    <a:pt x="40" y="0"/>
                    <a:pt x="30" y="0"/>
                  </a:cubicBezTo>
                  <a:cubicBezTo>
                    <a:pt x="20" y="0"/>
                    <a:pt x="12" y="8"/>
                    <a:pt x="12" y="18"/>
                  </a:cubicBezTo>
                  <a:cubicBezTo>
                    <a:pt x="12" y="27"/>
                    <a:pt x="19" y="35"/>
                    <a:pt x="28" y="36"/>
                  </a:cubicBezTo>
                  <a:cubicBezTo>
                    <a:pt x="28" y="40"/>
                    <a:pt x="28" y="40"/>
                    <a:pt x="28" y="40"/>
                  </a:cubicBezTo>
                  <a:cubicBezTo>
                    <a:pt x="6" y="40"/>
                    <a:pt x="6" y="40"/>
                    <a:pt x="6" y="40"/>
                  </a:cubicBezTo>
                  <a:cubicBezTo>
                    <a:pt x="3" y="40"/>
                    <a:pt x="0" y="43"/>
                    <a:pt x="0" y="46"/>
                  </a:cubicBezTo>
                  <a:cubicBezTo>
                    <a:pt x="0" y="94"/>
                    <a:pt x="0" y="94"/>
                    <a:pt x="0" y="94"/>
                  </a:cubicBezTo>
                  <a:cubicBezTo>
                    <a:pt x="0" y="95"/>
                    <a:pt x="1" y="96"/>
                    <a:pt x="2" y="96"/>
                  </a:cubicBezTo>
                  <a:cubicBezTo>
                    <a:pt x="32" y="96"/>
                    <a:pt x="32" y="96"/>
                    <a:pt x="32" y="96"/>
                  </a:cubicBezTo>
                  <a:cubicBezTo>
                    <a:pt x="32" y="76"/>
                    <a:pt x="32" y="76"/>
                    <a:pt x="32" y="76"/>
                  </a:cubicBezTo>
                  <a:cubicBezTo>
                    <a:pt x="14" y="76"/>
                    <a:pt x="14" y="76"/>
                    <a:pt x="14" y="76"/>
                  </a:cubicBezTo>
                  <a:cubicBezTo>
                    <a:pt x="13" y="76"/>
                    <a:pt x="12" y="75"/>
                    <a:pt x="12" y="74"/>
                  </a:cubicBezTo>
                  <a:cubicBezTo>
                    <a:pt x="12" y="73"/>
                    <a:pt x="13" y="72"/>
                    <a:pt x="14" y="72"/>
                  </a:cubicBezTo>
                  <a:cubicBezTo>
                    <a:pt x="32" y="72"/>
                    <a:pt x="32" y="72"/>
                    <a:pt x="32" y="72"/>
                  </a:cubicBezTo>
                  <a:cubicBezTo>
                    <a:pt x="32" y="72"/>
                    <a:pt x="32" y="65"/>
                    <a:pt x="32" y="64"/>
                  </a:cubicBezTo>
                  <a:cubicBezTo>
                    <a:pt x="14" y="64"/>
                    <a:pt x="14" y="64"/>
                    <a:pt x="14" y="64"/>
                  </a:cubicBezTo>
                  <a:cubicBezTo>
                    <a:pt x="13" y="64"/>
                    <a:pt x="12" y="63"/>
                    <a:pt x="12" y="62"/>
                  </a:cubicBezTo>
                  <a:cubicBezTo>
                    <a:pt x="12" y="61"/>
                    <a:pt x="13" y="60"/>
                    <a:pt x="14" y="60"/>
                  </a:cubicBezTo>
                  <a:cubicBezTo>
                    <a:pt x="34" y="60"/>
                    <a:pt x="34" y="60"/>
                    <a:pt x="34" y="60"/>
                  </a:cubicBezTo>
                  <a:cubicBezTo>
                    <a:pt x="36" y="58"/>
                    <a:pt x="39" y="56"/>
                    <a:pt x="42" y="56"/>
                  </a:cubicBezTo>
                  <a:lnTo>
                    <a:pt x="60" y="56"/>
                  </a:lnTo>
                  <a:close/>
                  <a:moveTo>
                    <a:pt x="22" y="20"/>
                  </a:moveTo>
                  <a:cubicBezTo>
                    <a:pt x="21" y="20"/>
                    <a:pt x="20" y="19"/>
                    <a:pt x="20" y="18"/>
                  </a:cubicBezTo>
                  <a:cubicBezTo>
                    <a:pt x="20" y="17"/>
                    <a:pt x="21" y="16"/>
                    <a:pt x="22" y="16"/>
                  </a:cubicBezTo>
                  <a:cubicBezTo>
                    <a:pt x="28" y="16"/>
                    <a:pt x="28" y="16"/>
                    <a:pt x="28" y="16"/>
                  </a:cubicBezTo>
                  <a:cubicBezTo>
                    <a:pt x="28" y="10"/>
                    <a:pt x="28" y="10"/>
                    <a:pt x="28" y="10"/>
                  </a:cubicBezTo>
                  <a:cubicBezTo>
                    <a:pt x="28" y="9"/>
                    <a:pt x="29" y="8"/>
                    <a:pt x="30" y="8"/>
                  </a:cubicBezTo>
                  <a:cubicBezTo>
                    <a:pt x="31" y="8"/>
                    <a:pt x="32" y="9"/>
                    <a:pt x="32" y="10"/>
                  </a:cubicBezTo>
                  <a:cubicBezTo>
                    <a:pt x="32" y="16"/>
                    <a:pt x="32" y="16"/>
                    <a:pt x="32" y="16"/>
                  </a:cubicBezTo>
                  <a:cubicBezTo>
                    <a:pt x="38" y="16"/>
                    <a:pt x="38" y="16"/>
                    <a:pt x="38" y="16"/>
                  </a:cubicBezTo>
                  <a:cubicBezTo>
                    <a:pt x="39" y="16"/>
                    <a:pt x="40" y="17"/>
                    <a:pt x="40" y="18"/>
                  </a:cubicBezTo>
                  <a:cubicBezTo>
                    <a:pt x="40" y="19"/>
                    <a:pt x="39" y="20"/>
                    <a:pt x="38" y="20"/>
                  </a:cubicBezTo>
                  <a:cubicBezTo>
                    <a:pt x="32" y="20"/>
                    <a:pt x="32" y="20"/>
                    <a:pt x="32" y="20"/>
                  </a:cubicBezTo>
                  <a:cubicBezTo>
                    <a:pt x="32" y="26"/>
                    <a:pt x="32" y="26"/>
                    <a:pt x="32" y="26"/>
                  </a:cubicBezTo>
                  <a:cubicBezTo>
                    <a:pt x="32" y="27"/>
                    <a:pt x="31" y="28"/>
                    <a:pt x="30" y="28"/>
                  </a:cubicBezTo>
                  <a:cubicBezTo>
                    <a:pt x="29" y="28"/>
                    <a:pt x="28" y="27"/>
                    <a:pt x="28" y="26"/>
                  </a:cubicBezTo>
                  <a:cubicBezTo>
                    <a:pt x="28" y="20"/>
                    <a:pt x="28" y="20"/>
                    <a:pt x="28" y="20"/>
                  </a:cubicBezTo>
                  <a:lnTo>
                    <a:pt x="22" y="20"/>
                  </a:lnTo>
                  <a:close/>
                  <a:moveTo>
                    <a:pt x="14" y="52"/>
                  </a:moveTo>
                  <a:cubicBezTo>
                    <a:pt x="13" y="52"/>
                    <a:pt x="12" y="51"/>
                    <a:pt x="12" y="50"/>
                  </a:cubicBezTo>
                  <a:cubicBezTo>
                    <a:pt x="12" y="49"/>
                    <a:pt x="13" y="48"/>
                    <a:pt x="14" y="48"/>
                  </a:cubicBezTo>
                  <a:cubicBezTo>
                    <a:pt x="46" y="48"/>
                    <a:pt x="46" y="48"/>
                    <a:pt x="46" y="48"/>
                  </a:cubicBezTo>
                  <a:cubicBezTo>
                    <a:pt x="47" y="48"/>
                    <a:pt x="48" y="49"/>
                    <a:pt x="48" y="50"/>
                  </a:cubicBezTo>
                  <a:cubicBezTo>
                    <a:pt x="48" y="51"/>
                    <a:pt x="47" y="52"/>
                    <a:pt x="46" y="52"/>
                  </a:cubicBezTo>
                  <a:lnTo>
                    <a:pt x="1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21" name="Freeform 37">
              <a:extLst>
                <a:ext uri="{FF2B5EF4-FFF2-40B4-BE49-F238E27FC236}">
                  <a16:creationId xmlns:a16="http://schemas.microsoft.com/office/drawing/2014/main" id="{C82C1546-6F7F-430E-BEE7-5656243393A4}"/>
                </a:ext>
              </a:extLst>
            </p:cNvPr>
            <p:cNvSpPr>
              <a:spLocks noEditPoints="1"/>
            </p:cNvSpPr>
            <p:nvPr/>
          </p:nvSpPr>
          <p:spPr bwMode="auto">
            <a:xfrm>
              <a:off x="3532188" y="2057400"/>
              <a:ext cx="225425" cy="136525"/>
            </a:xfrm>
            <a:custGeom>
              <a:avLst/>
              <a:gdLst>
                <a:gd name="T0" fmla="*/ 6 w 60"/>
                <a:gd name="T1" fmla="*/ 0 h 36"/>
                <a:gd name="T2" fmla="*/ 0 w 60"/>
                <a:gd name="T3" fmla="*/ 36 h 36"/>
                <a:gd name="T4" fmla="*/ 22 w 60"/>
                <a:gd name="T5" fmla="*/ 36 h 36"/>
                <a:gd name="T6" fmla="*/ 24 w 60"/>
                <a:gd name="T7" fmla="*/ 24 h 36"/>
                <a:gd name="T8" fmla="*/ 38 w 60"/>
                <a:gd name="T9" fmla="*/ 26 h 36"/>
                <a:gd name="T10" fmla="*/ 58 w 60"/>
                <a:gd name="T11" fmla="*/ 36 h 36"/>
                <a:gd name="T12" fmla="*/ 60 w 60"/>
                <a:gd name="T13" fmla="*/ 6 h 36"/>
                <a:gd name="T14" fmla="*/ 14 w 60"/>
                <a:gd name="T15" fmla="*/ 20 h 36"/>
                <a:gd name="T16" fmla="*/ 8 w 60"/>
                <a:gd name="T17" fmla="*/ 18 h 36"/>
                <a:gd name="T18" fmla="*/ 14 w 60"/>
                <a:gd name="T19" fmla="*/ 16 h 36"/>
                <a:gd name="T20" fmla="*/ 14 w 60"/>
                <a:gd name="T21" fmla="*/ 20 h 36"/>
                <a:gd name="T22" fmla="*/ 10 w 60"/>
                <a:gd name="T23" fmla="*/ 12 h 36"/>
                <a:gd name="T24" fmla="*/ 10 w 60"/>
                <a:gd name="T25" fmla="*/ 8 h 36"/>
                <a:gd name="T26" fmla="*/ 16 w 60"/>
                <a:gd name="T27" fmla="*/ 10 h 36"/>
                <a:gd name="T28" fmla="*/ 26 w 60"/>
                <a:gd name="T29" fmla="*/ 20 h 36"/>
                <a:gd name="T30" fmla="*/ 20 w 60"/>
                <a:gd name="T31" fmla="*/ 18 h 36"/>
                <a:gd name="T32" fmla="*/ 26 w 60"/>
                <a:gd name="T33" fmla="*/ 16 h 36"/>
                <a:gd name="T34" fmla="*/ 26 w 60"/>
                <a:gd name="T35" fmla="*/ 20 h 36"/>
                <a:gd name="T36" fmla="*/ 22 w 60"/>
                <a:gd name="T37" fmla="*/ 12 h 36"/>
                <a:gd name="T38" fmla="*/ 22 w 60"/>
                <a:gd name="T39" fmla="*/ 8 h 36"/>
                <a:gd name="T40" fmla="*/ 28 w 60"/>
                <a:gd name="T41" fmla="*/ 10 h 36"/>
                <a:gd name="T42" fmla="*/ 38 w 60"/>
                <a:gd name="T43" fmla="*/ 20 h 36"/>
                <a:gd name="T44" fmla="*/ 32 w 60"/>
                <a:gd name="T45" fmla="*/ 18 h 36"/>
                <a:gd name="T46" fmla="*/ 38 w 60"/>
                <a:gd name="T47" fmla="*/ 16 h 36"/>
                <a:gd name="T48" fmla="*/ 38 w 60"/>
                <a:gd name="T49" fmla="*/ 20 h 36"/>
                <a:gd name="T50" fmla="*/ 34 w 60"/>
                <a:gd name="T51" fmla="*/ 12 h 36"/>
                <a:gd name="T52" fmla="*/ 34 w 60"/>
                <a:gd name="T53" fmla="*/ 8 h 36"/>
                <a:gd name="T54" fmla="*/ 40 w 60"/>
                <a:gd name="T55" fmla="*/ 10 h 36"/>
                <a:gd name="T56" fmla="*/ 50 w 60"/>
                <a:gd name="T57" fmla="*/ 20 h 36"/>
                <a:gd name="T58" fmla="*/ 44 w 60"/>
                <a:gd name="T59" fmla="*/ 18 h 36"/>
                <a:gd name="T60" fmla="*/ 50 w 60"/>
                <a:gd name="T61" fmla="*/ 16 h 36"/>
                <a:gd name="T62" fmla="*/ 50 w 60"/>
                <a:gd name="T63" fmla="*/ 20 h 36"/>
                <a:gd name="T64" fmla="*/ 46 w 60"/>
                <a:gd name="T65" fmla="*/ 12 h 36"/>
                <a:gd name="T66" fmla="*/ 46 w 60"/>
                <a:gd name="T67" fmla="*/ 8 h 36"/>
                <a:gd name="T68" fmla="*/ 52 w 60"/>
                <a:gd name="T69"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36">
                  <a:moveTo>
                    <a:pt x="54" y="0"/>
                  </a:moveTo>
                  <a:cubicBezTo>
                    <a:pt x="6" y="0"/>
                    <a:pt x="6" y="0"/>
                    <a:pt x="6" y="0"/>
                  </a:cubicBezTo>
                  <a:cubicBezTo>
                    <a:pt x="3" y="0"/>
                    <a:pt x="0" y="3"/>
                    <a:pt x="0" y="6"/>
                  </a:cubicBezTo>
                  <a:cubicBezTo>
                    <a:pt x="0" y="36"/>
                    <a:pt x="0" y="36"/>
                    <a:pt x="0" y="36"/>
                  </a:cubicBezTo>
                  <a:cubicBezTo>
                    <a:pt x="2" y="36"/>
                    <a:pt x="2" y="36"/>
                    <a:pt x="2" y="36"/>
                  </a:cubicBezTo>
                  <a:cubicBezTo>
                    <a:pt x="22" y="36"/>
                    <a:pt x="22" y="36"/>
                    <a:pt x="22" y="36"/>
                  </a:cubicBezTo>
                  <a:cubicBezTo>
                    <a:pt x="22" y="26"/>
                    <a:pt x="22" y="26"/>
                    <a:pt x="22" y="26"/>
                  </a:cubicBezTo>
                  <a:cubicBezTo>
                    <a:pt x="22" y="25"/>
                    <a:pt x="23" y="24"/>
                    <a:pt x="24" y="24"/>
                  </a:cubicBezTo>
                  <a:cubicBezTo>
                    <a:pt x="36" y="24"/>
                    <a:pt x="36" y="24"/>
                    <a:pt x="36" y="24"/>
                  </a:cubicBezTo>
                  <a:cubicBezTo>
                    <a:pt x="37" y="24"/>
                    <a:pt x="38" y="25"/>
                    <a:pt x="38" y="26"/>
                  </a:cubicBezTo>
                  <a:cubicBezTo>
                    <a:pt x="38" y="36"/>
                    <a:pt x="38" y="36"/>
                    <a:pt x="38" y="36"/>
                  </a:cubicBezTo>
                  <a:cubicBezTo>
                    <a:pt x="58" y="36"/>
                    <a:pt x="58" y="36"/>
                    <a:pt x="58" y="36"/>
                  </a:cubicBezTo>
                  <a:cubicBezTo>
                    <a:pt x="59" y="36"/>
                    <a:pt x="60" y="35"/>
                    <a:pt x="60" y="34"/>
                  </a:cubicBezTo>
                  <a:cubicBezTo>
                    <a:pt x="60" y="6"/>
                    <a:pt x="60" y="6"/>
                    <a:pt x="60" y="6"/>
                  </a:cubicBezTo>
                  <a:cubicBezTo>
                    <a:pt x="60" y="3"/>
                    <a:pt x="57" y="0"/>
                    <a:pt x="54" y="0"/>
                  </a:cubicBezTo>
                  <a:close/>
                  <a:moveTo>
                    <a:pt x="14" y="20"/>
                  </a:moveTo>
                  <a:cubicBezTo>
                    <a:pt x="10" y="20"/>
                    <a:pt x="10" y="20"/>
                    <a:pt x="10" y="20"/>
                  </a:cubicBezTo>
                  <a:cubicBezTo>
                    <a:pt x="9" y="20"/>
                    <a:pt x="8" y="19"/>
                    <a:pt x="8" y="18"/>
                  </a:cubicBezTo>
                  <a:cubicBezTo>
                    <a:pt x="8" y="17"/>
                    <a:pt x="9" y="16"/>
                    <a:pt x="10" y="16"/>
                  </a:cubicBezTo>
                  <a:cubicBezTo>
                    <a:pt x="14" y="16"/>
                    <a:pt x="14" y="16"/>
                    <a:pt x="14" y="16"/>
                  </a:cubicBezTo>
                  <a:cubicBezTo>
                    <a:pt x="15" y="16"/>
                    <a:pt x="16" y="17"/>
                    <a:pt x="16" y="18"/>
                  </a:cubicBezTo>
                  <a:cubicBezTo>
                    <a:pt x="16" y="19"/>
                    <a:pt x="15" y="20"/>
                    <a:pt x="14" y="20"/>
                  </a:cubicBezTo>
                  <a:close/>
                  <a:moveTo>
                    <a:pt x="14" y="12"/>
                  </a:moveTo>
                  <a:cubicBezTo>
                    <a:pt x="10" y="12"/>
                    <a:pt x="10" y="12"/>
                    <a:pt x="10" y="12"/>
                  </a:cubicBezTo>
                  <a:cubicBezTo>
                    <a:pt x="9" y="12"/>
                    <a:pt x="8" y="11"/>
                    <a:pt x="8" y="10"/>
                  </a:cubicBezTo>
                  <a:cubicBezTo>
                    <a:pt x="8" y="9"/>
                    <a:pt x="9" y="8"/>
                    <a:pt x="10" y="8"/>
                  </a:cubicBezTo>
                  <a:cubicBezTo>
                    <a:pt x="14" y="8"/>
                    <a:pt x="14" y="8"/>
                    <a:pt x="14" y="8"/>
                  </a:cubicBezTo>
                  <a:cubicBezTo>
                    <a:pt x="15" y="8"/>
                    <a:pt x="16" y="9"/>
                    <a:pt x="16" y="10"/>
                  </a:cubicBezTo>
                  <a:cubicBezTo>
                    <a:pt x="16" y="11"/>
                    <a:pt x="15" y="12"/>
                    <a:pt x="14" y="12"/>
                  </a:cubicBezTo>
                  <a:close/>
                  <a:moveTo>
                    <a:pt x="26" y="20"/>
                  </a:moveTo>
                  <a:cubicBezTo>
                    <a:pt x="22" y="20"/>
                    <a:pt x="22" y="20"/>
                    <a:pt x="22" y="20"/>
                  </a:cubicBezTo>
                  <a:cubicBezTo>
                    <a:pt x="21" y="20"/>
                    <a:pt x="20" y="19"/>
                    <a:pt x="20" y="18"/>
                  </a:cubicBezTo>
                  <a:cubicBezTo>
                    <a:pt x="20" y="17"/>
                    <a:pt x="21" y="16"/>
                    <a:pt x="22" y="16"/>
                  </a:cubicBezTo>
                  <a:cubicBezTo>
                    <a:pt x="26" y="16"/>
                    <a:pt x="26" y="16"/>
                    <a:pt x="26" y="16"/>
                  </a:cubicBezTo>
                  <a:cubicBezTo>
                    <a:pt x="27" y="16"/>
                    <a:pt x="28" y="17"/>
                    <a:pt x="28" y="18"/>
                  </a:cubicBezTo>
                  <a:cubicBezTo>
                    <a:pt x="28" y="19"/>
                    <a:pt x="27" y="20"/>
                    <a:pt x="26" y="20"/>
                  </a:cubicBezTo>
                  <a:close/>
                  <a:moveTo>
                    <a:pt x="26" y="12"/>
                  </a:moveTo>
                  <a:cubicBezTo>
                    <a:pt x="22" y="12"/>
                    <a:pt x="22" y="12"/>
                    <a:pt x="22" y="12"/>
                  </a:cubicBezTo>
                  <a:cubicBezTo>
                    <a:pt x="21" y="12"/>
                    <a:pt x="20" y="11"/>
                    <a:pt x="20" y="10"/>
                  </a:cubicBezTo>
                  <a:cubicBezTo>
                    <a:pt x="20" y="9"/>
                    <a:pt x="21" y="8"/>
                    <a:pt x="22" y="8"/>
                  </a:cubicBezTo>
                  <a:cubicBezTo>
                    <a:pt x="26" y="8"/>
                    <a:pt x="26" y="8"/>
                    <a:pt x="26" y="8"/>
                  </a:cubicBezTo>
                  <a:cubicBezTo>
                    <a:pt x="27" y="8"/>
                    <a:pt x="28" y="9"/>
                    <a:pt x="28" y="10"/>
                  </a:cubicBezTo>
                  <a:cubicBezTo>
                    <a:pt x="28" y="11"/>
                    <a:pt x="27" y="12"/>
                    <a:pt x="26" y="12"/>
                  </a:cubicBezTo>
                  <a:close/>
                  <a:moveTo>
                    <a:pt x="38" y="20"/>
                  </a:moveTo>
                  <a:cubicBezTo>
                    <a:pt x="34" y="20"/>
                    <a:pt x="34" y="20"/>
                    <a:pt x="34" y="20"/>
                  </a:cubicBezTo>
                  <a:cubicBezTo>
                    <a:pt x="33" y="20"/>
                    <a:pt x="32" y="19"/>
                    <a:pt x="32" y="18"/>
                  </a:cubicBezTo>
                  <a:cubicBezTo>
                    <a:pt x="32" y="17"/>
                    <a:pt x="33" y="16"/>
                    <a:pt x="34" y="16"/>
                  </a:cubicBezTo>
                  <a:cubicBezTo>
                    <a:pt x="38" y="16"/>
                    <a:pt x="38" y="16"/>
                    <a:pt x="38" y="16"/>
                  </a:cubicBezTo>
                  <a:cubicBezTo>
                    <a:pt x="39" y="16"/>
                    <a:pt x="40" y="17"/>
                    <a:pt x="40" y="18"/>
                  </a:cubicBezTo>
                  <a:cubicBezTo>
                    <a:pt x="40" y="19"/>
                    <a:pt x="39" y="20"/>
                    <a:pt x="38" y="20"/>
                  </a:cubicBezTo>
                  <a:close/>
                  <a:moveTo>
                    <a:pt x="38" y="12"/>
                  </a:moveTo>
                  <a:cubicBezTo>
                    <a:pt x="34" y="12"/>
                    <a:pt x="34" y="12"/>
                    <a:pt x="34" y="12"/>
                  </a:cubicBezTo>
                  <a:cubicBezTo>
                    <a:pt x="33" y="12"/>
                    <a:pt x="32" y="11"/>
                    <a:pt x="32" y="10"/>
                  </a:cubicBezTo>
                  <a:cubicBezTo>
                    <a:pt x="32" y="9"/>
                    <a:pt x="33" y="8"/>
                    <a:pt x="34" y="8"/>
                  </a:cubicBezTo>
                  <a:cubicBezTo>
                    <a:pt x="38" y="8"/>
                    <a:pt x="38" y="8"/>
                    <a:pt x="38" y="8"/>
                  </a:cubicBezTo>
                  <a:cubicBezTo>
                    <a:pt x="39" y="8"/>
                    <a:pt x="40" y="9"/>
                    <a:pt x="40" y="10"/>
                  </a:cubicBezTo>
                  <a:cubicBezTo>
                    <a:pt x="40" y="11"/>
                    <a:pt x="39" y="12"/>
                    <a:pt x="38" y="12"/>
                  </a:cubicBezTo>
                  <a:close/>
                  <a:moveTo>
                    <a:pt x="50" y="20"/>
                  </a:moveTo>
                  <a:cubicBezTo>
                    <a:pt x="46" y="20"/>
                    <a:pt x="46" y="20"/>
                    <a:pt x="46" y="20"/>
                  </a:cubicBezTo>
                  <a:cubicBezTo>
                    <a:pt x="45" y="20"/>
                    <a:pt x="44" y="19"/>
                    <a:pt x="44" y="18"/>
                  </a:cubicBezTo>
                  <a:cubicBezTo>
                    <a:pt x="44" y="17"/>
                    <a:pt x="45" y="16"/>
                    <a:pt x="46" y="16"/>
                  </a:cubicBezTo>
                  <a:cubicBezTo>
                    <a:pt x="50" y="16"/>
                    <a:pt x="50" y="16"/>
                    <a:pt x="50" y="16"/>
                  </a:cubicBezTo>
                  <a:cubicBezTo>
                    <a:pt x="51" y="16"/>
                    <a:pt x="52" y="17"/>
                    <a:pt x="52" y="18"/>
                  </a:cubicBezTo>
                  <a:cubicBezTo>
                    <a:pt x="52" y="19"/>
                    <a:pt x="51" y="20"/>
                    <a:pt x="50" y="20"/>
                  </a:cubicBezTo>
                  <a:close/>
                  <a:moveTo>
                    <a:pt x="50" y="12"/>
                  </a:moveTo>
                  <a:cubicBezTo>
                    <a:pt x="46" y="12"/>
                    <a:pt x="46" y="12"/>
                    <a:pt x="46" y="12"/>
                  </a:cubicBezTo>
                  <a:cubicBezTo>
                    <a:pt x="45" y="12"/>
                    <a:pt x="44" y="11"/>
                    <a:pt x="44" y="10"/>
                  </a:cubicBezTo>
                  <a:cubicBezTo>
                    <a:pt x="44" y="9"/>
                    <a:pt x="45" y="8"/>
                    <a:pt x="46" y="8"/>
                  </a:cubicBezTo>
                  <a:cubicBezTo>
                    <a:pt x="50" y="8"/>
                    <a:pt x="50" y="8"/>
                    <a:pt x="50" y="8"/>
                  </a:cubicBezTo>
                  <a:cubicBezTo>
                    <a:pt x="51" y="8"/>
                    <a:pt x="52" y="9"/>
                    <a:pt x="52" y="10"/>
                  </a:cubicBezTo>
                  <a:cubicBezTo>
                    <a:pt x="52" y="11"/>
                    <a:pt x="51" y="12"/>
                    <a:pt x="5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22" name="Rectangle 84">
              <a:extLst>
                <a:ext uri="{FF2B5EF4-FFF2-40B4-BE49-F238E27FC236}">
                  <a16:creationId xmlns:a16="http://schemas.microsoft.com/office/drawing/2014/main" id="{219DBAF7-3B65-4E79-853E-9E1178AD5F88}"/>
                </a:ext>
              </a:extLst>
            </p:cNvPr>
            <p:cNvSpPr>
              <a:spLocks noChangeArrowheads="1"/>
            </p:cNvSpPr>
            <p:nvPr/>
          </p:nvSpPr>
          <p:spPr bwMode="auto">
            <a:xfrm>
              <a:off x="3630613" y="2163763"/>
              <a:ext cx="3016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grpSp>
      <p:grpSp>
        <p:nvGrpSpPr>
          <p:cNvPr id="23" name="Group 85">
            <a:extLst>
              <a:ext uri="{FF2B5EF4-FFF2-40B4-BE49-F238E27FC236}">
                <a16:creationId xmlns:a16="http://schemas.microsoft.com/office/drawing/2014/main" id="{6E3366D2-25D4-43D6-9F23-2EA18CE9A84E}"/>
              </a:ext>
            </a:extLst>
          </p:cNvPr>
          <p:cNvGrpSpPr/>
          <p:nvPr/>
        </p:nvGrpSpPr>
        <p:grpSpPr>
          <a:xfrm>
            <a:off x="7403000" y="4732084"/>
            <a:ext cx="279778" cy="344807"/>
            <a:chOff x="9210675" y="2554288"/>
            <a:chExt cx="293688" cy="361950"/>
          </a:xfrm>
          <a:solidFill>
            <a:schemeClr val="bg1"/>
          </a:solidFill>
        </p:grpSpPr>
        <p:sp>
          <p:nvSpPr>
            <p:cNvPr id="24" name="Freeform 54">
              <a:extLst>
                <a:ext uri="{FF2B5EF4-FFF2-40B4-BE49-F238E27FC236}">
                  <a16:creationId xmlns:a16="http://schemas.microsoft.com/office/drawing/2014/main" id="{B5F9E22F-CA23-45D0-9C74-423BD5D1B6EA}"/>
                </a:ext>
              </a:extLst>
            </p:cNvPr>
            <p:cNvSpPr/>
            <p:nvPr/>
          </p:nvSpPr>
          <p:spPr bwMode="auto">
            <a:xfrm>
              <a:off x="9210675" y="2554288"/>
              <a:ext cx="293688" cy="361950"/>
            </a:xfrm>
            <a:custGeom>
              <a:avLst/>
              <a:gdLst>
                <a:gd name="T0" fmla="*/ 58 w 78"/>
                <a:gd name="T1" fmla="*/ 0 h 96"/>
                <a:gd name="T2" fmla="*/ 30 w 78"/>
                <a:gd name="T3" fmla="*/ 0 h 96"/>
                <a:gd name="T4" fmla="*/ 26 w 78"/>
                <a:gd name="T5" fmla="*/ 4 h 96"/>
                <a:gd name="T6" fmla="*/ 26 w 78"/>
                <a:gd name="T7" fmla="*/ 12 h 96"/>
                <a:gd name="T8" fmla="*/ 22 w 78"/>
                <a:gd name="T9" fmla="*/ 16 h 96"/>
                <a:gd name="T10" fmla="*/ 18 w 78"/>
                <a:gd name="T11" fmla="*/ 12 h 96"/>
                <a:gd name="T12" fmla="*/ 18 w 78"/>
                <a:gd name="T13" fmla="*/ 10 h 96"/>
                <a:gd name="T14" fmla="*/ 14 w 78"/>
                <a:gd name="T15" fmla="*/ 6 h 96"/>
                <a:gd name="T16" fmla="*/ 10 w 78"/>
                <a:gd name="T17" fmla="*/ 10 h 96"/>
                <a:gd name="T18" fmla="*/ 10 w 78"/>
                <a:gd name="T19" fmla="*/ 12 h 96"/>
                <a:gd name="T20" fmla="*/ 20 w 78"/>
                <a:gd name="T21" fmla="*/ 24 h 96"/>
                <a:gd name="T22" fmla="*/ 20 w 78"/>
                <a:gd name="T23" fmla="*/ 28 h 96"/>
                <a:gd name="T24" fmla="*/ 10 w 78"/>
                <a:gd name="T25" fmla="*/ 28 h 96"/>
                <a:gd name="T26" fmla="*/ 0 w 78"/>
                <a:gd name="T27" fmla="*/ 38 h 96"/>
                <a:gd name="T28" fmla="*/ 0 w 78"/>
                <a:gd name="T29" fmla="*/ 40 h 96"/>
                <a:gd name="T30" fmla="*/ 44 w 78"/>
                <a:gd name="T31" fmla="*/ 40 h 96"/>
                <a:gd name="T32" fmla="*/ 44 w 78"/>
                <a:gd name="T33" fmla="*/ 38 h 96"/>
                <a:gd name="T34" fmla="*/ 34 w 78"/>
                <a:gd name="T35" fmla="*/ 28 h 96"/>
                <a:gd name="T36" fmla="*/ 24 w 78"/>
                <a:gd name="T37" fmla="*/ 28 h 96"/>
                <a:gd name="T38" fmla="*/ 24 w 78"/>
                <a:gd name="T39" fmla="*/ 24 h 96"/>
                <a:gd name="T40" fmla="*/ 34 w 78"/>
                <a:gd name="T41" fmla="*/ 12 h 96"/>
                <a:gd name="T42" fmla="*/ 34 w 78"/>
                <a:gd name="T43" fmla="*/ 8 h 96"/>
                <a:gd name="T44" fmla="*/ 58 w 78"/>
                <a:gd name="T45" fmla="*/ 8 h 96"/>
                <a:gd name="T46" fmla="*/ 70 w 78"/>
                <a:gd name="T47" fmla="*/ 20 h 96"/>
                <a:gd name="T48" fmla="*/ 70 w 78"/>
                <a:gd name="T49" fmla="*/ 92 h 96"/>
                <a:gd name="T50" fmla="*/ 74 w 78"/>
                <a:gd name="T51" fmla="*/ 96 h 96"/>
                <a:gd name="T52" fmla="*/ 78 w 78"/>
                <a:gd name="T53" fmla="*/ 92 h 96"/>
                <a:gd name="T54" fmla="*/ 78 w 78"/>
                <a:gd name="T55" fmla="*/ 20 h 96"/>
                <a:gd name="T56" fmla="*/ 58 w 78"/>
                <a:gd name="T5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96">
                  <a:moveTo>
                    <a:pt x="58" y="0"/>
                  </a:moveTo>
                  <a:cubicBezTo>
                    <a:pt x="30" y="0"/>
                    <a:pt x="30" y="0"/>
                    <a:pt x="30" y="0"/>
                  </a:cubicBezTo>
                  <a:cubicBezTo>
                    <a:pt x="28" y="0"/>
                    <a:pt x="26" y="2"/>
                    <a:pt x="26" y="4"/>
                  </a:cubicBezTo>
                  <a:cubicBezTo>
                    <a:pt x="26" y="12"/>
                    <a:pt x="26" y="12"/>
                    <a:pt x="26" y="12"/>
                  </a:cubicBezTo>
                  <a:cubicBezTo>
                    <a:pt x="26" y="14"/>
                    <a:pt x="24" y="16"/>
                    <a:pt x="22" y="16"/>
                  </a:cubicBezTo>
                  <a:cubicBezTo>
                    <a:pt x="20" y="16"/>
                    <a:pt x="18" y="14"/>
                    <a:pt x="18" y="12"/>
                  </a:cubicBezTo>
                  <a:cubicBezTo>
                    <a:pt x="18" y="10"/>
                    <a:pt x="18" y="10"/>
                    <a:pt x="18" y="10"/>
                  </a:cubicBezTo>
                  <a:cubicBezTo>
                    <a:pt x="18" y="8"/>
                    <a:pt x="16" y="6"/>
                    <a:pt x="14" y="6"/>
                  </a:cubicBezTo>
                  <a:cubicBezTo>
                    <a:pt x="12" y="6"/>
                    <a:pt x="10" y="8"/>
                    <a:pt x="10" y="10"/>
                  </a:cubicBezTo>
                  <a:cubicBezTo>
                    <a:pt x="10" y="12"/>
                    <a:pt x="10" y="12"/>
                    <a:pt x="10" y="12"/>
                  </a:cubicBezTo>
                  <a:cubicBezTo>
                    <a:pt x="10" y="18"/>
                    <a:pt x="14" y="23"/>
                    <a:pt x="20" y="24"/>
                  </a:cubicBezTo>
                  <a:cubicBezTo>
                    <a:pt x="20" y="28"/>
                    <a:pt x="20" y="28"/>
                    <a:pt x="20" y="28"/>
                  </a:cubicBezTo>
                  <a:cubicBezTo>
                    <a:pt x="10" y="28"/>
                    <a:pt x="10" y="28"/>
                    <a:pt x="10" y="28"/>
                  </a:cubicBezTo>
                  <a:cubicBezTo>
                    <a:pt x="4" y="28"/>
                    <a:pt x="0" y="33"/>
                    <a:pt x="0" y="38"/>
                  </a:cubicBezTo>
                  <a:cubicBezTo>
                    <a:pt x="0" y="40"/>
                    <a:pt x="0" y="40"/>
                    <a:pt x="0" y="40"/>
                  </a:cubicBezTo>
                  <a:cubicBezTo>
                    <a:pt x="44" y="40"/>
                    <a:pt x="44" y="40"/>
                    <a:pt x="44" y="40"/>
                  </a:cubicBezTo>
                  <a:cubicBezTo>
                    <a:pt x="44" y="38"/>
                    <a:pt x="44" y="38"/>
                    <a:pt x="44" y="38"/>
                  </a:cubicBezTo>
                  <a:cubicBezTo>
                    <a:pt x="44" y="33"/>
                    <a:pt x="40" y="28"/>
                    <a:pt x="34" y="28"/>
                  </a:cubicBezTo>
                  <a:cubicBezTo>
                    <a:pt x="24" y="28"/>
                    <a:pt x="24" y="28"/>
                    <a:pt x="24" y="28"/>
                  </a:cubicBezTo>
                  <a:cubicBezTo>
                    <a:pt x="24" y="24"/>
                    <a:pt x="24" y="24"/>
                    <a:pt x="24" y="24"/>
                  </a:cubicBezTo>
                  <a:cubicBezTo>
                    <a:pt x="30" y="23"/>
                    <a:pt x="34" y="18"/>
                    <a:pt x="34" y="12"/>
                  </a:cubicBezTo>
                  <a:cubicBezTo>
                    <a:pt x="34" y="8"/>
                    <a:pt x="34" y="8"/>
                    <a:pt x="34" y="8"/>
                  </a:cubicBezTo>
                  <a:cubicBezTo>
                    <a:pt x="58" y="8"/>
                    <a:pt x="58" y="8"/>
                    <a:pt x="58" y="8"/>
                  </a:cubicBezTo>
                  <a:cubicBezTo>
                    <a:pt x="65" y="8"/>
                    <a:pt x="70" y="13"/>
                    <a:pt x="70" y="20"/>
                  </a:cubicBezTo>
                  <a:cubicBezTo>
                    <a:pt x="70" y="92"/>
                    <a:pt x="70" y="92"/>
                    <a:pt x="70" y="92"/>
                  </a:cubicBezTo>
                  <a:cubicBezTo>
                    <a:pt x="70" y="94"/>
                    <a:pt x="72" y="96"/>
                    <a:pt x="74" y="96"/>
                  </a:cubicBezTo>
                  <a:cubicBezTo>
                    <a:pt x="76" y="96"/>
                    <a:pt x="78" y="94"/>
                    <a:pt x="78" y="92"/>
                  </a:cubicBezTo>
                  <a:cubicBezTo>
                    <a:pt x="78" y="20"/>
                    <a:pt x="78" y="20"/>
                    <a:pt x="78" y="20"/>
                  </a:cubicBezTo>
                  <a:cubicBezTo>
                    <a:pt x="78" y="9"/>
                    <a:pt x="69"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25" name="Freeform 55">
              <a:extLst>
                <a:ext uri="{FF2B5EF4-FFF2-40B4-BE49-F238E27FC236}">
                  <a16:creationId xmlns:a16="http://schemas.microsoft.com/office/drawing/2014/main" id="{FAFAA5B9-A833-49A7-81DD-D674B879DB29}"/>
                </a:ext>
              </a:extLst>
            </p:cNvPr>
            <p:cNvSpPr/>
            <p:nvPr/>
          </p:nvSpPr>
          <p:spPr bwMode="auto">
            <a:xfrm>
              <a:off x="9210675" y="2719388"/>
              <a:ext cx="165100" cy="196850"/>
            </a:xfrm>
            <a:custGeom>
              <a:avLst/>
              <a:gdLst>
                <a:gd name="T0" fmla="*/ 28 w 44"/>
                <a:gd name="T1" fmla="*/ 28 h 52"/>
                <a:gd name="T2" fmla="*/ 26 w 44"/>
                <a:gd name="T3" fmla="*/ 26 h 52"/>
                <a:gd name="T4" fmla="*/ 28 w 44"/>
                <a:gd name="T5" fmla="*/ 24 h 52"/>
                <a:gd name="T6" fmla="*/ 44 w 44"/>
                <a:gd name="T7" fmla="*/ 24 h 52"/>
                <a:gd name="T8" fmla="*/ 44 w 44"/>
                <a:gd name="T9" fmla="*/ 20 h 52"/>
                <a:gd name="T10" fmla="*/ 32 w 44"/>
                <a:gd name="T11" fmla="*/ 20 h 52"/>
                <a:gd name="T12" fmla="*/ 30 w 44"/>
                <a:gd name="T13" fmla="*/ 18 h 52"/>
                <a:gd name="T14" fmla="*/ 32 w 44"/>
                <a:gd name="T15" fmla="*/ 16 h 52"/>
                <a:gd name="T16" fmla="*/ 44 w 44"/>
                <a:gd name="T17" fmla="*/ 16 h 52"/>
                <a:gd name="T18" fmla="*/ 44 w 44"/>
                <a:gd name="T19" fmla="*/ 12 h 52"/>
                <a:gd name="T20" fmla="*/ 28 w 44"/>
                <a:gd name="T21" fmla="*/ 12 h 52"/>
                <a:gd name="T22" fmla="*/ 26 w 44"/>
                <a:gd name="T23" fmla="*/ 10 h 52"/>
                <a:gd name="T24" fmla="*/ 28 w 44"/>
                <a:gd name="T25" fmla="*/ 8 h 52"/>
                <a:gd name="T26" fmla="*/ 44 w 44"/>
                <a:gd name="T27" fmla="*/ 8 h 52"/>
                <a:gd name="T28" fmla="*/ 44 w 44"/>
                <a:gd name="T29" fmla="*/ 0 h 52"/>
                <a:gd name="T30" fmla="*/ 0 w 44"/>
                <a:gd name="T31" fmla="*/ 0 h 52"/>
                <a:gd name="T32" fmla="*/ 0 w 44"/>
                <a:gd name="T33" fmla="*/ 30 h 52"/>
                <a:gd name="T34" fmla="*/ 10 w 44"/>
                <a:gd name="T35" fmla="*/ 40 h 52"/>
                <a:gd name="T36" fmla="*/ 20 w 44"/>
                <a:gd name="T37" fmla="*/ 40 h 52"/>
                <a:gd name="T38" fmla="*/ 20 w 44"/>
                <a:gd name="T39" fmla="*/ 52 h 52"/>
                <a:gd name="T40" fmla="*/ 24 w 44"/>
                <a:gd name="T41" fmla="*/ 52 h 52"/>
                <a:gd name="T42" fmla="*/ 24 w 44"/>
                <a:gd name="T43" fmla="*/ 40 h 52"/>
                <a:gd name="T44" fmla="*/ 34 w 44"/>
                <a:gd name="T45" fmla="*/ 40 h 52"/>
                <a:gd name="T46" fmla="*/ 44 w 44"/>
                <a:gd name="T47" fmla="*/ 30 h 52"/>
                <a:gd name="T48" fmla="*/ 44 w 44"/>
                <a:gd name="T49" fmla="*/ 28 h 52"/>
                <a:gd name="T50" fmla="*/ 28 w 44"/>
                <a:gd name="T51"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2">
                  <a:moveTo>
                    <a:pt x="28" y="28"/>
                  </a:moveTo>
                  <a:cubicBezTo>
                    <a:pt x="27" y="28"/>
                    <a:pt x="26" y="27"/>
                    <a:pt x="26" y="26"/>
                  </a:cubicBezTo>
                  <a:cubicBezTo>
                    <a:pt x="26" y="25"/>
                    <a:pt x="27" y="24"/>
                    <a:pt x="28" y="24"/>
                  </a:cubicBezTo>
                  <a:cubicBezTo>
                    <a:pt x="44" y="24"/>
                    <a:pt x="44" y="24"/>
                    <a:pt x="44" y="24"/>
                  </a:cubicBezTo>
                  <a:cubicBezTo>
                    <a:pt x="44" y="20"/>
                    <a:pt x="44" y="20"/>
                    <a:pt x="44" y="20"/>
                  </a:cubicBezTo>
                  <a:cubicBezTo>
                    <a:pt x="32" y="20"/>
                    <a:pt x="32" y="20"/>
                    <a:pt x="32" y="20"/>
                  </a:cubicBezTo>
                  <a:cubicBezTo>
                    <a:pt x="31" y="20"/>
                    <a:pt x="30" y="19"/>
                    <a:pt x="30" y="18"/>
                  </a:cubicBezTo>
                  <a:cubicBezTo>
                    <a:pt x="30" y="17"/>
                    <a:pt x="31" y="16"/>
                    <a:pt x="32" y="16"/>
                  </a:cubicBezTo>
                  <a:cubicBezTo>
                    <a:pt x="44" y="16"/>
                    <a:pt x="44" y="16"/>
                    <a:pt x="44" y="16"/>
                  </a:cubicBezTo>
                  <a:cubicBezTo>
                    <a:pt x="44" y="12"/>
                    <a:pt x="44" y="12"/>
                    <a:pt x="44" y="12"/>
                  </a:cubicBezTo>
                  <a:cubicBezTo>
                    <a:pt x="28" y="12"/>
                    <a:pt x="28" y="12"/>
                    <a:pt x="28" y="12"/>
                  </a:cubicBezTo>
                  <a:cubicBezTo>
                    <a:pt x="27" y="12"/>
                    <a:pt x="26" y="11"/>
                    <a:pt x="26" y="10"/>
                  </a:cubicBezTo>
                  <a:cubicBezTo>
                    <a:pt x="26" y="9"/>
                    <a:pt x="27" y="8"/>
                    <a:pt x="28" y="8"/>
                  </a:cubicBezTo>
                  <a:cubicBezTo>
                    <a:pt x="44" y="8"/>
                    <a:pt x="44" y="8"/>
                    <a:pt x="44" y="8"/>
                  </a:cubicBezTo>
                  <a:cubicBezTo>
                    <a:pt x="44" y="0"/>
                    <a:pt x="44" y="0"/>
                    <a:pt x="44" y="0"/>
                  </a:cubicBezTo>
                  <a:cubicBezTo>
                    <a:pt x="0" y="0"/>
                    <a:pt x="0" y="0"/>
                    <a:pt x="0" y="0"/>
                  </a:cubicBezTo>
                  <a:cubicBezTo>
                    <a:pt x="0" y="30"/>
                    <a:pt x="0" y="30"/>
                    <a:pt x="0" y="30"/>
                  </a:cubicBezTo>
                  <a:cubicBezTo>
                    <a:pt x="0" y="36"/>
                    <a:pt x="4" y="40"/>
                    <a:pt x="10" y="40"/>
                  </a:cubicBezTo>
                  <a:cubicBezTo>
                    <a:pt x="20" y="40"/>
                    <a:pt x="20" y="40"/>
                    <a:pt x="20" y="40"/>
                  </a:cubicBezTo>
                  <a:cubicBezTo>
                    <a:pt x="20" y="52"/>
                    <a:pt x="20" y="52"/>
                    <a:pt x="20" y="52"/>
                  </a:cubicBezTo>
                  <a:cubicBezTo>
                    <a:pt x="24" y="52"/>
                    <a:pt x="24" y="52"/>
                    <a:pt x="24" y="52"/>
                  </a:cubicBezTo>
                  <a:cubicBezTo>
                    <a:pt x="24" y="40"/>
                    <a:pt x="24" y="40"/>
                    <a:pt x="24" y="40"/>
                  </a:cubicBezTo>
                  <a:cubicBezTo>
                    <a:pt x="34" y="40"/>
                    <a:pt x="34" y="40"/>
                    <a:pt x="34" y="40"/>
                  </a:cubicBezTo>
                  <a:cubicBezTo>
                    <a:pt x="40" y="40"/>
                    <a:pt x="44" y="36"/>
                    <a:pt x="44" y="30"/>
                  </a:cubicBezTo>
                  <a:cubicBezTo>
                    <a:pt x="44" y="28"/>
                    <a:pt x="44" y="28"/>
                    <a:pt x="44" y="28"/>
                  </a:cubicBezTo>
                  <a:lnTo>
                    <a:pt x="2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grpSp>
      <p:grpSp>
        <p:nvGrpSpPr>
          <p:cNvPr id="26" name="Group 88">
            <a:extLst>
              <a:ext uri="{FF2B5EF4-FFF2-40B4-BE49-F238E27FC236}">
                <a16:creationId xmlns:a16="http://schemas.microsoft.com/office/drawing/2014/main" id="{62150794-A1CE-4560-8E06-40AA36141C4D}"/>
              </a:ext>
            </a:extLst>
          </p:cNvPr>
          <p:cNvGrpSpPr/>
          <p:nvPr/>
        </p:nvGrpSpPr>
        <p:grpSpPr>
          <a:xfrm>
            <a:off x="8074103" y="3281023"/>
            <a:ext cx="343295" cy="258605"/>
            <a:chOff x="7724775" y="3367088"/>
            <a:chExt cx="360363" cy="271463"/>
          </a:xfrm>
          <a:solidFill>
            <a:schemeClr val="bg1"/>
          </a:solidFill>
        </p:grpSpPr>
        <p:sp>
          <p:nvSpPr>
            <p:cNvPr id="27" name="Freeform 80">
              <a:extLst>
                <a:ext uri="{FF2B5EF4-FFF2-40B4-BE49-F238E27FC236}">
                  <a16:creationId xmlns:a16="http://schemas.microsoft.com/office/drawing/2014/main" id="{5F357FC3-1362-4E9B-83AE-92BB4E2208BD}"/>
                </a:ext>
              </a:extLst>
            </p:cNvPr>
            <p:cNvSpPr/>
            <p:nvPr/>
          </p:nvSpPr>
          <p:spPr bwMode="auto">
            <a:xfrm>
              <a:off x="7878763" y="3381375"/>
              <a:ext cx="157163" cy="30163"/>
            </a:xfrm>
            <a:custGeom>
              <a:avLst/>
              <a:gdLst>
                <a:gd name="T0" fmla="*/ 39 w 42"/>
                <a:gd name="T1" fmla="*/ 1 h 8"/>
                <a:gd name="T2" fmla="*/ 37 w 42"/>
                <a:gd name="T3" fmla="*/ 0 h 8"/>
                <a:gd name="T4" fmla="*/ 5 w 42"/>
                <a:gd name="T5" fmla="*/ 0 h 8"/>
                <a:gd name="T6" fmla="*/ 3 w 42"/>
                <a:gd name="T7" fmla="*/ 1 h 8"/>
                <a:gd name="T8" fmla="*/ 0 w 42"/>
                <a:gd name="T9" fmla="*/ 8 h 8"/>
                <a:gd name="T10" fmla="*/ 42 w 42"/>
                <a:gd name="T11" fmla="*/ 8 h 8"/>
                <a:gd name="T12" fmla="*/ 39 w 42"/>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42" h="8">
                  <a:moveTo>
                    <a:pt x="39" y="1"/>
                  </a:moveTo>
                  <a:cubicBezTo>
                    <a:pt x="38" y="0"/>
                    <a:pt x="38" y="0"/>
                    <a:pt x="37" y="0"/>
                  </a:cubicBezTo>
                  <a:cubicBezTo>
                    <a:pt x="5" y="0"/>
                    <a:pt x="5" y="0"/>
                    <a:pt x="5" y="0"/>
                  </a:cubicBezTo>
                  <a:cubicBezTo>
                    <a:pt x="4" y="0"/>
                    <a:pt x="4" y="0"/>
                    <a:pt x="3" y="1"/>
                  </a:cubicBezTo>
                  <a:cubicBezTo>
                    <a:pt x="0" y="8"/>
                    <a:pt x="0" y="8"/>
                    <a:pt x="0" y="8"/>
                  </a:cubicBezTo>
                  <a:cubicBezTo>
                    <a:pt x="42" y="8"/>
                    <a:pt x="42" y="8"/>
                    <a:pt x="42" y="8"/>
                  </a:cubicBezTo>
                  <a:lnTo>
                    <a:pt x="3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28" name="Freeform 81">
              <a:extLst>
                <a:ext uri="{FF2B5EF4-FFF2-40B4-BE49-F238E27FC236}">
                  <a16:creationId xmlns:a16="http://schemas.microsoft.com/office/drawing/2014/main" id="{C99B7AAB-CD97-46B2-8999-5B094B9658C6}"/>
                </a:ext>
              </a:extLst>
            </p:cNvPr>
            <p:cNvSpPr/>
            <p:nvPr/>
          </p:nvSpPr>
          <p:spPr bwMode="auto">
            <a:xfrm>
              <a:off x="7739063" y="3367088"/>
              <a:ext cx="104775" cy="44450"/>
            </a:xfrm>
            <a:custGeom>
              <a:avLst/>
              <a:gdLst>
                <a:gd name="T0" fmla="*/ 27 w 28"/>
                <a:gd name="T1" fmla="*/ 12 h 12"/>
                <a:gd name="T2" fmla="*/ 28 w 28"/>
                <a:gd name="T3" fmla="*/ 8 h 12"/>
                <a:gd name="T4" fmla="*/ 20 w 28"/>
                <a:gd name="T5" fmla="*/ 0 h 12"/>
                <a:gd name="T6" fmla="*/ 8 w 28"/>
                <a:gd name="T7" fmla="*/ 0 h 12"/>
                <a:gd name="T8" fmla="*/ 0 w 28"/>
                <a:gd name="T9" fmla="*/ 8 h 12"/>
                <a:gd name="T10" fmla="*/ 1 w 28"/>
                <a:gd name="T11" fmla="*/ 12 h 12"/>
                <a:gd name="T12" fmla="*/ 27 w 2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7" y="12"/>
                  </a:moveTo>
                  <a:cubicBezTo>
                    <a:pt x="28" y="11"/>
                    <a:pt x="28" y="9"/>
                    <a:pt x="28" y="8"/>
                  </a:cubicBezTo>
                  <a:cubicBezTo>
                    <a:pt x="28" y="4"/>
                    <a:pt x="24" y="0"/>
                    <a:pt x="20" y="0"/>
                  </a:cubicBezTo>
                  <a:cubicBezTo>
                    <a:pt x="8" y="0"/>
                    <a:pt x="8" y="0"/>
                    <a:pt x="8" y="0"/>
                  </a:cubicBezTo>
                  <a:cubicBezTo>
                    <a:pt x="4" y="0"/>
                    <a:pt x="0" y="4"/>
                    <a:pt x="0" y="8"/>
                  </a:cubicBezTo>
                  <a:cubicBezTo>
                    <a:pt x="0" y="9"/>
                    <a:pt x="0" y="11"/>
                    <a:pt x="1" y="12"/>
                  </a:cubicBezTo>
                  <a:lnTo>
                    <a:pt x="2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29" name="Freeform 82">
              <a:extLst>
                <a:ext uri="{FF2B5EF4-FFF2-40B4-BE49-F238E27FC236}">
                  <a16:creationId xmlns:a16="http://schemas.microsoft.com/office/drawing/2014/main" id="{33BD0B29-DF29-4FBA-9604-F2D102748890}"/>
                </a:ext>
              </a:extLst>
            </p:cNvPr>
            <p:cNvSpPr>
              <a:spLocks noEditPoints="1"/>
            </p:cNvSpPr>
            <p:nvPr/>
          </p:nvSpPr>
          <p:spPr bwMode="auto">
            <a:xfrm>
              <a:off x="7724775" y="3427413"/>
              <a:ext cx="360363" cy="211138"/>
            </a:xfrm>
            <a:custGeom>
              <a:avLst/>
              <a:gdLst>
                <a:gd name="T0" fmla="*/ 2 w 96"/>
                <a:gd name="T1" fmla="*/ 0 h 56"/>
                <a:gd name="T2" fmla="*/ 0 w 96"/>
                <a:gd name="T3" fmla="*/ 6 h 56"/>
                <a:gd name="T4" fmla="*/ 10 w 96"/>
                <a:gd name="T5" fmla="*/ 16 h 56"/>
                <a:gd name="T6" fmla="*/ 17 w 96"/>
                <a:gd name="T7" fmla="*/ 16 h 56"/>
                <a:gd name="T8" fmla="*/ 45 w 96"/>
                <a:gd name="T9" fmla="*/ 30 h 56"/>
                <a:gd name="T10" fmla="*/ 18 w 96"/>
                <a:gd name="T11" fmla="*/ 43 h 56"/>
                <a:gd name="T12" fmla="*/ 12 w 96"/>
                <a:gd name="T13" fmla="*/ 40 h 56"/>
                <a:gd name="T14" fmla="*/ 4 w 96"/>
                <a:gd name="T15" fmla="*/ 48 h 56"/>
                <a:gd name="T16" fmla="*/ 12 w 96"/>
                <a:gd name="T17" fmla="*/ 56 h 56"/>
                <a:gd name="T18" fmla="*/ 20 w 96"/>
                <a:gd name="T19" fmla="*/ 48 h 56"/>
                <a:gd name="T20" fmla="*/ 76 w 96"/>
                <a:gd name="T21" fmla="*/ 48 h 56"/>
                <a:gd name="T22" fmla="*/ 84 w 96"/>
                <a:gd name="T23" fmla="*/ 56 h 56"/>
                <a:gd name="T24" fmla="*/ 92 w 96"/>
                <a:gd name="T25" fmla="*/ 48 h 56"/>
                <a:gd name="T26" fmla="*/ 84 w 96"/>
                <a:gd name="T27" fmla="*/ 40 h 56"/>
                <a:gd name="T28" fmla="*/ 79 w 96"/>
                <a:gd name="T29" fmla="*/ 42 h 56"/>
                <a:gd name="T30" fmla="*/ 54 w 96"/>
                <a:gd name="T31" fmla="*/ 30 h 56"/>
                <a:gd name="T32" fmla="*/ 81 w 96"/>
                <a:gd name="T33" fmla="*/ 16 h 56"/>
                <a:gd name="T34" fmla="*/ 86 w 96"/>
                <a:gd name="T35" fmla="*/ 16 h 56"/>
                <a:gd name="T36" fmla="*/ 96 w 96"/>
                <a:gd name="T37" fmla="*/ 6 h 56"/>
                <a:gd name="T38" fmla="*/ 94 w 96"/>
                <a:gd name="T39" fmla="*/ 0 h 56"/>
                <a:gd name="T40" fmla="*/ 2 w 96"/>
                <a:gd name="T41" fmla="*/ 0 h 56"/>
                <a:gd name="T42" fmla="*/ 12 w 96"/>
                <a:gd name="T43" fmla="*/ 52 h 56"/>
                <a:gd name="T44" fmla="*/ 8 w 96"/>
                <a:gd name="T45" fmla="*/ 48 h 56"/>
                <a:gd name="T46" fmla="*/ 12 w 96"/>
                <a:gd name="T47" fmla="*/ 44 h 56"/>
                <a:gd name="T48" fmla="*/ 16 w 96"/>
                <a:gd name="T49" fmla="*/ 48 h 56"/>
                <a:gd name="T50" fmla="*/ 12 w 96"/>
                <a:gd name="T51" fmla="*/ 52 h 56"/>
                <a:gd name="T52" fmla="*/ 84 w 96"/>
                <a:gd name="T53" fmla="*/ 44 h 56"/>
                <a:gd name="T54" fmla="*/ 88 w 96"/>
                <a:gd name="T55" fmla="*/ 48 h 56"/>
                <a:gd name="T56" fmla="*/ 84 w 96"/>
                <a:gd name="T57" fmla="*/ 52 h 56"/>
                <a:gd name="T58" fmla="*/ 80 w 96"/>
                <a:gd name="T59" fmla="*/ 48 h 56"/>
                <a:gd name="T60" fmla="*/ 84 w 96"/>
                <a:gd name="T61" fmla="*/ 44 h 56"/>
                <a:gd name="T62" fmla="*/ 74 w 96"/>
                <a:gd name="T63" fmla="*/ 44 h 56"/>
                <a:gd name="T64" fmla="*/ 24 w 96"/>
                <a:gd name="T65" fmla="*/ 44 h 56"/>
                <a:gd name="T66" fmla="*/ 49 w 96"/>
                <a:gd name="T67" fmla="*/ 32 h 56"/>
                <a:gd name="T68" fmla="*/ 74 w 96"/>
                <a:gd name="T69" fmla="*/ 44 h 56"/>
                <a:gd name="T70" fmla="*/ 49 w 96"/>
                <a:gd name="T71" fmla="*/ 27 h 56"/>
                <a:gd name="T72" fmla="*/ 26 w 96"/>
                <a:gd name="T73" fmla="*/ 16 h 56"/>
                <a:gd name="T74" fmla="*/ 72 w 96"/>
                <a:gd name="T75" fmla="*/ 16 h 56"/>
                <a:gd name="T76" fmla="*/ 49 w 96"/>
                <a:gd name="T77" fmla="*/ 2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56">
                  <a:moveTo>
                    <a:pt x="2" y="0"/>
                  </a:moveTo>
                  <a:cubicBezTo>
                    <a:pt x="1" y="2"/>
                    <a:pt x="0" y="4"/>
                    <a:pt x="0" y="6"/>
                  </a:cubicBezTo>
                  <a:cubicBezTo>
                    <a:pt x="0" y="12"/>
                    <a:pt x="4" y="16"/>
                    <a:pt x="10" y="16"/>
                  </a:cubicBezTo>
                  <a:cubicBezTo>
                    <a:pt x="17" y="16"/>
                    <a:pt x="17" y="16"/>
                    <a:pt x="17" y="16"/>
                  </a:cubicBezTo>
                  <a:cubicBezTo>
                    <a:pt x="45" y="30"/>
                    <a:pt x="45" y="30"/>
                    <a:pt x="45" y="30"/>
                  </a:cubicBezTo>
                  <a:cubicBezTo>
                    <a:pt x="18" y="43"/>
                    <a:pt x="18" y="43"/>
                    <a:pt x="18" y="43"/>
                  </a:cubicBezTo>
                  <a:cubicBezTo>
                    <a:pt x="16" y="41"/>
                    <a:pt x="14" y="40"/>
                    <a:pt x="12" y="40"/>
                  </a:cubicBezTo>
                  <a:cubicBezTo>
                    <a:pt x="8" y="40"/>
                    <a:pt x="4" y="44"/>
                    <a:pt x="4" y="48"/>
                  </a:cubicBezTo>
                  <a:cubicBezTo>
                    <a:pt x="4" y="52"/>
                    <a:pt x="8" y="56"/>
                    <a:pt x="12" y="56"/>
                  </a:cubicBezTo>
                  <a:cubicBezTo>
                    <a:pt x="16" y="56"/>
                    <a:pt x="20" y="52"/>
                    <a:pt x="20" y="48"/>
                  </a:cubicBezTo>
                  <a:cubicBezTo>
                    <a:pt x="76" y="48"/>
                    <a:pt x="76" y="48"/>
                    <a:pt x="76" y="48"/>
                  </a:cubicBezTo>
                  <a:cubicBezTo>
                    <a:pt x="76" y="52"/>
                    <a:pt x="80" y="56"/>
                    <a:pt x="84" y="56"/>
                  </a:cubicBezTo>
                  <a:cubicBezTo>
                    <a:pt x="88" y="56"/>
                    <a:pt x="92" y="52"/>
                    <a:pt x="92" y="48"/>
                  </a:cubicBezTo>
                  <a:cubicBezTo>
                    <a:pt x="92" y="44"/>
                    <a:pt x="88" y="40"/>
                    <a:pt x="84" y="40"/>
                  </a:cubicBezTo>
                  <a:cubicBezTo>
                    <a:pt x="82" y="40"/>
                    <a:pt x="80" y="41"/>
                    <a:pt x="79" y="42"/>
                  </a:cubicBezTo>
                  <a:cubicBezTo>
                    <a:pt x="54" y="30"/>
                    <a:pt x="54" y="30"/>
                    <a:pt x="54" y="30"/>
                  </a:cubicBezTo>
                  <a:cubicBezTo>
                    <a:pt x="81" y="16"/>
                    <a:pt x="81" y="16"/>
                    <a:pt x="81" y="16"/>
                  </a:cubicBezTo>
                  <a:cubicBezTo>
                    <a:pt x="86" y="16"/>
                    <a:pt x="86" y="16"/>
                    <a:pt x="86" y="16"/>
                  </a:cubicBezTo>
                  <a:cubicBezTo>
                    <a:pt x="92" y="16"/>
                    <a:pt x="96" y="12"/>
                    <a:pt x="96" y="6"/>
                  </a:cubicBezTo>
                  <a:cubicBezTo>
                    <a:pt x="96" y="4"/>
                    <a:pt x="95" y="2"/>
                    <a:pt x="94" y="0"/>
                  </a:cubicBezTo>
                  <a:lnTo>
                    <a:pt x="2" y="0"/>
                  </a:lnTo>
                  <a:close/>
                  <a:moveTo>
                    <a:pt x="12" y="52"/>
                  </a:moveTo>
                  <a:cubicBezTo>
                    <a:pt x="10" y="52"/>
                    <a:pt x="8" y="50"/>
                    <a:pt x="8" y="48"/>
                  </a:cubicBezTo>
                  <a:cubicBezTo>
                    <a:pt x="8" y="46"/>
                    <a:pt x="10" y="44"/>
                    <a:pt x="12" y="44"/>
                  </a:cubicBezTo>
                  <a:cubicBezTo>
                    <a:pt x="14" y="44"/>
                    <a:pt x="16" y="46"/>
                    <a:pt x="16" y="48"/>
                  </a:cubicBezTo>
                  <a:cubicBezTo>
                    <a:pt x="16" y="50"/>
                    <a:pt x="14" y="52"/>
                    <a:pt x="12" y="52"/>
                  </a:cubicBezTo>
                  <a:close/>
                  <a:moveTo>
                    <a:pt x="84" y="44"/>
                  </a:moveTo>
                  <a:cubicBezTo>
                    <a:pt x="86" y="44"/>
                    <a:pt x="88" y="46"/>
                    <a:pt x="88" y="48"/>
                  </a:cubicBezTo>
                  <a:cubicBezTo>
                    <a:pt x="88" y="50"/>
                    <a:pt x="86" y="52"/>
                    <a:pt x="84" y="52"/>
                  </a:cubicBezTo>
                  <a:cubicBezTo>
                    <a:pt x="82" y="52"/>
                    <a:pt x="80" y="50"/>
                    <a:pt x="80" y="48"/>
                  </a:cubicBezTo>
                  <a:cubicBezTo>
                    <a:pt x="80" y="46"/>
                    <a:pt x="82" y="44"/>
                    <a:pt x="84" y="44"/>
                  </a:cubicBezTo>
                  <a:close/>
                  <a:moveTo>
                    <a:pt x="74" y="44"/>
                  </a:moveTo>
                  <a:cubicBezTo>
                    <a:pt x="24" y="44"/>
                    <a:pt x="24" y="44"/>
                    <a:pt x="24" y="44"/>
                  </a:cubicBezTo>
                  <a:cubicBezTo>
                    <a:pt x="49" y="32"/>
                    <a:pt x="49" y="32"/>
                    <a:pt x="49" y="32"/>
                  </a:cubicBezTo>
                  <a:lnTo>
                    <a:pt x="74" y="44"/>
                  </a:lnTo>
                  <a:close/>
                  <a:moveTo>
                    <a:pt x="49" y="27"/>
                  </a:moveTo>
                  <a:cubicBezTo>
                    <a:pt x="26" y="16"/>
                    <a:pt x="26" y="16"/>
                    <a:pt x="26" y="16"/>
                  </a:cubicBezTo>
                  <a:cubicBezTo>
                    <a:pt x="72" y="16"/>
                    <a:pt x="72" y="16"/>
                    <a:pt x="72" y="16"/>
                  </a:cubicBezTo>
                  <a:lnTo>
                    <a:pt x="4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grpSp>
      <p:sp>
        <p:nvSpPr>
          <p:cNvPr id="30" name="TextBox 92">
            <a:extLst>
              <a:ext uri="{FF2B5EF4-FFF2-40B4-BE49-F238E27FC236}">
                <a16:creationId xmlns:a16="http://schemas.microsoft.com/office/drawing/2014/main" id="{5EE645F4-4FCA-4D70-B236-88C94BBD4992}"/>
              </a:ext>
            </a:extLst>
          </p:cNvPr>
          <p:cNvSpPr txBox="1"/>
          <p:nvPr/>
        </p:nvSpPr>
        <p:spPr>
          <a:xfrm>
            <a:off x="8205042" y="1561130"/>
            <a:ext cx="2437975" cy="553998"/>
          </a:xfrm>
          <a:prstGeom prst="rect">
            <a:avLst/>
          </a:prstGeom>
          <a:noFill/>
          <a:ln>
            <a:noFill/>
          </a:ln>
        </p:spPr>
        <p:txBody>
          <a:bodyPr wrap="square" lIns="0" tIns="0" rIns="0" bIns="0" rtlCol="0" anchor="ctr">
            <a:spAutoFit/>
          </a:bodyPr>
          <a:lstStyle/>
          <a:p>
            <a:pPr>
              <a:buClr>
                <a:schemeClr val="accent1"/>
              </a:buClr>
            </a:pPr>
            <a:r>
              <a:rPr lang="en-US" sz="1200" b="1">
                <a:solidFill>
                  <a:schemeClr val="tx1">
                    <a:lumMod val="75000"/>
                    <a:lumOff val="25000"/>
                  </a:schemeClr>
                </a:solidFill>
              </a:rPr>
              <a:t>Lorem ipsum </a:t>
            </a:r>
            <a:r>
              <a:rPr lang="en-US" sz="1200">
                <a:solidFill>
                  <a:schemeClr val="tx1">
                    <a:lumMod val="75000"/>
                    <a:lumOff val="25000"/>
                  </a:schemeClr>
                </a:solidFill>
              </a:rPr>
              <a:t>dolor sit amet, consectetur adipiscing elit. Quisque posuere nunc ac mauris viverra.</a:t>
            </a:r>
          </a:p>
        </p:txBody>
      </p:sp>
      <p:sp>
        <p:nvSpPr>
          <p:cNvPr id="31" name="TextBox 93">
            <a:extLst>
              <a:ext uri="{FF2B5EF4-FFF2-40B4-BE49-F238E27FC236}">
                <a16:creationId xmlns:a16="http://schemas.microsoft.com/office/drawing/2014/main" id="{FC259BB5-9681-4EA4-B2E9-462CCF9490ED}"/>
              </a:ext>
            </a:extLst>
          </p:cNvPr>
          <p:cNvSpPr txBox="1"/>
          <p:nvPr/>
        </p:nvSpPr>
        <p:spPr>
          <a:xfrm>
            <a:off x="8930597" y="3138163"/>
            <a:ext cx="2437975" cy="553998"/>
          </a:xfrm>
          <a:prstGeom prst="rect">
            <a:avLst/>
          </a:prstGeom>
          <a:noFill/>
          <a:ln>
            <a:noFill/>
          </a:ln>
        </p:spPr>
        <p:txBody>
          <a:bodyPr wrap="square" lIns="0" tIns="0" rIns="0" bIns="0" rtlCol="0" anchor="ctr">
            <a:spAutoFit/>
          </a:bodyPr>
          <a:lstStyle/>
          <a:p>
            <a:pPr>
              <a:buClr>
                <a:schemeClr val="accent1"/>
              </a:buClr>
            </a:pPr>
            <a:r>
              <a:rPr lang="en-US" sz="1200" b="1">
                <a:solidFill>
                  <a:schemeClr val="tx1">
                    <a:lumMod val="75000"/>
                    <a:lumOff val="25000"/>
                  </a:schemeClr>
                </a:solidFill>
              </a:rPr>
              <a:t>Lorem ipsum </a:t>
            </a:r>
            <a:r>
              <a:rPr lang="en-US" sz="1200">
                <a:solidFill>
                  <a:schemeClr val="tx1">
                    <a:lumMod val="75000"/>
                    <a:lumOff val="25000"/>
                  </a:schemeClr>
                </a:solidFill>
              </a:rPr>
              <a:t>dolor sit amet, consectetur adipiscing elit. Quisque posuere nunc ac mauris viverra.</a:t>
            </a:r>
          </a:p>
        </p:txBody>
      </p:sp>
      <p:sp>
        <p:nvSpPr>
          <p:cNvPr id="32" name="TextBox 94">
            <a:extLst>
              <a:ext uri="{FF2B5EF4-FFF2-40B4-BE49-F238E27FC236}">
                <a16:creationId xmlns:a16="http://schemas.microsoft.com/office/drawing/2014/main" id="{DB40E636-F488-4262-B143-C71674AAE2E8}"/>
              </a:ext>
            </a:extLst>
          </p:cNvPr>
          <p:cNvSpPr txBox="1"/>
          <p:nvPr/>
        </p:nvSpPr>
        <p:spPr>
          <a:xfrm>
            <a:off x="8205042" y="4705887"/>
            <a:ext cx="2437975" cy="553998"/>
          </a:xfrm>
          <a:prstGeom prst="rect">
            <a:avLst/>
          </a:prstGeom>
          <a:noFill/>
          <a:ln>
            <a:noFill/>
          </a:ln>
        </p:spPr>
        <p:txBody>
          <a:bodyPr wrap="square" lIns="0" tIns="0" rIns="0" bIns="0" rtlCol="0" anchor="ctr">
            <a:spAutoFit/>
          </a:bodyPr>
          <a:lstStyle/>
          <a:p>
            <a:pPr>
              <a:buClr>
                <a:schemeClr val="accent1"/>
              </a:buClr>
            </a:pPr>
            <a:r>
              <a:rPr lang="en-US" sz="1200" b="1">
                <a:solidFill>
                  <a:schemeClr val="tx1">
                    <a:lumMod val="75000"/>
                    <a:lumOff val="25000"/>
                  </a:schemeClr>
                </a:solidFill>
              </a:rPr>
              <a:t>Lorem ipsum </a:t>
            </a:r>
            <a:r>
              <a:rPr lang="en-US" sz="1200">
                <a:solidFill>
                  <a:schemeClr val="tx1">
                    <a:lumMod val="75000"/>
                    <a:lumOff val="25000"/>
                  </a:schemeClr>
                </a:solidFill>
              </a:rPr>
              <a:t>dolor sit amet, consectetur adipiscing elit. Quisque posuere nunc ac mauris viverra.</a:t>
            </a:r>
          </a:p>
        </p:txBody>
      </p:sp>
      <p:sp>
        <p:nvSpPr>
          <p:cNvPr id="33" name="TextBox 95">
            <a:extLst>
              <a:ext uri="{FF2B5EF4-FFF2-40B4-BE49-F238E27FC236}">
                <a16:creationId xmlns:a16="http://schemas.microsoft.com/office/drawing/2014/main" id="{9F50D83C-8ED6-4D5B-B35A-6A3B4A4FB81C}"/>
              </a:ext>
            </a:extLst>
          </p:cNvPr>
          <p:cNvSpPr txBox="1"/>
          <p:nvPr/>
        </p:nvSpPr>
        <p:spPr>
          <a:xfrm flipH="1">
            <a:off x="2749226" y="1468797"/>
            <a:ext cx="1927280" cy="738664"/>
          </a:xfrm>
          <a:prstGeom prst="rect">
            <a:avLst/>
          </a:prstGeom>
          <a:noFill/>
          <a:ln>
            <a:noFill/>
          </a:ln>
        </p:spPr>
        <p:txBody>
          <a:bodyPr wrap="square" lIns="0" tIns="0" rIns="0" bIns="0" rtlCol="0" anchor="ctr">
            <a:spAutoFit/>
          </a:bodyPr>
          <a:lstStyle/>
          <a:p>
            <a:pPr algn="r">
              <a:buClr>
                <a:schemeClr val="accent1"/>
              </a:buClr>
            </a:pPr>
            <a:r>
              <a:rPr lang="en-US" sz="1200" b="1">
                <a:solidFill>
                  <a:schemeClr val="tx1">
                    <a:lumMod val="75000"/>
                    <a:lumOff val="25000"/>
                  </a:schemeClr>
                </a:solidFill>
              </a:rPr>
              <a:t>Lorem ipsum </a:t>
            </a:r>
            <a:r>
              <a:rPr lang="en-US" sz="1200">
                <a:solidFill>
                  <a:schemeClr val="tx1">
                    <a:lumMod val="75000"/>
                    <a:lumOff val="25000"/>
                  </a:schemeClr>
                </a:solidFill>
              </a:rPr>
              <a:t>dolor sit amet, consectetur adipiscing elit. Quisque posuere nunc ac mauris viverra.</a:t>
            </a:r>
          </a:p>
        </p:txBody>
      </p:sp>
      <p:sp>
        <p:nvSpPr>
          <p:cNvPr id="34" name="TextBox 96">
            <a:extLst>
              <a:ext uri="{FF2B5EF4-FFF2-40B4-BE49-F238E27FC236}">
                <a16:creationId xmlns:a16="http://schemas.microsoft.com/office/drawing/2014/main" id="{455B1806-838F-41DD-97EB-86C0A209D927}"/>
              </a:ext>
            </a:extLst>
          </p:cNvPr>
          <p:cNvSpPr txBox="1"/>
          <p:nvPr/>
        </p:nvSpPr>
        <p:spPr>
          <a:xfrm flipH="1">
            <a:off x="2023671" y="3045830"/>
            <a:ext cx="1927280" cy="738664"/>
          </a:xfrm>
          <a:prstGeom prst="rect">
            <a:avLst/>
          </a:prstGeom>
          <a:noFill/>
          <a:ln>
            <a:noFill/>
          </a:ln>
        </p:spPr>
        <p:txBody>
          <a:bodyPr wrap="square" lIns="0" tIns="0" rIns="0" bIns="0" rtlCol="0" anchor="ctr">
            <a:spAutoFit/>
          </a:bodyPr>
          <a:lstStyle/>
          <a:p>
            <a:pPr algn="r">
              <a:buClr>
                <a:schemeClr val="accent1"/>
              </a:buClr>
            </a:pPr>
            <a:r>
              <a:rPr lang="en-US" sz="1200" b="1">
                <a:solidFill>
                  <a:schemeClr val="tx1">
                    <a:lumMod val="75000"/>
                    <a:lumOff val="25000"/>
                  </a:schemeClr>
                </a:solidFill>
              </a:rPr>
              <a:t>Lorem ipsum </a:t>
            </a:r>
            <a:r>
              <a:rPr lang="en-US" sz="1200">
                <a:solidFill>
                  <a:schemeClr val="tx1">
                    <a:lumMod val="75000"/>
                    <a:lumOff val="25000"/>
                  </a:schemeClr>
                </a:solidFill>
              </a:rPr>
              <a:t>dolor sit amet, consectetur adipiscing elit. Quisque posuere nunc ac mauris viverra.</a:t>
            </a:r>
          </a:p>
        </p:txBody>
      </p:sp>
      <p:sp>
        <p:nvSpPr>
          <p:cNvPr id="35" name="TextBox 97">
            <a:extLst>
              <a:ext uri="{FF2B5EF4-FFF2-40B4-BE49-F238E27FC236}">
                <a16:creationId xmlns:a16="http://schemas.microsoft.com/office/drawing/2014/main" id="{FB455AEB-C749-4143-B46D-779A49456AC8}"/>
              </a:ext>
            </a:extLst>
          </p:cNvPr>
          <p:cNvSpPr txBox="1"/>
          <p:nvPr/>
        </p:nvSpPr>
        <p:spPr>
          <a:xfrm flipH="1">
            <a:off x="2749226" y="4613554"/>
            <a:ext cx="1927280" cy="738664"/>
          </a:xfrm>
          <a:prstGeom prst="rect">
            <a:avLst/>
          </a:prstGeom>
          <a:noFill/>
          <a:ln>
            <a:noFill/>
          </a:ln>
        </p:spPr>
        <p:txBody>
          <a:bodyPr wrap="square" lIns="0" tIns="0" rIns="0" bIns="0" rtlCol="0" anchor="ctr">
            <a:spAutoFit/>
          </a:bodyPr>
          <a:lstStyle/>
          <a:p>
            <a:pPr algn="r">
              <a:buClr>
                <a:schemeClr val="accent1"/>
              </a:buClr>
            </a:pPr>
            <a:r>
              <a:rPr lang="en-US" sz="1200" b="1">
                <a:solidFill>
                  <a:schemeClr val="tx1">
                    <a:lumMod val="75000"/>
                    <a:lumOff val="25000"/>
                  </a:schemeClr>
                </a:solidFill>
              </a:rPr>
              <a:t>Lorem ipsum </a:t>
            </a:r>
            <a:r>
              <a:rPr lang="en-US" sz="1200">
                <a:solidFill>
                  <a:schemeClr val="tx1">
                    <a:lumMod val="75000"/>
                    <a:lumOff val="25000"/>
                  </a:schemeClr>
                </a:solidFill>
              </a:rPr>
              <a:t>dolor sit amet, consectetur adipiscing elit. Quisque posuere nunc ac mauris viverra.</a:t>
            </a:r>
          </a:p>
        </p:txBody>
      </p:sp>
      <p:sp>
        <p:nvSpPr>
          <p:cNvPr id="36" name="Freeform 271">
            <a:extLst>
              <a:ext uri="{FF2B5EF4-FFF2-40B4-BE49-F238E27FC236}">
                <a16:creationId xmlns:a16="http://schemas.microsoft.com/office/drawing/2014/main" id="{E682DA28-20EA-4DBC-A508-4983D27C6B50}"/>
              </a:ext>
            </a:extLst>
          </p:cNvPr>
          <p:cNvSpPr>
            <a:spLocks noEditPoints="1"/>
          </p:cNvSpPr>
          <p:nvPr/>
        </p:nvSpPr>
        <p:spPr bwMode="auto">
          <a:xfrm>
            <a:off x="6298842" y="1456860"/>
            <a:ext cx="283864" cy="283864"/>
          </a:xfrm>
          <a:custGeom>
            <a:avLst/>
            <a:gdLst>
              <a:gd name="T0" fmla="*/ 213 w 597"/>
              <a:gd name="T1" fmla="*/ 486 h 596"/>
              <a:gd name="T2" fmla="*/ 202 w 597"/>
              <a:gd name="T3" fmla="*/ 483 h 596"/>
              <a:gd name="T4" fmla="*/ 200 w 597"/>
              <a:gd name="T5" fmla="*/ 472 h 596"/>
              <a:gd name="T6" fmla="*/ 202 w 597"/>
              <a:gd name="T7" fmla="*/ 126 h 596"/>
              <a:gd name="T8" fmla="*/ 200 w 597"/>
              <a:gd name="T9" fmla="*/ 116 h 596"/>
              <a:gd name="T10" fmla="*/ 209 w 597"/>
              <a:gd name="T11" fmla="*/ 109 h 596"/>
              <a:gd name="T12" fmla="*/ 415 w 597"/>
              <a:gd name="T13" fmla="*/ 291 h 596"/>
              <a:gd name="T14" fmla="*/ 417 w 597"/>
              <a:gd name="T15" fmla="*/ 301 h 596"/>
              <a:gd name="T16" fmla="*/ 283 w 597"/>
              <a:gd name="T17" fmla="*/ 0 h 596"/>
              <a:gd name="T18" fmla="*/ 239 w 597"/>
              <a:gd name="T19" fmla="*/ 6 h 596"/>
              <a:gd name="T20" fmla="*/ 197 w 597"/>
              <a:gd name="T21" fmla="*/ 18 h 596"/>
              <a:gd name="T22" fmla="*/ 157 w 597"/>
              <a:gd name="T23" fmla="*/ 36 h 596"/>
              <a:gd name="T24" fmla="*/ 120 w 597"/>
              <a:gd name="T25" fmla="*/ 60 h 596"/>
              <a:gd name="T26" fmla="*/ 88 w 597"/>
              <a:gd name="T27" fmla="*/ 88 h 596"/>
              <a:gd name="T28" fmla="*/ 60 w 597"/>
              <a:gd name="T29" fmla="*/ 120 h 596"/>
              <a:gd name="T30" fmla="*/ 37 w 597"/>
              <a:gd name="T31" fmla="*/ 156 h 596"/>
              <a:gd name="T32" fmla="*/ 19 w 597"/>
              <a:gd name="T33" fmla="*/ 196 h 596"/>
              <a:gd name="T34" fmla="*/ 7 w 597"/>
              <a:gd name="T35" fmla="*/ 238 h 596"/>
              <a:gd name="T36" fmla="*/ 2 w 597"/>
              <a:gd name="T37" fmla="*/ 282 h 596"/>
              <a:gd name="T38" fmla="*/ 3 w 597"/>
              <a:gd name="T39" fmla="*/ 328 h 596"/>
              <a:gd name="T40" fmla="*/ 10 w 597"/>
              <a:gd name="T41" fmla="*/ 373 h 596"/>
              <a:gd name="T42" fmla="*/ 24 w 597"/>
              <a:gd name="T43" fmla="*/ 414 h 596"/>
              <a:gd name="T44" fmla="*/ 44 w 597"/>
              <a:gd name="T45" fmla="*/ 453 h 596"/>
              <a:gd name="T46" fmla="*/ 69 w 597"/>
              <a:gd name="T47" fmla="*/ 487 h 596"/>
              <a:gd name="T48" fmla="*/ 99 w 597"/>
              <a:gd name="T49" fmla="*/ 519 h 596"/>
              <a:gd name="T50" fmla="*/ 132 w 597"/>
              <a:gd name="T51" fmla="*/ 544 h 596"/>
              <a:gd name="T52" fmla="*/ 170 w 597"/>
              <a:gd name="T53" fmla="*/ 566 h 596"/>
              <a:gd name="T54" fmla="*/ 210 w 597"/>
              <a:gd name="T55" fmla="*/ 582 h 596"/>
              <a:gd name="T56" fmla="*/ 253 w 597"/>
              <a:gd name="T57" fmla="*/ 592 h 596"/>
              <a:gd name="T58" fmla="*/ 299 w 597"/>
              <a:gd name="T59" fmla="*/ 596 h 596"/>
              <a:gd name="T60" fmla="*/ 344 w 597"/>
              <a:gd name="T61" fmla="*/ 592 h 596"/>
              <a:gd name="T62" fmla="*/ 387 w 597"/>
              <a:gd name="T63" fmla="*/ 582 h 596"/>
              <a:gd name="T64" fmla="*/ 428 w 597"/>
              <a:gd name="T65" fmla="*/ 566 h 596"/>
              <a:gd name="T66" fmla="*/ 465 w 597"/>
              <a:gd name="T67" fmla="*/ 544 h 596"/>
              <a:gd name="T68" fmla="*/ 499 w 597"/>
              <a:gd name="T69" fmla="*/ 519 h 596"/>
              <a:gd name="T70" fmla="*/ 529 w 597"/>
              <a:gd name="T71" fmla="*/ 487 h 596"/>
              <a:gd name="T72" fmla="*/ 553 w 597"/>
              <a:gd name="T73" fmla="*/ 453 h 596"/>
              <a:gd name="T74" fmla="*/ 573 w 597"/>
              <a:gd name="T75" fmla="*/ 414 h 596"/>
              <a:gd name="T76" fmla="*/ 587 w 597"/>
              <a:gd name="T77" fmla="*/ 373 h 596"/>
              <a:gd name="T78" fmla="*/ 596 w 597"/>
              <a:gd name="T79" fmla="*/ 328 h 596"/>
              <a:gd name="T80" fmla="*/ 597 w 597"/>
              <a:gd name="T81" fmla="*/ 282 h 596"/>
              <a:gd name="T82" fmla="*/ 591 w 597"/>
              <a:gd name="T83" fmla="*/ 238 h 596"/>
              <a:gd name="T84" fmla="*/ 578 w 597"/>
              <a:gd name="T85" fmla="*/ 196 h 596"/>
              <a:gd name="T86" fmla="*/ 561 w 597"/>
              <a:gd name="T87" fmla="*/ 156 h 596"/>
              <a:gd name="T88" fmla="*/ 537 w 597"/>
              <a:gd name="T89" fmla="*/ 120 h 596"/>
              <a:gd name="T90" fmla="*/ 509 w 597"/>
              <a:gd name="T91" fmla="*/ 88 h 596"/>
              <a:gd name="T92" fmla="*/ 477 w 597"/>
              <a:gd name="T93" fmla="*/ 60 h 596"/>
              <a:gd name="T94" fmla="*/ 441 w 597"/>
              <a:gd name="T95" fmla="*/ 36 h 596"/>
              <a:gd name="T96" fmla="*/ 401 w 597"/>
              <a:gd name="T97" fmla="*/ 18 h 596"/>
              <a:gd name="T98" fmla="*/ 359 w 597"/>
              <a:gd name="T99" fmla="*/ 6 h 596"/>
              <a:gd name="T100" fmla="*/ 314 w 597"/>
              <a:gd name="T10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96">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37" name="Freeform 271">
            <a:extLst>
              <a:ext uri="{FF2B5EF4-FFF2-40B4-BE49-F238E27FC236}">
                <a16:creationId xmlns:a16="http://schemas.microsoft.com/office/drawing/2014/main" id="{78306963-3322-49D6-AE7A-F1770B5C79DA}"/>
              </a:ext>
            </a:extLst>
          </p:cNvPr>
          <p:cNvSpPr>
            <a:spLocks noEditPoints="1"/>
          </p:cNvSpPr>
          <p:nvPr/>
        </p:nvSpPr>
        <p:spPr bwMode="auto">
          <a:xfrm flipH="1">
            <a:off x="6298842" y="5063867"/>
            <a:ext cx="283864" cy="283864"/>
          </a:xfrm>
          <a:custGeom>
            <a:avLst/>
            <a:gdLst>
              <a:gd name="T0" fmla="*/ 213 w 597"/>
              <a:gd name="T1" fmla="*/ 486 h 596"/>
              <a:gd name="T2" fmla="*/ 202 w 597"/>
              <a:gd name="T3" fmla="*/ 483 h 596"/>
              <a:gd name="T4" fmla="*/ 200 w 597"/>
              <a:gd name="T5" fmla="*/ 472 h 596"/>
              <a:gd name="T6" fmla="*/ 202 w 597"/>
              <a:gd name="T7" fmla="*/ 126 h 596"/>
              <a:gd name="T8" fmla="*/ 200 w 597"/>
              <a:gd name="T9" fmla="*/ 116 h 596"/>
              <a:gd name="T10" fmla="*/ 209 w 597"/>
              <a:gd name="T11" fmla="*/ 109 h 596"/>
              <a:gd name="T12" fmla="*/ 415 w 597"/>
              <a:gd name="T13" fmla="*/ 291 h 596"/>
              <a:gd name="T14" fmla="*/ 417 w 597"/>
              <a:gd name="T15" fmla="*/ 301 h 596"/>
              <a:gd name="T16" fmla="*/ 283 w 597"/>
              <a:gd name="T17" fmla="*/ 0 h 596"/>
              <a:gd name="T18" fmla="*/ 239 w 597"/>
              <a:gd name="T19" fmla="*/ 6 h 596"/>
              <a:gd name="T20" fmla="*/ 197 w 597"/>
              <a:gd name="T21" fmla="*/ 18 h 596"/>
              <a:gd name="T22" fmla="*/ 157 w 597"/>
              <a:gd name="T23" fmla="*/ 36 h 596"/>
              <a:gd name="T24" fmla="*/ 120 w 597"/>
              <a:gd name="T25" fmla="*/ 60 h 596"/>
              <a:gd name="T26" fmla="*/ 88 w 597"/>
              <a:gd name="T27" fmla="*/ 88 h 596"/>
              <a:gd name="T28" fmla="*/ 60 w 597"/>
              <a:gd name="T29" fmla="*/ 120 h 596"/>
              <a:gd name="T30" fmla="*/ 37 w 597"/>
              <a:gd name="T31" fmla="*/ 156 h 596"/>
              <a:gd name="T32" fmla="*/ 19 w 597"/>
              <a:gd name="T33" fmla="*/ 196 h 596"/>
              <a:gd name="T34" fmla="*/ 7 w 597"/>
              <a:gd name="T35" fmla="*/ 238 h 596"/>
              <a:gd name="T36" fmla="*/ 2 w 597"/>
              <a:gd name="T37" fmla="*/ 282 h 596"/>
              <a:gd name="T38" fmla="*/ 3 w 597"/>
              <a:gd name="T39" fmla="*/ 328 h 596"/>
              <a:gd name="T40" fmla="*/ 10 w 597"/>
              <a:gd name="T41" fmla="*/ 373 h 596"/>
              <a:gd name="T42" fmla="*/ 24 w 597"/>
              <a:gd name="T43" fmla="*/ 414 h 596"/>
              <a:gd name="T44" fmla="*/ 44 w 597"/>
              <a:gd name="T45" fmla="*/ 453 h 596"/>
              <a:gd name="T46" fmla="*/ 69 w 597"/>
              <a:gd name="T47" fmla="*/ 487 h 596"/>
              <a:gd name="T48" fmla="*/ 99 w 597"/>
              <a:gd name="T49" fmla="*/ 519 h 596"/>
              <a:gd name="T50" fmla="*/ 132 w 597"/>
              <a:gd name="T51" fmla="*/ 544 h 596"/>
              <a:gd name="T52" fmla="*/ 170 w 597"/>
              <a:gd name="T53" fmla="*/ 566 h 596"/>
              <a:gd name="T54" fmla="*/ 210 w 597"/>
              <a:gd name="T55" fmla="*/ 582 h 596"/>
              <a:gd name="T56" fmla="*/ 253 w 597"/>
              <a:gd name="T57" fmla="*/ 592 h 596"/>
              <a:gd name="T58" fmla="*/ 299 w 597"/>
              <a:gd name="T59" fmla="*/ 596 h 596"/>
              <a:gd name="T60" fmla="*/ 344 w 597"/>
              <a:gd name="T61" fmla="*/ 592 h 596"/>
              <a:gd name="T62" fmla="*/ 387 w 597"/>
              <a:gd name="T63" fmla="*/ 582 h 596"/>
              <a:gd name="T64" fmla="*/ 428 w 597"/>
              <a:gd name="T65" fmla="*/ 566 h 596"/>
              <a:gd name="T66" fmla="*/ 465 w 597"/>
              <a:gd name="T67" fmla="*/ 544 h 596"/>
              <a:gd name="T68" fmla="*/ 499 w 597"/>
              <a:gd name="T69" fmla="*/ 519 h 596"/>
              <a:gd name="T70" fmla="*/ 529 w 597"/>
              <a:gd name="T71" fmla="*/ 487 h 596"/>
              <a:gd name="T72" fmla="*/ 553 w 597"/>
              <a:gd name="T73" fmla="*/ 453 h 596"/>
              <a:gd name="T74" fmla="*/ 573 w 597"/>
              <a:gd name="T75" fmla="*/ 414 h 596"/>
              <a:gd name="T76" fmla="*/ 587 w 597"/>
              <a:gd name="T77" fmla="*/ 373 h 596"/>
              <a:gd name="T78" fmla="*/ 596 w 597"/>
              <a:gd name="T79" fmla="*/ 328 h 596"/>
              <a:gd name="T80" fmla="*/ 597 w 597"/>
              <a:gd name="T81" fmla="*/ 282 h 596"/>
              <a:gd name="T82" fmla="*/ 591 w 597"/>
              <a:gd name="T83" fmla="*/ 238 h 596"/>
              <a:gd name="T84" fmla="*/ 578 w 597"/>
              <a:gd name="T85" fmla="*/ 196 h 596"/>
              <a:gd name="T86" fmla="*/ 561 w 597"/>
              <a:gd name="T87" fmla="*/ 156 h 596"/>
              <a:gd name="T88" fmla="*/ 537 w 597"/>
              <a:gd name="T89" fmla="*/ 120 h 596"/>
              <a:gd name="T90" fmla="*/ 509 w 597"/>
              <a:gd name="T91" fmla="*/ 88 h 596"/>
              <a:gd name="T92" fmla="*/ 477 w 597"/>
              <a:gd name="T93" fmla="*/ 60 h 596"/>
              <a:gd name="T94" fmla="*/ 441 w 597"/>
              <a:gd name="T95" fmla="*/ 36 h 596"/>
              <a:gd name="T96" fmla="*/ 401 w 597"/>
              <a:gd name="T97" fmla="*/ 18 h 596"/>
              <a:gd name="T98" fmla="*/ 359 w 597"/>
              <a:gd name="T99" fmla="*/ 6 h 596"/>
              <a:gd name="T100" fmla="*/ 314 w 597"/>
              <a:gd name="T10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96">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38" name="Freeform 271">
            <a:extLst>
              <a:ext uri="{FF2B5EF4-FFF2-40B4-BE49-F238E27FC236}">
                <a16:creationId xmlns:a16="http://schemas.microsoft.com/office/drawing/2014/main" id="{1F38219E-AACD-4E54-AE07-7BA331391872}"/>
              </a:ext>
            </a:extLst>
          </p:cNvPr>
          <p:cNvSpPr>
            <a:spLocks noEditPoints="1"/>
          </p:cNvSpPr>
          <p:nvPr/>
        </p:nvSpPr>
        <p:spPr bwMode="auto">
          <a:xfrm rot="4294091">
            <a:off x="7936934" y="2479151"/>
            <a:ext cx="283864" cy="283864"/>
          </a:xfrm>
          <a:custGeom>
            <a:avLst/>
            <a:gdLst>
              <a:gd name="T0" fmla="*/ 213 w 597"/>
              <a:gd name="T1" fmla="*/ 486 h 596"/>
              <a:gd name="T2" fmla="*/ 202 w 597"/>
              <a:gd name="T3" fmla="*/ 483 h 596"/>
              <a:gd name="T4" fmla="*/ 200 w 597"/>
              <a:gd name="T5" fmla="*/ 472 h 596"/>
              <a:gd name="T6" fmla="*/ 202 w 597"/>
              <a:gd name="T7" fmla="*/ 126 h 596"/>
              <a:gd name="T8" fmla="*/ 200 w 597"/>
              <a:gd name="T9" fmla="*/ 116 h 596"/>
              <a:gd name="T10" fmla="*/ 209 w 597"/>
              <a:gd name="T11" fmla="*/ 109 h 596"/>
              <a:gd name="T12" fmla="*/ 415 w 597"/>
              <a:gd name="T13" fmla="*/ 291 h 596"/>
              <a:gd name="T14" fmla="*/ 417 w 597"/>
              <a:gd name="T15" fmla="*/ 301 h 596"/>
              <a:gd name="T16" fmla="*/ 283 w 597"/>
              <a:gd name="T17" fmla="*/ 0 h 596"/>
              <a:gd name="T18" fmla="*/ 239 w 597"/>
              <a:gd name="T19" fmla="*/ 6 h 596"/>
              <a:gd name="T20" fmla="*/ 197 w 597"/>
              <a:gd name="T21" fmla="*/ 18 h 596"/>
              <a:gd name="T22" fmla="*/ 157 w 597"/>
              <a:gd name="T23" fmla="*/ 36 h 596"/>
              <a:gd name="T24" fmla="*/ 120 w 597"/>
              <a:gd name="T25" fmla="*/ 60 h 596"/>
              <a:gd name="T26" fmla="*/ 88 w 597"/>
              <a:gd name="T27" fmla="*/ 88 h 596"/>
              <a:gd name="T28" fmla="*/ 60 w 597"/>
              <a:gd name="T29" fmla="*/ 120 h 596"/>
              <a:gd name="T30" fmla="*/ 37 w 597"/>
              <a:gd name="T31" fmla="*/ 156 h 596"/>
              <a:gd name="T32" fmla="*/ 19 w 597"/>
              <a:gd name="T33" fmla="*/ 196 h 596"/>
              <a:gd name="T34" fmla="*/ 7 w 597"/>
              <a:gd name="T35" fmla="*/ 238 h 596"/>
              <a:gd name="T36" fmla="*/ 2 w 597"/>
              <a:gd name="T37" fmla="*/ 282 h 596"/>
              <a:gd name="T38" fmla="*/ 3 w 597"/>
              <a:gd name="T39" fmla="*/ 328 h 596"/>
              <a:gd name="T40" fmla="*/ 10 w 597"/>
              <a:gd name="T41" fmla="*/ 373 h 596"/>
              <a:gd name="T42" fmla="*/ 24 w 597"/>
              <a:gd name="T43" fmla="*/ 414 h 596"/>
              <a:gd name="T44" fmla="*/ 44 w 597"/>
              <a:gd name="T45" fmla="*/ 453 h 596"/>
              <a:gd name="T46" fmla="*/ 69 w 597"/>
              <a:gd name="T47" fmla="*/ 487 h 596"/>
              <a:gd name="T48" fmla="*/ 99 w 597"/>
              <a:gd name="T49" fmla="*/ 519 h 596"/>
              <a:gd name="T50" fmla="*/ 132 w 597"/>
              <a:gd name="T51" fmla="*/ 544 h 596"/>
              <a:gd name="T52" fmla="*/ 170 w 597"/>
              <a:gd name="T53" fmla="*/ 566 h 596"/>
              <a:gd name="T54" fmla="*/ 210 w 597"/>
              <a:gd name="T55" fmla="*/ 582 h 596"/>
              <a:gd name="T56" fmla="*/ 253 w 597"/>
              <a:gd name="T57" fmla="*/ 592 h 596"/>
              <a:gd name="T58" fmla="*/ 299 w 597"/>
              <a:gd name="T59" fmla="*/ 596 h 596"/>
              <a:gd name="T60" fmla="*/ 344 w 597"/>
              <a:gd name="T61" fmla="*/ 592 h 596"/>
              <a:gd name="T62" fmla="*/ 387 w 597"/>
              <a:gd name="T63" fmla="*/ 582 h 596"/>
              <a:gd name="T64" fmla="*/ 428 w 597"/>
              <a:gd name="T65" fmla="*/ 566 h 596"/>
              <a:gd name="T66" fmla="*/ 465 w 597"/>
              <a:gd name="T67" fmla="*/ 544 h 596"/>
              <a:gd name="T68" fmla="*/ 499 w 597"/>
              <a:gd name="T69" fmla="*/ 519 h 596"/>
              <a:gd name="T70" fmla="*/ 529 w 597"/>
              <a:gd name="T71" fmla="*/ 487 h 596"/>
              <a:gd name="T72" fmla="*/ 553 w 597"/>
              <a:gd name="T73" fmla="*/ 453 h 596"/>
              <a:gd name="T74" fmla="*/ 573 w 597"/>
              <a:gd name="T75" fmla="*/ 414 h 596"/>
              <a:gd name="T76" fmla="*/ 587 w 597"/>
              <a:gd name="T77" fmla="*/ 373 h 596"/>
              <a:gd name="T78" fmla="*/ 596 w 597"/>
              <a:gd name="T79" fmla="*/ 328 h 596"/>
              <a:gd name="T80" fmla="*/ 597 w 597"/>
              <a:gd name="T81" fmla="*/ 282 h 596"/>
              <a:gd name="T82" fmla="*/ 591 w 597"/>
              <a:gd name="T83" fmla="*/ 238 h 596"/>
              <a:gd name="T84" fmla="*/ 578 w 597"/>
              <a:gd name="T85" fmla="*/ 196 h 596"/>
              <a:gd name="T86" fmla="*/ 561 w 597"/>
              <a:gd name="T87" fmla="*/ 156 h 596"/>
              <a:gd name="T88" fmla="*/ 537 w 597"/>
              <a:gd name="T89" fmla="*/ 120 h 596"/>
              <a:gd name="T90" fmla="*/ 509 w 597"/>
              <a:gd name="T91" fmla="*/ 88 h 596"/>
              <a:gd name="T92" fmla="*/ 477 w 597"/>
              <a:gd name="T93" fmla="*/ 60 h 596"/>
              <a:gd name="T94" fmla="*/ 441 w 597"/>
              <a:gd name="T95" fmla="*/ 36 h 596"/>
              <a:gd name="T96" fmla="*/ 401 w 597"/>
              <a:gd name="T97" fmla="*/ 18 h 596"/>
              <a:gd name="T98" fmla="*/ 359 w 597"/>
              <a:gd name="T99" fmla="*/ 6 h 596"/>
              <a:gd name="T100" fmla="*/ 314 w 597"/>
              <a:gd name="T10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96">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39" name="Freeform 271">
            <a:extLst>
              <a:ext uri="{FF2B5EF4-FFF2-40B4-BE49-F238E27FC236}">
                <a16:creationId xmlns:a16="http://schemas.microsoft.com/office/drawing/2014/main" id="{D805E944-F6EA-4149-9D6E-C25A76DC844C}"/>
              </a:ext>
            </a:extLst>
          </p:cNvPr>
          <p:cNvSpPr>
            <a:spLocks noEditPoints="1"/>
          </p:cNvSpPr>
          <p:nvPr/>
        </p:nvSpPr>
        <p:spPr bwMode="auto">
          <a:xfrm rot="7025758">
            <a:off x="7936934" y="4035606"/>
            <a:ext cx="283864" cy="283864"/>
          </a:xfrm>
          <a:custGeom>
            <a:avLst/>
            <a:gdLst>
              <a:gd name="T0" fmla="*/ 213 w 597"/>
              <a:gd name="T1" fmla="*/ 486 h 596"/>
              <a:gd name="T2" fmla="*/ 202 w 597"/>
              <a:gd name="T3" fmla="*/ 483 h 596"/>
              <a:gd name="T4" fmla="*/ 200 w 597"/>
              <a:gd name="T5" fmla="*/ 472 h 596"/>
              <a:gd name="T6" fmla="*/ 202 w 597"/>
              <a:gd name="T7" fmla="*/ 126 h 596"/>
              <a:gd name="T8" fmla="*/ 200 w 597"/>
              <a:gd name="T9" fmla="*/ 116 h 596"/>
              <a:gd name="T10" fmla="*/ 209 w 597"/>
              <a:gd name="T11" fmla="*/ 109 h 596"/>
              <a:gd name="T12" fmla="*/ 415 w 597"/>
              <a:gd name="T13" fmla="*/ 291 h 596"/>
              <a:gd name="T14" fmla="*/ 417 w 597"/>
              <a:gd name="T15" fmla="*/ 301 h 596"/>
              <a:gd name="T16" fmla="*/ 283 w 597"/>
              <a:gd name="T17" fmla="*/ 0 h 596"/>
              <a:gd name="T18" fmla="*/ 239 w 597"/>
              <a:gd name="T19" fmla="*/ 6 h 596"/>
              <a:gd name="T20" fmla="*/ 197 w 597"/>
              <a:gd name="T21" fmla="*/ 18 h 596"/>
              <a:gd name="T22" fmla="*/ 157 w 597"/>
              <a:gd name="T23" fmla="*/ 36 h 596"/>
              <a:gd name="T24" fmla="*/ 120 w 597"/>
              <a:gd name="T25" fmla="*/ 60 h 596"/>
              <a:gd name="T26" fmla="*/ 88 w 597"/>
              <a:gd name="T27" fmla="*/ 88 h 596"/>
              <a:gd name="T28" fmla="*/ 60 w 597"/>
              <a:gd name="T29" fmla="*/ 120 h 596"/>
              <a:gd name="T30" fmla="*/ 37 w 597"/>
              <a:gd name="T31" fmla="*/ 156 h 596"/>
              <a:gd name="T32" fmla="*/ 19 w 597"/>
              <a:gd name="T33" fmla="*/ 196 h 596"/>
              <a:gd name="T34" fmla="*/ 7 w 597"/>
              <a:gd name="T35" fmla="*/ 238 h 596"/>
              <a:gd name="T36" fmla="*/ 2 w 597"/>
              <a:gd name="T37" fmla="*/ 282 h 596"/>
              <a:gd name="T38" fmla="*/ 3 w 597"/>
              <a:gd name="T39" fmla="*/ 328 h 596"/>
              <a:gd name="T40" fmla="*/ 10 w 597"/>
              <a:gd name="T41" fmla="*/ 373 h 596"/>
              <a:gd name="T42" fmla="*/ 24 w 597"/>
              <a:gd name="T43" fmla="*/ 414 h 596"/>
              <a:gd name="T44" fmla="*/ 44 w 597"/>
              <a:gd name="T45" fmla="*/ 453 h 596"/>
              <a:gd name="T46" fmla="*/ 69 w 597"/>
              <a:gd name="T47" fmla="*/ 487 h 596"/>
              <a:gd name="T48" fmla="*/ 99 w 597"/>
              <a:gd name="T49" fmla="*/ 519 h 596"/>
              <a:gd name="T50" fmla="*/ 132 w 597"/>
              <a:gd name="T51" fmla="*/ 544 h 596"/>
              <a:gd name="T52" fmla="*/ 170 w 597"/>
              <a:gd name="T53" fmla="*/ 566 h 596"/>
              <a:gd name="T54" fmla="*/ 210 w 597"/>
              <a:gd name="T55" fmla="*/ 582 h 596"/>
              <a:gd name="T56" fmla="*/ 253 w 597"/>
              <a:gd name="T57" fmla="*/ 592 h 596"/>
              <a:gd name="T58" fmla="*/ 299 w 597"/>
              <a:gd name="T59" fmla="*/ 596 h 596"/>
              <a:gd name="T60" fmla="*/ 344 w 597"/>
              <a:gd name="T61" fmla="*/ 592 h 596"/>
              <a:gd name="T62" fmla="*/ 387 w 597"/>
              <a:gd name="T63" fmla="*/ 582 h 596"/>
              <a:gd name="T64" fmla="*/ 428 w 597"/>
              <a:gd name="T65" fmla="*/ 566 h 596"/>
              <a:gd name="T66" fmla="*/ 465 w 597"/>
              <a:gd name="T67" fmla="*/ 544 h 596"/>
              <a:gd name="T68" fmla="*/ 499 w 597"/>
              <a:gd name="T69" fmla="*/ 519 h 596"/>
              <a:gd name="T70" fmla="*/ 529 w 597"/>
              <a:gd name="T71" fmla="*/ 487 h 596"/>
              <a:gd name="T72" fmla="*/ 553 w 597"/>
              <a:gd name="T73" fmla="*/ 453 h 596"/>
              <a:gd name="T74" fmla="*/ 573 w 597"/>
              <a:gd name="T75" fmla="*/ 414 h 596"/>
              <a:gd name="T76" fmla="*/ 587 w 597"/>
              <a:gd name="T77" fmla="*/ 373 h 596"/>
              <a:gd name="T78" fmla="*/ 596 w 597"/>
              <a:gd name="T79" fmla="*/ 328 h 596"/>
              <a:gd name="T80" fmla="*/ 597 w 597"/>
              <a:gd name="T81" fmla="*/ 282 h 596"/>
              <a:gd name="T82" fmla="*/ 591 w 597"/>
              <a:gd name="T83" fmla="*/ 238 h 596"/>
              <a:gd name="T84" fmla="*/ 578 w 597"/>
              <a:gd name="T85" fmla="*/ 196 h 596"/>
              <a:gd name="T86" fmla="*/ 561 w 597"/>
              <a:gd name="T87" fmla="*/ 156 h 596"/>
              <a:gd name="T88" fmla="*/ 537 w 597"/>
              <a:gd name="T89" fmla="*/ 120 h 596"/>
              <a:gd name="T90" fmla="*/ 509 w 597"/>
              <a:gd name="T91" fmla="*/ 88 h 596"/>
              <a:gd name="T92" fmla="*/ 477 w 597"/>
              <a:gd name="T93" fmla="*/ 60 h 596"/>
              <a:gd name="T94" fmla="*/ 441 w 597"/>
              <a:gd name="T95" fmla="*/ 36 h 596"/>
              <a:gd name="T96" fmla="*/ 401 w 597"/>
              <a:gd name="T97" fmla="*/ 18 h 596"/>
              <a:gd name="T98" fmla="*/ 359 w 597"/>
              <a:gd name="T99" fmla="*/ 6 h 596"/>
              <a:gd name="T100" fmla="*/ 314 w 597"/>
              <a:gd name="T10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96">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0" name="Freeform 271">
            <a:extLst>
              <a:ext uri="{FF2B5EF4-FFF2-40B4-BE49-F238E27FC236}">
                <a16:creationId xmlns:a16="http://schemas.microsoft.com/office/drawing/2014/main" id="{63B864AF-809B-4CCE-AB45-139A35E74901}"/>
              </a:ext>
            </a:extLst>
          </p:cNvPr>
          <p:cNvSpPr>
            <a:spLocks noEditPoints="1"/>
          </p:cNvSpPr>
          <p:nvPr/>
        </p:nvSpPr>
        <p:spPr bwMode="auto">
          <a:xfrm rot="15094091">
            <a:off x="4656973" y="4035606"/>
            <a:ext cx="283864" cy="283864"/>
          </a:xfrm>
          <a:custGeom>
            <a:avLst/>
            <a:gdLst>
              <a:gd name="T0" fmla="*/ 213 w 597"/>
              <a:gd name="T1" fmla="*/ 486 h 596"/>
              <a:gd name="T2" fmla="*/ 202 w 597"/>
              <a:gd name="T3" fmla="*/ 483 h 596"/>
              <a:gd name="T4" fmla="*/ 200 w 597"/>
              <a:gd name="T5" fmla="*/ 472 h 596"/>
              <a:gd name="T6" fmla="*/ 202 w 597"/>
              <a:gd name="T7" fmla="*/ 126 h 596"/>
              <a:gd name="T8" fmla="*/ 200 w 597"/>
              <a:gd name="T9" fmla="*/ 116 h 596"/>
              <a:gd name="T10" fmla="*/ 209 w 597"/>
              <a:gd name="T11" fmla="*/ 109 h 596"/>
              <a:gd name="T12" fmla="*/ 415 w 597"/>
              <a:gd name="T13" fmla="*/ 291 h 596"/>
              <a:gd name="T14" fmla="*/ 417 w 597"/>
              <a:gd name="T15" fmla="*/ 301 h 596"/>
              <a:gd name="T16" fmla="*/ 283 w 597"/>
              <a:gd name="T17" fmla="*/ 0 h 596"/>
              <a:gd name="T18" fmla="*/ 239 w 597"/>
              <a:gd name="T19" fmla="*/ 6 h 596"/>
              <a:gd name="T20" fmla="*/ 197 w 597"/>
              <a:gd name="T21" fmla="*/ 18 h 596"/>
              <a:gd name="T22" fmla="*/ 157 w 597"/>
              <a:gd name="T23" fmla="*/ 36 h 596"/>
              <a:gd name="T24" fmla="*/ 120 w 597"/>
              <a:gd name="T25" fmla="*/ 60 h 596"/>
              <a:gd name="T26" fmla="*/ 88 w 597"/>
              <a:gd name="T27" fmla="*/ 88 h 596"/>
              <a:gd name="T28" fmla="*/ 60 w 597"/>
              <a:gd name="T29" fmla="*/ 120 h 596"/>
              <a:gd name="T30" fmla="*/ 37 w 597"/>
              <a:gd name="T31" fmla="*/ 156 h 596"/>
              <a:gd name="T32" fmla="*/ 19 w 597"/>
              <a:gd name="T33" fmla="*/ 196 h 596"/>
              <a:gd name="T34" fmla="*/ 7 w 597"/>
              <a:gd name="T35" fmla="*/ 238 h 596"/>
              <a:gd name="T36" fmla="*/ 2 w 597"/>
              <a:gd name="T37" fmla="*/ 282 h 596"/>
              <a:gd name="T38" fmla="*/ 3 w 597"/>
              <a:gd name="T39" fmla="*/ 328 h 596"/>
              <a:gd name="T40" fmla="*/ 10 w 597"/>
              <a:gd name="T41" fmla="*/ 373 h 596"/>
              <a:gd name="T42" fmla="*/ 24 w 597"/>
              <a:gd name="T43" fmla="*/ 414 h 596"/>
              <a:gd name="T44" fmla="*/ 44 w 597"/>
              <a:gd name="T45" fmla="*/ 453 h 596"/>
              <a:gd name="T46" fmla="*/ 69 w 597"/>
              <a:gd name="T47" fmla="*/ 487 h 596"/>
              <a:gd name="T48" fmla="*/ 99 w 597"/>
              <a:gd name="T49" fmla="*/ 519 h 596"/>
              <a:gd name="T50" fmla="*/ 132 w 597"/>
              <a:gd name="T51" fmla="*/ 544 h 596"/>
              <a:gd name="T52" fmla="*/ 170 w 597"/>
              <a:gd name="T53" fmla="*/ 566 h 596"/>
              <a:gd name="T54" fmla="*/ 210 w 597"/>
              <a:gd name="T55" fmla="*/ 582 h 596"/>
              <a:gd name="T56" fmla="*/ 253 w 597"/>
              <a:gd name="T57" fmla="*/ 592 h 596"/>
              <a:gd name="T58" fmla="*/ 299 w 597"/>
              <a:gd name="T59" fmla="*/ 596 h 596"/>
              <a:gd name="T60" fmla="*/ 344 w 597"/>
              <a:gd name="T61" fmla="*/ 592 h 596"/>
              <a:gd name="T62" fmla="*/ 387 w 597"/>
              <a:gd name="T63" fmla="*/ 582 h 596"/>
              <a:gd name="T64" fmla="*/ 428 w 597"/>
              <a:gd name="T65" fmla="*/ 566 h 596"/>
              <a:gd name="T66" fmla="*/ 465 w 597"/>
              <a:gd name="T67" fmla="*/ 544 h 596"/>
              <a:gd name="T68" fmla="*/ 499 w 597"/>
              <a:gd name="T69" fmla="*/ 519 h 596"/>
              <a:gd name="T70" fmla="*/ 529 w 597"/>
              <a:gd name="T71" fmla="*/ 487 h 596"/>
              <a:gd name="T72" fmla="*/ 553 w 597"/>
              <a:gd name="T73" fmla="*/ 453 h 596"/>
              <a:gd name="T74" fmla="*/ 573 w 597"/>
              <a:gd name="T75" fmla="*/ 414 h 596"/>
              <a:gd name="T76" fmla="*/ 587 w 597"/>
              <a:gd name="T77" fmla="*/ 373 h 596"/>
              <a:gd name="T78" fmla="*/ 596 w 597"/>
              <a:gd name="T79" fmla="*/ 328 h 596"/>
              <a:gd name="T80" fmla="*/ 597 w 597"/>
              <a:gd name="T81" fmla="*/ 282 h 596"/>
              <a:gd name="T82" fmla="*/ 591 w 597"/>
              <a:gd name="T83" fmla="*/ 238 h 596"/>
              <a:gd name="T84" fmla="*/ 578 w 597"/>
              <a:gd name="T85" fmla="*/ 196 h 596"/>
              <a:gd name="T86" fmla="*/ 561 w 597"/>
              <a:gd name="T87" fmla="*/ 156 h 596"/>
              <a:gd name="T88" fmla="*/ 537 w 597"/>
              <a:gd name="T89" fmla="*/ 120 h 596"/>
              <a:gd name="T90" fmla="*/ 509 w 597"/>
              <a:gd name="T91" fmla="*/ 88 h 596"/>
              <a:gd name="T92" fmla="*/ 477 w 597"/>
              <a:gd name="T93" fmla="*/ 60 h 596"/>
              <a:gd name="T94" fmla="*/ 441 w 597"/>
              <a:gd name="T95" fmla="*/ 36 h 596"/>
              <a:gd name="T96" fmla="*/ 401 w 597"/>
              <a:gd name="T97" fmla="*/ 18 h 596"/>
              <a:gd name="T98" fmla="*/ 359 w 597"/>
              <a:gd name="T99" fmla="*/ 6 h 596"/>
              <a:gd name="T100" fmla="*/ 314 w 597"/>
              <a:gd name="T10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96">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1" name="Freeform 271">
            <a:extLst>
              <a:ext uri="{FF2B5EF4-FFF2-40B4-BE49-F238E27FC236}">
                <a16:creationId xmlns:a16="http://schemas.microsoft.com/office/drawing/2014/main" id="{35AEE3BA-7914-48F9-BB1E-A970FEC96C69}"/>
              </a:ext>
            </a:extLst>
          </p:cNvPr>
          <p:cNvSpPr>
            <a:spLocks noEditPoints="1"/>
          </p:cNvSpPr>
          <p:nvPr/>
        </p:nvSpPr>
        <p:spPr bwMode="auto">
          <a:xfrm rot="17825758">
            <a:off x="4656973" y="2479151"/>
            <a:ext cx="283864" cy="283864"/>
          </a:xfrm>
          <a:custGeom>
            <a:avLst/>
            <a:gdLst>
              <a:gd name="T0" fmla="*/ 213 w 597"/>
              <a:gd name="T1" fmla="*/ 486 h 596"/>
              <a:gd name="T2" fmla="*/ 202 w 597"/>
              <a:gd name="T3" fmla="*/ 483 h 596"/>
              <a:gd name="T4" fmla="*/ 200 w 597"/>
              <a:gd name="T5" fmla="*/ 472 h 596"/>
              <a:gd name="T6" fmla="*/ 202 w 597"/>
              <a:gd name="T7" fmla="*/ 126 h 596"/>
              <a:gd name="T8" fmla="*/ 200 w 597"/>
              <a:gd name="T9" fmla="*/ 116 h 596"/>
              <a:gd name="T10" fmla="*/ 209 w 597"/>
              <a:gd name="T11" fmla="*/ 109 h 596"/>
              <a:gd name="T12" fmla="*/ 415 w 597"/>
              <a:gd name="T13" fmla="*/ 291 h 596"/>
              <a:gd name="T14" fmla="*/ 417 w 597"/>
              <a:gd name="T15" fmla="*/ 301 h 596"/>
              <a:gd name="T16" fmla="*/ 283 w 597"/>
              <a:gd name="T17" fmla="*/ 0 h 596"/>
              <a:gd name="T18" fmla="*/ 239 w 597"/>
              <a:gd name="T19" fmla="*/ 6 h 596"/>
              <a:gd name="T20" fmla="*/ 197 w 597"/>
              <a:gd name="T21" fmla="*/ 18 h 596"/>
              <a:gd name="T22" fmla="*/ 157 w 597"/>
              <a:gd name="T23" fmla="*/ 36 h 596"/>
              <a:gd name="T24" fmla="*/ 120 w 597"/>
              <a:gd name="T25" fmla="*/ 60 h 596"/>
              <a:gd name="T26" fmla="*/ 88 w 597"/>
              <a:gd name="T27" fmla="*/ 88 h 596"/>
              <a:gd name="T28" fmla="*/ 60 w 597"/>
              <a:gd name="T29" fmla="*/ 120 h 596"/>
              <a:gd name="T30" fmla="*/ 37 w 597"/>
              <a:gd name="T31" fmla="*/ 156 h 596"/>
              <a:gd name="T32" fmla="*/ 19 w 597"/>
              <a:gd name="T33" fmla="*/ 196 h 596"/>
              <a:gd name="T34" fmla="*/ 7 w 597"/>
              <a:gd name="T35" fmla="*/ 238 h 596"/>
              <a:gd name="T36" fmla="*/ 2 w 597"/>
              <a:gd name="T37" fmla="*/ 282 h 596"/>
              <a:gd name="T38" fmla="*/ 3 w 597"/>
              <a:gd name="T39" fmla="*/ 328 h 596"/>
              <a:gd name="T40" fmla="*/ 10 w 597"/>
              <a:gd name="T41" fmla="*/ 373 h 596"/>
              <a:gd name="T42" fmla="*/ 24 w 597"/>
              <a:gd name="T43" fmla="*/ 414 h 596"/>
              <a:gd name="T44" fmla="*/ 44 w 597"/>
              <a:gd name="T45" fmla="*/ 453 h 596"/>
              <a:gd name="T46" fmla="*/ 69 w 597"/>
              <a:gd name="T47" fmla="*/ 487 h 596"/>
              <a:gd name="T48" fmla="*/ 99 w 597"/>
              <a:gd name="T49" fmla="*/ 519 h 596"/>
              <a:gd name="T50" fmla="*/ 132 w 597"/>
              <a:gd name="T51" fmla="*/ 544 h 596"/>
              <a:gd name="T52" fmla="*/ 170 w 597"/>
              <a:gd name="T53" fmla="*/ 566 h 596"/>
              <a:gd name="T54" fmla="*/ 210 w 597"/>
              <a:gd name="T55" fmla="*/ 582 h 596"/>
              <a:gd name="T56" fmla="*/ 253 w 597"/>
              <a:gd name="T57" fmla="*/ 592 h 596"/>
              <a:gd name="T58" fmla="*/ 299 w 597"/>
              <a:gd name="T59" fmla="*/ 596 h 596"/>
              <a:gd name="T60" fmla="*/ 344 w 597"/>
              <a:gd name="T61" fmla="*/ 592 h 596"/>
              <a:gd name="T62" fmla="*/ 387 w 597"/>
              <a:gd name="T63" fmla="*/ 582 h 596"/>
              <a:gd name="T64" fmla="*/ 428 w 597"/>
              <a:gd name="T65" fmla="*/ 566 h 596"/>
              <a:gd name="T66" fmla="*/ 465 w 597"/>
              <a:gd name="T67" fmla="*/ 544 h 596"/>
              <a:gd name="T68" fmla="*/ 499 w 597"/>
              <a:gd name="T69" fmla="*/ 519 h 596"/>
              <a:gd name="T70" fmla="*/ 529 w 597"/>
              <a:gd name="T71" fmla="*/ 487 h 596"/>
              <a:gd name="T72" fmla="*/ 553 w 597"/>
              <a:gd name="T73" fmla="*/ 453 h 596"/>
              <a:gd name="T74" fmla="*/ 573 w 597"/>
              <a:gd name="T75" fmla="*/ 414 h 596"/>
              <a:gd name="T76" fmla="*/ 587 w 597"/>
              <a:gd name="T77" fmla="*/ 373 h 596"/>
              <a:gd name="T78" fmla="*/ 596 w 597"/>
              <a:gd name="T79" fmla="*/ 328 h 596"/>
              <a:gd name="T80" fmla="*/ 597 w 597"/>
              <a:gd name="T81" fmla="*/ 282 h 596"/>
              <a:gd name="T82" fmla="*/ 591 w 597"/>
              <a:gd name="T83" fmla="*/ 238 h 596"/>
              <a:gd name="T84" fmla="*/ 578 w 597"/>
              <a:gd name="T85" fmla="*/ 196 h 596"/>
              <a:gd name="T86" fmla="*/ 561 w 597"/>
              <a:gd name="T87" fmla="*/ 156 h 596"/>
              <a:gd name="T88" fmla="*/ 537 w 597"/>
              <a:gd name="T89" fmla="*/ 120 h 596"/>
              <a:gd name="T90" fmla="*/ 509 w 597"/>
              <a:gd name="T91" fmla="*/ 88 h 596"/>
              <a:gd name="T92" fmla="*/ 477 w 597"/>
              <a:gd name="T93" fmla="*/ 60 h 596"/>
              <a:gd name="T94" fmla="*/ 441 w 597"/>
              <a:gd name="T95" fmla="*/ 36 h 596"/>
              <a:gd name="T96" fmla="*/ 401 w 597"/>
              <a:gd name="T97" fmla="*/ 18 h 596"/>
              <a:gd name="T98" fmla="*/ 359 w 597"/>
              <a:gd name="T99" fmla="*/ 6 h 596"/>
              <a:gd name="T100" fmla="*/ 314 w 597"/>
              <a:gd name="T10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96">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1200"/>
          </a:p>
        </p:txBody>
      </p:sp>
      <p:grpSp>
        <p:nvGrpSpPr>
          <p:cNvPr id="3" name="Grupo 2">
            <a:extLst>
              <a:ext uri="{FF2B5EF4-FFF2-40B4-BE49-F238E27FC236}">
                <a16:creationId xmlns:a16="http://schemas.microsoft.com/office/drawing/2014/main" id="{ABEA283A-903E-4FAA-BF01-1D2F8B83658B}"/>
              </a:ext>
            </a:extLst>
          </p:cNvPr>
          <p:cNvGrpSpPr/>
          <p:nvPr/>
        </p:nvGrpSpPr>
        <p:grpSpPr>
          <a:xfrm>
            <a:off x="5366142" y="2366801"/>
            <a:ext cx="2018998" cy="1884398"/>
            <a:chOff x="2146656" y="2473425"/>
            <a:chExt cx="1042632" cy="973123"/>
          </a:xfrm>
        </p:grpSpPr>
        <p:sp>
          <p:nvSpPr>
            <p:cNvPr id="42" name="Freeform 24">
              <a:extLst>
                <a:ext uri="{FF2B5EF4-FFF2-40B4-BE49-F238E27FC236}">
                  <a16:creationId xmlns:a16="http://schemas.microsoft.com/office/drawing/2014/main" id="{99830E01-80ED-4117-93C4-8468175A8403}"/>
                </a:ext>
              </a:extLst>
            </p:cNvPr>
            <p:cNvSpPr>
              <a:spLocks noEditPoints="1"/>
            </p:cNvSpPr>
            <p:nvPr/>
          </p:nvSpPr>
          <p:spPr bwMode="auto">
            <a:xfrm>
              <a:off x="2262504" y="3104351"/>
              <a:ext cx="835887" cy="342197"/>
            </a:xfrm>
            <a:custGeom>
              <a:avLst/>
              <a:gdLst>
                <a:gd name="T0" fmla="*/ 244 w 256"/>
                <a:gd name="T1" fmla="*/ 98 h 105"/>
                <a:gd name="T2" fmla="*/ 242 w 256"/>
                <a:gd name="T3" fmla="*/ 85 h 105"/>
                <a:gd name="T4" fmla="*/ 231 w 256"/>
                <a:gd name="T5" fmla="*/ 58 h 105"/>
                <a:gd name="T6" fmla="*/ 205 w 256"/>
                <a:gd name="T7" fmla="*/ 64 h 105"/>
                <a:gd name="T8" fmla="*/ 157 w 256"/>
                <a:gd name="T9" fmla="*/ 104 h 105"/>
                <a:gd name="T10" fmla="*/ 126 w 256"/>
                <a:gd name="T11" fmla="*/ 87 h 105"/>
                <a:gd name="T12" fmla="*/ 82 w 256"/>
                <a:gd name="T13" fmla="*/ 96 h 105"/>
                <a:gd name="T14" fmla="*/ 49 w 256"/>
                <a:gd name="T15" fmla="*/ 59 h 105"/>
                <a:gd name="T16" fmla="*/ 23 w 256"/>
                <a:gd name="T17" fmla="*/ 52 h 105"/>
                <a:gd name="T18" fmla="*/ 13 w 256"/>
                <a:gd name="T19" fmla="*/ 78 h 105"/>
                <a:gd name="T20" fmla="*/ 12 w 256"/>
                <a:gd name="T21" fmla="*/ 93 h 105"/>
                <a:gd name="T22" fmla="*/ 7 w 256"/>
                <a:gd name="T23" fmla="*/ 95 h 105"/>
                <a:gd name="T24" fmla="*/ 5 w 256"/>
                <a:gd name="T25" fmla="*/ 89 h 105"/>
                <a:gd name="T26" fmla="*/ 26 w 256"/>
                <a:gd name="T27" fmla="*/ 39 h 105"/>
                <a:gd name="T28" fmla="*/ 43 w 256"/>
                <a:gd name="T29" fmla="*/ 29 h 105"/>
                <a:gd name="T30" fmla="*/ 54 w 256"/>
                <a:gd name="T31" fmla="*/ 16 h 105"/>
                <a:gd name="T32" fmla="*/ 76 w 256"/>
                <a:gd name="T33" fmla="*/ 3 h 105"/>
                <a:gd name="T34" fmla="*/ 86 w 256"/>
                <a:gd name="T35" fmla="*/ 25 h 105"/>
                <a:gd name="T36" fmla="*/ 64 w 256"/>
                <a:gd name="T37" fmla="*/ 36 h 105"/>
                <a:gd name="T38" fmla="*/ 48 w 256"/>
                <a:gd name="T39" fmla="*/ 36 h 105"/>
                <a:gd name="T40" fmla="*/ 47 w 256"/>
                <a:gd name="T41" fmla="*/ 40 h 105"/>
                <a:gd name="T42" fmla="*/ 67 w 256"/>
                <a:gd name="T43" fmla="*/ 46 h 105"/>
                <a:gd name="T44" fmla="*/ 65 w 256"/>
                <a:gd name="T45" fmla="*/ 72 h 105"/>
                <a:gd name="T46" fmla="*/ 85 w 256"/>
                <a:gd name="T47" fmla="*/ 88 h 105"/>
                <a:gd name="T48" fmla="*/ 122 w 256"/>
                <a:gd name="T49" fmla="*/ 64 h 105"/>
                <a:gd name="T50" fmla="*/ 124 w 256"/>
                <a:gd name="T51" fmla="*/ 32 h 105"/>
                <a:gd name="T52" fmla="*/ 129 w 256"/>
                <a:gd name="T53" fmla="*/ 32 h 105"/>
                <a:gd name="T54" fmla="*/ 131 w 256"/>
                <a:gd name="T55" fmla="*/ 43 h 105"/>
                <a:gd name="T56" fmla="*/ 133 w 256"/>
                <a:gd name="T57" fmla="*/ 77 h 105"/>
                <a:gd name="T58" fmla="*/ 157 w 256"/>
                <a:gd name="T59" fmla="*/ 96 h 105"/>
                <a:gd name="T60" fmla="*/ 193 w 256"/>
                <a:gd name="T61" fmla="*/ 72 h 105"/>
                <a:gd name="T62" fmla="*/ 189 w 256"/>
                <a:gd name="T63" fmla="*/ 52 h 105"/>
                <a:gd name="T64" fmla="*/ 207 w 256"/>
                <a:gd name="T65" fmla="*/ 46 h 105"/>
                <a:gd name="T66" fmla="*/ 207 w 256"/>
                <a:gd name="T67" fmla="*/ 41 h 105"/>
                <a:gd name="T68" fmla="*/ 191 w 256"/>
                <a:gd name="T69" fmla="*/ 41 h 105"/>
                <a:gd name="T70" fmla="*/ 167 w 256"/>
                <a:gd name="T71" fmla="*/ 29 h 105"/>
                <a:gd name="T72" fmla="*/ 180 w 256"/>
                <a:gd name="T73" fmla="*/ 8 h 105"/>
                <a:gd name="T74" fmla="*/ 201 w 256"/>
                <a:gd name="T75" fmla="*/ 23 h 105"/>
                <a:gd name="T76" fmla="*/ 209 w 256"/>
                <a:gd name="T77" fmla="*/ 34 h 105"/>
                <a:gd name="T78" fmla="*/ 230 w 256"/>
                <a:gd name="T79" fmla="*/ 46 h 105"/>
                <a:gd name="T80" fmla="*/ 244 w 256"/>
                <a:gd name="T81" fmla="*/ 98 h 105"/>
                <a:gd name="T82" fmla="*/ 70 w 256"/>
                <a:gd name="T83" fmla="*/ 7 h 105"/>
                <a:gd name="T84" fmla="*/ 63 w 256"/>
                <a:gd name="T85" fmla="*/ 20 h 105"/>
                <a:gd name="T86" fmla="*/ 70 w 256"/>
                <a:gd name="T87" fmla="*/ 27 h 105"/>
                <a:gd name="T88" fmla="*/ 78 w 256"/>
                <a:gd name="T89" fmla="*/ 20 h 105"/>
                <a:gd name="T90" fmla="*/ 70 w 256"/>
                <a:gd name="T91" fmla="*/ 7 h 105"/>
                <a:gd name="T92" fmla="*/ 185 w 256"/>
                <a:gd name="T93" fmla="*/ 13 h 105"/>
                <a:gd name="T94" fmla="*/ 176 w 256"/>
                <a:gd name="T95" fmla="*/ 25 h 105"/>
                <a:gd name="T96" fmla="*/ 184 w 256"/>
                <a:gd name="T97" fmla="*/ 33 h 105"/>
                <a:gd name="T98" fmla="*/ 191 w 256"/>
                <a:gd name="T99" fmla="*/ 26 h 105"/>
                <a:gd name="T100" fmla="*/ 185 w 256"/>
                <a:gd name="T101" fmla="*/ 1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105">
                  <a:moveTo>
                    <a:pt x="244" y="98"/>
                  </a:moveTo>
                  <a:cubicBezTo>
                    <a:pt x="243" y="94"/>
                    <a:pt x="243" y="89"/>
                    <a:pt x="242" y="85"/>
                  </a:cubicBezTo>
                  <a:cubicBezTo>
                    <a:pt x="239" y="76"/>
                    <a:pt x="237" y="65"/>
                    <a:pt x="231" y="58"/>
                  </a:cubicBezTo>
                  <a:cubicBezTo>
                    <a:pt x="222" y="46"/>
                    <a:pt x="209" y="50"/>
                    <a:pt x="205" y="64"/>
                  </a:cubicBezTo>
                  <a:cubicBezTo>
                    <a:pt x="198" y="88"/>
                    <a:pt x="181" y="103"/>
                    <a:pt x="157" y="104"/>
                  </a:cubicBezTo>
                  <a:cubicBezTo>
                    <a:pt x="144" y="105"/>
                    <a:pt x="133" y="100"/>
                    <a:pt x="126" y="87"/>
                  </a:cubicBezTo>
                  <a:cubicBezTo>
                    <a:pt x="113" y="101"/>
                    <a:pt x="98" y="101"/>
                    <a:pt x="82" y="96"/>
                  </a:cubicBezTo>
                  <a:cubicBezTo>
                    <a:pt x="65" y="89"/>
                    <a:pt x="54" y="77"/>
                    <a:pt x="49" y="59"/>
                  </a:cubicBezTo>
                  <a:cubicBezTo>
                    <a:pt x="45" y="44"/>
                    <a:pt x="33" y="41"/>
                    <a:pt x="23" y="52"/>
                  </a:cubicBezTo>
                  <a:cubicBezTo>
                    <a:pt x="18" y="59"/>
                    <a:pt x="16" y="69"/>
                    <a:pt x="13" y="78"/>
                  </a:cubicBezTo>
                  <a:cubicBezTo>
                    <a:pt x="11" y="82"/>
                    <a:pt x="12" y="88"/>
                    <a:pt x="12" y="93"/>
                  </a:cubicBezTo>
                  <a:cubicBezTo>
                    <a:pt x="10" y="94"/>
                    <a:pt x="8" y="95"/>
                    <a:pt x="7" y="95"/>
                  </a:cubicBezTo>
                  <a:cubicBezTo>
                    <a:pt x="6" y="93"/>
                    <a:pt x="5" y="91"/>
                    <a:pt x="5" y="89"/>
                  </a:cubicBezTo>
                  <a:cubicBezTo>
                    <a:pt x="0" y="69"/>
                    <a:pt x="9" y="50"/>
                    <a:pt x="26" y="39"/>
                  </a:cubicBezTo>
                  <a:cubicBezTo>
                    <a:pt x="32" y="36"/>
                    <a:pt x="38" y="34"/>
                    <a:pt x="43" y="29"/>
                  </a:cubicBezTo>
                  <a:cubicBezTo>
                    <a:pt x="48" y="26"/>
                    <a:pt x="52" y="21"/>
                    <a:pt x="54" y="16"/>
                  </a:cubicBezTo>
                  <a:cubicBezTo>
                    <a:pt x="58" y="6"/>
                    <a:pt x="67" y="0"/>
                    <a:pt x="76" y="3"/>
                  </a:cubicBezTo>
                  <a:cubicBezTo>
                    <a:pt x="85" y="6"/>
                    <a:pt x="89" y="16"/>
                    <a:pt x="86" y="25"/>
                  </a:cubicBezTo>
                  <a:cubicBezTo>
                    <a:pt x="83" y="34"/>
                    <a:pt x="75" y="38"/>
                    <a:pt x="64" y="36"/>
                  </a:cubicBezTo>
                  <a:cubicBezTo>
                    <a:pt x="59" y="35"/>
                    <a:pt x="53" y="36"/>
                    <a:pt x="48" y="36"/>
                  </a:cubicBezTo>
                  <a:cubicBezTo>
                    <a:pt x="48" y="37"/>
                    <a:pt x="47" y="39"/>
                    <a:pt x="47" y="40"/>
                  </a:cubicBezTo>
                  <a:cubicBezTo>
                    <a:pt x="53" y="42"/>
                    <a:pt x="59" y="44"/>
                    <a:pt x="67" y="46"/>
                  </a:cubicBezTo>
                  <a:cubicBezTo>
                    <a:pt x="52" y="55"/>
                    <a:pt x="59" y="65"/>
                    <a:pt x="65" y="72"/>
                  </a:cubicBezTo>
                  <a:cubicBezTo>
                    <a:pt x="70" y="78"/>
                    <a:pt x="77" y="84"/>
                    <a:pt x="85" y="88"/>
                  </a:cubicBezTo>
                  <a:cubicBezTo>
                    <a:pt x="107" y="97"/>
                    <a:pt x="120" y="88"/>
                    <a:pt x="122" y="64"/>
                  </a:cubicBezTo>
                  <a:cubicBezTo>
                    <a:pt x="123" y="54"/>
                    <a:pt x="124" y="43"/>
                    <a:pt x="124" y="32"/>
                  </a:cubicBezTo>
                  <a:cubicBezTo>
                    <a:pt x="126" y="32"/>
                    <a:pt x="127" y="32"/>
                    <a:pt x="129" y="32"/>
                  </a:cubicBezTo>
                  <a:cubicBezTo>
                    <a:pt x="130" y="35"/>
                    <a:pt x="131" y="39"/>
                    <a:pt x="131" y="43"/>
                  </a:cubicBezTo>
                  <a:cubicBezTo>
                    <a:pt x="132" y="54"/>
                    <a:pt x="132" y="66"/>
                    <a:pt x="133" y="77"/>
                  </a:cubicBezTo>
                  <a:cubicBezTo>
                    <a:pt x="135" y="91"/>
                    <a:pt x="143" y="97"/>
                    <a:pt x="157" y="96"/>
                  </a:cubicBezTo>
                  <a:cubicBezTo>
                    <a:pt x="173" y="95"/>
                    <a:pt x="185" y="87"/>
                    <a:pt x="193" y="72"/>
                  </a:cubicBezTo>
                  <a:cubicBezTo>
                    <a:pt x="197" y="65"/>
                    <a:pt x="201" y="58"/>
                    <a:pt x="189" y="52"/>
                  </a:cubicBezTo>
                  <a:cubicBezTo>
                    <a:pt x="195" y="50"/>
                    <a:pt x="201" y="48"/>
                    <a:pt x="207" y="46"/>
                  </a:cubicBezTo>
                  <a:cubicBezTo>
                    <a:pt x="207" y="44"/>
                    <a:pt x="207" y="43"/>
                    <a:pt x="207" y="41"/>
                  </a:cubicBezTo>
                  <a:cubicBezTo>
                    <a:pt x="202" y="41"/>
                    <a:pt x="196" y="40"/>
                    <a:pt x="191" y="41"/>
                  </a:cubicBezTo>
                  <a:cubicBezTo>
                    <a:pt x="179" y="43"/>
                    <a:pt x="170" y="40"/>
                    <a:pt x="167" y="29"/>
                  </a:cubicBezTo>
                  <a:cubicBezTo>
                    <a:pt x="165" y="20"/>
                    <a:pt x="171" y="11"/>
                    <a:pt x="180" y="8"/>
                  </a:cubicBezTo>
                  <a:cubicBezTo>
                    <a:pt x="189" y="6"/>
                    <a:pt x="197" y="12"/>
                    <a:pt x="201" y="23"/>
                  </a:cubicBezTo>
                  <a:cubicBezTo>
                    <a:pt x="202" y="27"/>
                    <a:pt x="205" y="31"/>
                    <a:pt x="209" y="34"/>
                  </a:cubicBezTo>
                  <a:cubicBezTo>
                    <a:pt x="216" y="38"/>
                    <a:pt x="223" y="41"/>
                    <a:pt x="230" y="46"/>
                  </a:cubicBezTo>
                  <a:cubicBezTo>
                    <a:pt x="249" y="57"/>
                    <a:pt x="256" y="80"/>
                    <a:pt x="244" y="98"/>
                  </a:cubicBezTo>
                  <a:close/>
                  <a:moveTo>
                    <a:pt x="70" y="7"/>
                  </a:moveTo>
                  <a:cubicBezTo>
                    <a:pt x="67" y="14"/>
                    <a:pt x="63" y="17"/>
                    <a:pt x="63" y="20"/>
                  </a:cubicBezTo>
                  <a:cubicBezTo>
                    <a:pt x="63" y="23"/>
                    <a:pt x="68" y="28"/>
                    <a:pt x="70" y="27"/>
                  </a:cubicBezTo>
                  <a:cubicBezTo>
                    <a:pt x="73" y="27"/>
                    <a:pt x="78" y="23"/>
                    <a:pt x="78" y="20"/>
                  </a:cubicBezTo>
                  <a:cubicBezTo>
                    <a:pt x="79" y="17"/>
                    <a:pt x="75" y="13"/>
                    <a:pt x="70" y="7"/>
                  </a:cubicBezTo>
                  <a:close/>
                  <a:moveTo>
                    <a:pt x="185" y="13"/>
                  </a:moveTo>
                  <a:cubicBezTo>
                    <a:pt x="180" y="19"/>
                    <a:pt x="176" y="22"/>
                    <a:pt x="176" y="25"/>
                  </a:cubicBezTo>
                  <a:cubicBezTo>
                    <a:pt x="176" y="28"/>
                    <a:pt x="181" y="32"/>
                    <a:pt x="184" y="33"/>
                  </a:cubicBezTo>
                  <a:cubicBezTo>
                    <a:pt x="186" y="33"/>
                    <a:pt x="191" y="28"/>
                    <a:pt x="191" y="26"/>
                  </a:cubicBezTo>
                  <a:cubicBezTo>
                    <a:pt x="192" y="23"/>
                    <a:pt x="188" y="19"/>
                    <a:pt x="185" y="1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3" name="Freeform 34">
              <a:extLst>
                <a:ext uri="{FF2B5EF4-FFF2-40B4-BE49-F238E27FC236}">
                  <a16:creationId xmlns:a16="http://schemas.microsoft.com/office/drawing/2014/main" id="{FD673FC5-F334-4C5B-AB1A-5FE8418B220A}"/>
                </a:ext>
              </a:extLst>
            </p:cNvPr>
            <p:cNvSpPr/>
            <p:nvPr/>
          </p:nvSpPr>
          <p:spPr bwMode="auto">
            <a:xfrm>
              <a:off x="2319537" y="2473425"/>
              <a:ext cx="716475" cy="363584"/>
            </a:xfrm>
            <a:custGeom>
              <a:avLst/>
              <a:gdLst>
                <a:gd name="T0" fmla="*/ 112 w 220"/>
                <a:gd name="T1" fmla="*/ 23 h 111"/>
                <a:gd name="T2" fmla="*/ 186 w 220"/>
                <a:gd name="T3" fmla="*/ 44 h 111"/>
                <a:gd name="T4" fmla="*/ 203 w 220"/>
                <a:gd name="T5" fmla="*/ 62 h 111"/>
                <a:gd name="T6" fmla="*/ 220 w 220"/>
                <a:gd name="T7" fmla="*/ 74 h 111"/>
                <a:gd name="T8" fmla="*/ 218 w 220"/>
                <a:gd name="T9" fmla="*/ 79 h 111"/>
                <a:gd name="T10" fmla="*/ 207 w 220"/>
                <a:gd name="T11" fmla="*/ 73 h 111"/>
                <a:gd name="T12" fmla="*/ 187 w 220"/>
                <a:gd name="T13" fmla="*/ 74 h 111"/>
                <a:gd name="T14" fmla="*/ 182 w 220"/>
                <a:gd name="T15" fmla="*/ 76 h 111"/>
                <a:gd name="T16" fmla="*/ 181 w 220"/>
                <a:gd name="T17" fmla="*/ 68 h 111"/>
                <a:gd name="T18" fmla="*/ 159 w 220"/>
                <a:gd name="T19" fmla="*/ 25 h 111"/>
                <a:gd name="T20" fmla="*/ 151 w 220"/>
                <a:gd name="T21" fmla="*/ 22 h 111"/>
                <a:gd name="T22" fmla="*/ 116 w 220"/>
                <a:gd name="T23" fmla="*/ 54 h 111"/>
                <a:gd name="T24" fmla="*/ 143 w 220"/>
                <a:gd name="T25" fmla="*/ 61 h 111"/>
                <a:gd name="T26" fmla="*/ 129 w 220"/>
                <a:gd name="T27" fmla="*/ 61 h 111"/>
                <a:gd name="T28" fmla="*/ 114 w 220"/>
                <a:gd name="T29" fmla="*/ 77 h 111"/>
                <a:gd name="T30" fmla="*/ 114 w 220"/>
                <a:gd name="T31" fmla="*/ 101 h 111"/>
                <a:gd name="T32" fmla="*/ 113 w 220"/>
                <a:gd name="T33" fmla="*/ 110 h 111"/>
                <a:gd name="T34" fmla="*/ 109 w 220"/>
                <a:gd name="T35" fmla="*/ 111 h 111"/>
                <a:gd name="T36" fmla="*/ 106 w 220"/>
                <a:gd name="T37" fmla="*/ 102 h 111"/>
                <a:gd name="T38" fmla="*/ 106 w 220"/>
                <a:gd name="T39" fmla="*/ 73 h 111"/>
                <a:gd name="T40" fmla="*/ 87 w 220"/>
                <a:gd name="T41" fmla="*/ 56 h 111"/>
                <a:gd name="T42" fmla="*/ 77 w 220"/>
                <a:gd name="T43" fmla="*/ 54 h 111"/>
                <a:gd name="T44" fmla="*/ 105 w 220"/>
                <a:gd name="T45" fmla="*/ 49 h 111"/>
                <a:gd name="T46" fmla="*/ 97 w 220"/>
                <a:gd name="T47" fmla="*/ 20 h 111"/>
                <a:gd name="T48" fmla="*/ 70 w 220"/>
                <a:gd name="T49" fmla="*/ 17 h 111"/>
                <a:gd name="T50" fmla="*/ 40 w 220"/>
                <a:gd name="T51" fmla="*/ 59 h 111"/>
                <a:gd name="T52" fmla="*/ 40 w 220"/>
                <a:gd name="T53" fmla="*/ 68 h 111"/>
                <a:gd name="T54" fmla="*/ 20 w 220"/>
                <a:gd name="T55" fmla="*/ 65 h 111"/>
                <a:gd name="T56" fmla="*/ 3 w 220"/>
                <a:gd name="T57" fmla="*/ 74 h 111"/>
                <a:gd name="T58" fmla="*/ 0 w 220"/>
                <a:gd name="T59" fmla="*/ 69 h 111"/>
                <a:gd name="T60" fmla="*/ 21 w 220"/>
                <a:gd name="T61" fmla="*/ 56 h 111"/>
                <a:gd name="T62" fmla="*/ 33 w 220"/>
                <a:gd name="T63" fmla="*/ 43 h 111"/>
                <a:gd name="T64" fmla="*/ 78 w 220"/>
                <a:gd name="T65" fmla="*/ 6 h 111"/>
                <a:gd name="T66" fmla="*/ 112 w 220"/>
                <a:gd name="T67"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0" h="110">
                  <a:moveTo>
                    <a:pt x="112" y="23"/>
                  </a:moveTo>
                  <a:cubicBezTo>
                    <a:pt x="131" y="0"/>
                    <a:pt x="175" y="12"/>
                    <a:pt x="186" y="44"/>
                  </a:cubicBezTo>
                  <a:cubicBezTo>
                    <a:pt x="189" y="53"/>
                    <a:pt x="193" y="60"/>
                    <a:pt x="203" y="62"/>
                  </a:cubicBezTo>
                  <a:cubicBezTo>
                    <a:pt x="210" y="64"/>
                    <a:pt x="215" y="70"/>
                    <a:pt x="220" y="74"/>
                  </a:cubicBezTo>
                  <a:cubicBezTo>
                    <a:pt x="219" y="76"/>
                    <a:pt x="219" y="77"/>
                    <a:pt x="218" y="79"/>
                  </a:cubicBezTo>
                  <a:cubicBezTo>
                    <a:pt x="214" y="77"/>
                    <a:pt x="210" y="75"/>
                    <a:pt x="207" y="73"/>
                  </a:cubicBezTo>
                  <a:cubicBezTo>
                    <a:pt x="200" y="71"/>
                    <a:pt x="193" y="61"/>
                    <a:pt x="187" y="74"/>
                  </a:cubicBezTo>
                  <a:cubicBezTo>
                    <a:pt x="186" y="75"/>
                    <a:pt x="184" y="75"/>
                    <a:pt x="182" y="76"/>
                  </a:cubicBezTo>
                  <a:cubicBezTo>
                    <a:pt x="182" y="73"/>
                    <a:pt x="180" y="71"/>
                    <a:pt x="181" y="68"/>
                  </a:cubicBezTo>
                  <a:cubicBezTo>
                    <a:pt x="183" y="49"/>
                    <a:pt x="175" y="35"/>
                    <a:pt x="159" y="25"/>
                  </a:cubicBezTo>
                  <a:cubicBezTo>
                    <a:pt x="157" y="23"/>
                    <a:pt x="154" y="22"/>
                    <a:pt x="151" y="22"/>
                  </a:cubicBezTo>
                  <a:cubicBezTo>
                    <a:pt x="126" y="14"/>
                    <a:pt x="114" y="25"/>
                    <a:pt x="116" y="54"/>
                  </a:cubicBezTo>
                  <a:cubicBezTo>
                    <a:pt x="125" y="55"/>
                    <a:pt x="136" y="47"/>
                    <a:pt x="143" y="61"/>
                  </a:cubicBezTo>
                  <a:cubicBezTo>
                    <a:pt x="139" y="61"/>
                    <a:pt x="134" y="61"/>
                    <a:pt x="129" y="61"/>
                  </a:cubicBezTo>
                  <a:cubicBezTo>
                    <a:pt x="119" y="61"/>
                    <a:pt x="113" y="66"/>
                    <a:pt x="114" y="77"/>
                  </a:cubicBezTo>
                  <a:cubicBezTo>
                    <a:pt x="115" y="85"/>
                    <a:pt x="114" y="93"/>
                    <a:pt x="114" y="101"/>
                  </a:cubicBezTo>
                  <a:cubicBezTo>
                    <a:pt x="114" y="104"/>
                    <a:pt x="113" y="107"/>
                    <a:pt x="113" y="110"/>
                  </a:cubicBezTo>
                  <a:cubicBezTo>
                    <a:pt x="111" y="110"/>
                    <a:pt x="110" y="111"/>
                    <a:pt x="109" y="111"/>
                  </a:cubicBezTo>
                  <a:cubicBezTo>
                    <a:pt x="108" y="108"/>
                    <a:pt x="106" y="105"/>
                    <a:pt x="106" y="102"/>
                  </a:cubicBezTo>
                  <a:cubicBezTo>
                    <a:pt x="106" y="92"/>
                    <a:pt x="106" y="83"/>
                    <a:pt x="106" y="73"/>
                  </a:cubicBezTo>
                  <a:cubicBezTo>
                    <a:pt x="106" y="60"/>
                    <a:pt x="101" y="55"/>
                    <a:pt x="87" y="56"/>
                  </a:cubicBezTo>
                  <a:cubicBezTo>
                    <a:pt x="84" y="56"/>
                    <a:pt x="80" y="56"/>
                    <a:pt x="77" y="54"/>
                  </a:cubicBezTo>
                  <a:cubicBezTo>
                    <a:pt x="84" y="43"/>
                    <a:pt x="94" y="48"/>
                    <a:pt x="105" y="49"/>
                  </a:cubicBezTo>
                  <a:cubicBezTo>
                    <a:pt x="106" y="38"/>
                    <a:pt x="107" y="26"/>
                    <a:pt x="97" y="20"/>
                  </a:cubicBezTo>
                  <a:cubicBezTo>
                    <a:pt x="90" y="15"/>
                    <a:pt x="78" y="14"/>
                    <a:pt x="70" y="17"/>
                  </a:cubicBezTo>
                  <a:cubicBezTo>
                    <a:pt x="50" y="21"/>
                    <a:pt x="39" y="39"/>
                    <a:pt x="40" y="59"/>
                  </a:cubicBezTo>
                  <a:cubicBezTo>
                    <a:pt x="40" y="63"/>
                    <a:pt x="40" y="67"/>
                    <a:pt x="40" y="68"/>
                  </a:cubicBezTo>
                  <a:cubicBezTo>
                    <a:pt x="32" y="67"/>
                    <a:pt x="25" y="64"/>
                    <a:pt x="20" y="65"/>
                  </a:cubicBezTo>
                  <a:cubicBezTo>
                    <a:pt x="14" y="66"/>
                    <a:pt x="9" y="71"/>
                    <a:pt x="3" y="74"/>
                  </a:cubicBezTo>
                  <a:cubicBezTo>
                    <a:pt x="2" y="73"/>
                    <a:pt x="1" y="71"/>
                    <a:pt x="0" y="69"/>
                  </a:cubicBezTo>
                  <a:cubicBezTo>
                    <a:pt x="7" y="64"/>
                    <a:pt x="13" y="58"/>
                    <a:pt x="21" y="56"/>
                  </a:cubicBezTo>
                  <a:cubicBezTo>
                    <a:pt x="28" y="53"/>
                    <a:pt x="31" y="50"/>
                    <a:pt x="33" y="43"/>
                  </a:cubicBezTo>
                  <a:cubicBezTo>
                    <a:pt x="39" y="22"/>
                    <a:pt x="57" y="8"/>
                    <a:pt x="78" y="6"/>
                  </a:cubicBezTo>
                  <a:cubicBezTo>
                    <a:pt x="92" y="4"/>
                    <a:pt x="104" y="9"/>
                    <a:pt x="112" y="2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4" name="Freeform 39">
              <a:extLst>
                <a:ext uri="{FF2B5EF4-FFF2-40B4-BE49-F238E27FC236}">
                  <a16:creationId xmlns:a16="http://schemas.microsoft.com/office/drawing/2014/main" id="{EF71DA9C-F26E-4CA1-A5FC-A280676DE930}"/>
                </a:ext>
              </a:extLst>
            </p:cNvPr>
            <p:cNvSpPr>
              <a:spLocks noEditPoints="1"/>
            </p:cNvSpPr>
            <p:nvPr/>
          </p:nvSpPr>
          <p:spPr bwMode="auto">
            <a:xfrm>
              <a:off x="2146656" y="2692646"/>
              <a:ext cx="406359" cy="356455"/>
            </a:xfrm>
            <a:custGeom>
              <a:avLst/>
              <a:gdLst>
                <a:gd name="T0" fmla="*/ 11 w 125"/>
                <a:gd name="T1" fmla="*/ 79 h 109"/>
                <a:gd name="T2" fmla="*/ 48 w 125"/>
                <a:gd name="T3" fmla="*/ 16 h 109"/>
                <a:gd name="T4" fmla="*/ 73 w 125"/>
                <a:gd name="T5" fmla="*/ 16 h 109"/>
                <a:gd name="T6" fmla="*/ 96 w 125"/>
                <a:gd name="T7" fmla="*/ 8 h 109"/>
                <a:gd name="T8" fmla="*/ 120 w 125"/>
                <a:gd name="T9" fmla="*/ 9 h 109"/>
                <a:gd name="T10" fmla="*/ 118 w 125"/>
                <a:gd name="T11" fmla="*/ 33 h 109"/>
                <a:gd name="T12" fmla="*/ 95 w 125"/>
                <a:gd name="T13" fmla="*/ 32 h 109"/>
                <a:gd name="T14" fmla="*/ 55 w 125"/>
                <a:gd name="T15" fmla="*/ 25 h 109"/>
                <a:gd name="T16" fmla="*/ 54 w 125"/>
                <a:gd name="T17" fmla="*/ 43 h 109"/>
                <a:gd name="T18" fmla="*/ 70 w 125"/>
                <a:gd name="T19" fmla="*/ 52 h 109"/>
                <a:gd name="T20" fmla="*/ 83 w 125"/>
                <a:gd name="T21" fmla="*/ 53 h 109"/>
                <a:gd name="T22" fmla="*/ 67 w 125"/>
                <a:gd name="T23" fmla="*/ 83 h 109"/>
                <a:gd name="T24" fmla="*/ 62 w 125"/>
                <a:gd name="T25" fmla="*/ 83 h 109"/>
                <a:gd name="T26" fmla="*/ 47 w 125"/>
                <a:gd name="T27" fmla="*/ 47 h 109"/>
                <a:gd name="T28" fmla="*/ 32 w 125"/>
                <a:gd name="T29" fmla="*/ 77 h 109"/>
                <a:gd name="T30" fmla="*/ 36 w 125"/>
                <a:gd name="T31" fmla="*/ 109 h 109"/>
                <a:gd name="T32" fmla="*/ 29 w 125"/>
                <a:gd name="T33" fmla="*/ 101 h 109"/>
                <a:gd name="T34" fmla="*/ 37 w 125"/>
                <a:gd name="T35" fmla="*/ 42 h 109"/>
                <a:gd name="T36" fmla="*/ 45 w 125"/>
                <a:gd name="T37" fmla="*/ 25 h 109"/>
                <a:gd name="T38" fmla="*/ 17 w 125"/>
                <a:gd name="T39" fmla="*/ 49 h 109"/>
                <a:gd name="T40" fmla="*/ 16 w 125"/>
                <a:gd name="T41" fmla="*/ 70 h 109"/>
                <a:gd name="T42" fmla="*/ 14 w 125"/>
                <a:gd name="T43" fmla="*/ 80 h 109"/>
                <a:gd name="T44" fmla="*/ 11 w 125"/>
                <a:gd name="T45" fmla="*/ 79 h 109"/>
                <a:gd name="T46" fmla="*/ 119 w 125"/>
                <a:gd name="T47" fmla="*/ 21 h 109"/>
                <a:gd name="T48" fmla="*/ 107 w 125"/>
                <a:gd name="T49" fmla="*/ 12 h 109"/>
                <a:gd name="T50" fmla="*/ 99 w 125"/>
                <a:gd name="T51" fmla="*/ 19 h 109"/>
                <a:gd name="T52" fmla="*/ 106 w 125"/>
                <a:gd name="T53" fmla="*/ 28 h 109"/>
                <a:gd name="T54" fmla="*/ 119 w 125"/>
                <a:gd name="T55"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09">
                  <a:moveTo>
                    <a:pt x="11" y="79"/>
                  </a:moveTo>
                  <a:cubicBezTo>
                    <a:pt x="0" y="40"/>
                    <a:pt x="14" y="15"/>
                    <a:pt x="48" y="16"/>
                  </a:cubicBezTo>
                  <a:cubicBezTo>
                    <a:pt x="57" y="16"/>
                    <a:pt x="65" y="16"/>
                    <a:pt x="73" y="16"/>
                  </a:cubicBezTo>
                  <a:cubicBezTo>
                    <a:pt x="81" y="16"/>
                    <a:pt x="89" y="16"/>
                    <a:pt x="96" y="8"/>
                  </a:cubicBezTo>
                  <a:cubicBezTo>
                    <a:pt x="102" y="0"/>
                    <a:pt x="114" y="2"/>
                    <a:pt x="120" y="9"/>
                  </a:cubicBezTo>
                  <a:cubicBezTo>
                    <a:pt x="125" y="16"/>
                    <a:pt x="125" y="27"/>
                    <a:pt x="118" y="33"/>
                  </a:cubicBezTo>
                  <a:cubicBezTo>
                    <a:pt x="110" y="39"/>
                    <a:pt x="102" y="39"/>
                    <a:pt x="95" y="32"/>
                  </a:cubicBezTo>
                  <a:cubicBezTo>
                    <a:pt x="88" y="26"/>
                    <a:pt x="61" y="20"/>
                    <a:pt x="55" y="25"/>
                  </a:cubicBezTo>
                  <a:cubicBezTo>
                    <a:pt x="52" y="29"/>
                    <a:pt x="53" y="37"/>
                    <a:pt x="54" y="43"/>
                  </a:cubicBezTo>
                  <a:cubicBezTo>
                    <a:pt x="55" y="51"/>
                    <a:pt x="59" y="58"/>
                    <a:pt x="70" y="52"/>
                  </a:cubicBezTo>
                  <a:cubicBezTo>
                    <a:pt x="73" y="50"/>
                    <a:pt x="78" y="51"/>
                    <a:pt x="83" y="53"/>
                  </a:cubicBezTo>
                  <a:cubicBezTo>
                    <a:pt x="70" y="59"/>
                    <a:pt x="62" y="67"/>
                    <a:pt x="67" y="83"/>
                  </a:cubicBezTo>
                  <a:cubicBezTo>
                    <a:pt x="65" y="83"/>
                    <a:pt x="64" y="83"/>
                    <a:pt x="62" y="83"/>
                  </a:cubicBezTo>
                  <a:cubicBezTo>
                    <a:pt x="57" y="71"/>
                    <a:pt x="52" y="60"/>
                    <a:pt x="47" y="47"/>
                  </a:cubicBezTo>
                  <a:cubicBezTo>
                    <a:pt x="35" y="56"/>
                    <a:pt x="32" y="66"/>
                    <a:pt x="32" y="77"/>
                  </a:cubicBezTo>
                  <a:cubicBezTo>
                    <a:pt x="32" y="87"/>
                    <a:pt x="36" y="97"/>
                    <a:pt x="36" y="109"/>
                  </a:cubicBezTo>
                  <a:cubicBezTo>
                    <a:pt x="34" y="106"/>
                    <a:pt x="30" y="104"/>
                    <a:pt x="29" y="101"/>
                  </a:cubicBezTo>
                  <a:cubicBezTo>
                    <a:pt x="19" y="83"/>
                    <a:pt x="23" y="60"/>
                    <a:pt x="37" y="42"/>
                  </a:cubicBezTo>
                  <a:cubicBezTo>
                    <a:pt x="41" y="38"/>
                    <a:pt x="42" y="32"/>
                    <a:pt x="45" y="25"/>
                  </a:cubicBezTo>
                  <a:cubicBezTo>
                    <a:pt x="26" y="27"/>
                    <a:pt x="18" y="35"/>
                    <a:pt x="17" y="49"/>
                  </a:cubicBezTo>
                  <a:cubicBezTo>
                    <a:pt x="16" y="56"/>
                    <a:pt x="17" y="63"/>
                    <a:pt x="16" y="70"/>
                  </a:cubicBezTo>
                  <a:cubicBezTo>
                    <a:pt x="16" y="73"/>
                    <a:pt x="15" y="77"/>
                    <a:pt x="14" y="80"/>
                  </a:cubicBezTo>
                  <a:cubicBezTo>
                    <a:pt x="13" y="80"/>
                    <a:pt x="12" y="79"/>
                    <a:pt x="11" y="79"/>
                  </a:cubicBezTo>
                  <a:close/>
                  <a:moveTo>
                    <a:pt x="119" y="21"/>
                  </a:moveTo>
                  <a:cubicBezTo>
                    <a:pt x="113" y="17"/>
                    <a:pt x="110" y="12"/>
                    <a:pt x="107" y="12"/>
                  </a:cubicBezTo>
                  <a:cubicBezTo>
                    <a:pt x="104" y="12"/>
                    <a:pt x="99" y="17"/>
                    <a:pt x="99" y="19"/>
                  </a:cubicBezTo>
                  <a:cubicBezTo>
                    <a:pt x="99" y="22"/>
                    <a:pt x="103" y="27"/>
                    <a:pt x="106" y="28"/>
                  </a:cubicBezTo>
                  <a:cubicBezTo>
                    <a:pt x="109" y="28"/>
                    <a:pt x="113" y="24"/>
                    <a:pt x="119" y="2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5" name="Freeform 41">
              <a:extLst>
                <a:ext uri="{FF2B5EF4-FFF2-40B4-BE49-F238E27FC236}">
                  <a16:creationId xmlns:a16="http://schemas.microsoft.com/office/drawing/2014/main" id="{90135476-D077-4DCC-BEF9-8117D443BC59}"/>
                </a:ext>
              </a:extLst>
            </p:cNvPr>
            <p:cNvSpPr>
              <a:spLocks noEditPoints="1"/>
            </p:cNvSpPr>
            <p:nvPr/>
          </p:nvSpPr>
          <p:spPr bwMode="auto">
            <a:xfrm>
              <a:off x="2800752" y="2708686"/>
              <a:ext cx="388536" cy="352891"/>
            </a:xfrm>
            <a:custGeom>
              <a:avLst/>
              <a:gdLst>
                <a:gd name="T0" fmla="*/ 79 w 119"/>
                <a:gd name="T1" fmla="*/ 48 h 108"/>
                <a:gd name="T2" fmla="*/ 62 w 119"/>
                <a:gd name="T3" fmla="*/ 85 h 108"/>
                <a:gd name="T4" fmla="*/ 42 w 119"/>
                <a:gd name="T5" fmla="*/ 58 h 108"/>
                <a:gd name="T6" fmla="*/ 65 w 119"/>
                <a:gd name="T7" fmla="*/ 55 h 108"/>
                <a:gd name="T8" fmla="*/ 72 w 119"/>
                <a:gd name="T9" fmla="*/ 44 h 108"/>
                <a:gd name="T10" fmla="*/ 58 w 119"/>
                <a:gd name="T11" fmla="*/ 25 h 108"/>
                <a:gd name="T12" fmla="*/ 28 w 119"/>
                <a:gd name="T13" fmla="*/ 34 h 108"/>
                <a:gd name="T14" fmla="*/ 6 w 119"/>
                <a:gd name="T15" fmla="*/ 32 h 108"/>
                <a:gd name="T16" fmla="*/ 7 w 119"/>
                <a:gd name="T17" fmla="*/ 8 h 108"/>
                <a:gd name="T18" fmla="*/ 29 w 119"/>
                <a:gd name="T19" fmla="*/ 7 h 108"/>
                <a:gd name="T20" fmla="*/ 56 w 119"/>
                <a:gd name="T21" fmla="*/ 16 h 108"/>
                <a:gd name="T22" fmla="*/ 85 w 119"/>
                <a:gd name="T23" fmla="*/ 16 h 108"/>
                <a:gd name="T24" fmla="*/ 117 w 119"/>
                <a:gd name="T25" fmla="*/ 50 h 108"/>
                <a:gd name="T26" fmla="*/ 114 w 119"/>
                <a:gd name="T27" fmla="*/ 80 h 108"/>
                <a:gd name="T28" fmla="*/ 81 w 119"/>
                <a:gd name="T29" fmla="*/ 27 h 108"/>
                <a:gd name="T30" fmla="*/ 89 w 119"/>
                <a:gd name="T31" fmla="*/ 44 h 108"/>
                <a:gd name="T32" fmla="*/ 97 w 119"/>
                <a:gd name="T33" fmla="*/ 101 h 108"/>
                <a:gd name="T34" fmla="*/ 88 w 119"/>
                <a:gd name="T35" fmla="*/ 108 h 108"/>
                <a:gd name="T36" fmla="*/ 79 w 119"/>
                <a:gd name="T37" fmla="*/ 48 h 108"/>
                <a:gd name="T38" fmla="*/ 19 w 119"/>
                <a:gd name="T39" fmla="*/ 33 h 108"/>
                <a:gd name="T40" fmla="*/ 26 w 119"/>
                <a:gd name="T41" fmla="*/ 20 h 108"/>
                <a:gd name="T42" fmla="*/ 18 w 119"/>
                <a:gd name="T43" fmla="*/ 13 h 108"/>
                <a:gd name="T44" fmla="*/ 11 w 119"/>
                <a:gd name="T45" fmla="*/ 20 h 108"/>
                <a:gd name="T46" fmla="*/ 19 w 119"/>
                <a:gd name="T4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8">
                  <a:moveTo>
                    <a:pt x="79" y="48"/>
                  </a:moveTo>
                  <a:cubicBezTo>
                    <a:pt x="73" y="60"/>
                    <a:pt x="68" y="71"/>
                    <a:pt x="62" y="85"/>
                  </a:cubicBezTo>
                  <a:cubicBezTo>
                    <a:pt x="57" y="73"/>
                    <a:pt x="64" y="54"/>
                    <a:pt x="42" y="58"/>
                  </a:cubicBezTo>
                  <a:cubicBezTo>
                    <a:pt x="49" y="49"/>
                    <a:pt x="49" y="49"/>
                    <a:pt x="65" y="55"/>
                  </a:cubicBezTo>
                  <a:cubicBezTo>
                    <a:pt x="67" y="52"/>
                    <a:pt x="70" y="48"/>
                    <a:pt x="72" y="44"/>
                  </a:cubicBezTo>
                  <a:cubicBezTo>
                    <a:pt x="78" y="29"/>
                    <a:pt x="75" y="25"/>
                    <a:pt x="58" y="25"/>
                  </a:cubicBezTo>
                  <a:cubicBezTo>
                    <a:pt x="47" y="25"/>
                    <a:pt x="37" y="23"/>
                    <a:pt x="28" y="34"/>
                  </a:cubicBezTo>
                  <a:cubicBezTo>
                    <a:pt x="23" y="41"/>
                    <a:pt x="13" y="39"/>
                    <a:pt x="6" y="32"/>
                  </a:cubicBezTo>
                  <a:cubicBezTo>
                    <a:pt x="0" y="26"/>
                    <a:pt x="0" y="15"/>
                    <a:pt x="7" y="8"/>
                  </a:cubicBezTo>
                  <a:cubicBezTo>
                    <a:pt x="14" y="2"/>
                    <a:pt x="23" y="0"/>
                    <a:pt x="29" y="7"/>
                  </a:cubicBezTo>
                  <a:cubicBezTo>
                    <a:pt x="37" y="18"/>
                    <a:pt x="46" y="16"/>
                    <a:pt x="56" y="16"/>
                  </a:cubicBezTo>
                  <a:cubicBezTo>
                    <a:pt x="66" y="16"/>
                    <a:pt x="75" y="16"/>
                    <a:pt x="85" y="16"/>
                  </a:cubicBezTo>
                  <a:cubicBezTo>
                    <a:pt x="104" y="18"/>
                    <a:pt x="117" y="31"/>
                    <a:pt x="117" y="50"/>
                  </a:cubicBezTo>
                  <a:cubicBezTo>
                    <a:pt x="117" y="60"/>
                    <a:pt x="117" y="70"/>
                    <a:pt x="114" y="80"/>
                  </a:cubicBezTo>
                  <a:cubicBezTo>
                    <a:pt x="105" y="61"/>
                    <a:pt x="119" y="31"/>
                    <a:pt x="81" y="27"/>
                  </a:cubicBezTo>
                  <a:cubicBezTo>
                    <a:pt x="84" y="33"/>
                    <a:pt x="85" y="39"/>
                    <a:pt x="89" y="44"/>
                  </a:cubicBezTo>
                  <a:cubicBezTo>
                    <a:pt x="103" y="61"/>
                    <a:pt x="107" y="83"/>
                    <a:pt x="97" y="101"/>
                  </a:cubicBezTo>
                  <a:cubicBezTo>
                    <a:pt x="95" y="104"/>
                    <a:pt x="92" y="107"/>
                    <a:pt x="88" y="108"/>
                  </a:cubicBezTo>
                  <a:cubicBezTo>
                    <a:pt x="96" y="70"/>
                    <a:pt x="95" y="63"/>
                    <a:pt x="79" y="48"/>
                  </a:cubicBezTo>
                  <a:close/>
                  <a:moveTo>
                    <a:pt x="19" y="33"/>
                  </a:moveTo>
                  <a:cubicBezTo>
                    <a:pt x="23" y="27"/>
                    <a:pt x="27" y="23"/>
                    <a:pt x="26" y="20"/>
                  </a:cubicBezTo>
                  <a:cubicBezTo>
                    <a:pt x="26" y="17"/>
                    <a:pt x="21" y="13"/>
                    <a:pt x="18" y="13"/>
                  </a:cubicBezTo>
                  <a:cubicBezTo>
                    <a:pt x="16" y="12"/>
                    <a:pt x="11" y="18"/>
                    <a:pt x="11" y="20"/>
                  </a:cubicBezTo>
                  <a:cubicBezTo>
                    <a:pt x="11" y="24"/>
                    <a:pt x="15" y="27"/>
                    <a:pt x="19" y="3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6" name="Freeform 58">
              <a:extLst>
                <a:ext uri="{FF2B5EF4-FFF2-40B4-BE49-F238E27FC236}">
                  <a16:creationId xmlns:a16="http://schemas.microsoft.com/office/drawing/2014/main" id="{3D1F7E46-F597-4432-88B0-0A91C2865BF6}"/>
                </a:ext>
              </a:extLst>
            </p:cNvPr>
            <p:cNvSpPr>
              <a:spLocks noEditPoints="1"/>
            </p:cNvSpPr>
            <p:nvPr/>
          </p:nvSpPr>
          <p:spPr bwMode="auto">
            <a:xfrm>
              <a:off x="2749065" y="2920777"/>
              <a:ext cx="417053" cy="356455"/>
            </a:xfrm>
            <a:custGeom>
              <a:avLst/>
              <a:gdLst>
                <a:gd name="T0" fmla="*/ 114 w 128"/>
                <a:gd name="T1" fmla="*/ 109 h 109"/>
                <a:gd name="T2" fmla="*/ 112 w 128"/>
                <a:gd name="T3" fmla="*/ 92 h 109"/>
                <a:gd name="T4" fmla="*/ 87 w 128"/>
                <a:gd name="T5" fmla="*/ 54 h 109"/>
                <a:gd name="T6" fmla="*/ 50 w 128"/>
                <a:gd name="T7" fmla="*/ 37 h 109"/>
                <a:gd name="T8" fmla="*/ 23 w 128"/>
                <a:gd name="T9" fmla="*/ 34 h 109"/>
                <a:gd name="T10" fmla="*/ 3 w 128"/>
                <a:gd name="T11" fmla="*/ 23 h 109"/>
                <a:gd name="T12" fmla="*/ 14 w 128"/>
                <a:gd name="T13" fmla="*/ 2 h 109"/>
                <a:gd name="T14" fmla="*/ 34 w 128"/>
                <a:gd name="T15" fmla="*/ 12 h 109"/>
                <a:gd name="T16" fmla="*/ 51 w 128"/>
                <a:gd name="T17" fmla="*/ 28 h 109"/>
                <a:gd name="T18" fmla="*/ 98 w 128"/>
                <a:gd name="T19" fmla="*/ 49 h 109"/>
                <a:gd name="T20" fmla="*/ 114 w 128"/>
                <a:gd name="T21" fmla="*/ 109 h 109"/>
                <a:gd name="T22" fmla="*/ 19 w 128"/>
                <a:gd name="T23" fmla="*/ 30 h 109"/>
                <a:gd name="T24" fmla="*/ 27 w 128"/>
                <a:gd name="T25" fmla="*/ 18 h 109"/>
                <a:gd name="T26" fmla="*/ 19 w 128"/>
                <a:gd name="T27" fmla="*/ 11 h 109"/>
                <a:gd name="T28" fmla="*/ 12 w 128"/>
                <a:gd name="T29" fmla="*/ 19 h 109"/>
                <a:gd name="T30" fmla="*/ 19 w 128"/>
                <a:gd name="T31" fmla="*/ 3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09">
                  <a:moveTo>
                    <a:pt x="114" y="109"/>
                  </a:moveTo>
                  <a:cubicBezTo>
                    <a:pt x="113" y="103"/>
                    <a:pt x="112" y="98"/>
                    <a:pt x="112" y="92"/>
                  </a:cubicBezTo>
                  <a:cubicBezTo>
                    <a:pt x="113" y="73"/>
                    <a:pt x="105" y="61"/>
                    <a:pt x="87" y="54"/>
                  </a:cubicBezTo>
                  <a:cubicBezTo>
                    <a:pt x="75" y="49"/>
                    <a:pt x="63" y="43"/>
                    <a:pt x="50" y="37"/>
                  </a:cubicBezTo>
                  <a:cubicBezTo>
                    <a:pt x="42" y="33"/>
                    <a:pt x="34" y="28"/>
                    <a:pt x="23" y="34"/>
                  </a:cubicBezTo>
                  <a:cubicBezTo>
                    <a:pt x="16" y="39"/>
                    <a:pt x="5" y="31"/>
                    <a:pt x="3" y="23"/>
                  </a:cubicBezTo>
                  <a:cubicBezTo>
                    <a:pt x="0" y="15"/>
                    <a:pt x="5" y="5"/>
                    <a:pt x="14" y="2"/>
                  </a:cubicBezTo>
                  <a:cubicBezTo>
                    <a:pt x="23" y="0"/>
                    <a:pt x="33" y="2"/>
                    <a:pt x="34" y="12"/>
                  </a:cubicBezTo>
                  <a:cubicBezTo>
                    <a:pt x="37" y="22"/>
                    <a:pt x="43" y="24"/>
                    <a:pt x="51" y="28"/>
                  </a:cubicBezTo>
                  <a:cubicBezTo>
                    <a:pt x="66" y="35"/>
                    <a:pt x="82" y="42"/>
                    <a:pt x="98" y="49"/>
                  </a:cubicBezTo>
                  <a:cubicBezTo>
                    <a:pt x="119" y="60"/>
                    <a:pt x="128" y="90"/>
                    <a:pt x="114" y="109"/>
                  </a:cubicBezTo>
                  <a:close/>
                  <a:moveTo>
                    <a:pt x="19" y="30"/>
                  </a:moveTo>
                  <a:cubicBezTo>
                    <a:pt x="23" y="24"/>
                    <a:pt x="27" y="21"/>
                    <a:pt x="27" y="18"/>
                  </a:cubicBezTo>
                  <a:cubicBezTo>
                    <a:pt x="27" y="15"/>
                    <a:pt x="21" y="10"/>
                    <a:pt x="19" y="11"/>
                  </a:cubicBezTo>
                  <a:cubicBezTo>
                    <a:pt x="16" y="12"/>
                    <a:pt x="12" y="16"/>
                    <a:pt x="12" y="19"/>
                  </a:cubicBezTo>
                  <a:cubicBezTo>
                    <a:pt x="11" y="21"/>
                    <a:pt x="15" y="25"/>
                    <a:pt x="19" y="3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7" name="Freeform 59">
              <a:extLst>
                <a:ext uri="{FF2B5EF4-FFF2-40B4-BE49-F238E27FC236}">
                  <a16:creationId xmlns:a16="http://schemas.microsoft.com/office/drawing/2014/main" id="{0F4EEBED-A24B-4144-8642-B733B908D8E5}"/>
                </a:ext>
              </a:extLst>
            </p:cNvPr>
            <p:cNvSpPr>
              <a:spLocks noEditPoints="1"/>
            </p:cNvSpPr>
            <p:nvPr/>
          </p:nvSpPr>
          <p:spPr bwMode="auto">
            <a:xfrm>
              <a:off x="2187649" y="2901171"/>
              <a:ext cx="418834" cy="360020"/>
            </a:xfrm>
            <a:custGeom>
              <a:avLst/>
              <a:gdLst>
                <a:gd name="T0" fmla="*/ 15 w 128"/>
                <a:gd name="T1" fmla="*/ 110 h 110"/>
                <a:gd name="T2" fmla="*/ 32 w 128"/>
                <a:gd name="T3" fmla="*/ 50 h 110"/>
                <a:gd name="T4" fmla="*/ 79 w 128"/>
                <a:gd name="T5" fmla="*/ 28 h 110"/>
                <a:gd name="T6" fmla="*/ 94 w 128"/>
                <a:gd name="T7" fmla="*/ 13 h 110"/>
                <a:gd name="T8" fmla="*/ 116 w 128"/>
                <a:gd name="T9" fmla="*/ 3 h 110"/>
                <a:gd name="T10" fmla="*/ 125 w 128"/>
                <a:gd name="T11" fmla="*/ 25 h 110"/>
                <a:gd name="T12" fmla="*/ 103 w 128"/>
                <a:gd name="T13" fmla="*/ 34 h 110"/>
                <a:gd name="T14" fmla="*/ 84 w 128"/>
                <a:gd name="T15" fmla="*/ 35 h 110"/>
                <a:gd name="T16" fmla="*/ 40 w 128"/>
                <a:gd name="T17" fmla="*/ 55 h 110"/>
                <a:gd name="T18" fmla="*/ 16 w 128"/>
                <a:gd name="T19" fmla="*/ 92 h 110"/>
                <a:gd name="T20" fmla="*/ 15 w 128"/>
                <a:gd name="T21" fmla="*/ 110 h 110"/>
                <a:gd name="T22" fmla="*/ 110 w 128"/>
                <a:gd name="T23" fmla="*/ 7 h 110"/>
                <a:gd name="T24" fmla="*/ 101 w 128"/>
                <a:gd name="T25" fmla="*/ 19 h 110"/>
                <a:gd name="T26" fmla="*/ 108 w 128"/>
                <a:gd name="T27" fmla="*/ 27 h 110"/>
                <a:gd name="T28" fmla="*/ 117 w 128"/>
                <a:gd name="T29" fmla="*/ 20 h 110"/>
                <a:gd name="T30" fmla="*/ 110 w 128"/>
                <a:gd name="T31"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10">
                  <a:moveTo>
                    <a:pt x="15" y="110"/>
                  </a:moveTo>
                  <a:cubicBezTo>
                    <a:pt x="0" y="91"/>
                    <a:pt x="10" y="61"/>
                    <a:pt x="32" y="50"/>
                  </a:cubicBezTo>
                  <a:cubicBezTo>
                    <a:pt x="47" y="42"/>
                    <a:pt x="63" y="35"/>
                    <a:pt x="79" y="28"/>
                  </a:cubicBezTo>
                  <a:cubicBezTo>
                    <a:pt x="86" y="25"/>
                    <a:pt x="92" y="23"/>
                    <a:pt x="94" y="13"/>
                  </a:cubicBezTo>
                  <a:cubicBezTo>
                    <a:pt x="95" y="4"/>
                    <a:pt x="107" y="0"/>
                    <a:pt x="116" y="3"/>
                  </a:cubicBezTo>
                  <a:cubicBezTo>
                    <a:pt x="124" y="7"/>
                    <a:pt x="128" y="16"/>
                    <a:pt x="125" y="25"/>
                  </a:cubicBezTo>
                  <a:cubicBezTo>
                    <a:pt x="122" y="34"/>
                    <a:pt x="112" y="39"/>
                    <a:pt x="103" y="34"/>
                  </a:cubicBezTo>
                  <a:cubicBezTo>
                    <a:pt x="96" y="30"/>
                    <a:pt x="90" y="32"/>
                    <a:pt x="84" y="35"/>
                  </a:cubicBezTo>
                  <a:cubicBezTo>
                    <a:pt x="69" y="42"/>
                    <a:pt x="55" y="48"/>
                    <a:pt x="40" y="55"/>
                  </a:cubicBezTo>
                  <a:cubicBezTo>
                    <a:pt x="23" y="62"/>
                    <a:pt x="16" y="74"/>
                    <a:pt x="16" y="92"/>
                  </a:cubicBezTo>
                  <a:cubicBezTo>
                    <a:pt x="16" y="98"/>
                    <a:pt x="15" y="104"/>
                    <a:pt x="15" y="110"/>
                  </a:cubicBezTo>
                  <a:close/>
                  <a:moveTo>
                    <a:pt x="110" y="7"/>
                  </a:moveTo>
                  <a:cubicBezTo>
                    <a:pt x="106" y="12"/>
                    <a:pt x="102" y="16"/>
                    <a:pt x="101" y="19"/>
                  </a:cubicBezTo>
                  <a:cubicBezTo>
                    <a:pt x="101" y="21"/>
                    <a:pt x="106" y="27"/>
                    <a:pt x="108" y="27"/>
                  </a:cubicBezTo>
                  <a:cubicBezTo>
                    <a:pt x="111" y="26"/>
                    <a:pt x="116" y="23"/>
                    <a:pt x="117" y="20"/>
                  </a:cubicBezTo>
                  <a:cubicBezTo>
                    <a:pt x="118" y="17"/>
                    <a:pt x="114" y="13"/>
                    <a:pt x="110" y="7"/>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8" name="Freeform 91">
              <a:extLst>
                <a:ext uri="{FF2B5EF4-FFF2-40B4-BE49-F238E27FC236}">
                  <a16:creationId xmlns:a16="http://schemas.microsoft.com/office/drawing/2014/main" id="{2810BFB2-CF62-4FCC-A02B-EDB280F517C8}"/>
                </a:ext>
              </a:extLst>
            </p:cNvPr>
            <p:cNvSpPr/>
            <p:nvPr/>
          </p:nvSpPr>
          <p:spPr bwMode="auto">
            <a:xfrm>
              <a:off x="2658170" y="2931471"/>
              <a:ext cx="26734" cy="244172"/>
            </a:xfrm>
            <a:custGeom>
              <a:avLst/>
              <a:gdLst>
                <a:gd name="T0" fmla="*/ 8 w 8"/>
                <a:gd name="T1" fmla="*/ 0 h 75"/>
                <a:gd name="T2" fmla="*/ 8 w 8"/>
                <a:gd name="T3" fmla="*/ 75 h 75"/>
                <a:gd name="T4" fmla="*/ 8 w 8"/>
                <a:gd name="T5" fmla="*/ 0 h 75"/>
              </a:gdLst>
              <a:ahLst/>
              <a:cxnLst>
                <a:cxn ang="0">
                  <a:pos x="T0" y="T1"/>
                </a:cxn>
                <a:cxn ang="0">
                  <a:pos x="T2" y="T3"/>
                </a:cxn>
                <a:cxn ang="0">
                  <a:pos x="T4" y="T5"/>
                </a:cxn>
              </a:cxnLst>
              <a:rect l="0" t="0" r="r" b="b"/>
              <a:pathLst>
                <a:path w="8" h="75">
                  <a:moveTo>
                    <a:pt x="8" y="0"/>
                  </a:moveTo>
                  <a:cubicBezTo>
                    <a:pt x="8" y="24"/>
                    <a:pt x="8" y="48"/>
                    <a:pt x="8" y="75"/>
                  </a:cubicBezTo>
                  <a:cubicBezTo>
                    <a:pt x="1" y="65"/>
                    <a:pt x="0" y="9"/>
                    <a:pt x="8"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9" name="Freeform 104">
              <a:extLst>
                <a:ext uri="{FF2B5EF4-FFF2-40B4-BE49-F238E27FC236}">
                  <a16:creationId xmlns:a16="http://schemas.microsoft.com/office/drawing/2014/main" id="{38DB76E1-32CA-4552-ADD3-3A302F75E7DB}"/>
                </a:ext>
              </a:extLst>
            </p:cNvPr>
            <p:cNvSpPr/>
            <p:nvPr/>
          </p:nvSpPr>
          <p:spPr bwMode="auto">
            <a:xfrm>
              <a:off x="2301714" y="3100786"/>
              <a:ext cx="46339" cy="98026"/>
            </a:xfrm>
            <a:custGeom>
              <a:avLst/>
              <a:gdLst>
                <a:gd name="T0" fmla="*/ 0 w 14"/>
                <a:gd name="T1" fmla="*/ 8 h 30"/>
                <a:gd name="T2" fmla="*/ 6 w 14"/>
                <a:gd name="T3" fmla="*/ 0 h 30"/>
                <a:gd name="T4" fmla="*/ 10 w 14"/>
                <a:gd name="T5" fmla="*/ 8 h 30"/>
                <a:gd name="T6" fmla="*/ 13 w 14"/>
                <a:gd name="T7" fmla="*/ 23 h 30"/>
                <a:gd name="T8" fmla="*/ 12 w 14"/>
                <a:gd name="T9" fmla="*/ 30 h 30"/>
                <a:gd name="T10" fmla="*/ 6 w 14"/>
                <a:gd name="T11" fmla="*/ 26 h 30"/>
                <a:gd name="T12" fmla="*/ 0 w 14"/>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4" h="30">
                  <a:moveTo>
                    <a:pt x="0" y="8"/>
                  </a:moveTo>
                  <a:cubicBezTo>
                    <a:pt x="2" y="5"/>
                    <a:pt x="4" y="3"/>
                    <a:pt x="6" y="0"/>
                  </a:cubicBezTo>
                  <a:cubicBezTo>
                    <a:pt x="8" y="3"/>
                    <a:pt x="9" y="5"/>
                    <a:pt x="10" y="8"/>
                  </a:cubicBezTo>
                  <a:cubicBezTo>
                    <a:pt x="12" y="13"/>
                    <a:pt x="13" y="18"/>
                    <a:pt x="13" y="23"/>
                  </a:cubicBezTo>
                  <a:cubicBezTo>
                    <a:pt x="14" y="25"/>
                    <a:pt x="13" y="28"/>
                    <a:pt x="12" y="30"/>
                  </a:cubicBezTo>
                  <a:cubicBezTo>
                    <a:pt x="10" y="29"/>
                    <a:pt x="7" y="28"/>
                    <a:pt x="6" y="26"/>
                  </a:cubicBezTo>
                  <a:cubicBezTo>
                    <a:pt x="4" y="21"/>
                    <a:pt x="2" y="15"/>
                    <a:pt x="0" y="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50" name="Freeform 109">
              <a:extLst>
                <a:ext uri="{FF2B5EF4-FFF2-40B4-BE49-F238E27FC236}">
                  <a16:creationId xmlns:a16="http://schemas.microsoft.com/office/drawing/2014/main" id="{FEB4D170-6F3A-4424-BB89-2FBA8779272D}"/>
                </a:ext>
              </a:extLst>
            </p:cNvPr>
            <p:cNvSpPr/>
            <p:nvPr/>
          </p:nvSpPr>
          <p:spPr bwMode="auto">
            <a:xfrm>
              <a:off x="3003931" y="3113263"/>
              <a:ext cx="55250" cy="112284"/>
            </a:xfrm>
            <a:custGeom>
              <a:avLst/>
              <a:gdLst>
                <a:gd name="T0" fmla="*/ 0 w 17"/>
                <a:gd name="T1" fmla="*/ 34 h 34"/>
                <a:gd name="T2" fmla="*/ 8 w 17"/>
                <a:gd name="T3" fmla="*/ 0 h 34"/>
                <a:gd name="T4" fmla="*/ 0 w 17"/>
                <a:gd name="T5" fmla="*/ 34 h 34"/>
              </a:gdLst>
              <a:ahLst/>
              <a:cxnLst>
                <a:cxn ang="0">
                  <a:pos x="T0" y="T1"/>
                </a:cxn>
                <a:cxn ang="0">
                  <a:pos x="T2" y="T3"/>
                </a:cxn>
                <a:cxn ang="0">
                  <a:pos x="T4" y="T5"/>
                </a:cxn>
              </a:cxnLst>
              <a:rect l="0" t="0" r="r" b="b"/>
              <a:pathLst>
                <a:path w="17" h="34">
                  <a:moveTo>
                    <a:pt x="0" y="34"/>
                  </a:moveTo>
                  <a:cubicBezTo>
                    <a:pt x="3" y="21"/>
                    <a:pt x="5" y="11"/>
                    <a:pt x="8" y="0"/>
                  </a:cubicBezTo>
                  <a:cubicBezTo>
                    <a:pt x="17" y="9"/>
                    <a:pt x="15" y="24"/>
                    <a:pt x="0" y="3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46391271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C1401-2050-4F3B-96C0-FB9485B80C5D}"/>
              </a:ext>
            </a:extLst>
          </p:cNvPr>
          <p:cNvSpPr>
            <a:spLocks noGrp="1"/>
          </p:cNvSpPr>
          <p:nvPr>
            <p:ph type="title" idx="4294967295"/>
          </p:nvPr>
        </p:nvSpPr>
        <p:spPr>
          <a:xfrm>
            <a:off x="1586765" y="594356"/>
            <a:ext cx="8474075" cy="708025"/>
          </a:xfrm>
          <a:prstGeom prst="rect">
            <a:avLst/>
          </a:prstGeom>
        </p:spPr>
        <p:txBody>
          <a:bodyPr/>
          <a:lstStyle/>
          <a:p>
            <a:r>
              <a:rPr lang="es-PE" dirty="0">
                <a:solidFill>
                  <a:srgbClr val="EFC964"/>
                </a:solidFill>
              </a:rPr>
              <a:t>Human Health </a:t>
            </a:r>
            <a:r>
              <a:rPr lang="es-PE" dirty="0">
                <a:solidFill>
                  <a:schemeClr val="bg1"/>
                </a:solidFill>
              </a:rPr>
              <a:t>Infographic</a:t>
            </a:r>
          </a:p>
        </p:txBody>
      </p:sp>
      <p:sp>
        <p:nvSpPr>
          <p:cNvPr id="3" name="Rectangle 6">
            <a:extLst>
              <a:ext uri="{FF2B5EF4-FFF2-40B4-BE49-F238E27FC236}">
                <a16:creationId xmlns:a16="http://schemas.microsoft.com/office/drawing/2014/main" id="{34B1FDD9-7761-4F2E-BE62-1A9BD2BB5988}"/>
              </a:ext>
            </a:extLst>
          </p:cNvPr>
          <p:cNvSpPr/>
          <p:nvPr/>
        </p:nvSpPr>
        <p:spPr>
          <a:xfrm>
            <a:off x="9139880" y="2283263"/>
            <a:ext cx="2157176" cy="646331"/>
          </a:xfrm>
          <a:prstGeom prst="rect">
            <a:avLst/>
          </a:prstGeom>
          <a:noFill/>
        </p:spPr>
        <p:txBody>
          <a:bodyPr wrap="square">
            <a:spAutoFit/>
          </a:bodyPr>
          <a:lstStyle/>
          <a:p>
            <a:pPr>
              <a:spcBef>
                <a:spcPct val="20000"/>
              </a:spcBef>
              <a:defRPr/>
            </a:pPr>
            <a:r>
              <a:rPr lang="en-US" sz="1200">
                <a:solidFill>
                  <a:srgbClr val="333333"/>
                </a:solidFill>
                <a:cs typeface="Arial" panose="020B0604020202020204" pitchFamily="34" charset="0"/>
              </a:rPr>
              <a:t>Lorem ipsum dolor sit amet, consectetur adipiscing elit. Mauris massa erat, semper </a:t>
            </a:r>
          </a:p>
        </p:txBody>
      </p:sp>
      <p:sp>
        <p:nvSpPr>
          <p:cNvPr id="21" name="Shape 834">
            <a:extLst>
              <a:ext uri="{FF2B5EF4-FFF2-40B4-BE49-F238E27FC236}">
                <a16:creationId xmlns:a16="http://schemas.microsoft.com/office/drawing/2014/main" id="{6DA458E9-386D-4D91-A3AF-9C1C36AD28FE}"/>
              </a:ext>
            </a:extLst>
          </p:cNvPr>
          <p:cNvSpPr/>
          <p:nvPr/>
        </p:nvSpPr>
        <p:spPr>
          <a:xfrm>
            <a:off x="8402984" y="2387591"/>
            <a:ext cx="500493" cy="500493"/>
          </a:xfrm>
          <a:prstGeom prst="ellipse">
            <a:avLst/>
          </a:prstGeom>
          <a:solidFill>
            <a:srgbClr val="FFC700"/>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2" name="Shape 835">
            <a:extLst>
              <a:ext uri="{FF2B5EF4-FFF2-40B4-BE49-F238E27FC236}">
                <a16:creationId xmlns:a16="http://schemas.microsoft.com/office/drawing/2014/main" id="{B44254E4-83DC-4AB1-8615-F5341CCE7224}"/>
              </a:ext>
            </a:extLst>
          </p:cNvPr>
          <p:cNvSpPr/>
          <p:nvPr/>
        </p:nvSpPr>
        <p:spPr>
          <a:xfrm>
            <a:off x="8506626" y="2506658"/>
            <a:ext cx="293210" cy="262001"/>
          </a:xfrm>
          <a:custGeom>
            <a:avLst/>
            <a:gdLst/>
            <a:ahLst/>
            <a:cxnLst>
              <a:cxn ang="0">
                <a:pos x="wd2" y="hd2"/>
              </a:cxn>
              <a:cxn ang="5400000">
                <a:pos x="wd2" y="hd2"/>
              </a:cxn>
              <a:cxn ang="10800000">
                <a:pos x="wd2" y="hd2"/>
              </a:cxn>
              <a:cxn ang="16200000">
                <a:pos x="wd2" y="hd2"/>
              </a:cxn>
            </a:cxnLst>
            <a:rect l="0" t="0" r="r" b="b"/>
            <a:pathLst>
              <a:path w="21567" h="21519" extrusionOk="0">
                <a:moveTo>
                  <a:pt x="12417" y="18248"/>
                </a:moveTo>
                <a:cubicBezTo>
                  <a:pt x="11812" y="18249"/>
                  <a:pt x="11240" y="17943"/>
                  <a:pt x="10861" y="17416"/>
                </a:cubicBezTo>
                <a:cubicBezTo>
                  <a:pt x="10564" y="17003"/>
                  <a:pt x="10410" y="16483"/>
                  <a:pt x="10429" y="15953"/>
                </a:cubicBezTo>
                <a:cubicBezTo>
                  <a:pt x="9563" y="16330"/>
                  <a:pt x="8591" y="16253"/>
                  <a:pt x="7781" y="15742"/>
                </a:cubicBezTo>
                <a:cubicBezTo>
                  <a:pt x="7208" y="15381"/>
                  <a:pt x="6755" y="14822"/>
                  <a:pt x="6489" y="14149"/>
                </a:cubicBezTo>
                <a:cubicBezTo>
                  <a:pt x="4781" y="15173"/>
                  <a:pt x="2666" y="14736"/>
                  <a:pt x="1399" y="13097"/>
                </a:cubicBezTo>
                <a:cubicBezTo>
                  <a:pt x="746" y="12253"/>
                  <a:pt x="407" y="11162"/>
                  <a:pt x="450" y="10048"/>
                </a:cubicBezTo>
                <a:cubicBezTo>
                  <a:pt x="135" y="9618"/>
                  <a:pt x="-24" y="9072"/>
                  <a:pt x="3" y="8518"/>
                </a:cubicBezTo>
                <a:cubicBezTo>
                  <a:pt x="47" y="7595"/>
                  <a:pt x="581" y="6791"/>
                  <a:pt x="1359" y="6475"/>
                </a:cubicBezTo>
                <a:cubicBezTo>
                  <a:pt x="1125" y="5977"/>
                  <a:pt x="1150" y="5376"/>
                  <a:pt x="1425" y="4904"/>
                </a:cubicBezTo>
                <a:cubicBezTo>
                  <a:pt x="1735" y="4372"/>
                  <a:pt x="2300" y="4100"/>
                  <a:pt x="2859" y="4215"/>
                </a:cubicBezTo>
                <a:cubicBezTo>
                  <a:pt x="2998" y="3516"/>
                  <a:pt x="3384" y="2909"/>
                  <a:pt x="3928" y="2531"/>
                </a:cubicBezTo>
                <a:cubicBezTo>
                  <a:pt x="4485" y="2144"/>
                  <a:pt x="5159" y="2030"/>
                  <a:pt x="5794" y="2214"/>
                </a:cubicBezTo>
                <a:cubicBezTo>
                  <a:pt x="5935" y="1797"/>
                  <a:pt x="6215" y="1457"/>
                  <a:pt x="6576" y="1266"/>
                </a:cubicBezTo>
                <a:cubicBezTo>
                  <a:pt x="7019" y="1032"/>
                  <a:pt x="7534" y="1043"/>
                  <a:pt x="7968" y="1298"/>
                </a:cubicBezTo>
                <a:cubicBezTo>
                  <a:pt x="8523" y="641"/>
                  <a:pt x="9258" y="209"/>
                  <a:pt x="10057" y="71"/>
                </a:cubicBezTo>
                <a:cubicBezTo>
                  <a:pt x="10919" y="-78"/>
                  <a:pt x="11800" y="122"/>
                  <a:pt x="12541" y="636"/>
                </a:cubicBezTo>
                <a:cubicBezTo>
                  <a:pt x="13012" y="144"/>
                  <a:pt x="13659" y="-81"/>
                  <a:pt x="14297" y="26"/>
                </a:cubicBezTo>
                <a:cubicBezTo>
                  <a:pt x="14932" y="132"/>
                  <a:pt x="15489" y="554"/>
                  <a:pt x="15811" y="1173"/>
                </a:cubicBezTo>
                <a:cubicBezTo>
                  <a:pt x="16517" y="1079"/>
                  <a:pt x="17227" y="1296"/>
                  <a:pt x="17792" y="1778"/>
                </a:cubicBezTo>
                <a:cubicBezTo>
                  <a:pt x="18371" y="2273"/>
                  <a:pt x="18748" y="3007"/>
                  <a:pt x="18840" y="3815"/>
                </a:cubicBezTo>
                <a:cubicBezTo>
                  <a:pt x="19362" y="3772"/>
                  <a:pt x="19856" y="4081"/>
                  <a:pt x="20096" y="4599"/>
                </a:cubicBezTo>
                <a:cubicBezTo>
                  <a:pt x="20273" y="4982"/>
                  <a:pt x="20285" y="5434"/>
                  <a:pt x="20130" y="5828"/>
                </a:cubicBezTo>
                <a:cubicBezTo>
                  <a:pt x="20470" y="5910"/>
                  <a:pt x="20756" y="6168"/>
                  <a:pt x="20899" y="6522"/>
                </a:cubicBezTo>
                <a:cubicBezTo>
                  <a:pt x="21034" y="6859"/>
                  <a:pt x="21026" y="7245"/>
                  <a:pt x="20876" y="7574"/>
                </a:cubicBezTo>
                <a:cubicBezTo>
                  <a:pt x="21298" y="7884"/>
                  <a:pt x="21556" y="8406"/>
                  <a:pt x="21567" y="8969"/>
                </a:cubicBezTo>
                <a:cubicBezTo>
                  <a:pt x="21576" y="9467"/>
                  <a:pt x="21389" y="9944"/>
                  <a:pt x="21056" y="10274"/>
                </a:cubicBezTo>
                <a:cubicBezTo>
                  <a:pt x="21185" y="10477"/>
                  <a:pt x="21191" y="10747"/>
                  <a:pt x="21071" y="10956"/>
                </a:cubicBezTo>
                <a:cubicBezTo>
                  <a:pt x="20951" y="11165"/>
                  <a:pt x="20731" y="11272"/>
                  <a:pt x="20513" y="11228"/>
                </a:cubicBezTo>
                <a:cubicBezTo>
                  <a:pt x="21205" y="12110"/>
                  <a:pt x="21414" y="13346"/>
                  <a:pt x="21056" y="14448"/>
                </a:cubicBezTo>
                <a:cubicBezTo>
                  <a:pt x="20658" y="15670"/>
                  <a:pt x="19746" y="16459"/>
                  <a:pt x="18779" y="16955"/>
                </a:cubicBezTo>
                <a:cubicBezTo>
                  <a:pt x="17660" y="17528"/>
                  <a:pt x="16384" y="17756"/>
                  <a:pt x="15066" y="17521"/>
                </a:cubicBezTo>
                <a:lnTo>
                  <a:pt x="16694" y="20978"/>
                </a:lnTo>
                <a:lnTo>
                  <a:pt x="14368" y="21519"/>
                </a:lnTo>
                <a:lnTo>
                  <a:pt x="12417" y="18248"/>
                </a:ln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a:p>
        </p:txBody>
      </p:sp>
      <p:sp>
        <p:nvSpPr>
          <p:cNvPr id="23" name="Shape 836">
            <a:extLst>
              <a:ext uri="{FF2B5EF4-FFF2-40B4-BE49-F238E27FC236}">
                <a16:creationId xmlns:a16="http://schemas.microsoft.com/office/drawing/2014/main" id="{F9B9AEC4-7468-45D2-BE44-EDAFEA532D3A}"/>
              </a:ext>
            </a:extLst>
          </p:cNvPr>
          <p:cNvSpPr/>
          <p:nvPr/>
        </p:nvSpPr>
        <p:spPr>
          <a:xfrm>
            <a:off x="8813672" y="3024366"/>
            <a:ext cx="500493" cy="500493"/>
          </a:xfrm>
          <a:prstGeom prst="ellipse">
            <a:avLst/>
          </a:prstGeom>
          <a:solidFill>
            <a:srgbClr val="EE700A"/>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4" name="Shape 837">
            <a:extLst>
              <a:ext uri="{FF2B5EF4-FFF2-40B4-BE49-F238E27FC236}">
                <a16:creationId xmlns:a16="http://schemas.microsoft.com/office/drawing/2014/main" id="{346B79FF-BCEC-407A-924B-3ACF9DC5A850}"/>
              </a:ext>
            </a:extLst>
          </p:cNvPr>
          <p:cNvSpPr/>
          <p:nvPr/>
        </p:nvSpPr>
        <p:spPr>
          <a:xfrm>
            <a:off x="8941563" y="3183908"/>
            <a:ext cx="279000" cy="187615"/>
          </a:xfrm>
          <a:custGeom>
            <a:avLst/>
            <a:gdLst/>
            <a:ahLst/>
            <a:cxnLst>
              <a:cxn ang="0">
                <a:pos x="wd2" y="hd2"/>
              </a:cxn>
              <a:cxn ang="5400000">
                <a:pos x="wd2" y="hd2"/>
              </a:cxn>
              <a:cxn ang="10800000">
                <a:pos x="wd2" y="hd2"/>
              </a:cxn>
              <a:cxn ang="16200000">
                <a:pos x="wd2" y="hd2"/>
              </a:cxn>
            </a:cxnLst>
            <a:rect l="0" t="0" r="r" b="b"/>
            <a:pathLst>
              <a:path w="21451" h="21237" extrusionOk="0">
                <a:moveTo>
                  <a:pt x="12250" y="14274"/>
                </a:moveTo>
                <a:cubicBezTo>
                  <a:pt x="12370" y="14803"/>
                  <a:pt x="12428" y="15358"/>
                  <a:pt x="12422" y="15916"/>
                </a:cubicBezTo>
                <a:cubicBezTo>
                  <a:pt x="12415" y="16477"/>
                  <a:pt x="12344" y="17033"/>
                  <a:pt x="12210" y="17558"/>
                </a:cubicBezTo>
                <a:lnTo>
                  <a:pt x="11623" y="17195"/>
                </a:lnTo>
                <a:cubicBezTo>
                  <a:pt x="11561" y="16666"/>
                  <a:pt x="11457" y="16150"/>
                  <a:pt x="11313" y="15658"/>
                </a:cubicBezTo>
                <a:cubicBezTo>
                  <a:pt x="11165" y="15153"/>
                  <a:pt x="10976" y="14677"/>
                  <a:pt x="10750" y="14239"/>
                </a:cubicBezTo>
                <a:cubicBezTo>
                  <a:pt x="10453" y="15400"/>
                  <a:pt x="9826" y="16310"/>
                  <a:pt x="9034" y="16730"/>
                </a:cubicBezTo>
                <a:cubicBezTo>
                  <a:pt x="8260" y="17140"/>
                  <a:pt x="7394" y="17034"/>
                  <a:pt x="6636" y="17521"/>
                </a:cubicBezTo>
                <a:cubicBezTo>
                  <a:pt x="5635" y="18165"/>
                  <a:pt x="5056" y="19673"/>
                  <a:pt x="4158" y="20573"/>
                </a:cubicBezTo>
                <a:cubicBezTo>
                  <a:pt x="3630" y="21103"/>
                  <a:pt x="2994" y="21394"/>
                  <a:pt x="2379" y="21150"/>
                </a:cubicBezTo>
                <a:cubicBezTo>
                  <a:pt x="736" y="20499"/>
                  <a:pt x="671" y="18109"/>
                  <a:pt x="664" y="15605"/>
                </a:cubicBezTo>
                <a:cubicBezTo>
                  <a:pt x="656" y="12627"/>
                  <a:pt x="-26" y="9071"/>
                  <a:pt x="1" y="5785"/>
                </a:cubicBezTo>
                <a:cubicBezTo>
                  <a:pt x="8" y="4892"/>
                  <a:pt x="37" y="3970"/>
                  <a:pt x="366" y="3217"/>
                </a:cubicBezTo>
                <a:cubicBezTo>
                  <a:pt x="784" y="2259"/>
                  <a:pt x="1550" y="1854"/>
                  <a:pt x="2286" y="1502"/>
                </a:cubicBezTo>
                <a:cubicBezTo>
                  <a:pt x="4069" y="649"/>
                  <a:pt x="5892" y="-206"/>
                  <a:pt x="7762" y="45"/>
                </a:cubicBezTo>
                <a:cubicBezTo>
                  <a:pt x="9348" y="257"/>
                  <a:pt x="10824" y="1261"/>
                  <a:pt x="12399" y="1552"/>
                </a:cubicBezTo>
                <a:cubicBezTo>
                  <a:pt x="14127" y="1872"/>
                  <a:pt x="15819" y="1267"/>
                  <a:pt x="17558" y="1471"/>
                </a:cubicBezTo>
                <a:cubicBezTo>
                  <a:pt x="18716" y="1607"/>
                  <a:pt x="19666" y="2625"/>
                  <a:pt x="20573" y="2989"/>
                </a:cubicBezTo>
                <a:cubicBezTo>
                  <a:pt x="21106" y="3202"/>
                  <a:pt x="21574" y="3566"/>
                  <a:pt x="21421" y="4220"/>
                </a:cubicBezTo>
                <a:cubicBezTo>
                  <a:pt x="21318" y="4663"/>
                  <a:pt x="20954" y="4742"/>
                  <a:pt x="20626" y="4805"/>
                </a:cubicBezTo>
                <a:cubicBezTo>
                  <a:pt x="19838" y="4955"/>
                  <a:pt x="19055" y="5534"/>
                  <a:pt x="18522" y="6471"/>
                </a:cubicBezTo>
                <a:cubicBezTo>
                  <a:pt x="18004" y="7381"/>
                  <a:pt x="17831" y="8558"/>
                  <a:pt x="17478" y="9597"/>
                </a:cubicBezTo>
                <a:cubicBezTo>
                  <a:pt x="16825" y="11517"/>
                  <a:pt x="15621" y="12893"/>
                  <a:pt x="14250" y="13646"/>
                </a:cubicBezTo>
                <a:cubicBezTo>
                  <a:pt x="13608" y="13999"/>
                  <a:pt x="12934" y="14210"/>
                  <a:pt x="12250" y="14274"/>
                </a:cubicBez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a:p>
        </p:txBody>
      </p:sp>
      <p:sp>
        <p:nvSpPr>
          <p:cNvPr id="25" name="Shape 838">
            <a:extLst>
              <a:ext uri="{FF2B5EF4-FFF2-40B4-BE49-F238E27FC236}">
                <a16:creationId xmlns:a16="http://schemas.microsoft.com/office/drawing/2014/main" id="{E4046E2C-8447-4A99-ADCB-A6B411FE1B66}"/>
              </a:ext>
            </a:extLst>
          </p:cNvPr>
          <p:cNvSpPr/>
          <p:nvPr/>
        </p:nvSpPr>
        <p:spPr>
          <a:xfrm>
            <a:off x="2891588" y="3020889"/>
            <a:ext cx="500493" cy="500493"/>
          </a:xfrm>
          <a:prstGeom prst="ellipse">
            <a:avLst/>
          </a:prstGeom>
          <a:solidFill>
            <a:srgbClr val="70AD47"/>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6" name="Shape 839">
            <a:extLst>
              <a:ext uri="{FF2B5EF4-FFF2-40B4-BE49-F238E27FC236}">
                <a16:creationId xmlns:a16="http://schemas.microsoft.com/office/drawing/2014/main" id="{5114CFA0-B61C-4CD1-869F-68ABE5F84A49}"/>
              </a:ext>
            </a:extLst>
          </p:cNvPr>
          <p:cNvSpPr/>
          <p:nvPr/>
        </p:nvSpPr>
        <p:spPr>
          <a:xfrm>
            <a:off x="3188795" y="3182388"/>
            <a:ext cx="34678" cy="76130"/>
          </a:xfrm>
          <a:custGeom>
            <a:avLst/>
            <a:gdLst/>
            <a:ahLst/>
            <a:cxnLst>
              <a:cxn ang="0">
                <a:pos x="wd2" y="hd2"/>
              </a:cxn>
              <a:cxn ang="5400000">
                <a:pos x="wd2" y="hd2"/>
              </a:cxn>
              <a:cxn ang="10800000">
                <a:pos x="wd2" y="hd2"/>
              </a:cxn>
              <a:cxn ang="16200000">
                <a:pos x="wd2" y="hd2"/>
              </a:cxn>
            </a:cxnLst>
            <a:rect l="0" t="0" r="r" b="b"/>
            <a:pathLst>
              <a:path w="21600" h="21600" extrusionOk="0">
                <a:moveTo>
                  <a:pt x="0" y="5125"/>
                </a:moveTo>
                <a:cubicBezTo>
                  <a:pt x="3992" y="5212"/>
                  <a:pt x="7960" y="4802"/>
                  <a:pt x="11478" y="3938"/>
                </a:cubicBezTo>
                <a:cubicBezTo>
                  <a:pt x="15166" y="3033"/>
                  <a:pt x="18210" y="1666"/>
                  <a:pt x="20251" y="0"/>
                </a:cubicBezTo>
                <a:cubicBezTo>
                  <a:pt x="18885" y="1310"/>
                  <a:pt x="18086" y="2728"/>
                  <a:pt x="17899" y="4176"/>
                </a:cubicBezTo>
                <a:cubicBezTo>
                  <a:pt x="17687" y="5808"/>
                  <a:pt x="18255" y="7441"/>
                  <a:pt x="19563" y="8963"/>
                </a:cubicBezTo>
                <a:cubicBezTo>
                  <a:pt x="18619" y="10211"/>
                  <a:pt x="18215" y="11531"/>
                  <a:pt x="18374" y="12849"/>
                </a:cubicBezTo>
                <a:cubicBezTo>
                  <a:pt x="18536" y="14198"/>
                  <a:pt x="19284" y="15518"/>
                  <a:pt x="20574" y="16735"/>
                </a:cubicBezTo>
                <a:cubicBezTo>
                  <a:pt x="20157" y="17531"/>
                  <a:pt x="20027" y="18352"/>
                  <a:pt x="20190" y="19167"/>
                </a:cubicBezTo>
                <a:cubicBezTo>
                  <a:pt x="20357" y="20008"/>
                  <a:pt x="20834" y="20831"/>
                  <a:pt x="21600" y="21600"/>
                </a:cubicBezTo>
                <a:cubicBezTo>
                  <a:pt x="20540" y="20294"/>
                  <a:pt x="18742" y="19138"/>
                  <a:pt x="16387" y="18249"/>
                </a:cubicBezTo>
                <a:cubicBezTo>
                  <a:pt x="14281" y="17454"/>
                  <a:pt x="11792" y="16897"/>
                  <a:pt x="9124" y="16624"/>
                </a:cubicBezTo>
                <a:cubicBezTo>
                  <a:pt x="10878" y="15947"/>
                  <a:pt x="12288" y="15104"/>
                  <a:pt x="13254" y="14153"/>
                </a:cubicBezTo>
                <a:cubicBezTo>
                  <a:pt x="14138" y="13283"/>
                  <a:pt x="14632" y="12341"/>
                  <a:pt x="14706" y="11383"/>
                </a:cubicBezTo>
                <a:cubicBezTo>
                  <a:pt x="12794" y="11066"/>
                  <a:pt x="11270" y="10392"/>
                  <a:pt x="10518" y="9531"/>
                </a:cubicBezTo>
                <a:cubicBezTo>
                  <a:pt x="9914" y="8840"/>
                  <a:pt x="9854" y="8076"/>
                  <a:pt x="10348" y="7367"/>
                </a:cubicBezTo>
                <a:cubicBezTo>
                  <a:pt x="9269" y="6793"/>
                  <a:pt x="7975" y="6310"/>
                  <a:pt x="6527" y="5941"/>
                </a:cubicBezTo>
                <a:cubicBezTo>
                  <a:pt x="4529" y="5432"/>
                  <a:pt x="2289" y="5152"/>
                  <a:pt x="0" y="5125"/>
                </a:cubicBezTo>
                <a:close/>
              </a:path>
            </a:pathLst>
          </a:custGeom>
          <a:ln w="25400">
            <a:solidFill>
              <a:srgbClr val="000000"/>
            </a:solidFill>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a:p>
        </p:txBody>
      </p:sp>
      <p:sp>
        <p:nvSpPr>
          <p:cNvPr id="27" name="Shape 840">
            <a:extLst>
              <a:ext uri="{FF2B5EF4-FFF2-40B4-BE49-F238E27FC236}">
                <a16:creationId xmlns:a16="http://schemas.microsoft.com/office/drawing/2014/main" id="{9DDD5922-6D51-43A6-9131-A876A266D35C}"/>
              </a:ext>
            </a:extLst>
          </p:cNvPr>
          <p:cNvSpPr/>
          <p:nvPr/>
        </p:nvSpPr>
        <p:spPr>
          <a:xfrm>
            <a:off x="3182115" y="3284152"/>
            <a:ext cx="44101" cy="62212"/>
          </a:xfrm>
          <a:custGeom>
            <a:avLst/>
            <a:gdLst/>
            <a:ahLst/>
            <a:cxnLst>
              <a:cxn ang="0">
                <a:pos x="wd2" y="hd2"/>
              </a:cxn>
              <a:cxn ang="5400000">
                <a:pos x="wd2" y="hd2"/>
              </a:cxn>
              <a:cxn ang="10800000">
                <a:pos x="wd2" y="hd2"/>
              </a:cxn>
              <a:cxn ang="16200000">
                <a:pos x="wd2" y="hd2"/>
              </a:cxn>
            </a:cxnLst>
            <a:rect l="0" t="0" r="r" b="b"/>
            <a:pathLst>
              <a:path w="21600" h="21600" extrusionOk="0">
                <a:moveTo>
                  <a:pt x="9116" y="4097"/>
                </a:moveTo>
                <a:cubicBezTo>
                  <a:pt x="11880" y="5147"/>
                  <a:pt x="15282" y="4831"/>
                  <a:pt x="17571" y="3311"/>
                </a:cubicBezTo>
                <a:cubicBezTo>
                  <a:pt x="18873" y="2446"/>
                  <a:pt x="19661" y="1262"/>
                  <a:pt x="19776" y="0"/>
                </a:cubicBezTo>
                <a:lnTo>
                  <a:pt x="21600" y="2659"/>
                </a:lnTo>
                <a:cubicBezTo>
                  <a:pt x="20794" y="4197"/>
                  <a:pt x="20234" y="5795"/>
                  <a:pt x="19931" y="7422"/>
                </a:cubicBezTo>
                <a:cubicBezTo>
                  <a:pt x="19615" y="9122"/>
                  <a:pt x="19581" y="10843"/>
                  <a:pt x="19831" y="12550"/>
                </a:cubicBezTo>
                <a:cubicBezTo>
                  <a:pt x="18292" y="13193"/>
                  <a:pt x="17049" y="14139"/>
                  <a:pt x="16252" y="15273"/>
                </a:cubicBezTo>
                <a:cubicBezTo>
                  <a:pt x="15498" y="16346"/>
                  <a:pt x="15174" y="17547"/>
                  <a:pt x="15317" y="18742"/>
                </a:cubicBezTo>
                <a:cubicBezTo>
                  <a:pt x="13904" y="18917"/>
                  <a:pt x="12549" y="19275"/>
                  <a:pt x="11319" y="19798"/>
                </a:cubicBezTo>
                <a:cubicBezTo>
                  <a:pt x="10194" y="20276"/>
                  <a:pt x="9191" y="20885"/>
                  <a:pt x="8352" y="21600"/>
                </a:cubicBezTo>
                <a:cubicBezTo>
                  <a:pt x="7503" y="20748"/>
                  <a:pt x="6445" y="20011"/>
                  <a:pt x="5229" y="19424"/>
                </a:cubicBezTo>
                <a:cubicBezTo>
                  <a:pt x="3664" y="18670"/>
                  <a:pt x="1875" y="18181"/>
                  <a:pt x="0" y="17995"/>
                </a:cubicBezTo>
                <a:cubicBezTo>
                  <a:pt x="1942" y="18309"/>
                  <a:pt x="3932" y="18448"/>
                  <a:pt x="5923" y="18408"/>
                </a:cubicBezTo>
                <a:cubicBezTo>
                  <a:pt x="7805" y="18370"/>
                  <a:pt x="9673" y="18173"/>
                  <a:pt x="11488" y="17821"/>
                </a:cubicBezTo>
                <a:cubicBezTo>
                  <a:pt x="13583" y="16212"/>
                  <a:pt x="15047" y="14243"/>
                  <a:pt x="15733" y="12109"/>
                </a:cubicBezTo>
                <a:cubicBezTo>
                  <a:pt x="16118" y="10911"/>
                  <a:pt x="16250" y="9679"/>
                  <a:pt x="16125" y="8453"/>
                </a:cubicBezTo>
                <a:cubicBezTo>
                  <a:pt x="15545" y="7490"/>
                  <a:pt x="14692" y="6621"/>
                  <a:pt x="13617" y="5902"/>
                </a:cubicBezTo>
                <a:cubicBezTo>
                  <a:pt x="12345" y="5050"/>
                  <a:pt x="10801" y="4431"/>
                  <a:pt x="9116" y="4097"/>
                </a:cubicBezTo>
                <a:close/>
              </a:path>
            </a:pathLst>
          </a:custGeom>
          <a:ln w="25400">
            <a:solidFill>
              <a:srgbClr val="000000"/>
            </a:solidFill>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a:p>
        </p:txBody>
      </p:sp>
      <p:sp>
        <p:nvSpPr>
          <p:cNvPr id="28" name="Shape 841">
            <a:extLst>
              <a:ext uri="{FF2B5EF4-FFF2-40B4-BE49-F238E27FC236}">
                <a16:creationId xmlns:a16="http://schemas.microsoft.com/office/drawing/2014/main" id="{F6B02EB1-3FBB-4169-B629-1C0884523E13}"/>
              </a:ext>
            </a:extLst>
          </p:cNvPr>
          <p:cNvSpPr/>
          <p:nvPr/>
        </p:nvSpPr>
        <p:spPr>
          <a:xfrm>
            <a:off x="3014143" y="3137429"/>
            <a:ext cx="249252" cy="285809"/>
          </a:xfrm>
          <a:custGeom>
            <a:avLst/>
            <a:gdLst/>
            <a:ahLst/>
            <a:cxnLst>
              <a:cxn ang="0">
                <a:pos x="wd2" y="hd2"/>
              </a:cxn>
              <a:cxn ang="5400000">
                <a:pos x="wd2" y="hd2"/>
              </a:cxn>
              <a:cxn ang="10800000">
                <a:pos x="wd2" y="hd2"/>
              </a:cxn>
              <a:cxn ang="16200000">
                <a:pos x="wd2" y="hd2"/>
              </a:cxn>
            </a:cxnLst>
            <a:rect l="0" t="0" r="r" b="b"/>
            <a:pathLst>
              <a:path w="21458" h="21469" extrusionOk="0">
                <a:moveTo>
                  <a:pt x="5384" y="16705"/>
                </a:moveTo>
                <a:lnTo>
                  <a:pt x="4701" y="16909"/>
                </a:lnTo>
                <a:lnTo>
                  <a:pt x="3258" y="14988"/>
                </a:lnTo>
                <a:cubicBezTo>
                  <a:pt x="2637" y="15464"/>
                  <a:pt x="1716" y="15489"/>
                  <a:pt x="1063" y="15047"/>
                </a:cubicBezTo>
                <a:cubicBezTo>
                  <a:pt x="362" y="14574"/>
                  <a:pt x="182" y="13716"/>
                  <a:pt x="643" y="13056"/>
                </a:cubicBezTo>
                <a:cubicBezTo>
                  <a:pt x="241" y="12737"/>
                  <a:pt x="9" y="12287"/>
                  <a:pt x="0" y="11814"/>
                </a:cubicBezTo>
                <a:cubicBezTo>
                  <a:pt x="-8" y="11348"/>
                  <a:pt x="201" y="10900"/>
                  <a:pt x="579" y="10571"/>
                </a:cubicBezTo>
                <a:cubicBezTo>
                  <a:pt x="319" y="10294"/>
                  <a:pt x="197" y="9938"/>
                  <a:pt x="242" y="9582"/>
                </a:cubicBezTo>
                <a:cubicBezTo>
                  <a:pt x="288" y="9222"/>
                  <a:pt x="501" y="8893"/>
                  <a:pt x="832" y="8673"/>
                </a:cubicBezTo>
                <a:cubicBezTo>
                  <a:pt x="564" y="8506"/>
                  <a:pt x="397" y="8243"/>
                  <a:pt x="375" y="7957"/>
                </a:cubicBezTo>
                <a:cubicBezTo>
                  <a:pt x="338" y="7473"/>
                  <a:pt x="702" y="7035"/>
                  <a:pt x="1241" y="6915"/>
                </a:cubicBezTo>
                <a:cubicBezTo>
                  <a:pt x="909" y="6873"/>
                  <a:pt x="649" y="6646"/>
                  <a:pt x="599" y="6357"/>
                </a:cubicBezTo>
                <a:cubicBezTo>
                  <a:pt x="537" y="5989"/>
                  <a:pt x="822" y="5646"/>
                  <a:pt x="1241" y="5582"/>
                </a:cubicBezTo>
                <a:cubicBezTo>
                  <a:pt x="740" y="5527"/>
                  <a:pt x="344" y="5185"/>
                  <a:pt x="275" y="4748"/>
                </a:cubicBezTo>
                <a:cubicBezTo>
                  <a:pt x="216" y="4378"/>
                  <a:pt x="409" y="4013"/>
                  <a:pt x="769" y="3811"/>
                </a:cubicBezTo>
                <a:cubicBezTo>
                  <a:pt x="435" y="3374"/>
                  <a:pt x="418" y="2808"/>
                  <a:pt x="724" y="2356"/>
                </a:cubicBezTo>
                <a:cubicBezTo>
                  <a:pt x="1001" y="1949"/>
                  <a:pt x="1500" y="1697"/>
                  <a:pt x="2042" y="1691"/>
                </a:cubicBezTo>
                <a:cubicBezTo>
                  <a:pt x="2254" y="1078"/>
                  <a:pt x="2908" y="662"/>
                  <a:pt x="3642" y="674"/>
                </a:cubicBezTo>
                <a:cubicBezTo>
                  <a:pt x="4180" y="683"/>
                  <a:pt x="4676" y="928"/>
                  <a:pt x="4961" y="1325"/>
                </a:cubicBezTo>
                <a:cubicBezTo>
                  <a:pt x="5335" y="1162"/>
                  <a:pt x="5787" y="1235"/>
                  <a:pt x="6069" y="1504"/>
                </a:cubicBezTo>
                <a:cubicBezTo>
                  <a:pt x="6311" y="1733"/>
                  <a:pt x="6378" y="2064"/>
                  <a:pt x="6243" y="2352"/>
                </a:cubicBezTo>
                <a:cubicBezTo>
                  <a:pt x="6704" y="2195"/>
                  <a:pt x="7219" y="2208"/>
                  <a:pt x="7669" y="2390"/>
                </a:cubicBezTo>
                <a:cubicBezTo>
                  <a:pt x="8116" y="2569"/>
                  <a:pt x="8460" y="2899"/>
                  <a:pt x="8624" y="3303"/>
                </a:cubicBezTo>
                <a:cubicBezTo>
                  <a:pt x="9058" y="3075"/>
                  <a:pt x="9545" y="2933"/>
                  <a:pt x="10049" y="2888"/>
                </a:cubicBezTo>
                <a:cubicBezTo>
                  <a:pt x="10619" y="2836"/>
                  <a:pt x="11194" y="2910"/>
                  <a:pt x="11722" y="3101"/>
                </a:cubicBezTo>
                <a:cubicBezTo>
                  <a:pt x="11903" y="2836"/>
                  <a:pt x="12197" y="2644"/>
                  <a:pt x="12539" y="2568"/>
                </a:cubicBezTo>
                <a:cubicBezTo>
                  <a:pt x="12877" y="2493"/>
                  <a:pt x="13235" y="2536"/>
                  <a:pt x="13537" y="2688"/>
                </a:cubicBezTo>
                <a:cubicBezTo>
                  <a:pt x="13609" y="2455"/>
                  <a:pt x="13789" y="2259"/>
                  <a:pt x="14033" y="2146"/>
                </a:cubicBezTo>
                <a:cubicBezTo>
                  <a:pt x="14303" y="2021"/>
                  <a:pt x="14623" y="2009"/>
                  <a:pt x="14903" y="2115"/>
                </a:cubicBezTo>
                <a:cubicBezTo>
                  <a:pt x="14837" y="1799"/>
                  <a:pt x="14928" y="1473"/>
                  <a:pt x="15153" y="1218"/>
                </a:cubicBezTo>
                <a:cubicBezTo>
                  <a:pt x="15447" y="886"/>
                  <a:pt x="15924" y="719"/>
                  <a:pt x="16399" y="782"/>
                </a:cubicBezTo>
                <a:cubicBezTo>
                  <a:pt x="16477" y="478"/>
                  <a:pt x="16742" y="236"/>
                  <a:pt x="17087" y="153"/>
                </a:cubicBezTo>
                <a:cubicBezTo>
                  <a:pt x="17433" y="70"/>
                  <a:pt x="17804" y="160"/>
                  <a:pt x="18050" y="389"/>
                </a:cubicBezTo>
                <a:cubicBezTo>
                  <a:pt x="18586" y="-7"/>
                  <a:pt x="19331" y="-110"/>
                  <a:pt x="19980" y="123"/>
                </a:cubicBezTo>
                <a:cubicBezTo>
                  <a:pt x="21134" y="536"/>
                  <a:pt x="21592" y="1750"/>
                  <a:pt x="20946" y="2681"/>
                </a:cubicBezTo>
                <a:cubicBezTo>
                  <a:pt x="21149" y="3070"/>
                  <a:pt x="21240" y="3498"/>
                  <a:pt x="21213" y="3925"/>
                </a:cubicBezTo>
                <a:cubicBezTo>
                  <a:pt x="21188" y="4305"/>
                  <a:pt x="21069" y="4675"/>
                  <a:pt x="20865" y="5012"/>
                </a:cubicBezTo>
                <a:cubicBezTo>
                  <a:pt x="21030" y="5171"/>
                  <a:pt x="21146" y="5364"/>
                  <a:pt x="21203" y="5573"/>
                </a:cubicBezTo>
                <a:cubicBezTo>
                  <a:pt x="21265" y="5803"/>
                  <a:pt x="21254" y="6044"/>
                  <a:pt x="21170" y="6269"/>
                </a:cubicBezTo>
                <a:cubicBezTo>
                  <a:pt x="21370" y="6447"/>
                  <a:pt x="21474" y="6691"/>
                  <a:pt x="21457" y="6939"/>
                </a:cubicBezTo>
                <a:cubicBezTo>
                  <a:pt x="21438" y="7208"/>
                  <a:pt x="21281" y="7454"/>
                  <a:pt x="21030" y="7610"/>
                </a:cubicBezTo>
                <a:cubicBezTo>
                  <a:pt x="21221" y="7898"/>
                  <a:pt x="21315" y="8227"/>
                  <a:pt x="21301" y="8559"/>
                </a:cubicBezTo>
                <a:cubicBezTo>
                  <a:pt x="21285" y="8933"/>
                  <a:pt x="21135" y="9293"/>
                  <a:pt x="20871" y="9588"/>
                </a:cubicBezTo>
                <a:cubicBezTo>
                  <a:pt x="21160" y="9733"/>
                  <a:pt x="21359" y="9983"/>
                  <a:pt x="21413" y="10269"/>
                </a:cubicBezTo>
                <a:cubicBezTo>
                  <a:pt x="21471" y="10577"/>
                  <a:pt x="21357" y="10890"/>
                  <a:pt x="21105" y="11112"/>
                </a:cubicBezTo>
                <a:cubicBezTo>
                  <a:pt x="21351" y="11375"/>
                  <a:pt x="21464" y="11713"/>
                  <a:pt x="21419" y="12050"/>
                </a:cubicBezTo>
                <a:cubicBezTo>
                  <a:pt x="21383" y="12322"/>
                  <a:pt x="21246" y="12575"/>
                  <a:pt x="21028" y="12772"/>
                </a:cubicBezTo>
                <a:cubicBezTo>
                  <a:pt x="21202" y="13060"/>
                  <a:pt x="21223" y="13399"/>
                  <a:pt x="21087" y="13701"/>
                </a:cubicBezTo>
                <a:cubicBezTo>
                  <a:pt x="20948" y="14011"/>
                  <a:pt x="20658" y="14251"/>
                  <a:pt x="20296" y="14356"/>
                </a:cubicBezTo>
                <a:cubicBezTo>
                  <a:pt x="20894" y="14850"/>
                  <a:pt x="21080" y="15615"/>
                  <a:pt x="20763" y="16278"/>
                </a:cubicBezTo>
                <a:cubicBezTo>
                  <a:pt x="20568" y="16685"/>
                  <a:pt x="20198" y="17008"/>
                  <a:pt x="19731" y="17177"/>
                </a:cubicBezTo>
                <a:cubicBezTo>
                  <a:pt x="19777" y="17445"/>
                  <a:pt x="19753" y="17703"/>
                  <a:pt x="19671" y="17946"/>
                </a:cubicBezTo>
                <a:cubicBezTo>
                  <a:pt x="19550" y="18306"/>
                  <a:pt x="19276" y="18661"/>
                  <a:pt x="18808" y="18690"/>
                </a:cubicBezTo>
                <a:cubicBezTo>
                  <a:pt x="18575" y="18704"/>
                  <a:pt x="18351" y="18605"/>
                  <a:pt x="18227" y="18433"/>
                </a:cubicBezTo>
                <a:cubicBezTo>
                  <a:pt x="17935" y="18667"/>
                  <a:pt x="17547" y="18789"/>
                  <a:pt x="17151" y="18769"/>
                </a:cubicBezTo>
                <a:cubicBezTo>
                  <a:pt x="16863" y="18755"/>
                  <a:pt x="16587" y="18667"/>
                  <a:pt x="16357" y="18515"/>
                </a:cubicBezTo>
                <a:cubicBezTo>
                  <a:pt x="15860" y="18779"/>
                  <a:pt x="15230" y="18755"/>
                  <a:pt x="14760" y="18455"/>
                </a:cubicBezTo>
                <a:cubicBezTo>
                  <a:pt x="14438" y="18250"/>
                  <a:pt x="14232" y="17934"/>
                  <a:pt x="14194" y="17588"/>
                </a:cubicBezTo>
                <a:cubicBezTo>
                  <a:pt x="14031" y="17780"/>
                  <a:pt x="13769" y="17888"/>
                  <a:pt x="13495" y="17874"/>
                </a:cubicBezTo>
                <a:cubicBezTo>
                  <a:pt x="13255" y="17863"/>
                  <a:pt x="13033" y="17757"/>
                  <a:pt x="12891" y="17588"/>
                </a:cubicBezTo>
                <a:cubicBezTo>
                  <a:pt x="12809" y="18164"/>
                  <a:pt x="12709" y="18739"/>
                  <a:pt x="12592" y="19311"/>
                </a:cubicBezTo>
                <a:cubicBezTo>
                  <a:pt x="12473" y="19889"/>
                  <a:pt x="12337" y="20463"/>
                  <a:pt x="12182" y="21035"/>
                </a:cubicBezTo>
                <a:cubicBezTo>
                  <a:pt x="12085" y="21250"/>
                  <a:pt x="11870" y="21408"/>
                  <a:pt x="11610" y="21454"/>
                </a:cubicBezTo>
                <a:cubicBezTo>
                  <a:pt x="11412" y="21490"/>
                  <a:pt x="11207" y="21457"/>
                  <a:pt x="11037" y="21362"/>
                </a:cubicBezTo>
                <a:cubicBezTo>
                  <a:pt x="10842" y="21459"/>
                  <a:pt x="10611" y="21479"/>
                  <a:pt x="10398" y="21419"/>
                </a:cubicBezTo>
                <a:cubicBezTo>
                  <a:pt x="10181" y="21358"/>
                  <a:pt x="10004" y="21219"/>
                  <a:pt x="9913" y="21036"/>
                </a:cubicBezTo>
                <a:cubicBezTo>
                  <a:pt x="9390" y="20440"/>
                  <a:pt x="9003" y="19763"/>
                  <a:pt x="8771" y="19040"/>
                </a:cubicBezTo>
                <a:cubicBezTo>
                  <a:pt x="8572" y="18417"/>
                  <a:pt x="8491" y="17771"/>
                  <a:pt x="8533" y="17126"/>
                </a:cubicBezTo>
                <a:cubicBezTo>
                  <a:pt x="8524" y="16568"/>
                  <a:pt x="8704" y="16021"/>
                  <a:pt x="9049" y="15552"/>
                </a:cubicBezTo>
                <a:cubicBezTo>
                  <a:pt x="9516" y="14917"/>
                  <a:pt x="10250" y="14467"/>
                  <a:pt x="11094" y="14301"/>
                </a:cubicBezTo>
                <a:cubicBezTo>
                  <a:pt x="10771" y="13698"/>
                  <a:pt x="10221" y="13210"/>
                  <a:pt x="9534" y="12921"/>
                </a:cubicBezTo>
                <a:cubicBezTo>
                  <a:pt x="8706" y="12572"/>
                  <a:pt x="7750" y="12536"/>
                  <a:pt x="6892" y="12822"/>
                </a:cubicBezTo>
                <a:cubicBezTo>
                  <a:pt x="6784" y="12986"/>
                  <a:pt x="6639" y="13130"/>
                  <a:pt x="6466" y="13244"/>
                </a:cubicBezTo>
                <a:cubicBezTo>
                  <a:pt x="6089" y="13493"/>
                  <a:pt x="5609" y="13589"/>
                  <a:pt x="5146" y="13509"/>
                </a:cubicBezTo>
                <a:cubicBezTo>
                  <a:pt x="5312" y="13742"/>
                  <a:pt x="5339" y="14030"/>
                  <a:pt x="5219" y="14283"/>
                </a:cubicBezTo>
                <a:cubicBezTo>
                  <a:pt x="5033" y="14674"/>
                  <a:pt x="4558" y="14896"/>
                  <a:pt x="4083" y="14814"/>
                </a:cubicBezTo>
                <a:lnTo>
                  <a:pt x="5384" y="16705"/>
                </a:ln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a:p>
        </p:txBody>
      </p:sp>
      <p:sp>
        <p:nvSpPr>
          <p:cNvPr id="29" name="Shape 842">
            <a:extLst>
              <a:ext uri="{FF2B5EF4-FFF2-40B4-BE49-F238E27FC236}">
                <a16:creationId xmlns:a16="http://schemas.microsoft.com/office/drawing/2014/main" id="{A929F48B-1738-48C3-BF4C-9F8A6E0E0FA2}"/>
              </a:ext>
            </a:extLst>
          </p:cNvPr>
          <p:cNvSpPr/>
          <p:nvPr/>
        </p:nvSpPr>
        <p:spPr>
          <a:xfrm>
            <a:off x="3051709" y="3191806"/>
            <a:ext cx="76405" cy="111150"/>
          </a:xfrm>
          <a:custGeom>
            <a:avLst/>
            <a:gdLst/>
            <a:ahLst/>
            <a:cxnLst>
              <a:cxn ang="0">
                <a:pos x="wd2" y="hd2"/>
              </a:cxn>
              <a:cxn ang="5400000">
                <a:pos x="wd2" y="hd2"/>
              </a:cxn>
              <a:cxn ang="10800000">
                <a:pos x="wd2" y="hd2"/>
              </a:cxn>
              <a:cxn ang="16200000">
                <a:pos x="wd2" y="hd2"/>
              </a:cxn>
            </a:cxnLst>
            <a:rect l="0" t="0" r="r" b="b"/>
            <a:pathLst>
              <a:path w="21600" h="21600" extrusionOk="0">
                <a:moveTo>
                  <a:pt x="5833" y="2649"/>
                </a:moveTo>
                <a:lnTo>
                  <a:pt x="1554" y="0"/>
                </a:lnTo>
                <a:cubicBezTo>
                  <a:pt x="2097" y="905"/>
                  <a:pt x="2291" y="1891"/>
                  <a:pt x="2115" y="2863"/>
                </a:cubicBezTo>
                <a:cubicBezTo>
                  <a:pt x="1902" y="4037"/>
                  <a:pt x="1163" y="5137"/>
                  <a:pt x="0" y="6009"/>
                </a:cubicBezTo>
                <a:cubicBezTo>
                  <a:pt x="741" y="6830"/>
                  <a:pt x="1263" y="7735"/>
                  <a:pt x="1542" y="8682"/>
                </a:cubicBezTo>
                <a:cubicBezTo>
                  <a:pt x="1875" y="9814"/>
                  <a:pt x="1854" y="10983"/>
                  <a:pt x="1481" y="12110"/>
                </a:cubicBezTo>
                <a:cubicBezTo>
                  <a:pt x="2340" y="12562"/>
                  <a:pt x="2919" y="13220"/>
                  <a:pt x="3103" y="13953"/>
                </a:cubicBezTo>
                <a:cubicBezTo>
                  <a:pt x="3280" y="14662"/>
                  <a:pt x="3075" y="15390"/>
                  <a:pt x="2526" y="16002"/>
                </a:cubicBezTo>
                <a:cubicBezTo>
                  <a:pt x="3108" y="16345"/>
                  <a:pt x="3503" y="16813"/>
                  <a:pt x="3648" y="17330"/>
                </a:cubicBezTo>
                <a:cubicBezTo>
                  <a:pt x="3773" y="17777"/>
                  <a:pt x="3704" y="18239"/>
                  <a:pt x="3450" y="18659"/>
                </a:cubicBezTo>
                <a:cubicBezTo>
                  <a:pt x="4508" y="18786"/>
                  <a:pt x="5413" y="19254"/>
                  <a:pt x="5884" y="19916"/>
                </a:cubicBezTo>
                <a:cubicBezTo>
                  <a:pt x="6258" y="20441"/>
                  <a:pt x="6323" y="21043"/>
                  <a:pt x="6069" y="21600"/>
                </a:cubicBezTo>
                <a:cubicBezTo>
                  <a:pt x="7722" y="20571"/>
                  <a:pt x="9695" y="19814"/>
                  <a:pt x="11837" y="19385"/>
                </a:cubicBezTo>
                <a:cubicBezTo>
                  <a:pt x="14518" y="18849"/>
                  <a:pt x="17364" y="18845"/>
                  <a:pt x="20049" y="19374"/>
                </a:cubicBezTo>
                <a:cubicBezTo>
                  <a:pt x="19952" y="18890"/>
                  <a:pt x="20062" y="18398"/>
                  <a:pt x="20365" y="17957"/>
                </a:cubicBezTo>
                <a:cubicBezTo>
                  <a:pt x="20641" y="17554"/>
                  <a:pt x="21067" y="17209"/>
                  <a:pt x="21600" y="16957"/>
                </a:cubicBezTo>
                <a:cubicBezTo>
                  <a:pt x="19607" y="17511"/>
                  <a:pt x="17500" y="17847"/>
                  <a:pt x="15356" y="17955"/>
                </a:cubicBezTo>
                <a:cubicBezTo>
                  <a:pt x="12773" y="18084"/>
                  <a:pt x="10177" y="17880"/>
                  <a:pt x="7703" y="17352"/>
                </a:cubicBezTo>
                <a:cubicBezTo>
                  <a:pt x="6235" y="16324"/>
                  <a:pt x="5339" y="14974"/>
                  <a:pt x="5169" y="13538"/>
                </a:cubicBezTo>
                <a:cubicBezTo>
                  <a:pt x="5030" y="12361"/>
                  <a:pt x="5389" y="11181"/>
                  <a:pt x="6204" y="10141"/>
                </a:cubicBezTo>
                <a:cubicBezTo>
                  <a:pt x="4731" y="9061"/>
                  <a:pt x="3928" y="7630"/>
                  <a:pt x="3963" y="6150"/>
                </a:cubicBezTo>
                <a:cubicBezTo>
                  <a:pt x="3993" y="4871"/>
                  <a:pt x="4652" y="3637"/>
                  <a:pt x="5833" y="2649"/>
                </a:cubicBezTo>
                <a:close/>
              </a:path>
            </a:pathLst>
          </a:custGeom>
          <a:solidFill>
            <a:schemeClr val="accent3"/>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a:p>
        </p:txBody>
      </p:sp>
      <p:sp>
        <p:nvSpPr>
          <p:cNvPr id="30" name="Shape 843">
            <a:extLst>
              <a:ext uri="{FF2B5EF4-FFF2-40B4-BE49-F238E27FC236}">
                <a16:creationId xmlns:a16="http://schemas.microsoft.com/office/drawing/2014/main" id="{A4BD6028-BC23-4088-BFC4-EE8F82E53CF6}"/>
              </a:ext>
            </a:extLst>
          </p:cNvPr>
          <p:cNvSpPr/>
          <p:nvPr/>
        </p:nvSpPr>
        <p:spPr>
          <a:xfrm>
            <a:off x="3080270" y="3210555"/>
            <a:ext cx="18084" cy="17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271" y="3815"/>
                  <a:pt x="7432" y="6694"/>
                  <a:pt x="12084" y="8360"/>
                </a:cubicBezTo>
                <a:cubicBezTo>
                  <a:pt x="15145" y="9455"/>
                  <a:pt x="18363" y="10003"/>
                  <a:pt x="21600" y="9978"/>
                </a:cubicBezTo>
                <a:cubicBezTo>
                  <a:pt x="18109" y="10699"/>
                  <a:pt x="14820" y="12230"/>
                  <a:pt x="11979" y="14456"/>
                </a:cubicBezTo>
                <a:cubicBezTo>
                  <a:pt x="9504" y="16396"/>
                  <a:pt x="7423" y="18824"/>
                  <a:pt x="5854" y="21600"/>
                </a:cubicBezTo>
                <a:cubicBezTo>
                  <a:pt x="6746" y="18224"/>
                  <a:pt x="6839" y="14674"/>
                  <a:pt x="6124" y="11254"/>
                </a:cubicBezTo>
                <a:cubicBezTo>
                  <a:pt x="5223" y="6947"/>
                  <a:pt x="3089" y="3024"/>
                  <a:pt x="0" y="0"/>
                </a:cubicBezTo>
                <a:close/>
              </a:path>
            </a:pathLst>
          </a:custGeom>
          <a:solidFill>
            <a:schemeClr val="accent3"/>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a:p>
        </p:txBody>
      </p:sp>
      <p:sp>
        <p:nvSpPr>
          <p:cNvPr id="31" name="Shape 844">
            <a:extLst>
              <a:ext uri="{FF2B5EF4-FFF2-40B4-BE49-F238E27FC236}">
                <a16:creationId xmlns:a16="http://schemas.microsoft.com/office/drawing/2014/main" id="{8EF3DFF9-A651-444A-A692-7B8D6FFF9721}"/>
              </a:ext>
            </a:extLst>
          </p:cNvPr>
          <p:cNvSpPr/>
          <p:nvPr/>
        </p:nvSpPr>
        <p:spPr>
          <a:xfrm>
            <a:off x="3154114" y="3211111"/>
            <a:ext cx="42201" cy="24055"/>
          </a:xfrm>
          <a:custGeom>
            <a:avLst/>
            <a:gdLst/>
            <a:ahLst/>
            <a:cxnLst>
              <a:cxn ang="0">
                <a:pos x="wd2" y="hd2"/>
              </a:cxn>
              <a:cxn ang="5400000">
                <a:pos x="wd2" y="hd2"/>
              </a:cxn>
              <a:cxn ang="10800000">
                <a:pos x="wd2" y="hd2"/>
              </a:cxn>
              <a:cxn ang="16200000">
                <a:pos x="wd2" y="hd2"/>
              </a:cxn>
            </a:cxnLst>
            <a:rect l="0" t="0" r="r" b="b"/>
            <a:pathLst>
              <a:path w="21600" h="21600" extrusionOk="0">
                <a:moveTo>
                  <a:pt x="0" y="3915"/>
                </a:moveTo>
                <a:cubicBezTo>
                  <a:pt x="1901" y="4121"/>
                  <a:pt x="3764" y="4942"/>
                  <a:pt x="5495" y="6336"/>
                </a:cubicBezTo>
                <a:cubicBezTo>
                  <a:pt x="7036" y="7578"/>
                  <a:pt x="8449" y="9257"/>
                  <a:pt x="9679" y="11305"/>
                </a:cubicBezTo>
                <a:cubicBezTo>
                  <a:pt x="11060" y="11914"/>
                  <a:pt x="12333" y="13119"/>
                  <a:pt x="13381" y="14810"/>
                </a:cubicBezTo>
                <a:cubicBezTo>
                  <a:pt x="14521" y="16649"/>
                  <a:pt x="15356" y="18995"/>
                  <a:pt x="15796" y="21600"/>
                </a:cubicBezTo>
                <a:cubicBezTo>
                  <a:pt x="16115" y="17929"/>
                  <a:pt x="17062" y="14513"/>
                  <a:pt x="18511" y="11806"/>
                </a:cubicBezTo>
                <a:cubicBezTo>
                  <a:pt x="19391" y="10160"/>
                  <a:pt x="20439" y="8817"/>
                  <a:pt x="21600" y="7844"/>
                </a:cubicBezTo>
                <a:cubicBezTo>
                  <a:pt x="20030" y="8168"/>
                  <a:pt x="18443" y="8171"/>
                  <a:pt x="16873" y="7852"/>
                </a:cubicBezTo>
                <a:cubicBezTo>
                  <a:pt x="14931" y="7458"/>
                  <a:pt x="13031" y="6577"/>
                  <a:pt x="11232" y="5236"/>
                </a:cubicBezTo>
                <a:cubicBezTo>
                  <a:pt x="10086" y="4866"/>
                  <a:pt x="8962" y="4312"/>
                  <a:pt x="7874" y="3583"/>
                </a:cubicBezTo>
                <a:cubicBezTo>
                  <a:pt x="6492" y="2658"/>
                  <a:pt x="5177" y="1456"/>
                  <a:pt x="3953" y="0"/>
                </a:cubicBezTo>
                <a:lnTo>
                  <a:pt x="0" y="3915"/>
                </a:lnTo>
                <a:close/>
              </a:path>
            </a:pathLst>
          </a:custGeom>
          <a:solidFill>
            <a:schemeClr val="accent3"/>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a:p>
        </p:txBody>
      </p:sp>
      <p:sp>
        <p:nvSpPr>
          <p:cNvPr id="32" name="Shape 845">
            <a:extLst>
              <a:ext uri="{FF2B5EF4-FFF2-40B4-BE49-F238E27FC236}">
                <a16:creationId xmlns:a16="http://schemas.microsoft.com/office/drawing/2014/main" id="{2988A493-FAD9-4106-8B90-45C853BD5835}"/>
              </a:ext>
            </a:extLst>
          </p:cNvPr>
          <p:cNvSpPr/>
          <p:nvPr/>
        </p:nvSpPr>
        <p:spPr>
          <a:xfrm>
            <a:off x="3147183" y="3299407"/>
            <a:ext cx="58298" cy="17640"/>
          </a:xfrm>
          <a:custGeom>
            <a:avLst/>
            <a:gdLst/>
            <a:ahLst/>
            <a:cxnLst>
              <a:cxn ang="0">
                <a:pos x="wd2" y="hd2"/>
              </a:cxn>
              <a:cxn ang="5400000">
                <a:pos x="wd2" y="hd2"/>
              </a:cxn>
              <a:cxn ang="10800000">
                <a:pos x="wd2" y="hd2"/>
              </a:cxn>
              <a:cxn ang="16200000">
                <a:pos x="wd2" y="hd2"/>
              </a:cxn>
            </a:cxnLst>
            <a:rect l="0" t="0" r="r" b="b"/>
            <a:pathLst>
              <a:path w="21600" h="21600" extrusionOk="0">
                <a:moveTo>
                  <a:pt x="2635" y="0"/>
                </a:moveTo>
                <a:lnTo>
                  <a:pt x="0" y="8061"/>
                </a:lnTo>
                <a:cubicBezTo>
                  <a:pt x="1925" y="7992"/>
                  <a:pt x="3850" y="8383"/>
                  <a:pt x="5758" y="9231"/>
                </a:cubicBezTo>
                <a:cubicBezTo>
                  <a:pt x="8115" y="10278"/>
                  <a:pt x="10440" y="12019"/>
                  <a:pt x="12703" y="14432"/>
                </a:cubicBezTo>
                <a:cubicBezTo>
                  <a:pt x="14202" y="14517"/>
                  <a:pt x="15693" y="15138"/>
                  <a:pt x="17152" y="16282"/>
                </a:cubicBezTo>
                <a:cubicBezTo>
                  <a:pt x="18691" y="17490"/>
                  <a:pt x="20183" y="19274"/>
                  <a:pt x="21600" y="21600"/>
                </a:cubicBezTo>
                <a:lnTo>
                  <a:pt x="15898" y="7655"/>
                </a:lnTo>
                <a:cubicBezTo>
                  <a:pt x="13878" y="7985"/>
                  <a:pt x="11852" y="7650"/>
                  <a:pt x="9851" y="6656"/>
                </a:cubicBezTo>
                <a:cubicBezTo>
                  <a:pt x="7372" y="5424"/>
                  <a:pt x="4949" y="3189"/>
                  <a:pt x="2635" y="0"/>
                </a:cubicBezTo>
                <a:close/>
              </a:path>
            </a:pathLst>
          </a:custGeom>
          <a:solidFill>
            <a:schemeClr val="accent3"/>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a:p>
        </p:txBody>
      </p:sp>
      <p:sp>
        <p:nvSpPr>
          <p:cNvPr id="33" name="Shape 846">
            <a:extLst>
              <a:ext uri="{FF2B5EF4-FFF2-40B4-BE49-F238E27FC236}">
                <a16:creationId xmlns:a16="http://schemas.microsoft.com/office/drawing/2014/main" id="{3A4E082D-BFAF-4C36-9DA5-87D298145B28}"/>
              </a:ext>
            </a:extLst>
          </p:cNvPr>
          <p:cNvSpPr/>
          <p:nvPr/>
        </p:nvSpPr>
        <p:spPr>
          <a:xfrm>
            <a:off x="8994026" y="3811335"/>
            <a:ext cx="500493" cy="500493"/>
          </a:xfrm>
          <a:prstGeom prst="ellipse">
            <a:avLst/>
          </a:prstGeom>
          <a:solidFill>
            <a:srgbClr val="C70100"/>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grpSp>
        <p:nvGrpSpPr>
          <p:cNvPr id="34" name="Group 849">
            <a:extLst>
              <a:ext uri="{FF2B5EF4-FFF2-40B4-BE49-F238E27FC236}">
                <a16:creationId xmlns:a16="http://schemas.microsoft.com/office/drawing/2014/main" id="{94468EB7-4710-43E4-9F4B-7B9F5CAC7481}"/>
              </a:ext>
            </a:extLst>
          </p:cNvPr>
          <p:cNvGrpSpPr/>
          <p:nvPr/>
        </p:nvGrpSpPr>
        <p:grpSpPr>
          <a:xfrm>
            <a:off x="9103792" y="3960732"/>
            <a:ext cx="287091" cy="195566"/>
            <a:chOff x="0" y="0"/>
            <a:chExt cx="546809" cy="372486"/>
          </a:xfrm>
        </p:grpSpPr>
        <p:sp>
          <p:nvSpPr>
            <p:cNvPr id="35" name="Shape 847">
              <a:extLst>
                <a:ext uri="{FF2B5EF4-FFF2-40B4-BE49-F238E27FC236}">
                  <a16:creationId xmlns:a16="http://schemas.microsoft.com/office/drawing/2014/main" id="{58FA8461-C1C5-44BB-96CC-0CE4DD0EBFEB}"/>
                </a:ext>
              </a:extLst>
            </p:cNvPr>
            <p:cNvSpPr/>
            <p:nvPr/>
          </p:nvSpPr>
          <p:spPr>
            <a:xfrm>
              <a:off x="0" y="-1"/>
              <a:ext cx="259776" cy="372488"/>
            </a:xfrm>
            <a:custGeom>
              <a:avLst/>
              <a:gdLst/>
              <a:ahLst/>
              <a:cxnLst>
                <a:cxn ang="0">
                  <a:pos x="wd2" y="hd2"/>
                </a:cxn>
                <a:cxn ang="5400000">
                  <a:pos x="wd2" y="hd2"/>
                </a:cxn>
                <a:cxn ang="10800000">
                  <a:pos x="wd2" y="hd2"/>
                </a:cxn>
                <a:cxn ang="16200000">
                  <a:pos x="wd2" y="hd2"/>
                </a:cxn>
              </a:cxnLst>
              <a:rect l="0" t="0" r="r" b="b"/>
              <a:pathLst>
                <a:path w="21070" h="20461" extrusionOk="0">
                  <a:moveTo>
                    <a:pt x="15922" y="9343"/>
                  </a:moveTo>
                  <a:lnTo>
                    <a:pt x="19019" y="9596"/>
                  </a:lnTo>
                  <a:cubicBezTo>
                    <a:pt x="19821" y="9808"/>
                    <a:pt x="20465" y="10229"/>
                    <a:pt x="20806" y="10764"/>
                  </a:cubicBezTo>
                  <a:cubicBezTo>
                    <a:pt x="21117" y="11251"/>
                    <a:pt x="21155" y="11798"/>
                    <a:pt x="20912" y="12303"/>
                  </a:cubicBezTo>
                  <a:cubicBezTo>
                    <a:pt x="20122" y="12265"/>
                    <a:pt x="19327" y="12311"/>
                    <a:pt x="18557" y="12437"/>
                  </a:cubicBezTo>
                  <a:cubicBezTo>
                    <a:pt x="17733" y="12572"/>
                    <a:pt x="16948" y="12798"/>
                    <a:pt x="16233" y="13107"/>
                  </a:cubicBezTo>
                  <a:cubicBezTo>
                    <a:pt x="16565" y="13346"/>
                    <a:pt x="16845" y="13617"/>
                    <a:pt x="17062" y="13911"/>
                  </a:cubicBezTo>
                  <a:cubicBezTo>
                    <a:pt x="17948" y="15110"/>
                    <a:pt x="17742" y="16496"/>
                    <a:pt x="17488" y="17824"/>
                  </a:cubicBezTo>
                  <a:cubicBezTo>
                    <a:pt x="17328" y="18662"/>
                    <a:pt x="17157" y="19500"/>
                    <a:pt x="16975" y="20336"/>
                  </a:cubicBezTo>
                  <a:lnTo>
                    <a:pt x="15293" y="20461"/>
                  </a:lnTo>
                  <a:cubicBezTo>
                    <a:pt x="15640" y="19105"/>
                    <a:pt x="15635" y="17718"/>
                    <a:pt x="15278" y="16363"/>
                  </a:cubicBezTo>
                  <a:cubicBezTo>
                    <a:pt x="15150" y="15880"/>
                    <a:pt x="14979" y="15403"/>
                    <a:pt x="14764" y="14934"/>
                  </a:cubicBezTo>
                  <a:cubicBezTo>
                    <a:pt x="14616" y="17231"/>
                    <a:pt x="11916" y="19075"/>
                    <a:pt x="8526" y="19195"/>
                  </a:cubicBezTo>
                  <a:cubicBezTo>
                    <a:pt x="5697" y="19295"/>
                    <a:pt x="3403" y="18373"/>
                    <a:pt x="1883" y="16790"/>
                  </a:cubicBezTo>
                  <a:cubicBezTo>
                    <a:pt x="-165" y="14658"/>
                    <a:pt x="-445" y="11610"/>
                    <a:pt x="574" y="8669"/>
                  </a:cubicBezTo>
                  <a:cubicBezTo>
                    <a:pt x="2403" y="3390"/>
                    <a:pt x="7981" y="-1139"/>
                    <a:pt x="14640" y="255"/>
                  </a:cubicBezTo>
                  <a:cubicBezTo>
                    <a:pt x="18785" y="1122"/>
                    <a:pt x="20935" y="4211"/>
                    <a:pt x="19297" y="6934"/>
                  </a:cubicBezTo>
                  <a:cubicBezTo>
                    <a:pt x="18658" y="7995"/>
                    <a:pt x="17454" y="8856"/>
                    <a:pt x="15922" y="9343"/>
                  </a:cubicBezTo>
                  <a:close/>
                </a:path>
              </a:pathLst>
            </a:custGeom>
            <a:solidFill>
              <a:srgbClr val="FFFFFF"/>
            </a:solidFill>
            <a:ln w="12700" cap="flat">
              <a:noFill/>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p>
          </p:txBody>
        </p:sp>
        <p:sp>
          <p:nvSpPr>
            <p:cNvPr id="36" name="Shape 848">
              <a:extLst>
                <a:ext uri="{FF2B5EF4-FFF2-40B4-BE49-F238E27FC236}">
                  <a16:creationId xmlns:a16="http://schemas.microsoft.com/office/drawing/2014/main" id="{E24B8787-E314-404D-B854-E99164C8A34A}"/>
                </a:ext>
              </a:extLst>
            </p:cNvPr>
            <p:cNvSpPr/>
            <p:nvPr/>
          </p:nvSpPr>
          <p:spPr>
            <a:xfrm>
              <a:off x="287033" y="-1"/>
              <a:ext cx="259777" cy="372488"/>
            </a:xfrm>
            <a:custGeom>
              <a:avLst/>
              <a:gdLst/>
              <a:ahLst/>
              <a:cxnLst>
                <a:cxn ang="0">
                  <a:pos x="wd2" y="hd2"/>
                </a:cxn>
                <a:cxn ang="5400000">
                  <a:pos x="wd2" y="hd2"/>
                </a:cxn>
                <a:cxn ang="10800000">
                  <a:pos x="wd2" y="hd2"/>
                </a:cxn>
                <a:cxn ang="16200000">
                  <a:pos x="wd2" y="hd2"/>
                </a:cxn>
              </a:cxnLst>
              <a:rect l="0" t="0" r="r" b="b"/>
              <a:pathLst>
                <a:path w="21070" h="20461" extrusionOk="0">
                  <a:moveTo>
                    <a:pt x="5148" y="9343"/>
                  </a:moveTo>
                  <a:lnTo>
                    <a:pt x="2051" y="9596"/>
                  </a:lnTo>
                  <a:cubicBezTo>
                    <a:pt x="1249" y="9808"/>
                    <a:pt x="605" y="10229"/>
                    <a:pt x="264" y="10764"/>
                  </a:cubicBezTo>
                  <a:cubicBezTo>
                    <a:pt x="-47" y="11251"/>
                    <a:pt x="-85" y="11798"/>
                    <a:pt x="158" y="12303"/>
                  </a:cubicBezTo>
                  <a:cubicBezTo>
                    <a:pt x="948" y="12265"/>
                    <a:pt x="1743" y="12311"/>
                    <a:pt x="2513" y="12437"/>
                  </a:cubicBezTo>
                  <a:cubicBezTo>
                    <a:pt x="3337" y="12572"/>
                    <a:pt x="4122" y="12798"/>
                    <a:pt x="4837" y="13107"/>
                  </a:cubicBezTo>
                  <a:cubicBezTo>
                    <a:pt x="4505" y="13346"/>
                    <a:pt x="4225" y="13617"/>
                    <a:pt x="4008" y="13911"/>
                  </a:cubicBezTo>
                  <a:cubicBezTo>
                    <a:pt x="3122" y="15110"/>
                    <a:pt x="3328" y="16496"/>
                    <a:pt x="3582" y="17824"/>
                  </a:cubicBezTo>
                  <a:cubicBezTo>
                    <a:pt x="3742" y="18662"/>
                    <a:pt x="3913" y="19500"/>
                    <a:pt x="4095" y="20336"/>
                  </a:cubicBezTo>
                  <a:lnTo>
                    <a:pt x="5777" y="20461"/>
                  </a:lnTo>
                  <a:cubicBezTo>
                    <a:pt x="5430" y="19105"/>
                    <a:pt x="5435" y="17718"/>
                    <a:pt x="5792" y="16363"/>
                  </a:cubicBezTo>
                  <a:cubicBezTo>
                    <a:pt x="5920" y="15880"/>
                    <a:pt x="6091" y="15403"/>
                    <a:pt x="6306" y="14934"/>
                  </a:cubicBezTo>
                  <a:cubicBezTo>
                    <a:pt x="6454" y="17231"/>
                    <a:pt x="9154" y="19075"/>
                    <a:pt x="12544" y="19195"/>
                  </a:cubicBezTo>
                  <a:cubicBezTo>
                    <a:pt x="15373" y="19295"/>
                    <a:pt x="17667" y="18373"/>
                    <a:pt x="19187" y="16790"/>
                  </a:cubicBezTo>
                  <a:cubicBezTo>
                    <a:pt x="21235" y="14658"/>
                    <a:pt x="21515" y="11610"/>
                    <a:pt x="20496" y="8669"/>
                  </a:cubicBezTo>
                  <a:cubicBezTo>
                    <a:pt x="18667" y="3390"/>
                    <a:pt x="13089" y="-1139"/>
                    <a:pt x="6430" y="255"/>
                  </a:cubicBezTo>
                  <a:cubicBezTo>
                    <a:pt x="2285" y="1122"/>
                    <a:pt x="135" y="4211"/>
                    <a:pt x="1773" y="6934"/>
                  </a:cubicBezTo>
                  <a:cubicBezTo>
                    <a:pt x="2412" y="7995"/>
                    <a:pt x="3616" y="8856"/>
                    <a:pt x="5148" y="9343"/>
                  </a:cubicBezTo>
                  <a:close/>
                </a:path>
              </a:pathLst>
            </a:custGeom>
            <a:solidFill>
              <a:srgbClr val="FFFFFF"/>
            </a:solidFill>
            <a:ln w="12700" cap="flat">
              <a:noFill/>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p>
          </p:txBody>
        </p:sp>
      </p:grpSp>
      <p:sp>
        <p:nvSpPr>
          <p:cNvPr id="37" name="Shape 850">
            <a:extLst>
              <a:ext uri="{FF2B5EF4-FFF2-40B4-BE49-F238E27FC236}">
                <a16:creationId xmlns:a16="http://schemas.microsoft.com/office/drawing/2014/main" id="{C2BBAC85-511B-48A1-8798-B023AA0C1BF6}"/>
              </a:ext>
            </a:extLst>
          </p:cNvPr>
          <p:cNvSpPr/>
          <p:nvPr/>
        </p:nvSpPr>
        <p:spPr>
          <a:xfrm>
            <a:off x="8402984" y="5246256"/>
            <a:ext cx="500493" cy="500493"/>
          </a:xfrm>
          <a:prstGeom prst="ellipse">
            <a:avLst/>
          </a:prstGeom>
          <a:solidFill>
            <a:srgbClr val="7030A0"/>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38" name="Shape 851">
            <a:extLst>
              <a:ext uri="{FF2B5EF4-FFF2-40B4-BE49-F238E27FC236}">
                <a16:creationId xmlns:a16="http://schemas.microsoft.com/office/drawing/2014/main" id="{0BD8399E-3D0B-4899-983D-EF7941FD2C5E}"/>
              </a:ext>
            </a:extLst>
          </p:cNvPr>
          <p:cNvSpPr/>
          <p:nvPr/>
        </p:nvSpPr>
        <p:spPr>
          <a:xfrm>
            <a:off x="8501000" y="5407810"/>
            <a:ext cx="310596" cy="165120"/>
          </a:xfrm>
          <a:custGeom>
            <a:avLst/>
            <a:gdLst/>
            <a:ahLst/>
            <a:cxnLst>
              <a:cxn ang="0">
                <a:pos x="wd2" y="hd2"/>
              </a:cxn>
              <a:cxn ang="5400000">
                <a:pos x="wd2" y="hd2"/>
              </a:cxn>
              <a:cxn ang="10800000">
                <a:pos x="wd2" y="hd2"/>
              </a:cxn>
              <a:cxn ang="16200000">
                <a:pos x="wd2" y="hd2"/>
              </a:cxn>
            </a:cxnLst>
            <a:rect l="0" t="0" r="r" b="b"/>
            <a:pathLst>
              <a:path w="21600" h="21398" extrusionOk="0">
                <a:moveTo>
                  <a:pt x="0" y="11883"/>
                </a:moveTo>
                <a:cubicBezTo>
                  <a:pt x="2219" y="4390"/>
                  <a:pt x="6488" y="-186"/>
                  <a:pt x="11080" y="6"/>
                </a:cubicBezTo>
                <a:cubicBezTo>
                  <a:pt x="15481" y="190"/>
                  <a:pt x="19494" y="4746"/>
                  <a:pt x="21600" y="11951"/>
                </a:cubicBezTo>
                <a:cubicBezTo>
                  <a:pt x="18946" y="17921"/>
                  <a:pt x="15005" y="21383"/>
                  <a:pt x="10845" y="21398"/>
                </a:cubicBezTo>
                <a:cubicBezTo>
                  <a:pt x="6647" y="21414"/>
                  <a:pt x="2667" y="17922"/>
                  <a:pt x="0" y="11883"/>
                </a:cubicBez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a:p>
        </p:txBody>
      </p:sp>
      <p:sp>
        <p:nvSpPr>
          <p:cNvPr id="39" name="Shape 852">
            <a:extLst>
              <a:ext uri="{FF2B5EF4-FFF2-40B4-BE49-F238E27FC236}">
                <a16:creationId xmlns:a16="http://schemas.microsoft.com/office/drawing/2014/main" id="{7D74EB90-B276-4B37-BBAF-2D9D3B7BBE87}"/>
              </a:ext>
            </a:extLst>
          </p:cNvPr>
          <p:cNvSpPr/>
          <p:nvPr/>
        </p:nvSpPr>
        <p:spPr>
          <a:xfrm>
            <a:off x="8587128" y="5421201"/>
            <a:ext cx="138337" cy="138337"/>
          </a:xfrm>
          <a:prstGeom prst="ellipse">
            <a:avLst/>
          </a:prstGeom>
          <a:solidFill>
            <a:srgbClr val="7030A0"/>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40" name="Shape 853">
            <a:extLst>
              <a:ext uri="{FF2B5EF4-FFF2-40B4-BE49-F238E27FC236}">
                <a16:creationId xmlns:a16="http://schemas.microsoft.com/office/drawing/2014/main" id="{3AA20F84-8BE3-41D7-9870-60B152C3706A}"/>
              </a:ext>
            </a:extLst>
          </p:cNvPr>
          <p:cNvSpPr/>
          <p:nvPr/>
        </p:nvSpPr>
        <p:spPr>
          <a:xfrm>
            <a:off x="8619843" y="5453916"/>
            <a:ext cx="72908" cy="72908"/>
          </a:xfrm>
          <a:prstGeom prst="ellipse">
            <a:avLst/>
          </a:prstGeom>
          <a:solidFill>
            <a:srgbClr val="FFFFFF"/>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41" name="Shape 854">
            <a:extLst>
              <a:ext uri="{FF2B5EF4-FFF2-40B4-BE49-F238E27FC236}">
                <a16:creationId xmlns:a16="http://schemas.microsoft.com/office/drawing/2014/main" id="{9AF039A1-95F5-4E4F-B9DF-0884326B734B}"/>
              </a:ext>
            </a:extLst>
          </p:cNvPr>
          <p:cNvSpPr/>
          <p:nvPr/>
        </p:nvSpPr>
        <p:spPr>
          <a:xfrm>
            <a:off x="2704567" y="3801190"/>
            <a:ext cx="500493" cy="500493"/>
          </a:xfrm>
          <a:prstGeom prst="ellipse">
            <a:avLst/>
          </a:prstGeom>
          <a:solidFill>
            <a:srgbClr val="FFC700"/>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grpSp>
        <p:nvGrpSpPr>
          <p:cNvPr id="42" name="Group 865">
            <a:extLst>
              <a:ext uri="{FF2B5EF4-FFF2-40B4-BE49-F238E27FC236}">
                <a16:creationId xmlns:a16="http://schemas.microsoft.com/office/drawing/2014/main" id="{181B9417-3495-4D06-904B-E18E4D77C5D4}"/>
              </a:ext>
            </a:extLst>
          </p:cNvPr>
          <p:cNvGrpSpPr/>
          <p:nvPr/>
        </p:nvGrpSpPr>
        <p:grpSpPr>
          <a:xfrm>
            <a:off x="2883748" y="3887337"/>
            <a:ext cx="151893" cy="330733"/>
            <a:chOff x="0" y="0"/>
            <a:chExt cx="289304" cy="629933"/>
          </a:xfrm>
        </p:grpSpPr>
        <p:sp>
          <p:nvSpPr>
            <p:cNvPr id="43" name="Shape 855">
              <a:extLst>
                <a:ext uri="{FF2B5EF4-FFF2-40B4-BE49-F238E27FC236}">
                  <a16:creationId xmlns:a16="http://schemas.microsoft.com/office/drawing/2014/main" id="{8D1F78C1-134E-4529-867F-037EE0593D70}"/>
                </a:ext>
              </a:extLst>
            </p:cNvPr>
            <p:cNvSpPr/>
            <p:nvPr/>
          </p:nvSpPr>
          <p:spPr>
            <a:xfrm>
              <a:off x="31826" y="578612"/>
              <a:ext cx="232759"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p>
          </p:txBody>
        </p:sp>
        <p:sp>
          <p:nvSpPr>
            <p:cNvPr id="44" name="Shape 856">
              <a:extLst>
                <a:ext uri="{FF2B5EF4-FFF2-40B4-BE49-F238E27FC236}">
                  <a16:creationId xmlns:a16="http://schemas.microsoft.com/office/drawing/2014/main" id="{D1B148A2-11A0-46B5-B17A-481AAEEBB607}"/>
                </a:ext>
              </a:extLst>
            </p:cNvPr>
            <p:cNvSpPr/>
            <p:nvPr/>
          </p:nvSpPr>
          <p:spPr>
            <a:xfrm>
              <a:off x="-1" y="4"/>
              <a:ext cx="265017" cy="629930"/>
            </a:xfrm>
            <a:custGeom>
              <a:avLst/>
              <a:gdLst/>
              <a:ahLst/>
              <a:cxnLst>
                <a:cxn ang="0">
                  <a:pos x="wd2" y="hd2"/>
                </a:cxn>
                <a:cxn ang="5400000">
                  <a:pos x="wd2" y="hd2"/>
                </a:cxn>
                <a:cxn ang="10800000">
                  <a:pos x="wd2" y="hd2"/>
                </a:cxn>
                <a:cxn ang="16200000">
                  <a:pos x="wd2" y="hd2"/>
                </a:cxn>
              </a:cxnLst>
              <a:rect l="0" t="0" r="r" b="b"/>
              <a:pathLst>
                <a:path w="20615" h="21600" extrusionOk="0">
                  <a:moveTo>
                    <a:pt x="3139" y="0"/>
                  </a:moveTo>
                  <a:cubicBezTo>
                    <a:pt x="-124" y="2039"/>
                    <a:pt x="-897" y="4655"/>
                    <a:pt x="1073" y="6994"/>
                  </a:cubicBezTo>
                  <a:cubicBezTo>
                    <a:pt x="2828" y="9078"/>
                    <a:pt x="6534" y="10660"/>
                    <a:pt x="10068" y="12239"/>
                  </a:cubicBezTo>
                  <a:cubicBezTo>
                    <a:pt x="13140" y="13613"/>
                    <a:pt x="16148" y="15032"/>
                    <a:pt x="18116" y="16742"/>
                  </a:cubicBezTo>
                  <a:cubicBezTo>
                    <a:pt x="19841" y="18241"/>
                    <a:pt x="20703" y="19909"/>
                    <a:pt x="20608" y="21600"/>
                  </a:cubicBezTo>
                </a:path>
              </a:pathLst>
            </a:cu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p>
          </p:txBody>
        </p:sp>
        <p:sp>
          <p:nvSpPr>
            <p:cNvPr id="45" name="Shape 857">
              <a:extLst>
                <a:ext uri="{FF2B5EF4-FFF2-40B4-BE49-F238E27FC236}">
                  <a16:creationId xmlns:a16="http://schemas.microsoft.com/office/drawing/2014/main" id="{A6567398-57BB-453C-9B69-9A68E1CAF2B9}"/>
                </a:ext>
              </a:extLst>
            </p:cNvPr>
            <p:cNvSpPr/>
            <p:nvPr/>
          </p:nvSpPr>
          <p:spPr>
            <a:xfrm>
              <a:off x="25820" y="0"/>
              <a:ext cx="263485" cy="629929"/>
            </a:xfrm>
            <a:custGeom>
              <a:avLst/>
              <a:gdLst/>
              <a:ahLst/>
              <a:cxnLst>
                <a:cxn ang="0">
                  <a:pos x="wd2" y="hd2"/>
                </a:cxn>
                <a:cxn ang="5400000">
                  <a:pos x="wd2" y="hd2"/>
                </a:cxn>
                <a:cxn ang="10800000">
                  <a:pos x="wd2" y="hd2"/>
                </a:cxn>
                <a:cxn ang="16200000">
                  <a:pos x="wd2" y="hd2"/>
                </a:cxn>
              </a:cxnLst>
              <a:rect l="0" t="0" r="r" b="b"/>
              <a:pathLst>
                <a:path w="20615" h="21600" extrusionOk="0">
                  <a:moveTo>
                    <a:pt x="17476" y="0"/>
                  </a:moveTo>
                  <a:cubicBezTo>
                    <a:pt x="20739" y="2039"/>
                    <a:pt x="21512" y="4655"/>
                    <a:pt x="19542" y="6994"/>
                  </a:cubicBezTo>
                  <a:cubicBezTo>
                    <a:pt x="17787" y="9078"/>
                    <a:pt x="14081" y="10660"/>
                    <a:pt x="10547" y="12239"/>
                  </a:cubicBezTo>
                  <a:cubicBezTo>
                    <a:pt x="7475" y="13613"/>
                    <a:pt x="4467" y="15032"/>
                    <a:pt x="2499" y="16742"/>
                  </a:cubicBezTo>
                  <a:cubicBezTo>
                    <a:pt x="774" y="18241"/>
                    <a:pt x="-88" y="19909"/>
                    <a:pt x="7" y="21600"/>
                  </a:cubicBezTo>
                </a:path>
              </a:pathLst>
            </a:cu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p>
          </p:txBody>
        </p:sp>
        <p:sp>
          <p:nvSpPr>
            <p:cNvPr id="46" name="Shape 858">
              <a:extLst>
                <a:ext uri="{FF2B5EF4-FFF2-40B4-BE49-F238E27FC236}">
                  <a16:creationId xmlns:a16="http://schemas.microsoft.com/office/drawing/2014/main" id="{76C6AE28-A11B-4920-AEB2-597D25D14991}"/>
                </a:ext>
              </a:extLst>
            </p:cNvPr>
            <p:cNvSpPr/>
            <p:nvPr/>
          </p:nvSpPr>
          <p:spPr>
            <a:xfrm>
              <a:off x="55855" y="274620"/>
              <a:ext cx="176664"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p>
          </p:txBody>
        </p:sp>
        <p:sp>
          <p:nvSpPr>
            <p:cNvPr id="47" name="Shape 859">
              <a:extLst>
                <a:ext uri="{FF2B5EF4-FFF2-40B4-BE49-F238E27FC236}">
                  <a16:creationId xmlns:a16="http://schemas.microsoft.com/office/drawing/2014/main" id="{27F258DE-880F-4F88-81C3-E9FF3FC3B5ED}"/>
                </a:ext>
              </a:extLst>
            </p:cNvPr>
            <p:cNvSpPr/>
            <p:nvPr/>
          </p:nvSpPr>
          <p:spPr>
            <a:xfrm>
              <a:off x="15528" y="209426"/>
              <a:ext cx="257262"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p>
          </p:txBody>
        </p:sp>
        <p:sp>
          <p:nvSpPr>
            <p:cNvPr id="48" name="Shape 860">
              <a:extLst>
                <a:ext uri="{FF2B5EF4-FFF2-40B4-BE49-F238E27FC236}">
                  <a16:creationId xmlns:a16="http://schemas.microsoft.com/office/drawing/2014/main" id="{0D6D36FB-76E1-4EAF-B0B6-14475C052797}"/>
                </a:ext>
              </a:extLst>
            </p:cNvPr>
            <p:cNvSpPr/>
            <p:nvPr/>
          </p:nvSpPr>
          <p:spPr>
            <a:xfrm>
              <a:off x="2077" y="149111"/>
              <a:ext cx="285155"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p>
          </p:txBody>
        </p:sp>
        <p:sp>
          <p:nvSpPr>
            <p:cNvPr id="49" name="Shape 861">
              <a:extLst>
                <a:ext uri="{FF2B5EF4-FFF2-40B4-BE49-F238E27FC236}">
                  <a16:creationId xmlns:a16="http://schemas.microsoft.com/office/drawing/2014/main" id="{BB17416A-5240-49F6-942D-14D226A699D2}"/>
                </a:ext>
              </a:extLst>
            </p:cNvPr>
            <p:cNvSpPr/>
            <p:nvPr/>
          </p:nvSpPr>
          <p:spPr>
            <a:xfrm>
              <a:off x="5738" y="88623"/>
              <a:ext cx="278269"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p>
          </p:txBody>
        </p:sp>
        <p:sp>
          <p:nvSpPr>
            <p:cNvPr id="50" name="Shape 862">
              <a:extLst>
                <a:ext uri="{FF2B5EF4-FFF2-40B4-BE49-F238E27FC236}">
                  <a16:creationId xmlns:a16="http://schemas.microsoft.com/office/drawing/2014/main" id="{192DDC08-5CBC-41B9-8462-9594E2837186}"/>
                </a:ext>
              </a:extLst>
            </p:cNvPr>
            <p:cNvSpPr/>
            <p:nvPr/>
          </p:nvSpPr>
          <p:spPr>
            <a:xfrm>
              <a:off x="25374" y="25442"/>
              <a:ext cx="240051"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p>
          </p:txBody>
        </p:sp>
        <p:sp>
          <p:nvSpPr>
            <p:cNvPr id="51" name="Shape 863">
              <a:extLst>
                <a:ext uri="{FF2B5EF4-FFF2-40B4-BE49-F238E27FC236}">
                  <a16:creationId xmlns:a16="http://schemas.microsoft.com/office/drawing/2014/main" id="{6E1047B3-2082-46FB-982B-A9F8CCF7C6A0}"/>
                </a:ext>
              </a:extLst>
            </p:cNvPr>
            <p:cNvSpPr/>
            <p:nvPr/>
          </p:nvSpPr>
          <p:spPr>
            <a:xfrm>
              <a:off x="82292" y="451929"/>
              <a:ext cx="127071"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p>
          </p:txBody>
        </p:sp>
        <p:sp>
          <p:nvSpPr>
            <p:cNvPr id="52" name="Shape 864">
              <a:extLst>
                <a:ext uri="{FF2B5EF4-FFF2-40B4-BE49-F238E27FC236}">
                  <a16:creationId xmlns:a16="http://schemas.microsoft.com/office/drawing/2014/main" id="{3FF58F09-66C4-4197-BE27-30C42033B7FF}"/>
                </a:ext>
              </a:extLst>
            </p:cNvPr>
            <p:cNvSpPr/>
            <p:nvPr/>
          </p:nvSpPr>
          <p:spPr>
            <a:xfrm>
              <a:off x="46322" y="515944"/>
              <a:ext cx="197254"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p>
          </p:txBody>
        </p:sp>
      </p:grpSp>
      <p:sp>
        <p:nvSpPr>
          <p:cNvPr id="53" name="Shape 866">
            <a:extLst>
              <a:ext uri="{FF2B5EF4-FFF2-40B4-BE49-F238E27FC236}">
                <a16:creationId xmlns:a16="http://schemas.microsoft.com/office/drawing/2014/main" id="{6B0585BD-3985-4E74-8087-FFEBDBEFA45D}"/>
              </a:ext>
            </a:extLst>
          </p:cNvPr>
          <p:cNvSpPr/>
          <p:nvPr/>
        </p:nvSpPr>
        <p:spPr>
          <a:xfrm>
            <a:off x="8813672" y="4535962"/>
            <a:ext cx="500493" cy="500493"/>
          </a:xfrm>
          <a:prstGeom prst="ellipse">
            <a:avLst/>
          </a:prstGeom>
          <a:solidFill>
            <a:srgbClr val="E43672"/>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grpSp>
        <p:nvGrpSpPr>
          <p:cNvPr id="54" name="Group 869">
            <a:extLst>
              <a:ext uri="{FF2B5EF4-FFF2-40B4-BE49-F238E27FC236}">
                <a16:creationId xmlns:a16="http://schemas.microsoft.com/office/drawing/2014/main" id="{74F80BAA-62DE-4E8F-A535-4DA2110D9D40}"/>
              </a:ext>
            </a:extLst>
          </p:cNvPr>
          <p:cNvGrpSpPr/>
          <p:nvPr/>
        </p:nvGrpSpPr>
        <p:grpSpPr>
          <a:xfrm>
            <a:off x="8987956" y="4652085"/>
            <a:ext cx="151924" cy="280562"/>
            <a:chOff x="0" y="0"/>
            <a:chExt cx="289362" cy="534373"/>
          </a:xfrm>
        </p:grpSpPr>
        <p:sp>
          <p:nvSpPr>
            <p:cNvPr id="55" name="Shape 867">
              <a:extLst>
                <a:ext uri="{FF2B5EF4-FFF2-40B4-BE49-F238E27FC236}">
                  <a16:creationId xmlns:a16="http://schemas.microsoft.com/office/drawing/2014/main" id="{4233DC75-C8C4-47C5-A0BB-42FAAF46312B}"/>
                </a:ext>
              </a:extLst>
            </p:cNvPr>
            <p:cNvSpPr/>
            <p:nvPr/>
          </p:nvSpPr>
          <p:spPr>
            <a:xfrm>
              <a:off x="0" y="0"/>
              <a:ext cx="150195" cy="534374"/>
            </a:xfrm>
            <a:custGeom>
              <a:avLst/>
              <a:gdLst/>
              <a:ahLst/>
              <a:cxnLst>
                <a:cxn ang="0">
                  <a:pos x="wd2" y="hd2"/>
                </a:cxn>
                <a:cxn ang="5400000">
                  <a:pos x="wd2" y="hd2"/>
                </a:cxn>
                <a:cxn ang="10800000">
                  <a:pos x="wd2" y="hd2"/>
                </a:cxn>
                <a:cxn ang="16200000">
                  <a:pos x="wd2" y="hd2"/>
                </a:cxn>
              </a:cxnLst>
              <a:rect l="0" t="0" r="r" b="b"/>
              <a:pathLst>
                <a:path w="21290" h="21198" extrusionOk="0">
                  <a:moveTo>
                    <a:pt x="21290" y="1639"/>
                  </a:moveTo>
                  <a:cubicBezTo>
                    <a:pt x="19594" y="1641"/>
                    <a:pt x="17954" y="1470"/>
                    <a:pt x="16678" y="1157"/>
                  </a:cubicBezTo>
                  <a:cubicBezTo>
                    <a:pt x="16031" y="998"/>
                    <a:pt x="15498" y="807"/>
                    <a:pt x="14866" y="643"/>
                  </a:cubicBezTo>
                  <a:cubicBezTo>
                    <a:pt x="11714" y="-173"/>
                    <a:pt x="6898" y="-218"/>
                    <a:pt x="3562" y="539"/>
                  </a:cubicBezTo>
                  <a:cubicBezTo>
                    <a:pt x="634" y="1203"/>
                    <a:pt x="-310" y="2161"/>
                    <a:pt x="86" y="3193"/>
                  </a:cubicBezTo>
                  <a:cubicBezTo>
                    <a:pt x="377" y="3952"/>
                    <a:pt x="1377" y="4776"/>
                    <a:pt x="2637" y="5539"/>
                  </a:cubicBezTo>
                  <a:cubicBezTo>
                    <a:pt x="4434" y="6626"/>
                    <a:pt x="6392" y="7723"/>
                    <a:pt x="6699" y="8929"/>
                  </a:cubicBezTo>
                  <a:cubicBezTo>
                    <a:pt x="7045" y="10284"/>
                    <a:pt x="5232" y="11592"/>
                    <a:pt x="4510" y="12934"/>
                  </a:cubicBezTo>
                  <a:cubicBezTo>
                    <a:pt x="3602" y="14622"/>
                    <a:pt x="4431" y="16317"/>
                    <a:pt x="5776" y="17984"/>
                  </a:cubicBezTo>
                  <a:cubicBezTo>
                    <a:pt x="6480" y="18856"/>
                    <a:pt x="7387" y="19726"/>
                    <a:pt x="9254" y="20445"/>
                  </a:cubicBezTo>
                  <a:cubicBezTo>
                    <a:pt x="10707" y="21005"/>
                    <a:pt x="12646" y="21382"/>
                    <a:pt x="14732" y="21103"/>
                  </a:cubicBezTo>
                  <a:cubicBezTo>
                    <a:pt x="15258" y="21033"/>
                    <a:pt x="15699" y="20920"/>
                    <a:pt x="15974" y="20775"/>
                  </a:cubicBezTo>
                  <a:cubicBezTo>
                    <a:pt x="15222" y="19514"/>
                    <a:pt x="14481" y="18252"/>
                    <a:pt x="13749" y="16989"/>
                  </a:cubicBezTo>
                  <a:cubicBezTo>
                    <a:pt x="12686" y="15155"/>
                    <a:pt x="11853" y="13178"/>
                    <a:pt x="15906" y="11718"/>
                  </a:cubicBezTo>
                  <a:cubicBezTo>
                    <a:pt x="17243" y="11237"/>
                    <a:pt x="19032" y="10869"/>
                    <a:pt x="21074" y="10656"/>
                  </a:cubicBezTo>
                  <a:lnTo>
                    <a:pt x="21290" y="1639"/>
                  </a:lnTo>
                  <a:close/>
                </a:path>
              </a:pathLst>
            </a:custGeom>
            <a:solidFill>
              <a:srgbClr val="FFFFFF"/>
            </a:solidFill>
            <a:ln w="12700" cap="flat">
              <a:noFill/>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p>
          </p:txBody>
        </p:sp>
        <p:sp>
          <p:nvSpPr>
            <p:cNvPr id="56" name="Shape 868">
              <a:extLst>
                <a:ext uri="{FF2B5EF4-FFF2-40B4-BE49-F238E27FC236}">
                  <a16:creationId xmlns:a16="http://schemas.microsoft.com/office/drawing/2014/main" id="{AD57277D-301C-42BF-B155-D6E13A6A23E7}"/>
                </a:ext>
              </a:extLst>
            </p:cNvPr>
            <p:cNvSpPr/>
            <p:nvPr/>
          </p:nvSpPr>
          <p:spPr>
            <a:xfrm>
              <a:off x="137958" y="0"/>
              <a:ext cx="151405" cy="534374"/>
            </a:xfrm>
            <a:custGeom>
              <a:avLst/>
              <a:gdLst/>
              <a:ahLst/>
              <a:cxnLst>
                <a:cxn ang="0">
                  <a:pos x="wd2" y="hd2"/>
                </a:cxn>
                <a:cxn ang="5400000">
                  <a:pos x="wd2" y="hd2"/>
                </a:cxn>
                <a:cxn ang="10800000">
                  <a:pos x="wd2" y="hd2"/>
                </a:cxn>
                <a:cxn ang="16200000">
                  <a:pos x="wd2" y="hd2"/>
                </a:cxn>
              </a:cxnLst>
              <a:rect l="0" t="0" r="r" b="b"/>
              <a:pathLst>
                <a:path w="21290" h="21198" extrusionOk="0">
                  <a:moveTo>
                    <a:pt x="0" y="1639"/>
                  </a:moveTo>
                  <a:cubicBezTo>
                    <a:pt x="1696" y="1641"/>
                    <a:pt x="3336" y="1470"/>
                    <a:pt x="4612" y="1157"/>
                  </a:cubicBezTo>
                  <a:cubicBezTo>
                    <a:pt x="5259" y="998"/>
                    <a:pt x="5792" y="807"/>
                    <a:pt x="6424" y="643"/>
                  </a:cubicBezTo>
                  <a:cubicBezTo>
                    <a:pt x="9576" y="-173"/>
                    <a:pt x="14392" y="-218"/>
                    <a:pt x="17728" y="539"/>
                  </a:cubicBezTo>
                  <a:cubicBezTo>
                    <a:pt x="20656" y="1203"/>
                    <a:pt x="21600" y="2161"/>
                    <a:pt x="21204" y="3193"/>
                  </a:cubicBezTo>
                  <a:cubicBezTo>
                    <a:pt x="20913" y="3952"/>
                    <a:pt x="19913" y="4776"/>
                    <a:pt x="18653" y="5539"/>
                  </a:cubicBezTo>
                  <a:cubicBezTo>
                    <a:pt x="16856" y="6626"/>
                    <a:pt x="14898" y="7723"/>
                    <a:pt x="14591" y="8929"/>
                  </a:cubicBezTo>
                  <a:cubicBezTo>
                    <a:pt x="14245" y="10284"/>
                    <a:pt x="16058" y="11592"/>
                    <a:pt x="16780" y="12934"/>
                  </a:cubicBezTo>
                  <a:cubicBezTo>
                    <a:pt x="17688" y="14622"/>
                    <a:pt x="16859" y="16317"/>
                    <a:pt x="15514" y="17984"/>
                  </a:cubicBezTo>
                  <a:cubicBezTo>
                    <a:pt x="14810" y="18856"/>
                    <a:pt x="13903" y="19726"/>
                    <a:pt x="12036" y="20445"/>
                  </a:cubicBezTo>
                  <a:cubicBezTo>
                    <a:pt x="10583" y="21005"/>
                    <a:pt x="8644" y="21382"/>
                    <a:pt x="6558" y="21103"/>
                  </a:cubicBezTo>
                  <a:cubicBezTo>
                    <a:pt x="6032" y="21033"/>
                    <a:pt x="5591" y="20920"/>
                    <a:pt x="5316" y="20775"/>
                  </a:cubicBezTo>
                  <a:cubicBezTo>
                    <a:pt x="6068" y="19514"/>
                    <a:pt x="6809" y="18252"/>
                    <a:pt x="7541" y="16989"/>
                  </a:cubicBezTo>
                  <a:cubicBezTo>
                    <a:pt x="8604" y="15155"/>
                    <a:pt x="9437" y="13178"/>
                    <a:pt x="5384" y="11718"/>
                  </a:cubicBezTo>
                  <a:cubicBezTo>
                    <a:pt x="4047" y="11237"/>
                    <a:pt x="2258" y="10869"/>
                    <a:pt x="216" y="10656"/>
                  </a:cubicBezTo>
                  <a:lnTo>
                    <a:pt x="0" y="1639"/>
                  </a:lnTo>
                  <a:close/>
                </a:path>
              </a:pathLst>
            </a:custGeom>
            <a:solidFill>
              <a:srgbClr val="FFFFFF"/>
            </a:solidFill>
            <a:ln w="12700" cap="flat">
              <a:noFill/>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p>
          </p:txBody>
        </p:sp>
      </p:grpSp>
      <p:sp>
        <p:nvSpPr>
          <p:cNvPr id="57" name="Shape 870">
            <a:extLst>
              <a:ext uri="{FF2B5EF4-FFF2-40B4-BE49-F238E27FC236}">
                <a16:creationId xmlns:a16="http://schemas.microsoft.com/office/drawing/2014/main" id="{8D4880AC-4493-46C1-AD83-6C8E78586F02}"/>
              </a:ext>
            </a:extLst>
          </p:cNvPr>
          <p:cNvSpPr/>
          <p:nvPr/>
        </p:nvSpPr>
        <p:spPr>
          <a:xfrm>
            <a:off x="2891588" y="4532485"/>
            <a:ext cx="500493" cy="500493"/>
          </a:xfrm>
          <a:prstGeom prst="ellipse">
            <a:avLst/>
          </a:prstGeom>
          <a:solidFill>
            <a:srgbClr val="EE700A"/>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58" name="Shape 871">
            <a:extLst>
              <a:ext uri="{FF2B5EF4-FFF2-40B4-BE49-F238E27FC236}">
                <a16:creationId xmlns:a16="http://schemas.microsoft.com/office/drawing/2014/main" id="{8847CB2A-7E37-4CA2-A264-0D33D488AC40}"/>
              </a:ext>
            </a:extLst>
          </p:cNvPr>
          <p:cNvSpPr/>
          <p:nvPr/>
        </p:nvSpPr>
        <p:spPr>
          <a:xfrm>
            <a:off x="3007647" y="4654270"/>
            <a:ext cx="139348" cy="244734"/>
          </a:xfrm>
          <a:custGeom>
            <a:avLst/>
            <a:gdLst/>
            <a:ahLst/>
            <a:cxnLst>
              <a:cxn ang="0">
                <a:pos x="wd2" y="hd2"/>
              </a:cxn>
              <a:cxn ang="5400000">
                <a:pos x="wd2" y="hd2"/>
              </a:cxn>
              <a:cxn ang="10800000">
                <a:pos x="wd2" y="hd2"/>
              </a:cxn>
              <a:cxn ang="16200000">
                <a:pos x="wd2" y="hd2"/>
              </a:cxn>
            </a:cxnLst>
            <a:rect l="0" t="0" r="r" b="b"/>
            <a:pathLst>
              <a:path w="21432" h="21559" extrusionOk="0">
                <a:moveTo>
                  <a:pt x="21432" y="0"/>
                </a:moveTo>
                <a:lnTo>
                  <a:pt x="19645" y="10"/>
                </a:lnTo>
                <a:lnTo>
                  <a:pt x="19828" y="6894"/>
                </a:lnTo>
                <a:cubicBezTo>
                  <a:pt x="19888" y="7068"/>
                  <a:pt x="19626" y="7223"/>
                  <a:pt x="19320" y="7194"/>
                </a:cubicBezTo>
                <a:cubicBezTo>
                  <a:pt x="19138" y="7177"/>
                  <a:pt x="18999" y="7092"/>
                  <a:pt x="18981" y="6987"/>
                </a:cubicBezTo>
                <a:lnTo>
                  <a:pt x="18264" y="1927"/>
                </a:lnTo>
                <a:cubicBezTo>
                  <a:pt x="18169" y="1554"/>
                  <a:pt x="17832" y="1215"/>
                  <a:pt x="17312" y="982"/>
                </a:cubicBezTo>
                <a:cubicBezTo>
                  <a:pt x="15075" y="-17"/>
                  <a:pt x="12593" y="860"/>
                  <a:pt x="10544" y="2285"/>
                </a:cubicBezTo>
                <a:cubicBezTo>
                  <a:pt x="7831" y="4174"/>
                  <a:pt x="5313" y="6380"/>
                  <a:pt x="3126" y="8838"/>
                </a:cubicBezTo>
                <a:cubicBezTo>
                  <a:pt x="442" y="11857"/>
                  <a:pt x="225" y="15071"/>
                  <a:pt x="21" y="17461"/>
                </a:cubicBezTo>
                <a:cubicBezTo>
                  <a:pt x="-168" y="19674"/>
                  <a:pt x="909" y="21484"/>
                  <a:pt x="4380" y="21558"/>
                </a:cubicBezTo>
                <a:cubicBezTo>
                  <a:pt x="5573" y="21583"/>
                  <a:pt x="6653" y="21237"/>
                  <a:pt x="7638" y="20850"/>
                </a:cubicBezTo>
                <a:cubicBezTo>
                  <a:pt x="8793" y="20397"/>
                  <a:pt x="9897" y="19871"/>
                  <a:pt x="11222" y="19597"/>
                </a:cubicBezTo>
                <a:cubicBezTo>
                  <a:pt x="12697" y="19293"/>
                  <a:pt x="14334" y="19321"/>
                  <a:pt x="15728" y="18901"/>
                </a:cubicBezTo>
                <a:cubicBezTo>
                  <a:pt x="19489" y="17770"/>
                  <a:pt x="19045" y="14908"/>
                  <a:pt x="18935" y="12396"/>
                </a:cubicBezTo>
                <a:cubicBezTo>
                  <a:pt x="18888" y="11343"/>
                  <a:pt x="19023" y="10290"/>
                  <a:pt x="19337" y="9253"/>
                </a:cubicBezTo>
                <a:cubicBezTo>
                  <a:pt x="19378" y="8836"/>
                  <a:pt x="19756" y="8454"/>
                  <a:pt x="20359" y="8219"/>
                </a:cubicBezTo>
                <a:cubicBezTo>
                  <a:pt x="20643" y="8109"/>
                  <a:pt x="20967" y="8036"/>
                  <a:pt x="21307" y="8008"/>
                </a:cubicBezTo>
                <a:lnTo>
                  <a:pt x="21432" y="0"/>
                </a:ln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a:p>
        </p:txBody>
      </p:sp>
      <p:sp>
        <p:nvSpPr>
          <p:cNvPr id="59" name="Shape 872">
            <a:extLst>
              <a:ext uri="{FF2B5EF4-FFF2-40B4-BE49-F238E27FC236}">
                <a16:creationId xmlns:a16="http://schemas.microsoft.com/office/drawing/2014/main" id="{348C8940-9D69-4B03-9D59-975503AF9545}"/>
              </a:ext>
            </a:extLst>
          </p:cNvPr>
          <p:cNvSpPr/>
          <p:nvPr/>
        </p:nvSpPr>
        <p:spPr>
          <a:xfrm>
            <a:off x="3143838" y="4654270"/>
            <a:ext cx="138316" cy="244734"/>
          </a:xfrm>
          <a:custGeom>
            <a:avLst/>
            <a:gdLst/>
            <a:ahLst/>
            <a:cxnLst>
              <a:cxn ang="0">
                <a:pos x="wd2" y="hd2"/>
              </a:cxn>
              <a:cxn ang="5400000">
                <a:pos x="wd2" y="hd2"/>
              </a:cxn>
              <a:cxn ang="10800000">
                <a:pos x="wd2" y="hd2"/>
              </a:cxn>
              <a:cxn ang="16200000">
                <a:pos x="wd2" y="hd2"/>
              </a:cxn>
            </a:cxnLst>
            <a:rect l="0" t="0" r="r" b="b"/>
            <a:pathLst>
              <a:path w="21432" h="21559" extrusionOk="0">
                <a:moveTo>
                  <a:pt x="0" y="0"/>
                </a:moveTo>
                <a:lnTo>
                  <a:pt x="1787" y="10"/>
                </a:lnTo>
                <a:lnTo>
                  <a:pt x="1604" y="6894"/>
                </a:lnTo>
                <a:cubicBezTo>
                  <a:pt x="1544" y="7068"/>
                  <a:pt x="1806" y="7223"/>
                  <a:pt x="2112" y="7194"/>
                </a:cubicBezTo>
                <a:cubicBezTo>
                  <a:pt x="2294" y="7177"/>
                  <a:pt x="2433" y="7092"/>
                  <a:pt x="2451" y="6987"/>
                </a:cubicBezTo>
                <a:lnTo>
                  <a:pt x="3168" y="1927"/>
                </a:lnTo>
                <a:cubicBezTo>
                  <a:pt x="3263" y="1554"/>
                  <a:pt x="3600" y="1215"/>
                  <a:pt x="4120" y="982"/>
                </a:cubicBezTo>
                <a:cubicBezTo>
                  <a:pt x="6357" y="-17"/>
                  <a:pt x="8839" y="860"/>
                  <a:pt x="10888" y="2285"/>
                </a:cubicBezTo>
                <a:cubicBezTo>
                  <a:pt x="13601" y="4174"/>
                  <a:pt x="16119" y="6380"/>
                  <a:pt x="18306" y="8838"/>
                </a:cubicBezTo>
                <a:cubicBezTo>
                  <a:pt x="20990" y="11857"/>
                  <a:pt x="21207" y="15071"/>
                  <a:pt x="21411" y="17461"/>
                </a:cubicBezTo>
                <a:cubicBezTo>
                  <a:pt x="21600" y="19674"/>
                  <a:pt x="20523" y="21484"/>
                  <a:pt x="17052" y="21558"/>
                </a:cubicBezTo>
                <a:cubicBezTo>
                  <a:pt x="15859" y="21583"/>
                  <a:pt x="14779" y="21237"/>
                  <a:pt x="13794" y="20850"/>
                </a:cubicBezTo>
                <a:cubicBezTo>
                  <a:pt x="12639" y="20397"/>
                  <a:pt x="11535" y="19871"/>
                  <a:pt x="10210" y="19597"/>
                </a:cubicBezTo>
                <a:cubicBezTo>
                  <a:pt x="8735" y="19293"/>
                  <a:pt x="7098" y="19321"/>
                  <a:pt x="5704" y="18901"/>
                </a:cubicBezTo>
                <a:cubicBezTo>
                  <a:pt x="1943" y="17770"/>
                  <a:pt x="2387" y="14908"/>
                  <a:pt x="2497" y="12396"/>
                </a:cubicBezTo>
                <a:cubicBezTo>
                  <a:pt x="2544" y="11343"/>
                  <a:pt x="2409" y="10290"/>
                  <a:pt x="2095" y="9253"/>
                </a:cubicBezTo>
                <a:cubicBezTo>
                  <a:pt x="2054" y="8836"/>
                  <a:pt x="1676" y="8454"/>
                  <a:pt x="1073" y="8219"/>
                </a:cubicBezTo>
                <a:cubicBezTo>
                  <a:pt x="789" y="8109"/>
                  <a:pt x="465" y="8036"/>
                  <a:pt x="125" y="8008"/>
                </a:cubicBezTo>
                <a:lnTo>
                  <a:pt x="0" y="0"/>
                </a:ln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a:p>
        </p:txBody>
      </p:sp>
      <p:sp>
        <p:nvSpPr>
          <p:cNvPr id="60" name="Shape 873">
            <a:extLst>
              <a:ext uri="{FF2B5EF4-FFF2-40B4-BE49-F238E27FC236}">
                <a16:creationId xmlns:a16="http://schemas.microsoft.com/office/drawing/2014/main" id="{8AA2E1B2-1B1C-4ACB-9856-F48E8A4A9565}"/>
              </a:ext>
            </a:extLst>
          </p:cNvPr>
          <p:cNvSpPr/>
          <p:nvPr/>
        </p:nvSpPr>
        <p:spPr>
          <a:xfrm>
            <a:off x="3266819" y="5242779"/>
            <a:ext cx="500493" cy="500493"/>
          </a:xfrm>
          <a:prstGeom prst="ellipse">
            <a:avLst/>
          </a:prstGeom>
          <a:solidFill>
            <a:srgbClr val="E43672"/>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61" name="Shape 874">
            <a:extLst>
              <a:ext uri="{FF2B5EF4-FFF2-40B4-BE49-F238E27FC236}">
                <a16:creationId xmlns:a16="http://schemas.microsoft.com/office/drawing/2014/main" id="{25C6188A-691E-44AF-8064-83C7EDCD3CD1}"/>
              </a:ext>
            </a:extLst>
          </p:cNvPr>
          <p:cNvSpPr/>
          <p:nvPr/>
        </p:nvSpPr>
        <p:spPr>
          <a:xfrm>
            <a:off x="3384257" y="5368223"/>
            <a:ext cx="265617" cy="237340"/>
          </a:xfrm>
          <a:custGeom>
            <a:avLst/>
            <a:gdLst/>
            <a:ahLst/>
            <a:cxnLst>
              <a:cxn ang="0">
                <a:pos x="wd2" y="hd2"/>
              </a:cxn>
              <a:cxn ang="5400000">
                <a:pos x="wd2" y="hd2"/>
              </a:cxn>
              <a:cxn ang="10800000">
                <a:pos x="wd2" y="hd2"/>
              </a:cxn>
              <a:cxn ang="16200000">
                <a:pos x="wd2" y="hd2"/>
              </a:cxn>
            </a:cxnLst>
            <a:rect l="0" t="0" r="r" b="b"/>
            <a:pathLst>
              <a:path w="20901" h="21216" extrusionOk="0">
                <a:moveTo>
                  <a:pt x="8217" y="65"/>
                </a:moveTo>
                <a:cubicBezTo>
                  <a:pt x="8159" y="1450"/>
                  <a:pt x="8478" y="2822"/>
                  <a:pt x="9132" y="3994"/>
                </a:cubicBezTo>
                <a:cubicBezTo>
                  <a:pt x="9725" y="5057"/>
                  <a:pt x="10569" y="5910"/>
                  <a:pt x="11569" y="6455"/>
                </a:cubicBezTo>
                <a:cubicBezTo>
                  <a:pt x="12048" y="6888"/>
                  <a:pt x="12403" y="7474"/>
                  <a:pt x="12588" y="8137"/>
                </a:cubicBezTo>
                <a:cubicBezTo>
                  <a:pt x="12893" y="9234"/>
                  <a:pt x="12738" y="10360"/>
                  <a:pt x="12605" y="11372"/>
                </a:cubicBezTo>
                <a:cubicBezTo>
                  <a:pt x="12447" y="12567"/>
                  <a:pt x="12230" y="13793"/>
                  <a:pt x="11345" y="14591"/>
                </a:cubicBezTo>
                <a:cubicBezTo>
                  <a:pt x="10306" y="15528"/>
                  <a:pt x="8785" y="15211"/>
                  <a:pt x="7377" y="15304"/>
                </a:cubicBezTo>
                <a:cubicBezTo>
                  <a:pt x="6744" y="15346"/>
                  <a:pt x="6121" y="15505"/>
                  <a:pt x="5535" y="15777"/>
                </a:cubicBezTo>
                <a:cubicBezTo>
                  <a:pt x="5122" y="15145"/>
                  <a:pt x="4483" y="14753"/>
                  <a:pt x="3791" y="14707"/>
                </a:cubicBezTo>
                <a:cubicBezTo>
                  <a:pt x="2063" y="14593"/>
                  <a:pt x="798" y="16340"/>
                  <a:pt x="298" y="18330"/>
                </a:cubicBezTo>
                <a:cubicBezTo>
                  <a:pt x="74" y="19221"/>
                  <a:pt x="-25" y="20146"/>
                  <a:pt x="5" y="21073"/>
                </a:cubicBezTo>
                <a:lnTo>
                  <a:pt x="2389" y="21216"/>
                </a:lnTo>
                <a:cubicBezTo>
                  <a:pt x="2157" y="20642"/>
                  <a:pt x="2090" y="20000"/>
                  <a:pt x="2198" y="19381"/>
                </a:cubicBezTo>
                <a:cubicBezTo>
                  <a:pt x="2324" y="18657"/>
                  <a:pt x="2680" y="18010"/>
                  <a:pt x="3198" y="17563"/>
                </a:cubicBezTo>
                <a:cubicBezTo>
                  <a:pt x="3479" y="18009"/>
                  <a:pt x="3880" y="18340"/>
                  <a:pt x="4341" y="18507"/>
                </a:cubicBezTo>
                <a:cubicBezTo>
                  <a:pt x="4905" y="18710"/>
                  <a:pt x="5517" y="18654"/>
                  <a:pt x="6045" y="18350"/>
                </a:cubicBezTo>
                <a:cubicBezTo>
                  <a:pt x="7733" y="20569"/>
                  <a:pt x="10340" y="21600"/>
                  <a:pt x="12876" y="21050"/>
                </a:cubicBezTo>
                <a:cubicBezTo>
                  <a:pt x="15930" y="20388"/>
                  <a:pt x="18089" y="17960"/>
                  <a:pt x="19427" y="15281"/>
                </a:cubicBezTo>
                <a:cubicBezTo>
                  <a:pt x="20954" y="12223"/>
                  <a:pt x="21575" y="8454"/>
                  <a:pt x="19915" y="5151"/>
                </a:cubicBezTo>
                <a:cubicBezTo>
                  <a:pt x="18570" y="2474"/>
                  <a:pt x="15767" y="1116"/>
                  <a:pt x="13513" y="2544"/>
                </a:cubicBezTo>
                <a:cubicBezTo>
                  <a:pt x="12888" y="2940"/>
                  <a:pt x="12311" y="3567"/>
                  <a:pt x="11594" y="3467"/>
                </a:cubicBezTo>
                <a:cubicBezTo>
                  <a:pt x="11020" y="3388"/>
                  <a:pt x="10615" y="2931"/>
                  <a:pt x="10333" y="2437"/>
                </a:cubicBezTo>
                <a:cubicBezTo>
                  <a:pt x="9937" y="1743"/>
                  <a:pt x="9732" y="904"/>
                  <a:pt x="9810" y="0"/>
                </a:cubicBezTo>
                <a:lnTo>
                  <a:pt x="8217" y="65"/>
                </a:ln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a:p>
        </p:txBody>
      </p:sp>
      <p:sp>
        <p:nvSpPr>
          <p:cNvPr id="62" name="Shape 875">
            <a:extLst>
              <a:ext uri="{FF2B5EF4-FFF2-40B4-BE49-F238E27FC236}">
                <a16:creationId xmlns:a16="http://schemas.microsoft.com/office/drawing/2014/main" id="{ED5C532A-06F4-4D32-B5B4-156D4AE19E10}"/>
              </a:ext>
            </a:extLst>
          </p:cNvPr>
          <p:cNvSpPr/>
          <p:nvPr/>
        </p:nvSpPr>
        <p:spPr>
          <a:xfrm>
            <a:off x="3266819" y="2384114"/>
            <a:ext cx="500493" cy="500493"/>
          </a:xfrm>
          <a:prstGeom prst="ellipse">
            <a:avLst/>
          </a:prstGeom>
          <a:solidFill>
            <a:srgbClr val="09A274"/>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63" name="Shape 876">
            <a:extLst>
              <a:ext uri="{FF2B5EF4-FFF2-40B4-BE49-F238E27FC236}">
                <a16:creationId xmlns:a16="http://schemas.microsoft.com/office/drawing/2014/main" id="{3E4EF0FC-D00C-427D-82B8-08AD4053C6E8}"/>
              </a:ext>
            </a:extLst>
          </p:cNvPr>
          <p:cNvSpPr/>
          <p:nvPr/>
        </p:nvSpPr>
        <p:spPr>
          <a:xfrm>
            <a:off x="3431030" y="2500062"/>
            <a:ext cx="172071" cy="268597"/>
          </a:xfrm>
          <a:custGeom>
            <a:avLst/>
            <a:gdLst/>
            <a:ahLst/>
            <a:cxnLst>
              <a:cxn ang="0">
                <a:pos x="wd2" y="hd2"/>
              </a:cxn>
              <a:cxn ang="5400000">
                <a:pos x="wd2" y="hd2"/>
              </a:cxn>
              <a:cxn ang="10800000">
                <a:pos x="wd2" y="hd2"/>
              </a:cxn>
              <a:cxn ang="16200000">
                <a:pos x="wd2" y="hd2"/>
              </a:cxn>
            </a:cxnLst>
            <a:rect l="0" t="0" r="r" b="b"/>
            <a:pathLst>
              <a:path w="21565" h="21517" extrusionOk="0">
                <a:moveTo>
                  <a:pt x="5624" y="732"/>
                </a:moveTo>
                <a:lnTo>
                  <a:pt x="6688" y="1666"/>
                </a:lnTo>
                <a:cubicBezTo>
                  <a:pt x="6867" y="1982"/>
                  <a:pt x="6907" y="2323"/>
                  <a:pt x="6803" y="2653"/>
                </a:cubicBezTo>
                <a:cubicBezTo>
                  <a:pt x="6673" y="3061"/>
                  <a:pt x="6330" y="3430"/>
                  <a:pt x="5829" y="3698"/>
                </a:cubicBezTo>
                <a:lnTo>
                  <a:pt x="4852" y="2895"/>
                </a:lnTo>
                <a:cubicBezTo>
                  <a:pt x="4590" y="2753"/>
                  <a:pt x="4253" y="2680"/>
                  <a:pt x="3909" y="2691"/>
                </a:cubicBezTo>
                <a:cubicBezTo>
                  <a:pt x="3547" y="2703"/>
                  <a:pt x="3207" y="2808"/>
                  <a:pt x="2967" y="2981"/>
                </a:cubicBezTo>
                <a:cubicBezTo>
                  <a:pt x="2413" y="3826"/>
                  <a:pt x="2033" y="4713"/>
                  <a:pt x="1838" y="5620"/>
                </a:cubicBezTo>
                <a:cubicBezTo>
                  <a:pt x="1649" y="6496"/>
                  <a:pt x="1634" y="7384"/>
                  <a:pt x="1792" y="8262"/>
                </a:cubicBezTo>
                <a:cubicBezTo>
                  <a:pt x="609" y="9467"/>
                  <a:pt x="-12" y="10862"/>
                  <a:pt x="0" y="12284"/>
                </a:cubicBezTo>
                <a:cubicBezTo>
                  <a:pt x="35" y="16271"/>
                  <a:pt x="4542" y="19578"/>
                  <a:pt x="10527" y="20857"/>
                </a:cubicBezTo>
                <a:cubicBezTo>
                  <a:pt x="12140" y="21202"/>
                  <a:pt x="13876" y="21356"/>
                  <a:pt x="15454" y="21463"/>
                </a:cubicBezTo>
                <a:cubicBezTo>
                  <a:pt x="17003" y="21567"/>
                  <a:pt x="18650" y="21578"/>
                  <a:pt x="19872" y="20965"/>
                </a:cubicBezTo>
                <a:cubicBezTo>
                  <a:pt x="21396" y="20199"/>
                  <a:pt x="21588" y="19014"/>
                  <a:pt x="21563" y="17794"/>
                </a:cubicBezTo>
                <a:cubicBezTo>
                  <a:pt x="21540" y="16684"/>
                  <a:pt x="21466" y="15433"/>
                  <a:pt x="21050" y="14251"/>
                </a:cubicBezTo>
                <a:cubicBezTo>
                  <a:pt x="20306" y="12136"/>
                  <a:pt x="18809" y="10166"/>
                  <a:pt x="16667" y="8486"/>
                </a:cubicBezTo>
                <a:cubicBezTo>
                  <a:pt x="16411" y="8215"/>
                  <a:pt x="16280" y="7903"/>
                  <a:pt x="16290" y="7587"/>
                </a:cubicBezTo>
                <a:cubicBezTo>
                  <a:pt x="16301" y="7268"/>
                  <a:pt x="16454" y="6957"/>
                  <a:pt x="16733" y="6692"/>
                </a:cubicBezTo>
                <a:cubicBezTo>
                  <a:pt x="17591" y="6388"/>
                  <a:pt x="18171" y="5840"/>
                  <a:pt x="18293" y="5218"/>
                </a:cubicBezTo>
                <a:cubicBezTo>
                  <a:pt x="18431" y="4518"/>
                  <a:pt x="17978" y="3825"/>
                  <a:pt x="17103" y="3396"/>
                </a:cubicBezTo>
                <a:cubicBezTo>
                  <a:pt x="16681" y="2708"/>
                  <a:pt x="15932" y="2124"/>
                  <a:pt x="14961" y="1724"/>
                </a:cubicBezTo>
                <a:cubicBezTo>
                  <a:pt x="14258" y="1435"/>
                  <a:pt x="13460" y="1253"/>
                  <a:pt x="12630" y="1192"/>
                </a:cubicBezTo>
                <a:lnTo>
                  <a:pt x="12836" y="437"/>
                </a:lnTo>
                <a:cubicBezTo>
                  <a:pt x="12565" y="296"/>
                  <a:pt x="12253" y="190"/>
                  <a:pt x="11918" y="126"/>
                </a:cubicBezTo>
                <a:cubicBezTo>
                  <a:pt x="11533" y="52"/>
                  <a:pt x="11127" y="34"/>
                  <a:pt x="10730" y="74"/>
                </a:cubicBezTo>
                <a:lnTo>
                  <a:pt x="9292" y="166"/>
                </a:lnTo>
                <a:lnTo>
                  <a:pt x="9226" y="1060"/>
                </a:lnTo>
                <a:lnTo>
                  <a:pt x="7996" y="18"/>
                </a:lnTo>
                <a:cubicBezTo>
                  <a:pt x="7597" y="-22"/>
                  <a:pt x="7188" y="5"/>
                  <a:pt x="6810" y="97"/>
                </a:cubicBezTo>
                <a:cubicBezTo>
                  <a:pt x="6314" y="217"/>
                  <a:pt x="5896" y="441"/>
                  <a:pt x="5624" y="732"/>
                </a:cubicBez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a:p>
        </p:txBody>
      </p:sp>
      <p:sp>
        <p:nvSpPr>
          <p:cNvPr id="68" name="Rectangle 57">
            <a:extLst>
              <a:ext uri="{FF2B5EF4-FFF2-40B4-BE49-F238E27FC236}">
                <a16:creationId xmlns:a16="http://schemas.microsoft.com/office/drawing/2014/main" id="{449E8AA0-EB12-40C4-B7F4-022A9A05CC79}"/>
              </a:ext>
            </a:extLst>
          </p:cNvPr>
          <p:cNvSpPr/>
          <p:nvPr/>
        </p:nvSpPr>
        <p:spPr>
          <a:xfrm>
            <a:off x="9139880" y="5246256"/>
            <a:ext cx="2157176" cy="646331"/>
          </a:xfrm>
          <a:prstGeom prst="rect">
            <a:avLst/>
          </a:prstGeom>
          <a:noFill/>
        </p:spPr>
        <p:txBody>
          <a:bodyPr wrap="square">
            <a:spAutoFit/>
          </a:bodyPr>
          <a:lstStyle/>
          <a:p>
            <a:pPr>
              <a:spcBef>
                <a:spcPct val="20000"/>
              </a:spcBef>
              <a:defRPr/>
            </a:pPr>
            <a:r>
              <a:rPr lang="en-US" sz="1200">
                <a:solidFill>
                  <a:srgbClr val="333333"/>
                </a:solidFill>
                <a:cs typeface="Arial" panose="020B0604020202020204" pitchFamily="34" charset="0"/>
              </a:rPr>
              <a:t>Lorem ipsum dolor sit amet, consectetur adipiscing elit. Mauris massa erat, semper </a:t>
            </a:r>
          </a:p>
        </p:txBody>
      </p:sp>
      <p:sp>
        <p:nvSpPr>
          <p:cNvPr id="69" name="Rectangle 58">
            <a:extLst>
              <a:ext uri="{FF2B5EF4-FFF2-40B4-BE49-F238E27FC236}">
                <a16:creationId xmlns:a16="http://schemas.microsoft.com/office/drawing/2014/main" id="{D3A255F5-B178-4819-B60D-962768F43788}"/>
              </a:ext>
            </a:extLst>
          </p:cNvPr>
          <p:cNvSpPr/>
          <p:nvPr/>
        </p:nvSpPr>
        <p:spPr>
          <a:xfrm>
            <a:off x="799201" y="2279786"/>
            <a:ext cx="2228532" cy="646331"/>
          </a:xfrm>
          <a:prstGeom prst="rect">
            <a:avLst/>
          </a:prstGeom>
          <a:noFill/>
        </p:spPr>
        <p:txBody>
          <a:bodyPr wrap="square">
            <a:spAutoFit/>
          </a:bodyPr>
          <a:lstStyle/>
          <a:p>
            <a:pPr algn="r">
              <a:spcBef>
                <a:spcPct val="20000"/>
              </a:spcBef>
              <a:defRPr/>
            </a:pPr>
            <a:r>
              <a:rPr lang="en-US" sz="1200">
                <a:cs typeface="Arial" panose="020B0604020202020204" pitchFamily="34" charset="0"/>
              </a:rPr>
              <a:t>Lorem ipsum dolor sit amet, consectetur adipiscing elit. Mauris massa erat, semper</a:t>
            </a:r>
          </a:p>
        </p:txBody>
      </p:sp>
      <p:sp>
        <p:nvSpPr>
          <p:cNvPr id="70" name="Rectangle 59">
            <a:extLst>
              <a:ext uri="{FF2B5EF4-FFF2-40B4-BE49-F238E27FC236}">
                <a16:creationId xmlns:a16="http://schemas.microsoft.com/office/drawing/2014/main" id="{48BD2D1D-9BB7-412E-8AE5-302FB30B55BD}"/>
              </a:ext>
            </a:extLst>
          </p:cNvPr>
          <p:cNvSpPr/>
          <p:nvPr/>
        </p:nvSpPr>
        <p:spPr>
          <a:xfrm>
            <a:off x="799201" y="5242779"/>
            <a:ext cx="2228532" cy="646331"/>
          </a:xfrm>
          <a:prstGeom prst="rect">
            <a:avLst/>
          </a:prstGeom>
          <a:noFill/>
        </p:spPr>
        <p:txBody>
          <a:bodyPr wrap="square">
            <a:spAutoFit/>
          </a:bodyPr>
          <a:lstStyle/>
          <a:p>
            <a:pPr algn="r">
              <a:spcBef>
                <a:spcPct val="20000"/>
              </a:spcBef>
              <a:defRPr/>
            </a:pPr>
            <a:r>
              <a:rPr lang="en-US" sz="1200">
                <a:cs typeface="Arial" panose="020B0604020202020204" pitchFamily="34" charset="0"/>
              </a:rPr>
              <a:t>Lorem ipsum dolor sit amet, consectetur adipiscing elit. Mauris massa erat, semper</a:t>
            </a:r>
          </a:p>
        </p:txBody>
      </p:sp>
      <p:sp>
        <p:nvSpPr>
          <p:cNvPr id="71" name="Rectangle 60">
            <a:extLst>
              <a:ext uri="{FF2B5EF4-FFF2-40B4-BE49-F238E27FC236}">
                <a16:creationId xmlns:a16="http://schemas.microsoft.com/office/drawing/2014/main" id="{37CCBDA9-427B-43C1-91F9-D63559218D1F}"/>
              </a:ext>
            </a:extLst>
          </p:cNvPr>
          <p:cNvSpPr/>
          <p:nvPr/>
        </p:nvSpPr>
        <p:spPr>
          <a:xfrm>
            <a:off x="9471369" y="2951921"/>
            <a:ext cx="1888842" cy="646331"/>
          </a:xfrm>
          <a:prstGeom prst="rect">
            <a:avLst/>
          </a:prstGeom>
          <a:noFill/>
        </p:spPr>
        <p:txBody>
          <a:bodyPr wrap="square">
            <a:spAutoFit/>
          </a:bodyPr>
          <a:lstStyle/>
          <a:p>
            <a:pPr>
              <a:spcBef>
                <a:spcPct val="20000"/>
              </a:spcBef>
              <a:defRPr/>
            </a:pPr>
            <a:r>
              <a:rPr lang="en-US" sz="1200">
                <a:cs typeface="Arial" panose="020B0604020202020204" pitchFamily="34" charset="0"/>
              </a:rPr>
              <a:t>Lorem ipsum dolor sit amet, consectetur adipiscing elit. </a:t>
            </a:r>
          </a:p>
        </p:txBody>
      </p:sp>
      <p:sp>
        <p:nvSpPr>
          <p:cNvPr id="72" name="Rectangle 61">
            <a:extLst>
              <a:ext uri="{FF2B5EF4-FFF2-40B4-BE49-F238E27FC236}">
                <a16:creationId xmlns:a16="http://schemas.microsoft.com/office/drawing/2014/main" id="{6B0E8B7F-0510-45AD-9AE3-115D263B1890}"/>
              </a:ext>
            </a:extLst>
          </p:cNvPr>
          <p:cNvSpPr/>
          <p:nvPr/>
        </p:nvSpPr>
        <p:spPr>
          <a:xfrm>
            <a:off x="9471369" y="4478486"/>
            <a:ext cx="1888842" cy="646331"/>
          </a:xfrm>
          <a:prstGeom prst="rect">
            <a:avLst/>
          </a:prstGeom>
          <a:noFill/>
        </p:spPr>
        <p:txBody>
          <a:bodyPr wrap="square">
            <a:spAutoFit/>
          </a:bodyPr>
          <a:lstStyle/>
          <a:p>
            <a:pPr>
              <a:spcBef>
                <a:spcPct val="20000"/>
              </a:spcBef>
              <a:defRPr/>
            </a:pPr>
            <a:r>
              <a:rPr lang="en-US" sz="1200">
                <a:cs typeface="Arial" panose="020B0604020202020204" pitchFamily="34" charset="0"/>
              </a:rPr>
              <a:t>Lorem ipsum dolor sit amet, consectetur adipiscing elit. </a:t>
            </a:r>
          </a:p>
        </p:txBody>
      </p:sp>
      <p:sp>
        <p:nvSpPr>
          <p:cNvPr id="73" name="Rectangle 62">
            <a:extLst>
              <a:ext uri="{FF2B5EF4-FFF2-40B4-BE49-F238E27FC236}">
                <a16:creationId xmlns:a16="http://schemas.microsoft.com/office/drawing/2014/main" id="{813BE44A-1B18-4951-82BF-689434002524}"/>
              </a:ext>
            </a:extLst>
          </p:cNvPr>
          <p:cNvSpPr/>
          <p:nvPr/>
        </p:nvSpPr>
        <p:spPr>
          <a:xfrm>
            <a:off x="755125" y="2948444"/>
            <a:ext cx="1951322" cy="830997"/>
          </a:xfrm>
          <a:prstGeom prst="rect">
            <a:avLst/>
          </a:prstGeom>
          <a:noFill/>
        </p:spPr>
        <p:txBody>
          <a:bodyPr wrap="square">
            <a:spAutoFit/>
          </a:bodyPr>
          <a:lstStyle/>
          <a:p>
            <a:pPr algn="r">
              <a:spcBef>
                <a:spcPct val="20000"/>
              </a:spcBef>
              <a:defRPr/>
            </a:pPr>
            <a:r>
              <a:rPr lang="en-US" sz="1200">
                <a:cs typeface="Arial" panose="020B0604020202020204" pitchFamily="34" charset="0"/>
              </a:rPr>
              <a:t>Lorem ipsum dolor sit amet, consectetur adipiscing elit. Mauris massa erat</a:t>
            </a:r>
          </a:p>
        </p:txBody>
      </p:sp>
      <p:sp>
        <p:nvSpPr>
          <p:cNvPr id="74" name="Rectangle 63">
            <a:extLst>
              <a:ext uri="{FF2B5EF4-FFF2-40B4-BE49-F238E27FC236}">
                <a16:creationId xmlns:a16="http://schemas.microsoft.com/office/drawing/2014/main" id="{4E2B0331-65F1-48A1-B420-C24B170F2CC7}"/>
              </a:ext>
            </a:extLst>
          </p:cNvPr>
          <p:cNvSpPr/>
          <p:nvPr/>
        </p:nvSpPr>
        <p:spPr>
          <a:xfrm>
            <a:off x="755125" y="4475009"/>
            <a:ext cx="1951322" cy="830997"/>
          </a:xfrm>
          <a:prstGeom prst="rect">
            <a:avLst/>
          </a:prstGeom>
          <a:noFill/>
        </p:spPr>
        <p:txBody>
          <a:bodyPr wrap="square">
            <a:spAutoFit/>
          </a:bodyPr>
          <a:lstStyle/>
          <a:p>
            <a:pPr algn="r">
              <a:spcBef>
                <a:spcPct val="20000"/>
              </a:spcBef>
              <a:defRPr/>
            </a:pPr>
            <a:r>
              <a:rPr lang="en-US" sz="1200">
                <a:cs typeface="Arial" panose="020B0604020202020204" pitchFamily="34" charset="0"/>
              </a:rPr>
              <a:t>Lorem ipsum dolor sit amet, consectetur adipiscing elit. Mauris massa erat</a:t>
            </a:r>
          </a:p>
        </p:txBody>
      </p:sp>
      <p:sp>
        <p:nvSpPr>
          <p:cNvPr id="75" name="Rectangle 64">
            <a:extLst>
              <a:ext uri="{FF2B5EF4-FFF2-40B4-BE49-F238E27FC236}">
                <a16:creationId xmlns:a16="http://schemas.microsoft.com/office/drawing/2014/main" id="{B9824995-B9C1-4487-AC12-2AF08420FA87}"/>
              </a:ext>
            </a:extLst>
          </p:cNvPr>
          <p:cNvSpPr/>
          <p:nvPr/>
        </p:nvSpPr>
        <p:spPr>
          <a:xfrm>
            <a:off x="9736250" y="3717543"/>
            <a:ext cx="1817155" cy="646331"/>
          </a:xfrm>
          <a:prstGeom prst="rect">
            <a:avLst/>
          </a:prstGeom>
          <a:noFill/>
        </p:spPr>
        <p:txBody>
          <a:bodyPr wrap="square">
            <a:spAutoFit/>
          </a:bodyPr>
          <a:lstStyle/>
          <a:p>
            <a:pPr>
              <a:spcBef>
                <a:spcPct val="20000"/>
              </a:spcBef>
              <a:defRPr/>
            </a:pPr>
            <a:r>
              <a:rPr lang="en-US" sz="1200">
                <a:cs typeface="Arial" panose="020B0604020202020204" pitchFamily="34" charset="0"/>
              </a:rPr>
              <a:t>Lorem ipsum dolor sit amet, consectetur adipiscing elit. </a:t>
            </a:r>
          </a:p>
        </p:txBody>
      </p:sp>
      <p:sp>
        <p:nvSpPr>
          <p:cNvPr id="76" name="Rectangle 65">
            <a:extLst>
              <a:ext uri="{FF2B5EF4-FFF2-40B4-BE49-F238E27FC236}">
                <a16:creationId xmlns:a16="http://schemas.microsoft.com/office/drawing/2014/main" id="{41597D66-8204-4525-AEF7-9F12B2F7FF9C}"/>
              </a:ext>
            </a:extLst>
          </p:cNvPr>
          <p:cNvSpPr/>
          <p:nvPr/>
        </p:nvSpPr>
        <p:spPr>
          <a:xfrm>
            <a:off x="518035" y="3714066"/>
            <a:ext cx="1877263" cy="646331"/>
          </a:xfrm>
          <a:prstGeom prst="rect">
            <a:avLst/>
          </a:prstGeom>
          <a:noFill/>
        </p:spPr>
        <p:txBody>
          <a:bodyPr wrap="square">
            <a:spAutoFit/>
          </a:bodyPr>
          <a:lstStyle/>
          <a:p>
            <a:pPr algn="r">
              <a:spcBef>
                <a:spcPct val="20000"/>
              </a:spcBef>
              <a:defRPr/>
            </a:pPr>
            <a:r>
              <a:rPr lang="en-US" sz="1200">
                <a:cs typeface="Arial" panose="020B0604020202020204" pitchFamily="34" charset="0"/>
              </a:rPr>
              <a:t>Lorem ipsum dolor sit amet, consectetur adipiscing elit. </a:t>
            </a:r>
          </a:p>
        </p:txBody>
      </p:sp>
      <p:sp>
        <p:nvSpPr>
          <p:cNvPr id="6" name="Freeform 5">
            <a:extLst>
              <a:ext uri="{FF2B5EF4-FFF2-40B4-BE49-F238E27FC236}">
                <a16:creationId xmlns:a16="http://schemas.microsoft.com/office/drawing/2014/main" id="{23203F9F-1084-418B-9EF9-4A1E0EA4FD34}"/>
              </a:ext>
            </a:extLst>
          </p:cNvPr>
          <p:cNvSpPr/>
          <p:nvPr/>
        </p:nvSpPr>
        <p:spPr bwMode="auto">
          <a:xfrm>
            <a:off x="3984626" y="2184401"/>
            <a:ext cx="4308474" cy="4678363"/>
          </a:xfrm>
          <a:custGeom>
            <a:avLst/>
            <a:gdLst>
              <a:gd name="T0" fmla="*/ 48 w 743"/>
              <a:gd name="T1" fmla="*/ 756 h 807"/>
              <a:gd name="T2" fmla="*/ 34 w 743"/>
              <a:gd name="T3" fmla="*/ 747 h 807"/>
              <a:gd name="T4" fmla="*/ 3 w 743"/>
              <a:gd name="T5" fmla="*/ 752 h 807"/>
              <a:gd name="T6" fmla="*/ 43 w 743"/>
              <a:gd name="T7" fmla="*/ 699 h 807"/>
              <a:gd name="T8" fmla="*/ 72 w 743"/>
              <a:gd name="T9" fmla="*/ 683 h 807"/>
              <a:gd name="T10" fmla="*/ 120 w 743"/>
              <a:gd name="T11" fmla="*/ 512 h 807"/>
              <a:gd name="T12" fmla="*/ 165 w 743"/>
              <a:gd name="T13" fmla="*/ 400 h 807"/>
              <a:gd name="T14" fmla="*/ 173 w 743"/>
              <a:gd name="T15" fmla="*/ 306 h 807"/>
              <a:gd name="T16" fmla="*/ 286 w 743"/>
              <a:gd name="T17" fmla="*/ 238 h 807"/>
              <a:gd name="T18" fmla="*/ 319 w 743"/>
              <a:gd name="T19" fmla="*/ 196 h 807"/>
              <a:gd name="T20" fmla="*/ 303 w 743"/>
              <a:gd name="T21" fmla="*/ 149 h 807"/>
              <a:gd name="T22" fmla="*/ 300 w 743"/>
              <a:gd name="T23" fmla="*/ 105 h 807"/>
              <a:gd name="T24" fmla="*/ 305 w 743"/>
              <a:gd name="T25" fmla="*/ 50 h 807"/>
              <a:gd name="T26" fmla="*/ 404 w 743"/>
              <a:gd name="T27" fmla="*/ 9 h 807"/>
              <a:gd name="T28" fmla="*/ 438 w 743"/>
              <a:gd name="T29" fmla="*/ 98 h 807"/>
              <a:gd name="T30" fmla="*/ 454 w 743"/>
              <a:gd name="T31" fmla="*/ 122 h 807"/>
              <a:gd name="T32" fmla="*/ 430 w 743"/>
              <a:gd name="T33" fmla="*/ 173 h 807"/>
              <a:gd name="T34" fmla="*/ 434 w 743"/>
              <a:gd name="T35" fmla="*/ 226 h 807"/>
              <a:gd name="T36" fmla="*/ 548 w 743"/>
              <a:gd name="T37" fmla="*/ 268 h 807"/>
              <a:gd name="T38" fmla="*/ 575 w 743"/>
              <a:gd name="T39" fmla="*/ 366 h 807"/>
              <a:gd name="T40" fmla="*/ 614 w 743"/>
              <a:gd name="T41" fmla="*/ 486 h 807"/>
              <a:gd name="T42" fmla="*/ 641 w 743"/>
              <a:gd name="T43" fmla="*/ 662 h 807"/>
              <a:gd name="T44" fmla="*/ 680 w 743"/>
              <a:gd name="T45" fmla="*/ 685 h 807"/>
              <a:gd name="T46" fmla="*/ 736 w 743"/>
              <a:gd name="T47" fmla="*/ 739 h 807"/>
              <a:gd name="T48" fmla="*/ 725 w 743"/>
              <a:gd name="T49" fmla="*/ 757 h 807"/>
              <a:gd name="T50" fmla="*/ 694 w 743"/>
              <a:gd name="T51" fmla="*/ 738 h 807"/>
              <a:gd name="T52" fmla="*/ 712 w 743"/>
              <a:gd name="T53" fmla="*/ 807 h 807"/>
              <a:gd name="T54" fmla="*/ 684 w 743"/>
              <a:gd name="T55" fmla="*/ 790 h 807"/>
              <a:gd name="T56" fmla="*/ 670 w 743"/>
              <a:gd name="T57" fmla="*/ 807 h 807"/>
              <a:gd name="T58" fmla="*/ 661 w 743"/>
              <a:gd name="T59" fmla="*/ 807 h 807"/>
              <a:gd name="T60" fmla="*/ 640 w 743"/>
              <a:gd name="T61" fmla="*/ 796 h 807"/>
              <a:gd name="T62" fmla="*/ 626 w 743"/>
              <a:gd name="T63" fmla="*/ 807 h 807"/>
              <a:gd name="T64" fmla="*/ 607 w 743"/>
              <a:gd name="T65" fmla="*/ 737 h 807"/>
              <a:gd name="T66" fmla="*/ 587 w 743"/>
              <a:gd name="T67" fmla="*/ 661 h 807"/>
              <a:gd name="T68" fmla="*/ 522 w 743"/>
              <a:gd name="T69" fmla="*/ 508 h 807"/>
              <a:gd name="T70" fmla="*/ 494 w 743"/>
              <a:gd name="T71" fmla="*/ 488 h 807"/>
              <a:gd name="T72" fmla="*/ 494 w 743"/>
              <a:gd name="T73" fmla="*/ 566 h 807"/>
              <a:gd name="T74" fmla="*/ 525 w 743"/>
              <a:gd name="T75" fmla="*/ 794 h 807"/>
              <a:gd name="T76" fmla="*/ 377 w 743"/>
              <a:gd name="T77" fmla="*/ 807 h 807"/>
              <a:gd name="T78" fmla="*/ 370 w 743"/>
              <a:gd name="T79" fmla="*/ 774 h 807"/>
              <a:gd name="T80" fmla="*/ 365 w 743"/>
              <a:gd name="T81" fmla="*/ 807 h 807"/>
              <a:gd name="T82" fmla="*/ 217 w 743"/>
              <a:gd name="T83" fmla="*/ 794 h 807"/>
              <a:gd name="T84" fmla="*/ 248 w 743"/>
              <a:gd name="T85" fmla="*/ 577 h 807"/>
              <a:gd name="T86" fmla="*/ 236 w 743"/>
              <a:gd name="T87" fmla="*/ 441 h 807"/>
              <a:gd name="T88" fmla="*/ 199 w 743"/>
              <a:gd name="T89" fmla="*/ 573 h 807"/>
              <a:gd name="T90" fmla="*/ 138 w 743"/>
              <a:gd name="T91" fmla="*/ 723 h 807"/>
              <a:gd name="T92" fmla="*/ 122 w 743"/>
              <a:gd name="T93" fmla="*/ 799 h 807"/>
              <a:gd name="T94" fmla="*/ 104 w 743"/>
              <a:gd name="T95" fmla="*/ 807 h 807"/>
              <a:gd name="T96" fmla="*/ 97 w 743"/>
              <a:gd name="T97" fmla="*/ 807 h 807"/>
              <a:gd name="T98" fmla="*/ 81 w 743"/>
              <a:gd name="T99" fmla="*/ 794 h 807"/>
              <a:gd name="T100" fmla="*/ 55 w 743"/>
              <a:gd name="T101" fmla="*/ 807 h 807"/>
              <a:gd name="T102" fmla="*/ 48 w 743"/>
              <a:gd name="T103" fmla="*/ 8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3" h="806">
                <a:moveTo>
                  <a:pt x="32" y="807"/>
                </a:moveTo>
                <a:cubicBezTo>
                  <a:pt x="38" y="790"/>
                  <a:pt x="43" y="773"/>
                  <a:pt x="48" y="756"/>
                </a:cubicBezTo>
                <a:cubicBezTo>
                  <a:pt x="50" y="750"/>
                  <a:pt x="53" y="741"/>
                  <a:pt x="48" y="738"/>
                </a:cubicBezTo>
                <a:cubicBezTo>
                  <a:pt x="43" y="735"/>
                  <a:pt x="39" y="744"/>
                  <a:pt x="34" y="747"/>
                </a:cubicBezTo>
                <a:cubicBezTo>
                  <a:pt x="28" y="751"/>
                  <a:pt x="23" y="756"/>
                  <a:pt x="17" y="757"/>
                </a:cubicBezTo>
                <a:cubicBezTo>
                  <a:pt x="11" y="759"/>
                  <a:pt x="6" y="758"/>
                  <a:pt x="3" y="752"/>
                </a:cubicBezTo>
                <a:cubicBezTo>
                  <a:pt x="0" y="748"/>
                  <a:pt x="2" y="743"/>
                  <a:pt x="6" y="740"/>
                </a:cubicBezTo>
                <a:cubicBezTo>
                  <a:pt x="20" y="727"/>
                  <a:pt x="31" y="712"/>
                  <a:pt x="43" y="699"/>
                </a:cubicBezTo>
                <a:cubicBezTo>
                  <a:pt x="50" y="691"/>
                  <a:pt x="58" y="686"/>
                  <a:pt x="69" y="684"/>
                </a:cubicBezTo>
                <a:cubicBezTo>
                  <a:pt x="70" y="684"/>
                  <a:pt x="71" y="683"/>
                  <a:pt x="72" y="683"/>
                </a:cubicBezTo>
                <a:cubicBezTo>
                  <a:pt x="101" y="675"/>
                  <a:pt x="100" y="674"/>
                  <a:pt x="103" y="645"/>
                </a:cubicBezTo>
                <a:cubicBezTo>
                  <a:pt x="108" y="600"/>
                  <a:pt x="110" y="556"/>
                  <a:pt x="120" y="512"/>
                </a:cubicBezTo>
                <a:cubicBezTo>
                  <a:pt x="124" y="494"/>
                  <a:pt x="134" y="480"/>
                  <a:pt x="141" y="464"/>
                </a:cubicBezTo>
                <a:cubicBezTo>
                  <a:pt x="150" y="443"/>
                  <a:pt x="159" y="422"/>
                  <a:pt x="165" y="400"/>
                </a:cubicBezTo>
                <a:cubicBezTo>
                  <a:pt x="167" y="392"/>
                  <a:pt x="168" y="384"/>
                  <a:pt x="168" y="376"/>
                </a:cubicBezTo>
                <a:cubicBezTo>
                  <a:pt x="168" y="353"/>
                  <a:pt x="168" y="329"/>
                  <a:pt x="173" y="306"/>
                </a:cubicBezTo>
                <a:cubicBezTo>
                  <a:pt x="177" y="281"/>
                  <a:pt x="192" y="266"/>
                  <a:pt x="216" y="258"/>
                </a:cubicBezTo>
                <a:cubicBezTo>
                  <a:pt x="238" y="249"/>
                  <a:pt x="262" y="245"/>
                  <a:pt x="286" y="238"/>
                </a:cubicBezTo>
                <a:cubicBezTo>
                  <a:pt x="298" y="235"/>
                  <a:pt x="308" y="228"/>
                  <a:pt x="316" y="218"/>
                </a:cubicBezTo>
                <a:cubicBezTo>
                  <a:pt x="322" y="212"/>
                  <a:pt x="322" y="204"/>
                  <a:pt x="319" y="196"/>
                </a:cubicBezTo>
                <a:cubicBezTo>
                  <a:pt x="315" y="185"/>
                  <a:pt x="311" y="173"/>
                  <a:pt x="312" y="160"/>
                </a:cubicBezTo>
                <a:cubicBezTo>
                  <a:pt x="312" y="154"/>
                  <a:pt x="307" y="152"/>
                  <a:pt x="303" y="149"/>
                </a:cubicBezTo>
                <a:cubicBezTo>
                  <a:pt x="293" y="142"/>
                  <a:pt x="288" y="133"/>
                  <a:pt x="289" y="120"/>
                </a:cubicBezTo>
                <a:cubicBezTo>
                  <a:pt x="290" y="112"/>
                  <a:pt x="292" y="107"/>
                  <a:pt x="300" y="105"/>
                </a:cubicBezTo>
                <a:cubicBezTo>
                  <a:pt x="305" y="103"/>
                  <a:pt x="305" y="100"/>
                  <a:pt x="304" y="96"/>
                </a:cubicBezTo>
                <a:cubicBezTo>
                  <a:pt x="302" y="81"/>
                  <a:pt x="302" y="65"/>
                  <a:pt x="305" y="50"/>
                </a:cubicBezTo>
                <a:cubicBezTo>
                  <a:pt x="309" y="27"/>
                  <a:pt x="323" y="14"/>
                  <a:pt x="345" y="7"/>
                </a:cubicBezTo>
                <a:cubicBezTo>
                  <a:pt x="365" y="0"/>
                  <a:pt x="385" y="1"/>
                  <a:pt x="404" y="9"/>
                </a:cubicBezTo>
                <a:cubicBezTo>
                  <a:pt x="430" y="19"/>
                  <a:pt x="439" y="39"/>
                  <a:pt x="441" y="64"/>
                </a:cubicBezTo>
                <a:cubicBezTo>
                  <a:pt x="441" y="76"/>
                  <a:pt x="441" y="87"/>
                  <a:pt x="438" y="98"/>
                </a:cubicBezTo>
                <a:cubicBezTo>
                  <a:pt x="438" y="101"/>
                  <a:pt x="437" y="104"/>
                  <a:pt x="441" y="105"/>
                </a:cubicBezTo>
                <a:cubicBezTo>
                  <a:pt x="452" y="106"/>
                  <a:pt x="454" y="114"/>
                  <a:pt x="454" y="122"/>
                </a:cubicBezTo>
                <a:cubicBezTo>
                  <a:pt x="455" y="132"/>
                  <a:pt x="452" y="141"/>
                  <a:pt x="444" y="146"/>
                </a:cubicBezTo>
                <a:cubicBezTo>
                  <a:pt x="433" y="152"/>
                  <a:pt x="428" y="161"/>
                  <a:pt x="430" y="173"/>
                </a:cubicBezTo>
                <a:cubicBezTo>
                  <a:pt x="431" y="181"/>
                  <a:pt x="426" y="187"/>
                  <a:pt x="424" y="193"/>
                </a:cubicBezTo>
                <a:cubicBezTo>
                  <a:pt x="420" y="208"/>
                  <a:pt x="422" y="216"/>
                  <a:pt x="434" y="226"/>
                </a:cubicBezTo>
                <a:cubicBezTo>
                  <a:pt x="447" y="237"/>
                  <a:pt x="464" y="240"/>
                  <a:pt x="480" y="244"/>
                </a:cubicBezTo>
                <a:cubicBezTo>
                  <a:pt x="503" y="250"/>
                  <a:pt x="527" y="255"/>
                  <a:pt x="548" y="268"/>
                </a:cubicBezTo>
                <a:cubicBezTo>
                  <a:pt x="562" y="277"/>
                  <a:pt x="568" y="291"/>
                  <a:pt x="571" y="306"/>
                </a:cubicBezTo>
                <a:cubicBezTo>
                  <a:pt x="574" y="326"/>
                  <a:pt x="576" y="346"/>
                  <a:pt x="575" y="366"/>
                </a:cubicBezTo>
                <a:cubicBezTo>
                  <a:pt x="573" y="388"/>
                  <a:pt x="579" y="408"/>
                  <a:pt x="587" y="427"/>
                </a:cubicBezTo>
                <a:cubicBezTo>
                  <a:pt x="595" y="448"/>
                  <a:pt x="603" y="467"/>
                  <a:pt x="614" y="486"/>
                </a:cubicBezTo>
                <a:cubicBezTo>
                  <a:pt x="624" y="505"/>
                  <a:pt x="626" y="525"/>
                  <a:pt x="629" y="545"/>
                </a:cubicBezTo>
                <a:cubicBezTo>
                  <a:pt x="635" y="583"/>
                  <a:pt x="637" y="623"/>
                  <a:pt x="641" y="662"/>
                </a:cubicBezTo>
                <a:cubicBezTo>
                  <a:pt x="643" y="671"/>
                  <a:pt x="649" y="677"/>
                  <a:pt x="661" y="680"/>
                </a:cubicBezTo>
                <a:cubicBezTo>
                  <a:pt x="667" y="682"/>
                  <a:pt x="674" y="684"/>
                  <a:pt x="680" y="685"/>
                </a:cubicBezTo>
                <a:cubicBezTo>
                  <a:pt x="694" y="689"/>
                  <a:pt x="701" y="701"/>
                  <a:pt x="710" y="710"/>
                </a:cubicBezTo>
                <a:cubicBezTo>
                  <a:pt x="719" y="720"/>
                  <a:pt x="727" y="730"/>
                  <a:pt x="736" y="739"/>
                </a:cubicBezTo>
                <a:cubicBezTo>
                  <a:pt x="740" y="743"/>
                  <a:pt x="743" y="747"/>
                  <a:pt x="740" y="753"/>
                </a:cubicBezTo>
                <a:cubicBezTo>
                  <a:pt x="736" y="759"/>
                  <a:pt x="730" y="759"/>
                  <a:pt x="725" y="757"/>
                </a:cubicBezTo>
                <a:cubicBezTo>
                  <a:pt x="717" y="754"/>
                  <a:pt x="710" y="748"/>
                  <a:pt x="704" y="742"/>
                </a:cubicBezTo>
                <a:cubicBezTo>
                  <a:pt x="701" y="740"/>
                  <a:pt x="698" y="736"/>
                  <a:pt x="694" y="738"/>
                </a:cubicBezTo>
                <a:cubicBezTo>
                  <a:pt x="690" y="740"/>
                  <a:pt x="692" y="745"/>
                  <a:pt x="693" y="749"/>
                </a:cubicBezTo>
                <a:cubicBezTo>
                  <a:pt x="697" y="769"/>
                  <a:pt x="705" y="788"/>
                  <a:pt x="712" y="807"/>
                </a:cubicBezTo>
                <a:cubicBezTo>
                  <a:pt x="706" y="807"/>
                  <a:pt x="700" y="807"/>
                  <a:pt x="694" y="807"/>
                </a:cubicBezTo>
                <a:cubicBezTo>
                  <a:pt x="688" y="803"/>
                  <a:pt x="687" y="795"/>
                  <a:pt x="684" y="790"/>
                </a:cubicBezTo>
                <a:cubicBezTo>
                  <a:pt x="685" y="795"/>
                  <a:pt x="692" y="800"/>
                  <a:pt x="689" y="807"/>
                </a:cubicBezTo>
                <a:cubicBezTo>
                  <a:pt x="682" y="807"/>
                  <a:pt x="676" y="807"/>
                  <a:pt x="670" y="807"/>
                </a:cubicBezTo>
                <a:cubicBezTo>
                  <a:pt x="665" y="804"/>
                  <a:pt x="665" y="799"/>
                  <a:pt x="662" y="795"/>
                </a:cubicBezTo>
                <a:cubicBezTo>
                  <a:pt x="662" y="799"/>
                  <a:pt x="665" y="804"/>
                  <a:pt x="661" y="807"/>
                </a:cubicBezTo>
                <a:cubicBezTo>
                  <a:pt x="655" y="807"/>
                  <a:pt x="650" y="807"/>
                  <a:pt x="645" y="807"/>
                </a:cubicBezTo>
                <a:cubicBezTo>
                  <a:pt x="642" y="804"/>
                  <a:pt x="641" y="800"/>
                  <a:pt x="640" y="796"/>
                </a:cubicBezTo>
                <a:cubicBezTo>
                  <a:pt x="640" y="800"/>
                  <a:pt x="641" y="804"/>
                  <a:pt x="638" y="807"/>
                </a:cubicBezTo>
                <a:cubicBezTo>
                  <a:pt x="634" y="807"/>
                  <a:pt x="630" y="807"/>
                  <a:pt x="626" y="807"/>
                </a:cubicBezTo>
                <a:cubicBezTo>
                  <a:pt x="623" y="805"/>
                  <a:pt x="622" y="803"/>
                  <a:pt x="621" y="800"/>
                </a:cubicBezTo>
                <a:cubicBezTo>
                  <a:pt x="619" y="778"/>
                  <a:pt x="610" y="759"/>
                  <a:pt x="607" y="737"/>
                </a:cubicBezTo>
                <a:cubicBezTo>
                  <a:pt x="606" y="727"/>
                  <a:pt x="604" y="717"/>
                  <a:pt x="603" y="706"/>
                </a:cubicBezTo>
                <a:cubicBezTo>
                  <a:pt x="600" y="690"/>
                  <a:pt x="593" y="676"/>
                  <a:pt x="587" y="661"/>
                </a:cubicBezTo>
                <a:cubicBezTo>
                  <a:pt x="575" y="633"/>
                  <a:pt x="560" y="606"/>
                  <a:pt x="546" y="578"/>
                </a:cubicBezTo>
                <a:cubicBezTo>
                  <a:pt x="536" y="556"/>
                  <a:pt x="526" y="533"/>
                  <a:pt x="522" y="508"/>
                </a:cubicBezTo>
                <a:cubicBezTo>
                  <a:pt x="519" y="485"/>
                  <a:pt x="512" y="463"/>
                  <a:pt x="507" y="441"/>
                </a:cubicBezTo>
                <a:cubicBezTo>
                  <a:pt x="502" y="456"/>
                  <a:pt x="499" y="472"/>
                  <a:pt x="494" y="488"/>
                </a:cubicBezTo>
                <a:cubicBezTo>
                  <a:pt x="491" y="500"/>
                  <a:pt x="491" y="511"/>
                  <a:pt x="492" y="522"/>
                </a:cubicBezTo>
                <a:cubicBezTo>
                  <a:pt x="494" y="537"/>
                  <a:pt x="493" y="552"/>
                  <a:pt x="494" y="566"/>
                </a:cubicBezTo>
                <a:cubicBezTo>
                  <a:pt x="496" y="596"/>
                  <a:pt x="504" y="625"/>
                  <a:pt x="509" y="655"/>
                </a:cubicBezTo>
                <a:cubicBezTo>
                  <a:pt x="517" y="701"/>
                  <a:pt x="527" y="747"/>
                  <a:pt x="525" y="794"/>
                </a:cubicBezTo>
                <a:cubicBezTo>
                  <a:pt x="525" y="799"/>
                  <a:pt x="525" y="804"/>
                  <a:pt x="522" y="807"/>
                </a:cubicBezTo>
                <a:cubicBezTo>
                  <a:pt x="474" y="807"/>
                  <a:pt x="425" y="807"/>
                  <a:pt x="377" y="807"/>
                </a:cubicBezTo>
                <a:cubicBezTo>
                  <a:pt x="372" y="801"/>
                  <a:pt x="374" y="792"/>
                  <a:pt x="372" y="785"/>
                </a:cubicBezTo>
                <a:cubicBezTo>
                  <a:pt x="372" y="781"/>
                  <a:pt x="373" y="778"/>
                  <a:pt x="370" y="774"/>
                </a:cubicBezTo>
                <a:cubicBezTo>
                  <a:pt x="367" y="779"/>
                  <a:pt x="369" y="784"/>
                  <a:pt x="368" y="788"/>
                </a:cubicBezTo>
                <a:cubicBezTo>
                  <a:pt x="367" y="795"/>
                  <a:pt x="370" y="802"/>
                  <a:pt x="365" y="807"/>
                </a:cubicBezTo>
                <a:cubicBezTo>
                  <a:pt x="317" y="807"/>
                  <a:pt x="269" y="807"/>
                  <a:pt x="221" y="807"/>
                </a:cubicBezTo>
                <a:cubicBezTo>
                  <a:pt x="217" y="804"/>
                  <a:pt x="217" y="799"/>
                  <a:pt x="217" y="794"/>
                </a:cubicBezTo>
                <a:cubicBezTo>
                  <a:pt x="218" y="759"/>
                  <a:pt x="221" y="723"/>
                  <a:pt x="228" y="688"/>
                </a:cubicBezTo>
                <a:cubicBezTo>
                  <a:pt x="235" y="651"/>
                  <a:pt x="244" y="614"/>
                  <a:pt x="248" y="577"/>
                </a:cubicBezTo>
                <a:cubicBezTo>
                  <a:pt x="251" y="551"/>
                  <a:pt x="253" y="526"/>
                  <a:pt x="250" y="500"/>
                </a:cubicBezTo>
                <a:cubicBezTo>
                  <a:pt x="249" y="481"/>
                  <a:pt x="242" y="462"/>
                  <a:pt x="236" y="441"/>
                </a:cubicBezTo>
                <a:cubicBezTo>
                  <a:pt x="229" y="465"/>
                  <a:pt x="223" y="489"/>
                  <a:pt x="220" y="513"/>
                </a:cubicBezTo>
                <a:cubicBezTo>
                  <a:pt x="216" y="534"/>
                  <a:pt x="208" y="554"/>
                  <a:pt x="199" y="573"/>
                </a:cubicBezTo>
                <a:cubicBezTo>
                  <a:pt x="187" y="600"/>
                  <a:pt x="173" y="625"/>
                  <a:pt x="160" y="651"/>
                </a:cubicBezTo>
                <a:cubicBezTo>
                  <a:pt x="150" y="674"/>
                  <a:pt x="140" y="697"/>
                  <a:pt x="138" y="723"/>
                </a:cubicBezTo>
                <a:cubicBezTo>
                  <a:pt x="137" y="738"/>
                  <a:pt x="133" y="754"/>
                  <a:pt x="129" y="769"/>
                </a:cubicBezTo>
                <a:cubicBezTo>
                  <a:pt x="125" y="779"/>
                  <a:pt x="123" y="789"/>
                  <a:pt x="122" y="799"/>
                </a:cubicBezTo>
                <a:cubicBezTo>
                  <a:pt x="121" y="802"/>
                  <a:pt x="121" y="805"/>
                  <a:pt x="118" y="807"/>
                </a:cubicBezTo>
                <a:cubicBezTo>
                  <a:pt x="114" y="807"/>
                  <a:pt x="109" y="807"/>
                  <a:pt x="104" y="807"/>
                </a:cubicBezTo>
                <a:cubicBezTo>
                  <a:pt x="101" y="803"/>
                  <a:pt x="104" y="798"/>
                  <a:pt x="103" y="793"/>
                </a:cubicBezTo>
                <a:cubicBezTo>
                  <a:pt x="101" y="798"/>
                  <a:pt x="102" y="804"/>
                  <a:pt x="97" y="807"/>
                </a:cubicBezTo>
                <a:cubicBezTo>
                  <a:pt x="92" y="807"/>
                  <a:pt x="87" y="807"/>
                  <a:pt x="82" y="807"/>
                </a:cubicBezTo>
                <a:cubicBezTo>
                  <a:pt x="78" y="803"/>
                  <a:pt x="81" y="799"/>
                  <a:pt x="81" y="794"/>
                </a:cubicBezTo>
                <a:cubicBezTo>
                  <a:pt x="79" y="799"/>
                  <a:pt x="77" y="804"/>
                  <a:pt x="73" y="807"/>
                </a:cubicBezTo>
                <a:cubicBezTo>
                  <a:pt x="67" y="807"/>
                  <a:pt x="61" y="807"/>
                  <a:pt x="55" y="807"/>
                </a:cubicBezTo>
                <a:cubicBezTo>
                  <a:pt x="51" y="799"/>
                  <a:pt x="59" y="793"/>
                  <a:pt x="60" y="787"/>
                </a:cubicBezTo>
                <a:cubicBezTo>
                  <a:pt x="56" y="793"/>
                  <a:pt x="55" y="802"/>
                  <a:pt x="48" y="807"/>
                </a:cubicBezTo>
                <a:cubicBezTo>
                  <a:pt x="43" y="807"/>
                  <a:pt x="38" y="807"/>
                  <a:pt x="32" y="807"/>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4BDC7534-DEA8-41F0-ACFB-466663812298}"/>
              </a:ext>
            </a:extLst>
          </p:cNvPr>
          <p:cNvSpPr/>
          <p:nvPr/>
        </p:nvSpPr>
        <p:spPr bwMode="auto">
          <a:xfrm>
            <a:off x="6100763" y="6642101"/>
            <a:ext cx="69850" cy="220663"/>
          </a:xfrm>
          <a:custGeom>
            <a:avLst/>
            <a:gdLst>
              <a:gd name="T0" fmla="*/ 0 w 12"/>
              <a:gd name="T1" fmla="*/ 38 h 38"/>
              <a:gd name="T2" fmla="*/ 0 w 12"/>
              <a:gd name="T3" fmla="*/ 7 h 38"/>
              <a:gd name="T4" fmla="*/ 5 w 12"/>
              <a:gd name="T5" fmla="*/ 0 h 38"/>
              <a:gd name="T6" fmla="*/ 11 w 12"/>
              <a:gd name="T7" fmla="*/ 7 h 38"/>
              <a:gd name="T8" fmla="*/ 12 w 12"/>
              <a:gd name="T9" fmla="*/ 38 h 38"/>
              <a:gd name="T10" fmla="*/ 0 w 12"/>
              <a:gd name="T11" fmla="*/ 38 h 38"/>
            </a:gdLst>
            <a:ahLst/>
            <a:cxnLst>
              <a:cxn ang="0">
                <a:pos x="T0" y="T1"/>
              </a:cxn>
              <a:cxn ang="0">
                <a:pos x="T2" y="T3"/>
              </a:cxn>
              <a:cxn ang="0">
                <a:pos x="T4" y="T5"/>
              </a:cxn>
              <a:cxn ang="0">
                <a:pos x="T6" y="T7"/>
              </a:cxn>
              <a:cxn ang="0">
                <a:pos x="T8" y="T9"/>
              </a:cxn>
              <a:cxn ang="0">
                <a:pos x="T10" y="T11"/>
              </a:cxn>
            </a:cxnLst>
            <a:rect l="0" t="0" r="r" b="b"/>
            <a:pathLst>
              <a:path w="12" h="38">
                <a:moveTo>
                  <a:pt x="0" y="38"/>
                </a:moveTo>
                <a:cubicBezTo>
                  <a:pt x="0" y="28"/>
                  <a:pt x="0" y="17"/>
                  <a:pt x="0" y="7"/>
                </a:cubicBezTo>
                <a:cubicBezTo>
                  <a:pt x="0" y="4"/>
                  <a:pt x="0" y="0"/>
                  <a:pt x="5" y="0"/>
                </a:cubicBezTo>
                <a:cubicBezTo>
                  <a:pt x="10" y="0"/>
                  <a:pt x="10" y="3"/>
                  <a:pt x="11" y="7"/>
                </a:cubicBezTo>
                <a:cubicBezTo>
                  <a:pt x="11" y="18"/>
                  <a:pt x="12" y="28"/>
                  <a:pt x="12" y="38"/>
                </a:cubicBezTo>
                <a:cubicBezTo>
                  <a:pt x="8" y="38"/>
                  <a:pt x="4" y="38"/>
                  <a:pt x="0" y="38"/>
                </a:cubicBezTo>
                <a:close/>
              </a:path>
            </a:pathLst>
          </a:custGeom>
          <a:solidFill>
            <a:srgbClr val="E0E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920CAC8F-4FD4-40D1-A022-A6A1EB3A4DC0}"/>
              </a:ext>
            </a:extLst>
          </p:cNvPr>
          <p:cNvSpPr/>
          <p:nvPr/>
        </p:nvSpPr>
        <p:spPr bwMode="auto">
          <a:xfrm>
            <a:off x="7794625" y="6740526"/>
            <a:ext cx="74612" cy="122238"/>
          </a:xfrm>
          <a:custGeom>
            <a:avLst/>
            <a:gdLst>
              <a:gd name="T0" fmla="*/ 4 w 13"/>
              <a:gd name="T1" fmla="*/ 21 h 21"/>
              <a:gd name="T2" fmla="*/ 3 w 13"/>
              <a:gd name="T3" fmla="*/ 0 h 21"/>
              <a:gd name="T4" fmla="*/ 13 w 13"/>
              <a:gd name="T5" fmla="*/ 21 h 21"/>
              <a:gd name="T6" fmla="*/ 4 w 13"/>
              <a:gd name="T7" fmla="*/ 21 h 21"/>
            </a:gdLst>
            <a:ahLst/>
            <a:cxnLst>
              <a:cxn ang="0">
                <a:pos x="T0" y="T1"/>
              </a:cxn>
              <a:cxn ang="0">
                <a:pos x="T2" y="T3"/>
              </a:cxn>
              <a:cxn ang="0">
                <a:pos x="T4" y="T5"/>
              </a:cxn>
              <a:cxn ang="0">
                <a:pos x="T6" y="T7"/>
              </a:cxn>
            </a:cxnLst>
            <a:rect l="0" t="0" r="r" b="b"/>
            <a:pathLst>
              <a:path w="13" h="21">
                <a:moveTo>
                  <a:pt x="4" y="21"/>
                </a:moveTo>
                <a:cubicBezTo>
                  <a:pt x="4" y="15"/>
                  <a:pt x="0" y="8"/>
                  <a:pt x="3" y="0"/>
                </a:cubicBezTo>
                <a:cubicBezTo>
                  <a:pt x="9" y="7"/>
                  <a:pt x="11" y="14"/>
                  <a:pt x="13" y="21"/>
                </a:cubicBezTo>
                <a:cubicBezTo>
                  <a:pt x="10" y="21"/>
                  <a:pt x="7" y="21"/>
                  <a:pt x="4" y="21"/>
                </a:cubicBezTo>
                <a:close/>
              </a:path>
            </a:pathLst>
          </a:custGeom>
          <a:solidFill>
            <a:srgbClr val="E2ED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A12E37ED-CFB0-4BFF-B2A5-C92C28B6591B}"/>
              </a:ext>
            </a:extLst>
          </p:cNvPr>
          <p:cNvSpPr/>
          <p:nvPr/>
        </p:nvSpPr>
        <p:spPr bwMode="auto">
          <a:xfrm>
            <a:off x="7927975" y="6718301"/>
            <a:ext cx="80962" cy="144463"/>
          </a:xfrm>
          <a:custGeom>
            <a:avLst/>
            <a:gdLst>
              <a:gd name="T0" fmla="*/ 9 w 14"/>
              <a:gd name="T1" fmla="*/ 25 h 25"/>
              <a:gd name="T2" fmla="*/ 0 w 14"/>
              <a:gd name="T3" fmla="*/ 1 h 25"/>
              <a:gd name="T4" fmla="*/ 2 w 14"/>
              <a:gd name="T5" fmla="*/ 0 h 25"/>
              <a:gd name="T6" fmla="*/ 14 w 14"/>
              <a:gd name="T7" fmla="*/ 25 h 25"/>
              <a:gd name="T8" fmla="*/ 9 w 14"/>
              <a:gd name="T9" fmla="*/ 25 h 25"/>
            </a:gdLst>
            <a:ahLst/>
            <a:cxnLst>
              <a:cxn ang="0">
                <a:pos x="T0" y="T1"/>
              </a:cxn>
              <a:cxn ang="0">
                <a:pos x="T2" y="T3"/>
              </a:cxn>
              <a:cxn ang="0">
                <a:pos x="T4" y="T5"/>
              </a:cxn>
              <a:cxn ang="0">
                <a:pos x="T6" y="T7"/>
              </a:cxn>
              <a:cxn ang="0">
                <a:pos x="T8" y="T9"/>
              </a:cxn>
            </a:cxnLst>
            <a:rect l="0" t="0" r="r" b="b"/>
            <a:pathLst>
              <a:path w="14" h="25">
                <a:moveTo>
                  <a:pt x="9" y="25"/>
                </a:moveTo>
                <a:cubicBezTo>
                  <a:pt x="6" y="17"/>
                  <a:pt x="3" y="9"/>
                  <a:pt x="0" y="1"/>
                </a:cubicBezTo>
                <a:cubicBezTo>
                  <a:pt x="0" y="1"/>
                  <a:pt x="1" y="0"/>
                  <a:pt x="2" y="0"/>
                </a:cubicBezTo>
                <a:cubicBezTo>
                  <a:pt x="7" y="8"/>
                  <a:pt x="12" y="16"/>
                  <a:pt x="14" y="25"/>
                </a:cubicBezTo>
                <a:cubicBezTo>
                  <a:pt x="12" y="25"/>
                  <a:pt x="11" y="25"/>
                  <a:pt x="9" y="25"/>
                </a:cubicBezTo>
                <a:close/>
              </a:path>
            </a:pathLst>
          </a:custGeom>
          <a:solidFill>
            <a:srgbClr val="E2EB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182CF7EA-7FF9-4A25-AB8E-ADD59082B938}"/>
              </a:ext>
            </a:extLst>
          </p:cNvPr>
          <p:cNvSpPr/>
          <p:nvPr/>
        </p:nvSpPr>
        <p:spPr bwMode="auto">
          <a:xfrm>
            <a:off x="7683500" y="6740526"/>
            <a:ext cx="41275" cy="122238"/>
          </a:xfrm>
          <a:custGeom>
            <a:avLst/>
            <a:gdLst>
              <a:gd name="T0" fmla="*/ 0 w 7"/>
              <a:gd name="T1" fmla="*/ 21 h 21"/>
              <a:gd name="T2" fmla="*/ 0 w 7"/>
              <a:gd name="T3" fmla="*/ 0 h 21"/>
              <a:gd name="T4" fmla="*/ 7 w 7"/>
              <a:gd name="T5" fmla="*/ 21 h 21"/>
              <a:gd name="T6" fmla="*/ 0 w 7"/>
              <a:gd name="T7" fmla="*/ 21 h 21"/>
            </a:gdLst>
            <a:ahLst/>
            <a:cxnLst>
              <a:cxn ang="0">
                <a:pos x="T0" y="T1"/>
              </a:cxn>
              <a:cxn ang="0">
                <a:pos x="T2" y="T3"/>
              </a:cxn>
              <a:cxn ang="0">
                <a:pos x="T4" y="T5"/>
              </a:cxn>
              <a:cxn ang="0">
                <a:pos x="T6" y="T7"/>
              </a:cxn>
            </a:cxnLst>
            <a:rect l="0" t="0" r="r" b="b"/>
            <a:pathLst>
              <a:path w="7" h="21">
                <a:moveTo>
                  <a:pt x="0" y="21"/>
                </a:moveTo>
                <a:cubicBezTo>
                  <a:pt x="0" y="14"/>
                  <a:pt x="0" y="7"/>
                  <a:pt x="0" y="0"/>
                </a:cubicBezTo>
                <a:cubicBezTo>
                  <a:pt x="4" y="7"/>
                  <a:pt x="7" y="14"/>
                  <a:pt x="7" y="21"/>
                </a:cubicBezTo>
                <a:cubicBezTo>
                  <a:pt x="5" y="21"/>
                  <a:pt x="2" y="21"/>
                  <a:pt x="0" y="21"/>
                </a:cubicBezTo>
                <a:close/>
              </a:path>
            </a:pathLst>
          </a:custGeom>
          <a:solidFill>
            <a:srgbClr val="E3E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nvGrpSpPr>
          <p:cNvPr id="4" name="Grupo 3">
            <a:extLst>
              <a:ext uri="{FF2B5EF4-FFF2-40B4-BE49-F238E27FC236}">
                <a16:creationId xmlns:a16="http://schemas.microsoft.com/office/drawing/2014/main" id="{C9AB4F2B-B172-3DDE-52D6-8FC227C797FF}"/>
              </a:ext>
            </a:extLst>
          </p:cNvPr>
          <p:cNvGrpSpPr/>
          <p:nvPr/>
        </p:nvGrpSpPr>
        <p:grpSpPr>
          <a:xfrm>
            <a:off x="5729288" y="2271713"/>
            <a:ext cx="806449" cy="4306888"/>
            <a:chOff x="5729288" y="2271713"/>
            <a:chExt cx="806449" cy="4306888"/>
          </a:xfrm>
        </p:grpSpPr>
        <p:sp>
          <p:nvSpPr>
            <p:cNvPr id="11" name="Freeform 10">
              <a:extLst>
                <a:ext uri="{FF2B5EF4-FFF2-40B4-BE49-F238E27FC236}">
                  <a16:creationId xmlns:a16="http://schemas.microsoft.com/office/drawing/2014/main" id="{FC62DACB-CE91-4C16-A89B-B2EE0ABD06B6}"/>
                </a:ext>
              </a:extLst>
            </p:cNvPr>
            <p:cNvSpPr/>
            <p:nvPr/>
          </p:nvSpPr>
          <p:spPr bwMode="auto">
            <a:xfrm>
              <a:off x="5932488" y="2909888"/>
              <a:ext cx="417512" cy="2149475"/>
            </a:xfrm>
            <a:custGeom>
              <a:avLst/>
              <a:gdLst>
                <a:gd name="T0" fmla="*/ 14 w 72"/>
                <a:gd name="T1" fmla="*/ 96 h 371"/>
                <a:gd name="T2" fmla="*/ 21 w 72"/>
                <a:gd name="T3" fmla="*/ 83 h 371"/>
                <a:gd name="T4" fmla="*/ 24 w 72"/>
                <a:gd name="T5" fmla="*/ 73 h 371"/>
                <a:gd name="T6" fmla="*/ 10 w 72"/>
                <a:gd name="T7" fmla="*/ 77 h 371"/>
                <a:gd name="T8" fmla="*/ 18 w 72"/>
                <a:gd name="T9" fmla="*/ 63 h 371"/>
                <a:gd name="T10" fmla="*/ 14 w 72"/>
                <a:gd name="T11" fmla="*/ 52 h 371"/>
                <a:gd name="T12" fmla="*/ 2 w 72"/>
                <a:gd name="T13" fmla="*/ 41 h 371"/>
                <a:gd name="T14" fmla="*/ 21 w 72"/>
                <a:gd name="T15" fmla="*/ 16 h 371"/>
                <a:gd name="T16" fmla="*/ 50 w 72"/>
                <a:gd name="T17" fmla="*/ 21 h 371"/>
                <a:gd name="T18" fmla="*/ 56 w 72"/>
                <a:gd name="T19" fmla="*/ 44 h 371"/>
                <a:gd name="T20" fmla="*/ 47 w 72"/>
                <a:gd name="T21" fmla="*/ 60 h 371"/>
                <a:gd name="T22" fmla="*/ 59 w 72"/>
                <a:gd name="T23" fmla="*/ 84 h 371"/>
                <a:gd name="T24" fmla="*/ 46 w 72"/>
                <a:gd name="T25" fmla="*/ 85 h 371"/>
                <a:gd name="T26" fmla="*/ 46 w 72"/>
                <a:gd name="T27" fmla="*/ 101 h 371"/>
                <a:gd name="T28" fmla="*/ 44 w 72"/>
                <a:gd name="T29" fmla="*/ 120 h 371"/>
                <a:gd name="T30" fmla="*/ 44 w 72"/>
                <a:gd name="T31" fmla="*/ 149 h 371"/>
                <a:gd name="T32" fmla="*/ 44 w 72"/>
                <a:gd name="T33" fmla="*/ 158 h 371"/>
                <a:gd name="T34" fmla="*/ 44 w 72"/>
                <a:gd name="T35" fmla="*/ 183 h 371"/>
                <a:gd name="T36" fmla="*/ 63 w 72"/>
                <a:gd name="T37" fmla="*/ 206 h 371"/>
                <a:gd name="T38" fmla="*/ 42 w 72"/>
                <a:gd name="T39" fmla="*/ 204 h 371"/>
                <a:gd name="T40" fmla="*/ 45 w 72"/>
                <a:gd name="T41" fmla="*/ 215 h 371"/>
                <a:gd name="T42" fmla="*/ 42 w 72"/>
                <a:gd name="T43" fmla="*/ 228 h 371"/>
                <a:gd name="T44" fmla="*/ 48 w 72"/>
                <a:gd name="T45" fmla="*/ 251 h 371"/>
                <a:gd name="T46" fmla="*/ 55 w 72"/>
                <a:gd name="T47" fmla="*/ 263 h 371"/>
                <a:gd name="T48" fmla="*/ 41 w 72"/>
                <a:gd name="T49" fmla="*/ 279 h 371"/>
                <a:gd name="T50" fmla="*/ 44 w 72"/>
                <a:gd name="T51" fmla="*/ 313 h 371"/>
                <a:gd name="T52" fmla="*/ 40 w 72"/>
                <a:gd name="T53" fmla="*/ 343 h 371"/>
                <a:gd name="T54" fmla="*/ 38 w 72"/>
                <a:gd name="T55" fmla="*/ 371 h 371"/>
                <a:gd name="T56" fmla="*/ 29 w 72"/>
                <a:gd name="T57" fmla="*/ 363 h 371"/>
                <a:gd name="T58" fmla="*/ 26 w 72"/>
                <a:gd name="T59" fmla="*/ 333 h 371"/>
                <a:gd name="T60" fmla="*/ 7 w 72"/>
                <a:gd name="T61" fmla="*/ 326 h 371"/>
                <a:gd name="T62" fmla="*/ 23 w 72"/>
                <a:gd name="T63" fmla="*/ 292 h 371"/>
                <a:gd name="T64" fmla="*/ 26 w 72"/>
                <a:gd name="T65" fmla="*/ 270 h 371"/>
                <a:gd name="T66" fmla="*/ 24 w 72"/>
                <a:gd name="T67" fmla="*/ 249 h 371"/>
                <a:gd name="T68" fmla="*/ 24 w 72"/>
                <a:gd name="T69" fmla="*/ 221 h 371"/>
                <a:gd name="T70" fmla="*/ 17 w 72"/>
                <a:gd name="T71" fmla="*/ 218 h 371"/>
                <a:gd name="T72" fmla="*/ 25 w 72"/>
                <a:gd name="T73" fmla="*/ 205 h 371"/>
                <a:gd name="T74" fmla="*/ 27 w 72"/>
                <a:gd name="T75" fmla="*/ 177 h 371"/>
                <a:gd name="T76" fmla="*/ 22 w 72"/>
                <a:gd name="T77" fmla="*/ 159 h 371"/>
                <a:gd name="T78" fmla="*/ 27 w 72"/>
                <a:gd name="T79" fmla="*/ 141 h 371"/>
                <a:gd name="T80" fmla="*/ 21 w 72"/>
                <a:gd name="T81" fmla="*/ 133 h 371"/>
                <a:gd name="T82" fmla="*/ 21 w 72"/>
                <a:gd name="T83" fmla="*/ 10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371">
                  <a:moveTo>
                    <a:pt x="11" y="103"/>
                  </a:moveTo>
                  <a:cubicBezTo>
                    <a:pt x="8" y="104"/>
                    <a:pt x="5" y="106"/>
                    <a:pt x="1" y="105"/>
                  </a:cubicBezTo>
                  <a:cubicBezTo>
                    <a:pt x="5" y="100"/>
                    <a:pt x="9" y="98"/>
                    <a:pt x="14" y="96"/>
                  </a:cubicBezTo>
                  <a:cubicBezTo>
                    <a:pt x="17" y="96"/>
                    <a:pt x="20" y="95"/>
                    <a:pt x="18" y="91"/>
                  </a:cubicBezTo>
                  <a:cubicBezTo>
                    <a:pt x="18" y="88"/>
                    <a:pt x="20" y="88"/>
                    <a:pt x="22" y="87"/>
                  </a:cubicBezTo>
                  <a:cubicBezTo>
                    <a:pt x="25" y="85"/>
                    <a:pt x="22" y="84"/>
                    <a:pt x="21" y="83"/>
                  </a:cubicBezTo>
                  <a:cubicBezTo>
                    <a:pt x="20" y="83"/>
                    <a:pt x="19" y="82"/>
                    <a:pt x="19" y="80"/>
                  </a:cubicBezTo>
                  <a:cubicBezTo>
                    <a:pt x="19" y="78"/>
                    <a:pt x="20" y="76"/>
                    <a:pt x="22" y="75"/>
                  </a:cubicBezTo>
                  <a:cubicBezTo>
                    <a:pt x="23" y="74"/>
                    <a:pt x="25" y="74"/>
                    <a:pt x="24" y="73"/>
                  </a:cubicBezTo>
                  <a:cubicBezTo>
                    <a:pt x="22" y="71"/>
                    <a:pt x="21" y="73"/>
                    <a:pt x="20" y="74"/>
                  </a:cubicBezTo>
                  <a:cubicBezTo>
                    <a:pt x="18" y="77"/>
                    <a:pt x="14" y="76"/>
                    <a:pt x="11" y="77"/>
                  </a:cubicBezTo>
                  <a:cubicBezTo>
                    <a:pt x="10" y="77"/>
                    <a:pt x="10" y="77"/>
                    <a:pt x="10" y="77"/>
                  </a:cubicBezTo>
                  <a:cubicBezTo>
                    <a:pt x="10" y="77"/>
                    <a:pt x="10" y="77"/>
                    <a:pt x="10" y="77"/>
                  </a:cubicBezTo>
                  <a:cubicBezTo>
                    <a:pt x="4" y="75"/>
                    <a:pt x="10" y="73"/>
                    <a:pt x="10" y="71"/>
                  </a:cubicBezTo>
                  <a:cubicBezTo>
                    <a:pt x="12" y="68"/>
                    <a:pt x="16" y="66"/>
                    <a:pt x="18" y="63"/>
                  </a:cubicBezTo>
                  <a:cubicBezTo>
                    <a:pt x="20" y="62"/>
                    <a:pt x="21" y="61"/>
                    <a:pt x="22" y="59"/>
                  </a:cubicBezTo>
                  <a:cubicBezTo>
                    <a:pt x="21" y="54"/>
                    <a:pt x="17" y="59"/>
                    <a:pt x="16" y="57"/>
                  </a:cubicBezTo>
                  <a:cubicBezTo>
                    <a:pt x="14" y="56"/>
                    <a:pt x="14" y="54"/>
                    <a:pt x="14" y="52"/>
                  </a:cubicBezTo>
                  <a:cubicBezTo>
                    <a:pt x="15" y="49"/>
                    <a:pt x="19" y="48"/>
                    <a:pt x="20" y="44"/>
                  </a:cubicBezTo>
                  <a:cubicBezTo>
                    <a:pt x="15" y="41"/>
                    <a:pt x="9" y="47"/>
                    <a:pt x="4" y="44"/>
                  </a:cubicBezTo>
                  <a:cubicBezTo>
                    <a:pt x="3" y="43"/>
                    <a:pt x="0" y="43"/>
                    <a:pt x="2" y="41"/>
                  </a:cubicBezTo>
                  <a:cubicBezTo>
                    <a:pt x="3" y="40"/>
                    <a:pt x="5" y="38"/>
                    <a:pt x="7" y="38"/>
                  </a:cubicBezTo>
                  <a:cubicBezTo>
                    <a:pt x="18" y="36"/>
                    <a:pt x="22" y="30"/>
                    <a:pt x="20" y="19"/>
                  </a:cubicBezTo>
                  <a:cubicBezTo>
                    <a:pt x="21" y="18"/>
                    <a:pt x="21" y="17"/>
                    <a:pt x="21" y="16"/>
                  </a:cubicBezTo>
                  <a:cubicBezTo>
                    <a:pt x="21" y="6"/>
                    <a:pt x="25" y="1"/>
                    <a:pt x="33" y="0"/>
                  </a:cubicBezTo>
                  <a:cubicBezTo>
                    <a:pt x="41" y="0"/>
                    <a:pt x="47" y="5"/>
                    <a:pt x="49" y="15"/>
                  </a:cubicBezTo>
                  <a:cubicBezTo>
                    <a:pt x="49" y="17"/>
                    <a:pt x="49" y="19"/>
                    <a:pt x="50" y="21"/>
                  </a:cubicBezTo>
                  <a:cubicBezTo>
                    <a:pt x="48" y="32"/>
                    <a:pt x="55" y="36"/>
                    <a:pt x="64" y="39"/>
                  </a:cubicBezTo>
                  <a:cubicBezTo>
                    <a:pt x="67" y="40"/>
                    <a:pt x="72" y="40"/>
                    <a:pt x="66" y="45"/>
                  </a:cubicBezTo>
                  <a:cubicBezTo>
                    <a:pt x="62" y="48"/>
                    <a:pt x="59" y="45"/>
                    <a:pt x="56" y="44"/>
                  </a:cubicBezTo>
                  <a:cubicBezTo>
                    <a:pt x="50" y="41"/>
                    <a:pt x="48" y="43"/>
                    <a:pt x="50" y="49"/>
                  </a:cubicBezTo>
                  <a:cubicBezTo>
                    <a:pt x="50" y="51"/>
                    <a:pt x="49" y="53"/>
                    <a:pt x="47" y="54"/>
                  </a:cubicBezTo>
                  <a:cubicBezTo>
                    <a:pt x="45" y="56"/>
                    <a:pt x="46" y="58"/>
                    <a:pt x="47" y="60"/>
                  </a:cubicBezTo>
                  <a:cubicBezTo>
                    <a:pt x="47" y="63"/>
                    <a:pt x="48" y="65"/>
                    <a:pt x="46" y="67"/>
                  </a:cubicBezTo>
                  <a:cubicBezTo>
                    <a:pt x="44" y="69"/>
                    <a:pt x="42" y="71"/>
                    <a:pt x="45" y="73"/>
                  </a:cubicBezTo>
                  <a:cubicBezTo>
                    <a:pt x="50" y="76"/>
                    <a:pt x="54" y="80"/>
                    <a:pt x="59" y="84"/>
                  </a:cubicBezTo>
                  <a:cubicBezTo>
                    <a:pt x="60" y="86"/>
                    <a:pt x="62" y="88"/>
                    <a:pt x="64" y="90"/>
                  </a:cubicBezTo>
                  <a:cubicBezTo>
                    <a:pt x="60" y="91"/>
                    <a:pt x="57" y="89"/>
                    <a:pt x="55" y="87"/>
                  </a:cubicBezTo>
                  <a:cubicBezTo>
                    <a:pt x="52" y="87"/>
                    <a:pt x="49" y="86"/>
                    <a:pt x="46" y="85"/>
                  </a:cubicBezTo>
                  <a:cubicBezTo>
                    <a:pt x="43" y="85"/>
                    <a:pt x="45" y="87"/>
                    <a:pt x="45" y="89"/>
                  </a:cubicBezTo>
                  <a:cubicBezTo>
                    <a:pt x="46" y="91"/>
                    <a:pt x="46" y="93"/>
                    <a:pt x="45" y="95"/>
                  </a:cubicBezTo>
                  <a:cubicBezTo>
                    <a:pt x="42" y="98"/>
                    <a:pt x="44" y="100"/>
                    <a:pt x="46" y="101"/>
                  </a:cubicBezTo>
                  <a:cubicBezTo>
                    <a:pt x="49" y="104"/>
                    <a:pt x="52" y="105"/>
                    <a:pt x="53" y="108"/>
                  </a:cubicBezTo>
                  <a:cubicBezTo>
                    <a:pt x="54" y="110"/>
                    <a:pt x="55" y="112"/>
                    <a:pt x="52" y="113"/>
                  </a:cubicBezTo>
                  <a:cubicBezTo>
                    <a:pt x="50" y="115"/>
                    <a:pt x="39" y="108"/>
                    <a:pt x="44" y="120"/>
                  </a:cubicBezTo>
                  <a:cubicBezTo>
                    <a:pt x="46" y="123"/>
                    <a:pt x="50" y="124"/>
                    <a:pt x="51" y="128"/>
                  </a:cubicBezTo>
                  <a:cubicBezTo>
                    <a:pt x="49" y="132"/>
                    <a:pt x="43" y="133"/>
                    <a:pt x="42" y="138"/>
                  </a:cubicBezTo>
                  <a:cubicBezTo>
                    <a:pt x="42" y="142"/>
                    <a:pt x="41" y="146"/>
                    <a:pt x="44" y="149"/>
                  </a:cubicBezTo>
                  <a:cubicBezTo>
                    <a:pt x="45" y="150"/>
                    <a:pt x="46" y="151"/>
                    <a:pt x="47" y="153"/>
                  </a:cubicBezTo>
                  <a:cubicBezTo>
                    <a:pt x="47" y="154"/>
                    <a:pt x="47" y="154"/>
                    <a:pt x="47" y="155"/>
                  </a:cubicBezTo>
                  <a:cubicBezTo>
                    <a:pt x="47" y="157"/>
                    <a:pt x="45" y="157"/>
                    <a:pt x="44" y="158"/>
                  </a:cubicBezTo>
                  <a:cubicBezTo>
                    <a:pt x="41" y="162"/>
                    <a:pt x="43" y="165"/>
                    <a:pt x="44" y="168"/>
                  </a:cubicBezTo>
                  <a:cubicBezTo>
                    <a:pt x="45" y="170"/>
                    <a:pt x="44" y="172"/>
                    <a:pt x="44" y="173"/>
                  </a:cubicBezTo>
                  <a:cubicBezTo>
                    <a:pt x="42" y="177"/>
                    <a:pt x="42" y="180"/>
                    <a:pt x="44" y="183"/>
                  </a:cubicBezTo>
                  <a:cubicBezTo>
                    <a:pt x="48" y="186"/>
                    <a:pt x="47" y="189"/>
                    <a:pt x="48" y="193"/>
                  </a:cubicBezTo>
                  <a:cubicBezTo>
                    <a:pt x="51" y="198"/>
                    <a:pt x="56" y="200"/>
                    <a:pt x="61" y="202"/>
                  </a:cubicBezTo>
                  <a:cubicBezTo>
                    <a:pt x="62" y="203"/>
                    <a:pt x="64" y="204"/>
                    <a:pt x="63" y="206"/>
                  </a:cubicBezTo>
                  <a:cubicBezTo>
                    <a:pt x="62" y="208"/>
                    <a:pt x="60" y="207"/>
                    <a:pt x="59" y="207"/>
                  </a:cubicBezTo>
                  <a:cubicBezTo>
                    <a:pt x="55" y="207"/>
                    <a:pt x="52" y="205"/>
                    <a:pt x="49" y="203"/>
                  </a:cubicBezTo>
                  <a:cubicBezTo>
                    <a:pt x="47" y="204"/>
                    <a:pt x="44" y="196"/>
                    <a:pt x="42" y="204"/>
                  </a:cubicBezTo>
                  <a:cubicBezTo>
                    <a:pt x="44" y="207"/>
                    <a:pt x="45" y="209"/>
                    <a:pt x="47" y="212"/>
                  </a:cubicBezTo>
                  <a:cubicBezTo>
                    <a:pt x="47" y="212"/>
                    <a:pt x="47" y="212"/>
                    <a:pt x="47" y="212"/>
                  </a:cubicBezTo>
                  <a:cubicBezTo>
                    <a:pt x="47" y="214"/>
                    <a:pt x="46" y="215"/>
                    <a:pt x="45" y="215"/>
                  </a:cubicBezTo>
                  <a:cubicBezTo>
                    <a:pt x="44" y="216"/>
                    <a:pt x="43" y="216"/>
                    <a:pt x="42" y="216"/>
                  </a:cubicBezTo>
                  <a:cubicBezTo>
                    <a:pt x="39" y="220"/>
                    <a:pt x="42" y="222"/>
                    <a:pt x="42" y="225"/>
                  </a:cubicBezTo>
                  <a:cubicBezTo>
                    <a:pt x="42" y="226"/>
                    <a:pt x="42" y="227"/>
                    <a:pt x="42" y="228"/>
                  </a:cubicBezTo>
                  <a:cubicBezTo>
                    <a:pt x="41" y="232"/>
                    <a:pt x="40" y="236"/>
                    <a:pt x="42" y="241"/>
                  </a:cubicBezTo>
                  <a:cubicBezTo>
                    <a:pt x="43" y="245"/>
                    <a:pt x="45" y="249"/>
                    <a:pt x="48" y="251"/>
                  </a:cubicBezTo>
                  <a:cubicBezTo>
                    <a:pt x="48" y="251"/>
                    <a:pt x="48" y="251"/>
                    <a:pt x="48" y="251"/>
                  </a:cubicBezTo>
                  <a:cubicBezTo>
                    <a:pt x="52" y="253"/>
                    <a:pt x="56" y="253"/>
                    <a:pt x="57" y="258"/>
                  </a:cubicBezTo>
                  <a:cubicBezTo>
                    <a:pt x="58" y="260"/>
                    <a:pt x="61" y="260"/>
                    <a:pt x="60" y="262"/>
                  </a:cubicBezTo>
                  <a:cubicBezTo>
                    <a:pt x="59" y="264"/>
                    <a:pt x="57" y="263"/>
                    <a:pt x="55" y="263"/>
                  </a:cubicBezTo>
                  <a:cubicBezTo>
                    <a:pt x="51" y="263"/>
                    <a:pt x="49" y="257"/>
                    <a:pt x="44" y="260"/>
                  </a:cubicBezTo>
                  <a:cubicBezTo>
                    <a:pt x="41" y="263"/>
                    <a:pt x="43" y="266"/>
                    <a:pt x="43" y="269"/>
                  </a:cubicBezTo>
                  <a:cubicBezTo>
                    <a:pt x="42" y="272"/>
                    <a:pt x="40" y="275"/>
                    <a:pt x="41" y="279"/>
                  </a:cubicBezTo>
                  <a:cubicBezTo>
                    <a:pt x="41" y="283"/>
                    <a:pt x="44" y="286"/>
                    <a:pt x="46" y="290"/>
                  </a:cubicBezTo>
                  <a:cubicBezTo>
                    <a:pt x="47" y="295"/>
                    <a:pt x="40" y="295"/>
                    <a:pt x="40" y="299"/>
                  </a:cubicBezTo>
                  <a:cubicBezTo>
                    <a:pt x="40" y="304"/>
                    <a:pt x="42" y="308"/>
                    <a:pt x="44" y="313"/>
                  </a:cubicBezTo>
                  <a:cubicBezTo>
                    <a:pt x="45" y="316"/>
                    <a:pt x="42" y="318"/>
                    <a:pt x="41" y="320"/>
                  </a:cubicBezTo>
                  <a:cubicBezTo>
                    <a:pt x="40" y="325"/>
                    <a:pt x="41" y="329"/>
                    <a:pt x="41" y="334"/>
                  </a:cubicBezTo>
                  <a:cubicBezTo>
                    <a:pt x="42" y="337"/>
                    <a:pt x="40" y="340"/>
                    <a:pt x="40" y="343"/>
                  </a:cubicBezTo>
                  <a:cubicBezTo>
                    <a:pt x="41" y="349"/>
                    <a:pt x="40" y="355"/>
                    <a:pt x="42" y="361"/>
                  </a:cubicBezTo>
                  <a:cubicBezTo>
                    <a:pt x="43" y="365"/>
                    <a:pt x="45" y="368"/>
                    <a:pt x="40" y="370"/>
                  </a:cubicBezTo>
                  <a:cubicBezTo>
                    <a:pt x="40" y="371"/>
                    <a:pt x="39" y="371"/>
                    <a:pt x="38" y="371"/>
                  </a:cubicBezTo>
                  <a:cubicBezTo>
                    <a:pt x="35" y="371"/>
                    <a:pt x="33" y="371"/>
                    <a:pt x="31" y="370"/>
                  </a:cubicBezTo>
                  <a:cubicBezTo>
                    <a:pt x="30" y="370"/>
                    <a:pt x="30" y="369"/>
                    <a:pt x="29" y="368"/>
                  </a:cubicBezTo>
                  <a:cubicBezTo>
                    <a:pt x="29" y="366"/>
                    <a:pt x="30" y="364"/>
                    <a:pt x="29" y="363"/>
                  </a:cubicBezTo>
                  <a:cubicBezTo>
                    <a:pt x="27" y="357"/>
                    <a:pt x="28" y="351"/>
                    <a:pt x="27" y="346"/>
                  </a:cubicBezTo>
                  <a:cubicBezTo>
                    <a:pt x="27" y="342"/>
                    <a:pt x="20" y="342"/>
                    <a:pt x="22" y="337"/>
                  </a:cubicBezTo>
                  <a:cubicBezTo>
                    <a:pt x="23" y="335"/>
                    <a:pt x="25" y="334"/>
                    <a:pt x="26" y="333"/>
                  </a:cubicBezTo>
                  <a:cubicBezTo>
                    <a:pt x="28" y="330"/>
                    <a:pt x="29" y="327"/>
                    <a:pt x="27" y="324"/>
                  </a:cubicBezTo>
                  <a:cubicBezTo>
                    <a:pt x="25" y="321"/>
                    <a:pt x="22" y="324"/>
                    <a:pt x="20" y="324"/>
                  </a:cubicBezTo>
                  <a:cubicBezTo>
                    <a:pt x="16" y="325"/>
                    <a:pt x="11" y="324"/>
                    <a:pt x="7" y="326"/>
                  </a:cubicBezTo>
                  <a:cubicBezTo>
                    <a:pt x="12" y="319"/>
                    <a:pt x="19" y="317"/>
                    <a:pt x="25" y="313"/>
                  </a:cubicBezTo>
                  <a:cubicBezTo>
                    <a:pt x="26" y="309"/>
                    <a:pt x="28" y="304"/>
                    <a:pt x="28" y="300"/>
                  </a:cubicBezTo>
                  <a:cubicBezTo>
                    <a:pt x="29" y="296"/>
                    <a:pt x="24" y="295"/>
                    <a:pt x="23" y="292"/>
                  </a:cubicBezTo>
                  <a:cubicBezTo>
                    <a:pt x="23" y="292"/>
                    <a:pt x="23" y="291"/>
                    <a:pt x="23" y="290"/>
                  </a:cubicBezTo>
                  <a:cubicBezTo>
                    <a:pt x="24" y="286"/>
                    <a:pt x="27" y="284"/>
                    <a:pt x="29" y="280"/>
                  </a:cubicBezTo>
                  <a:cubicBezTo>
                    <a:pt x="31" y="276"/>
                    <a:pt x="27" y="274"/>
                    <a:pt x="26" y="270"/>
                  </a:cubicBezTo>
                  <a:cubicBezTo>
                    <a:pt x="25" y="268"/>
                    <a:pt x="26" y="266"/>
                    <a:pt x="27" y="265"/>
                  </a:cubicBezTo>
                  <a:cubicBezTo>
                    <a:pt x="28" y="263"/>
                    <a:pt x="28" y="260"/>
                    <a:pt x="28" y="258"/>
                  </a:cubicBezTo>
                  <a:cubicBezTo>
                    <a:pt x="28" y="254"/>
                    <a:pt x="25" y="252"/>
                    <a:pt x="24" y="249"/>
                  </a:cubicBezTo>
                  <a:cubicBezTo>
                    <a:pt x="23" y="246"/>
                    <a:pt x="25" y="244"/>
                    <a:pt x="27" y="241"/>
                  </a:cubicBezTo>
                  <a:cubicBezTo>
                    <a:pt x="28" y="234"/>
                    <a:pt x="26" y="226"/>
                    <a:pt x="27" y="219"/>
                  </a:cubicBezTo>
                  <a:cubicBezTo>
                    <a:pt x="25" y="218"/>
                    <a:pt x="25" y="220"/>
                    <a:pt x="24" y="221"/>
                  </a:cubicBezTo>
                  <a:cubicBezTo>
                    <a:pt x="23" y="222"/>
                    <a:pt x="22" y="222"/>
                    <a:pt x="22" y="223"/>
                  </a:cubicBezTo>
                  <a:cubicBezTo>
                    <a:pt x="20" y="224"/>
                    <a:pt x="18" y="224"/>
                    <a:pt x="16" y="224"/>
                  </a:cubicBezTo>
                  <a:cubicBezTo>
                    <a:pt x="13" y="221"/>
                    <a:pt x="15" y="220"/>
                    <a:pt x="17" y="218"/>
                  </a:cubicBezTo>
                  <a:cubicBezTo>
                    <a:pt x="19" y="217"/>
                    <a:pt x="21" y="215"/>
                    <a:pt x="22" y="212"/>
                  </a:cubicBezTo>
                  <a:cubicBezTo>
                    <a:pt x="22" y="212"/>
                    <a:pt x="22" y="212"/>
                    <a:pt x="22" y="211"/>
                  </a:cubicBezTo>
                  <a:cubicBezTo>
                    <a:pt x="24" y="209"/>
                    <a:pt x="25" y="207"/>
                    <a:pt x="25" y="205"/>
                  </a:cubicBezTo>
                  <a:cubicBezTo>
                    <a:pt x="27" y="201"/>
                    <a:pt x="25" y="199"/>
                    <a:pt x="24" y="196"/>
                  </a:cubicBezTo>
                  <a:cubicBezTo>
                    <a:pt x="23" y="193"/>
                    <a:pt x="24" y="190"/>
                    <a:pt x="26" y="188"/>
                  </a:cubicBezTo>
                  <a:cubicBezTo>
                    <a:pt x="29" y="185"/>
                    <a:pt x="29" y="181"/>
                    <a:pt x="27" y="177"/>
                  </a:cubicBezTo>
                  <a:cubicBezTo>
                    <a:pt x="27" y="176"/>
                    <a:pt x="27" y="175"/>
                    <a:pt x="27" y="175"/>
                  </a:cubicBezTo>
                  <a:cubicBezTo>
                    <a:pt x="25" y="171"/>
                    <a:pt x="28" y="168"/>
                    <a:pt x="27" y="165"/>
                  </a:cubicBezTo>
                  <a:cubicBezTo>
                    <a:pt x="27" y="162"/>
                    <a:pt x="25" y="160"/>
                    <a:pt x="22" y="159"/>
                  </a:cubicBezTo>
                  <a:cubicBezTo>
                    <a:pt x="21" y="158"/>
                    <a:pt x="21" y="157"/>
                    <a:pt x="21" y="156"/>
                  </a:cubicBezTo>
                  <a:cubicBezTo>
                    <a:pt x="20" y="154"/>
                    <a:pt x="21" y="152"/>
                    <a:pt x="22" y="151"/>
                  </a:cubicBezTo>
                  <a:cubicBezTo>
                    <a:pt x="26" y="149"/>
                    <a:pt x="30" y="147"/>
                    <a:pt x="27" y="141"/>
                  </a:cubicBezTo>
                  <a:cubicBezTo>
                    <a:pt x="25" y="140"/>
                    <a:pt x="23" y="140"/>
                    <a:pt x="21" y="138"/>
                  </a:cubicBezTo>
                  <a:cubicBezTo>
                    <a:pt x="20" y="137"/>
                    <a:pt x="20" y="136"/>
                    <a:pt x="20" y="135"/>
                  </a:cubicBezTo>
                  <a:cubicBezTo>
                    <a:pt x="20" y="134"/>
                    <a:pt x="20" y="133"/>
                    <a:pt x="21" y="133"/>
                  </a:cubicBezTo>
                  <a:cubicBezTo>
                    <a:pt x="24" y="129"/>
                    <a:pt x="25" y="124"/>
                    <a:pt x="26" y="120"/>
                  </a:cubicBezTo>
                  <a:cubicBezTo>
                    <a:pt x="26" y="116"/>
                    <a:pt x="26" y="113"/>
                    <a:pt x="23" y="111"/>
                  </a:cubicBezTo>
                  <a:cubicBezTo>
                    <a:pt x="21" y="109"/>
                    <a:pt x="20" y="107"/>
                    <a:pt x="21" y="105"/>
                  </a:cubicBezTo>
                  <a:cubicBezTo>
                    <a:pt x="21" y="104"/>
                    <a:pt x="23" y="103"/>
                    <a:pt x="23" y="101"/>
                  </a:cubicBezTo>
                  <a:cubicBezTo>
                    <a:pt x="19" y="101"/>
                    <a:pt x="16" y="104"/>
                    <a:pt x="11" y="103"/>
                  </a:cubicBezTo>
                  <a:close/>
                </a:path>
              </a:pathLst>
            </a:custGeom>
            <a:solidFill>
              <a:srgbClr val="A71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1">
              <a:extLst>
                <a:ext uri="{FF2B5EF4-FFF2-40B4-BE49-F238E27FC236}">
                  <a16:creationId xmlns:a16="http://schemas.microsoft.com/office/drawing/2014/main" id="{276E3D35-2893-45FB-8200-FE614945A5B8}"/>
                </a:ext>
              </a:extLst>
            </p:cNvPr>
            <p:cNvSpPr/>
            <p:nvPr/>
          </p:nvSpPr>
          <p:spPr bwMode="auto">
            <a:xfrm>
              <a:off x="5840413" y="5876926"/>
              <a:ext cx="579437" cy="596900"/>
            </a:xfrm>
            <a:custGeom>
              <a:avLst/>
              <a:gdLst>
                <a:gd name="T0" fmla="*/ 82 w 100"/>
                <a:gd name="T1" fmla="*/ 10 h 103"/>
                <a:gd name="T2" fmla="*/ 90 w 100"/>
                <a:gd name="T3" fmla="*/ 4 h 103"/>
                <a:gd name="T4" fmla="*/ 99 w 100"/>
                <a:gd name="T5" fmla="*/ 22 h 103"/>
                <a:gd name="T6" fmla="*/ 88 w 100"/>
                <a:gd name="T7" fmla="*/ 51 h 103"/>
                <a:gd name="T8" fmla="*/ 75 w 100"/>
                <a:gd name="T9" fmla="*/ 75 h 103"/>
                <a:gd name="T10" fmla="*/ 64 w 100"/>
                <a:gd name="T11" fmla="*/ 94 h 103"/>
                <a:gd name="T12" fmla="*/ 55 w 100"/>
                <a:gd name="T13" fmla="*/ 101 h 103"/>
                <a:gd name="T14" fmla="*/ 46 w 100"/>
                <a:gd name="T15" fmla="*/ 102 h 103"/>
                <a:gd name="T16" fmla="*/ 34 w 100"/>
                <a:gd name="T17" fmla="*/ 94 h 103"/>
                <a:gd name="T18" fmla="*/ 14 w 100"/>
                <a:gd name="T19" fmla="*/ 50 h 103"/>
                <a:gd name="T20" fmla="*/ 11 w 100"/>
                <a:gd name="T21" fmla="*/ 44 h 103"/>
                <a:gd name="T22" fmla="*/ 9 w 100"/>
                <a:gd name="T23" fmla="*/ 6 h 103"/>
                <a:gd name="T24" fmla="*/ 16 w 100"/>
                <a:gd name="T25" fmla="*/ 4 h 103"/>
                <a:gd name="T26" fmla="*/ 22 w 100"/>
                <a:gd name="T27" fmla="*/ 6 h 103"/>
                <a:gd name="T28" fmla="*/ 22 w 100"/>
                <a:gd name="T29" fmla="*/ 16 h 103"/>
                <a:gd name="T30" fmla="*/ 28 w 100"/>
                <a:gd name="T31" fmla="*/ 11 h 103"/>
                <a:gd name="T32" fmla="*/ 74 w 100"/>
                <a:gd name="T33" fmla="*/ 9 h 103"/>
                <a:gd name="T34" fmla="*/ 81 w 100"/>
                <a:gd name="T35" fmla="*/ 16 h 103"/>
                <a:gd name="T36" fmla="*/ 82 w 100"/>
                <a:gd name="T37"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03">
                  <a:moveTo>
                    <a:pt x="82" y="10"/>
                  </a:moveTo>
                  <a:cubicBezTo>
                    <a:pt x="84" y="8"/>
                    <a:pt x="87" y="2"/>
                    <a:pt x="90" y="4"/>
                  </a:cubicBezTo>
                  <a:cubicBezTo>
                    <a:pt x="95" y="9"/>
                    <a:pt x="100" y="15"/>
                    <a:pt x="99" y="22"/>
                  </a:cubicBezTo>
                  <a:cubicBezTo>
                    <a:pt x="97" y="32"/>
                    <a:pt x="95" y="42"/>
                    <a:pt x="88" y="51"/>
                  </a:cubicBezTo>
                  <a:cubicBezTo>
                    <a:pt x="82" y="58"/>
                    <a:pt x="79" y="66"/>
                    <a:pt x="75" y="75"/>
                  </a:cubicBezTo>
                  <a:cubicBezTo>
                    <a:pt x="72" y="82"/>
                    <a:pt x="68" y="88"/>
                    <a:pt x="64" y="94"/>
                  </a:cubicBezTo>
                  <a:cubicBezTo>
                    <a:pt x="64" y="99"/>
                    <a:pt x="58" y="99"/>
                    <a:pt x="55" y="101"/>
                  </a:cubicBezTo>
                  <a:cubicBezTo>
                    <a:pt x="52" y="103"/>
                    <a:pt x="49" y="103"/>
                    <a:pt x="46" y="102"/>
                  </a:cubicBezTo>
                  <a:cubicBezTo>
                    <a:pt x="41" y="100"/>
                    <a:pt x="36" y="100"/>
                    <a:pt x="34" y="94"/>
                  </a:cubicBezTo>
                  <a:cubicBezTo>
                    <a:pt x="27" y="80"/>
                    <a:pt x="18" y="66"/>
                    <a:pt x="14" y="50"/>
                  </a:cubicBezTo>
                  <a:cubicBezTo>
                    <a:pt x="14" y="48"/>
                    <a:pt x="13" y="46"/>
                    <a:pt x="11" y="44"/>
                  </a:cubicBezTo>
                  <a:cubicBezTo>
                    <a:pt x="0" y="32"/>
                    <a:pt x="5" y="19"/>
                    <a:pt x="9" y="6"/>
                  </a:cubicBezTo>
                  <a:cubicBezTo>
                    <a:pt x="10" y="2"/>
                    <a:pt x="12" y="0"/>
                    <a:pt x="16" y="4"/>
                  </a:cubicBezTo>
                  <a:cubicBezTo>
                    <a:pt x="17" y="5"/>
                    <a:pt x="19" y="7"/>
                    <a:pt x="22" y="6"/>
                  </a:cubicBezTo>
                  <a:cubicBezTo>
                    <a:pt x="25" y="10"/>
                    <a:pt x="22" y="13"/>
                    <a:pt x="22" y="16"/>
                  </a:cubicBezTo>
                  <a:cubicBezTo>
                    <a:pt x="24" y="14"/>
                    <a:pt x="25" y="11"/>
                    <a:pt x="28" y="11"/>
                  </a:cubicBezTo>
                  <a:cubicBezTo>
                    <a:pt x="43" y="18"/>
                    <a:pt x="59" y="18"/>
                    <a:pt x="74" y="9"/>
                  </a:cubicBezTo>
                  <a:cubicBezTo>
                    <a:pt x="78" y="10"/>
                    <a:pt x="79" y="13"/>
                    <a:pt x="81" y="16"/>
                  </a:cubicBezTo>
                  <a:cubicBezTo>
                    <a:pt x="80" y="13"/>
                    <a:pt x="80" y="12"/>
                    <a:pt x="82" y="10"/>
                  </a:cubicBezTo>
                  <a:close/>
                </a:path>
              </a:pathLst>
            </a:custGeom>
            <a:solidFill>
              <a:srgbClr val="EF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2">
              <a:extLst>
                <a:ext uri="{FF2B5EF4-FFF2-40B4-BE49-F238E27FC236}">
                  <a16:creationId xmlns:a16="http://schemas.microsoft.com/office/drawing/2014/main" id="{49A1D33E-6B99-4A3C-BC4D-EB37FF39F2D4}"/>
                </a:ext>
              </a:extLst>
            </p:cNvPr>
            <p:cNvSpPr/>
            <p:nvPr/>
          </p:nvSpPr>
          <p:spPr bwMode="auto">
            <a:xfrm>
              <a:off x="6124575" y="2295526"/>
              <a:ext cx="387350" cy="503238"/>
            </a:xfrm>
            <a:custGeom>
              <a:avLst/>
              <a:gdLst>
                <a:gd name="T0" fmla="*/ 47 w 67"/>
                <a:gd name="T1" fmla="*/ 15 h 87"/>
                <a:gd name="T2" fmla="*/ 59 w 67"/>
                <a:gd name="T3" fmla="*/ 28 h 87"/>
                <a:gd name="T4" fmla="*/ 60 w 67"/>
                <a:gd name="T5" fmla="*/ 70 h 87"/>
                <a:gd name="T6" fmla="*/ 39 w 67"/>
                <a:gd name="T7" fmla="*/ 85 h 87"/>
                <a:gd name="T8" fmla="*/ 25 w 67"/>
                <a:gd name="T9" fmla="*/ 87 h 87"/>
                <a:gd name="T10" fmla="*/ 22 w 67"/>
                <a:gd name="T11" fmla="*/ 87 h 87"/>
                <a:gd name="T12" fmla="*/ 0 w 67"/>
                <a:gd name="T13" fmla="*/ 66 h 87"/>
                <a:gd name="T14" fmla="*/ 0 w 67"/>
                <a:gd name="T15" fmla="*/ 17 h 87"/>
                <a:gd name="T16" fmla="*/ 17 w 67"/>
                <a:gd name="T17" fmla="*/ 1 h 87"/>
                <a:gd name="T18" fmla="*/ 47 w 67"/>
                <a:gd name="T19"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87">
                  <a:moveTo>
                    <a:pt x="47" y="15"/>
                  </a:moveTo>
                  <a:cubicBezTo>
                    <a:pt x="51" y="19"/>
                    <a:pt x="55" y="23"/>
                    <a:pt x="59" y="28"/>
                  </a:cubicBezTo>
                  <a:cubicBezTo>
                    <a:pt x="67" y="42"/>
                    <a:pt x="66" y="56"/>
                    <a:pt x="60" y="70"/>
                  </a:cubicBezTo>
                  <a:cubicBezTo>
                    <a:pt x="57" y="80"/>
                    <a:pt x="49" y="84"/>
                    <a:pt x="39" y="85"/>
                  </a:cubicBezTo>
                  <a:cubicBezTo>
                    <a:pt x="34" y="85"/>
                    <a:pt x="29" y="85"/>
                    <a:pt x="25" y="87"/>
                  </a:cubicBezTo>
                  <a:cubicBezTo>
                    <a:pt x="24" y="87"/>
                    <a:pt x="23" y="87"/>
                    <a:pt x="22" y="87"/>
                  </a:cubicBezTo>
                  <a:cubicBezTo>
                    <a:pt x="3" y="87"/>
                    <a:pt x="0" y="85"/>
                    <a:pt x="0" y="66"/>
                  </a:cubicBezTo>
                  <a:cubicBezTo>
                    <a:pt x="0" y="49"/>
                    <a:pt x="0" y="33"/>
                    <a:pt x="0" y="17"/>
                  </a:cubicBezTo>
                  <a:cubicBezTo>
                    <a:pt x="1" y="5"/>
                    <a:pt x="5" y="0"/>
                    <a:pt x="17" y="1"/>
                  </a:cubicBezTo>
                  <a:cubicBezTo>
                    <a:pt x="29" y="1"/>
                    <a:pt x="39" y="6"/>
                    <a:pt x="47" y="15"/>
                  </a:cubicBezTo>
                  <a:close/>
                </a:path>
              </a:pathLst>
            </a:custGeom>
            <a:solidFill>
              <a:srgbClr val="E28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3">
              <a:extLst>
                <a:ext uri="{FF2B5EF4-FFF2-40B4-BE49-F238E27FC236}">
                  <a16:creationId xmlns:a16="http://schemas.microsoft.com/office/drawing/2014/main" id="{7F254C60-C1EF-46DB-B8A4-1BACB4FF8E2D}"/>
                </a:ext>
              </a:extLst>
            </p:cNvPr>
            <p:cNvSpPr/>
            <p:nvPr/>
          </p:nvSpPr>
          <p:spPr bwMode="auto">
            <a:xfrm>
              <a:off x="5868988" y="2752726"/>
              <a:ext cx="533400" cy="277813"/>
            </a:xfrm>
            <a:custGeom>
              <a:avLst/>
              <a:gdLst>
                <a:gd name="T0" fmla="*/ 70 w 92"/>
                <a:gd name="T1" fmla="*/ 5 h 48"/>
                <a:gd name="T2" fmla="*/ 82 w 92"/>
                <a:gd name="T3" fmla="*/ 3 h 48"/>
                <a:gd name="T4" fmla="*/ 87 w 92"/>
                <a:gd name="T5" fmla="*/ 4 h 48"/>
                <a:gd name="T6" fmla="*/ 91 w 92"/>
                <a:gd name="T7" fmla="*/ 10 h 48"/>
                <a:gd name="T8" fmla="*/ 77 w 92"/>
                <a:gd name="T9" fmla="*/ 34 h 48"/>
                <a:gd name="T10" fmla="*/ 67 w 92"/>
                <a:gd name="T11" fmla="*/ 40 h 48"/>
                <a:gd name="T12" fmla="*/ 61 w 92"/>
                <a:gd name="T13" fmla="*/ 48 h 48"/>
                <a:gd name="T14" fmla="*/ 58 w 92"/>
                <a:gd name="T15" fmla="*/ 40 h 48"/>
                <a:gd name="T16" fmla="*/ 45 w 92"/>
                <a:gd name="T17" fmla="*/ 30 h 48"/>
                <a:gd name="T18" fmla="*/ 33 w 92"/>
                <a:gd name="T19" fmla="*/ 42 h 48"/>
                <a:gd name="T20" fmla="*/ 31 w 92"/>
                <a:gd name="T21" fmla="*/ 46 h 48"/>
                <a:gd name="T22" fmla="*/ 21 w 92"/>
                <a:gd name="T23" fmla="*/ 37 h 48"/>
                <a:gd name="T24" fmla="*/ 5 w 92"/>
                <a:gd name="T25" fmla="*/ 20 h 48"/>
                <a:gd name="T26" fmla="*/ 3 w 92"/>
                <a:gd name="T27" fmla="*/ 15 h 48"/>
                <a:gd name="T28" fmla="*/ 10 w 92"/>
                <a:gd name="T29" fmla="*/ 1 h 48"/>
                <a:gd name="T30" fmla="*/ 22 w 92"/>
                <a:gd name="T31" fmla="*/ 3 h 48"/>
                <a:gd name="T32" fmla="*/ 23 w 92"/>
                <a:gd name="T33" fmla="*/ 5 h 48"/>
                <a:gd name="T34" fmla="*/ 69 w 92"/>
                <a:gd name="T35" fmla="*/ 6 h 48"/>
                <a:gd name="T36" fmla="*/ 70 w 92"/>
                <a:gd name="T37" fmla="*/ 6 h 48"/>
                <a:gd name="T38" fmla="*/ 70 w 92"/>
                <a:gd name="T3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48">
                  <a:moveTo>
                    <a:pt x="70" y="5"/>
                  </a:moveTo>
                  <a:cubicBezTo>
                    <a:pt x="74" y="2"/>
                    <a:pt x="78" y="4"/>
                    <a:pt x="82" y="3"/>
                  </a:cubicBezTo>
                  <a:cubicBezTo>
                    <a:pt x="84" y="5"/>
                    <a:pt x="86" y="4"/>
                    <a:pt x="87" y="4"/>
                  </a:cubicBezTo>
                  <a:cubicBezTo>
                    <a:pt x="91" y="4"/>
                    <a:pt x="92" y="6"/>
                    <a:pt x="91" y="10"/>
                  </a:cubicBezTo>
                  <a:cubicBezTo>
                    <a:pt x="89" y="19"/>
                    <a:pt x="84" y="27"/>
                    <a:pt x="77" y="34"/>
                  </a:cubicBezTo>
                  <a:cubicBezTo>
                    <a:pt x="74" y="37"/>
                    <a:pt x="70" y="39"/>
                    <a:pt x="67" y="40"/>
                  </a:cubicBezTo>
                  <a:cubicBezTo>
                    <a:pt x="62" y="41"/>
                    <a:pt x="61" y="44"/>
                    <a:pt x="61" y="48"/>
                  </a:cubicBezTo>
                  <a:cubicBezTo>
                    <a:pt x="60" y="45"/>
                    <a:pt x="59" y="42"/>
                    <a:pt x="58" y="40"/>
                  </a:cubicBezTo>
                  <a:cubicBezTo>
                    <a:pt x="55" y="34"/>
                    <a:pt x="51" y="29"/>
                    <a:pt x="45" y="30"/>
                  </a:cubicBezTo>
                  <a:cubicBezTo>
                    <a:pt x="37" y="30"/>
                    <a:pt x="34" y="35"/>
                    <a:pt x="33" y="42"/>
                  </a:cubicBezTo>
                  <a:cubicBezTo>
                    <a:pt x="33" y="43"/>
                    <a:pt x="32" y="45"/>
                    <a:pt x="31" y="46"/>
                  </a:cubicBezTo>
                  <a:cubicBezTo>
                    <a:pt x="31" y="39"/>
                    <a:pt x="25" y="39"/>
                    <a:pt x="21" y="37"/>
                  </a:cubicBezTo>
                  <a:cubicBezTo>
                    <a:pt x="13" y="34"/>
                    <a:pt x="6" y="30"/>
                    <a:pt x="5" y="20"/>
                  </a:cubicBezTo>
                  <a:cubicBezTo>
                    <a:pt x="4" y="18"/>
                    <a:pt x="4" y="16"/>
                    <a:pt x="3" y="15"/>
                  </a:cubicBezTo>
                  <a:cubicBezTo>
                    <a:pt x="0" y="7"/>
                    <a:pt x="2" y="3"/>
                    <a:pt x="10" y="1"/>
                  </a:cubicBezTo>
                  <a:cubicBezTo>
                    <a:pt x="14" y="0"/>
                    <a:pt x="19" y="0"/>
                    <a:pt x="22" y="3"/>
                  </a:cubicBezTo>
                  <a:cubicBezTo>
                    <a:pt x="23" y="4"/>
                    <a:pt x="22" y="5"/>
                    <a:pt x="23" y="5"/>
                  </a:cubicBezTo>
                  <a:cubicBezTo>
                    <a:pt x="38" y="2"/>
                    <a:pt x="54" y="6"/>
                    <a:pt x="69" y="6"/>
                  </a:cubicBezTo>
                  <a:cubicBezTo>
                    <a:pt x="70" y="6"/>
                    <a:pt x="69" y="6"/>
                    <a:pt x="70" y="6"/>
                  </a:cubicBezTo>
                  <a:cubicBezTo>
                    <a:pt x="71" y="6"/>
                    <a:pt x="70" y="5"/>
                    <a:pt x="70" y="5"/>
                  </a:cubicBezTo>
                  <a:close/>
                </a:path>
              </a:pathLst>
            </a:custGeom>
            <a:solidFill>
              <a:srgbClr val="D56F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4">
              <a:extLst>
                <a:ext uri="{FF2B5EF4-FFF2-40B4-BE49-F238E27FC236}">
                  <a16:creationId xmlns:a16="http://schemas.microsoft.com/office/drawing/2014/main" id="{079177D3-81BD-4CE8-8CC2-5C53F509DF91}"/>
                </a:ext>
              </a:extLst>
            </p:cNvPr>
            <p:cNvSpPr/>
            <p:nvPr/>
          </p:nvSpPr>
          <p:spPr bwMode="auto">
            <a:xfrm>
              <a:off x="5908675" y="5048251"/>
              <a:ext cx="452437" cy="776288"/>
            </a:xfrm>
            <a:custGeom>
              <a:avLst/>
              <a:gdLst>
                <a:gd name="T0" fmla="*/ 34 w 78"/>
                <a:gd name="T1" fmla="*/ 0 h 134"/>
                <a:gd name="T2" fmla="*/ 42 w 78"/>
                <a:gd name="T3" fmla="*/ 0 h 134"/>
                <a:gd name="T4" fmla="*/ 48 w 78"/>
                <a:gd name="T5" fmla="*/ 19 h 134"/>
                <a:gd name="T6" fmla="*/ 45 w 78"/>
                <a:gd name="T7" fmla="*/ 30 h 134"/>
                <a:gd name="T8" fmla="*/ 52 w 78"/>
                <a:gd name="T9" fmla="*/ 51 h 134"/>
                <a:gd name="T10" fmla="*/ 69 w 78"/>
                <a:gd name="T11" fmla="*/ 63 h 134"/>
                <a:gd name="T12" fmla="*/ 68 w 78"/>
                <a:gd name="T13" fmla="*/ 68 h 134"/>
                <a:gd name="T14" fmla="*/ 59 w 78"/>
                <a:gd name="T15" fmla="*/ 63 h 134"/>
                <a:gd name="T16" fmla="*/ 56 w 78"/>
                <a:gd name="T17" fmla="*/ 62 h 134"/>
                <a:gd name="T18" fmla="*/ 45 w 78"/>
                <a:gd name="T19" fmla="*/ 66 h 134"/>
                <a:gd name="T20" fmla="*/ 52 w 78"/>
                <a:gd name="T21" fmla="*/ 80 h 134"/>
                <a:gd name="T22" fmla="*/ 55 w 78"/>
                <a:gd name="T23" fmla="*/ 82 h 134"/>
                <a:gd name="T24" fmla="*/ 63 w 78"/>
                <a:gd name="T25" fmla="*/ 93 h 134"/>
                <a:gd name="T26" fmla="*/ 71 w 78"/>
                <a:gd name="T27" fmla="*/ 99 h 134"/>
                <a:gd name="T28" fmla="*/ 70 w 78"/>
                <a:gd name="T29" fmla="*/ 102 h 134"/>
                <a:gd name="T30" fmla="*/ 57 w 78"/>
                <a:gd name="T31" fmla="*/ 96 h 134"/>
                <a:gd name="T32" fmla="*/ 56 w 78"/>
                <a:gd name="T33" fmla="*/ 95 h 134"/>
                <a:gd name="T34" fmla="*/ 46 w 78"/>
                <a:gd name="T35" fmla="*/ 94 h 134"/>
                <a:gd name="T36" fmla="*/ 51 w 78"/>
                <a:gd name="T37" fmla="*/ 105 h 134"/>
                <a:gd name="T38" fmla="*/ 57 w 78"/>
                <a:gd name="T39" fmla="*/ 112 h 134"/>
                <a:gd name="T40" fmla="*/ 73 w 78"/>
                <a:gd name="T41" fmla="*/ 125 h 134"/>
                <a:gd name="T42" fmla="*/ 75 w 78"/>
                <a:gd name="T43" fmla="*/ 131 h 134"/>
                <a:gd name="T44" fmla="*/ 61 w 78"/>
                <a:gd name="T45" fmla="*/ 128 h 134"/>
                <a:gd name="T46" fmla="*/ 53 w 78"/>
                <a:gd name="T47" fmla="*/ 122 h 134"/>
                <a:gd name="T48" fmla="*/ 47 w 78"/>
                <a:gd name="T49" fmla="*/ 117 h 134"/>
                <a:gd name="T50" fmla="*/ 30 w 78"/>
                <a:gd name="T51" fmla="*/ 117 h 134"/>
                <a:gd name="T52" fmla="*/ 26 w 78"/>
                <a:gd name="T53" fmla="*/ 121 h 134"/>
                <a:gd name="T54" fmla="*/ 7 w 78"/>
                <a:gd name="T55" fmla="*/ 132 h 134"/>
                <a:gd name="T56" fmla="*/ 5 w 78"/>
                <a:gd name="T57" fmla="*/ 132 h 134"/>
                <a:gd name="T58" fmla="*/ 9 w 78"/>
                <a:gd name="T59" fmla="*/ 122 h 134"/>
                <a:gd name="T60" fmla="*/ 18 w 78"/>
                <a:gd name="T61" fmla="*/ 116 h 134"/>
                <a:gd name="T62" fmla="*/ 21 w 78"/>
                <a:gd name="T63" fmla="*/ 115 h 134"/>
                <a:gd name="T64" fmla="*/ 30 w 78"/>
                <a:gd name="T65" fmla="*/ 101 h 134"/>
                <a:gd name="T66" fmla="*/ 32 w 78"/>
                <a:gd name="T67" fmla="*/ 94 h 134"/>
                <a:gd name="T68" fmla="*/ 25 w 78"/>
                <a:gd name="T69" fmla="*/ 94 h 134"/>
                <a:gd name="T70" fmla="*/ 19 w 78"/>
                <a:gd name="T71" fmla="*/ 96 h 134"/>
                <a:gd name="T72" fmla="*/ 17 w 78"/>
                <a:gd name="T73" fmla="*/ 97 h 134"/>
                <a:gd name="T74" fmla="*/ 8 w 78"/>
                <a:gd name="T75" fmla="*/ 103 h 134"/>
                <a:gd name="T76" fmla="*/ 1 w 78"/>
                <a:gd name="T77" fmla="*/ 102 h 134"/>
                <a:gd name="T78" fmla="*/ 5 w 78"/>
                <a:gd name="T79" fmla="*/ 96 h 134"/>
                <a:gd name="T80" fmla="*/ 16 w 78"/>
                <a:gd name="T81" fmla="*/ 90 h 134"/>
                <a:gd name="T82" fmla="*/ 21 w 78"/>
                <a:gd name="T83" fmla="*/ 83 h 134"/>
                <a:gd name="T84" fmla="*/ 29 w 78"/>
                <a:gd name="T85" fmla="*/ 77 h 134"/>
                <a:gd name="T86" fmla="*/ 31 w 78"/>
                <a:gd name="T87" fmla="*/ 66 h 134"/>
                <a:gd name="T88" fmla="*/ 21 w 78"/>
                <a:gd name="T89" fmla="*/ 62 h 134"/>
                <a:gd name="T90" fmla="*/ 19 w 78"/>
                <a:gd name="T91" fmla="*/ 58 h 134"/>
                <a:gd name="T92" fmla="*/ 21 w 78"/>
                <a:gd name="T93" fmla="*/ 52 h 134"/>
                <a:gd name="T94" fmla="*/ 31 w 78"/>
                <a:gd name="T95" fmla="*/ 46 h 134"/>
                <a:gd name="T96" fmla="*/ 21 w 78"/>
                <a:gd name="T97" fmla="*/ 33 h 134"/>
                <a:gd name="T98" fmla="*/ 8 w 78"/>
                <a:gd name="T99" fmla="*/ 37 h 134"/>
                <a:gd name="T100" fmla="*/ 7 w 78"/>
                <a:gd name="T101" fmla="*/ 34 h 134"/>
                <a:gd name="T102" fmla="*/ 16 w 78"/>
                <a:gd name="T103" fmla="*/ 28 h 134"/>
                <a:gd name="T104" fmla="*/ 22 w 78"/>
                <a:gd name="T105" fmla="*/ 21 h 134"/>
                <a:gd name="T106" fmla="*/ 32 w 78"/>
                <a:gd name="T107" fmla="*/ 6 h 134"/>
                <a:gd name="T108" fmla="*/ 34 w 78"/>
                <a:gd name="T10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34">
                  <a:moveTo>
                    <a:pt x="34" y="0"/>
                  </a:moveTo>
                  <a:cubicBezTo>
                    <a:pt x="37" y="0"/>
                    <a:pt x="40" y="0"/>
                    <a:pt x="42" y="0"/>
                  </a:cubicBezTo>
                  <a:cubicBezTo>
                    <a:pt x="46" y="6"/>
                    <a:pt x="43" y="14"/>
                    <a:pt x="48" y="19"/>
                  </a:cubicBezTo>
                  <a:cubicBezTo>
                    <a:pt x="52" y="24"/>
                    <a:pt x="47" y="27"/>
                    <a:pt x="45" y="30"/>
                  </a:cubicBezTo>
                  <a:cubicBezTo>
                    <a:pt x="44" y="38"/>
                    <a:pt x="44" y="46"/>
                    <a:pt x="52" y="51"/>
                  </a:cubicBezTo>
                  <a:cubicBezTo>
                    <a:pt x="58" y="55"/>
                    <a:pt x="63" y="59"/>
                    <a:pt x="69" y="63"/>
                  </a:cubicBezTo>
                  <a:cubicBezTo>
                    <a:pt x="71" y="65"/>
                    <a:pt x="70" y="66"/>
                    <a:pt x="68" y="68"/>
                  </a:cubicBezTo>
                  <a:cubicBezTo>
                    <a:pt x="64" y="69"/>
                    <a:pt x="61" y="67"/>
                    <a:pt x="59" y="63"/>
                  </a:cubicBezTo>
                  <a:cubicBezTo>
                    <a:pt x="58" y="62"/>
                    <a:pt x="57" y="62"/>
                    <a:pt x="56" y="62"/>
                  </a:cubicBezTo>
                  <a:cubicBezTo>
                    <a:pt x="52" y="63"/>
                    <a:pt x="47" y="60"/>
                    <a:pt x="45" y="66"/>
                  </a:cubicBezTo>
                  <a:cubicBezTo>
                    <a:pt x="43" y="72"/>
                    <a:pt x="46" y="77"/>
                    <a:pt x="52" y="80"/>
                  </a:cubicBezTo>
                  <a:cubicBezTo>
                    <a:pt x="53" y="80"/>
                    <a:pt x="54" y="81"/>
                    <a:pt x="55" y="82"/>
                  </a:cubicBezTo>
                  <a:cubicBezTo>
                    <a:pt x="55" y="88"/>
                    <a:pt x="59" y="90"/>
                    <a:pt x="63" y="93"/>
                  </a:cubicBezTo>
                  <a:cubicBezTo>
                    <a:pt x="67" y="93"/>
                    <a:pt x="70" y="94"/>
                    <a:pt x="71" y="99"/>
                  </a:cubicBezTo>
                  <a:cubicBezTo>
                    <a:pt x="74" y="101"/>
                    <a:pt x="73" y="102"/>
                    <a:pt x="70" y="102"/>
                  </a:cubicBezTo>
                  <a:cubicBezTo>
                    <a:pt x="64" y="103"/>
                    <a:pt x="60" y="100"/>
                    <a:pt x="57" y="96"/>
                  </a:cubicBezTo>
                  <a:cubicBezTo>
                    <a:pt x="57" y="96"/>
                    <a:pt x="57" y="95"/>
                    <a:pt x="56" y="95"/>
                  </a:cubicBezTo>
                  <a:cubicBezTo>
                    <a:pt x="53" y="96"/>
                    <a:pt x="49" y="90"/>
                    <a:pt x="46" y="94"/>
                  </a:cubicBezTo>
                  <a:cubicBezTo>
                    <a:pt x="43" y="99"/>
                    <a:pt x="48" y="102"/>
                    <a:pt x="51" y="105"/>
                  </a:cubicBezTo>
                  <a:cubicBezTo>
                    <a:pt x="53" y="107"/>
                    <a:pt x="55" y="110"/>
                    <a:pt x="57" y="112"/>
                  </a:cubicBezTo>
                  <a:cubicBezTo>
                    <a:pt x="61" y="118"/>
                    <a:pt x="67" y="121"/>
                    <a:pt x="73" y="125"/>
                  </a:cubicBezTo>
                  <a:cubicBezTo>
                    <a:pt x="74" y="126"/>
                    <a:pt x="78" y="127"/>
                    <a:pt x="75" y="131"/>
                  </a:cubicBezTo>
                  <a:cubicBezTo>
                    <a:pt x="69" y="134"/>
                    <a:pt x="65" y="131"/>
                    <a:pt x="61" y="128"/>
                  </a:cubicBezTo>
                  <a:cubicBezTo>
                    <a:pt x="58" y="127"/>
                    <a:pt x="56" y="124"/>
                    <a:pt x="53" y="122"/>
                  </a:cubicBezTo>
                  <a:cubicBezTo>
                    <a:pt x="52" y="120"/>
                    <a:pt x="49" y="119"/>
                    <a:pt x="47" y="117"/>
                  </a:cubicBezTo>
                  <a:cubicBezTo>
                    <a:pt x="39" y="108"/>
                    <a:pt x="39" y="108"/>
                    <a:pt x="30" y="117"/>
                  </a:cubicBezTo>
                  <a:cubicBezTo>
                    <a:pt x="29" y="119"/>
                    <a:pt x="28" y="120"/>
                    <a:pt x="26" y="121"/>
                  </a:cubicBezTo>
                  <a:cubicBezTo>
                    <a:pt x="20" y="125"/>
                    <a:pt x="16" y="133"/>
                    <a:pt x="7" y="132"/>
                  </a:cubicBezTo>
                  <a:cubicBezTo>
                    <a:pt x="6" y="132"/>
                    <a:pt x="5" y="132"/>
                    <a:pt x="5" y="132"/>
                  </a:cubicBezTo>
                  <a:cubicBezTo>
                    <a:pt x="2" y="127"/>
                    <a:pt x="7" y="125"/>
                    <a:pt x="9" y="122"/>
                  </a:cubicBezTo>
                  <a:cubicBezTo>
                    <a:pt x="12" y="119"/>
                    <a:pt x="15" y="119"/>
                    <a:pt x="18" y="116"/>
                  </a:cubicBezTo>
                  <a:cubicBezTo>
                    <a:pt x="19" y="116"/>
                    <a:pt x="20" y="115"/>
                    <a:pt x="21" y="115"/>
                  </a:cubicBezTo>
                  <a:cubicBezTo>
                    <a:pt x="22" y="109"/>
                    <a:pt x="27" y="105"/>
                    <a:pt x="30" y="101"/>
                  </a:cubicBezTo>
                  <a:cubicBezTo>
                    <a:pt x="31" y="99"/>
                    <a:pt x="33" y="97"/>
                    <a:pt x="32" y="94"/>
                  </a:cubicBezTo>
                  <a:cubicBezTo>
                    <a:pt x="30" y="92"/>
                    <a:pt x="28" y="94"/>
                    <a:pt x="25" y="94"/>
                  </a:cubicBezTo>
                  <a:cubicBezTo>
                    <a:pt x="23" y="95"/>
                    <a:pt x="21" y="96"/>
                    <a:pt x="19" y="96"/>
                  </a:cubicBezTo>
                  <a:cubicBezTo>
                    <a:pt x="18" y="96"/>
                    <a:pt x="18" y="97"/>
                    <a:pt x="17" y="97"/>
                  </a:cubicBezTo>
                  <a:cubicBezTo>
                    <a:pt x="15" y="101"/>
                    <a:pt x="12" y="103"/>
                    <a:pt x="8" y="103"/>
                  </a:cubicBezTo>
                  <a:cubicBezTo>
                    <a:pt x="6" y="104"/>
                    <a:pt x="3" y="105"/>
                    <a:pt x="1" y="102"/>
                  </a:cubicBezTo>
                  <a:cubicBezTo>
                    <a:pt x="0" y="99"/>
                    <a:pt x="3" y="97"/>
                    <a:pt x="5" y="96"/>
                  </a:cubicBezTo>
                  <a:cubicBezTo>
                    <a:pt x="9" y="95"/>
                    <a:pt x="12" y="92"/>
                    <a:pt x="16" y="90"/>
                  </a:cubicBezTo>
                  <a:cubicBezTo>
                    <a:pt x="23" y="92"/>
                    <a:pt x="18" y="84"/>
                    <a:pt x="21" y="83"/>
                  </a:cubicBezTo>
                  <a:cubicBezTo>
                    <a:pt x="23" y="80"/>
                    <a:pt x="27" y="79"/>
                    <a:pt x="29" y="77"/>
                  </a:cubicBezTo>
                  <a:cubicBezTo>
                    <a:pt x="32" y="74"/>
                    <a:pt x="32" y="70"/>
                    <a:pt x="31" y="66"/>
                  </a:cubicBezTo>
                  <a:cubicBezTo>
                    <a:pt x="30" y="60"/>
                    <a:pt x="25" y="63"/>
                    <a:pt x="21" y="62"/>
                  </a:cubicBezTo>
                  <a:cubicBezTo>
                    <a:pt x="20" y="61"/>
                    <a:pt x="18" y="60"/>
                    <a:pt x="19" y="58"/>
                  </a:cubicBezTo>
                  <a:cubicBezTo>
                    <a:pt x="19" y="56"/>
                    <a:pt x="20" y="54"/>
                    <a:pt x="21" y="52"/>
                  </a:cubicBezTo>
                  <a:cubicBezTo>
                    <a:pt x="24" y="49"/>
                    <a:pt x="29" y="50"/>
                    <a:pt x="31" y="46"/>
                  </a:cubicBezTo>
                  <a:cubicBezTo>
                    <a:pt x="35" y="37"/>
                    <a:pt x="31" y="32"/>
                    <a:pt x="21" y="33"/>
                  </a:cubicBezTo>
                  <a:cubicBezTo>
                    <a:pt x="16" y="33"/>
                    <a:pt x="14" y="40"/>
                    <a:pt x="8" y="37"/>
                  </a:cubicBezTo>
                  <a:cubicBezTo>
                    <a:pt x="6" y="37"/>
                    <a:pt x="4" y="36"/>
                    <a:pt x="7" y="34"/>
                  </a:cubicBezTo>
                  <a:cubicBezTo>
                    <a:pt x="10" y="32"/>
                    <a:pt x="13" y="30"/>
                    <a:pt x="16" y="28"/>
                  </a:cubicBezTo>
                  <a:cubicBezTo>
                    <a:pt x="20" y="27"/>
                    <a:pt x="21" y="24"/>
                    <a:pt x="22" y="21"/>
                  </a:cubicBezTo>
                  <a:cubicBezTo>
                    <a:pt x="29" y="18"/>
                    <a:pt x="33" y="14"/>
                    <a:pt x="32" y="6"/>
                  </a:cubicBezTo>
                  <a:cubicBezTo>
                    <a:pt x="32" y="4"/>
                    <a:pt x="33" y="2"/>
                    <a:pt x="34" y="0"/>
                  </a:cubicBezTo>
                  <a:close/>
                </a:path>
              </a:pathLst>
            </a:custGeom>
            <a:solidFill>
              <a:srgbClr val="9F2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5">
              <a:extLst>
                <a:ext uri="{FF2B5EF4-FFF2-40B4-BE49-F238E27FC236}">
                  <a16:creationId xmlns:a16="http://schemas.microsoft.com/office/drawing/2014/main" id="{05D0B720-5239-4C7E-AA36-1C7279540544}"/>
                </a:ext>
              </a:extLst>
            </p:cNvPr>
            <p:cNvSpPr/>
            <p:nvPr/>
          </p:nvSpPr>
          <p:spPr bwMode="auto">
            <a:xfrm>
              <a:off x="5949950" y="5726113"/>
              <a:ext cx="393700" cy="139700"/>
            </a:xfrm>
            <a:custGeom>
              <a:avLst/>
              <a:gdLst>
                <a:gd name="T0" fmla="*/ 0 w 68"/>
                <a:gd name="T1" fmla="*/ 15 h 24"/>
                <a:gd name="T2" fmla="*/ 19 w 68"/>
                <a:gd name="T3" fmla="*/ 3 h 24"/>
                <a:gd name="T4" fmla="*/ 47 w 68"/>
                <a:gd name="T5" fmla="*/ 2 h 24"/>
                <a:gd name="T6" fmla="*/ 68 w 68"/>
                <a:gd name="T7" fmla="*/ 14 h 24"/>
                <a:gd name="T8" fmla="*/ 56 w 68"/>
                <a:gd name="T9" fmla="*/ 22 h 24"/>
                <a:gd name="T10" fmla="*/ 49 w 68"/>
                <a:gd name="T11" fmla="*/ 23 h 24"/>
                <a:gd name="T12" fmla="*/ 16 w 68"/>
                <a:gd name="T13" fmla="*/ 22 h 24"/>
                <a:gd name="T14" fmla="*/ 7 w 68"/>
                <a:gd name="T15" fmla="*/ 20 h 24"/>
                <a:gd name="T16" fmla="*/ 0 w 68"/>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4">
                  <a:moveTo>
                    <a:pt x="0" y="15"/>
                  </a:moveTo>
                  <a:cubicBezTo>
                    <a:pt x="7" y="13"/>
                    <a:pt x="11" y="5"/>
                    <a:pt x="19" y="3"/>
                  </a:cubicBezTo>
                  <a:cubicBezTo>
                    <a:pt x="28" y="4"/>
                    <a:pt x="37" y="0"/>
                    <a:pt x="47" y="2"/>
                  </a:cubicBezTo>
                  <a:cubicBezTo>
                    <a:pt x="53" y="8"/>
                    <a:pt x="59" y="13"/>
                    <a:pt x="68" y="14"/>
                  </a:cubicBezTo>
                  <a:cubicBezTo>
                    <a:pt x="67" y="21"/>
                    <a:pt x="59" y="18"/>
                    <a:pt x="56" y="22"/>
                  </a:cubicBezTo>
                  <a:cubicBezTo>
                    <a:pt x="54" y="24"/>
                    <a:pt x="51" y="24"/>
                    <a:pt x="49" y="23"/>
                  </a:cubicBezTo>
                  <a:cubicBezTo>
                    <a:pt x="38" y="18"/>
                    <a:pt x="27" y="18"/>
                    <a:pt x="16" y="22"/>
                  </a:cubicBezTo>
                  <a:cubicBezTo>
                    <a:pt x="13" y="23"/>
                    <a:pt x="10" y="22"/>
                    <a:pt x="7" y="20"/>
                  </a:cubicBezTo>
                  <a:cubicBezTo>
                    <a:pt x="5" y="17"/>
                    <a:pt x="0" y="20"/>
                    <a:pt x="0" y="15"/>
                  </a:cubicBezTo>
                  <a:close/>
                </a:path>
              </a:pathLst>
            </a:custGeom>
            <a:solidFill>
              <a:srgbClr val="F1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6">
              <a:extLst>
                <a:ext uri="{FF2B5EF4-FFF2-40B4-BE49-F238E27FC236}">
                  <a16:creationId xmlns:a16="http://schemas.microsoft.com/office/drawing/2014/main" id="{416B7E05-BDE3-4192-B982-36B3B325D380}"/>
                </a:ext>
              </a:extLst>
            </p:cNvPr>
            <p:cNvSpPr/>
            <p:nvPr/>
          </p:nvSpPr>
          <p:spPr bwMode="auto">
            <a:xfrm>
              <a:off x="5938838" y="5807076"/>
              <a:ext cx="393700" cy="215900"/>
            </a:xfrm>
            <a:custGeom>
              <a:avLst/>
              <a:gdLst>
                <a:gd name="T0" fmla="*/ 9 w 68"/>
                <a:gd name="T1" fmla="*/ 6 h 37"/>
                <a:gd name="T2" fmla="*/ 13 w 68"/>
                <a:gd name="T3" fmla="*/ 7 h 37"/>
                <a:gd name="T4" fmla="*/ 58 w 68"/>
                <a:gd name="T5" fmla="*/ 8 h 37"/>
                <a:gd name="T6" fmla="*/ 65 w 68"/>
                <a:gd name="T7" fmla="*/ 22 h 37"/>
                <a:gd name="T8" fmla="*/ 66 w 68"/>
                <a:gd name="T9" fmla="*/ 37 h 37"/>
                <a:gd name="T10" fmla="*/ 57 w 68"/>
                <a:gd name="T11" fmla="*/ 21 h 37"/>
                <a:gd name="T12" fmla="*/ 55 w 68"/>
                <a:gd name="T13" fmla="*/ 21 h 37"/>
                <a:gd name="T14" fmla="*/ 46 w 68"/>
                <a:gd name="T15" fmla="*/ 13 h 37"/>
                <a:gd name="T16" fmla="*/ 21 w 68"/>
                <a:gd name="T17" fmla="*/ 13 h 37"/>
                <a:gd name="T18" fmla="*/ 14 w 68"/>
                <a:gd name="T19" fmla="*/ 21 h 37"/>
                <a:gd name="T20" fmla="*/ 11 w 68"/>
                <a:gd name="T21" fmla="*/ 23 h 37"/>
                <a:gd name="T22" fmla="*/ 3 w 68"/>
                <a:gd name="T23" fmla="*/ 36 h 37"/>
                <a:gd name="T24" fmla="*/ 5 w 68"/>
                <a:gd name="T25" fmla="*/ 18 h 37"/>
                <a:gd name="T26" fmla="*/ 9 w 68"/>
                <a:gd name="T27" fmla="*/ 13 h 37"/>
                <a:gd name="T28" fmla="*/ 9 w 68"/>
                <a:gd name="T2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37">
                  <a:moveTo>
                    <a:pt x="9" y="6"/>
                  </a:moveTo>
                  <a:cubicBezTo>
                    <a:pt x="10" y="6"/>
                    <a:pt x="12" y="7"/>
                    <a:pt x="13" y="7"/>
                  </a:cubicBezTo>
                  <a:cubicBezTo>
                    <a:pt x="28" y="0"/>
                    <a:pt x="43" y="2"/>
                    <a:pt x="58" y="8"/>
                  </a:cubicBezTo>
                  <a:cubicBezTo>
                    <a:pt x="58" y="14"/>
                    <a:pt x="64" y="17"/>
                    <a:pt x="65" y="22"/>
                  </a:cubicBezTo>
                  <a:cubicBezTo>
                    <a:pt x="65" y="27"/>
                    <a:pt x="68" y="31"/>
                    <a:pt x="66" y="37"/>
                  </a:cubicBezTo>
                  <a:cubicBezTo>
                    <a:pt x="61" y="32"/>
                    <a:pt x="61" y="26"/>
                    <a:pt x="57" y="21"/>
                  </a:cubicBezTo>
                  <a:cubicBezTo>
                    <a:pt x="57" y="21"/>
                    <a:pt x="56" y="21"/>
                    <a:pt x="55" y="21"/>
                  </a:cubicBezTo>
                  <a:cubicBezTo>
                    <a:pt x="53" y="17"/>
                    <a:pt x="50" y="14"/>
                    <a:pt x="46" y="13"/>
                  </a:cubicBezTo>
                  <a:cubicBezTo>
                    <a:pt x="37" y="8"/>
                    <a:pt x="29" y="10"/>
                    <a:pt x="21" y="13"/>
                  </a:cubicBezTo>
                  <a:cubicBezTo>
                    <a:pt x="18" y="15"/>
                    <a:pt x="16" y="18"/>
                    <a:pt x="14" y="21"/>
                  </a:cubicBezTo>
                  <a:cubicBezTo>
                    <a:pt x="13" y="22"/>
                    <a:pt x="12" y="23"/>
                    <a:pt x="11" y="23"/>
                  </a:cubicBezTo>
                  <a:cubicBezTo>
                    <a:pt x="7" y="27"/>
                    <a:pt x="8" y="33"/>
                    <a:pt x="3" y="36"/>
                  </a:cubicBezTo>
                  <a:cubicBezTo>
                    <a:pt x="0" y="29"/>
                    <a:pt x="5" y="24"/>
                    <a:pt x="5" y="18"/>
                  </a:cubicBezTo>
                  <a:cubicBezTo>
                    <a:pt x="5" y="15"/>
                    <a:pt x="7" y="14"/>
                    <a:pt x="9" y="13"/>
                  </a:cubicBezTo>
                  <a:cubicBezTo>
                    <a:pt x="12" y="10"/>
                    <a:pt x="9" y="8"/>
                    <a:pt x="9" y="6"/>
                  </a:cubicBezTo>
                  <a:close/>
                </a:path>
              </a:pathLst>
            </a:custGeom>
            <a:solidFill>
              <a:srgbClr val="9B26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7">
              <a:extLst>
                <a:ext uri="{FF2B5EF4-FFF2-40B4-BE49-F238E27FC236}">
                  <a16:creationId xmlns:a16="http://schemas.microsoft.com/office/drawing/2014/main" id="{681DA94E-B048-4BFE-B358-65D20479C440}"/>
                </a:ext>
              </a:extLst>
            </p:cNvPr>
            <p:cNvSpPr/>
            <p:nvPr/>
          </p:nvSpPr>
          <p:spPr bwMode="auto">
            <a:xfrm>
              <a:off x="5938838" y="2271713"/>
              <a:ext cx="457200" cy="515938"/>
            </a:xfrm>
            <a:custGeom>
              <a:avLst/>
              <a:gdLst>
                <a:gd name="T0" fmla="*/ 58 w 79"/>
                <a:gd name="T1" fmla="*/ 88 h 89"/>
                <a:gd name="T2" fmla="*/ 64 w 79"/>
                <a:gd name="T3" fmla="*/ 89 h 89"/>
                <a:gd name="T4" fmla="*/ 64 w 79"/>
                <a:gd name="T5" fmla="*/ 89 h 89"/>
                <a:gd name="T6" fmla="*/ 6 w 79"/>
                <a:gd name="T7" fmla="*/ 89 h 89"/>
                <a:gd name="T8" fmla="*/ 10 w 79"/>
                <a:gd name="T9" fmla="*/ 88 h 89"/>
                <a:gd name="T10" fmla="*/ 21 w 79"/>
                <a:gd name="T11" fmla="*/ 85 h 89"/>
                <a:gd name="T12" fmla="*/ 30 w 79"/>
                <a:gd name="T13" fmla="*/ 76 h 89"/>
                <a:gd name="T14" fmla="*/ 30 w 79"/>
                <a:gd name="T15" fmla="*/ 19 h 89"/>
                <a:gd name="T16" fmla="*/ 17 w 79"/>
                <a:gd name="T17" fmla="*/ 9 h 89"/>
                <a:gd name="T18" fmla="*/ 1 w 79"/>
                <a:gd name="T19" fmla="*/ 12 h 89"/>
                <a:gd name="T20" fmla="*/ 0 w 79"/>
                <a:gd name="T21" fmla="*/ 11 h 89"/>
                <a:gd name="T22" fmla="*/ 32 w 79"/>
                <a:gd name="T23" fmla="*/ 7 h 89"/>
                <a:gd name="T24" fmla="*/ 36 w 79"/>
                <a:gd name="T25" fmla="*/ 7 h 89"/>
                <a:gd name="T26" fmla="*/ 79 w 79"/>
                <a:gd name="T27" fmla="*/ 19 h 89"/>
                <a:gd name="T28" fmla="*/ 55 w 79"/>
                <a:gd name="T29" fmla="*/ 6 h 89"/>
                <a:gd name="T30" fmla="*/ 35 w 79"/>
                <a:gd name="T31" fmla="*/ 21 h 89"/>
                <a:gd name="T32" fmla="*/ 35 w 79"/>
                <a:gd name="T33" fmla="*/ 75 h 89"/>
                <a:gd name="T34" fmla="*/ 49 w 79"/>
                <a:gd name="T35" fmla="*/ 88 h 89"/>
                <a:gd name="T36" fmla="*/ 58 w 79"/>
                <a:gd name="T3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89">
                  <a:moveTo>
                    <a:pt x="58" y="88"/>
                  </a:moveTo>
                  <a:cubicBezTo>
                    <a:pt x="60" y="88"/>
                    <a:pt x="62" y="88"/>
                    <a:pt x="64" y="89"/>
                  </a:cubicBezTo>
                  <a:cubicBezTo>
                    <a:pt x="64" y="89"/>
                    <a:pt x="64" y="89"/>
                    <a:pt x="64" y="89"/>
                  </a:cubicBezTo>
                  <a:cubicBezTo>
                    <a:pt x="45" y="89"/>
                    <a:pt x="25" y="89"/>
                    <a:pt x="6" y="89"/>
                  </a:cubicBezTo>
                  <a:cubicBezTo>
                    <a:pt x="7" y="87"/>
                    <a:pt x="9" y="89"/>
                    <a:pt x="10" y="88"/>
                  </a:cubicBezTo>
                  <a:cubicBezTo>
                    <a:pt x="13" y="85"/>
                    <a:pt x="17" y="85"/>
                    <a:pt x="21" y="85"/>
                  </a:cubicBezTo>
                  <a:cubicBezTo>
                    <a:pt x="27" y="85"/>
                    <a:pt x="30" y="82"/>
                    <a:pt x="30" y="76"/>
                  </a:cubicBezTo>
                  <a:cubicBezTo>
                    <a:pt x="30" y="57"/>
                    <a:pt x="30" y="38"/>
                    <a:pt x="30" y="19"/>
                  </a:cubicBezTo>
                  <a:cubicBezTo>
                    <a:pt x="30" y="11"/>
                    <a:pt x="26" y="8"/>
                    <a:pt x="17" y="9"/>
                  </a:cubicBezTo>
                  <a:cubicBezTo>
                    <a:pt x="12" y="10"/>
                    <a:pt x="7" y="13"/>
                    <a:pt x="1" y="12"/>
                  </a:cubicBezTo>
                  <a:cubicBezTo>
                    <a:pt x="1" y="11"/>
                    <a:pt x="0" y="11"/>
                    <a:pt x="0" y="11"/>
                  </a:cubicBezTo>
                  <a:cubicBezTo>
                    <a:pt x="9" y="3"/>
                    <a:pt x="21" y="1"/>
                    <a:pt x="32" y="7"/>
                  </a:cubicBezTo>
                  <a:cubicBezTo>
                    <a:pt x="33" y="8"/>
                    <a:pt x="34" y="8"/>
                    <a:pt x="36" y="7"/>
                  </a:cubicBezTo>
                  <a:cubicBezTo>
                    <a:pt x="51" y="0"/>
                    <a:pt x="70" y="5"/>
                    <a:pt x="79" y="19"/>
                  </a:cubicBezTo>
                  <a:cubicBezTo>
                    <a:pt x="71" y="14"/>
                    <a:pt x="64" y="9"/>
                    <a:pt x="55" y="6"/>
                  </a:cubicBezTo>
                  <a:cubicBezTo>
                    <a:pt x="41" y="3"/>
                    <a:pt x="35" y="7"/>
                    <a:pt x="35" y="21"/>
                  </a:cubicBezTo>
                  <a:cubicBezTo>
                    <a:pt x="35" y="39"/>
                    <a:pt x="35" y="57"/>
                    <a:pt x="35" y="75"/>
                  </a:cubicBezTo>
                  <a:cubicBezTo>
                    <a:pt x="35" y="86"/>
                    <a:pt x="37" y="88"/>
                    <a:pt x="49" y="88"/>
                  </a:cubicBezTo>
                  <a:cubicBezTo>
                    <a:pt x="52" y="88"/>
                    <a:pt x="55" y="88"/>
                    <a:pt x="58" y="88"/>
                  </a:cubicBezTo>
                  <a:close/>
                </a:path>
              </a:pathLst>
            </a:custGeom>
            <a:solidFill>
              <a:srgbClr val="B15B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8">
              <a:extLst>
                <a:ext uri="{FF2B5EF4-FFF2-40B4-BE49-F238E27FC236}">
                  <a16:creationId xmlns:a16="http://schemas.microsoft.com/office/drawing/2014/main" id="{2A8AF848-C69F-4799-8EFC-E1706CD212B6}"/>
                </a:ext>
              </a:extLst>
            </p:cNvPr>
            <p:cNvSpPr/>
            <p:nvPr/>
          </p:nvSpPr>
          <p:spPr bwMode="auto">
            <a:xfrm>
              <a:off x="5995988" y="5378451"/>
              <a:ext cx="128587" cy="157163"/>
            </a:xfrm>
            <a:custGeom>
              <a:avLst/>
              <a:gdLst>
                <a:gd name="T0" fmla="*/ 8 w 22"/>
                <a:gd name="T1" fmla="*/ 3 h 27"/>
                <a:gd name="T2" fmla="*/ 20 w 22"/>
                <a:gd name="T3" fmla="*/ 4 h 27"/>
                <a:gd name="T4" fmla="*/ 19 w 22"/>
                <a:gd name="T5" fmla="*/ 19 h 27"/>
                <a:gd name="T6" fmla="*/ 6 w 22"/>
                <a:gd name="T7" fmla="*/ 26 h 27"/>
                <a:gd name="T8" fmla="*/ 4 w 22"/>
                <a:gd name="T9" fmla="*/ 13 h 27"/>
                <a:gd name="T10" fmla="*/ 8 w 22"/>
                <a:gd name="T11" fmla="*/ 3 h 27"/>
              </a:gdLst>
              <a:ahLst/>
              <a:cxnLst>
                <a:cxn ang="0">
                  <a:pos x="T0" y="T1"/>
                </a:cxn>
                <a:cxn ang="0">
                  <a:pos x="T2" y="T3"/>
                </a:cxn>
                <a:cxn ang="0">
                  <a:pos x="T4" y="T5"/>
                </a:cxn>
                <a:cxn ang="0">
                  <a:pos x="T6" y="T7"/>
                </a:cxn>
                <a:cxn ang="0">
                  <a:pos x="T8" y="T9"/>
                </a:cxn>
                <a:cxn ang="0">
                  <a:pos x="T10" y="T11"/>
                </a:cxn>
              </a:cxnLst>
              <a:rect l="0" t="0" r="r" b="b"/>
              <a:pathLst>
                <a:path w="22" h="27">
                  <a:moveTo>
                    <a:pt x="8" y="3"/>
                  </a:moveTo>
                  <a:cubicBezTo>
                    <a:pt x="12" y="3"/>
                    <a:pt x="17" y="0"/>
                    <a:pt x="20" y="4"/>
                  </a:cubicBezTo>
                  <a:cubicBezTo>
                    <a:pt x="22" y="9"/>
                    <a:pt x="22" y="15"/>
                    <a:pt x="19" y="19"/>
                  </a:cubicBezTo>
                  <a:cubicBezTo>
                    <a:pt x="17" y="24"/>
                    <a:pt x="12" y="27"/>
                    <a:pt x="6" y="26"/>
                  </a:cubicBezTo>
                  <a:cubicBezTo>
                    <a:pt x="2" y="22"/>
                    <a:pt x="3" y="18"/>
                    <a:pt x="4" y="13"/>
                  </a:cubicBezTo>
                  <a:cubicBezTo>
                    <a:pt x="0" y="8"/>
                    <a:pt x="2" y="5"/>
                    <a:pt x="8" y="3"/>
                  </a:cubicBezTo>
                  <a:close/>
                </a:path>
              </a:pathLst>
            </a:custGeom>
            <a:solidFill>
              <a:srgbClr val="F0D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9">
              <a:extLst>
                <a:ext uri="{FF2B5EF4-FFF2-40B4-BE49-F238E27FC236}">
                  <a16:creationId xmlns:a16="http://schemas.microsoft.com/office/drawing/2014/main" id="{B93526EE-7DB5-497D-A1F7-E6C21E87024E}"/>
                </a:ext>
              </a:extLst>
            </p:cNvPr>
            <p:cNvSpPr/>
            <p:nvPr/>
          </p:nvSpPr>
          <p:spPr bwMode="auto">
            <a:xfrm>
              <a:off x="6019800" y="5205413"/>
              <a:ext cx="104775" cy="150813"/>
            </a:xfrm>
            <a:custGeom>
              <a:avLst/>
              <a:gdLst>
                <a:gd name="T0" fmla="*/ 2 w 18"/>
                <a:gd name="T1" fmla="*/ 4 h 26"/>
                <a:gd name="T2" fmla="*/ 15 w 18"/>
                <a:gd name="T3" fmla="*/ 3 h 26"/>
                <a:gd name="T4" fmla="*/ 15 w 18"/>
                <a:gd name="T5" fmla="*/ 21 h 26"/>
                <a:gd name="T6" fmla="*/ 5 w 18"/>
                <a:gd name="T7" fmla="*/ 26 h 26"/>
                <a:gd name="T8" fmla="*/ 2 w 18"/>
                <a:gd name="T9" fmla="*/ 25 h 26"/>
                <a:gd name="T10" fmla="*/ 2 w 18"/>
                <a:gd name="T11" fmla="*/ 7 h 26"/>
                <a:gd name="T12" fmla="*/ 2 w 18"/>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2" y="4"/>
                  </a:moveTo>
                  <a:cubicBezTo>
                    <a:pt x="6" y="0"/>
                    <a:pt x="12" y="0"/>
                    <a:pt x="15" y="3"/>
                  </a:cubicBezTo>
                  <a:cubicBezTo>
                    <a:pt x="18" y="8"/>
                    <a:pt x="17" y="15"/>
                    <a:pt x="15" y="21"/>
                  </a:cubicBezTo>
                  <a:cubicBezTo>
                    <a:pt x="15" y="26"/>
                    <a:pt x="10" y="26"/>
                    <a:pt x="5" y="26"/>
                  </a:cubicBezTo>
                  <a:cubicBezTo>
                    <a:pt x="4" y="25"/>
                    <a:pt x="3" y="25"/>
                    <a:pt x="2" y="25"/>
                  </a:cubicBezTo>
                  <a:cubicBezTo>
                    <a:pt x="0" y="19"/>
                    <a:pt x="3" y="13"/>
                    <a:pt x="2" y="7"/>
                  </a:cubicBezTo>
                  <a:cubicBezTo>
                    <a:pt x="1" y="6"/>
                    <a:pt x="1" y="5"/>
                    <a:pt x="2" y="4"/>
                  </a:cubicBezTo>
                  <a:close/>
                </a:path>
              </a:pathLst>
            </a:custGeom>
            <a:solidFill>
              <a:srgbClr val="EDD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20">
              <a:extLst>
                <a:ext uri="{FF2B5EF4-FFF2-40B4-BE49-F238E27FC236}">
                  <a16:creationId xmlns:a16="http://schemas.microsoft.com/office/drawing/2014/main" id="{18B78842-63C5-45FD-ABDA-F6704939827C}"/>
                </a:ext>
              </a:extLst>
            </p:cNvPr>
            <p:cNvSpPr/>
            <p:nvPr/>
          </p:nvSpPr>
          <p:spPr bwMode="auto">
            <a:xfrm>
              <a:off x="6135688" y="5037138"/>
              <a:ext cx="155575" cy="138113"/>
            </a:xfrm>
            <a:custGeom>
              <a:avLst/>
              <a:gdLst>
                <a:gd name="T0" fmla="*/ 8 w 27"/>
                <a:gd name="T1" fmla="*/ 23 h 24"/>
                <a:gd name="T2" fmla="*/ 3 w 27"/>
                <a:gd name="T3" fmla="*/ 2 h 24"/>
                <a:gd name="T4" fmla="*/ 4 w 27"/>
                <a:gd name="T5" fmla="*/ 2 h 24"/>
                <a:gd name="T6" fmla="*/ 27 w 27"/>
                <a:gd name="T7" fmla="*/ 11 h 24"/>
                <a:gd name="T8" fmla="*/ 11 w 27"/>
                <a:gd name="T9" fmla="*/ 23 h 24"/>
                <a:gd name="T10" fmla="*/ 8 w 27"/>
                <a:gd name="T11" fmla="*/ 23 h 24"/>
              </a:gdLst>
              <a:ahLst/>
              <a:cxnLst>
                <a:cxn ang="0">
                  <a:pos x="T0" y="T1"/>
                </a:cxn>
                <a:cxn ang="0">
                  <a:pos x="T2" y="T3"/>
                </a:cxn>
                <a:cxn ang="0">
                  <a:pos x="T4" y="T5"/>
                </a:cxn>
                <a:cxn ang="0">
                  <a:pos x="T6" y="T7"/>
                </a:cxn>
                <a:cxn ang="0">
                  <a:pos x="T8" y="T9"/>
                </a:cxn>
                <a:cxn ang="0">
                  <a:pos x="T10" y="T11"/>
                </a:cxn>
              </a:cxnLst>
              <a:rect l="0" t="0" r="r" b="b"/>
              <a:pathLst>
                <a:path w="27" h="24">
                  <a:moveTo>
                    <a:pt x="8" y="23"/>
                  </a:moveTo>
                  <a:cubicBezTo>
                    <a:pt x="0" y="18"/>
                    <a:pt x="3" y="10"/>
                    <a:pt x="3" y="2"/>
                  </a:cubicBezTo>
                  <a:cubicBezTo>
                    <a:pt x="4" y="2"/>
                    <a:pt x="4" y="2"/>
                    <a:pt x="4" y="2"/>
                  </a:cubicBezTo>
                  <a:cubicBezTo>
                    <a:pt x="14" y="0"/>
                    <a:pt x="24" y="4"/>
                    <a:pt x="27" y="11"/>
                  </a:cubicBezTo>
                  <a:cubicBezTo>
                    <a:pt x="22" y="15"/>
                    <a:pt x="13" y="13"/>
                    <a:pt x="11" y="23"/>
                  </a:cubicBezTo>
                  <a:cubicBezTo>
                    <a:pt x="11" y="24"/>
                    <a:pt x="9" y="24"/>
                    <a:pt x="8" y="23"/>
                  </a:cubicBezTo>
                  <a:close/>
                </a:path>
              </a:pathLst>
            </a:custGeom>
            <a:solidFill>
              <a:srgbClr val="ED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21">
              <a:extLst>
                <a:ext uri="{FF2B5EF4-FFF2-40B4-BE49-F238E27FC236}">
                  <a16:creationId xmlns:a16="http://schemas.microsoft.com/office/drawing/2014/main" id="{23113CA3-03D3-489C-86F3-CE62206A805D}"/>
                </a:ext>
              </a:extLst>
            </p:cNvPr>
            <p:cNvSpPr/>
            <p:nvPr/>
          </p:nvSpPr>
          <p:spPr bwMode="auto">
            <a:xfrm>
              <a:off x="6140450" y="5378451"/>
              <a:ext cx="100012" cy="163513"/>
            </a:xfrm>
            <a:custGeom>
              <a:avLst/>
              <a:gdLst>
                <a:gd name="T0" fmla="*/ 15 w 17"/>
                <a:gd name="T1" fmla="*/ 25 h 28"/>
                <a:gd name="T2" fmla="*/ 3 w 17"/>
                <a:gd name="T3" fmla="*/ 19 h 28"/>
                <a:gd name="T4" fmla="*/ 2 w 17"/>
                <a:gd name="T5" fmla="*/ 4 h 28"/>
                <a:gd name="T6" fmla="*/ 16 w 17"/>
                <a:gd name="T7" fmla="*/ 5 h 28"/>
                <a:gd name="T8" fmla="*/ 15 w 17"/>
                <a:gd name="T9" fmla="*/ 25 h 28"/>
              </a:gdLst>
              <a:ahLst/>
              <a:cxnLst>
                <a:cxn ang="0">
                  <a:pos x="T0" y="T1"/>
                </a:cxn>
                <a:cxn ang="0">
                  <a:pos x="T2" y="T3"/>
                </a:cxn>
                <a:cxn ang="0">
                  <a:pos x="T4" y="T5"/>
                </a:cxn>
                <a:cxn ang="0">
                  <a:pos x="T6" y="T7"/>
                </a:cxn>
                <a:cxn ang="0">
                  <a:pos x="T8" y="T9"/>
                </a:cxn>
              </a:cxnLst>
              <a:rect l="0" t="0" r="r" b="b"/>
              <a:pathLst>
                <a:path w="17" h="28">
                  <a:moveTo>
                    <a:pt x="15" y="25"/>
                  </a:moveTo>
                  <a:cubicBezTo>
                    <a:pt x="9" y="28"/>
                    <a:pt x="5" y="23"/>
                    <a:pt x="3" y="19"/>
                  </a:cubicBezTo>
                  <a:cubicBezTo>
                    <a:pt x="0" y="15"/>
                    <a:pt x="0" y="8"/>
                    <a:pt x="2" y="4"/>
                  </a:cubicBezTo>
                  <a:cubicBezTo>
                    <a:pt x="6" y="0"/>
                    <a:pt x="12" y="0"/>
                    <a:pt x="16" y="5"/>
                  </a:cubicBezTo>
                  <a:cubicBezTo>
                    <a:pt x="12" y="11"/>
                    <a:pt x="17" y="18"/>
                    <a:pt x="15" y="25"/>
                  </a:cubicBezTo>
                  <a:close/>
                </a:path>
              </a:pathLst>
            </a:custGeom>
            <a:solidFill>
              <a:srgbClr val="F0D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22">
              <a:extLst>
                <a:ext uri="{FF2B5EF4-FFF2-40B4-BE49-F238E27FC236}">
                  <a16:creationId xmlns:a16="http://schemas.microsoft.com/office/drawing/2014/main" id="{5D3E867F-D17D-4039-872A-9E2C91493F1B}"/>
                </a:ext>
              </a:extLst>
            </p:cNvPr>
            <p:cNvSpPr/>
            <p:nvPr/>
          </p:nvSpPr>
          <p:spPr bwMode="auto">
            <a:xfrm>
              <a:off x="6007100" y="5553076"/>
              <a:ext cx="128587" cy="161925"/>
            </a:xfrm>
            <a:custGeom>
              <a:avLst/>
              <a:gdLst>
                <a:gd name="T0" fmla="*/ 2 w 22"/>
                <a:gd name="T1" fmla="*/ 9 h 28"/>
                <a:gd name="T2" fmla="*/ 4 w 22"/>
                <a:gd name="T3" fmla="*/ 7 h 28"/>
                <a:gd name="T4" fmla="*/ 18 w 22"/>
                <a:gd name="T5" fmla="*/ 4 h 28"/>
                <a:gd name="T6" fmla="*/ 14 w 22"/>
                <a:gd name="T7" fmla="*/ 17 h 28"/>
                <a:gd name="T8" fmla="*/ 4 w 22"/>
                <a:gd name="T9" fmla="*/ 28 h 28"/>
                <a:gd name="T10" fmla="*/ 2 w 22"/>
                <a:gd name="T11" fmla="*/ 9 h 28"/>
              </a:gdLst>
              <a:ahLst/>
              <a:cxnLst>
                <a:cxn ang="0">
                  <a:pos x="T0" y="T1"/>
                </a:cxn>
                <a:cxn ang="0">
                  <a:pos x="T2" y="T3"/>
                </a:cxn>
                <a:cxn ang="0">
                  <a:pos x="T4" y="T5"/>
                </a:cxn>
                <a:cxn ang="0">
                  <a:pos x="T6" y="T7"/>
                </a:cxn>
                <a:cxn ang="0">
                  <a:pos x="T8" y="T9"/>
                </a:cxn>
                <a:cxn ang="0">
                  <a:pos x="T10" y="T11"/>
                </a:cxn>
              </a:cxnLst>
              <a:rect l="0" t="0" r="r" b="b"/>
              <a:pathLst>
                <a:path w="22" h="28">
                  <a:moveTo>
                    <a:pt x="2" y="9"/>
                  </a:moveTo>
                  <a:cubicBezTo>
                    <a:pt x="2" y="8"/>
                    <a:pt x="3" y="7"/>
                    <a:pt x="4" y="7"/>
                  </a:cubicBezTo>
                  <a:cubicBezTo>
                    <a:pt x="8" y="3"/>
                    <a:pt x="13" y="0"/>
                    <a:pt x="18" y="4"/>
                  </a:cubicBezTo>
                  <a:cubicBezTo>
                    <a:pt x="22" y="9"/>
                    <a:pt x="17" y="13"/>
                    <a:pt x="14" y="17"/>
                  </a:cubicBezTo>
                  <a:cubicBezTo>
                    <a:pt x="11" y="21"/>
                    <a:pt x="7" y="24"/>
                    <a:pt x="4" y="28"/>
                  </a:cubicBezTo>
                  <a:cubicBezTo>
                    <a:pt x="0" y="22"/>
                    <a:pt x="3" y="15"/>
                    <a:pt x="2" y="9"/>
                  </a:cubicBezTo>
                  <a:close/>
                </a:path>
              </a:pathLst>
            </a:custGeom>
            <a:solidFill>
              <a:srgbClr val="EFD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23">
              <a:extLst>
                <a:ext uri="{FF2B5EF4-FFF2-40B4-BE49-F238E27FC236}">
                  <a16:creationId xmlns:a16="http://schemas.microsoft.com/office/drawing/2014/main" id="{86B1D8C5-2F42-4244-A3DD-B198A8A223DE}"/>
                </a:ext>
              </a:extLst>
            </p:cNvPr>
            <p:cNvSpPr/>
            <p:nvPr/>
          </p:nvSpPr>
          <p:spPr bwMode="auto">
            <a:xfrm>
              <a:off x="6013450" y="4875213"/>
              <a:ext cx="98425" cy="150813"/>
            </a:xfrm>
            <a:custGeom>
              <a:avLst/>
              <a:gdLst>
                <a:gd name="T0" fmla="*/ 17 w 17"/>
                <a:gd name="T1" fmla="*/ 4 h 26"/>
                <a:gd name="T2" fmla="*/ 17 w 17"/>
                <a:gd name="T3" fmla="*/ 25 h 26"/>
                <a:gd name="T4" fmla="*/ 15 w 17"/>
                <a:gd name="T5" fmla="*/ 25 h 26"/>
                <a:gd name="T6" fmla="*/ 3 w 17"/>
                <a:gd name="T7" fmla="*/ 15 h 26"/>
                <a:gd name="T8" fmla="*/ 17 w 17"/>
                <a:gd name="T9" fmla="*/ 4 h 26"/>
              </a:gdLst>
              <a:ahLst/>
              <a:cxnLst>
                <a:cxn ang="0">
                  <a:pos x="T0" y="T1"/>
                </a:cxn>
                <a:cxn ang="0">
                  <a:pos x="T2" y="T3"/>
                </a:cxn>
                <a:cxn ang="0">
                  <a:pos x="T4" y="T5"/>
                </a:cxn>
                <a:cxn ang="0">
                  <a:pos x="T6" y="T7"/>
                </a:cxn>
                <a:cxn ang="0">
                  <a:pos x="T8" y="T9"/>
                </a:cxn>
              </a:cxnLst>
              <a:rect l="0" t="0" r="r" b="b"/>
              <a:pathLst>
                <a:path w="17" h="26">
                  <a:moveTo>
                    <a:pt x="17" y="4"/>
                  </a:moveTo>
                  <a:cubicBezTo>
                    <a:pt x="17" y="11"/>
                    <a:pt x="17" y="18"/>
                    <a:pt x="17" y="25"/>
                  </a:cubicBezTo>
                  <a:cubicBezTo>
                    <a:pt x="16" y="26"/>
                    <a:pt x="15" y="26"/>
                    <a:pt x="15" y="25"/>
                  </a:cubicBezTo>
                  <a:cubicBezTo>
                    <a:pt x="8" y="25"/>
                    <a:pt x="1" y="25"/>
                    <a:pt x="3" y="15"/>
                  </a:cubicBezTo>
                  <a:cubicBezTo>
                    <a:pt x="0" y="3"/>
                    <a:pt x="3" y="0"/>
                    <a:pt x="17" y="4"/>
                  </a:cubicBezTo>
                  <a:close/>
                </a:path>
              </a:pathLst>
            </a:custGeom>
            <a:solidFill>
              <a:srgbClr val="EFD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7" name="Freeform 24">
              <a:extLst>
                <a:ext uri="{FF2B5EF4-FFF2-40B4-BE49-F238E27FC236}">
                  <a16:creationId xmlns:a16="http://schemas.microsoft.com/office/drawing/2014/main" id="{E6588A00-B9BC-4405-AE24-90B4BB50B768}"/>
                </a:ext>
              </a:extLst>
            </p:cNvPr>
            <p:cNvSpPr/>
            <p:nvPr/>
          </p:nvSpPr>
          <p:spPr bwMode="auto">
            <a:xfrm>
              <a:off x="5729288" y="2335213"/>
              <a:ext cx="214312" cy="533400"/>
            </a:xfrm>
            <a:custGeom>
              <a:avLst/>
              <a:gdLst>
                <a:gd name="T0" fmla="*/ 34 w 37"/>
                <a:gd name="T1" fmla="*/ 75 h 92"/>
                <a:gd name="T2" fmla="*/ 29 w 37"/>
                <a:gd name="T3" fmla="*/ 92 h 92"/>
                <a:gd name="T4" fmla="*/ 15 w 37"/>
                <a:gd name="T5" fmla="*/ 70 h 92"/>
                <a:gd name="T6" fmla="*/ 32 w 37"/>
                <a:gd name="T7" fmla="*/ 0 h 92"/>
                <a:gd name="T8" fmla="*/ 36 w 37"/>
                <a:gd name="T9" fmla="*/ 0 h 92"/>
                <a:gd name="T10" fmla="*/ 36 w 37"/>
                <a:gd name="T11" fmla="*/ 0 h 92"/>
                <a:gd name="T12" fmla="*/ 30 w 37"/>
                <a:gd name="T13" fmla="*/ 8 h 92"/>
                <a:gd name="T14" fmla="*/ 13 w 37"/>
                <a:gd name="T15" fmla="*/ 52 h 92"/>
                <a:gd name="T16" fmla="*/ 29 w 37"/>
                <a:gd name="T17" fmla="*/ 72 h 92"/>
                <a:gd name="T18" fmla="*/ 34 w 37"/>
                <a:gd name="T19" fmla="*/ 7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92">
                  <a:moveTo>
                    <a:pt x="34" y="75"/>
                  </a:moveTo>
                  <a:cubicBezTo>
                    <a:pt x="23" y="78"/>
                    <a:pt x="30" y="86"/>
                    <a:pt x="29" y="92"/>
                  </a:cubicBezTo>
                  <a:cubicBezTo>
                    <a:pt x="24" y="85"/>
                    <a:pt x="20" y="77"/>
                    <a:pt x="15" y="70"/>
                  </a:cubicBezTo>
                  <a:cubicBezTo>
                    <a:pt x="0" y="48"/>
                    <a:pt x="5" y="17"/>
                    <a:pt x="32" y="0"/>
                  </a:cubicBezTo>
                  <a:cubicBezTo>
                    <a:pt x="33" y="0"/>
                    <a:pt x="34" y="0"/>
                    <a:pt x="36" y="0"/>
                  </a:cubicBezTo>
                  <a:cubicBezTo>
                    <a:pt x="36" y="0"/>
                    <a:pt x="36" y="0"/>
                    <a:pt x="36" y="0"/>
                  </a:cubicBezTo>
                  <a:cubicBezTo>
                    <a:pt x="37" y="5"/>
                    <a:pt x="33" y="6"/>
                    <a:pt x="30" y="8"/>
                  </a:cubicBezTo>
                  <a:cubicBezTo>
                    <a:pt x="16" y="20"/>
                    <a:pt x="9" y="34"/>
                    <a:pt x="13" y="52"/>
                  </a:cubicBezTo>
                  <a:cubicBezTo>
                    <a:pt x="15" y="61"/>
                    <a:pt x="19" y="69"/>
                    <a:pt x="29" y="72"/>
                  </a:cubicBezTo>
                  <a:cubicBezTo>
                    <a:pt x="31" y="73"/>
                    <a:pt x="33" y="74"/>
                    <a:pt x="34" y="75"/>
                  </a:cubicBezTo>
                  <a:close/>
                </a:path>
              </a:pathLst>
            </a:custGeom>
            <a:solidFill>
              <a:srgbClr val="A96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9" name="Freeform 25">
              <a:extLst>
                <a:ext uri="{FF2B5EF4-FFF2-40B4-BE49-F238E27FC236}">
                  <a16:creationId xmlns:a16="http://schemas.microsoft.com/office/drawing/2014/main" id="{78BFE2CC-A0F4-4643-9995-A174FDCB5E40}"/>
                </a:ext>
              </a:extLst>
            </p:cNvPr>
            <p:cNvSpPr/>
            <p:nvPr/>
          </p:nvSpPr>
          <p:spPr bwMode="auto">
            <a:xfrm>
              <a:off x="6315075" y="2457451"/>
              <a:ext cx="220662" cy="492125"/>
            </a:xfrm>
            <a:custGeom>
              <a:avLst/>
              <a:gdLst>
                <a:gd name="T0" fmla="*/ 0 w 38"/>
                <a:gd name="T1" fmla="*/ 85 h 85"/>
                <a:gd name="T2" fmla="*/ 10 w 38"/>
                <a:gd name="T3" fmla="*/ 69 h 85"/>
                <a:gd name="T4" fmla="*/ 5 w 38"/>
                <a:gd name="T5" fmla="*/ 54 h 85"/>
                <a:gd name="T6" fmla="*/ 30 w 38"/>
                <a:gd name="T7" fmla="*/ 28 h 85"/>
                <a:gd name="T8" fmla="*/ 26 w 38"/>
                <a:gd name="T9" fmla="*/ 0 h 85"/>
                <a:gd name="T10" fmla="*/ 21 w 38"/>
                <a:gd name="T11" fmla="*/ 53 h 85"/>
                <a:gd name="T12" fmla="*/ 15 w 38"/>
                <a:gd name="T13" fmla="*/ 62 h 85"/>
                <a:gd name="T14" fmla="*/ 0 w 38"/>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5">
                  <a:moveTo>
                    <a:pt x="0" y="85"/>
                  </a:moveTo>
                  <a:cubicBezTo>
                    <a:pt x="2" y="79"/>
                    <a:pt x="7" y="75"/>
                    <a:pt x="10" y="69"/>
                  </a:cubicBezTo>
                  <a:cubicBezTo>
                    <a:pt x="15" y="61"/>
                    <a:pt x="14" y="58"/>
                    <a:pt x="5" y="54"/>
                  </a:cubicBezTo>
                  <a:cubicBezTo>
                    <a:pt x="22" y="53"/>
                    <a:pt x="28" y="46"/>
                    <a:pt x="30" y="28"/>
                  </a:cubicBezTo>
                  <a:cubicBezTo>
                    <a:pt x="31" y="18"/>
                    <a:pt x="29" y="9"/>
                    <a:pt x="26" y="0"/>
                  </a:cubicBezTo>
                  <a:cubicBezTo>
                    <a:pt x="38" y="13"/>
                    <a:pt x="35" y="42"/>
                    <a:pt x="21" y="53"/>
                  </a:cubicBezTo>
                  <a:cubicBezTo>
                    <a:pt x="18" y="56"/>
                    <a:pt x="16" y="58"/>
                    <a:pt x="15" y="62"/>
                  </a:cubicBezTo>
                  <a:cubicBezTo>
                    <a:pt x="12" y="71"/>
                    <a:pt x="10" y="80"/>
                    <a:pt x="0" y="85"/>
                  </a:cubicBezTo>
                  <a:close/>
                </a:path>
              </a:pathLst>
            </a:custGeom>
            <a:solidFill>
              <a:srgbClr val="AE6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0" name="Freeform 26">
              <a:extLst>
                <a:ext uri="{FF2B5EF4-FFF2-40B4-BE49-F238E27FC236}">
                  <a16:creationId xmlns:a16="http://schemas.microsoft.com/office/drawing/2014/main" id="{D1CC7D7C-5A6B-4214-8A33-6714BAB57337}"/>
                </a:ext>
              </a:extLst>
            </p:cNvPr>
            <p:cNvSpPr/>
            <p:nvPr/>
          </p:nvSpPr>
          <p:spPr bwMode="auto">
            <a:xfrm>
              <a:off x="6146800" y="5192713"/>
              <a:ext cx="80962" cy="157163"/>
            </a:xfrm>
            <a:custGeom>
              <a:avLst/>
              <a:gdLst>
                <a:gd name="T0" fmla="*/ 11 w 14"/>
                <a:gd name="T1" fmla="*/ 26 h 27"/>
                <a:gd name="T2" fmla="*/ 1 w 14"/>
                <a:gd name="T3" fmla="*/ 16 h 27"/>
                <a:gd name="T4" fmla="*/ 1 w 14"/>
                <a:gd name="T5" fmla="*/ 4 h 27"/>
                <a:gd name="T6" fmla="*/ 13 w 14"/>
                <a:gd name="T7" fmla="*/ 7 h 27"/>
                <a:gd name="T8" fmla="*/ 12 w 14"/>
                <a:gd name="T9" fmla="*/ 16 h 27"/>
                <a:gd name="T10" fmla="*/ 11 w 14"/>
                <a:gd name="T11" fmla="*/ 26 h 27"/>
              </a:gdLst>
              <a:ahLst/>
              <a:cxnLst>
                <a:cxn ang="0">
                  <a:pos x="T0" y="T1"/>
                </a:cxn>
                <a:cxn ang="0">
                  <a:pos x="T2" y="T3"/>
                </a:cxn>
                <a:cxn ang="0">
                  <a:pos x="T4" y="T5"/>
                </a:cxn>
                <a:cxn ang="0">
                  <a:pos x="T6" y="T7"/>
                </a:cxn>
                <a:cxn ang="0">
                  <a:pos x="T8" y="T9"/>
                </a:cxn>
                <a:cxn ang="0">
                  <a:pos x="T10" y="T11"/>
                </a:cxn>
              </a:cxnLst>
              <a:rect l="0" t="0" r="r" b="b"/>
              <a:pathLst>
                <a:path w="14" h="27">
                  <a:moveTo>
                    <a:pt x="11" y="26"/>
                  </a:moveTo>
                  <a:cubicBezTo>
                    <a:pt x="3" y="27"/>
                    <a:pt x="0" y="24"/>
                    <a:pt x="1" y="16"/>
                  </a:cubicBezTo>
                  <a:cubicBezTo>
                    <a:pt x="1" y="12"/>
                    <a:pt x="1" y="8"/>
                    <a:pt x="1" y="4"/>
                  </a:cubicBezTo>
                  <a:cubicBezTo>
                    <a:pt x="10" y="0"/>
                    <a:pt x="12" y="1"/>
                    <a:pt x="13" y="7"/>
                  </a:cubicBezTo>
                  <a:cubicBezTo>
                    <a:pt x="10" y="10"/>
                    <a:pt x="11" y="13"/>
                    <a:pt x="12" y="16"/>
                  </a:cubicBezTo>
                  <a:cubicBezTo>
                    <a:pt x="14" y="20"/>
                    <a:pt x="14" y="23"/>
                    <a:pt x="11" y="26"/>
                  </a:cubicBezTo>
                  <a:close/>
                </a:path>
              </a:pathLst>
            </a:custGeom>
            <a:solidFill>
              <a:srgbClr val="EDD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1" name="Freeform 27">
              <a:extLst>
                <a:ext uri="{FF2B5EF4-FFF2-40B4-BE49-F238E27FC236}">
                  <a16:creationId xmlns:a16="http://schemas.microsoft.com/office/drawing/2014/main" id="{96FB83D8-1F13-4F1E-AD7F-1C5ECEE05242}"/>
                </a:ext>
              </a:extLst>
            </p:cNvPr>
            <p:cNvSpPr/>
            <p:nvPr/>
          </p:nvSpPr>
          <p:spPr bwMode="auto">
            <a:xfrm>
              <a:off x="6013450" y="5037138"/>
              <a:ext cx="98425" cy="144463"/>
            </a:xfrm>
            <a:custGeom>
              <a:avLst/>
              <a:gdLst>
                <a:gd name="T0" fmla="*/ 16 w 17"/>
                <a:gd name="T1" fmla="*/ 2 h 25"/>
                <a:gd name="T2" fmla="*/ 17 w 17"/>
                <a:gd name="T3" fmla="*/ 15 h 25"/>
                <a:gd name="T4" fmla="*/ 4 w 17"/>
                <a:gd name="T5" fmla="*/ 23 h 25"/>
                <a:gd name="T6" fmla="*/ 2 w 17"/>
                <a:gd name="T7" fmla="*/ 7 h 25"/>
                <a:gd name="T8" fmla="*/ 16 w 17"/>
                <a:gd name="T9" fmla="*/ 2 h 25"/>
              </a:gdLst>
              <a:ahLst/>
              <a:cxnLst>
                <a:cxn ang="0">
                  <a:pos x="T0" y="T1"/>
                </a:cxn>
                <a:cxn ang="0">
                  <a:pos x="T2" y="T3"/>
                </a:cxn>
                <a:cxn ang="0">
                  <a:pos x="T4" y="T5"/>
                </a:cxn>
                <a:cxn ang="0">
                  <a:pos x="T6" y="T7"/>
                </a:cxn>
                <a:cxn ang="0">
                  <a:pos x="T8" y="T9"/>
                </a:cxn>
              </a:cxnLst>
              <a:rect l="0" t="0" r="r" b="b"/>
              <a:pathLst>
                <a:path w="17" h="25">
                  <a:moveTo>
                    <a:pt x="16" y="2"/>
                  </a:moveTo>
                  <a:cubicBezTo>
                    <a:pt x="17" y="7"/>
                    <a:pt x="17" y="11"/>
                    <a:pt x="17" y="15"/>
                  </a:cubicBezTo>
                  <a:cubicBezTo>
                    <a:pt x="17" y="22"/>
                    <a:pt x="11" y="25"/>
                    <a:pt x="4" y="23"/>
                  </a:cubicBezTo>
                  <a:cubicBezTo>
                    <a:pt x="0" y="18"/>
                    <a:pt x="8" y="12"/>
                    <a:pt x="2" y="7"/>
                  </a:cubicBezTo>
                  <a:cubicBezTo>
                    <a:pt x="5" y="0"/>
                    <a:pt x="10" y="0"/>
                    <a:pt x="16" y="2"/>
                  </a:cubicBezTo>
                  <a:close/>
                </a:path>
              </a:pathLst>
            </a:custGeom>
            <a:solidFill>
              <a:srgbClr val="F1D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2" name="Freeform 28">
              <a:extLst>
                <a:ext uri="{FF2B5EF4-FFF2-40B4-BE49-F238E27FC236}">
                  <a16:creationId xmlns:a16="http://schemas.microsoft.com/office/drawing/2014/main" id="{B89C79E2-3E39-4154-AA60-CCA2A6E79773}"/>
                </a:ext>
              </a:extLst>
            </p:cNvPr>
            <p:cNvSpPr/>
            <p:nvPr/>
          </p:nvSpPr>
          <p:spPr bwMode="auto">
            <a:xfrm>
              <a:off x="5984875" y="3541713"/>
              <a:ext cx="144462" cy="138113"/>
            </a:xfrm>
            <a:custGeom>
              <a:avLst/>
              <a:gdLst>
                <a:gd name="T0" fmla="*/ 15 w 25"/>
                <a:gd name="T1" fmla="*/ 1 h 24"/>
                <a:gd name="T2" fmla="*/ 20 w 25"/>
                <a:gd name="T3" fmla="*/ 11 h 24"/>
                <a:gd name="T4" fmla="*/ 13 w 25"/>
                <a:gd name="T5" fmla="*/ 18 h 24"/>
                <a:gd name="T6" fmla="*/ 2 w 25"/>
                <a:gd name="T7" fmla="*/ 20 h 24"/>
                <a:gd name="T8" fmla="*/ 1 w 25"/>
                <a:gd name="T9" fmla="*/ 10 h 24"/>
                <a:gd name="T10" fmla="*/ 15 w 25"/>
                <a:gd name="T11" fmla="*/ 1 h 24"/>
              </a:gdLst>
              <a:ahLst/>
              <a:cxnLst>
                <a:cxn ang="0">
                  <a:pos x="T0" y="T1"/>
                </a:cxn>
                <a:cxn ang="0">
                  <a:pos x="T2" y="T3"/>
                </a:cxn>
                <a:cxn ang="0">
                  <a:pos x="T4" y="T5"/>
                </a:cxn>
                <a:cxn ang="0">
                  <a:pos x="T6" y="T7"/>
                </a:cxn>
                <a:cxn ang="0">
                  <a:pos x="T8" y="T9"/>
                </a:cxn>
                <a:cxn ang="0">
                  <a:pos x="T10" y="T11"/>
                </a:cxn>
              </a:cxnLst>
              <a:rect l="0" t="0" r="r" b="b"/>
              <a:pathLst>
                <a:path w="25" h="24">
                  <a:moveTo>
                    <a:pt x="15" y="1"/>
                  </a:moveTo>
                  <a:cubicBezTo>
                    <a:pt x="25" y="0"/>
                    <a:pt x="18" y="8"/>
                    <a:pt x="20" y="11"/>
                  </a:cubicBezTo>
                  <a:cubicBezTo>
                    <a:pt x="17" y="13"/>
                    <a:pt x="15" y="15"/>
                    <a:pt x="13" y="18"/>
                  </a:cubicBezTo>
                  <a:cubicBezTo>
                    <a:pt x="11" y="22"/>
                    <a:pt x="7" y="24"/>
                    <a:pt x="2" y="20"/>
                  </a:cubicBezTo>
                  <a:cubicBezTo>
                    <a:pt x="0" y="17"/>
                    <a:pt x="1" y="13"/>
                    <a:pt x="1" y="10"/>
                  </a:cubicBezTo>
                  <a:cubicBezTo>
                    <a:pt x="1" y="4"/>
                    <a:pt x="5" y="1"/>
                    <a:pt x="15" y="1"/>
                  </a:cubicBezTo>
                  <a:close/>
                </a:path>
              </a:pathLst>
            </a:custGeom>
            <a:solidFill>
              <a:srgbClr val="EBC2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3" name="Freeform 29">
              <a:extLst>
                <a:ext uri="{FF2B5EF4-FFF2-40B4-BE49-F238E27FC236}">
                  <a16:creationId xmlns:a16="http://schemas.microsoft.com/office/drawing/2014/main" id="{DA159AA2-99C8-4899-AD97-232301AAA430}"/>
                </a:ext>
              </a:extLst>
            </p:cNvPr>
            <p:cNvSpPr/>
            <p:nvPr/>
          </p:nvSpPr>
          <p:spPr bwMode="auto">
            <a:xfrm>
              <a:off x="5978525" y="4143376"/>
              <a:ext cx="128587" cy="192088"/>
            </a:xfrm>
            <a:custGeom>
              <a:avLst/>
              <a:gdLst>
                <a:gd name="T0" fmla="*/ 21 w 22"/>
                <a:gd name="T1" fmla="*/ 0 h 33"/>
                <a:gd name="T2" fmla="*/ 22 w 22"/>
                <a:gd name="T3" fmla="*/ 1 h 33"/>
                <a:gd name="T4" fmla="*/ 21 w 22"/>
                <a:gd name="T5" fmla="*/ 29 h 33"/>
                <a:gd name="T6" fmla="*/ 14 w 22"/>
                <a:gd name="T7" fmla="*/ 31 h 33"/>
                <a:gd name="T8" fmla="*/ 7 w 22"/>
                <a:gd name="T9" fmla="*/ 30 h 33"/>
                <a:gd name="T10" fmla="*/ 1 w 22"/>
                <a:gd name="T11" fmla="*/ 27 h 33"/>
                <a:gd name="T12" fmla="*/ 6 w 22"/>
                <a:gd name="T13" fmla="*/ 24 h 33"/>
                <a:gd name="T14" fmla="*/ 14 w 22"/>
                <a:gd name="T15" fmla="*/ 15 h 33"/>
                <a:gd name="T16" fmla="*/ 14 w 22"/>
                <a:gd name="T17" fmla="*/ 8 h 33"/>
                <a:gd name="T18" fmla="*/ 14 w 22"/>
                <a:gd name="T19" fmla="*/ 8 h 33"/>
                <a:gd name="T20" fmla="*/ 21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1" y="0"/>
                  </a:moveTo>
                  <a:cubicBezTo>
                    <a:pt x="21" y="0"/>
                    <a:pt x="22" y="1"/>
                    <a:pt x="22" y="1"/>
                  </a:cubicBezTo>
                  <a:cubicBezTo>
                    <a:pt x="22" y="10"/>
                    <a:pt x="22" y="20"/>
                    <a:pt x="21" y="29"/>
                  </a:cubicBezTo>
                  <a:cubicBezTo>
                    <a:pt x="18" y="29"/>
                    <a:pt x="17" y="33"/>
                    <a:pt x="14" y="31"/>
                  </a:cubicBezTo>
                  <a:cubicBezTo>
                    <a:pt x="12" y="29"/>
                    <a:pt x="9" y="28"/>
                    <a:pt x="7" y="30"/>
                  </a:cubicBezTo>
                  <a:cubicBezTo>
                    <a:pt x="5" y="29"/>
                    <a:pt x="1" y="30"/>
                    <a:pt x="1" y="27"/>
                  </a:cubicBezTo>
                  <a:cubicBezTo>
                    <a:pt x="0" y="24"/>
                    <a:pt x="4" y="25"/>
                    <a:pt x="6" y="24"/>
                  </a:cubicBezTo>
                  <a:cubicBezTo>
                    <a:pt x="10" y="22"/>
                    <a:pt x="13" y="19"/>
                    <a:pt x="14" y="15"/>
                  </a:cubicBezTo>
                  <a:cubicBezTo>
                    <a:pt x="12" y="13"/>
                    <a:pt x="12" y="10"/>
                    <a:pt x="14" y="8"/>
                  </a:cubicBezTo>
                  <a:cubicBezTo>
                    <a:pt x="14" y="8"/>
                    <a:pt x="14" y="8"/>
                    <a:pt x="14" y="8"/>
                  </a:cubicBezTo>
                  <a:cubicBezTo>
                    <a:pt x="17" y="6"/>
                    <a:pt x="19" y="3"/>
                    <a:pt x="21" y="0"/>
                  </a:cubicBezTo>
                  <a:close/>
                </a:path>
              </a:pathLst>
            </a:custGeom>
            <a:solidFill>
              <a:srgbClr val="9E42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4" name="Freeform 30">
              <a:extLst>
                <a:ext uri="{FF2B5EF4-FFF2-40B4-BE49-F238E27FC236}">
                  <a16:creationId xmlns:a16="http://schemas.microsoft.com/office/drawing/2014/main" id="{3D9F236E-3EC5-4695-BFAB-CD2951C1DC23}"/>
                </a:ext>
              </a:extLst>
            </p:cNvPr>
            <p:cNvSpPr/>
            <p:nvPr/>
          </p:nvSpPr>
          <p:spPr bwMode="auto">
            <a:xfrm>
              <a:off x="6140450" y="5553076"/>
              <a:ext cx="100012" cy="144463"/>
            </a:xfrm>
            <a:custGeom>
              <a:avLst/>
              <a:gdLst>
                <a:gd name="T0" fmla="*/ 17 w 17"/>
                <a:gd name="T1" fmla="*/ 25 h 25"/>
                <a:gd name="T2" fmla="*/ 3 w 17"/>
                <a:gd name="T3" fmla="*/ 13 h 25"/>
                <a:gd name="T4" fmla="*/ 3 w 17"/>
                <a:gd name="T5" fmla="*/ 3 h 25"/>
                <a:gd name="T6" fmla="*/ 16 w 17"/>
                <a:gd name="T7" fmla="*/ 8 h 25"/>
                <a:gd name="T8" fmla="*/ 17 w 17"/>
                <a:gd name="T9" fmla="*/ 25 h 25"/>
              </a:gdLst>
              <a:ahLst/>
              <a:cxnLst>
                <a:cxn ang="0">
                  <a:pos x="T0" y="T1"/>
                </a:cxn>
                <a:cxn ang="0">
                  <a:pos x="T2" y="T3"/>
                </a:cxn>
                <a:cxn ang="0">
                  <a:pos x="T4" y="T5"/>
                </a:cxn>
                <a:cxn ang="0">
                  <a:pos x="T6" y="T7"/>
                </a:cxn>
                <a:cxn ang="0">
                  <a:pos x="T8" y="T9"/>
                </a:cxn>
              </a:cxnLst>
              <a:rect l="0" t="0" r="r" b="b"/>
              <a:pathLst>
                <a:path w="17" h="25">
                  <a:moveTo>
                    <a:pt x="17" y="25"/>
                  </a:moveTo>
                  <a:cubicBezTo>
                    <a:pt x="11" y="23"/>
                    <a:pt x="7" y="18"/>
                    <a:pt x="3" y="13"/>
                  </a:cubicBezTo>
                  <a:cubicBezTo>
                    <a:pt x="0" y="11"/>
                    <a:pt x="0" y="5"/>
                    <a:pt x="3" y="3"/>
                  </a:cubicBezTo>
                  <a:cubicBezTo>
                    <a:pt x="8" y="0"/>
                    <a:pt x="13" y="2"/>
                    <a:pt x="16" y="8"/>
                  </a:cubicBezTo>
                  <a:cubicBezTo>
                    <a:pt x="15" y="14"/>
                    <a:pt x="17" y="20"/>
                    <a:pt x="17" y="25"/>
                  </a:cubicBezTo>
                  <a:close/>
                </a:path>
              </a:pathLst>
            </a:custGeom>
            <a:solidFill>
              <a:srgbClr val="F1D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5" name="Freeform 31">
              <a:extLst>
                <a:ext uri="{FF2B5EF4-FFF2-40B4-BE49-F238E27FC236}">
                  <a16:creationId xmlns:a16="http://schemas.microsoft.com/office/drawing/2014/main" id="{825FB94A-4B2A-47CE-B0FC-E795643B5F52}"/>
                </a:ext>
              </a:extLst>
            </p:cNvPr>
            <p:cNvSpPr/>
            <p:nvPr/>
          </p:nvSpPr>
          <p:spPr bwMode="auto">
            <a:xfrm>
              <a:off x="5973763" y="3692526"/>
              <a:ext cx="138112" cy="144463"/>
            </a:xfrm>
            <a:custGeom>
              <a:avLst/>
              <a:gdLst>
                <a:gd name="T0" fmla="*/ 15 w 24"/>
                <a:gd name="T1" fmla="*/ 4 h 25"/>
                <a:gd name="T2" fmla="*/ 22 w 24"/>
                <a:gd name="T3" fmla="*/ 3 h 25"/>
                <a:gd name="T4" fmla="*/ 16 w 24"/>
                <a:gd name="T5" fmla="*/ 17 h 25"/>
                <a:gd name="T6" fmla="*/ 15 w 24"/>
                <a:gd name="T7" fmla="*/ 20 h 25"/>
                <a:gd name="T8" fmla="*/ 8 w 24"/>
                <a:gd name="T9" fmla="*/ 23 h 25"/>
                <a:gd name="T10" fmla="*/ 1 w 24"/>
                <a:gd name="T11" fmla="*/ 14 h 25"/>
                <a:gd name="T12" fmla="*/ 6 w 24"/>
                <a:gd name="T13" fmla="*/ 9 h 25"/>
                <a:gd name="T14" fmla="*/ 15 w 24"/>
                <a:gd name="T15" fmla="*/ 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5">
                  <a:moveTo>
                    <a:pt x="15" y="4"/>
                  </a:moveTo>
                  <a:cubicBezTo>
                    <a:pt x="17" y="2"/>
                    <a:pt x="20" y="0"/>
                    <a:pt x="22" y="3"/>
                  </a:cubicBezTo>
                  <a:cubicBezTo>
                    <a:pt x="24" y="10"/>
                    <a:pt x="23" y="15"/>
                    <a:pt x="16" y="17"/>
                  </a:cubicBezTo>
                  <a:cubicBezTo>
                    <a:pt x="15" y="18"/>
                    <a:pt x="15" y="19"/>
                    <a:pt x="15" y="20"/>
                  </a:cubicBezTo>
                  <a:cubicBezTo>
                    <a:pt x="13" y="23"/>
                    <a:pt x="11" y="25"/>
                    <a:pt x="8" y="23"/>
                  </a:cubicBezTo>
                  <a:cubicBezTo>
                    <a:pt x="2" y="23"/>
                    <a:pt x="1" y="19"/>
                    <a:pt x="1" y="14"/>
                  </a:cubicBezTo>
                  <a:cubicBezTo>
                    <a:pt x="0" y="10"/>
                    <a:pt x="3" y="9"/>
                    <a:pt x="6" y="9"/>
                  </a:cubicBezTo>
                  <a:cubicBezTo>
                    <a:pt x="10" y="8"/>
                    <a:pt x="12" y="6"/>
                    <a:pt x="15" y="4"/>
                  </a:cubicBezTo>
                  <a:close/>
                </a:path>
              </a:pathLst>
            </a:custGeom>
            <a:solidFill>
              <a:srgbClr val="EE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6" name="Freeform 32">
              <a:extLst>
                <a:ext uri="{FF2B5EF4-FFF2-40B4-BE49-F238E27FC236}">
                  <a16:creationId xmlns:a16="http://schemas.microsoft.com/office/drawing/2014/main" id="{FBB33781-16DB-4D19-AA15-5CAEBDBD3F86}"/>
                </a:ext>
              </a:extLst>
            </p:cNvPr>
            <p:cNvSpPr/>
            <p:nvPr/>
          </p:nvSpPr>
          <p:spPr bwMode="auto">
            <a:xfrm>
              <a:off x="6065838" y="6469063"/>
              <a:ext cx="133350" cy="109538"/>
            </a:xfrm>
            <a:custGeom>
              <a:avLst/>
              <a:gdLst>
                <a:gd name="T0" fmla="*/ 23 w 23"/>
                <a:gd name="T1" fmla="*/ 7 h 19"/>
                <a:gd name="T2" fmla="*/ 18 w 23"/>
                <a:gd name="T3" fmla="*/ 15 h 19"/>
                <a:gd name="T4" fmla="*/ 14 w 23"/>
                <a:gd name="T5" fmla="*/ 19 h 19"/>
                <a:gd name="T6" fmla="*/ 5 w 23"/>
                <a:gd name="T7" fmla="*/ 16 h 19"/>
                <a:gd name="T8" fmla="*/ 1 w 23"/>
                <a:gd name="T9" fmla="*/ 5 h 19"/>
                <a:gd name="T10" fmla="*/ 22 w 23"/>
                <a:gd name="T11" fmla="*/ 4 h 19"/>
                <a:gd name="T12" fmla="*/ 23 w 23"/>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23" h="19">
                  <a:moveTo>
                    <a:pt x="23" y="7"/>
                  </a:moveTo>
                  <a:cubicBezTo>
                    <a:pt x="22" y="9"/>
                    <a:pt x="17" y="10"/>
                    <a:pt x="18" y="15"/>
                  </a:cubicBezTo>
                  <a:cubicBezTo>
                    <a:pt x="19" y="17"/>
                    <a:pt x="16" y="19"/>
                    <a:pt x="14" y="19"/>
                  </a:cubicBezTo>
                  <a:cubicBezTo>
                    <a:pt x="10" y="19"/>
                    <a:pt x="7" y="19"/>
                    <a:pt x="5" y="16"/>
                  </a:cubicBezTo>
                  <a:cubicBezTo>
                    <a:pt x="4" y="12"/>
                    <a:pt x="0" y="9"/>
                    <a:pt x="1" y="5"/>
                  </a:cubicBezTo>
                  <a:cubicBezTo>
                    <a:pt x="8" y="0"/>
                    <a:pt x="15" y="2"/>
                    <a:pt x="22" y="4"/>
                  </a:cubicBezTo>
                  <a:cubicBezTo>
                    <a:pt x="23" y="4"/>
                    <a:pt x="23" y="5"/>
                    <a:pt x="23" y="7"/>
                  </a:cubicBezTo>
                  <a:close/>
                </a:path>
              </a:pathLst>
            </a:custGeom>
            <a:solidFill>
              <a:srgbClr val="EED3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7" name="Freeform 33">
              <a:extLst>
                <a:ext uri="{FF2B5EF4-FFF2-40B4-BE49-F238E27FC236}">
                  <a16:creationId xmlns:a16="http://schemas.microsoft.com/office/drawing/2014/main" id="{E0861822-7A7A-4E1F-A773-828FDCA5B41E}"/>
                </a:ext>
              </a:extLst>
            </p:cNvPr>
            <p:cNvSpPr/>
            <p:nvPr/>
          </p:nvSpPr>
          <p:spPr bwMode="auto">
            <a:xfrm>
              <a:off x="6164263" y="3640138"/>
              <a:ext cx="150812" cy="133350"/>
            </a:xfrm>
            <a:custGeom>
              <a:avLst/>
              <a:gdLst>
                <a:gd name="T0" fmla="*/ 0 w 26"/>
                <a:gd name="T1" fmla="*/ 11 h 23"/>
                <a:gd name="T2" fmla="*/ 10 w 26"/>
                <a:gd name="T3" fmla="*/ 2 h 23"/>
                <a:gd name="T4" fmla="*/ 17 w 26"/>
                <a:gd name="T5" fmla="*/ 2 h 23"/>
                <a:gd name="T6" fmla="*/ 23 w 26"/>
                <a:gd name="T7" fmla="*/ 8 h 23"/>
                <a:gd name="T8" fmla="*/ 25 w 26"/>
                <a:gd name="T9" fmla="*/ 12 h 23"/>
                <a:gd name="T10" fmla="*/ 21 w 26"/>
                <a:gd name="T11" fmla="*/ 12 h 23"/>
                <a:gd name="T12" fmla="*/ 15 w 26"/>
                <a:gd name="T13" fmla="*/ 11 h 23"/>
                <a:gd name="T14" fmla="*/ 19 w 26"/>
                <a:gd name="T15" fmla="*/ 15 h 23"/>
                <a:gd name="T16" fmla="*/ 25 w 26"/>
                <a:gd name="T17" fmla="*/ 20 h 23"/>
                <a:gd name="T18" fmla="*/ 19 w 26"/>
                <a:gd name="T19" fmla="*/ 22 h 23"/>
                <a:gd name="T20" fmla="*/ 16 w 26"/>
                <a:gd name="T21" fmla="*/ 22 h 23"/>
                <a:gd name="T22" fmla="*/ 4 w 26"/>
                <a:gd name="T23" fmla="*/ 14 h 23"/>
                <a:gd name="T24" fmla="*/ 0 w 26"/>
                <a:gd name="T2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3">
                  <a:moveTo>
                    <a:pt x="0" y="11"/>
                  </a:moveTo>
                  <a:cubicBezTo>
                    <a:pt x="1" y="6"/>
                    <a:pt x="4" y="1"/>
                    <a:pt x="10" y="2"/>
                  </a:cubicBezTo>
                  <a:cubicBezTo>
                    <a:pt x="12" y="0"/>
                    <a:pt x="14" y="0"/>
                    <a:pt x="17" y="2"/>
                  </a:cubicBezTo>
                  <a:cubicBezTo>
                    <a:pt x="16" y="7"/>
                    <a:pt x="20" y="6"/>
                    <a:pt x="23" y="8"/>
                  </a:cubicBezTo>
                  <a:cubicBezTo>
                    <a:pt x="24" y="9"/>
                    <a:pt x="26" y="10"/>
                    <a:pt x="25" y="12"/>
                  </a:cubicBezTo>
                  <a:cubicBezTo>
                    <a:pt x="24" y="12"/>
                    <a:pt x="22" y="12"/>
                    <a:pt x="21" y="12"/>
                  </a:cubicBezTo>
                  <a:cubicBezTo>
                    <a:pt x="19" y="12"/>
                    <a:pt x="17" y="13"/>
                    <a:pt x="15" y="11"/>
                  </a:cubicBezTo>
                  <a:cubicBezTo>
                    <a:pt x="16" y="12"/>
                    <a:pt x="19" y="12"/>
                    <a:pt x="19" y="15"/>
                  </a:cubicBezTo>
                  <a:cubicBezTo>
                    <a:pt x="21" y="17"/>
                    <a:pt x="23" y="18"/>
                    <a:pt x="25" y="20"/>
                  </a:cubicBezTo>
                  <a:cubicBezTo>
                    <a:pt x="24" y="23"/>
                    <a:pt x="21" y="21"/>
                    <a:pt x="19" y="22"/>
                  </a:cubicBezTo>
                  <a:cubicBezTo>
                    <a:pt x="18" y="22"/>
                    <a:pt x="17" y="22"/>
                    <a:pt x="16" y="22"/>
                  </a:cubicBezTo>
                  <a:cubicBezTo>
                    <a:pt x="12" y="20"/>
                    <a:pt x="9" y="16"/>
                    <a:pt x="4" y="14"/>
                  </a:cubicBezTo>
                  <a:cubicBezTo>
                    <a:pt x="2" y="14"/>
                    <a:pt x="1" y="12"/>
                    <a:pt x="0" y="11"/>
                  </a:cubicBezTo>
                  <a:close/>
                </a:path>
              </a:pathLst>
            </a:custGeom>
            <a:solidFill>
              <a:srgbClr val="9B2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8" name="Freeform 34">
              <a:extLst>
                <a:ext uri="{FF2B5EF4-FFF2-40B4-BE49-F238E27FC236}">
                  <a16:creationId xmlns:a16="http://schemas.microsoft.com/office/drawing/2014/main" id="{581D2487-ECD5-451C-B691-1759CAFA3F69}"/>
                </a:ext>
              </a:extLst>
            </p:cNvPr>
            <p:cNvSpPr/>
            <p:nvPr/>
          </p:nvSpPr>
          <p:spPr bwMode="auto">
            <a:xfrm>
              <a:off x="6140450" y="4868863"/>
              <a:ext cx="93662" cy="161925"/>
            </a:xfrm>
            <a:custGeom>
              <a:avLst/>
              <a:gdLst>
                <a:gd name="T0" fmla="*/ 4 w 16"/>
                <a:gd name="T1" fmla="*/ 26 h 28"/>
                <a:gd name="T2" fmla="*/ 2 w 16"/>
                <a:gd name="T3" fmla="*/ 5 h 28"/>
                <a:gd name="T4" fmla="*/ 11 w 16"/>
                <a:gd name="T5" fmla="*/ 6 h 28"/>
                <a:gd name="T6" fmla="*/ 12 w 16"/>
                <a:gd name="T7" fmla="*/ 26 h 28"/>
                <a:gd name="T8" fmla="*/ 4 w 16"/>
                <a:gd name="T9" fmla="*/ 26 h 28"/>
              </a:gdLst>
              <a:ahLst/>
              <a:cxnLst>
                <a:cxn ang="0">
                  <a:pos x="T0" y="T1"/>
                </a:cxn>
                <a:cxn ang="0">
                  <a:pos x="T2" y="T3"/>
                </a:cxn>
                <a:cxn ang="0">
                  <a:pos x="T4" y="T5"/>
                </a:cxn>
                <a:cxn ang="0">
                  <a:pos x="T6" y="T7"/>
                </a:cxn>
                <a:cxn ang="0">
                  <a:pos x="T8" y="T9"/>
                </a:cxn>
              </a:cxnLst>
              <a:rect l="0" t="0" r="r" b="b"/>
              <a:pathLst>
                <a:path w="16" h="28">
                  <a:moveTo>
                    <a:pt x="4" y="26"/>
                  </a:moveTo>
                  <a:cubicBezTo>
                    <a:pt x="0" y="19"/>
                    <a:pt x="3" y="12"/>
                    <a:pt x="2" y="5"/>
                  </a:cubicBezTo>
                  <a:cubicBezTo>
                    <a:pt x="8" y="0"/>
                    <a:pt x="10" y="0"/>
                    <a:pt x="11" y="6"/>
                  </a:cubicBezTo>
                  <a:cubicBezTo>
                    <a:pt x="9" y="13"/>
                    <a:pt x="16" y="19"/>
                    <a:pt x="12" y="26"/>
                  </a:cubicBezTo>
                  <a:cubicBezTo>
                    <a:pt x="9" y="28"/>
                    <a:pt x="6" y="27"/>
                    <a:pt x="4" y="26"/>
                  </a:cubicBezTo>
                  <a:close/>
                </a:path>
              </a:pathLst>
            </a:custGeom>
            <a:solidFill>
              <a:srgbClr val="EFD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9" name="Freeform 35">
              <a:extLst>
                <a:ext uri="{FF2B5EF4-FFF2-40B4-BE49-F238E27FC236}">
                  <a16:creationId xmlns:a16="http://schemas.microsoft.com/office/drawing/2014/main" id="{BC373484-BEDB-469D-A1EE-6B7210A5AD80}"/>
                </a:ext>
              </a:extLst>
            </p:cNvPr>
            <p:cNvSpPr/>
            <p:nvPr/>
          </p:nvSpPr>
          <p:spPr bwMode="auto">
            <a:xfrm>
              <a:off x="6129338" y="3906838"/>
              <a:ext cx="150812" cy="120650"/>
            </a:xfrm>
            <a:custGeom>
              <a:avLst/>
              <a:gdLst>
                <a:gd name="T0" fmla="*/ 14 w 26"/>
                <a:gd name="T1" fmla="*/ 21 h 21"/>
                <a:gd name="T2" fmla="*/ 12 w 26"/>
                <a:gd name="T3" fmla="*/ 21 h 21"/>
                <a:gd name="T4" fmla="*/ 7 w 26"/>
                <a:gd name="T5" fmla="*/ 0 h 21"/>
                <a:gd name="T6" fmla="*/ 25 w 26"/>
                <a:gd name="T7" fmla="*/ 11 h 21"/>
                <a:gd name="T8" fmla="*/ 14 w 26"/>
                <a:gd name="T9" fmla="*/ 21 h 21"/>
              </a:gdLst>
              <a:ahLst/>
              <a:cxnLst>
                <a:cxn ang="0">
                  <a:pos x="T0" y="T1"/>
                </a:cxn>
                <a:cxn ang="0">
                  <a:pos x="T2" y="T3"/>
                </a:cxn>
                <a:cxn ang="0">
                  <a:pos x="T4" y="T5"/>
                </a:cxn>
                <a:cxn ang="0">
                  <a:pos x="T6" y="T7"/>
                </a:cxn>
                <a:cxn ang="0">
                  <a:pos x="T8" y="T9"/>
                </a:cxn>
              </a:cxnLst>
              <a:rect l="0" t="0" r="r" b="b"/>
              <a:pathLst>
                <a:path w="26" h="21">
                  <a:moveTo>
                    <a:pt x="14" y="21"/>
                  </a:moveTo>
                  <a:cubicBezTo>
                    <a:pt x="14" y="21"/>
                    <a:pt x="13" y="21"/>
                    <a:pt x="12" y="21"/>
                  </a:cubicBezTo>
                  <a:cubicBezTo>
                    <a:pt x="11" y="14"/>
                    <a:pt x="0" y="10"/>
                    <a:pt x="7" y="0"/>
                  </a:cubicBezTo>
                  <a:cubicBezTo>
                    <a:pt x="14" y="3"/>
                    <a:pt x="20" y="6"/>
                    <a:pt x="25" y="11"/>
                  </a:cubicBezTo>
                  <a:cubicBezTo>
                    <a:pt x="26" y="19"/>
                    <a:pt x="20" y="20"/>
                    <a:pt x="14" y="21"/>
                  </a:cubicBezTo>
                  <a:close/>
                </a:path>
              </a:pathLst>
            </a:custGeom>
            <a:solidFill>
              <a:srgbClr val="EBC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0" name="Freeform 36">
              <a:extLst>
                <a:ext uri="{FF2B5EF4-FFF2-40B4-BE49-F238E27FC236}">
                  <a16:creationId xmlns:a16="http://schemas.microsoft.com/office/drawing/2014/main" id="{AE47F3D0-17F4-4372-9380-A2A97DF8EF42}"/>
                </a:ext>
              </a:extLst>
            </p:cNvPr>
            <p:cNvSpPr/>
            <p:nvPr/>
          </p:nvSpPr>
          <p:spPr bwMode="auto">
            <a:xfrm>
              <a:off x="6181725" y="3124201"/>
              <a:ext cx="157162" cy="98425"/>
            </a:xfrm>
            <a:custGeom>
              <a:avLst/>
              <a:gdLst>
                <a:gd name="T0" fmla="*/ 5 w 27"/>
                <a:gd name="T1" fmla="*/ 12 h 17"/>
                <a:gd name="T2" fmla="*/ 4 w 27"/>
                <a:gd name="T3" fmla="*/ 4 h 17"/>
                <a:gd name="T4" fmla="*/ 10 w 27"/>
                <a:gd name="T5" fmla="*/ 3 h 17"/>
                <a:gd name="T6" fmla="*/ 23 w 27"/>
                <a:gd name="T7" fmla="*/ 8 h 17"/>
                <a:gd name="T8" fmla="*/ 24 w 27"/>
                <a:gd name="T9" fmla="*/ 12 h 17"/>
                <a:gd name="T10" fmla="*/ 17 w 27"/>
                <a:gd name="T11" fmla="*/ 14 h 17"/>
                <a:gd name="T12" fmla="*/ 5 w 27"/>
                <a:gd name="T13" fmla="*/ 12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5" y="12"/>
                  </a:moveTo>
                  <a:cubicBezTo>
                    <a:pt x="0" y="10"/>
                    <a:pt x="2" y="7"/>
                    <a:pt x="4" y="4"/>
                  </a:cubicBezTo>
                  <a:cubicBezTo>
                    <a:pt x="5" y="0"/>
                    <a:pt x="8" y="2"/>
                    <a:pt x="10" y="3"/>
                  </a:cubicBezTo>
                  <a:cubicBezTo>
                    <a:pt x="14" y="4"/>
                    <a:pt x="19" y="6"/>
                    <a:pt x="23" y="8"/>
                  </a:cubicBezTo>
                  <a:cubicBezTo>
                    <a:pt x="26" y="9"/>
                    <a:pt x="27" y="11"/>
                    <a:pt x="24" y="12"/>
                  </a:cubicBezTo>
                  <a:cubicBezTo>
                    <a:pt x="22" y="13"/>
                    <a:pt x="19" y="13"/>
                    <a:pt x="17" y="14"/>
                  </a:cubicBezTo>
                  <a:cubicBezTo>
                    <a:pt x="13" y="14"/>
                    <a:pt x="9" y="17"/>
                    <a:pt x="5" y="12"/>
                  </a:cubicBezTo>
                  <a:close/>
                </a:path>
              </a:pathLst>
            </a:custGeom>
            <a:solidFill>
              <a:srgbClr val="F3C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1" name="Freeform 37">
              <a:extLst>
                <a:ext uri="{FF2B5EF4-FFF2-40B4-BE49-F238E27FC236}">
                  <a16:creationId xmlns:a16="http://schemas.microsoft.com/office/drawing/2014/main" id="{A25BED4E-0514-45AC-BCA2-615F04BA3387}"/>
                </a:ext>
              </a:extLst>
            </p:cNvPr>
            <p:cNvSpPr/>
            <p:nvPr/>
          </p:nvSpPr>
          <p:spPr bwMode="auto">
            <a:xfrm>
              <a:off x="5991225" y="3917951"/>
              <a:ext cx="115887" cy="109538"/>
            </a:xfrm>
            <a:custGeom>
              <a:avLst/>
              <a:gdLst>
                <a:gd name="T0" fmla="*/ 19 w 20"/>
                <a:gd name="T1" fmla="*/ 0 h 19"/>
                <a:gd name="T2" fmla="*/ 19 w 20"/>
                <a:gd name="T3" fmla="*/ 1 h 19"/>
                <a:gd name="T4" fmla="*/ 9 w 20"/>
                <a:gd name="T5" fmla="*/ 19 h 19"/>
                <a:gd name="T6" fmla="*/ 0 w 20"/>
                <a:gd name="T7" fmla="*/ 10 h 19"/>
                <a:gd name="T8" fmla="*/ 19 w 20"/>
                <a:gd name="T9" fmla="*/ 0 h 19"/>
              </a:gdLst>
              <a:ahLst/>
              <a:cxnLst>
                <a:cxn ang="0">
                  <a:pos x="T0" y="T1"/>
                </a:cxn>
                <a:cxn ang="0">
                  <a:pos x="T2" y="T3"/>
                </a:cxn>
                <a:cxn ang="0">
                  <a:pos x="T4" y="T5"/>
                </a:cxn>
                <a:cxn ang="0">
                  <a:pos x="T6" y="T7"/>
                </a:cxn>
                <a:cxn ang="0">
                  <a:pos x="T8" y="T9"/>
                </a:cxn>
              </a:cxnLst>
              <a:rect l="0" t="0" r="r" b="b"/>
              <a:pathLst>
                <a:path w="20" h="19">
                  <a:moveTo>
                    <a:pt x="19" y="0"/>
                  </a:moveTo>
                  <a:cubicBezTo>
                    <a:pt x="19" y="0"/>
                    <a:pt x="19" y="1"/>
                    <a:pt x="19" y="1"/>
                  </a:cubicBezTo>
                  <a:cubicBezTo>
                    <a:pt x="20" y="12"/>
                    <a:pt x="18" y="15"/>
                    <a:pt x="9" y="19"/>
                  </a:cubicBezTo>
                  <a:cubicBezTo>
                    <a:pt x="5" y="18"/>
                    <a:pt x="1" y="16"/>
                    <a:pt x="0" y="10"/>
                  </a:cubicBezTo>
                  <a:cubicBezTo>
                    <a:pt x="5" y="4"/>
                    <a:pt x="11" y="0"/>
                    <a:pt x="19" y="0"/>
                  </a:cubicBezTo>
                  <a:close/>
                </a:path>
              </a:pathLst>
            </a:custGeom>
            <a:solidFill>
              <a:srgbClr val="E2B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2" name="Freeform 38">
              <a:extLst>
                <a:ext uri="{FF2B5EF4-FFF2-40B4-BE49-F238E27FC236}">
                  <a16:creationId xmlns:a16="http://schemas.microsoft.com/office/drawing/2014/main" id="{0E14A963-0EDA-4A55-81F3-6C80E6DF208F}"/>
                </a:ext>
              </a:extLst>
            </p:cNvPr>
            <p:cNvSpPr/>
            <p:nvPr/>
          </p:nvSpPr>
          <p:spPr bwMode="auto">
            <a:xfrm>
              <a:off x="5932488" y="3594101"/>
              <a:ext cx="168275" cy="127000"/>
            </a:xfrm>
            <a:custGeom>
              <a:avLst/>
              <a:gdLst>
                <a:gd name="T0" fmla="*/ 11 w 29"/>
                <a:gd name="T1" fmla="*/ 11 h 22"/>
                <a:gd name="T2" fmla="*/ 19 w 29"/>
                <a:gd name="T3" fmla="*/ 2 h 22"/>
                <a:gd name="T4" fmla="*/ 29 w 29"/>
                <a:gd name="T5" fmla="*/ 2 h 22"/>
                <a:gd name="T6" fmla="*/ 22 w 29"/>
                <a:gd name="T7" fmla="*/ 15 h 22"/>
                <a:gd name="T8" fmla="*/ 7 w 29"/>
                <a:gd name="T9" fmla="*/ 22 h 22"/>
                <a:gd name="T10" fmla="*/ 0 w 29"/>
                <a:gd name="T11" fmla="*/ 20 h 22"/>
                <a:gd name="T12" fmla="*/ 11 w 29"/>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11" y="11"/>
                  </a:moveTo>
                  <a:cubicBezTo>
                    <a:pt x="21" y="10"/>
                    <a:pt x="23" y="8"/>
                    <a:pt x="19" y="2"/>
                  </a:cubicBezTo>
                  <a:cubicBezTo>
                    <a:pt x="22" y="0"/>
                    <a:pt x="25" y="4"/>
                    <a:pt x="29" y="2"/>
                  </a:cubicBezTo>
                  <a:cubicBezTo>
                    <a:pt x="27" y="7"/>
                    <a:pt x="29" y="14"/>
                    <a:pt x="22" y="15"/>
                  </a:cubicBezTo>
                  <a:cubicBezTo>
                    <a:pt x="18" y="20"/>
                    <a:pt x="12" y="20"/>
                    <a:pt x="7" y="22"/>
                  </a:cubicBezTo>
                  <a:cubicBezTo>
                    <a:pt x="5" y="22"/>
                    <a:pt x="3" y="21"/>
                    <a:pt x="0" y="20"/>
                  </a:cubicBezTo>
                  <a:cubicBezTo>
                    <a:pt x="5" y="17"/>
                    <a:pt x="8" y="14"/>
                    <a:pt x="11" y="11"/>
                  </a:cubicBezTo>
                  <a:close/>
                </a:path>
              </a:pathLst>
            </a:custGeom>
            <a:solidFill>
              <a:srgbClr val="993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3" name="Freeform 39">
              <a:extLst>
                <a:ext uri="{FF2B5EF4-FFF2-40B4-BE49-F238E27FC236}">
                  <a16:creationId xmlns:a16="http://schemas.microsoft.com/office/drawing/2014/main" id="{4E56E4EC-AFE9-4241-BA0D-C58F00F0C36D}"/>
                </a:ext>
              </a:extLst>
            </p:cNvPr>
            <p:cNvSpPr/>
            <p:nvPr/>
          </p:nvSpPr>
          <p:spPr bwMode="auto">
            <a:xfrm>
              <a:off x="5938838" y="3111501"/>
              <a:ext cx="138112" cy="104775"/>
            </a:xfrm>
            <a:custGeom>
              <a:avLst/>
              <a:gdLst>
                <a:gd name="T0" fmla="*/ 3 w 24"/>
                <a:gd name="T1" fmla="*/ 9 h 18"/>
                <a:gd name="T2" fmla="*/ 14 w 24"/>
                <a:gd name="T3" fmla="*/ 5 h 18"/>
                <a:gd name="T4" fmla="*/ 22 w 24"/>
                <a:gd name="T5" fmla="*/ 5 h 18"/>
                <a:gd name="T6" fmla="*/ 18 w 24"/>
                <a:gd name="T7" fmla="*/ 15 h 18"/>
                <a:gd name="T8" fmla="*/ 14 w 24"/>
                <a:gd name="T9" fmla="*/ 17 h 18"/>
                <a:gd name="T10" fmla="*/ 11 w 24"/>
                <a:gd name="T11" fmla="*/ 15 h 18"/>
                <a:gd name="T12" fmla="*/ 4 w 24"/>
                <a:gd name="T13" fmla="*/ 13 h 18"/>
                <a:gd name="T14" fmla="*/ 3 w 2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8">
                  <a:moveTo>
                    <a:pt x="3" y="9"/>
                  </a:moveTo>
                  <a:cubicBezTo>
                    <a:pt x="7" y="8"/>
                    <a:pt x="11" y="6"/>
                    <a:pt x="14" y="5"/>
                  </a:cubicBezTo>
                  <a:cubicBezTo>
                    <a:pt x="17" y="4"/>
                    <a:pt x="20" y="0"/>
                    <a:pt x="22" y="5"/>
                  </a:cubicBezTo>
                  <a:cubicBezTo>
                    <a:pt x="24" y="9"/>
                    <a:pt x="24" y="13"/>
                    <a:pt x="18" y="15"/>
                  </a:cubicBezTo>
                  <a:cubicBezTo>
                    <a:pt x="17" y="15"/>
                    <a:pt x="16" y="17"/>
                    <a:pt x="14" y="17"/>
                  </a:cubicBezTo>
                  <a:cubicBezTo>
                    <a:pt x="12" y="18"/>
                    <a:pt x="11" y="17"/>
                    <a:pt x="11" y="15"/>
                  </a:cubicBezTo>
                  <a:cubicBezTo>
                    <a:pt x="9" y="13"/>
                    <a:pt x="6" y="14"/>
                    <a:pt x="4" y="13"/>
                  </a:cubicBezTo>
                  <a:cubicBezTo>
                    <a:pt x="0" y="12"/>
                    <a:pt x="0" y="11"/>
                    <a:pt x="3" y="9"/>
                  </a:cubicBezTo>
                  <a:close/>
                </a:path>
              </a:pathLst>
            </a:custGeom>
            <a:solidFill>
              <a:srgbClr val="F1D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4" name="Freeform 40">
              <a:extLst>
                <a:ext uri="{FF2B5EF4-FFF2-40B4-BE49-F238E27FC236}">
                  <a16:creationId xmlns:a16="http://schemas.microsoft.com/office/drawing/2014/main" id="{A5F9EA0E-95C4-45A0-8029-862BA12F97E1}"/>
                </a:ext>
              </a:extLst>
            </p:cNvPr>
            <p:cNvSpPr/>
            <p:nvPr/>
          </p:nvSpPr>
          <p:spPr bwMode="auto">
            <a:xfrm>
              <a:off x="6048375" y="4752976"/>
              <a:ext cx="69850" cy="115888"/>
            </a:xfrm>
            <a:custGeom>
              <a:avLst/>
              <a:gdLst>
                <a:gd name="T0" fmla="*/ 0 w 12"/>
                <a:gd name="T1" fmla="*/ 6 h 20"/>
                <a:gd name="T2" fmla="*/ 7 w 12"/>
                <a:gd name="T3" fmla="*/ 1 h 20"/>
                <a:gd name="T4" fmla="*/ 10 w 12"/>
                <a:gd name="T5" fmla="*/ 2 h 20"/>
                <a:gd name="T6" fmla="*/ 9 w 12"/>
                <a:gd name="T7" fmla="*/ 16 h 20"/>
                <a:gd name="T8" fmla="*/ 2 w 12"/>
                <a:gd name="T9" fmla="*/ 19 h 20"/>
                <a:gd name="T10" fmla="*/ 0 w 12"/>
                <a:gd name="T11" fmla="*/ 18 h 20"/>
                <a:gd name="T12" fmla="*/ 0 w 12"/>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6"/>
                  </a:moveTo>
                  <a:cubicBezTo>
                    <a:pt x="0" y="1"/>
                    <a:pt x="4" y="2"/>
                    <a:pt x="7" y="1"/>
                  </a:cubicBezTo>
                  <a:cubicBezTo>
                    <a:pt x="9" y="0"/>
                    <a:pt x="10" y="1"/>
                    <a:pt x="10" y="2"/>
                  </a:cubicBezTo>
                  <a:cubicBezTo>
                    <a:pt x="10" y="7"/>
                    <a:pt x="12" y="12"/>
                    <a:pt x="9" y="16"/>
                  </a:cubicBezTo>
                  <a:cubicBezTo>
                    <a:pt x="7" y="19"/>
                    <a:pt x="5" y="19"/>
                    <a:pt x="2" y="19"/>
                  </a:cubicBezTo>
                  <a:cubicBezTo>
                    <a:pt x="1" y="20"/>
                    <a:pt x="0" y="19"/>
                    <a:pt x="0" y="18"/>
                  </a:cubicBezTo>
                  <a:cubicBezTo>
                    <a:pt x="0" y="14"/>
                    <a:pt x="0" y="10"/>
                    <a:pt x="0" y="6"/>
                  </a:cubicBezTo>
                  <a:close/>
                </a:path>
              </a:pathLst>
            </a:custGeom>
            <a:solidFill>
              <a:srgbClr val="EE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5" name="Freeform 41">
              <a:extLst>
                <a:ext uri="{FF2B5EF4-FFF2-40B4-BE49-F238E27FC236}">
                  <a16:creationId xmlns:a16="http://schemas.microsoft.com/office/drawing/2014/main" id="{9F3CB975-60B4-448A-92D5-F27C906DAAD5}"/>
                </a:ext>
              </a:extLst>
            </p:cNvPr>
            <p:cNvSpPr/>
            <p:nvPr/>
          </p:nvSpPr>
          <p:spPr bwMode="auto">
            <a:xfrm>
              <a:off x="5938838" y="4475163"/>
              <a:ext cx="196850" cy="133350"/>
            </a:xfrm>
            <a:custGeom>
              <a:avLst/>
              <a:gdLst>
                <a:gd name="T0" fmla="*/ 26 w 34"/>
                <a:gd name="T1" fmla="*/ 0 h 23"/>
                <a:gd name="T2" fmla="*/ 30 w 34"/>
                <a:gd name="T3" fmla="*/ 11 h 23"/>
                <a:gd name="T4" fmla="*/ 20 w 34"/>
                <a:gd name="T5" fmla="*/ 14 h 23"/>
                <a:gd name="T6" fmla="*/ 15 w 34"/>
                <a:gd name="T7" fmla="*/ 16 h 23"/>
                <a:gd name="T8" fmla="*/ 0 w 34"/>
                <a:gd name="T9" fmla="*/ 21 h 23"/>
                <a:gd name="T10" fmla="*/ 12 w 34"/>
                <a:gd name="T11" fmla="*/ 11 h 23"/>
                <a:gd name="T12" fmla="*/ 19 w 34"/>
                <a:gd name="T13" fmla="*/ 3 h 23"/>
                <a:gd name="T14" fmla="*/ 21 w 34"/>
                <a:gd name="T15" fmla="*/ 1 h 23"/>
                <a:gd name="T16" fmla="*/ 26 w 3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3">
                  <a:moveTo>
                    <a:pt x="26" y="0"/>
                  </a:moveTo>
                  <a:cubicBezTo>
                    <a:pt x="30" y="3"/>
                    <a:pt x="34" y="5"/>
                    <a:pt x="30" y="11"/>
                  </a:cubicBezTo>
                  <a:cubicBezTo>
                    <a:pt x="26" y="12"/>
                    <a:pt x="23" y="12"/>
                    <a:pt x="20" y="14"/>
                  </a:cubicBezTo>
                  <a:cubicBezTo>
                    <a:pt x="18" y="15"/>
                    <a:pt x="17" y="16"/>
                    <a:pt x="15" y="16"/>
                  </a:cubicBezTo>
                  <a:cubicBezTo>
                    <a:pt x="10" y="16"/>
                    <a:pt x="7" y="23"/>
                    <a:pt x="0" y="21"/>
                  </a:cubicBezTo>
                  <a:cubicBezTo>
                    <a:pt x="3" y="16"/>
                    <a:pt x="9" y="15"/>
                    <a:pt x="12" y="11"/>
                  </a:cubicBezTo>
                  <a:cubicBezTo>
                    <a:pt x="14" y="8"/>
                    <a:pt x="16" y="6"/>
                    <a:pt x="19" y="3"/>
                  </a:cubicBezTo>
                  <a:cubicBezTo>
                    <a:pt x="20" y="3"/>
                    <a:pt x="21" y="2"/>
                    <a:pt x="21" y="1"/>
                  </a:cubicBezTo>
                  <a:cubicBezTo>
                    <a:pt x="23" y="0"/>
                    <a:pt x="24" y="0"/>
                    <a:pt x="26" y="0"/>
                  </a:cubicBezTo>
                  <a:close/>
                </a:path>
              </a:pathLst>
            </a:custGeom>
            <a:solidFill>
              <a:srgbClr val="972B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6" name="Freeform 42">
              <a:extLst>
                <a:ext uri="{FF2B5EF4-FFF2-40B4-BE49-F238E27FC236}">
                  <a16:creationId xmlns:a16="http://schemas.microsoft.com/office/drawing/2014/main" id="{A478762E-0469-415D-B3CE-78D0DAEDDAF2}"/>
                </a:ext>
              </a:extLst>
            </p:cNvPr>
            <p:cNvSpPr/>
            <p:nvPr/>
          </p:nvSpPr>
          <p:spPr bwMode="auto">
            <a:xfrm>
              <a:off x="6140450" y="4213226"/>
              <a:ext cx="146050" cy="104775"/>
            </a:xfrm>
            <a:custGeom>
              <a:avLst/>
              <a:gdLst>
                <a:gd name="T0" fmla="*/ 4 w 25"/>
                <a:gd name="T1" fmla="*/ 17 h 18"/>
                <a:gd name="T2" fmla="*/ 5 w 25"/>
                <a:gd name="T3" fmla="*/ 1 h 18"/>
                <a:gd name="T4" fmla="*/ 12 w 25"/>
                <a:gd name="T5" fmla="*/ 3 h 18"/>
                <a:gd name="T6" fmla="*/ 14 w 25"/>
                <a:gd name="T7" fmla="*/ 8 h 18"/>
                <a:gd name="T8" fmla="*/ 24 w 25"/>
                <a:gd name="T9" fmla="*/ 14 h 18"/>
                <a:gd name="T10" fmla="*/ 21 w 25"/>
                <a:gd name="T11" fmla="*/ 17 h 18"/>
                <a:gd name="T12" fmla="*/ 11 w 25"/>
                <a:gd name="T13" fmla="*/ 17 h 18"/>
                <a:gd name="T14" fmla="*/ 9 w 25"/>
                <a:gd name="T15" fmla="*/ 16 h 18"/>
                <a:gd name="T16" fmla="*/ 4 w 25"/>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8">
                  <a:moveTo>
                    <a:pt x="4" y="17"/>
                  </a:moveTo>
                  <a:cubicBezTo>
                    <a:pt x="0" y="12"/>
                    <a:pt x="1" y="6"/>
                    <a:pt x="5" y="1"/>
                  </a:cubicBezTo>
                  <a:cubicBezTo>
                    <a:pt x="8" y="0"/>
                    <a:pt x="10" y="2"/>
                    <a:pt x="12" y="3"/>
                  </a:cubicBezTo>
                  <a:cubicBezTo>
                    <a:pt x="12" y="5"/>
                    <a:pt x="12" y="7"/>
                    <a:pt x="14" y="8"/>
                  </a:cubicBezTo>
                  <a:cubicBezTo>
                    <a:pt x="18" y="8"/>
                    <a:pt x="22" y="9"/>
                    <a:pt x="24" y="14"/>
                  </a:cubicBezTo>
                  <a:cubicBezTo>
                    <a:pt x="25" y="17"/>
                    <a:pt x="22" y="16"/>
                    <a:pt x="21" y="17"/>
                  </a:cubicBezTo>
                  <a:cubicBezTo>
                    <a:pt x="17" y="17"/>
                    <a:pt x="14" y="15"/>
                    <a:pt x="11" y="17"/>
                  </a:cubicBezTo>
                  <a:cubicBezTo>
                    <a:pt x="10" y="17"/>
                    <a:pt x="10" y="17"/>
                    <a:pt x="9" y="16"/>
                  </a:cubicBezTo>
                  <a:cubicBezTo>
                    <a:pt x="7" y="18"/>
                    <a:pt x="5" y="18"/>
                    <a:pt x="4" y="17"/>
                  </a:cubicBezTo>
                  <a:close/>
                </a:path>
              </a:pathLst>
            </a:custGeom>
            <a:solidFill>
              <a:srgbClr val="9A3B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7" name="Freeform 43">
              <a:extLst>
                <a:ext uri="{FF2B5EF4-FFF2-40B4-BE49-F238E27FC236}">
                  <a16:creationId xmlns:a16="http://schemas.microsoft.com/office/drawing/2014/main" id="{4B23F441-7119-473A-9494-D260D88EAC0B}"/>
                </a:ext>
              </a:extLst>
            </p:cNvPr>
            <p:cNvSpPr/>
            <p:nvPr/>
          </p:nvSpPr>
          <p:spPr bwMode="auto">
            <a:xfrm>
              <a:off x="5949950" y="3924301"/>
              <a:ext cx="168275" cy="196850"/>
            </a:xfrm>
            <a:custGeom>
              <a:avLst/>
              <a:gdLst>
                <a:gd name="T0" fmla="*/ 16 w 29"/>
                <a:gd name="T1" fmla="*/ 18 h 34"/>
                <a:gd name="T2" fmla="*/ 20 w 29"/>
                <a:gd name="T3" fmla="*/ 14 h 34"/>
                <a:gd name="T4" fmla="*/ 23 w 29"/>
                <a:gd name="T5" fmla="*/ 10 h 34"/>
                <a:gd name="T6" fmla="*/ 26 w 29"/>
                <a:gd name="T7" fmla="*/ 0 h 34"/>
                <a:gd name="T8" fmla="*/ 25 w 29"/>
                <a:gd name="T9" fmla="*/ 15 h 34"/>
                <a:gd name="T10" fmla="*/ 23 w 29"/>
                <a:gd name="T11" fmla="*/ 22 h 34"/>
                <a:gd name="T12" fmla="*/ 19 w 29"/>
                <a:gd name="T13" fmla="*/ 29 h 34"/>
                <a:gd name="T14" fmla="*/ 8 w 29"/>
                <a:gd name="T15" fmla="*/ 31 h 34"/>
                <a:gd name="T16" fmla="*/ 0 w 29"/>
                <a:gd name="T17" fmla="*/ 31 h 34"/>
                <a:gd name="T18" fmla="*/ 16 w 29"/>
                <a:gd name="T19"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4">
                  <a:moveTo>
                    <a:pt x="16" y="18"/>
                  </a:moveTo>
                  <a:cubicBezTo>
                    <a:pt x="19" y="18"/>
                    <a:pt x="20" y="17"/>
                    <a:pt x="20" y="14"/>
                  </a:cubicBezTo>
                  <a:cubicBezTo>
                    <a:pt x="19" y="12"/>
                    <a:pt x="19" y="10"/>
                    <a:pt x="23" y="10"/>
                  </a:cubicBezTo>
                  <a:cubicBezTo>
                    <a:pt x="29" y="10"/>
                    <a:pt x="25" y="4"/>
                    <a:pt x="26" y="0"/>
                  </a:cubicBezTo>
                  <a:cubicBezTo>
                    <a:pt x="29" y="5"/>
                    <a:pt x="29" y="10"/>
                    <a:pt x="25" y="15"/>
                  </a:cubicBezTo>
                  <a:cubicBezTo>
                    <a:pt x="23" y="17"/>
                    <a:pt x="22" y="19"/>
                    <a:pt x="23" y="22"/>
                  </a:cubicBezTo>
                  <a:cubicBezTo>
                    <a:pt x="23" y="25"/>
                    <a:pt x="21" y="27"/>
                    <a:pt x="19" y="29"/>
                  </a:cubicBezTo>
                  <a:cubicBezTo>
                    <a:pt x="16" y="30"/>
                    <a:pt x="12" y="32"/>
                    <a:pt x="8" y="31"/>
                  </a:cubicBezTo>
                  <a:cubicBezTo>
                    <a:pt x="6" y="32"/>
                    <a:pt x="3" y="34"/>
                    <a:pt x="0" y="31"/>
                  </a:cubicBezTo>
                  <a:cubicBezTo>
                    <a:pt x="4" y="25"/>
                    <a:pt x="14" y="27"/>
                    <a:pt x="16" y="18"/>
                  </a:cubicBezTo>
                  <a:close/>
                </a:path>
              </a:pathLst>
            </a:custGeom>
            <a:solidFill>
              <a:srgbClr val="9B2E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8" name="Freeform 44">
              <a:extLst>
                <a:ext uri="{FF2B5EF4-FFF2-40B4-BE49-F238E27FC236}">
                  <a16:creationId xmlns:a16="http://schemas.microsoft.com/office/drawing/2014/main" id="{32476A42-96E0-4DBB-B591-27A77900A82E}"/>
                </a:ext>
              </a:extLst>
            </p:cNvPr>
            <p:cNvSpPr/>
            <p:nvPr/>
          </p:nvSpPr>
          <p:spPr bwMode="auto">
            <a:xfrm>
              <a:off x="6146800" y="4462463"/>
              <a:ext cx="174625" cy="139700"/>
            </a:xfrm>
            <a:custGeom>
              <a:avLst/>
              <a:gdLst>
                <a:gd name="T0" fmla="*/ 1 w 30"/>
                <a:gd name="T1" fmla="*/ 12 h 24"/>
                <a:gd name="T2" fmla="*/ 4 w 30"/>
                <a:gd name="T3" fmla="*/ 0 h 24"/>
                <a:gd name="T4" fmla="*/ 10 w 30"/>
                <a:gd name="T5" fmla="*/ 4 h 24"/>
                <a:gd name="T6" fmla="*/ 11 w 30"/>
                <a:gd name="T7" fmla="*/ 4 h 24"/>
                <a:gd name="T8" fmla="*/ 17 w 30"/>
                <a:gd name="T9" fmla="*/ 12 h 24"/>
                <a:gd name="T10" fmla="*/ 27 w 30"/>
                <a:gd name="T11" fmla="*/ 19 h 24"/>
                <a:gd name="T12" fmla="*/ 28 w 30"/>
                <a:gd name="T13" fmla="*/ 23 h 24"/>
                <a:gd name="T14" fmla="*/ 24 w 30"/>
                <a:gd name="T15" fmla="*/ 23 h 24"/>
                <a:gd name="T16" fmla="*/ 8 w 30"/>
                <a:gd name="T17" fmla="*/ 11 h 24"/>
                <a:gd name="T18" fmla="*/ 1 w 30"/>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4">
                  <a:moveTo>
                    <a:pt x="1" y="12"/>
                  </a:moveTo>
                  <a:cubicBezTo>
                    <a:pt x="0" y="7"/>
                    <a:pt x="1" y="3"/>
                    <a:pt x="4" y="0"/>
                  </a:cubicBezTo>
                  <a:cubicBezTo>
                    <a:pt x="8" y="0"/>
                    <a:pt x="9" y="2"/>
                    <a:pt x="10" y="4"/>
                  </a:cubicBezTo>
                  <a:cubicBezTo>
                    <a:pt x="10" y="4"/>
                    <a:pt x="11" y="4"/>
                    <a:pt x="11" y="4"/>
                  </a:cubicBezTo>
                  <a:cubicBezTo>
                    <a:pt x="13" y="6"/>
                    <a:pt x="17" y="8"/>
                    <a:pt x="17" y="12"/>
                  </a:cubicBezTo>
                  <a:cubicBezTo>
                    <a:pt x="20" y="14"/>
                    <a:pt x="23" y="16"/>
                    <a:pt x="27" y="19"/>
                  </a:cubicBezTo>
                  <a:cubicBezTo>
                    <a:pt x="28" y="20"/>
                    <a:pt x="30" y="21"/>
                    <a:pt x="28" y="23"/>
                  </a:cubicBezTo>
                  <a:cubicBezTo>
                    <a:pt x="27" y="24"/>
                    <a:pt x="26" y="23"/>
                    <a:pt x="24" y="23"/>
                  </a:cubicBezTo>
                  <a:cubicBezTo>
                    <a:pt x="19" y="19"/>
                    <a:pt x="14" y="15"/>
                    <a:pt x="8" y="11"/>
                  </a:cubicBezTo>
                  <a:cubicBezTo>
                    <a:pt x="6" y="12"/>
                    <a:pt x="3" y="13"/>
                    <a:pt x="1" y="12"/>
                  </a:cubicBezTo>
                  <a:close/>
                </a:path>
              </a:pathLst>
            </a:custGeom>
            <a:solidFill>
              <a:srgbClr val="982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9" name="Freeform 45">
              <a:extLst>
                <a:ext uri="{FF2B5EF4-FFF2-40B4-BE49-F238E27FC236}">
                  <a16:creationId xmlns:a16="http://schemas.microsoft.com/office/drawing/2014/main" id="{BB016A18-E599-47B2-93FF-96D3C7853030}"/>
                </a:ext>
              </a:extLst>
            </p:cNvPr>
            <p:cNvSpPr/>
            <p:nvPr/>
          </p:nvSpPr>
          <p:spPr bwMode="auto">
            <a:xfrm>
              <a:off x="6135688" y="4584701"/>
              <a:ext cx="179387" cy="104775"/>
            </a:xfrm>
            <a:custGeom>
              <a:avLst/>
              <a:gdLst>
                <a:gd name="T0" fmla="*/ 3 w 31"/>
                <a:gd name="T1" fmla="*/ 10 h 18"/>
                <a:gd name="T2" fmla="*/ 10 w 31"/>
                <a:gd name="T3" fmla="*/ 1 h 18"/>
                <a:gd name="T4" fmla="*/ 12 w 31"/>
                <a:gd name="T5" fmla="*/ 1 h 18"/>
                <a:gd name="T6" fmla="*/ 31 w 31"/>
                <a:gd name="T7" fmla="*/ 15 h 18"/>
                <a:gd name="T8" fmla="*/ 19 w 31"/>
                <a:gd name="T9" fmla="*/ 13 h 18"/>
                <a:gd name="T10" fmla="*/ 13 w 31"/>
                <a:gd name="T11" fmla="*/ 18 h 18"/>
                <a:gd name="T12" fmla="*/ 13 w 31"/>
                <a:gd name="T13" fmla="*/ 18 h 18"/>
                <a:gd name="T14" fmla="*/ 12 w 31"/>
                <a:gd name="T15" fmla="*/ 18 h 18"/>
                <a:gd name="T16" fmla="*/ 10 w 31"/>
                <a:gd name="T17" fmla="*/ 9 h 18"/>
                <a:gd name="T18" fmla="*/ 3 w 31"/>
                <a:gd name="T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8">
                  <a:moveTo>
                    <a:pt x="3" y="10"/>
                  </a:moveTo>
                  <a:cubicBezTo>
                    <a:pt x="0" y="4"/>
                    <a:pt x="9" y="5"/>
                    <a:pt x="10" y="1"/>
                  </a:cubicBezTo>
                  <a:cubicBezTo>
                    <a:pt x="10" y="0"/>
                    <a:pt x="11" y="0"/>
                    <a:pt x="12" y="1"/>
                  </a:cubicBezTo>
                  <a:cubicBezTo>
                    <a:pt x="17" y="7"/>
                    <a:pt x="24" y="10"/>
                    <a:pt x="31" y="15"/>
                  </a:cubicBezTo>
                  <a:cubicBezTo>
                    <a:pt x="26" y="18"/>
                    <a:pt x="23" y="14"/>
                    <a:pt x="19" y="13"/>
                  </a:cubicBezTo>
                  <a:cubicBezTo>
                    <a:pt x="16" y="13"/>
                    <a:pt x="15" y="17"/>
                    <a:pt x="13" y="18"/>
                  </a:cubicBezTo>
                  <a:cubicBezTo>
                    <a:pt x="13" y="18"/>
                    <a:pt x="13" y="18"/>
                    <a:pt x="13" y="18"/>
                  </a:cubicBezTo>
                  <a:cubicBezTo>
                    <a:pt x="12" y="18"/>
                    <a:pt x="12" y="18"/>
                    <a:pt x="12" y="18"/>
                  </a:cubicBezTo>
                  <a:cubicBezTo>
                    <a:pt x="8" y="16"/>
                    <a:pt x="9" y="12"/>
                    <a:pt x="10" y="9"/>
                  </a:cubicBezTo>
                  <a:cubicBezTo>
                    <a:pt x="8" y="12"/>
                    <a:pt x="6" y="12"/>
                    <a:pt x="3" y="10"/>
                  </a:cubicBezTo>
                  <a:close/>
                </a:path>
              </a:pathLst>
            </a:custGeom>
            <a:solidFill>
              <a:srgbClr val="983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0" name="Freeform 46">
              <a:extLst>
                <a:ext uri="{FF2B5EF4-FFF2-40B4-BE49-F238E27FC236}">
                  <a16:creationId xmlns:a16="http://schemas.microsoft.com/office/drawing/2014/main" id="{0D291812-E654-4E23-AD10-4723B6C241E8}"/>
                </a:ext>
              </a:extLst>
            </p:cNvPr>
            <p:cNvSpPr/>
            <p:nvPr/>
          </p:nvSpPr>
          <p:spPr bwMode="auto">
            <a:xfrm>
              <a:off x="5973763" y="4329113"/>
              <a:ext cx="150812" cy="115888"/>
            </a:xfrm>
            <a:custGeom>
              <a:avLst/>
              <a:gdLst>
                <a:gd name="T0" fmla="*/ 18 w 26"/>
                <a:gd name="T1" fmla="*/ 4 h 20"/>
                <a:gd name="T2" fmla="*/ 23 w 26"/>
                <a:gd name="T3" fmla="*/ 13 h 20"/>
                <a:gd name="T4" fmla="*/ 6 w 26"/>
                <a:gd name="T5" fmla="*/ 19 h 20"/>
                <a:gd name="T6" fmla="*/ 1 w 26"/>
                <a:gd name="T7" fmla="*/ 17 h 20"/>
                <a:gd name="T8" fmla="*/ 4 w 26"/>
                <a:gd name="T9" fmla="*/ 12 h 20"/>
                <a:gd name="T10" fmla="*/ 14 w 26"/>
                <a:gd name="T11" fmla="*/ 1 h 20"/>
                <a:gd name="T12" fmla="*/ 16 w 26"/>
                <a:gd name="T13" fmla="*/ 1 h 20"/>
                <a:gd name="T14" fmla="*/ 18 w 26"/>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0">
                  <a:moveTo>
                    <a:pt x="18" y="4"/>
                  </a:moveTo>
                  <a:cubicBezTo>
                    <a:pt x="21" y="6"/>
                    <a:pt x="26" y="8"/>
                    <a:pt x="23" y="13"/>
                  </a:cubicBezTo>
                  <a:cubicBezTo>
                    <a:pt x="17" y="14"/>
                    <a:pt x="13" y="20"/>
                    <a:pt x="6" y="19"/>
                  </a:cubicBezTo>
                  <a:cubicBezTo>
                    <a:pt x="4" y="18"/>
                    <a:pt x="1" y="20"/>
                    <a:pt x="1" y="17"/>
                  </a:cubicBezTo>
                  <a:cubicBezTo>
                    <a:pt x="0" y="16"/>
                    <a:pt x="2" y="12"/>
                    <a:pt x="4" y="12"/>
                  </a:cubicBezTo>
                  <a:cubicBezTo>
                    <a:pt x="13" y="12"/>
                    <a:pt x="14" y="7"/>
                    <a:pt x="14" y="1"/>
                  </a:cubicBezTo>
                  <a:cubicBezTo>
                    <a:pt x="14" y="0"/>
                    <a:pt x="15" y="0"/>
                    <a:pt x="16" y="1"/>
                  </a:cubicBezTo>
                  <a:cubicBezTo>
                    <a:pt x="17" y="2"/>
                    <a:pt x="17" y="3"/>
                    <a:pt x="18" y="4"/>
                  </a:cubicBezTo>
                  <a:close/>
                </a:path>
              </a:pathLst>
            </a:custGeom>
            <a:solidFill>
              <a:srgbClr val="9B30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1" name="Freeform 47">
              <a:extLst>
                <a:ext uri="{FF2B5EF4-FFF2-40B4-BE49-F238E27FC236}">
                  <a16:creationId xmlns:a16="http://schemas.microsoft.com/office/drawing/2014/main" id="{7CF585A1-21D9-4896-918C-64F6172A9624}"/>
                </a:ext>
              </a:extLst>
            </p:cNvPr>
            <p:cNvSpPr/>
            <p:nvPr/>
          </p:nvSpPr>
          <p:spPr bwMode="auto">
            <a:xfrm>
              <a:off x="5943600" y="4595813"/>
              <a:ext cx="174625" cy="98425"/>
            </a:xfrm>
            <a:custGeom>
              <a:avLst/>
              <a:gdLst>
                <a:gd name="T0" fmla="*/ 21 w 30"/>
                <a:gd name="T1" fmla="*/ 1 h 17"/>
                <a:gd name="T2" fmla="*/ 29 w 30"/>
                <a:gd name="T3" fmla="*/ 8 h 17"/>
                <a:gd name="T4" fmla="*/ 20 w 30"/>
                <a:gd name="T5" fmla="*/ 14 h 17"/>
                <a:gd name="T6" fmla="*/ 18 w 30"/>
                <a:gd name="T7" fmla="*/ 14 h 17"/>
                <a:gd name="T8" fmla="*/ 12 w 30"/>
                <a:gd name="T9" fmla="*/ 13 h 17"/>
                <a:gd name="T10" fmla="*/ 0 w 30"/>
                <a:gd name="T11" fmla="*/ 13 h 17"/>
                <a:gd name="T12" fmla="*/ 8 w 30"/>
                <a:gd name="T13" fmla="*/ 8 h 17"/>
                <a:gd name="T14" fmla="*/ 21 w 30"/>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7">
                  <a:moveTo>
                    <a:pt x="21" y="1"/>
                  </a:moveTo>
                  <a:cubicBezTo>
                    <a:pt x="25" y="2"/>
                    <a:pt x="30" y="2"/>
                    <a:pt x="29" y="8"/>
                  </a:cubicBezTo>
                  <a:cubicBezTo>
                    <a:pt x="26" y="10"/>
                    <a:pt x="23" y="12"/>
                    <a:pt x="20" y="14"/>
                  </a:cubicBezTo>
                  <a:cubicBezTo>
                    <a:pt x="19" y="14"/>
                    <a:pt x="19" y="14"/>
                    <a:pt x="18" y="14"/>
                  </a:cubicBezTo>
                  <a:cubicBezTo>
                    <a:pt x="17" y="13"/>
                    <a:pt x="15" y="12"/>
                    <a:pt x="12" y="13"/>
                  </a:cubicBezTo>
                  <a:cubicBezTo>
                    <a:pt x="8" y="12"/>
                    <a:pt x="5" y="17"/>
                    <a:pt x="0" y="13"/>
                  </a:cubicBezTo>
                  <a:cubicBezTo>
                    <a:pt x="3" y="11"/>
                    <a:pt x="5" y="10"/>
                    <a:pt x="8" y="8"/>
                  </a:cubicBezTo>
                  <a:cubicBezTo>
                    <a:pt x="12" y="4"/>
                    <a:pt x="15" y="0"/>
                    <a:pt x="21" y="1"/>
                  </a:cubicBezTo>
                  <a:close/>
                </a:path>
              </a:pathLst>
            </a:custGeom>
            <a:solidFill>
              <a:srgbClr val="962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 name="Freeform 48">
              <a:extLst>
                <a:ext uri="{FF2B5EF4-FFF2-40B4-BE49-F238E27FC236}">
                  <a16:creationId xmlns:a16="http://schemas.microsoft.com/office/drawing/2014/main" id="{C5D25441-DA51-446C-A17A-650624A5953C}"/>
                </a:ext>
              </a:extLst>
            </p:cNvPr>
            <p:cNvSpPr/>
            <p:nvPr/>
          </p:nvSpPr>
          <p:spPr bwMode="auto">
            <a:xfrm>
              <a:off x="6140450" y="4741863"/>
              <a:ext cx="87312" cy="127000"/>
            </a:xfrm>
            <a:custGeom>
              <a:avLst/>
              <a:gdLst>
                <a:gd name="T0" fmla="*/ 4 w 15"/>
                <a:gd name="T1" fmla="*/ 18 h 22"/>
                <a:gd name="T2" fmla="*/ 2 w 15"/>
                <a:gd name="T3" fmla="*/ 3 h 22"/>
                <a:gd name="T4" fmla="*/ 11 w 15"/>
                <a:gd name="T5" fmla="*/ 9 h 22"/>
                <a:gd name="T6" fmla="*/ 9 w 15"/>
                <a:gd name="T7" fmla="*/ 20 h 22"/>
                <a:gd name="T8" fmla="*/ 4 w 15"/>
                <a:gd name="T9" fmla="*/ 18 h 22"/>
              </a:gdLst>
              <a:ahLst/>
              <a:cxnLst>
                <a:cxn ang="0">
                  <a:pos x="T0" y="T1"/>
                </a:cxn>
                <a:cxn ang="0">
                  <a:pos x="T2" y="T3"/>
                </a:cxn>
                <a:cxn ang="0">
                  <a:pos x="T4" y="T5"/>
                </a:cxn>
                <a:cxn ang="0">
                  <a:pos x="T6" y="T7"/>
                </a:cxn>
                <a:cxn ang="0">
                  <a:pos x="T8" y="T9"/>
                </a:cxn>
              </a:cxnLst>
              <a:rect l="0" t="0" r="r" b="b"/>
              <a:pathLst>
                <a:path w="15" h="22">
                  <a:moveTo>
                    <a:pt x="4" y="18"/>
                  </a:moveTo>
                  <a:cubicBezTo>
                    <a:pt x="0" y="13"/>
                    <a:pt x="3" y="8"/>
                    <a:pt x="2" y="3"/>
                  </a:cubicBezTo>
                  <a:cubicBezTo>
                    <a:pt x="10" y="0"/>
                    <a:pt x="11" y="1"/>
                    <a:pt x="11" y="9"/>
                  </a:cubicBezTo>
                  <a:cubicBezTo>
                    <a:pt x="9" y="12"/>
                    <a:pt x="15" y="17"/>
                    <a:pt x="9" y="20"/>
                  </a:cubicBezTo>
                  <a:cubicBezTo>
                    <a:pt x="6" y="22"/>
                    <a:pt x="5" y="20"/>
                    <a:pt x="4" y="18"/>
                  </a:cubicBezTo>
                  <a:close/>
                </a:path>
              </a:pathLst>
            </a:custGeom>
            <a:solidFill>
              <a:srgbClr val="EDC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3" name="Freeform 49">
              <a:extLst>
                <a:ext uri="{FF2B5EF4-FFF2-40B4-BE49-F238E27FC236}">
                  <a16:creationId xmlns:a16="http://schemas.microsoft.com/office/drawing/2014/main" id="{B7ACA9AE-17BF-4B2D-9286-4EC54F9AF289}"/>
                </a:ext>
              </a:extLst>
            </p:cNvPr>
            <p:cNvSpPr/>
            <p:nvPr/>
          </p:nvSpPr>
          <p:spPr bwMode="auto">
            <a:xfrm>
              <a:off x="5908675" y="5570538"/>
              <a:ext cx="98425" cy="104775"/>
            </a:xfrm>
            <a:custGeom>
              <a:avLst/>
              <a:gdLst>
                <a:gd name="T0" fmla="*/ 16 w 17"/>
                <a:gd name="T1" fmla="*/ 0 h 18"/>
                <a:gd name="T2" fmla="*/ 2 w 17"/>
                <a:gd name="T3" fmla="*/ 12 h 18"/>
                <a:gd name="T4" fmla="*/ 17 w 17"/>
                <a:gd name="T5" fmla="*/ 7 h 18"/>
                <a:gd name="T6" fmla="*/ 2 w 17"/>
                <a:gd name="T7" fmla="*/ 15 h 18"/>
                <a:gd name="T8" fmla="*/ 0 w 17"/>
                <a:gd name="T9" fmla="*/ 9 h 18"/>
                <a:gd name="T10" fmla="*/ 2 w 17"/>
                <a:gd name="T11" fmla="*/ 4 h 18"/>
                <a:gd name="T12" fmla="*/ 16 w 1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6" y="0"/>
                  </a:moveTo>
                  <a:cubicBezTo>
                    <a:pt x="13" y="7"/>
                    <a:pt x="5" y="6"/>
                    <a:pt x="2" y="12"/>
                  </a:cubicBezTo>
                  <a:cubicBezTo>
                    <a:pt x="9" y="15"/>
                    <a:pt x="12" y="7"/>
                    <a:pt x="17" y="7"/>
                  </a:cubicBezTo>
                  <a:cubicBezTo>
                    <a:pt x="16" y="14"/>
                    <a:pt x="8" y="18"/>
                    <a:pt x="2" y="15"/>
                  </a:cubicBezTo>
                  <a:cubicBezTo>
                    <a:pt x="0" y="13"/>
                    <a:pt x="0" y="11"/>
                    <a:pt x="0" y="9"/>
                  </a:cubicBezTo>
                  <a:cubicBezTo>
                    <a:pt x="0" y="7"/>
                    <a:pt x="0" y="4"/>
                    <a:pt x="2" y="4"/>
                  </a:cubicBezTo>
                  <a:cubicBezTo>
                    <a:pt x="7" y="4"/>
                    <a:pt x="11" y="0"/>
                    <a:pt x="16" y="0"/>
                  </a:cubicBezTo>
                  <a:close/>
                </a:path>
              </a:pathLst>
            </a:custGeom>
            <a:solidFill>
              <a:srgbClr val="EEC2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4" name="Freeform 50">
              <a:extLst>
                <a:ext uri="{FF2B5EF4-FFF2-40B4-BE49-F238E27FC236}">
                  <a16:creationId xmlns:a16="http://schemas.microsoft.com/office/drawing/2014/main" id="{94610E81-352F-4FF3-8B52-00477CF69E82}"/>
                </a:ext>
              </a:extLst>
            </p:cNvPr>
            <p:cNvSpPr/>
            <p:nvPr/>
          </p:nvSpPr>
          <p:spPr bwMode="auto">
            <a:xfrm>
              <a:off x="5880100" y="5721351"/>
              <a:ext cx="133350" cy="109538"/>
            </a:xfrm>
            <a:custGeom>
              <a:avLst/>
              <a:gdLst>
                <a:gd name="T0" fmla="*/ 23 w 23"/>
                <a:gd name="T1" fmla="*/ 0 h 19"/>
                <a:gd name="T2" fmla="*/ 15 w 23"/>
                <a:gd name="T3" fmla="*/ 8 h 19"/>
                <a:gd name="T4" fmla="*/ 10 w 23"/>
                <a:gd name="T5" fmla="*/ 16 h 19"/>
                <a:gd name="T6" fmla="*/ 3 w 23"/>
                <a:gd name="T7" fmla="*/ 12 h 19"/>
                <a:gd name="T8" fmla="*/ 10 w 23"/>
                <a:gd name="T9" fmla="*/ 3 h 19"/>
                <a:gd name="T10" fmla="*/ 19 w 23"/>
                <a:gd name="T11" fmla="*/ 0 h 19"/>
                <a:gd name="T12" fmla="*/ 23 w 2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3" h="19">
                  <a:moveTo>
                    <a:pt x="23" y="0"/>
                  </a:moveTo>
                  <a:cubicBezTo>
                    <a:pt x="22" y="5"/>
                    <a:pt x="18" y="6"/>
                    <a:pt x="15" y="8"/>
                  </a:cubicBezTo>
                  <a:cubicBezTo>
                    <a:pt x="13" y="11"/>
                    <a:pt x="9" y="12"/>
                    <a:pt x="10" y="16"/>
                  </a:cubicBezTo>
                  <a:cubicBezTo>
                    <a:pt x="5" y="19"/>
                    <a:pt x="5" y="13"/>
                    <a:pt x="3" y="12"/>
                  </a:cubicBezTo>
                  <a:cubicBezTo>
                    <a:pt x="0" y="6"/>
                    <a:pt x="3" y="3"/>
                    <a:pt x="10" y="3"/>
                  </a:cubicBezTo>
                  <a:cubicBezTo>
                    <a:pt x="13" y="3"/>
                    <a:pt x="16" y="2"/>
                    <a:pt x="19" y="0"/>
                  </a:cubicBezTo>
                  <a:cubicBezTo>
                    <a:pt x="20" y="0"/>
                    <a:pt x="22" y="0"/>
                    <a:pt x="23" y="0"/>
                  </a:cubicBezTo>
                  <a:close/>
                </a:path>
              </a:pathLst>
            </a:custGeom>
            <a:solidFill>
              <a:srgbClr val="F1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5" name="Freeform 51">
              <a:extLst>
                <a:ext uri="{FF2B5EF4-FFF2-40B4-BE49-F238E27FC236}">
                  <a16:creationId xmlns:a16="http://schemas.microsoft.com/office/drawing/2014/main" id="{26728BFD-66CE-4C9B-807E-C4848D2BE60E}"/>
                </a:ext>
              </a:extLst>
            </p:cNvPr>
            <p:cNvSpPr/>
            <p:nvPr/>
          </p:nvSpPr>
          <p:spPr bwMode="auto">
            <a:xfrm>
              <a:off x="6153150" y="4845051"/>
              <a:ext cx="133350" cy="98425"/>
            </a:xfrm>
            <a:custGeom>
              <a:avLst/>
              <a:gdLst>
                <a:gd name="T0" fmla="*/ 2 w 23"/>
                <a:gd name="T1" fmla="*/ 0 h 17"/>
                <a:gd name="T2" fmla="*/ 7 w 23"/>
                <a:gd name="T3" fmla="*/ 2 h 17"/>
                <a:gd name="T4" fmla="*/ 23 w 23"/>
                <a:gd name="T5" fmla="*/ 17 h 17"/>
                <a:gd name="T6" fmla="*/ 9 w 23"/>
                <a:gd name="T7" fmla="*/ 10 h 17"/>
                <a:gd name="T8" fmla="*/ 0 w 23"/>
                <a:gd name="T9" fmla="*/ 9 h 17"/>
                <a:gd name="T10" fmla="*/ 2 w 23"/>
                <a:gd name="T11" fmla="*/ 0 h 17"/>
              </a:gdLst>
              <a:ahLst/>
              <a:cxnLst>
                <a:cxn ang="0">
                  <a:pos x="T0" y="T1"/>
                </a:cxn>
                <a:cxn ang="0">
                  <a:pos x="T2" y="T3"/>
                </a:cxn>
                <a:cxn ang="0">
                  <a:pos x="T4" y="T5"/>
                </a:cxn>
                <a:cxn ang="0">
                  <a:pos x="T6" y="T7"/>
                </a:cxn>
                <a:cxn ang="0">
                  <a:pos x="T8" y="T9"/>
                </a:cxn>
                <a:cxn ang="0">
                  <a:pos x="T10" y="T11"/>
                </a:cxn>
              </a:cxnLst>
              <a:rect l="0" t="0" r="r" b="b"/>
              <a:pathLst>
                <a:path w="23" h="17">
                  <a:moveTo>
                    <a:pt x="2" y="0"/>
                  </a:moveTo>
                  <a:cubicBezTo>
                    <a:pt x="3" y="1"/>
                    <a:pt x="5" y="1"/>
                    <a:pt x="7" y="2"/>
                  </a:cubicBezTo>
                  <a:cubicBezTo>
                    <a:pt x="14" y="5"/>
                    <a:pt x="20" y="9"/>
                    <a:pt x="23" y="17"/>
                  </a:cubicBezTo>
                  <a:cubicBezTo>
                    <a:pt x="16" y="17"/>
                    <a:pt x="13" y="13"/>
                    <a:pt x="9" y="10"/>
                  </a:cubicBezTo>
                  <a:cubicBezTo>
                    <a:pt x="7" y="4"/>
                    <a:pt x="3" y="9"/>
                    <a:pt x="0" y="9"/>
                  </a:cubicBezTo>
                  <a:cubicBezTo>
                    <a:pt x="0" y="6"/>
                    <a:pt x="1" y="3"/>
                    <a:pt x="2" y="0"/>
                  </a:cubicBezTo>
                  <a:close/>
                </a:path>
              </a:pathLst>
            </a:custGeom>
            <a:solidFill>
              <a:srgbClr val="9D3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6" name="Freeform 52">
              <a:extLst>
                <a:ext uri="{FF2B5EF4-FFF2-40B4-BE49-F238E27FC236}">
                  <a16:creationId xmlns:a16="http://schemas.microsoft.com/office/drawing/2014/main" id="{2CEFFF68-5148-4814-ABD3-FEBFF1D6F28D}"/>
                </a:ext>
              </a:extLst>
            </p:cNvPr>
            <p:cNvSpPr/>
            <p:nvPr/>
          </p:nvSpPr>
          <p:spPr bwMode="auto">
            <a:xfrm>
              <a:off x="6048375" y="6445251"/>
              <a:ext cx="179387" cy="52388"/>
            </a:xfrm>
            <a:custGeom>
              <a:avLst/>
              <a:gdLst>
                <a:gd name="T0" fmla="*/ 13 w 31"/>
                <a:gd name="T1" fmla="*/ 2 h 9"/>
                <a:gd name="T2" fmla="*/ 18 w 31"/>
                <a:gd name="T3" fmla="*/ 2 h 9"/>
                <a:gd name="T4" fmla="*/ 26 w 31"/>
                <a:gd name="T5" fmla="*/ 0 h 9"/>
                <a:gd name="T6" fmla="*/ 28 w 31"/>
                <a:gd name="T7" fmla="*/ 5 h 9"/>
                <a:gd name="T8" fmla="*/ 26 w 31"/>
                <a:gd name="T9" fmla="*/ 7 h 9"/>
                <a:gd name="T10" fmla="*/ 0 w 31"/>
                <a:gd name="T11" fmla="*/ 7 h 9"/>
                <a:gd name="T12" fmla="*/ 0 w 31"/>
                <a:gd name="T13" fmla="*/ 2 h 9"/>
                <a:gd name="T14" fmla="*/ 13 w 31"/>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
                  <a:moveTo>
                    <a:pt x="13" y="2"/>
                  </a:moveTo>
                  <a:cubicBezTo>
                    <a:pt x="14" y="3"/>
                    <a:pt x="16" y="3"/>
                    <a:pt x="18" y="2"/>
                  </a:cubicBezTo>
                  <a:cubicBezTo>
                    <a:pt x="20" y="0"/>
                    <a:pt x="23" y="0"/>
                    <a:pt x="26" y="0"/>
                  </a:cubicBezTo>
                  <a:cubicBezTo>
                    <a:pt x="30" y="0"/>
                    <a:pt x="31" y="3"/>
                    <a:pt x="28" y="5"/>
                  </a:cubicBezTo>
                  <a:cubicBezTo>
                    <a:pt x="27" y="6"/>
                    <a:pt x="27" y="6"/>
                    <a:pt x="26" y="7"/>
                  </a:cubicBezTo>
                  <a:cubicBezTo>
                    <a:pt x="18" y="9"/>
                    <a:pt x="9" y="9"/>
                    <a:pt x="0" y="7"/>
                  </a:cubicBezTo>
                  <a:cubicBezTo>
                    <a:pt x="0" y="5"/>
                    <a:pt x="0" y="4"/>
                    <a:pt x="0" y="2"/>
                  </a:cubicBezTo>
                  <a:cubicBezTo>
                    <a:pt x="4" y="0"/>
                    <a:pt x="8" y="1"/>
                    <a:pt x="13" y="2"/>
                  </a:cubicBezTo>
                  <a:close/>
                </a:path>
              </a:pathLst>
            </a:custGeom>
            <a:solidFill>
              <a:srgbClr val="F1D3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7" name="Freeform 53">
              <a:extLst>
                <a:ext uri="{FF2B5EF4-FFF2-40B4-BE49-F238E27FC236}">
                  <a16:creationId xmlns:a16="http://schemas.microsoft.com/office/drawing/2014/main" id="{A5A434E3-6EF8-4459-9F6A-900CCE14887F}"/>
                </a:ext>
              </a:extLst>
            </p:cNvPr>
            <p:cNvSpPr/>
            <p:nvPr/>
          </p:nvSpPr>
          <p:spPr bwMode="auto">
            <a:xfrm>
              <a:off x="6153150" y="5170488"/>
              <a:ext cx="173037" cy="104775"/>
            </a:xfrm>
            <a:custGeom>
              <a:avLst/>
              <a:gdLst>
                <a:gd name="T0" fmla="*/ 12 w 30"/>
                <a:gd name="T1" fmla="*/ 11 h 18"/>
                <a:gd name="T2" fmla="*/ 0 w 30"/>
                <a:gd name="T3" fmla="*/ 8 h 18"/>
                <a:gd name="T4" fmla="*/ 4 w 30"/>
                <a:gd name="T5" fmla="*/ 4 h 18"/>
                <a:gd name="T6" fmla="*/ 5 w 30"/>
                <a:gd name="T7" fmla="*/ 0 h 18"/>
                <a:gd name="T8" fmla="*/ 8 w 30"/>
                <a:gd name="T9" fmla="*/ 0 h 18"/>
                <a:gd name="T10" fmla="*/ 24 w 30"/>
                <a:gd name="T11" fmla="*/ 10 h 18"/>
                <a:gd name="T12" fmla="*/ 26 w 30"/>
                <a:gd name="T13" fmla="*/ 18 h 18"/>
                <a:gd name="T14" fmla="*/ 13 w 30"/>
                <a:gd name="T15" fmla="*/ 11 h 18"/>
                <a:gd name="T16" fmla="*/ 13 w 30"/>
                <a:gd name="T17" fmla="*/ 11 h 18"/>
                <a:gd name="T18" fmla="*/ 12 w 30"/>
                <a:gd name="T1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8">
                  <a:moveTo>
                    <a:pt x="12" y="11"/>
                  </a:moveTo>
                  <a:cubicBezTo>
                    <a:pt x="10" y="4"/>
                    <a:pt x="4" y="8"/>
                    <a:pt x="0" y="8"/>
                  </a:cubicBezTo>
                  <a:cubicBezTo>
                    <a:pt x="0" y="5"/>
                    <a:pt x="1" y="4"/>
                    <a:pt x="4" y="4"/>
                  </a:cubicBezTo>
                  <a:cubicBezTo>
                    <a:pt x="8" y="4"/>
                    <a:pt x="5" y="2"/>
                    <a:pt x="5" y="0"/>
                  </a:cubicBezTo>
                  <a:cubicBezTo>
                    <a:pt x="6" y="0"/>
                    <a:pt x="7" y="0"/>
                    <a:pt x="8" y="0"/>
                  </a:cubicBezTo>
                  <a:cubicBezTo>
                    <a:pt x="13" y="4"/>
                    <a:pt x="18" y="7"/>
                    <a:pt x="24" y="10"/>
                  </a:cubicBezTo>
                  <a:cubicBezTo>
                    <a:pt x="27" y="11"/>
                    <a:pt x="30" y="14"/>
                    <a:pt x="26" y="18"/>
                  </a:cubicBezTo>
                  <a:cubicBezTo>
                    <a:pt x="21" y="17"/>
                    <a:pt x="17" y="13"/>
                    <a:pt x="13" y="11"/>
                  </a:cubicBezTo>
                  <a:cubicBezTo>
                    <a:pt x="13" y="11"/>
                    <a:pt x="13" y="11"/>
                    <a:pt x="13" y="11"/>
                  </a:cubicBezTo>
                  <a:lnTo>
                    <a:pt x="12" y="11"/>
                  </a:lnTo>
                  <a:close/>
                </a:path>
              </a:pathLst>
            </a:custGeom>
            <a:solidFill>
              <a:srgbClr val="943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 name="Freeform 54">
              <a:extLst>
                <a:ext uri="{FF2B5EF4-FFF2-40B4-BE49-F238E27FC236}">
                  <a16:creationId xmlns:a16="http://schemas.microsoft.com/office/drawing/2014/main" id="{2AB11783-E66A-4674-B534-1F6B2EAA62E4}"/>
                </a:ext>
              </a:extLst>
            </p:cNvPr>
            <p:cNvSpPr/>
            <p:nvPr/>
          </p:nvSpPr>
          <p:spPr bwMode="auto">
            <a:xfrm>
              <a:off x="5943600" y="5019676"/>
              <a:ext cx="168275" cy="87313"/>
            </a:xfrm>
            <a:custGeom>
              <a:avLst/>
              <a:gdLst>
                <a:gd name="T0" fmla="*/ 28 w 29"/>
                <a:gd name="T1" fmla="*/ 5 h 15"/>
                <a:gd name="T2" fmla="*/ 14 w 29"/>
                <a:gd name="T3" fmla="*/ 10 h 15"/>
                <a:gd name="T4" fmla="*/ 14 w 29"/>
                <a:gd name="T5" fmla="*/ 10 h 15"/>
                <a:gd name="T6" fmla="*/ 13 w 29"/>
                <a:gd name="T7" fmla="*/ 10 h 15"/>
                <a:gd name="T8" fmla="*/ 4 w 29"/>
                <a:gd name="T9" fmla="*/ 14 h 15"/>
                <a:gd name="T10" fmla="*/ 1 w 29"/>
                <a:gd name="T11" fmla="*/ 14 h 15"/>
                <a:gd name="T12" fmla="*/ 3 w 29"/>
                <a:gd name="T13" fmla="*/ 10 h 15"/>
                <a:gd name="T14" fmla="*/ 27 w 29"/>
                <a:gd name="T15" fmla="*/ 0 h 15"/>
                <a:gd name="T16" fmla="*/ 29 w 29"/>
                <a:gd name="T17" fmla="*/ 0 h 15"/>
                <a:gd name="T18" fmla="*/ 28 w 29"/>
                <a:gd name="T1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5">
                  <a:moveTo>
                    <a:pt x="28" y="5"/>
                  </a:moveTo>
                  <a:cubicBezTo>
                    <a:pt x="23" y="6"/>
                    <a:pt x="18" y="6"/>
                    <a:pt x="14" y="10"/>
                  </a:cubicBezTo>
                  <a:cubicBezTo>
                    <a:pt x="14" y="10"/>
                    <a:pt x="14" y="10"/>
                    <a:pt x="14" y="10"/>
                  </a:cubicBezTo>
                  <a:cubicBezTo>
                    <a:pt x="13" y="10"/>
                    <a:pt x="13" y="10"/>
                    <a:pt x="13" y="10"/>
                  </a:cubicBezTo>
                  <a:cubicBezTo>
                    <a:pt x="11" y="13"/>
                    <a:pt x="8" y="14"/>
                    <a:pt x="4" y="14"/>
                  </a:cubicBezTo>
                  <a:cubicBezTo>
                    <a:pt x="3" y="14"/>
                    <a:pt x="1" y="15"/>
                    <a:pt x="1" y="14"/>
                  </a:cubicBezTo>
                  <a:cubicBezTo>
                    <a:pt x="0" y="12"/>
                    <a:pt x="1" y="11"/>
                    <a:pt x="3" y="10"/>
                  </a:cubicBezTo>
                  <a:cubicBezTo>
                    <a:pt x="10" y="6"/>
                    <a:pt x="17" y="0"/>
                    <a:pt x="27" y="0"/>
                  </a:cubicBezTo>
                  <a:cubicBezTo>
                    <a:pt x="27" y="0"/>
                    <a:pt x="28" y="0"/>
                    <a:pt x="29" y="0"/>
                  </a:cubicBezTo>
                  <a:cubicBezTo>
                    <a:pt x="29" y="2"/>
                    <a:pt x="28" y="3"/>
                    <a:pt x="28" y="5"/>
                  </a:cubicBezTo>
                  <a:close/>
                </a:path>
              </a:pathLst>
            </a:custGeom>
            <a:solidFill>
              <a:srgbClr val="9F2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 name="Freeform 55">
              <a:extLst>
                <a:ext uri="{FF2B5EF4-FFF2-40B4-BE49-F238E27FC236}">
                  <a16:creationId xmlns:a16="http://schemas.microsoft.com/office/drawing/2014/main" id="{F43C3BD0-7B4D-4018-8F97-1959DA099C3B}"/>
                </a:ext>
              </a:extLst>
            </p:cNvPr>
            <p:cNvSpPr/>
            <p:nvPr/>
          </p:nvSpPr>
          <p:spPr bwMode="auto">
            <a:xfrm>
              <a:off x="5978525" y="4857751"/>
              <a:ext cx="133350" cy="103188"/>
            </a:xfrm>
            <a:custGeom>
              <a:avLst/>
              <a:gdLst>
                <a:gd name="T0" fmla="*/ 12 w 23"/>
                <a:gd name="T1" fmla="*/ 0 h 18"/>
                <a:gd name="T2" fmla="*/ 14 w 23"/>
                <a:gd name="T3" fmla="*/ 1 h 18"/>
                <a:gd name="T4" fmla="*/ 23 w 23"/>
                <a:gd name="T5" fmla="*/ 7 h 18"/>
                <a:gd name="T6" fmla="*/ 9 w 23"/>
                <a:gd name="T7" fmla="*/ 18 h 18"/>
                <a:gd name="T8" fmla="*/ 6 w 23"/>
                <a:gd name="T9" fmla="*/ 14 h 18"/>
                <a:gd name="T10" fmla="*/ 5 w 23"/>
                <a:gd name="T11" fmla="*/ 8 h 18"/>
                <a:gd name="T12" fmla="*/ 12 w 23"/>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3" h="18">
                  <a:moveTo>
                    <a:pt x="12" y="0"/>
                  </a:moveTo>
                  <a:cubicBezTo>
                    <a:pt x="13" y="0"/>
                    <a:pt x="13" y="1"/>
                    <a:pt x="14" y="1"/>
                  </a:cubicBezTo>
                  <a:cubicBezTo>
                    <a:pt x="14" y="7"/>
                    <a:pt x="23" y="1"/>
                    <a:pt x="23" y="7"/>
                  </a:cubicBezTo>
                  <a:cubicBezTo>
                    <a:pt x="11" y="6"/>
                    <a:pt x="8" y="8"/>
                    <a:pt x="9" y="18"/>
                  </a:cubicBezTo>
                  <a:cubicBezTo>
                    <a:pt x="6" y="18"/>
                    <a:pt x="8" y="15"/>
                    <a:pt x="6" y="14"/>
                  </a:cubicBezTo>
                  <a:cubicBezTo>
                    <a:pt x="0" y="13"/>
                    <a:pt x="0" y="13"/>
                    <a:pt x="5" y="8"/>
                  </a:cubicBezTo>
                  <a:cubicBezTo>
                    <a:pt x="8" y="5"/>
                    <a:pt x="8" y="1"/>
                    <a:pt x="12" y="0"/>
                  </a:cubicBezTo>
                  <a:close/>
                </a:path>
              </a:pathLst>
            </a:custGeom>
            <a:solidFill>
              <a:srgbClr val="982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 name="Freeform 56">
              <a:extLst>
                <a:ext uri="{FF2B5EF4-FFF2-40B4-BE49-F238E27FC236}">
                  <a16:creationId xmlns:a16="http://schemas.microsoft.com/office/drawing/2014/main" id="{E6B2A48E-F5F2-4011-AA5F-5918C53D43AE}"/>
                </a:ext>
              </a:extLst>
            </p:cNvPr>
            <p:cNvSpPr/>
            <p:nvPr/>
          </p:nvSpPr>
          <p:spPr bwMode="auto">
            <a:xfrm>
              <a:off x="6181725" y="3576638"/>
              <a:ext cx="93662" cy="74613"/>
            </a:xfrm>
            <a:custGeom>
              <a:avLst/>
              <a:gdLst>
                <a:gd name="T0" fmla="*/ 14 w 16"/>
                <a:gd name="T1" fmla="*/ 13 h 13"/>
                <a:gd name="T2" fmla="*/ 7 w 16"/>
                <a:gd name="T3" fmla="*/ 13 h 13"/>
                <a:gd name="T4" fmla="*/ 0 w 16"/>
                <a:gd name="T5" fmla="*/ 6 h 13"/>
                <a:gd name="T6" fmla="*/ 13 w 16"/>
                <a:gd name="T7" fmla="*/ 1 h 13"/>
                <a:gd name="T8" fmla="*/ 16 w 16"/>
                <a:gd name="T9" fmla="*/ 4 h 13"/>
                <a:gd name="T10" fmla="*/ 14 w 16"/>
                <a:gd name="T11" fmla="*/ 13 h 13"/>
              </a:gdLst>
              <a:ahLst/>
              <a:cxnLst>
                <a:cxn ang="0">
                  <a:pos x="T0" y="T1"/>
                </a:cxn>
                <a:cxn ang="0">
                  <a:pos x="T2" y="T3"/>
                </a:cxn>
                <a:cxn ang="0">
                  <a:pos x="T4" y="T5"/>
                </a:cxn>
                <a:cxn ang="0">
                  <a:pos x="T6" y="T7"/>
                </a:cxn>
                <a:cxn ang="0">
                  <a:pos x="T8" y="T9"/>
                </a:cxn>
                <a:cxn ang="0">
                  <a:pos x="T10" y="T11"/>
                </a:cxn>
              </a:cxnLst>
              <a:rect l="0" t="0" r="r" b="b"/>
              <a:pathLst>
                <a:path w="16" h="13">
                  <a:moveTo>
                    <a:pt x="14" y="13"/>
                  </a:moveTo>
                  <a:cubicBezTo>
                    <a:pt x="11" y="13"/>
                    <a:pt x="9" y="13"/>
                    <a:pt x="7" y="13"/>
                  </a:cubicBezTo>
                  <a:cubicBezTo>
                    <a:pt x="5" y="11"/>
                    <a:pt x="0" y="11"/>
                    <a:pt x="0" y="6"/>
                  </a:cubicBezTo>
                  <a:cubicBezTo>
                    <a:pt x="3" y="0"/>
                    <a:pt x="8" y="1"/>
                    <a:pt x="13" y="1"/>
                  </a:cubicBezTo>
                  <a:cubicBezTo>
                    <a:pt x="14" y="1"/>
                    <a:pt x="16" y="1"/>
                    <a:pt x="16" y="4"/>
                  </a:cubicBezTo>
                  <a:cubicBezTo>
                    <a:pt x="16" y="7"/>
                    <a:pt x="16" y="10"/>
                    <a:pt x="14" y="13"/>
                  </a:cubicBezTo>
                  <a:close/>
                </a:path>
              </a:pathLst>
            </a:custGeom>
            <a:solidFill>
              <a:srgbClr val="EFD0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 name="Freeform 57">
              <a:extLst>
                <a:ext uri="{FF2B5EF4-FFF2-40B4-BE49-F238E27FC236}">
                  <a16:creationId xmlns:a16="http://schemas.microsoft.com/office/drawing/2014/main" id="{E0D4CD71-B7D9-4096-8FF7-FAB8E9083FC3}"/>
                </a:ext>
              </a:extLst>
            </p:cNvPr>
            <p:cNvSpPr/>
            <p:nvPr/>
          </p:nvSpPr>
          <p:spPr bwMode="auto">
            <a:xfrm>
              <a:off x="6153150" y="4706938"/>
              <a:ext cx="138112" cy="98425"/>
            </a:xfrm>
            <a:custGeom>
              <a:avLst/>
              <a:gdLst>
                <a:gd name="T0" fmla="*/ 9 w 24"/>
                <a:gd name="T1" fmla="*/ 15 h 17"/>
                <a:gd name="T2" fmla="*/ 0 w 24"/>
                <a:gd name="T3" fmla="*/ 9 h 17"/>
                <a:gd name="T4" fmla="*/ 5 w 24"/>
                <a:gd name="T5" fmla="*/ 3 h 17"/>
                <a:gd name="T6" fmla="*/ 11 w 24"/>
                <a:gd name="T7" fmla="*/ 0 h 17"/>
                <a:gd name="T8" fmla="*/ 24 w 24"/>
                <a:gd name="T9" fmla="*/ 16 h 17"/>
                <a:gd name="T10" fmla="*/ 15 w 24"/>
                <a:gd name="T11" fmla="*/ 13 h 17"/>
                <a:gd name="T12" fmla="*/ 9 w 24"/>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24" h="17">
                  <a:moveTo>
                    <a:pt x="9" y="15"/>
                  </a:moveTo>
                  <a:cubicBezTo>
                    <a:pt x="10" y="7"/>
                    <a:pt x="5" y="8"/>
                    <a:pt x="0" y="9"/>
                  </a:cubicBezTo>
                  <a:cubicBezTo>
                    <a:pt x="0" y="6"/>
                    <a:pt x="5" y="6"/>
                    <a:pt x="5" y="3"/>
                  </a:cubicBezTo>
                  <a:cubicBezTo>
                    <a:pt x="6" y="0"/>
                    <a:pt x="9" y="1"/>
                    <a:pt x="11" y="0"/>
                  </a:cubicBezTo>
                  <a:cubicBezTo>
                    <a:pt x="10" y="9"/>
                    <a:pt x="21" y="8"/>
                    <a:pt x="24" y="16"/>
                  </a:cubicBezTo>
                  <a:cubicBezTo>
                    <a:pt x="20" y="17"/>
                    <a:pt x="18" y="15"/>
                    <a:pt x="15" y="13"/>
                  </a:cubicBezTo>
                  <a:cubicBezTo>
                    <a:pt x="13" y="11"/>
                    <a:pt x="10" y="11"/>
                    <a:pt x="9" y="15"/>
                  </a:cubicBezTo>
                  <a:close/>
                </a:path>
              </a:pathLst>
            </a:custGeom>
            <a:solidFill>
              <a:srgbClr val="9B3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 name="Freeform 58">
              <a:extLst>
                <a:ext uri="{FF2B5EF4-FFF2-40B4-BE49-F238E27FC236}">
                  <a16:creationId xmlns:a16="http://schemas.microsoft.com/office/drawing/2014/main" id="{4AC152D4-B8AF-45F2-8C83-9E9DE7F85CE9}"/>
                </a:ext>
              </a:extLst>
            </p:cNvPr>
            <p:cNvSpPr/>
            <p:nvPr/>
          </p:nvSpPr>
          <p:spPr bwMode="auto">
            <a:xfrm>
              <a:off x="5943600" y="3686176"/>
              <a:ext cx="115887" cy="87313"/>
            </a:xfrm>
            <a:custGeom>
              <a:avLst/>
              <a:gdLst>
                <a:gd name="T0" fmla="*/ 20 w 20"/>
                <a:gd name="T1" fmla="*/ 5 h 15"/>
                <a:gd name="T2" fmla="*/ 12 w 20"/>
                <a:gd name="T3" fmla="*/ 12 h 15"/>
                <a:gd name="T4" fmla="*/ 6 w 20"/>
                <a:gd name="T5" fmla="*/ 15 h 15"/>
                <a:gd name="T6" fmla="*/ 0 w 20"/>
                <a:gd name="T7" fmla="*/ 15 h 15"/>
                <a:gd name="T8" fmla="*/ 7 w 20"/>
                <a:gd name="T9" fmla="*/ 7 h 15"/>
                <a:gd name="T10" fmla="*/ 20 w 20"/>
                <a:gd name="T11" fmla="*/ 0 h 15"/>
                <a:gd name="T12" fmla="*/ 20 w 20"/>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5"/>
                  </a:moveTo>
                  <a:cubicBezTo>
                    <a:pt x="20" y="10"/>
                    <a:pt x="20" y="15"/>
                    <a:pt x="12" y="12"/>
                  </a:cubicBezTo>
                  <a:cubicBezTo>
                    <a:pt x="10" y="11"/>
                    <a:pt x="7" y="12"/>
                    <a:pt x="6" y="15"/>
                  </a:cubicBezTo>
                  <a:cubicBezTo>
                    <a:pt x="4" y="15"/>
                    <a:pt x="2" y="15"/>
                    <a:pt x="0" y="15"/>
                  </a:cubicBezTo>
                  <a:cubicBezTo>
                    <a:pt x="1" y="11"/>
                    <a:pt x="6" y="10"/>
                    <a:pt x="7" y="7"/>
                  </a:cubicBezTo>
                  <a:cubicBezTo>
                    <a:pt x="11" y="4"/>
                    <a:pt x="15" y="1"/>
                    <a:pt x="20" y="0"/>
                  </a:cubicBezTo>
                  <a:cubicBezTo>
                    <a:pt x="20" y="2"/>
                    <a:pt x="20" y="3"/>
                    <a:pt x="20" y="5"/>
                  </a:cubicBezTo>
                  <a:close/>
                </a:path>
              </a:pathLst>
            </a:custGeom>
            <a:solidFill>
              <a:srgbClr val="993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 name="Freeform 59">
              <a:extLst>
                <a:ext uri="{FF2B5EF4-FFF2-40B4-BE49-F238E27FC236}">
                  <a16:creationId xmlns:a16="http://schemas.microsoft.com/office/drawing/2014/main" id="{21F6DD04-8054-4619-9500-C988B6B59DF7}"/>
                </a:ext>
              </a:extLst>
            </p:cNvPr>
            <p:cNvSpPr/>
            <p:nvPr/>
          </p:nvSpPr>
          <p:spPr bwMode="auto">
            <a:xfrm>
              <a:off x="6181725" y="3419476"/>
              <a:ext cx="133350" cy="98425"/>
            </a:xfrm>
            <a:custGeom>
              <a:avLst/>
              <a:gdLst>
                <a:gd name="T0" fmla="*/ 0 w 23"/>
                <a:gd name="T1" fmla="*/ 7 h 17"/>
                <a:gd name="T2" fmla="*/ 0 w 23"/>
                <a:gd name="T3" fmla="*/ 1 h 17"/>
                <a:gd name="T4" fmla="*/ 5 w 23"/>
                <a:gd name="T5" fmla="*/ 1 h 17"/>
                <a:gd name="T6" fmla="*/ 14 w 23"/>
                <a:gd name="T7" fmla="*/ 8 h 17"/>
                <a:gd name="T8" fmla="*/ 21 w 23"/>
                <a:gd name="T9" fmla="*/ 13 h 17"/>
                <a:gd name="T10" fmla="*/ 22 w 23"/>
                <a:gd name="T11" fmla="*/ 16 h 17"/>
                <a:gd name="T12" fmla="*/ 18 w 23"/>
                <a:gd name="T13" fmla="*/ 17 h 17"/>
                <a:gd name="T14" fmla="*/ 11 w 23"/>
                <a:gd name="T15" fmla="*/ 15 h 17"/>
                <a:gd name="T16" fmla="*/ 0 w 23"/>
                <a:gd name="T1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7">
                  <a:moveTo>
                    <a:pt x="0" y="7"/>
                  </a:moveTo>
                  <a:cubicBezTo>
                    <a:pt x="2" y="5"/>
                    <a:pt x="1" y="3"/>
                    <a:pt x="0" y="1"/>
                  </a:cubicBezTo>
                  <a:cubicBezTo>
                    <a:pt x="2" y="0"/>
                    <a:pt x="3" y="0"/>
                    <a:pt x="5" y="1"/>
                  </a:cubicBezTo>
                  <a:cubicBezTo>
                    <a:pt x="5" y="7"/>
                    <a:pt x="11" y="5"/>
                    <a:pt x="14" y="8"/>
                  </a:cubicBezTo>
                  <a:cubicBezTo>
                    <a:pt x="16" y="10"/>
                    <a:pt x="19" y="11"/>
                    <a:pt x="21" y="13"/>
                  </a:cubicBezTo>
                  <a:cubicBezTo>
                    <a:pt x="22" y="14"/>
                    <a:pt x="23" y="15"/>
                    <a:pt x="22" y="16"/>
                  </a:cubicBezTo>
                  <a:cubicBezTo>
                    <a:pt x="21" y="17"/>
                    <a:pt x="19" y="17"/>
                    <a:pt x="18" y="17"/>
                  </a:cubicBezTo>
                  <a:cubicBezTo>
                    <a:pt x="16" y="16"/>
                    <a:pt x="13" y="16"/>
                    <a:pt x="11" y="15"/>
                  </a:cubicBezTo>
                  <a:cubicBezTo>
                    <a:pt x="7" y="13"/>
                    <a:pt x="1" y="13"/>
                    <a:pt x="0" y="7"/>
                  </a:cubicBezTo>
                  <a:close/>
                </a:path>
              </a:pathLst>
            </a:custGeom>
            <a:solidFill>
              <a:srgbClr val="9D2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 name="Freeform 60">
              <a:extLst>
                <a:ext uri="{FF2B5EF4-FFF2-40B4-BE49-F238E27FC236}">
                  <a16:creationId xmlns:a16="http://schemas.microsoft.com/office/drawing/2014/main" id="{D30AC432-8A77-48EB-A18F-9E3FB29E63CD}"/>
                </a:ext>
              </a:extLst>
            </p:cNvPr>
            <p:cNvSpPr/>
            <p:nvPr/>
          </p:nvSpPr>
          <p:spPr bwMode="auto">
            <a:xfrm>
              <a:off x="6140450" y="4630738"/>
              <a:ext cx="76200" cy="98425"/>
            </a:xfrm>
            <a:custGeom>
              <a:avLst/>
              <a:gdLst>
                <a:gd name="T0" fmla="*/ 13 w 13"/>
                <a:gd name="T1" fmla="*/ 13 h 17"/>
                <a:gd name="T2" fmla="*/ 7 w 13"/>
                <a:gd name="T3" fmla="*/ 16 h 17"/>
                <a:gd name="T4" fmla="*/ 2 w 13"/>
                <a:gd name="T5" fmla="*/ 2 h 17"/>
                <a:gd name="T6" fmla="*/ 11 w 13"/>
                <a:gd name="T7" fmla="*/ 10 h 17"/>
                <a:gd name="T8" fmla="*/ 13 w 13"/>
                <a:gd name="T9" fmla="*/ 13 h 17"/>
              </a:gdLst>
              <a:ahLst/>
              <a:cxnLst>
                <a:cxn ang="0">
                  <a:pos x="T0" y="T1"/>
                </a:cxn>
                <a:cxn ang="0">
                  <a:pos x="T2" y="T3"/>
                </a:cxn>
                <a:cxn ang="0">
                  <a:pos x="T4" y="T5"/>
                </a:cxn>
                <a:cxn ang="0">
                  <a:pos x="T6" y="T7"/>
                </a:cxn>
                <a:cxn ang="0">
                  <a:pos x="T8" y="T9"/>
                </a:cxn>
              </a:cxnLst>
              <a:rect l="0" t="0" r="r" b="b"/>
              <a:pathLst>
                <a:path w="13" h="17">
                  <a:moveTo>
                    <a:pt x="13" y="13"/>
                  </a:moveTo>
                  <a:cubicBezTo>
                    <a:pt x="13" y="17"/>
                    <a:pt x="9" y="16"/>
                    <a:pt x="7" y="16"/>
                  </a:cubicBezTo>
                  <a:cubicBezTo>
                    <a:pt x="0" y="13"/>
                    <a:pt x="3" y="7"/>
                    <a:pt x="2" y="2"/>
                  </a:cubicBezTo>
                  <a:cubicBezTo>
                    <a:pt x="9" y="0"/>
                    <a:pt x="12" y="2"/>
                    <a:pt x="11" y="10"/>
                  </a:cubicBezTo>
                  <a:cubicBezTo>
                    <a:pt x="12" y="11"/>
                    <a:pt x="12" y="12"/>
                    <a:pt x="13" y="13"/>
                  </a:cubicBezTo>
                  <a:close/>
                </a:path>
              </a:pathLst>
            </a:custGeom>
            <a:solidFill>
              <a:srgbClr val="EFC9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5" name="Freeform 61">
              <a:extLst>
                <a:ext uri="{FF2B5EF4-FFF2-40B4-BE49-F238E27FC236}">
                  <a16:creationId xmlns:a16="http://schemas.microsoft.com/office/drawing/2014/main" id="{7898DB9F-6040-4BF2-9D01-0F27322F8E07}"/>
                </a:ext>
              </a:extLst>
            </p:cNvPr>
            <p:cNvSpPr/>
            <p:nvPr/>
          </p:nvSpPr>
          <p:spPr bwMode="auto">
            <a:xfrm>
              <a:off x="6042025" y="4630738"/>
              <a:ext cx="93662" cy="93663"/>
            </a:xfrm>
            <a:custGeom>
              <a:avLst/>
              <a:gdLst>
                <a:gd name="T0" fmla="*/ 3 w 16"/>
                <a:gd name="T1" fmla="*/ 8 h 16"/>
                <a:gd name="T2" fmla="*/ 12 w 16"/>
                <a:gd name="T3" fmla="*/ 2 h 16"/>
                <a:gd name="T4" fmla="*/ 6 w 16"/>
                <a:gd name="T5" fmla="*/ 16 h 16"/>
                <a:gd name="T6" fmla="*/ 3 w 16"/>
                <a:gd name="T7" fmla="*/ 8 h 16"/>
              </a:gdLst>
              <a:ahLst/>
              <a:cxnLst>
                <a:cxn ang="0">
                  <a:pos x="T0" y="T1"/>
                </a:cxn>
                <a:cxn ang="0">
                  <a:pos x="T2" y="T3"/>
                </a:cxn>
                <a:cxn ang="0">
                  <a:pos x="T4" y="T5"/>
                </a:cxn>
                <a:cxn ang="0">
                  <a:pos x="T6" y="T7"/>
                </a:cxn>
              </a:cxnLst>
              <a:rect l="0" t="0" r="r" b="b"/>
              <a:pathLst>
                <a:path w="16" h="16">
                  <a:moveTo>
                    <a:pt x="3" y="8"/>
                  </a:moveTo>
                  <a:cubicBezTo>
                    <a:pt x="1" y="0"/>
                    <a:pt x="7" y="1"/>
                    <a:pt x="12" y="2"/>
                  </a:cubicBezTo>
                  <a:cubicBezTo>
                    <a:pt x="10" y="7"/>
                    <a:pt x="16" y="14"/>
                    <a:pt x="6" y="16"/>
                  </a:cubicBezTo>
                  <a:cubicBezTo>
                    <a:pt x="0" y="16"/>
                    <a:pt x="3" y="11"/>
                    <a:pt x="3" y="8"/>
                  </a:cubicBezTo>
                  <a:close/>
                </a:path>
              </a:pathLst>
            </a:custGeom>
            <a:solidFill>
              <a:srgbClr val="EDCD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6" name="Freeform 62">
              <a:extLst>
                <a:ext uri="{FF2B5EF4-FFF2-40B4-BE49-F238E27FC236}">
                  <a16:creationId xmlns:a16="http://schemas.microsoft.com/office/drawing/2014/main" id="{87E062FD-3C9F-4035-9BE8-EB69B9C287CE}"/>
                </a:ext>
              </a:extLst>
            </p:cNvPr>
            <p:cNvSpPr/>
            <p:nvPr/>
          </p:nvSpPr>
          <p:spPr bwMode="auto">
            <a:xfrm>
              <a:off x="5915025" y="5391151"/>
              <a:ext cx="104775" cy="85725"/>
            </a:xfrm>
            <a:custGeom>
              <a:avLst/>
              <a:gdLst>
                <a:gd name="T0" fmla="*/ 16 w 18"/>
                <a:gd name="T1" fmla="*/ 11 h 15"/>
                <a:gd name="T2" fmla="*/ 4 w 18"/>
                <a:gd name="T3" fmla="*/ 13 h 15"/>
                <a:gd name="T4" fmla="*/ 1 w 18"/>
                <a:gd name="T5" fmla="*/ 7 h 15"/>
                <a:gd name="T6" fmla="*/ 9 w 18"/>
                <a:gd name="T7" fmla="*/ 2 h 15"/>
                <a:gd name="T8" fmla="*/ 10 w 18"/>
                <a:gd name="T9" fmla="*/ 4 h 15"/>
                <a:gd name="T10" fmla="*/ 16 w 18"/>
                <a:gd name="T11" fmla="*/ 11 h 15"/>
              </a:gdLst>
              <a:ahLst/>
              <a:cxnLst>
                <a:cxn ang="0">
                  <a:pos x="T0" y="T1"/>
                </a:cxn>
                <a:cxn ang="0">
                  <a:pos x="T2" y="T3"/>
                </a:cxn>
                <a:cxn ang="0">
                  <a:pos x="T4" y="T5"/>
                </a:cxn>
                <a:cxn ang="0">
                  <a:pos x="T6" y="T7"/>
                </a:cxn>
                <a:cxn ang="0">
                  <a:pos x="T8" y="T9"/>
                </a:cxn>
                <a:cxn ang="0">
                  <a:pos x="T10" y="T11"/>
                </a:cxn>
              </a:cxnLst>
              <a:rect l="0" t="0" r="r" b="b"/>
              <a:pathLst>
                <a:path w="18" h="15">
                  <a:moveTo>
                    <a:pt x="16" y="11"/>
                  </a:moveTo>
                  <a:cubicBezTo>
                    <a:pt x="13" y="15"/>
                    <a:pt x="8" y="13"/>
                    <a:pt x="4" y="13"/>
                  </a:cubicBezTo>
                  <a:cubicBezTo>
                    <a:pt x="0" y="13"/>
                    <a:pt x="0" y="10"/>
                    <a:pt x="1" y="7"/>
                  </a:cubicBezTo>
                  <a:cubicBezTo>
                    <a:pt x="2" y="3"/>
                    <a:pt x="4" y="0"/>
                    <a:pt x="9" y="2"/>
                  </a:cubicBezTo>
                  <a:cubicBezTo>
                    <a:pt x="11" y="2"/>
                    <a:pt x="8" y="5"/>
                    <a:pt x="10" y="4"/>
                  </a:cubicBezTo>
                  <a:cubicBezTo>
                    <a:pt x="18" y="2"/>
                    <a:pt x="17" y="6"/>
                    <a:pt x="16" y="11"/>
                  </a:cubicBezTo>
                  <a:close/>
                </a:path>
              </a:pathLst>
            </a:custGeom>
            <a:solidFill>
              <a:srgbClr val="F0C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7" name="Freeform 63">
              <a:extLst>
                <a:ext uri="{FF2B5EF4-FFF2-40B4-BE49-F238E27FC236}">
                  <a16:creationId xmlns:a16="http://schemas.microsoft.com/office/drawing/2014/main" id="{1CA1D3C9-817E-4F5A-9AC0-E47ABE58F205}"/>
                </a:ext>
              </a:extLst>
            </p:cNvPr>
            <p:cNvSpPr/>
            <p:nvPr/>
          </p:nvSpPr>
          <p:spPr bwMode="auto">
            <a:xfrm>
              <a:off x="5967413" y="3860801"/>
              <a:ext cx="157162" cy="115888"/>
            </a:xfrm>
            <a:custGeom>
              <a:avLst/>
              <a:gdLst>
                <a:gd name="T0" fmla="*/ 23 w 27"/>
                <a:gd name="T1" fmla="*/ 10 h 20"/>
                <a:gd name="T2" fmla="*/ 4 w 27"/>
                <a:gd name="T3" fmla="*/ 20 h 20"/>
                <a:gd name="T4" fmla="*/ 10 w 27"/>
                <a:gd name="T5" fmla="*/ 12 h 20"/>
                <a:gd name="T6" fmla="*/ 14 w 27"/>
                <a:gd name="T7" fmla="*/ 7 h 20"/>
                <a:gd name="T8" fmla="*/ 18 w 27"/>
                <a:gd name="T9" fmla="*/ 2 h 20"/>
                <a:gd name="T10" fmla="*/ 23 w 27"/>
                <a:gd name="T11" fmla="*/ 1 h 20"/>
                <a:gd name="T12" fmla="*/ 23 w 27"/>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27" h="20">
                  <a:moveTo>
                    <a:pt x="23" y="10"/>
                  </a:moveTo>
                  <a:cubicBezTo>
                    <a:pt x="17" y="14"/>
                    <a:pt x="11" y="18"/>
                    <a:pt x="4" y="20"/>
                  </a:cubicBezTo>
                  <a:cubicBezTo>
                    <a:pt x="0" y="14"/>
                    <a:pt x="8" y="15"/>
                    <a:pt x="10" y="12"/>
                  </a:cubicBezTo>
                  <a:cubicBezTo>
                    <a:pt x="11" y="9"/>
                    <a:pt x="13" y="8"/>
                    <a:pt x="14" y="7"/>
                  </a:cubicBezTo>
                  <a:cubicBezTo>
                    <a:pt x="16" y="5"/>
                    <a:pt x="16" y="3"/>
                    <a:pt x="18" y="2"/>
                  </a:cubicBezTo>
                  <a:cubicBezTo>
                    <a:pt x="19" y="0"/>
                    <a:pt x="21" y="0"/>
                    <a:pt x="23" y="1"/>
                  </a:cubicBezTo>
                  <a:cubicBezTo>
                    <a:pt x="27" y="4"/>
                    <a:pt x="21" y="7"/>
                    <a:pt x="23" y="10"/>
                  </a:cubicBezTo>
                  <a:close/>
                </a:path>
              </a:pathLst>
            </a:custGeom>
            <a:solidFill>
              <a:srgbClr val="952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8" name="Freeform 64">
              <a:extLst>
                <a:ext uri="{FF2B5EF4-FFF2-40B4-BE49-F238E27FC236}">
                  <a16:creationId xmlns:a16="http://schemas.microsoft.com/office/drawing/2014/main" id="{33909E8D-E0F1-4DE1-AEBB-ABFA23FFB741}"/>
                </a:ext>
              </a:extLst>
            </p:cNvPr>
            <p:cNvSpPr/>
            <p:nvPr/>
          </p:nvSpPr>
          <p:spPr bwMode="auto">
            <a:xfrm>
              <a:off x="6157913" y="5019676"/>
              <a:ext cx="174625" cy="80963"/>
            </a:xfrm>
            <a:custGeom>
              <a:avLst/>
              <a:gdLst>
                <a:gd name="T0" fmla="*/ 1 w 30"/>
                <a:gd name="T1" fmla="*/ 0 h 14"/>
                <a:gd name="T2" fmla="*/ 9 w 30"/>
                <a:gd name="T3" fmla="*/ 0 h 14"/>
                <a:gd name="T4" fmla="*/ 18 w 30"/>
                <a:gd name="T5" fmla="*/ 6 h 14"/>
                <a:gd name="T6" fmla="*/ 23 w 30"/>
                <a:gd name="T7" fmla="*/ 14 h 14"/>
                <a:gd name="T8" fmla="*/ 0 w 30"/>
                <a:gd name="T9" fmla="*/ 5 h 14"/>
                <a:gd name="T10" fmla="*/ 1 w 30"/>
                <a:gd name="T11" fmla="*/ 0 h 14"/>
              </a:gdLst>
              <a:ahLst/>
              <a:cxnLst>
                <a:cxn ang="0">
                  <a:pos x="T0" y="T1"/>
                </a:cxn>
                <a:cxn ang="0">
                  <a:pos x="T2" y="T3"/>
                </a:cxn>
                <a:cxn ang="0">
                  <a:pos x="T4" y="T5"/>
                </a:cxn>
                <a:cxn ang="0">
                  <a:pos x="T6" y="T7"/>
                </a:cxn>
                <a:cxn ang="0">
                  <a:pos x="T8" y="T9"/>
                </a:cxn>
                <a:cxn ang="0">
                  <a:pos x="T10" y="T11"/>
                </a:cxn>
              </a:cxnLst>
              <a:rect l="0" t="0" r="r" b="b"/>
              <a:pathLst>
                <a:path w="30" h="14">
                  <a:moveTo>
                    <a:pt x="1" y="0"/>
                  </a:moveTo>
                  <a:cubicBezTo>
                    <a:pt x="3" y="0"/>
                    <a:pt x="6" y="0"/>
                    <a:pt x="9" y="0"/>
                  </a:cubicBezTo>
                  <a:cubicBezTo>
                    <a:pt x="11" y="4"/>
                    <a:pt x="15" y="4"/>
                    <a:pt x="18" y="6"/>
                  </a:cubicBezTo>
                  <a:cubicBezTo>
                    <a:pt x="21" y="7"/>
                    <a:pt x="30" y="7"/>
                    <a:pt x="23" y="14"/>
                  </a:cubicBezTo>
                  <a:cubicBezTo>
                    <a:pt x="17" y="7"/>
                    <a:pt x="8" y="7"/>
                    <a:pt x="0" y="5"/>
                  </a:cubicBezTo>
                  <a:cubicBezTo>
                    <a:pt x="3" y="3"/>
                    <a:pt x="3" y="2"/>
                    <a:pt x="1" y="0"/>
                  </a:cubicBezTo>
                  <a:close/>
                </a:path>
              </a:pathLst>
            </a:custGeom>
            <a:solidFill>
              <a:srgbClr val="9532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9" name="Freeform 65">
              <a:extLst>
                <a:ext uri="{FF2B5EF4-FFF2-40B4-BE49-F238E27FC236}">
                  <a16:creationId xmlns:a16="http://schemas.microsoft.com/office/drawing/2014/main" id="{9DBC029A-846C-4CC3-A903-3BD81270E39D}"/>
                </a:ext>
              </a:extLst>
            </p:cNvPr>
            <p:cNvSpPr/>
            <p:nvPr/>
          </p:nvSpPr>
          <p:spPr bwMode="auto">
            <a:xfrm>
              <a:off x="6188075" y="3743326"/>
              <a:ext cx="87312" cy="100013"/>
            </a:xfrm>
            <a:custGeom>
              <a:avLst/>
              <a:gdLst>
                <a:gd name="T0" fmla="*/ 14 w 15"/>
                <a:gd name="T1" fmla="*/ 3 h 17"/>
                <a:gd name="T2" fmla="*/ 15 w 15"/>
                <a:gd name="T3" fmla="*/ 4 h 17"/>
                <a:gd name="T4" fmla="*/ 13 w 15"/>
                <a:gd name="T5" fmla="*/ 14 h 17"/>
                <a:gd name="T6" fmla="*/ 2 w 15"/>
                <a:gd name="T7" fmla="*/ 10 h 17"/>
                <a:gd name="T8" fmla="*/ 3 w 15"/>
                <a:gd name="T9" fmla="*/ 10 h 17"/>
                <a:gd name="T10" fmla="*/ 3 w 15"/>
                <a:gd name="T11" fmla="*/ 3 h 17"/>
                <a:gd name="T12" fmla="*/ 14 w 15"/>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4" y="3"/>
                  </a:moveTo>
                  <a:cubicBezTo>
                    <a:pt x="14" y="3"/>
                    <a:pt x="14" y="3"/>
                    <a:pt x="15" y="4"/>
                  </a:cubicBezTo>
                  <a:cubicBezTo>
                    <a:pt x="15" y="7"/>
                    <a:pt x="15" y="11"/>
                    <a:pt x="13" y="14"/>
                  </a:cubicBezTo>
                  <a:cubicBezTo>
                    <a:pt x="8" y="17"/>
                    <a:pt x="5" y="15"/>
                    <a:pt x="2" y="10"/>
                  </a:cubicBezTo>
                  <a:cubicBezTo>
                    <a:pt x="3" y="10"/>
                    <a:pt x="3" y="10"/>
                    <a:pt x="3" y="10"/>
                  </a:cubicBezTo>
                  <a:cubicBezTo>
                    <a:pt x="1" y="7"/>
                    <a:pt x="0" y="5"/>
                    <a:pt x="3" y="3"/>
                  </a:cubicBezTo>
                  <a:cubicBezTo>
                    <a:pt x="7" y="0"/>
                    <a:pt x="10" y="2"/>
                    <a:pt x="14" y="3"/>
                  </a:cubicBezTo>
                  <a:close/>
                </a:path>
              </a:pathLst>
            </a:custGeom>
            <a:solidFill>
              <a:srgbClr val="F1D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0" name="Freeform 66">
              <a:extLst>
                <a:ext uri="{FF2B5EF4-FFF2-40B4-BE49-F238E27FC236}">
                  <a16:creationId xmlns:a16="http://schemas.microsoft.com/office/drawing/2014/main" id="{66508187-29C6-4115-9984-551706B7F64D}"/>
                </a:ext>
              </a:extLst>
            </p:cNvPr>
            <p:cNvSpPr/>
            <p:nvPr/>
          </p:nvSpPr>
          <p:spPr bwMode="auto">
            <a:xfrm>
              <a:off x="6175375" y="3802063"/>
              <a:ext cx="128587" cy="80963"/>
            </a:xfrm>
            <a:custGeom>
              <a:avLst/>
              <a:gdLst>
                <a:gd name="T0" fmla="*/ 4 w 22"/>
                <a:gd name="T1" fmla="*/ 0 h 14"/>
                <a:gd name="T2" fmla="*/ 15 w 22"/>
                <a:gd name="T3" fmla="*/ 4 h 14"/>
                <a:gd name="T4" fmla="*/ 17 w 22"/>
                <a:gd name="T5" fmla="*/ 14 h 14"/>
                <a:gd name="T6" fmla="*/ 6 w 22"/>
                <a:gd name="T7" fmla="*/ 12 h 14"/>
                <a:gd name="T8" fmla="*/ 4 w 22"/>
                <a:gd name="T9" fmla="*/ 11 h 14"/>
                <a:gd name="T10" fmla="*/ 1 w 22"/>
                <a:gd name="T11" fmla="*/ 2 h 14"/>
                <a:gd name="T12" fmla="*/ 4 w 2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4" y="0"/>
                  </a:moveTo>
                  <a:cubicBezTo>
                    <a:pt x="8" y="1"/>
                    <a:pt x="10" y="6"/>
                    <a:pt x="15" y="4"/>
                  </a:cubicBezTo>
                  <a:cubicBezTo>
                    <a:pt x="14" y="8"/>
                    <a:pt x="22" y="9"/>
                    <a:pt x="17" y="14"/>
                  </a:cubicBezTo>
                  <a:cubicBezTo>
                    <a:pt x="13" y="14"/>
                    <a:pt x="9" y="13"/>
                    <a:pt x="6" y="12"/>
                  </a:cubicBezTo>
                  <a:cubicBezTo>
                    <a:pt x="5" y="12"/>
                    <a:pt x="4" y="12"/>
                    <a:pt x="4" y="11"/>
                  </a:cubicBezTo>
                  <a:cubicBezTo>
                    <a:pt x="2" y="8"/>
                    <a:pt x="0" y="6"/>
                    <a:pt x="1" y="2"/>
                  </a:cubicBezTo>
                  <a:cubicBezTo>
                    <a:pt x="2" y="2"/>
                    <a:pt x="3" y="1"/>
                    <a:pt x="4" y="0"/>
                  </a:cubicBezTo>
                  <a:close/>
                </a:path>
              </a:pathLst>
            </a:custGeom>
            <a:solidFill>
              <a:srgbClr val="9A3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1" name="Freeform 67">
              <a:extLst>
                <a:ext uri="{FF2B5EF4-FFF2-40B4-BE49-F238E27FC236}">
                  <a16:creationId xmlns:a16="http://schemas.microsoft.com/office/drawing/2014/main" id="{29CB4852-B05F-40A7-908C-76CA0181E091}"/>
                </a:ext>
              </a:extLst>
            </p:cNvPr>
            <p:cNvSpPr/>
            <p:nvPr/>
          </p:nvSpPr>
          <p:spPr bwMode="auto">
            <a:xfrm>
              <a:off x="6170613" y="3860801"/>
              <a:ext cx="109537" cy="109538"/>
            </a:xfrm>
            <a:custGeom>
              <a:avLst/>
              <a:gdLst>
                <a:gd name="T0" fmla="*/ 18 w 19"/>
                <a:gd name="T1" fmla="*/ 19 h 19"/>
                <a:gd name="T2" fmla="*/ 0 w 19"/>
                <a:gd name="T3" fmla="*/ 8 h 19"/>
                <a:gd name="T4" fmla="*/ 2 w 19"/>
                <a:gd name="T5" fmla="*/ 4 h 19"/>
                <a:gd name="T6" fmla="*/ 6 w 19"/>
                <a:gd name="T7" fmla="*/ 1 h 19"/>
                <a:gd name="T8" fmla="*/ 6 w 19"/>
                <a:gd name="T9" fmla="*/ 1 h 19"/>
                <a:gd name="T10" fmla="*/ 14 w 19"/>
                <a:gd name="T11" fmla="*/ 11 h 19"/>
                <a:gd name="T12" fmla="*/ 18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8" y="19"/>
                  </a:moveTo>
                  <a:cubicBezTo>
                    <a:pt x="10" y="19"/>
                    <a:pt x="5" y="14"/>
                    <a:pt x="0" y="8"/>
                  </a:cubicBezTo>
                  <a:cubicBezTo>
                    <a:pt x="1" y="7"/>
                    <a:pt x="2" y="6"/>
                    <a:pt x="2" y="4"/>
                  </a:cubicBezTo>
                  <a:cubicBezTo>
                    <a:pt x="2" y="2"/>
                    <a:pt x="3" y="0"/>
                    <a:pt x="6" y="1"/>
                  </a:cubicBezTo>
                  <a:cubicBezTo>
                    <a:pt x="6" y="1"/>
                    <a:pt x="6" y="1"/>
                    <a:pt x="6" y="1"/>
                  </a:cubicBezTo>
                  <a:cubicBezTo>
                    <a:pt x="9" y="4"/>
                    <a:pt x="11" y="8"/>
                    <a:pt x="14" y="11"/>
                  </a:cubicBezTo>
                  <a:cubicBezTo>
                    <a:pt x="15" y="14"/>
                    <a:pt x="19" y="15"/>
                    <a:pt x="18" y="19"/>
                  </a:cubicBezTo>
                  <a:close/>
                </a:path>
              </a:pathLst>
            </a:custGeom>
            <a:solidFill>
              <a:srgbClr val="9A3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2" name="Freeform 68">
              <a:extLst>
                <a:ext uri="{FF2B5EF4-FFF2-40B4-BE49-F238E27FC236}">
                  <a16:creationId xmlns:a16="http://schemas.microsoft.com/office/drawing/2014/main" id="{8639BA40-74E5-40C1-A557-57F440C89EBC}"/>
                </a:ext>
              </a:extLst>
            </p:cNvPr>
            <p:cNvSpPr/>
            <p:nvPr/>
          </p:nvSpPr>
          <p:spPr bwMode="auto">
            <a:xfrm>
              <a:off x="6199188" y="3854451"/>
              <a:ext cx="80962" cy="69850"/>
            </a:xfrm>
            <a:custGeom>
              <a:avLst/>
              <a:gdLst>
                <a:gd name="T0" fmla="*/ 9 w 14"/>
                <a:gd name="T1" fmla="*/ 12 h 12"/>
                <a:gd name="T2" fmla="*/ 1 w 14"/>
                <a:gd name="T3" fmla="*/ 2 h 12"/>
                <a:gd name="T4" fmla="*/ 13 w 14"/>
                <a:gd name="T5" fmla="*/ 5 h 12"/>
                <a:gd name="T6" fmla="*/ 9 w 14"/>
                <a:gd name="T7" fmla="*/ 12 h 12"/>
              </a:gdLst>
              <a:ahLst/>
              <a:cxnLst>
                <a:cxn ang="0">
                  <a:pos x="T0" y="T1"/>
                </a:cxn>
                <a:cxn ang="0">
                  <a:pos x="T2" y="T3"/>
                </a:cxn>
                <a:cxn ang="0">
                  <a:pos x="T4" y="T5"/>
                </a:cxn>
                <a:cxn ang="0">
                  <a:pos x="T6" y="T7"/>
                </a:cxn>
              </a:cxnLst>
              <a:rect l="0" t="0" r="r" b="b"/>
              <a:pathLst>
                <a:path w="14" h="12">
                  <a:moveTo>
                    <a:pt x="9" y="12"/>
                  </a:moveTo>
                  <a:cubicBezTo>
                    <a:pt x="2" y="12"/>
                    <a:pt x="0" y="8"/>
                    <a:pt x="1" y="2"/>
                  </a:cubicBezTo>
                  <a:cubicBezTo>
                    <a:pt x="5" y="2"/>
                    <a:pt x="10" y="0"/>
                    <a:pt x="13" y="5"/>
                  </a:cubicBezTo>
                  <a:cubicBezTo>
                    <a:pt x="14" y="8"/>
                    <a:pt x="11" y="10"/>
                    <a:pt x="9" y="12"/>
                  </a:cubicBezTo>
                  <a:close/>
                </a:path>
              </a:pathLst>
            </a:custGeom>
            <a:solidFill>
              <a:srgbClr val="F0D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3" name="Freeform 69">
              <a:extLst>
                <a:ext uri="{FF2B5EF4-FFF2-40B4-BE49-F238E27FC236}">
                  <a16:creationId xmlns:a16="http://schemas.microsoft.com/office/drawing/2014/main" id="{C354FDA6-A901-4FDD-86F3-91387AEA69D5}"/>
                </a:ext>
              </a:extLst>
            </p:cNvPr>
            <p:cNvSpPr/>
            <p:nvPr/>
          </p:nvSpPr>
          <p:spPr bwMode="auto">
            <a:xfrm>
              <a:off x="5926138" y="3511551"/>
              <a:ext cx="146050" cy="87313"/>
            </a:xfrm>
            <a:custGeom>
              <a:avLst/>
              <a:gdLst>
                <a:gd name="T0" fmla="*/ 25 w 25"/>
                <a:gd name="T1" fmla="*/ 6 h 15"/>
                <a:gd name="T2" fmla="*/ 11 w 25"/>
                <a:gd name="T3" fmla="*/ 15 h 15"/>
                <a:gd name="T4" fmla="*/ 0 w 25"/>
                <a:gd name="T5" fmla="*/ 15 h 15"/>
                <a:gd name="T6" fmla="*/ 12 w 25"/>
                <a:gd name="T7" fmla="*/ 7 h 15"/>
                <a:gd name="T8" fmla="*/ 20 w 25"/>
                <a:gd name="T9" fmla="*/ 1 h 15"/>
                <a:gd name="T10" fmla="*/ 23 w 25"/>
                <a:gd name="T11" fmla="*/ 1 h 15"/>
                <a:gd name="T12" fmla="*/ 25 w 25"/>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5" h="15">
                  <a:moveTo>
                    <a:pt x="25" y="6"/>
                  </a:moveTo>
                  <a:cubicBezTo>
                    <a:pt x="20" y="9"/>
                    <a:pt x="13" y="9"/>
                    <a:pt x="11" y="15"/>
                  </a:cubicBezTo>
                  <a:cubicBezTo>
                    <a:pt x="8" y="15"/>
                    <a:pt x="5" y="15"/>
                    <a:pt x="0" y="15"/>
                  </a:cubicBezTo>
                  <a:cubicBezTo>
                    <a:pt x="3" y="11"/>
                    <a:pt x="8" y="9"/>
                    <a:pt x="12" y="7"/>
                  </a:cubicBezTo>
                  <a:cubicBezTo>
                    <a:pt x="15" y="6"/>
                    <a:pt x="19" y="5"/>
                    <a:pt x="20" y="1"/>
                  </a:cubicBezTo>
                  <a:cubicBezTo>
                    <a:pt x="21" y="0"/>
                    <a:pt x="22" y="0"/>
                    <a:pt x="23" y="1"/>
                  </a:cubicBezTo>
                  <a:cubicBezTo>
                    <a:pt x="24" y="2"/>
                    <a:pt x="24" y="4"/>
                    <a:pt x="25" y="6"/>
                  </a:cubicBezTo>
                  <a:close/>
                </a:path>
              </a:pathLst>
            </a:custGeom>
            <a:solidFill>
              <a:srgbClr val="982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4" name="Freeform 70">
              <a:extLst>
                <a:ext uri="{FF2B5EF4-FFF2-40B4-BE49-F238E27FC236}">
                  <a16:creationId xmlns:a16="http://schemas.microsoft.com/office/drawing/2014/main" id="{7214128A-8141-47F4-96D2-126C523106B0}"/>
                </a:ext>
              </a:extLst>
            </p:cNvPr>
            <p:cNvSpPr/>
            <p:nvPr/>
          </p:nvSpPr>
          <p:spPr bwMode="auto">
            <a:xfrm>
              <a:off x="6223000" y="5222876"/>
              <a:ext cx="80962" cy="80963"/>
            </a:xfrm>
            <a:custGeom>
              <a:avLst/>
              <a:gdLst>
                <a:gd name="T0" fmla="*/ 1 w 14"/>
                <a:gd name="T1" fmla="*/ 2 h 14"/>
                <a:gd name="T2" fmla="*/ 14 w 14"/>
                <a:gd name="T3" fmla="*/ 9 h 14"/>
                <a:gd name="T4" fmla="*/ 3 w 14"/>
                <a:gd name="T5" fmla="*/ 11 h 14"/>
                <a:gd name="T6" fmla="*/ 1 w 14"/>
                <a:gd name="T7" fmla="*/ 2 h 14"/>
              </a:gdLst>
              <a:ahLst/>
              <a:cxnLst>
                <a:cxn ang="0">
                  <a:pos x="T0" y="T1"/>
                </a:cxn>
                <a:cxn ang="0">
                  <a:pos x="T2" y="T3"/>
                </a:cxn>
                <a:cxn ang="0">
                  <a:pos x="T4" y="T5"/>
                </a:cxn>
                <a:cxn ang="0">
                  <a:pos x="T6" y="T7"/>
                </a:cxn>
              </a:cxnLst>
              <a:rect l="0" t="0" r="r" b="b"/>
              <a:pathLst>
                <a:path w="14" h="14">
                  <a:moveTo>
                    <a:pt x="1" y="2"/>
                  </a:moveTo>
                  <a:cubicBezTo>
                    <a:pt x="8" y="0"/>
                    <a:pt x="10" y="5"/>
                    <a:pt x="14" y="9"/>
                  </a:cubicBezTo>
                  <a:cubicBezTo>
                    <a:pt x="10" y="10"/>
                    <a:pt x="7" y="14"/>
                    <a:pt x="3" y="11"/>
                  </a:cubicBezTo>
                  <a:cubicBezTo>
                    <a:pt x="0" y="9"/>
                    <a:pt x="0" y="5"/>
                    <a:pt x="1" y="2"/>
                  </a:cubicBezTo>
                  <a:close/>
                </a:path>
              </a:pathLst>
            </a:custGeom>
            <a:solidFill>
              <a:srgbClr val="EDD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5" name="Freeform 71">
              <a:extLst>
                <a:ext uri="{FF2B5EF4-FFF2-40B4-BE49-F238E27FC236}">
                  <a16:creationId xmlns:a16="http://schemas.microsoft.com/office/drawing/2014/main" id="{617F0DE3-6600-484D-8CAC-CF0E57030747}"/>
                </a:ext>
              </a:extLst>
            </p:cNvPr>
            <p:cNvSpPr/>
            <p:nvPr/>
          </p:nvSpPr>
          <p:spPr bwMode="auto">
            <a:xfrm>
              <a:off x="6007100" y="4387851"/>
              <a:ext cx="104775" cy="109538"/>
            </a:xfrm>
            <a:custGeom>
              <a:avLst/>
              <a:gdLst>
                <a:gd name="T0" fmla="*/ 0 w 18"/>
                <a:gd name="T1" fmla="*/ 9 h 19"/>
                <a:gd name="T2" fmla="*/ 17 w 18"/>
                <a:gd name="T3" fmla="*/ 3 h 19"/>
                <a:gd name="T4" fmla="*/ 16 w 18"/>
                <a:gd name="T5" fmla="*/ 10 h 19"/>
                <a:gd name="T6" fmla="*/ 11 w 18"/>
                <a:gd name="T7" fmla="*/ 17 h 19"/>
                <a:gd name="T8" fmla="*/ 8 w 18"/>
                <a:gd name="T9" fmla="*/ 18 h 19"/>
                <a:gd name="T10" fmla="*/ 0 w 18"/>
                <a:gd name="T11" fmla="*/ 16 h 19"/>
                <a:gd name="T12" fmla="*/ 6 w 18"/>
                <a:gd name="T13" fmla="*/ 13 h 19"/>
                <a:gd name="T14" fmla="*/ 0 w 18"/>
                <a:gd name="T15" fmla="*/ 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0" y="9"/>
                  </a:moveTo>
                  <a:cubicBezTo>
                    <a:pt x="6" y="7"/>
                    <a:pt x="10" y="0"/>
                    <a:pt x="17" y="3"/>
                  </a:cubicBezTo>
                  <a:cubicBezTo>
                    <a:pt x="17" y="6"/>
                    <a:pt x="18" y="8"/>
                    <a:pt x="16" y="10"/>
                  </a:cubicBezTo>
                  <a:cubicBezTo>
                    <a:pt x="11" y="10"/>
                    <a:pt x="12" y="15"/>
                    <a:pt x="11" y="17"/>
                  </a:cubicBezTo>
                  <a:cubicBezTo>
                    <a:pt x="10" y="18"/>
                    <a:pt x="9" y="18"/>
                    <a:pt x="8" y="18"/>
                  </a:cubicBezTo>
                  <a:cubicBezTo>
                    <a:pt x="5" y="19"/>
                    <a:pt x="3" y="18"/>
                    <a:pt x="0" y="16"/>
                  </a:cubicBezTo>
                  <a:cubicBezTo>
                    <a:pt x="1" y="13"/>
                    <a:pt x="4" y="14"/>
                    <a:pt x="6" y="13"/>
                  </a:cubicBezTo>
                  <a:cubicBezTo>
                    <a:pt x="5" y="9"/>
                    <a:pt x="1" y="11"/>
                    <a:pt x="0" y="9"/>
                  </a:cubicBezTo>
                  <a:close/>
                </a:path>
              </a:pathLst>
            </a:custGeom>
            <a:solidFill>
              <a:srgbClr val="A972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6" name="Freeform 72">
              <a:extLst>
                <a:ext uri="{FF2B5EF4-FFF2-40B4-BE49-F238E27FC236}">
                  <a16:creationId xmlns:a16="http://schemas.microsoft.com/office/drawing/2014/main" id="{64194092-C82F-4397-8232-F41AFF86802B}"/>
                </a:ext>
              </a:extLst>
            </p:cNvPr>
            <p:cNvSpPr/>
            <p:nvPr/>
          </p:nvSpPr>
          <p:spPr bwMode="auto">
            <a:xfrm>
              <a:off x="6140450" y="3211513"/>
              <a:ext cx="128587" cy="92075"/>
            </a:xfrm>
            <a:custGeom>
              <a:avLst/>
              <a:gdLst>
                <a:gd name="T0" fmla="*/ 9 w 22"/>
                <a:gd name="T1" fmla="*/ 9 h 16"/>
                <a:gd name="T2" fmla="*/ 9 w 22"/>
                <a:gd name="T3" fmla="*/ 0 h 16"/>
                <a:gd name="T4" fmla="*/ 22 w 22"/>
                <a:gd name="T5" fmla="*/ 8 h 16"/>
                <a:gd name="T6" fmla="*/ 16 w 22"/>
                <a:gd name="T7" fmla="*/ 12 h 16"/>
                <a:gd name="T8" fmla="*/ 9 w 22"/>
                <a:gd name="T9" fmla="*/ 9 h 16"/>
              </a:gdLst>
              <a:ahLst/>
              <a:cxnLst>
                <a:cxn ang="0">
                  <a:pos x="T0" y="T1"/>
                </a:cxn>
                <a:cxn ang="0">
                  <a:pos x="T2" y="T3"/>
                </a:cxn>
                <a:cxn ang="0">
                  <a:pos x="T4" y="T5"/>
                </a:cxn>
                <a:cxn ang="0">
                  <a:pos x="T6" y="T7"/>
                </a:cxn>
                <a:cxn ang="0">
                  <a:pos x="T8" y="T9"/>
                </a:cxn>
              </a:cxnLst>
              <a:rect l="0" t="0" r="r" b="b"/>
              <a:pathLst>
                <a:path w="22" h="16">
                  <a:moveTo>
                    <a:pt x="9" y="9"/>
                  </a:moveTo>
                  <a:cubicBezTo>
                    <a:pt x="9" y="6"/>
                    <a:pt x="0" y="3"/>
                    <a:pt x="9" y="0"/>
                  </a:cubicBezTo>
                  <a:cubicBezTo>
                    <a:pt x="14" y="2"/>
                    <a:pt x="20" y="1"/>
                    <a:pt x="22" y="8"/>
                  </a:cubicBezTo>
                  <a:cubicBezTo>
                    <a:pt x="21" y="11"/>
                    <a:pt x="19" y="12"/>
                    <a:pt x="16" y="12"/>
                  </a:cubicBezTo>
                  <a:cubicBezTo>
                    <a:pt x="11" y="16"/>
                    <a:pt x="11" y="10"/>
                    <a:pt x="9" y="9"/>
                  </a:cubicBezTo>
                  <a:close/>
                </a:path>
              </a:pathLst>
            </a:custGeom>
            <a:solidFill>
              <a:srgbClr val="F1C9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7" name="Freeform 73">
              <a:extLst>
                <a:ext uri="{FF2B5EF4-FFF2-40B4-BE49-F238E27FC236}">
                  <a16:creationId xmlns:a16="http://schemas.microsoft.com/office/drawing/2014/main" id="{CF6A9C33-410C-4CA3-8819-2DD7E4C35AF4}"/>
                </a:ext>
              </a:extLst>
            </p:cNvPr>
            <p:cNvSpPr/>
            <p:nvPr/>
          </p:nvSpPr>
          <p:spPr bwMode="auto">
            <a:xfrm>
              <a:off x="6192838" y="3194051"/>
              <a:ext cx="104775" cy="74613"/>
            </a:xfrm>
            <a:custGeom>
              <a:avLst/>
              <a:gdLst>
                <a:gd name="T0" fmla="*/ 13 w 18"/>
                <a:gd name="T1" fmla="*/ 11 h 13"/>
                <a:gd name="T2" fmla="*/ 0 w 18"/>
                <a:gd name="T3" fmla="*/ 3 h 13"/>
                <a:gd name="T4" fmla="*/ 3 w 18"/>
                <a:gd name="T5" fmla="*/ 0 h 13"/>
                <a:gd name="T6" fmla="*/ 15 w 18"/>
                <a:gd name="T7" fmla="*/ 2 h 13"/>
                <a:gd name="T8" fmla="*/ 13 w 18"/>
                <a:gd name="T9" fmla="*/ 5 h 13"/>
                <a:gd name="T10" fmla="*/ 18 w 18"/>
                <a:gd name="T11" fmla="*/ 11 h 13"/>
                <a:gd name="T12" fmla="*/ 13 w 18"/>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13" y="11"/>
                  </a:moveTo>
                  <a:cubicBezTo>
                    <a:pt x="8" y="8"/>
                    <a:pt x="4" y="6"/>
                    <a:pt x="0" y="3"/>
                  </a:cubicBezTo>
                  <a:cubicBezTo>
                    <a:pt x="2" y="3"/>
                    <a:pt x="3" y="2"/>
                    <a:pt x="3" y="0"/>
                  </a:cubicBezTo>
                  <a:cubicBezTo>
                    <a:pt x="7" y="2"/>
                    <a:pt x="11" y="2"/>
                    <a:pt x="15" y="2"/>
                  </a:cubicBezTo>
                  <a:cubicBezTo>
                    <a:pt x="15" y="3"/>
                    <a:pt x="9" y="2"/>
                    <a:pt x="13" y="5"/>
                  </a:cubicBezTo>
                  <a:cubicBezTo>
                    <a:pt x="15" y="7"/>
                    <a:pt x="17" y="8"/>
                    <a:pt x="18" y="11"/>
                  </a:cubicBezTo>
                  <a:cubicBezTo>
                    <a:pt x="16" y="13"/>
                    <a:pt x="14" y="11"/>
                    <a:pt x="13" y="11"/>
                  </a:cubicBezTo>
                  <a:close/>
                </a:path>
              </a:pathLst>
            </a:custGeom>
            <a:solidFill>
              <a:srgbClr val="9A31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8" name="Freeform 74">
              <a:extLst>
                <a:ext uri="{FF2B5EF4-FFF2-40B4-BE49-F238E27FC236}">
                  <a16:creationId xmlns:a16="http://schemas.microsoft.com/office/drawing/2014/main" id="{9114EFEA-94DF-4B04-8F04-F3087531B8AE}"/>
                </a:ext>
              </a:extLst>
            </p:cNvPr>
            <p:cNvSpPr/>
            <p:nvPr/>
          </p:nvSpPr>
          <p:spPr bwMode="auto">
            <a:xfrm>
              <a:off x="5995988" y="3454401"/>
              <a:ext cx="111125" cy="69850"/>
            </a:xfrm>
            <a:custGeom>
              <a:avLst/>
              <a:gdLst>
                <a:gd name="T0" fmla="*/ 11 w 19"/>
                <a:gd name="T1" fmla="*/ 11 h 12"/>
                <a:gd name="T2" fmla="*/ 8 w 19"/>
                <a:gd name="T3" fmla="*/ 11 h 12"/>
                <a:gd name="T4" fmla="*/ 0 w 19"/>
                <a:gd name="T5" fmla="*/ 9 h 12"/>
                <a:gd name="T6" fmla="*/ 10 w 19"/>
                <a:gd name="T7" fmla="*/ 4 h 12"/>
                <a:gd name="T8" fmla="*/ 17 w 19"/>
                <a:gd name="T9" fmla="*/ 3 h 12"/>
                <a:gd name="T10" fmla="*/ 14 w 19"/>
                <a:gd name="T11" fmla="*/ 10 h 12"/>
                <a:gd name="T12" fmla="*/ 11 w 19"/>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1" y="11"/>
                  </a:moveTo>
                  <a:cubicBezTo>
                    <a:pt x="10" y="11"/>
                    <a:pt x="9" y="11"/>
                    <a:pt x="8" y="11"/>
                  </a:cubicBezTo>
                  <a:cubicBezTo>
                    <a:pt x="5" y="11"/>
                    <a:pt x="2" y="12"/>
                    <a:pt x="0" y="9"/>
                  </a:cubicBezTo>
                  <a:cubicBezTo>
                    <a:pt x="4" y="8"/>
                    <a:pt x="7" y="5"/>
                    <a:pt x="10" y="4"/>
                  </a:cubicBezTo>
                  <a:cubicBezTo>
                    <a:pt x="12" y="3"/>
                    <a:pt x="15" y="0"/>
                    <a:pt x="17" y="3"/>
                  </a:cubicBezTo>
                  <a:cubicBezTo>
                    <a:pt x="19" y="7"/>
                    <a:pt x="16" y="9"/>
                    <a:pt x="14" y="10"/>
                  </a:cubicBezTo>
                  <a:cubicBezTo>
                    <a:pt x="13" y="10"/>
                    <a:pt x="12" y="11"/>
                    <a:pt x="11" y="11"/>
                  </a:cubicBezTo>
                  <a:close/>
                </a:path>
              </a:pathLst>
            </a:custGeom>
            <a:solidFill>
              <a:srgbClr val="EDB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9" name="Freeform 75">
              <a:extLst>
                <a:ext uri="{FF2B5EF4-FFF2-40B4-BE49-F238E27FC236}">
                  <a16:creationId xmlns:a16="http://schemas.microsoft.com/office/drawing/2014/main" id="{B5E34C64-E1CD-4179-A3BB-DF40B8100FB3}"/>
                </a:ext>
              </a:extLst>
            </p:cNvPr>
            <p:cNvSpPr/>
            <p:nvPr/>
          </p:nvSpPr>
          <p:spPr bwMode="auto">
            <a:xfrm>
              <a:off x="5984875" y="3378201"/>
              <a:ext cx="109537" cy="58738"/>
            </a:xfrm>
            <a:custGeom>
              <a:avLst/>
              <a:gdLst>
                <a:gd name="T0" fmla="*/ 13 w 19"/>
                <a:gd name="T1" fmla="*/ 1 h 10"/>
                <a:gd name="T2" fmla="*/ 19 w 19"/>
                <a:gd name="T3" fmla="*/ 5 h 10"/>
                <a:gd name="T4" fmla="*/ 14 w 19"/>
                <a:gd name="T5" fmla="*/ 8 h 10"/>
                <a:gd name="T6" fmla="*/ 9 w 19"/>
                <a:gd name="T7" fmla="*/ 10 h 10"/>
                <a:gd name="T8" fmla="*/ 3 w 19"/>
                <a:gd name="T9" fmla="*/ 8 h 10"/>
                <a:gd name="T10" fmla="*/ 5 w 19"/>
                <a:gd name="T11" fmla="*/ 4 h 10"/>
                <a:gd name="T12" fmla="*/ 13 w 1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3" y="1"/>
                  </a:moveTo>
                  <a:cubicBezTo>
                    <a:pt x="16" y="1"/>
                    <a:pt x="19" y="0"/>
                    <a:pt x="19" y="5"/>
                  </a:cubicBezTo>
                  <a:cubicBezTo>
                    <a:pt x="19" y="8"/>
                    <a:pt x="17" y="9"/>
                    <a:pt x="14" y="8"/>
                  </a:cubicBezTo>
                  <a:cubicBezTo>
                    <a:pt x="12" y="7"/>
                    <a:pt x="11" y="9"/>
                    <a:pt x="9" y="10"/>
                  </a:cubicBezTo>
                  <a:cubicBezTo>
                    <a:pt x="7" y="10"/>
                    <a:pt x="5" y="10"/>
                    <a:pt x="3" y="8"/>
                  </a:cubicBezTo>
                  <a:cubicBezTo>
                    <a:pt x="0" y="6"/>
                    <a:pt x="4" y="5"/>
                    <a:pt x="5" y="4"/>
                  </a:cubicBezTo>
                  <a:cubicBezTo>
                    <a:pt x="7" y="1"/>
                    <a:pt x="10" y="2"/>
                    <a:pt x="13" y="1"/>
                  </a:cubicBezTo>
                  <a:close/>
                </a:path>
              </a:pathLst>
            </a:custGeom>
            <a:solidFill>
              <a:srgbClr val="F1C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0" name="Freeform 76">
              <a:extLst>
                <a:ext uri="{FF2B5EF4-FFF2-40B4-BE49-F238E27FC236}">
                  <a16:creationId xmlns:a16="http://schemas.microsoft.com/office/drawing/2014/main" id="{05840713-6C0E-4833-AA3D-C39E68FE3DB6}"/>
                </a:ext>
              </a:extLst>
            </p:cNvPr>
            <p:cNvSpPr/>
            <p:nvPr/>
          </p:nvSpPr>
          <p:spPr bwMode="auto">
            <a:xfrm>
              <a:off x="5978525" y="3198813"/>
              <a:ext cx="128587" cy="93663"/>
            </a:xfrm>
            <a:custGeom>
              <a:avLst/>
              <a:gdLst>
                <a:gd name="T0" fmla="*/ 9 w 22"/>
                <a:gd name="T1" fmla="*/ 6 h 16"/>
                <a:gd name="T2" fmla="*/ 11 w 22"/>
                <a:gd name="T3" fmla="*/ 5 h 16"/>
                <a:gd name="T4" fmla="*/ 19 w 22"/>
                <a:gd name="T5" fmla="*/ 3 h 16"/>
                <a:gd name="T6" fmla="*/ 16 w 22"/>
                <a:gd name="T7" fmla="*/ 11 h 16"/>
                <a:gd name="T8" fmla="*/ 6 w 22"/>
                <a:gd name="T9" fmla="*/ 16 h 16"/>
                <a:gd name="T10" fmla="*/ 4 w 22"/>
                <a:gd name="T11" fmla="*/ 16 h 16"/>
                <a:gd name="T12" fmla="*/ 1 w 22"/>
                <a:gd name="T13" fmla="*/ 12 h 16"/>
                <a:gd name="T14" fmla="*/ 9 w 22"/>
                <a:gd name="T15" fmla="*/ 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9" y="6"/>
                  </a:moveTo>
                  <a:cubicBezTo>
                    <a:pt x="10" y="6"/>
                    <a:pt x="10" y="6"/>
                    <a:pt x="11" y="5"/>
                  </a:cubicBezTo>
                  <a:cubicBezTo>
                    <a:pt x="13" y="4"/>
                    <a:pt x="16" y="0"/>
                    <a:pt x="19" y="3"/>
                  </a:cubicBezTo>
                  <a:cubicBezTo>
                    <a:pt x="22" y="6"/>
                    <a:pt x="17" y="8"/>
                    <a:pt x="16" y="11"/>
                  </a:cubicBezTo>
                  <a:cubicBezTo>
                    <a:pt x="12" y="12"/>
                    <a:pt x="9" y="13"/>
                    <a:pt x="6" y="16"/>
                  </a:cubicBezTo>
                  <a:cubicBezTo>
                    <a:pt x="6" y="16"/>
                    <a:pt x="5" y="16"/>
                    <a:pt x="4" y="16"/>
                  </a:cubicBezTo>
                  <a:cubicBezTo>
                    <a:pt x="4" y="14"/>
                    <a:pt x="3" y="13"/>
                    <a:pt x="1" y="12"/>
                  </a:cubicBezTo>
                  <a:cubicBezTo>
                    <a:pt x="0" y="5"/>
                    <a:pt x="6" y="7"/>
                    <a:pt x="9" y="6"/>
                  </a:cubicBezTo>
                  <a:close/>
                </a:path>
              </a:pathLst>
            </a:custGeom>
            <a:solidFill>
              <a:srgbClr val="F2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1" name="Freeform 77">
              <a:extLst>
                <a:ext uri="{FF2B5EF4-FFF2-40B4-BE49-F238E27FC236}">
                  <a16:creationId xmlns:a16="http://schemas.microsoft.com/office/drawing/2014/main" id="{622DA1D5-BB30-4AE4-8EA1-6578F6F9FFB8}"/>
                </a:ext>
              </a:extLst>
            </p:cNvPr>
            <p:cNvSpPr/>
            <p:nvPr/>
          </p:nvSpPr>
          <p:spPr bwMode="auto">
            <a:xfrm>
              <a:off x="5932488" y="5384801"/>
              <a:ext cx="109537" cy="69850"/>
            </a:xfrm>
            <a:custGeom>
              <a:avLst/>
              <a:gdLst>
                <a:gd name="T0" fmla="*/ 13 w 19"/>
                <a:gd name="T1" fmla="*/ 12 h 12"/>
                <a:gd name="T2" fmla="*/ 7 w 19"/>
                <a:gd name="T3" fmla="*/ 8 h 12"/>
                <a:gd name="T4" fmla="*/ 0 w 19"/>
                <a:gd name="T5" fmla="*/ 10 h 12"/>
                <a:gd name="T6" fmla="*/ 6 w 19"/>
                <a:gd name="T7" fmla="*/ 3 h 12"/>
                <a:gd name="T8" fmla="*/ 15 w 19"/>
                <a:gd name="T9" fmla="*/ 0 h 12"/>
                <a:gd name="T10" fmla="*/ 19 w 19"/>
                <a:gd name="T11" fmla="*/ 2 h 12"/>
                <a:gd name="T12" fmla="*/ 15 w 19"/>
                <a:gd name="T13" fmla="*/ 12 h 12"/>
                <a:gd name="T14" fmla="*/ 14 w 19"/>
                <a:gd name="T15" fmla="*/ 12 h 12"/>
                <a:gd name="T16" fmla="*/ 13 w 19"/>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3" y="12"/>
                  </a:moveTo>
                  <a:cubicBezTo>
                    <a:pt x="14" y="6"/>
                    <a:pt x="13" y="4"/>
                    <a:pt x="7" y="8"/>
                  </a:cubicBezTo>
                  <a:cubicBezTo>
                    <a:pt x="5" y="9"/>
                    <a:pt x="3" y="11"/>
                    <a:pt x="0" y="10"/>
                  </a:cubicBezTo>
                  <a:cubicBezTo>
                    <a:pt x="0" y="5"/>
                    <a:pt x="4" y="5"/>
                    <a:pt x="6" y="3"/>
                  </a:cubicBezTo>
                  <a:cubicBezTo>
                    <a:pt x="9" y="1"/>
                    <a:pt x="12" y="0"/>
                    <a:pt x="15" y="0"/>
                  </a:cubicBezTo>
                  <a:cubicBezTo>
                    <a:pt x="16" y="1"/>
                    <a:pt x="17" y="1"/>
                    <a:pt x="19" y="2"/>
                  </a:cubicBezTo>
                  <a:cubicBezTo>
                    <a:pt x="14" y="4"/>
                    <a:pt x="15" y="8"/>
                    <a:pt x="15" y="12"/>
                  </a:cubicBezTo>
                  <a:cubicBezTo>
                    <a:pt x="15" y="12"/>
                    <a:pt x="14" y="12"/>
                    <a:pt x="14" y="12"/>
                  </a:cubicBezTo>
                  <a:lnTo>
                    <a:pt x="13" y="12"/>
                  </a:lnTo>
                  <a:close/>
                </a:path>
              </a:pathLst>
            </a:custGeom>
            <a:solidFill>
              <a:srgbClr val="923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2" name="Freeform 78">
              <a:extLst>
                <a:ext uri="{FF2B5EF4-FFF2-40B4-BE49-F238E27FC236}">
                  <a16:creationId xmlns:a16="http://schemas.microsoft.com/office/drawing/2014/main" id="{39663CAE-161A-4873-8F46-C86011FA2362}"/>
                </a:ext>
              </a:extLst>
            </p:cNvPr>
            <p:cNvSpPr/>
            <p:nvPr/>
          </p:nvSpPr>
          <p:spPr bwMode="auto">
            <a:xfrm>
              <a:off x="6157913" y="3367088"/>
              <a:ext cx="93662" cy="58738"/>
            </a:xfrm>
            <a:custGeom>
              <a:avLst/>
              <a:gdLst>
                <a:gd name="T0" fmla="*/ 9 w 16"/>
                <a:gd name="T1" fmla="*/ 10 h 10"/>
                <a:gd name="T2" fmla="*/ 4 w 16"/>
                <a:gd name="T3" fmla="*/ 10 h 10"/>
                <a:gd name="T4" fmla="*/ 1 w 16"/>
                <a:gd name="T5" fmla="*/ 3 h 10"/>
                <a:gd name="T6" fmla="*/ 8 w 16"/>
                <a:gd name="T7" fmla="*/ 4 h 10"/>
                <a:gd name="T8" fmla="*/ 16 w 16"/>
                <a:gd name="T9" fmla="*/ 8 h 10"/>
                <a:gd name="T10" fmla="*/ 9 w 16"/>
                <a:gd name="T11" fmla="*/ 10 h 10"/>
              </a:gdLst>
              <a:ahLst/>
              <a:cxnLst>
                <a:cxn ang="0">
                  <a:pos x="T0" y="T1"/>
                </a:cxn>
                <a:cxn ang="0">
                  <a:pos x="T2" y="T3"/>
                </a:cxn>
                <a:cxn ang="0">
                  <a:pos x="T4" y="T5"/>
                </a:cxn>
                <a:cxn ang="0">
                  <a:pos x="T6" y="T7"/>
                </a:cxn>
                <a:cxn ang="0">
                  <a:pos x="T8" y="T9"/>
                </a:cxn>
                <a:cxn ang="0">
                  <a:pos x="T10" y="T11"/>
                </a:cxn>
              </a:cxnLst>
              <a:rect l="0" t="0" r="r" b="b"/>
              <a:pathLst>
                <a:path w="16" h="10">
                  <a:moveTo>
                    <a:pt x="9" y="10"/>
                  </a:moveTo>
                  <a:cubicBezTo>
                    <a:pt x="7" y="10"/>
                    <a:pt x="6" y="10"/>
                    <a:pt x="4" y="10"/>
                  </a:cubicBezTo>
                  <a:cubicBezTo>
                    <a:pt x="1" y="9"/>
                    <a:pt x="0" y="5"/>
                    <a:pt x="1" y="3"/>
                  </a:cubicBezTo>
                  <a:cubicBezTo>
                    <a:pt x="3" y="0"/>
                    <a:pt x="6" y="3"/>
                    <a:pt x="8" y="4"/>
                  </a:cubicBezTo>
                  <a:cubicBezTo>
                    <a:pt x="11" y="5"/>
                    <a:pt x="14" y="5"/>
                    <a:pt x="16" y="8"/>
                  </a:cubicBezTo>
                  <a:cubicBezTo>
                    <a:pt x="13" y="9"/>
                    <a:pt x="11" y="10"/>
                    <a:pt x="9" y="10"/>
                  </a:cubicBezTo>
                  <a:close/>
                </a:path>
              </a:pathLst>
            </a:custGeom>
            <a:solidFill>
              <a:srgbClr val="E7B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3" name="Freeform 79">
              <a:extLst>
                <a:ext uri="{FF2B5EF4-FFF2-40B4-BE49-F238E27FC236}">
                  <a16:creationId xmlns:a16="http://schemas.microsoft.com/office/drawing/2014/main" id="{5A50970A-7737-46D7-B67B-A97A513C8D41}"/>
                </a:ext>
              </a:extLst>
            </p:cNvPr>
            <p:cNvSpPr/>
            <p:nvPr/>
          </p:nvSpPr>
          <p:spPr bwMode="auto">
            <a:xfrm>
              <a:off x="6188075" y="3262313"/>
              <a:ext cx="109537" cy="93663"/>
            </a:xfrm>
            <a:custGeom>
              <a:avLst/>
              <a:gdLst>
                <a:gd name="T0" fmla="*/ 1 w 19"/>
                <a:gd name="T1" fmla="*/ 0 h 16"/>
                <a:gd name="T2" fmla="*/ 8 w 19"/>
                <a:gd name="T3" fmla="*/ 3 h 16"/>
                <a:gd name="T4" fmla="*/ 16 w 19"/>
                <a:gd name="T5" fmla="*/ 12 h 16"/>
                <a:gd name="T6" fmla="*/ 17 w 19"/>
                <a:gd name="T7" fmla="*/ 16 h 16"/>
                <a:gd name="T8" fmla="*/ 13 w 19"/>
                <a:gd name="T9" fmla="*/ 16 h 16"/>
                <a:gd name="T10" fmla="*/ 5 w 19"/>
                <a:gd name="T11" fmla="*/ 12 h 16"/>
                <a:gd name="T12" fmla="*/ 1 w 19"/>
                <a:gd name="T13" fmla="*/ 5 h 16"/>
                <a:gd name="T14" fmla="*/ 1 w 19"/>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 y="0"/>
                  </a:moveTo>
                  <a:cubicBezTo>
                    <a:pt x="4" y="0"/>
                    <a:pt x="5" y="3"/>
                    <a:pt x="8" y="3"/>
                  </a:cubicBezTo>
                  <a:cubicBezTo>
                    <a:pt x="8" y="9"/>
                    <a:pt x="13" y="9"/>
                    <a:pt x="16" y="12"/>
                  </a:cubicBezTo>
                  <a:cubicBezTo>
                    <a:pt x="17" y="13"/>
                    <a:pt x="19" y="14"/>
                    <a:pt x="17" y="16"/>
                  </a:cubicBezTo>
                  <a:cubicBezTo>
                    <a:pt x="16" y="16"/>
                    <a:pt x="14" y="16"/>
                    <a:pt x="13" y="16"/>
                  </a:cubicBezTo>
                  <a:cubicBezTo>
                    <a:pt x="10" y="14"/>
                    <a:pt x="7" y="15"/>
                    <a:pt x="5" y="12"/>
                  </a:cubicBezTo>
                  <a:cubicBezTo>
                    <a:pt x="3" y="10"/>
                    <a:pt x="0" y="9"/>
                    <a:pt x="1" y="5"/>
                  </a:cubicBezTo>
                  <a:cubicBezTo>
                    <a:pt x="3" y="3"/>
                    <a:pt x="0" y="2"/>
                    <a:pt x="1" y="0"/>
                  </a:cubicBezTo>
                  <a:close/>
                </a:path>
              </a:pathLst>
            </a:custGeom>
            <a:solidFill>
              <a:srgbClr val="9A3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4" name="Freeform 80">
              <a:extLst>
                <a:ext uri="{FF2B5EF4-FFF2-40B4-BE49-F238E27FC236}">
                  <a16:creationId xmlns:a16="http://schemas.microsoft.com/office/drawing/2014/main" id="{795EF8D3-CF8C-468C-9DDA-4F09E7878ADB}"/>
                </a:ext>
              </a:extLst>
            </p:cNvPr>
            <p:cNvSpPr/>
            <p:nvPr/>
          </p:nvSpPr>
          <p:spPr bwMode="auto">
            <a:xfrm>
              <a:off x="6188075" y="4068763"/>
              <a:ext cx="87312" cy="63500"/>
            </a:xfrm>
            <a:custGeom>
              <a:avLst/>
              <a:gdLst>
                <a:gd name="T0" fmla="*/ 6 w 15"/>
                <a:gd name="T1" fmla="*/ 2 h 11"/>
                <a:gd name="T2" fmla="*/ 15 w 15"/>
                <a:gd name="T3" fmla="*/ 7 h 11"/>
                <a:gd name="T4" fmla="*/ 3 w 15"/>
                <a:gd name="T5" fmla="*/ 11 h 11"/>
                <a:gd name="T6" fmla="*/ 1 w 15"/>
                <a:gd name="T7" fmla="*/ 3 h 11"/>
                <a:gd name="T8" fmla="*/ 6 w 15"/>
                <a:gd name="T9" fmla="*/ 2 h 11"/>
              </a:gdLst>
              <a:ahLst/>
              <a:cxnLst>
                <a:cxn ang="0">
                  <a:pos x="T0" y="T1"/>
                </a:cxn>
                <a:cxn ang="0">
                  <a:pos x="T2" y="T3"/>
                </a:cxn>
                <a:cxn ang="0">
                  <a:pos x="T4" y="T5"/>
                </a:cxn>
                <a:cxn ang="0">
                  <a:pos x="T6" y="T7"/>
                </a:cxn>
                <a:cxn ang="0">
                  <a:pos x="T8" y="T9"/>
                </a:cxn>
              </a:cxnLst>
              <a:rect l="0" t="0" r="r" b="b"/>
              <a:pathLst>
                <a:path w="15" h="11">
                  <a:moveTo>
                    <a:pt x="6" y="2"/>
                  </a:moveTo>
                  <a:cubicBezTo>
                    <a:pt x="9" y="3"/>
                    <a:pt x="13" y="4"/>
                    <a:pt x="15" y="7"/>
                  </a:cubicBezTo>
                  <a:cubicBezTo>
                    <a:pt x="12" y="11"/>
                    <a:pt x="7" y="10"/>
                    <a:pt x="3" y="11"/>
                  </a:cubicBezTo>
                  <a:cubicBezTo>
                    <a:pt x="0" y="9"/>
                    <a:pt x="0" y="6"/>
                    <a:pt x="1" y="3"/>
                  </a:cubicBezTo>
                  <a:cubicBezTo>
                    <a:pt x="2" y="1"/>
                    <a:pt x="4" y="0"/>
                    <a:pt x="6" y="2"/>
                  </a:cubicBezTo>
                  <a:close/>
                </a:path>
              </a:pathLst>
            </a:custGeom>
            <a:solidFill>
              <a:srgbClr val="EED1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5" name="Freeform 81">
              <a:extLst>
                <a:ext uri="{FF2B5EF4-FFF2-40B4-BE49-F238E27FC236}">
                  <a16:creationId xmlns:a16="http://schemas.microsoft.com/office/drawing/2014/main" id="{AD96C43D-CFA0-4702-AF45-5B0424732609}"/>
                </a:ext>
              </a:extLst>
            </p:cNvPr>
            <p:cNvSpPr/>
            <p:nvPr/>
          </p:nvSpPr>
          <p:spPr bwMode="auto">
            <a:xfrm>
              <a:off x="6175375" y="4138613"/>
              <a:ext cx="122237" cy="87313"/>
            </a:xfrm>
            <a:custGeom>
              <a:avLst/>
              <a:gdLst>
                <a:gd name="T0" fmla="*/ 1 w 21"/>
                <a:gd name="T1" fmla="*/ 2 h 15"/>
                <a:gd name="T2" fmla="*/ 5 w 21"/>
                <a:gd name="T3" fmla="*/ 0 h 15"/>
                <a:gd name="T4" fmla="*/ 9 w 21"/>
                <a:gd name="T5" fmla="*/ 4 h 15"/>
                <a:gd name="T6" fmla="*/ 18 w 21"/>
                <a:gd name="T7" fmla="*/ 9 h 15"/>
                <a:gd name="T8" fmla="*/ 13 w 21"/>
                <a:gd name="T9" fmla="*/ 14 h 15"/>
                <a:gd name="T10" fmla="*/ 4 w 21"/>
                <a:gd name="T11" fmla="*/ 9 h 15"/>
                <a:gd name="T12" fmla="*/ 2 w 21"/>
                <a:gd name="T13" fmla="*/ 8 h 15"/>
                <a:gd name="T14" fmla="*/ 1 w 21"/>
                <a:gd name="T15" fmla="*/ 2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 y="2"/>
                  </a:moveTo>
                  <a:cubicBezTo>
                    <a:pt x="2" y="2"/>
                    <a:pt x="3" y="1"/>
                    <a:pt x="5" y="0"/>
                  </a:cubicBezTo>
                  <a:cubicBezTo>
                    <a:pt x="6" y="1"/>
                    <a:pt x="7" y="3"/>
                    <a:pt x="9" y="4"/>
                  </a:cubicBezTo>
                  <a:cubicBezTo>
                    <a:pt x="12" y="6"/>
                    <a:pt x="16" y="7"/>
                    <a:pt x="18" y="9"/>
                  </a:cubicBezTo>
                  <a:cubicBezTo>
                    <a:pt x="21" y="15"/>
                    <a:pt x="17" y="14"/>
                    <a:pt x="13" y="14"/>
                  </a:cubicBezTo>
                  <a:cubicBezTo>
                    <a:pt x="10" y="12"/>
                    <a:pt x="7" y="12"/>
                    <a:pt x="4" y="9"/>
                  </a:cubicBezTo>
                  <a:cubicBezTo>
                    <a:pt x="3" y="9"/>
                    <a:pt x="3" y="8"/>
                    <a:pt x="2" y="8"/>
                  </a:cubicBezTo>
                  <a:cubicBezTo>
                    <a:pt x="1" y="6"/>
                    <a:pt x="0" y="4"/>
                    <a:pt x="1" y="2"/>
                  </a:cubicBezTo>
                  <a:close/>
                </a:path>
              </a:pathLst>
            </a:custGeom>
            <a:solidFill>
              <a:srgbClr val="9A3B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6" name="Freeform 82">
              <a:extLst>
                <a:ext uri="{FF2B5EF4-FFF2-40B4-BE49-F238E27FC236}">
                  <a16:creationId xmlns:a16="http://schemas.microsoft.com/office/drawing/2014/main" id="{5AFFBF7A-8AFB-4CB5-8C66-B428EB606850}"/>
                </a:ext>
              </a:extLst>
            </p:cNvPr>
            <p:cNvSpPr/>
            <p:nvPr/>
          </p:nvSpPr>
          <p:spPr bwMode="auto">
            <a:xfrm>
              <a:off x="5991225" y="3860801"/>
              <a:ext cx="80962" cy="68263"/>
            </a:xfrm>
            <a:custGeom>
              <a:avLst/>
              <a:gdLst>
                <a:gd name="T0" fmla="*/ 12 w 14"/>
                <a:gd name="T1" fmla="*/ 8 h 12"/>
                <a:gd name="T2" fmla="*/ 6 w 14"/>
                <a:gd name="T3" fmla="*/ 12 h 12"/>
                <a:gd name="T4" fmla="*/ 1 w 14"/>
                <a:gd name="T5" fmla="*/ 3 h 12"/>
                <a:gd name="T6" fmla="*/ 3 w 14"/>
                <a:gd name="T7" fmla="*/ 1 h 12"/>
                <a:gd name="T8" fmla="*/ 12 w 14"/>
                <a:gd name="T9" fmla="*/ 8 h 12"/>
              </a:gdLst>
              <a:ahLst/>
              <a:cxnLst>
                <a:cxn ang="0">
                  <a:pos x="T0" y="T1"/>
                </a:cxn>
                <a:cxn ang="0">
                  <a:pos x="T2" y="T3"/>
                </a:cxn>
                <a:cxn ang="0">
                  <a:pos x="T4" y="T5"/>
                </a:cxn>
                <a:cxn ang="0">
                  <a:pos x="T6" y="T7"/>
                </a:cxn>
                <a:cxn ang="0">
                  <a:pos x="T8" y="T9"/>
                </a:cxn>
              </a:cxnLst>
              <a:rect l="0" t="0" r="r" b="b"/>
              <a:pathLst>
                <a:path w="14" h="12">
                  <a:moveTo>
                    <a:pt x="12" y="8"/>
                  </a:moveTo>
                  <a:cubicBezTo>
                    <a:pt x="11" y="10"/>
                    <a:pt x="8" y="11"/>
                    <a:pt x="6" y="12"/>
                  </a:cubicBezTo>
                  <a:cubicBezTo>
                    <a:pt x="0" y="11"/>
                    <a:pt x="1" y="7"/>
                    <a:pt x="1" y="3"/>
                  </a:cubicBezTo>
                  <a:cubicBezTo>
                    <a:pt x="2" y="2"/>
                    <a:pt x="2" y="1"/>
                    <a:pt x="3" y="1"/>
                  </a:cubicBezTo>
                  <a:cubicBezTo>
                    <a:pt x="9" y="0"/>
                    <a:pt x="14" y="0"/>
                    <a:pt x="12" y="8"/>
                  </a:cubicBezTo>
                  <a:close/>
                </a:path>
              </a:pathLst>
            </a:custGeom>
            <a:solidFill>
              <a:srgbClr val="F3C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7" name="Freeform 83">
              <a:extLst>
                <a:ext uri="{FF2B5EF4-FFF2-40B4-BE49-F238E27FC236}">
                  <a16:creationId xmlns:a16="http://schemas.microsoft.com/office/drawing/2014/main" id="{FE1C7E37-9AF6-4463-9400-5EBF832A871A}"/>
                </a:ext>
              </a:extLst>
            </p:cNvPr>
            <p:cNvSpPr/>
            <p:nvPr/>
          </p:nvSpPr>
          <p:spPr bwMode="auto">
            <a:xfrm>
              <a:off x="5943600" y="3355976"/>
              <a:ext cx="115887" cy="98425"/>
            </a:xfrm>
            <a:custGeom>
              <a:avLst/>
              <a:gdLst>
                <a:gd name="T0" fmla="*/ 20 w 20"/>
                <a:gd name="T1" fmla="*/ 5 h 17"/>
                <a:gd name="T2" fmla="*/ 10 w 20"/>
                <a:gd name="T3" fmla="*/ 12 h 17"/>
                <a:gd name="T4" fmla="*/ 0 w 20"/>
                <a:gd name="T5" fmla="*/ 17 h 17"/>
                <a:gd name="T6" fmla="*/ 7 w 20"/>
                <a:gd name="T7" fmla="*/ 7 h 17"/>
                <a:gd name="T8" fmla="*/ 18 w 20"/>
                <a:gd name="T9" fmla="*/ 3 h 17"/>
                <a:gd name="T10" fmla="*/ 20 w 20"/>
                <a:gd name="T11" fmla="*/ 5 h 17"/>
              </a:gdLst>
              <a:ahLst/>
              <a:cxnLst>
                <a:cxn ang="0">
                  <a:pos x="T0" y="T1"/>
                </a:cxn>
                <a:cxn ang="0">
                  <a:pos x="T2" y="T3"/>
                </a:cxn>
                <a:cxn ang="0">
                  <a:pos x="T4" y="T5"/>
                </a:cxn>
                <a:cxn ang="0">
                  <a:pos x="T6" y="T7"/>
                </a:cxn>
                <a:cxn ang="0">
                  <a:pos x="T8" y="T9"/>
                </a:cxn>
                <a:cxn ang="0">
                  <a:pos x="T10" y="T11"/>
                </a:cxn>
              </a:cxnLst>
              <a:rect l="0" t="0" r="r" b="b"/>
              <a:pathLst>
                <a:path w="20" h="17">
                  <a:moveTo>
                    <a:pt x="20" y="5"/>
                  </a:moveTo>
                  <a:cubicBezTo>
                    <a:pt x="17" y="8"/>
                    <a:pt x="12" y="8"/>
                    <a:pt x="10" y="12"/>
                  </a:cubicBezTo>
                  <a:cubicBezTo>
                    <a:pt x="7" y="13"/>
                    <a:pt x="4" y="15"/>
                    <a:pt x="0" y="17"/>
                  </a:cubicBezTo>
                  <a:cubicBezTo>
                    <a:pt x="0" y="11"/>
                    <a:pt x="6" y="11"/>
                    <a:pt x="7" y="7"/>
                  </a:cubicBezTo>
                  <a:cubicBezTo>
                    <a:pt x="11" y="4"/>
                    <a:pt x="13" y="0"/>
                    <a:pt x="18" y="3"/>
                  </a:cubicBezTo>
                  <a:cubicBezTo>
                    <a:pt x="19" y="4"/>
                    <a:pt x="20" y="5"/>
                    <a:pt x="20" y="5"/>
                  </a:cubicBezTo>
                  <a:close/>
                </a:path>
              </a:pathLst>
            </a:custGeom>
            <a:solidFill>
              <a:srgbClr val="942E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8" name="Freeform 84">
              <a:extLst>
                <a:ext uri="{FF2B5EF4-FFF2-40B4-BE49-F238E27FC236}">
                  <a16:creationId xmlns:a16="http://schemas.microsoft.com/office/drawing/2014/main" id="{53D27293-DEE8-48ED-8670-56332FA8232E}"/>
                </a:ext>
              </a:extLst>
            </p:cNvPr>
            <p:cNvSpPr/>
            <p:nvPr/>
          </p:nvSpPr>
          <p:spPr bwMode="auto">
            <a:xfrm>
              <a:off x="5978525" y="3327401"/>
              <a:ext cx="93662" cy="68263"/>
            </a:xfrm>
            <a:custGeom>
              <a:avLst/>
              <a:gdLst>
                <a:gd name="T0" fmla="*/ 12 w 16"/>
                <a:gd name="T1" fmla="*/ 8 h 12"/>
                <a:gd name="T2" fmla="*/ 1 w 16"/>
                <a:gd name="T3" fmla="*/ 12 h 12"/>
                <a:gd name="T4" fmla="*/ 3 w 16"/>
                <a:gd name="T5" fmla="*/ 5 h 12"/>
                <a:gd name="T6" fmla="*/ 10 w 16"/>
                <a:gd name="T7" fmla="*/ 0 h 12"/>
                <a:gd name="T8" fmla="*/ 16 w 16"/>
                <a:gd name="T9" fmla="*/ 4 h 12"/>
                <a:gd name="T10" fmla="*/ 12 w 16"/>
                <a:gd name="T11" fmla="*/ 8 h 12"/>
              </a:gdLst>
              <a:ahLst/>
              <a:cxnLst>
                <a:cxn ang="0">
                  <a:pos x="T0" y="T1"/>
                </a:cxn>
                <a:cxn ang="0">
                  <a:pos x="T2" y="T3"/>
                </a:cxn>
                <a:cxn ang="0">
                  <a:pos x="T4" y="T5"/>
                </a:cxn>
                <a:cxn ang="0">
                  <a:pos x="T6" y="T7"/>
                </a:cxn>
                <a:cxn ang="0">
                  <a:pos x="T8" y="T9"/>
                </a:cxn>
                <a:cxn ang="0">
                  <a:pos x="T10" y="T11"/>
                </a:cxn>
              </a:cxnLst>
              <a:rect l="0" t="0" r="r" b="b"/>
              <a:pathLst>
                <a:path w="16" h="12">
                  <a:moveTo>
                    <a:pt x="12" y="8"/>
                  </a:moveTo>
                  <a:cubicBezTo>
                    <a:pt x="8" y="9"/>
                    <a:pt x="5" y="11"/>
                    <a:pt x="1" y="12"/>
                  </a:cubicBezTo>
                  <a:cubicBezTo>
                    <a:pt x="0" y="9"/>
                    <a:pt x="5" y="8"/>
                    <a:pt x="3" y="5"/>
                  </a:cubicBezTo>
                  <a:cubicBezTo>
                    <a:pt x="5" y="3"/>
                    <a:pt x="8" y="1"/>
                    <a:pt x="10" y="0"/>
                  </a:cubicBezTo>
                  <a:cubicBezTo>
                    <a:pt x="13" y="0"/>
                    <a:pt x="16" y="0"/>
                    <a:pt x="16" y="4"/>
                  </a:cubicBezTo>
                  <a:cubicBezTo>
                    <a:pt x="15" y="6"/>
                    <a:pt x="13" y="7"/>
                    <a:pt x="12" y="8"/>
                  </a:cubicBezTo>
                  <a:close/>
                </a:path>
              </a:pathLst>
            </a:custGeom>
            <a:solidFill>
              <a:srgbClr val="B26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9" name="Freeform 85">
              <a:extLst>
                <a:ext uri="{FF2B5EF4-FFF2-40B4-BE49-F238E27FC236}">
                  <a16:creationId xmlns:a16="http://schemas.microsoft.com/office/drawing/2014/main" id="{300049FB-4BDF-4FAA-AB1A-C0FE40600587}"/>
                </a:ext>
              </a:extLst>
            </p:cNvPr>
            <p:cNvSpPr/>
            <p:nvPr/>
          </p:nvSpPr>
          <p:spPr bwMode="auto">
            <a:xfrm>
              <a:off x="6129338" y="4398963"/>
              <a:ext cx="87312" cy="87313"/>
            </a:xfrm>
            <a:custGeom>
              <a:avLst/>
              <a:gdLst>
                <a:gd name="T0" fmla="*/ 13 w 15"/>
                <a:gd name="T1" fmla="*/ 15 h 15"/>
                <a:gd name="T2" fmla="*/ 7 w 15"/>
                <a:gd name="T3" fmla="*/ 11 h 15"/>
                <a:gd name="T4" fmla="*/ 9 w 15"/>
                <a:gd name="T5" fmla="*/ 1 h 15"/>
                <a:gd name="T6" fmla="*/ 12 w 15"/>
                <a:gd name="T7" fmla="*/ 5 h 15"/>
                <a:gd name="T8" fmla="*/ 13 w 15"/>
                <a:gd name="T9" fmla="*/ 15 h 15"/>
              </a:gdLst>
              <a:ahLst/>
              <a:cxnLst>
                <a:cxn ang="0">
                  <a:pos x="T0" y="T1"/>
                </a:cxn>
                <a:cxn ang="0">
                  <a:pos x="T2" y="T3"/>
                </a:cxn>
                <a:cxn ang="0">
                  <a:pos x="T4" y="T5"/>
                </a:cxn>
                <a:cxn ang="0">
                  <a:pos x="T6" y="T7"/>
                </a:cxn>
                <a:cxn ang="0">
                  <a:pos x="T8" y="T9"/>
                </a:cxn>
              </a:cxnLst>
              <a:rect l="0" t="0" r="r" b="b"/>
              <a:pathLst>
                <a:path w="15" h="15">
                  <a:moveTo>
                    <a:pt x="13" y="15"/>
                  </a:moveTo>
                  <a:cubicBezTo>
                    <a:pt x="10" y="15"/>
                    <a:pt x="9" y="12"/>
                    <a:pt x="7" y="11"/>
                  </a:cubicBezTo>
                  <a:cubicBezTo>
                    <a:pt x="6" y="7"/>
                    <a:pt x="0" y="3"/>
                    <a:pt x="9" y="1"/>
                  </a:cubicBezTo>
                  <a:cubicBezTo>
                    <a:pt x="13" y="0"/>
                    <a:pt x="12" y="3"/>
                    <a:pt x="12" y="5"/>
                  </a:cubicBezTo>
                  <a:cubicBezTo>
                    <a:pt x="12" y="8"/>
                    <a:pt x="15" y="11"/>
                    <a:pt x="13" y="15"/>
                  </a:cubicBezTo>
                  <a:close/>
                </a:path>
              </a:pathLst>
            </a:custGeom>
            <a:solidFill>
              <a:srgbClr val="ECC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0" name="Freeform 86">
              <a:extLst>
                <a:ext uri="{FF2B5EF4-FFF2-40B4-BE49-F238E27FC236}">
                  <a16:creationId xmlns:a16="http://schemas.microsoft.com/office/drawing/2014/main" id="{F828AEDB-202D-47C0-BC9B-9FD8A999FDD4}"/>
                </a:ext>
              </a:extLst>
            </p:cNvPr>
            <p:cNvSpPr/>
            <p:nvPr/>
          </p:nvSpPr>
          <p:spPr bwMode="auto">
            <a:xfrm>
              <a:off x="6234113" y="5413376"/>
              <a:ext cx="69850" cy="63500"/>
            </a:xfrm>
            <a:custGeom>
              <a:avLst/>
              <a:gdLst>
                <a:gd name="T0" fmla="*/ 3 w 12"/>
                <a:gd name="T1" fmla="*/ 0 h 11"/>
                <a:gd name="T2" fmla="*/ 12 w 12"/>
                <a:gd name="T3" fmla="*/ 5 h 11"/>
                <a:gd name="T4" fmla="*/ 4 w 12"/>
                <a:gd name="T5" fmla="*/ 8 h 11"/>
                <a:gd name="T6" fmla="*/ 3 w 12"/>
                <a:gd name="T7" fmla="*/ 0 h 11"/>
              </a:gdLst>
              <a:ahLst/>
              <a:cxnLst>
                <a:cxn ang="0">
                  <a:pos x="T0" y="T1"/>
                </a:cxn>
                <a:cxn ang="0">
                  <a:pos x="T2" y="T3"/>
                </a:cxn>
                <a:cxn ang="0">
                  <a:pos x="T4" y="T5"/>
                </a:cxn>
                <a:cxn ang="0">
                  <a:pos x="T6" y="T7"/>
                </a:cxn>
              </a:cxnLst>
              <a:rect l="0" t="0" r="r" b="b"/>
              <a:pathLst>
                <a:path w="12" h="11">
                  <a:moveTo>
                    <a:pt x="3" y="0"/>
                  </a:moveTo>
                  <a:cubicBezTo>
                    <a:pt x="7" y="0"/>
                    <a:pt x="9" y="3"/>
                    <a:pt x="12" y="5"/>
                  </a:cubicBezTo>
                  <a:cubicBezTo>
                    <a:pt x="12" y="11"/>
                    <a:pt x="7" y="9"/>
                    <a:pt x="4" y="8"/>
                  </a:cubicBezTo>
                  <a:cubicBezTo>
                    <a:pt x="0" y="7"/>
                    <a:pt x="1" y="3"/>
                    <a:pt x="3" y="0"/>
                  </a:cubicBezTo>
                  <a:close/>
                </a:path>
              </a:pathLst>
            </a:custGeom>
            <a:solidFill>
              <a:srgbClr val="F2D0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1" name="Freeform 87">
              <a:extLst>
                <a:ext uri="{FF2B5EF4-FFF2-40B4-BE49-F238E27FC236}">
                  <a16:creationId xmlns:a16="http://schemas.microsoft.com/office/drawing/2014/main" id="{9B7F9C4F-03B7-41E9-A9A1-2CB998AA3BC8}"/>
                </a:ext>
              </a:extLst>
            </p:cNvPr>
            <p:cNvSpPr/>
            <p:nvPr/>
          </p:nvSpPr>
          <p:spPr bwMode="auto">
            <a:xfrm>
              <a:off x="6181725" y="3314701"/>
              <a:ext cx="104775" cy="80963"/>
            </a:xfrm>
            <a:custGeom>
              <a:avLst/>
              <a:gdLst>
                <a:gd name="T0" fmla="*/ 7 w 18"/>
                <a:gd name="T1" fmla="*/ 2 h 14"/>
                <a:gd name="T2" fmla="*/ 14 w 18"/>
                <a:gd name="T3" fmla="*/ 7 h 14"/>
                <a:gd name="T4" fmla="*/ 16 w 18"/>
                <a:gd name="T5" fmla="*/ 14 h 14"/>
                <a:gd name="T6" fmla="*/ 0 w 18"/>
                <a:gd name="T7" fmla="*/ 5 h 14"/>
                <a:gd name="T8" fmla="*/ 7 w 18"/>
                <a:gd name="T9" fmla="*/ 2 h 14"/>
              </a:gdLst>
              <a:ahLst/>
              <a:cxnLst>
                <a:cxn ang="0">
                  <a:pos x="T0" y="T1"/>
                </a:cxn>
                <a:cxn ang="0">
                  <a:pos x="T2" y="T3"/>
                </a:cxn>
                <a:cxn ang="0">
                  <a:pos x="T4" y="T5"/>
                </a:cxn>
                <a:cxn ang="0">
                  <a:pos x="T6" y="T7"/>
                </a:cxn>
                <a:cxn ang="0">
                  <a:pos x="T8" y="T9"/>
                </a:cxn>
              </a:cxnLst>
              <a:rect l="0" t="0" r="r" b="b"/>
              <a:pathLst>
                <a:path w="18" h="14">
                  <a:moveTo>
                    <a:pt x="7" y="2"/>
                  </a:moveTo>
                  <a:cubicBezTo>
                    <a:pt x="10" y="3"/>
                    <a:pt x="12" y="5"/>
                    <a:pt x="14" y="7"/>
                  </a:cubicBezTo>
                  <a:cubicBezTo>
                    <a:pt x="8" y="10"/>
                    <a:pt x="18" y="11"/>
                    <a:pt x="16" y="14"/>
                  </a:cubicBezTo>
                  <a:cubicBezTo>
                    <a:pt x="10" y="11"/>
                    <a:pt x="5" y="8"/>
                    <a:pt x="0" y="5"/>
                  </a:cubicBezTo>
                  <a:cubicBezTo>
                    <a:pt x="1" y="0"/>
                    <a:pt x="4" y="2"/>
                    <a:pt x="7" y="2"/>
                  </a:cubicBezTo>
                  <a:close/>
                </a:path>
              </a:pathLst>
            </a:custGeom>
            <a:solidFill>
              <a:srgbClr val="AF65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2" name="Freeform 88">
              <a:extLst>
                <a:ext uri="{FF2B5EF4-FFF2-40B4-BE49-F238E27FC236}">
                  <a16:creationId xmlns:a16="http://schemas.microsoft.com/office/drawing/2014/main" id="{D72BD1D4-0EE3-44F2-BD0D-2A85FA2CBE66}"/>
                </a:ext>
              </a:extLst>
            </p:cNvPr>
            <p:cNvSpPr/>
            <p:nvPr/>
          </p:nvSpPr>
          <p:spPr bwMode="auto">
            <a:xfrm>
              <a:off x="5995988" y="4068763"/>
              <a:ext cx="80962" cy="69850"/>
            </a:xfrm>
            <a:custGeom>
              <a:avLst/>
              <a:gdLst>
                <a:gd name="T0" fmla="*/ 0 w 14"/>
                <a:gd name="T1" fmla="*/ 6 h 12"/>
                <a:gd name="T2" fmla="*/ 11 w 14"/>
                <a:gd name="T3" fmla="*/ 3 h 12"/>
                <a:gd name="T4" fmla="*/ 12 w 14"/>
                <a:gd name="T5" fmla="*/ 4 h 12"/>
                <a:gd name="T6" fmla="*/ 11 w 14"/>
                <a:gd name="T7" fmla="*/ 12 h 12"/>
                <a:gd name="T8" fmla="*/ 11 w 14"/>
                <a:gd name="T9" fmla="*/ 12 h 12"/>
                <a:gd name="T10" fmla="*/ 0 w 14"/>
                <a:gd name="T11" fmla="*/ 6 h 12"/>
              </a:gdLst>
              <a:ahLst/>
              <a:cxnLst>
                <a:cxn ang="0">
                  <a:pos x="T0" y="T1"/>
                </a:cxn>
                <a:cxn ang="0">
                  <a:pos x="T2" y="T3"/>
                </a:cxn>
                <a:cxn ang="0">
                  <a:pos x="T4" y="T5"/>
                </a:cxn>
                <a:cxn ang="0">
                  <a:pos x="T6" y="T7"/>
                </a:cxn>
                <a:cxn ang="0">
                  <a:pos x="T8" y="T9"/>
                </a:cxn>
                <a:cxn ang="0">
                  <a:pos x="T10" y="T11"/>
                </a:cxn>
              </a:cxnLst>
              <a:rect l="0" t="0" r="r" b="b"/>
              <a:pathLst>
                <a:path w="14" h="12">
                  <a:moveTo>
                    <a:pt x="0" y="6"/>
                  </a:moveTo>
                  <a:cubicBezTo>
                    <a:pt x="4" y="4"/>
                    <a:pt x="6" y="0"/>
                    <a:pt x="11" y="3"/>
                  </a:cubicBezTo>
                  <a:cubicBezTo>
                    <a:pt x="11" y="4"/>
                    <a:pt x="12" y="4"/>
                    <a:pt x="12" y="4"/>
                  </a:cubicBezTo>
                  <a:cubicBezTo>
                    <a:pt x="14" y="7"/>
                    <a:pt x="13" y="10"/>
                    <a:pt x="11" y="12"/>
                  </a:cubicBezTo>
                  <a:cubicBezTo>
                    <a:pt x="11" y="12"/>
                    <a:pt x="11" y="12"/>
                    <a:pt x="11" y="12"/>
                  </a:cubicBezTo>
                  <a:cubicBezTo>
                    <a:pt x="7" y="10"/>
                    <a:pt x="2" y="11"/>
                    <a:pt x="0" y="6"/>
                  </a:cubicBezTo>
                  <a:close/>
                </a:path>
              </a:pathLst>
            </a:custGeom>
            <a:solidFill>
              <a:srgbClr val="F1D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3" name="Freeform 89">
              <a:extLst>
                <a:ext uri="{FF2B5EF4-FFF2-40B4-BE49-F238E27FC236}">
                  <a16:creationId xmlns:a16="http://schemas.microsoft.com/office/drawing/2014/main" id="{DFD48C27-F082-4CFE-AC30-329BE421E756}"/>
                </a:ext>
              </a:extLst>
            </p:cNvPr>
            <p:cNvSpPr/>
            <p:nvPr/>
          </p:nvSpPr>
          <p:spPr bwMode="auto">
            <a:xfrm>
              <a:off x="5991225" y="4549776"/>
              <a:ext cx="80962" cy="92075"/>
            </a:xfrm>
            <a:custGeom>
              <a:avLst/>
              <a:gdLst>
                <a:gd name="T0" fmla="*/ 13 w 14"/>
                <a:gd name="T1" fmla="*/ 9 h 16"/>
                <a:gd name="T2" fmla="*/ 0 w 14"/>
                <a:gd name="T3" fmla="*/ 16 h 16"/>
                <a:gd name="T4" fmla="*/ 5 w 14"/>
                <a:gd name="T5" fmla="*/ 9 h 16"/>
                <a:gd name="T6" fmla="*/ 6 w 14"/>
                <a:gd name="T7" fmla="*/ 3 h 16"/>
                <a:gd name="T8" fmla="*/ 8 w 14"/>
                <a:gd name="T9" fmla="*/ 0 h 16"/>
                <a:gd name="T10" fmla="*/ 14 w 14"/>
                <a:gd name="T11" fmla="*/ 7 h 16"/>
                <a:gd name="T12" fmla="*/ 13 w 14"/>
                <a:gd name="T13" fmla="*/ 9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13" y="9"/>
                  </a:moveTo>
                  <a:cubicBezTo>
                    <a:pt x="8" y="9"/>
                    <a:pt x="6" y="16"/>
                    <a:pt x="0" y="16"/>
                  </a:cubicBezTo>
                  <a:cubicBezTo>
                    <a:pt x="0" y="12"/>
                    <a:pt x="1" y="10"/>
                    <a:pt x="5" y="9"/>
                  </a:cubicBezTo>
                  <a:cubicBezTo>
                    <a:pt x="9" y="8"/>
                    <a:pt x="8" y="5"/>
                    <a:pt x="6" y="3"/>
                  </a:cubicBezTo>
                  <a:cubicBezTo>
                    <a:pt x="7" y="2"/>
                    <a:pt x="7" y="0"/>
                    <a:pt x="8" y="0"/>
                  </a:cubicBezTo>
                  <a:cubicBezTo>
                    <a:pt x="12" y="1"/>
                    <a:pt x="14" y="3"/>
                    <a:pt x="14" y="7"/>
                  </a:cubicBezTo>
                  <a:cubicBezTo>
                    <a:pt x="14" y="8"/>
                    <a:pt x="14" y="8"/>
                    <a:pt x="13" y="9"/>
                  </a:cubicBezTo>
                  <a:close/>
                </a:path>
              </a:pathLst>
            </a:custGeom>
            <a:solidFill>
              <a:srgbClr val="B97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4" name="Freeform 90">
              <a:extLst>
                <a:ext uri="{FF2B5EF4-FFF2-40B4-BE49-F238E27FC236}">
                  <a16:creationId xmlns:a16="http://schemas.microsoft.com/office/drawing/2014/main" id="{3B9B38EE-388D-4BF0-968F-19AF8C555663}"/>
                </a:ext>
              </a:extLst>
            </p:cNvPr>
            <p:cNvSpPr/>
            <p:nvPr/>
          </p:nvSpPr>
          <p:spPr bwMode="auto">
            <a:xfrm>
              <a:off x="6227763" y="3524251"/>
              <a:ext cx="93662" cy="80963"/>
            </a:xfrm>
            <a:custGeom>
              <a:avLst/>
              <a:gdLst>
                <a:gd name="T0" fmla="*/ 8 w 16"/>
                <a:gd name="T1" fmla="*/ 13 h 14"/>
                <a:gd name="T2" fmla="*/ 4 w 16"/>
                <a:gd name="T3" fmla="*/ 11 h 14"/>
                <a:gd name="T4" fmla="*/ 1 w 16"/>
                <a:gd name="T5" fmla="*/ 6 h 14"/>
                <a:gd name="T6" fmla="*/ 1 w 16"/>
                <a:gd name="T7" fmla="*/ 2 h 14"/>
                <a:gd name="T8" fmla="*/ 8 w 16"/>
                <a:gd name="T9" fmla="*/ 6 h 14"/>
                <a:gd name="T10" fmla="*/ 16 w 16"/>
                <a:gd name="T11" fmla="*/ 12 h 14"/>
                <a:gd name="T12" fmla="*/ 8 w 16"/>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8" y="13"/>
                  </a:moveTo>
                  <a:cubicBezTo>
                    <a:pt x="7" y="11"/>
                    <a:pt x="6" y="11"/>
                    <a:pt x="4" y="11"/>
                  </a:cubicBezTo>
                  <a:cubicBezTo>
                    <a:pt x="3" y="10"/>
                    <a:pt x="0" y="9"/>
                    <a:pt x="1" y="6"/>
                  </a:cubicBezTo>
                  <a:cubicBezTo>
                    <a:pt x="2" y="5"/>
                    <a:pt x="1" y="4"/>
                    <a:pt x="1" y="2"/>
                  </a:cubicBezTo>
                  <a:cubicBezTo>
                    <a:pt x="5" y="0"/>
                    <a:pt x="6" y="4"/>
                    <a:pt x="8" y="6"/>
                  </a:cubicBezTo>
                  <a:cubicBezTo>
                    <a:pt x="11" y="7"/>
                    <a:pt x="15" y="8"/>
                    <a:pt x="16" y="12"/>
                  </a:cubicBezTo>
                  <a:cubicBezTo>
                    <a:pt x="13" y="14"/>
                    <a:pt x="11" y="13"/>
                    <a:pt x="8" y="13"/>
                  </a:cubicBezTo>
                  <a:close/>
                </a:path>
              </a:pathLst>
            </a:custGeom>
            <a:solidFill>
              <a:srgbClr val="9B2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5" name="Freeform 91">
              <a:extLst>
                <a:ext uri="{FF2B5EF4-FFF2-40B4-BE49-F238E27FC236}">
                  <a16:creationId xmlns:a16="http://schemas.microsoft.com/office/drawing/2014/main" id="{1DEC09B4-B1CA-4F73-AAEC-5D15B5BAD100}"/>
                </a:ext>
              </a:extLst>
            </p:cNvPr>
            <p:cNvSpPr/>
            <p:nvPr/>
          </p:nvSpPr>
          <p:spPr bwMode="auto">
            <a:xfrm>
              <a:off x="5943600" y="5227638"/>
              <a:ext cx="87312" cy="69850"/>
            </a:xfrm>
            <a:custGeom>
              <a:avLst/>
              <a:gdLst>
                <a:gd name="T0" fmla="*/ 15 w 15"/>
                <a:gd name="T1" fmla="*/ 0 h 12"/>
                <a:gd name="T2" fmla="*/ 15 w 15"/>
                <a:gd name="T3" fmla="*/ 3 h 12"/>
                <a:gd name="T4" fmla="*/ 5 w 15"/>
                <a:gd name="T5" fmla="*/ 11 h 12"/>
                <a:gd name="T6" fmla="*/ 2 w 15"/>
                <a:gd name="T7" fmla="*/ 6 h 12"/>
                <a:gd name="T8" fmla="*/ 15 w 15"/>
                <a:gd name="T9" fmla="*/ 0 h 12"/>
              </a:gdLst>
              <a:ahLst/>
              <a:cxnLst>
                <a:cxn ang="0">
                  <a:pos x="T0" y="T1"/>
                </a:cxn>
                <a:cxn ang="0">
                  <a:pos x="T2" y="T3"/>
                </a:cxn>
                <a:cxn ang="0">
                  <a:pos x="T4" y="T5"/>
                </a:cxn>
                <a:cxn ang="0">
                  <a:pos x="T6" y="T7"/>
                </a:cxn>
                <a:cxn ang="0">
                  <a:pos x="T8" y="T9"/>
                </a:cxn>
              </a:cxnLst>
              <a:rect l="0" t="0" r="r" b="b"/>
              <a:pathLst>
                <a:path w="15" h="12">
                  <a:moveTo>
                    <a:pt x="15" y="0"/>
                  </a:moveTo>
                  <a:cubicBezTo>
                    <a:pt x="15" y="1"/>
                    <a:pt x="15" y="2"/>
                    <a:pt x="15" y="3"/>
                  </a:cubicBezTo>
                  <a:cubicBezTo>
                    <a:pt x="12" y="6"/>
                    <a:pt x="12" y="12"/>
                    <a:pt x="5" y="11"/>
                  </a:cubicBezTo>
                  <a:cubicBezTo>
                    <a:pt x="3" y="10"/>
                    <a:pt x="0" y="10"/>
                    <a:pt x="2" y="6"/>
                  </a:cubicBezTo>
                  <a:cubicBezTo>
                    <a:pt x="6" y="4"/>
                    <a:pt x="10" y="1"/>
                    <a:pt x="15" y="0"/>
                  </a:cubicBezTo>
                  <a:close/>
                </a:path>
              </a:pathLst>
            </a:custGeom>
            <a:solidFill>
              <a:srgbClr val="EAC3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6" name="Freeform 92">
              <a:extLst>
                <a:ext uri="{FF2B5EF4-FFF2-40B4-BE49-F238E27FC236}">
                  <a16:creationId xmlns:a16="http://schemas.microsoft.com/office/drawing/2014/main" id="{57083646-AFD7-4F25-BDE0-1FC4190FC22F}"/>
                </a:ext>
              </a:extLst>
            </p:cNvPr>
            <p:cNvSpPr/>
            <p:nvPr/>
          </p:nvSpPr>
          <p:spPr bwMode="auto">
            <a:xfrm>
              <a:off x="5995988" y="4475163"/>
              <a:ext cx="58737" cy="63500"/>
            </a:xfrm>
            <a:custGeom>
              <a:avLst/>
              <a:gdLst>
                <a:gd name="T0" fmla="*/ 2 w 10"/>
                <a:gd name="T1" fmla="*/ 1 h 11"/>
                <a:gd name="T2" fmla="*/ 10 w 10"/>
                <a:gd name="T3" fmla="*/ 3 h 11"/>
                <a:gd name="T4" fmla="*/ 2 w 10"/>
                <a:gd name="T5" fmla="*/ 11 h 11"/>
                <a:gd name="T6" fmla="*/ 2 w 10"/>
                <a:gd name="T7" fmla="*/ 1 h 11"/>
              </a:gdLst>
              <a:ahLst/>
              <a:cxnLst>
                <a:cxn ang="0">
                  <a:pos x="T0" y="T1"/>
                </a:cxn>
                <a:cxn ang="0">
                  <a:pos x="T2" y="T3"/>
                </a:cxn>
                <a:cxn ang="0">
                  <a:pos x="T4" y="T5"/>
                </a:cxn>
                <a:cxn ang="0">
                  <a:pos x="T6" y="T7"/>
                </a:cxn>
              </a:cxnLst>
              <a:rect l="0" t="0" r="r" b="b"/>
              <a:pathLst>
                <a:path w="10" h="11">
                  <a:moveTo>
                    <a:pt x="2" y="1"/>
                  </a:moveTo>
                  <a:cubicBezTo>
                    <a:pt x="6" y="0"/>
                    <a:pt x="8" y="0"/>
                    <a:pt x="10" y="3"/>
                  </a:cubicBezTo>
                  <a:cubicBezTo>
                    <a:pt x="9" y="8"/>
                    <a:pt x="6" y="10"/>
                    <a:pt x="2" y="11"/>
                  </a:cubicBezTo>
                  <a:cubicBezTo>
                    <a:pt x="0" y="8"/>
                    <a:pt x="1" y="4"/>
                    <a:pt x="2" y="1"/>
                  </a:cubicBezTo>
                  <a:close/>
                </a:path>
              </a:pathLst>
            </a:custGeom>
            <a:solidFill>
              <a:srgbClr val="ECCB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7" name="Freeform 93">
              <a:extLst>
                <a:ext uri="{FF2B5EF4-FFF2-40B4-BE49-F238E27FC236}">
                  <a16:creationId xmlns:a16="http://schemas.microsoft.com/office/drawing/2014/main" id="{F11EE8B3-41E3-47AB-8E79-FAA326F6DF27}"/>
                </a:ext>
              </a:extLst>
            </p:cNvPr>
            <p:cNvSpPr/>
            <p:nvPr/>
          </p:nvSpPr>
          <p:spPr bwMode="auto">
            <a:xfrm>
              <a:off x="6153150" y="4510088"/>
              <a:ext cx="52387" cy="80963"/>
            </a:xfrm>
            <a:custGeom>
              <a:avLst/>
              <a:gdLst>
                <a:gd name="T0" fmla="*/ 9 w 9"/>
                <a:gd name="T1" fmla="*/ 14 h 14"/>
                <a:gd name="T2" fmla="*/ 7 w 9"/>
                <a:gd name="T3" fmla="*/ 14 h 14"/>
                <a:gd name="T4" fmla="*/ 0 w 9"/>
                <a:gd name="T5" fmla="*/ 4 h 14"/>
                <a:gd name="T6" fmla="*/ 7 w 9"/>
                <a:gd name="T7" fmla="*/ 3 h 14"/>
                <a:gd name="T8" fmla="*/ 9 w 9"/>
                <a:gd name="T9" fmla="*/ 14 h 14"/>
              </a:gdLst>
              <a:ahLst/>
              <a:cxnLst>
                <a:cxn ang="0">
                  <a:pos x="T0" y="T1"/>
                </a:cxn>
                <a:cxn ang="0">
                  <a:pos x="T2" y="T3"/>
                </a:cxn>
                <a:cxn ang="0">
                  <a:pos x="T4" y="T5"/>
                </a:cxn>
                <a:cxn ang="0">
                  <a:pos x="T6" y="T7"/>
                </a:cxn>
                <a:cxn ang="0">
                  <a:pos x="T8" y="T9"/>
                </a:cxn>
              </a:cxnLst>
              <a:rect l="0" t="0" r="r" b="b"/>
              <a:pathLst>
                <a:path w="9" h="14">
                  <a:moveTo>
                    <a:pt x="9" y="14"/>
                  </a:moveTo>
                  <a:cubicBezTo>
                    <a:pt x="8" y="14"/>
                    <a:pt x="7" y="14"/>
                    <a:pt x="7" y="14"/>
                  </a:cubicBezTo>
                  <a:cubicBezTo>
                    <a:pt x="4" y="11"/>
                    <a:pt x="0" y="9"/>
                    <a:pt x="0" y="4"/>
                  </a:cubicBezTo>
                  <a:cubicBezTo>
                    <a:pt x="2" y="2"/>
                    <a:pt x="5" y="0"/>
                    <a:pt x="7" y="3"/>
                  </a:cubicBezTo>
                  <a:cubicBezTo>
                    <a:pt x="8" y="7"/>
                    <a:pt x="8" y="10"/>
                    <a:pt x="9" y="14"/>
                  </a:cubicBezTo>
                  <a:close/>
                </a:path>
              </a:pathLst>
            </a:custGeom>
            <a:solidFill>
              <a:srgbClr val="E8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8" name="Freeform 94">
              <a:extLst>
                <a:ext uri="{FF2B5EF4-FFF2-40B4-BE49-F238E27FC236}">
                  <a16:creationId xmlns:a16="http://schemas.microsoft.com/office/drawing/2014/main" id="{42A184CA-4415-4213-8F24-AF6265B8A2E6}"/>
                </a:ext>
              </a:extLst>
            </p:cNvPr>
            <p:cNvSpPr/>
            <p:nvPr/>
          </p:nvSpPr>
          <p:spPr bwMode="auto">
            <a:xfrm>
              <a:off x="5961063" y="3808413"/>
              <a:ext cx="115887" cy="68263"/>
            </a:xfrm>
            <a:custGeom>
              <a:avLst/>
              <a:gdLst>
                <a:gd name="T0" fmla="*/ 8 w 20"/>
                <a:gd name="T1" fmla="*/ 11 h 12"/>
                <a:gd name="T2" fmla="*/ 6 w 20"/>
                <a:gd name="T3" fmla="*/ 12 h 12"/>
                <a:gd name="T4" fmla="*/ 4 w 20"/>
                <a:gd name="T5" fmla="*/ 8 h 12"/>
                <a:gd name="T6" fmla="*/ 10 w 20"/>
                <a:gd name="T7" fmla="*/ 3 h 12"/>
                <a:gd name="T8" fmla="*/ 17 w 20"/>
                <a:gd name="T9" fmla="*/ 0 h 12"/>
                <a:gd name="T10" fmla="*/ 19 w 20"/>
                <a:gd name="T11" fmla="*/ 3 h 12"/>
                <a:gd name="T12" fmla="*/ 18 w 20"/>
                <a:gd name="T13" fmla="*/ 7 h 12"/>
                <a:gd name="T14" fmla="*/ 8 w 20"/>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2">
                  <a:moveTo>
                    <a:pt x="8" y="11"/>
                  </a:moveTo>
                  <a:cubicBezTo>
                    <a:pt x="7" y="12"/>
                    <a:pt x="7" y="12"/>
                    <a:pt x="6" y="12"/>
                  </a:cubicBezTo>
                  <a:cubicBezTo>
                    <a:pt x="4" y="12"/>
                    <a:pt x="0" y="12"/>
                    <a:pt x="4" y="8"/>
                  </a:cubicBezTo>
                  <a:cubicBezTo>
                    <a:pt x="6" y="6"/>
                    <a:pt x="8" y="5"/>
                    <a:pt x="10" y="3"/>
                  </a:cubicBezTo>
                  <a:cubicBezTo>
                    <a:pt x="12" y="2"/>
                    <a:pt x="14" y="1"/>
                    <a:pt x="17" y="0"/>
                  </a:cubicBezTo>
                  <a:cubicBezTo>
                    <a:pt x="17" y="1"/>
                    <a:pt x="18" y="2"/>
                    <a:pt x="19" y="3"/>
                  </a:cubicBezTo>
                  <a:cubicBezTo>
                    <a:pt x="20" y="5"/>
                    <a:pt x="19" y="6"/>
                    <a:pt x="18" y="7"/>
                  </a:cubicBezTo>
                  <a:cubicBezTo>
                    <a:pt x="15" y="9"/>
                    <a:pt x="11" y="9"/>
                    <a:pt x="8" y="11"/>
                  </a:cubicBezTo>
                  <a:close/>
                </a:path>
              </a:pathLst>
            </a:custGeom>
            <a:solidFill>
              <a:srgbClr val="9A2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9" name="Freeform 95">
              <a:extLst>
                <a:ext uri="{FF2B5EF4-FFF2-40B4-BE49-F238E27FC236}">
                  <a16:creationId xmlns:a16="http://schemas.microsoft.com/office/drawing/2014/main" id="{52020DAE-DD2A-45EE-A66F-E862DDF2CE59}"/>
                </a:ext>
              </a:extLst>
            </p:cNvPr>
            <p:cNvSpPr/>
            <p:nvPr/>
          </p:nvSpPr>
          <p:spPr bwMode="auto">
            <a:xfrm>
              <a:off x="6210300" y="4346576"/>
              <a:ext cx="69850" cy="58738"/>
            </a:xfrm>
            <a:custGeom>
              <a:avLst/>
              <a:gdLst>
                <a:gd name="T0" fmla="*/ 9 w 12"/>
                <a:gd name="T1" fmla="*/ 10 h 10"/>
                <a:gd name="T2" fmla="*/ 0 w 12"/>
                <a:gd name="T3" fmla="*/ 3 h 10"/>
                <a:gd name="T4" fmla="*/ 12 w 12"/>
                <a:gd name="T5" fmla="*/ 7 h 10"/>
                <a:gd name="T6" fmla="*/ 9 w 12"/>
                <a:gd name="T7" fmla="*/ 10 h 10"/>
              </a:gdLst>
              <a:ahLst/>
              <a:cxnLst>
                <a:cxn ang="0">
                  <a:pos x="T0" y="T1"/>
                </a:cxn>
                <a:cxn ang="0">
                  <a:pos x="T2" y="T3"/>
                </a:cxn>
                <a:cxn ang="0">
                  <a:pos x="T4" y="T5"/>
                </a:cxn>
                <a:cxn ang="0">
                  <a:pos x="T6" y="T7"/>
                </a:cxn>
              </a:cxnLst>
              <a:rect l="0" t="0" r="r" b="b"/>
              <a:pathLst>
                <a:path w="12" h="10">
                  <a:moveTo>
                    <a:pt x="9" y="10"/>
                  </a:moveTo>
                  <a:cubicBezTo>
                    <a:pt x="6" y="8"/>
                    <a:pt x="2" y="8"/>
                    <a:pt x="0" y="3"/>
                  </a:cubicBezTo>
                  <a:cubicBezTo>
                    <a:pt x="5" y="2"/>
                    <a:pt x="9" y="0"/>
                    <a:pt x="12" y="7"/>
                  </a:cubicBezTo>
                  <a:cubicBezTo>
                    <a:pt x="12" y="9"/>
                    <a:pt x="11" y="10"/>
                    <a:pt x="9" y="10"/>
                  </a:cubicBezTo>
                  <a:close/>
                </a:path>
              </a:pathLst>
            </a:custGeom>
            <a:solidFill>
              <a:srgbClr val="E7C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0" name="Freeform 96">
              <a:extLst>
                <a:ext uri="{FF2B5EF4-FFF2-40B4-BE49-F238E27FC236}">
                  <a16:creationId xmlns:a16="http://schemas.microsoft.com/office/drawing/2014/main" id="{C5301234-91AD-471C-A6C3-E63F205664E7}"/>
                </a:ext>
              </a:extLst>
            </p:cNvPr>
            <p:cNvSpPr/>
            <p:nvPr/>
          </p:nvSpPr>
          <p:spPr bwMode="auto">
            <a:xfrm>
              <a:off x="5949950" y="3198813"/>
              <a:ext cx="80962" cy="69850"/>
            </a:xfrm>
            <a:custGeom>
              <a:avLst/>
              <a:gdLst>
                <a:gd name="T0" fmla="*/ 14 w 14"/>
                <a:gd name="T1" fmla="*/ 6 h 12"/>
                <a:gd name="T2" fmla="*/ 6 w 14"/>
                <a:gd name="T3" fmla="*/ 12 h 12"/>
                <a:gd name="T4" fmla="*/ 2 w 14"/>
                <a:gd name="T5" fmla="*/ 11 h 12"/>
                <a:gd name="T6" fmla="*/ 4 w 14"/>
                <a:gd name="T7" fmla="*/ 8 h 12"/>
                <a:gd name="T8" fmla="*/ 9 w 14"/>
                <a:gd name="T9" fmla="*/ 0 h 12"/>
                <a:gd name="T10" fmla="*/ 12 w 14"/>
                <a:gd name="T11" fmla="*/ 2 h 12"/>
                <a:gd name="T12" fmla="*/ 14 w 1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14" y="6"/>
                  </a:moveTo>
                  <a:cubicBezTo>
                    <a:pt x="12" y="9"/>
                    <a:pt x="7" y="8"/>
                    <a:pt x="6" y="12"/>
                  </a:cubicBezTo>
                  <a:cubicBezTo>
                    <a:pt x="5" y="12"/>
                    <a:pt x="2" y="12"/>
                    <a:pt x="2" y="11"/>
                  </a:cubicBezTo>
                  <a:cubicBezTo>
                    <a:pt x="0" y="10"/>
                    <a:pt x="3" y="8"/>
                    <a:pt x="4" y="8"/>
                  </a:cubicBezTo>
                  <a:cubicBezTo>
                    <a:pt x="6" y="6"/>
                    <a:pt x="8" y="4"/>
                    <a:pt x="9" y="0"/>
                  </a:cubicBezTo>
                  <a:cubicBezTo>
                    <a:pt x="10" y="1"/>
                    <a:pt x="11" y="2"/>
                    <a:pt x="12" y="2"/>
                  </a:cubicBezTo>
                  <a:cubicBezTo>
                    <a:pt x="12" y="4"/>
                    <a:pt x="13" y="5"/>
                    <a:pt x="14" y="6"/>
                  </a:cubicBezTo>
                  <a:close/>
                </a:path>
              </a:pathLst>
            </a:custGeom>
            <a:solidFill>
              <a:srgbClr val="9D3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1" name="Freeform 97">
              <a:extLst>
                <a:ext uri="{FF2B5EF4-FFF2-40B4-BE49-F238E27FC236}">
                  <a16:creationId xmlns:a16="http://schemas.microsoft.com/office/drawing/2014/main" id="{FC87DF24-F26D-4C80-A3CE-818EEA439D3D}"/>
                </a:ext>
              </a:extLst>
            </p:cNvPr>
            <p:cNvSpPr/>
            <p:nvPr/>
          </p:nvSpPr>
          <p:spPr bwMode="auto">
            <a:xfrm>
              <a:off x="6192838" y="3482976"/>
              <a:ext cx="93662" cy="76200"/>
            </a:xfrm>
            <a:custGeom>
              <a:avLst/>
              <a:gdLst>
                <a:gd name="T0" fmla="*/ 14 w 16"/>
                <a:gd name="T1" fmla="*/ 13 h 13"/>
                <a:gd name="T2" fmla="*/ 7 w 16"/>
                <a:gd name="T3" fmla="*/ 9 h 13"/>
                <a:gd name="T4" fmla="*/ 0 w 16"/>
                <a:gd name="T5" fmla="*/ 4 h 13"/>
                <a:gd name="T6" fmla="*/ 10 w 16"/>
                <a:gd name="T7" fmla="*/ 3 h 13"/>
                <a:gd name="T8" fmla="*/ 16 w 16"/>
                <a:gd name="T9" fmla="*/ 6 h 13"/>
                <a:gd name="T10" fmla="*/ 14 w 16"/>
                <a:gd name="T11" fmla="*/ 13 h 13"/>
              </a:gdLst>
              <a:ahLst/>
              <a:cxnLst>
                <a:cxn ang="0">
                  <a:pos x="T0" y="T1"/>
                </a:cxn>
                <a:cxn ang="0">
                  <a:pos x="T2" y="T3"/>
                </a:cxn>
                <a:cxn ang="0">
                  <a:pos x="T4" y="T5"/>
                </a:cxn>
                <a:cxn ang="0">
                  <a:pos x="T6" y="T7"/>
                </a:cxn>
                <a:cxn ang="0">
                  <a:pos x="T8" y="T9"/>
                </a:cxn>
                <a:cxn ang="0">
                  <a:pos x="T10" y="T11"/>
                </a:cxn>
              </a:cxnLst>
              <a:rect l="0" t="0" r="r" b="b"/>
              <a:pathLst>
                <a:path w="16" h="13">
                  <a:moveTo>
                    <a:pt x="14" y="13"/>
                  </a:moveTo>
                  <a:cubicBezTo>
                    <a:pt x="12" y="12"/>
                    <a:pt x="9" y="11"/>
                    <a:pt x="7" y="9"/>
                  </a:cubicBezTo>
                  <a:cubicBezTo>
                    <a:pt x="4" y="8"/>
                    <a:pt x="2" y="6"/>
                    <a:pt x="0" y="4"/>
                  </a:cubicBezTo>
                  <a:cubicBezTo>
                    <a:pt x="3" y="0"/>
                    <a:pt x="7" y="3"/>
                    <a:pt x="10" y="3"/>
                  </a:cubicBezTo>
                  <a:cubicBezTo>
                    <a:pt x="12" y="4"/>
                    <a:pt x="14" y="5"/>
                    <a:pt x="16" y="6"/>
                  </a:cubicBezTo>
                  <a:cubicBezTo>
                    <a:pt x="8" y="6"/>
                    <a:pt x="16" y="11"/>
                    <a:pt x="14" y="13"/>
                  </a:cubicBezTo>
                  <a:close/>
                </a:path>
              </a:pathLst>
            </a:custGeom>
            <a:solidFill>
              <a:srgbClr val="AC6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2" name="Freeform 98">
              <a:extLst>
                <a:ext uri="{FF2B5EF4-FFF2-40B4-BE49-F238E27FC236}">
                  <a16:creationId xmlns:a16="http://schemas.microsoft.com/office/drawing/2014/main" id="{05A29D2D-48AB-43E5-A6C5-4D38CCFE565A}"/>
                </a:ext>
              </a:extLst>
            </p:cNvPr>
            <p:cNvSpPr/>
            <p:nvPr/>
          </p:nvSpPr>
          <p:spPr bwMode="auto">
            <a:xfrm>
              <a:off x="6170613" y="4178301"/>
              <a:ext cx="80962" cy="80963"/>
            </a:xfrm>
            <a:custGeom>
              <a:avLst/>
              <a:gdLst>
                <a:gd name="T0" fmla="*/ 6 w 14"/>
                <a:gd name="T1" fmla="*/ 0 h 14"/>
                <a:gd name="T2" fmla="*/ 14 w 14"/>
                <a:gd name="T3" fmla="*/ 7 h 14"/>
                <a:gd name="T4" fmla="*/ 7 w 14"/>
                <a:gd name="T5" fmla="*/ 9 h 14"/>
                <a:gd name="T6" fmla="*/ 0 w 14"/>
                <a:gd name="T7" fmla="*/ 7 h 14"/>
                <a:gd name="T8" fmla="*/ 0 w 14"/>
                <a:gd name="T9" fmla="*/ 7 h 14"/>
                <a:gd name="T10" fmla="*/ 6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6" y="0"/>
                  </a:moveTo>
                  <a:cubicBezTo>
                    <a:pt x="9" y="2"/>
                    <a:pt x="12" y="4"/>
                    <a:pt x="14" y="7"/>
                  </a:cubicBezTo>
                  <a:cubicBezTo>
                    <a:pt x="12" y="8"/>
                    <a:pt x="9" y="9"/>
                    <a:pt x="7" y="9"/>
                  </a:cubicBezTo>
                  <a:cubicBezTo>
                    <a:pt x="3" y="14"/>
                    <a:pt x="3" y="8"/>
                    <a:pt x="0" y="7"/>
                  </a:cubicBezTo>
                  <a:cubicBezTo>
                    <a:pt x="0" y="7"/>
                    <a:pt x="0" y="7"/>
                    <a:pt x="0" y="7"/>
                  </a:cubicBezTo>
                  <a:cubicBezTo>
                    <a:pt x="0" y="3"/>
                    <a:pt x="3" y="2"/>
                    <a:pt x="6" y="0"/>
                  </a:cubicBezTo>
                  <a:close/>
                </a:path>
              </a:pathLst>
            </a:custGeom>
            <a:solidFill>
              <a:srgbClr val="DEAB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3" name="Freeform 99">
              <a:extLst>
                <a:ext uri="{FF2B5EF4-FFF2-40B4-BE49-F238E27FC236}">
                  <a16:creationId xmlns:a16="http://schemas.microsoft.com/office/drawing/2014/main" id="{8C095FD7-F8B4-48EF-A237-60DEAA819392}"/>
                </a:ext>
              </a:extLst>
            </p:cNvPr>
            <p:cNvSpPr/>
            <p:nvPr/>
          </p:nvSpPr>
          <p:spPr bwMode="auto">
            <a:xfrm>
              <a:off x="5961063" y="4173538"/>
              <a:ext cx="76200" cy="57150"/>
            </a:xfrm>
            <a:custGeom>
              <a:avLst/>
              <a:gdLst>
                <a:gd name="T0" fmla="*/ 12 w 13"/>
                <a:gd name="T1" fmla="*/ 0 h 10"/>
                <a:gd name="T2" fmla="*/ 11 w 13"/>
                <a:gd name="T3" fmla="*/ 5 h 10"/>
                <a:gd name="T4" fmla="*/ 10 w 13"/>
                <a:gd name="T5" fmla="*/ 8 h 10"/>
                <a:gd name="T6" fmla="*/ 0 w 13"/>
                <a:gd name="T7" fmla="*/ 8 h 10"/>
                <a:gd name="T8" fmla="*/ 12 w 13"/>
                <a:gd name="T9" fmla="*/ 0 h 10"/>
              </a:gdLst>
              <a:ahLst/>
              <a:cxnLst>
                <a:cxn ang="0">
                  <a:pos x="T0" y="T1"/>
                </a:cxn>
                <a:cxn ang="0">
                  <a:pos x="T2" y="T3"/>
                </a:cxn>
                <a:cxn ang="0">
                  <a:pos x="T4" y="T5"/>
                </a:cxn>
                <a:cxn ang="0">
                  <a:pos x="T6" y="T7"/>
                </a:cxn>
                <a:cxn ang="0">
                  <a:pos x="T8" y="T9"/>
                </a:cxn>
              </a:cxnLst>
              <a:rect l="0" t="0" r="r" b="b"/>
              <a:pathLst>
                <a:path w="13" h="10">
                  <a:moveTo>
                    <a:pt x="12" y="0"/>
                  </a:moveTo>
                  <a:cubicBezTo>
                    <a:pt x="12" y="1"/>
                    <a:pt x="10" y="3"/>
                    <a:pt x="11" y="5"/>
                  </a:cubicBezTo>
                  <a:cubicBezTo>
                    <a:pt x="13" y="7"/>
                    <a:pt x="11" y="7"/>
                    <a:pt x="10" y="8"/>
                  </a:cubicBezTo>
                  <a:cubicBezTo>
                    <a:pt x="7" y="8"/>
                    <a:pt x="4" y="10"/>
                    <a:pt x="0" y="8"/>
                  </a:cubicBezTo>
                  <a:cubicBezTo>
                    <a:pt x="4" y="5"/>
                    <a:pt x="7" y="0"/>
                    <a:pt x="12" y="0"/>
                  </a:cubicBezTo>
                  <a:close/>
                </a:path>
              </a:pathLst>
            </a:custGeom>
            <a:solidFill>
              <a:srgbClr val="993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4" name="Freeform 100">
              <a:extLst>
                <a:ext uri="{FF2B5EF4-FFF2-40B4-BE49-F238E27FC236}">
                  <a16:creationId xmlns:a16="http://schemas.microsoft.com/office/drawing/2014/main" id="{376F17AC-FCAC-4A1D-80B0-BC5AD2044831}"/>
                </a:ext>
              </a:extLst>
            </p:cNvPr>
            <p:cNvSpPr/>
            <p:nvPr/>
          </p:nvSpPr>
          <p:spPr bwMode="auto">
            <a:xfrm>
              <a:off x="6240463" y="5605463"/>
              <a:ext cx="74612" cy="57150"/>
            </a:xfrm>
            <a:custGeom>
              <a:avLst/>
              <a:gdLst>
                <a:gd name="T0" fmla="*/ 0 w 13"/>
                <a:gd name="T1" fmla="*/ 0 h 10"/>
                <a:gd name="T2" fmla="*/ 13 w 13"/>
                <a:gd name="T3" fmla="*/ 6 h 10"/>
                <a:gd name="T4" fmla="*/ 0 w 13"/>
                <a:gd name="T5" fmla="*/ 0 h 10"/>
              </a:gdLst>
              <a:ahLst/>
              <a:cxnLst>
                <a:cxn ang="0">
                  <a:pos x="T0" y="T1"/>
                </a:cxn>
                <a:cxn ang="0">
                  <a:pos x="T2" y="T3"/>
                </a:cxn>
                <a:cxn ang="0">
                  <a:pos x="T4" y="T5"/>
                </a:cxn>
              </a:cxnLst>
              <a:rect l="0" t="0" r="r" b="b"/>
              <a:pathLst>
                <a:path w="13" h="10">
                  <a:moveTo>
                    <a:pt x="0" y="0"/>
                  </a:moveTo>
                  <a:cubicBezTo>
                    <a:pt x="5" y="1"/>
                    <a:pt x="8" y="5"/>
                    <a:pt x="13" y="6"/>
                  </a:cubicBezTo>
                  <a:cubicBezTo>
                    <a:pt x="3" y="10"/>
                    <a:pt x="1" y="9"/>
                    <a:pt x="0" y="0"/>
                  </a:cubicBezTo>
                  <a:close/>
                </a:path>
              </a:pathLst>
            </a:custGeom>
            <a:solidFill>
              <a:srgbClr val="F2C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5" name="Freeform 101">
              <a:extLst>
                <a:ext uri="{FF2B5EF4-FFF2-40B4-BE49-F238E27FC236}">
                  <a16:creationId xmlns:a16="http://schemas.microsoft.com/office/drawing/2014/main" id="{9BBAA899-493B-4788-9CF2-94885489D8AE}"/>
                </a:ext>
              </a:extLst>
            </p:cNvPr>
            <p:cNvSpPr/>
            <p:nvPr/>
          </p:nvSpPr>
          <p:spPr bwMode="auto">
            <a:xfrm>
              <a:off x="5967413" y="3679826"/>
              <a:ext cx="92075" cy="47625"/>
            </a:xfrm>
            <a:custGeom>
              <a:avLst/>
              <a:gdLst>
                <a:gd name="T0" fmla="*/ 16 w 16"/>
                <a:gd name="T1" fmla="*/ 1 h 8"/>
                <a:gd name="T2" fmla="*/ 3 w 16"/>
                <a:gd name="T3" fmla="*/ 8 h 8"/>
                <a:gd name="T4" fmla="*/ 0 w 16"/>
                <a:gd name="T5" fmla="*/ 7 h 8"/>
                <a:gd name="T6" fmla="*/ 16 w 16"/>
                <a:gd name="T7" fmla="*/ 0 h 8"/>
                <a:gd name="T8" fmla="*/ 16 w 16"/>
                <a:gd name="T9" fmla="*/ 1 h 8"/>
              </a:gdLst>
              <a:ahLst/>
              <a:cxnLst>
                <a:cxn ang="0">
                  <a:pos x="T0" y="T1"/>
                </a:cxn>
                <a:cxn ang="0">
                  <a:pos x="T2" y="T3"/>
                </a:cxn>
                <a:cxn ang="0">
                  <a:pos x="T4" y="T5"/>
                </a:cxn>
                <a:cxn ang="0">
                  <a:pos x="T6" y="T7"/>
                </a:cxn>
                <a:cxn ang="0">
                  <a:pos x="T8" y="T9"/>
                </a:cxn>
              </a:cxnLst>
              <a:rect l="0" t="0" r="r" b="b"/>
              <a:pathLst>
                <a:path w="16" h="8">
                  <a:moveTo>
                    <a:pt x="16" y="1"/>
                  </a:moveTo>
                  <a:cubicBezTo>
                    <a:pt x="12" y="4"/>
                    <a:pt x="8" y="8"/>
                    <a:pt x="3" y="8"/>
                  </a:cubicBezTo>
                  <a:cubicBezTo>
                    <a:pt x="2" y="8"/>
                    <a:pt x="1" y="7"/>
                    <a:pt x="0" y="7"/>
                  </a:cubicBezTo>
                  <a:cubicBezTo>
                    <a:pt x="5" y="3"/>
                    <a:pt x="10" y="1"/>
                    <a:pt x="16" y="0"/>
                  </a:cubicBezTo>
                  <a:cubicBezTo>
                    <a:pt x="16" y="1"/>
                    <a:pt x="16" y="1"/>
                    <a:pt x="16" y="1"/>
                  </a:cubicBezTo>
                  <a:close/>
                </a:path>
              </a:pathLst>
            </a:custGeom>
            <a:solidFill>
              <a:srgbClr val="EDAE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6" name="Freeform 102">
              <a:extLst>
                <a:ext uri="{FF2B5EF4-FFF2-40B4-BE49-F238E27FC236}">
                  <a16:creationId xmlns:a16="http://schemas.microsoft.com/office/drawing/2014/main" id="{42251C55-0C59-4674-B983-E3FF84BBC685}"/>
                </a:ext>
              </a:extLst>
            </p:cNvPr>
            <p:cNvSpPr/>
            <p:nvPr/>
          </p:nvSpPr>
          <p:spPr bwMode="auto">
            <a:xfrm>
              <a:off x="5873750" y="5721351"/>
              <a:ext cx="117475" cy="69850"/>
            </a:xfrm>
            <a:custGeom>
              <a:avLst/>
              <a:gdLst>
                <a:gd name="T0" fmla="*/ 20 w 20"/>
                <a:gd name="T1" fmla="*/ 0 h 12"/>
                <a:gd name="T2" fmla="*/ 12 w 20"/>
                <a:gd name="T3" fmla="*/ 4 h 12"/>
                <a:gd name="T4" fmla="*/ 4 w 20"/>
                <a:gd name="T5" fmla="*/ 12 h 12"/>
                <a:gd name="T6" fmla="*/ 7 w 20"/>
                <a:gd name="T7" fmla="*/ 2 h 12"/>
                <a:gd name="T8" fmla="*/ 20 w 20"/>
                <a:gd name="T9" fmla="*/ 0 h 12"/>
              </a:gdLst>
              <a:ahLst/>
              <a:cxnLst>
                <a:cxn ang="0">
                  <a:pos x="T0" y="T1"/>
                </a:cxn>
                <a:cxn ang="0">
                  <a:pos x="T2" y="T3"/>
                </a:cxn>
                <a:cxn ang="0">
                  <a:pos x="T4" y="T5"/>
                </a:cxn>
                <a:cxn ang="0">
                  <a:pos x="T6" y="T7"/>
                </a:cxn>
                <a:cxn ang="0">
                  <a:pos x="T8" y="T9"/>
                </a:cxn>
              </a:cxnLst>
              <a:rect l="0" t="0" r="r" b="b"/>
              <a:pathLst>
                <a:path w="20" h="12">
                  <a:moveTo>
                    <a:pt x="20" y="0"/>
                  </a:moveTo>
                  <a:cubicBezTo>
                    <a:pt x="18" y="4"/>
                    <a:pt x="15" y="4"/>
                    <a:pt x="12" y="4"/>
                  </a:cubicBezTo>
                  <a:cubicBezTo>
                    <a:pt x="5" y="3"/>
                    <a:pt x="3" y="6"/>
                    <a:pt x="4" y="12"/>
                  </a:cubicBezTo>
                  <a:cubicBezTo>
                    <a:pt x="0" y="8"/>
                    <a:pt x="1" y="4"/>
                    <a:pt x="7" y="2"/>
                  </a:cubicBezTo>
                  <a:cubicBezTo>
                    <a:pt x="11" y="1"/>
                    <a:pt x="15" y="1"/>
                    <a:pt x="20" y="0"/>
                  </a:cubicBezTo>
                  <a:close/>
                </a:path>
              </a:pathLst>
            </a:custGeom>
            <a:solidFill>
              <a:srgbClr val="916C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7" name="Freeform 103">
              <a:extLst>
                <a:ext uri="{FF2B5EF4-FFF2-40B4-BE49-F238E27FC236}">
                  <a16:creationId xmlns:a16="http://schemas.microsoft.com/office/drawing/2014/main" id="{5D0CD6DA-3A72-41D1-B727-04230E6F1323}"/>
                </a:ext>
              </a:extLst>
            </p:cNvPr>
            <p:cNvSpPr/>
            <p:nvPr/>
          </p:nvSpPr>
          <p:spPr bwMode="auto">
            <a:xfrm>
              <a:off x="5967413" y="5072063"/>
              <a:ext cx="57150" cy="52388"/>
            </a:xfrm>
            <a:custGeom>
              <a:avLst/>
              <a:gdLst>
                <a:gd name="T0" fmla="*/ 0 w 10"/>
                <a:gd name="T1" fmla="*/ 5 h 9"/>
                <a:gd name="T2" fmla="*/ 9 w 10"/>
                <a:gd name="T3" fmla="*/ 1 h 9"/>
                <a:gd name="T4" fmla="*/ 7 w 10"/>
                <a:gd name="T5" fmla="*/ 8 h 9"/>
                <a:gd name="T6" fmla="*/ 0 w 10"/>
                <a:gd name="T7" fmla="*/ 5 h 9"/>
              </a:gdLst>
              <a:ahLst/>
              <a:cxnLst>
                <a:cxn ang="0">
                  <a:pos x="T0" y="T1"/>
                </a:cxn>
                <a:cxn ang="0">
                  <a:pos x="T2" y="T3"/>
                </a:cxn>
                <a:cxn ang="0">
                  <a:pos x="T4" y="T5"/>
                </a:cxn>
                <a:cxn ang="0">
                  <a:pos x="T6" y="T7"/>
                </a:cxn>
              </a:cxnLst>
              <a:rect l="0" t="0" r="r" b="b"/>
              <a:pathLst>
                <a:path w="10" h="9">
                  <a:moveTo>
                    <a:pt x="0" y="5"/>
                  </a:moveTo>
                  <a:cubicBezTo>
                    <a:pt x="3" y="2"/>
                    <a:pt x="5" y="0"/>
                    <a:pt x="9" y="1"/>
                  </a:cubicBezTo>
                  <a:cubicBezTo>
                    <a:pt x="10" y="4"/>
                    <a:pt x="10" y="7"/>
                    <a:pt x="7" y="8"/>
                  </a:cubicBezTo>
                  <a:cubicBezTo>
                    <a:pt x="4" y="9"/>
                    <a:pt x="2" y="8"/>
                    <a:pt x="0" y="5"/>
                  </a:cubicBezTo>
                  <a:close/>
                </a:path>
              </a:pathLst>
            </a:custGeom>
            <a:solidFill>
              <a:srgbClr val="F2C9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8" name="Freeform 104">
              <a:extLst>
                <a:ext uri="{FF2B5EF4-FFF2-40B4-BE49-F238E27FC236}">
                  <a16:creationId xmlns:a16="http://schemas.microsoft.com/office/drawing/2014/main" id="{1547C77D-777F-47BD-A6AF-BC9C79350792}"/>
                </a:ext>
              </a:extLst>
            </p:cNvPr>
            <p:cNvSpPr/>
            <p:nvPr/>
          </p:nvSpPr>
          <p:spPr bwMode="auto">
            <a:xfrm>
              <a:off x="6048375" y="6486526"/>
              <a:ext cx="168275" cy="22225"/>
            </a:xfrm>
            <a:custGeom>
              <a:avLst/>
              <a:gdLst>
                <a:gd name="T0" fmla="*/ 0 w 29"/>
                <a:gd name="T1" fmla="*/ 0 h 4"/>
                <a:gd name="T2" fmla="*/ 26 w 29"/>
                <a:gd name="T3" fmla="*/ 0 h 4"/>
                <a:gd name="T4" fmla="*/ 26 w 29"/>
                <a:gd name="T5" fmla="*/ 4 h 4"/>
                <a:gd name="T6" fmla="*/ 4 w 29"/>
                <a:gd name="T7" fmla="*/ 2 h 4"/>
                <a:gd name="T8" fmla="*/ 0 w 29"/>
                <a:gd name="T9" fmla="*/ 0 h 4"/>
              </a:gdLst>
              <a:ahLst/>
              <a:cxnLst>
                <a:cxn ang="0">
                  <a:pos x="T0" y="T1"/>
                </a:cxn>
                <a:cxn ang="0">
                  <a:pos x="T2" y="T3"/>
                </a:cxn>
                <a:cxn ang="0">
                  <a:pos x="T4" y="T5"/>
                </a:cxn>
                <a:cxn ang="0">
                  <a:pos x="T6" y="T7"/>
                </a:cxn>
                <a:cxn ang="0">
                  <a:pos x="T8" y="T9"/>
                </a:cxn>
              </a:cxnLst>
              <a:rect l="0" t="0" r="r" b="b"/>
              <a:pathLst>
                <a:path w="28" h="4">
                  <a:moveTo>
                    <a:pt x="0" y="0"/>
                  </a:moveTo>
                  <a:cubicBezTo>
                    <a:pt x="9" y="0"/>
                    <a:pt x="18" y="1"/>
                    <a:pt x="26" y="0"/>
                  </a:cubicBezTo>
                  <a:cubicBezTo>
                    <a:pt x="29" y="1"/>
                    <a:pt x="28" y="2"/>
                    <a:pt x="26" y="4"/>
                  </a:cubicBezTo>
                  <a:cubicBezTo>
                    <a:pt x="19" y="0"/>
                    <a:pt x="11" y="3"/>
                    <a:pt x="4" y="2"/>
                  </a:cubicBezTo>
                  <a:cubicBezTo>
                    <a:pt x="2" y="2"/>
                    <a:pt x="1" y="2"/>
                    <a:pt x="0" y="0"/>
                  </a:cubicBezTo>
                  <a:close/>
                </a:path>
              </a:pathLst>
            </a:custGeom>
            <a:solidFill>
              <a:srgbClr val="916F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9" name="Freeform 105">
              <a:extLst>
                <a:ext uri="{FF2B5EF4-FFF2-40B4-BE49-F238E27FC236}">
                  <a16:creationId xmlns:a16="http://schemas.microsoft.com/office/drawing/2014/main" id="{5902D768-0F6B-43BB-B22F-64EBBBA9FE03}"/>
                </a:ext>
              </a:extLst>
            </p:cNvPr>
            <p:cNvSpPr/>
            <p:nvPr/>
          </p:nvSpPr>
          <p:spPr bwMode="auto">
            <a:xfrm>
              <a:off x="6199188" y="3679826"/>
              <a:ext cx="87312" cy="47625"/>
            </a:xfrm>
            <a:custGeom>
              <a:avLst/>
              <a:gdLst>
                <a:gd name="T0" fmla="*/ 13 w 15"/>
                <a:gd name="T1" fmla="*/ 8 h 8"/>
                <a:gd name="T2" fmla="*/ 0 w 15"/>
                <a:gd name="T3" fmla="*/ 0 h 8"/>
                <a:gd name="T4" fmla="*/ 15 w 15"/>
                <a:gd name="T5" fmla="*/ 5 h 8"/>
                <a:gd name="T6" fmla="*/ 13 w 15"/>
                <a:gd name="T7" fmla="*/ 8 h 8"/>
              </a:gdLst>
              <a:ahLst/>
              <a:cxnLst>
                <a:cxn ang="0">
                  <a:pos x="T0" y="T1"/>
                </a:cxn>
                <a:cxn ang="0">
                  <a:pos x="T2" y="T3"/>
                </a:cxn>
                <a:cxn ang="0">
                  <a:pos x="T4" y="T5"/>
                </a:cxn>
                <a:cxn ang="0">
                  <a:pos x="T6" y="T7"/>
                </a:cxn>
              </a:cxnLst>
              <a:rect l="0" t="0" r="r" b="b"/>
              <a:pathLst>
                <a:path w="15" h="8">
                  <a:moveTo>
                    <a:pt x="13" y="8"/>
                  </a:moveTo>
                  <a:cubicBezTo>
                    <a:pt x="9" y="6"/>
                    <a:pt x="4" y="4"/>
                    <a:pt x="0" y="0"/>
                  </a:cubicBezTo>
                  <a:cubicBezTo>
                    <a:pt x="7" y="0"/>
                    <a:pt x="11" y="3"/>
                    <a:pt x="15" y="5"/>
                  </a:cubicBezTo>
                  <a:cubicBezTo>
                    <a:pt x="14" y="6"/>
                    <a:pt x="13" y="7"/>
                    <a:pt x="13" y="8"/>
                  </a:cubicBezTo>
                  <a:close/>
                </a:path>
              </a:pathLst>
            </a:custGeom>
            <a:solidFill>
              <a:srgbClr val="EBA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0" name="Freeform 106">
              <a:extLst>
                <a:ext uri="{FF2B5EF4-FFF2-40B4-BE49-F238E27FC236}">
                  <a16:creationId xmlns:a16="http://schemas.microsoft.com/office/drawing/2014/main" id="{C8E1C556-810D-4CF4-9F08-3715457E5A44}"/>
                </a:ext>
              </a:extLst>
            </p:cNvPr>
            <p:cNvSpPr/>
            <p:nvPr/>
          </p:nvSpPr>
          <p:spPr bwMode="auto">
            <a:xfrm>
              <a:off x="5978525" y="3257551"/>
              <a:ext cx="80962" cy="69850"/>
            </a:xfrm>
            <a:custGeom>
              <a:avLst/>
              <a:gdLst>
                <a:gd name="T0" fmla="*/ 4 w 14"/>
                <a:gd name="T1" fmla="*/ 6 h 12"/>
                <a:gd name="T2" fmla="*/ 5 w 14"/>
                <a:gd name="T3" fmla="*/ 5 h 12"/>
                <a:gd name="T4" fmla="*/ 10 w 14"/>
                <a:gd name="T5" fmla="*/ 2 h 12"/>
                <a:gd name="T6" fmla="*/ 12 w 14"/>
                <a:gd name="T7" fmla="*/ 5 h 12"/>
                <a:gd name="T8" fmla="*/ 3 w 14"/>
                <a:gd name="T9" fmla="*/ 12 h 12"/>
                <a:gd name="T10" fmla="*/ 2 w 14"/>
                <a:gd name="T11" fmla="*/ 8 h 12"/>
                <a:gd name="T12" fmla="*/ 4 w 1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4" y="6"/>
                  </a:moveTo>
                  <a:cubicBezTo>
                    <a:pt x="4" y="6"/>
                    <a:pt x="5" y="5"/>
                    <a:pt x="5" y="5"/>
                  </a:cubicBezTo>
                  <a:cubicBezTo>
                    <a:pt x="6" y="3"/>
                    <a:pt x="8" y="2"/>
                    <a:pt x="10" y="2"/>
                  </a:cubicBezTo>
                  <a:cubicBezTo>
                    <a:pt x="14" y="0"/>
                    <a:pt x="13" y="2"/>
                    <a:pt x="12" y="5"/>
                  </a:cubicBezTo>
                  <a:cubicBezTo>
                    <a:pt x="9" y="7"/>
                    <a:pt x="6" y="9"/>
                    <a:pt x="3" y="12"/>
                  </a:cubicBezTo>
                  <a:cubicBezTo>
                    <a:pt x="1" y="11"/>
                    <a:pt x="0" y="10"/>
                    <a:pt x="2" y="8"/>
                  </a:cubicBezTo>
                  <a:cubicBezTo>
                    <a:pt x="3" y="8"/>
                    <a:pt x="3" y="7"/>
                    <a:pt x="4" y="6"/>
                  </a:cubicBezTo>
                  <a:close/>
                </a:path>
              </a:pathLst>
            </a:custGeom>
            <a:solidFill>
              <a:srgbClr val="EAB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1" name="Freeform 107">
              <a:extLst>
                <a:ext uri="{FF2B5EF4-FFF2-40B4-BE49-F238E27FC236}">
                  <a16:creationId xmlns:a16="http://schemas.microsoft.com/office/drawing/2014/main" id="{93E55539-5639-405D-A6D6-F4F20E02CAA8}"/>
                </a:ext>
              </a:extLst>
            </p:cNvPr>
            <p:cNvSpPr/>
            <p:nvPr/>
          </p:nvSpPr>
          <p:spPr bwMode="auto">
            <a:xfrm>
              <a:off x="6223000" y="4243388"/>
              <a:ext cx="57150" cy="50800"/>
            </a:xfrm>
            <a:custGeom>
              <a:avLst/>
              <a:gdLst>
                <a:gd name="T0" fmla="*/ 10 w 10"/>
                <a:gd name="T1" fmla="*/ 9 h 9"/>
                <a:gd name="T2" fmla="*/ 0 w 10"/>
                <a:gd name="T3" fmla="*/ 3 h 9"/>
                <a:gd name="T4" fmla="*/ 10 w 10"/>
                <a:gd name="T5" fmla="*/ 9 h 9"/>
              </a:gdLst>
              <a:ahLst/>
              <a:cxnLst>
                <a:cxn ang="0">
                  <a:pos x="T0" y="T1"/>
                </a:cxn>
                <a:cxn ang="0">
                  <a:pos x="T2" y="T3"/>
                </a:cxn>
                <a:cxn ang="0">
                  <a:pos x="T4" y="T5"/>
                </a:cxn>
              </a:cxnLst>
              <a:rect l="0" t="0" r="r" b="b"/>
              <a:pathLst>
                <a:path w="10" h="9">
                  <a:moveTo>
                    <a:pt x="10" y="9"/>
                  </a:moveTo>
                  <a:cubicBezTo>
                    <a:pt x="7" y="7"/>
                    <a:pt x="3" y="6"/>
                    <a:pt x="0" y="3"/>
                  </a:cubicBezTo>
                  <a:cubicBezTo>
                    <a:pt x="5" y="1"/>
                    <a:pt x="10" y="0"/>
                    <a:pt x="10" y="9"/>
                  </a:cubicBezTo>
                  <a:close/>
                </a:path>
              </a:pathLst>
            </a:custGeom>
            <a:solidFill>
              <a:srgbClr val="F0C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2" name="Freeform 108">
              <a:extLst>
                <a:ext uri="{FF2B5EF4-FFF2-40B4-BE49-F238E27FC236}">
                  <a16:creationId xmlns:a16="http://schemas.microsoft.com/office/drawing/2014/main" id="{05F70159-54BE-44B7-B26C-EC3041E2A8C7}"/>
                </a:ext>
              </a:extLst>
            </p:cNvPr>
            <p:cNvSpPr/>
            <p:nvPr/>
          </p:nvSpPr>
          <p:spPr bwMode="auto">
            <a:xfrm>
              <a:off x="6019800" y="4294188"/>
              <a:ext cx="46037" cy="41275"/>
            </a:xfrm>
            <a:custGeom>
              <a:avLst/>
              <a:gdLst>
                <a:gd name="T0" fmla="*/ 7 w 8"/>
                <a:gd name="T1" fmla="*/ 7 h 7"/>
                <a:gd name="T2" fmla="*/ 6 w 8"/>
                <a:gd name="T3" fmla="*/ 7 h 7"/>
                <a:gd name="T4" fmla="*/ 6 w 8"/>
                <a:gd name="T5" fmla="*/ 7 h 7"/>
                <a:gd name="T6" fmla="*/ 0 w 8"/>
                <a:gd name="T7" fmla="*/ 4 h 7"/>
                <a:gd name="T8" fmla="*/ 6 w 8"/>
                <a:gd name="T9" fmla="*/ 0 h 7"/>
                <a:gd name="T10" fmla="*/ 7 w 8"/>
                <a:gd name="T11" fmla="*/ 5 h 7"/>
                <a:gd name="T12" fmla="*/ 7 w 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7" y="7"/>
                  </a:moveTo>
                  <a:cubicBezTo>
                    <a:pt x="6" y="7"/>
                    <a:pt x="6" y="7"/>
                    <a:pt x="6" y="7"/>
                  </a:cubicBezTo>
                  <a:cubicBezTo>
                    <a:pt x="6" y="7"/>
                    <a:pt x="6" y="7"/>
                    <a:pt x="6" y="7"/>
                  </a:cubicBezTo>
                  <a:cubicBezTo>
                    <a:pt x="4" y="6"/>
                    <a:pt x="2" y="5"/>
                    <a:pt x="0" y="4"/>
                  </a:cubicBezTo>
                  <a:cubicBezTo>
                    <a:pt x="0" y="0"/>
                    <a:pt x="4" y="0"/>
                    <a:pt x="6" y="0"/>
                  </a:cubicBezTo>
                  <a:cubicBezTo>
                    <a:pt x="8" y="0"/>
                    <a:pt x="7" y="3"/>
                    <a:pt x="7" y="5"/>
                  </a:cubicBezTo>
                  <a:cubicBezTo>
                    <a:pt x="8" y="5"/>
                    <a:pt x="7" y="6"/>
                    <a:pt x="7" y="7"/>
                  </a:cubicBezTo>
                  <a:close/>
                </a:path>
              </a:pathLst>
            </a:custGeom>
            <a:solidFill>
              <a:srgbClr val="E9C4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3" name="Freeform 109">
              <a:extLst>
                <a:ext uri="{FF2B5EF4-FFF2-40B4-BE49-F238E27FC236}">
                  <a16:creationId xmlns:a16="http://schemas.microsoft.com/office/drawing/2014/main" id="{A6EBC8B0-1572-4DF8-A836-A5EBA855CF36}"/>
                </a:ext>
              </a:extLst>
            </p:cNvPr>
            <p:cNvSpPr/>
            <p:nvPr/>
          </p:nvSpPr>
          <p:spPr bwMode="auto">
            <a:xfrm>
              <a:off x="6275388" y="5575301"/>
              <a:ext cx="57150" cy="47625"/>
            </a:xfrm>
            <a:custGeom>
              <a:avLst/>
              <a:gdLst>
                <a:gd name="T0" fmla="*/ 8 w 10"/>
                <a:gd name="T1" fmla="*/ 8 h 8"/>
                <a:gd name="T2" fmla="*/ 0 w 10"/>
                <a:gd name="T3" fmla="*/ 2 h 8"/>
                <a:gd name="T4" fmla="*/ 8 w 10"/>
                <a:gd name="T5" fmla="*/ 8 h 8"/>
              </a:gdLst>
              <a:ahLst/>
              <a:cxnLst>
                <a:cxn ang="0">
                  <a:pos x="T0" y="T1"/>
                </a:cxn>
                <a:cxn ang="0">
                  <a:pos x="T2" y="T3"/>
                </a:cxn>
                <a:cxn ang="0">
                  <a:pos x="T4" y="T5"/>
                </a:cxn>
              </a:cxnLst>
              <a:rect l="0" t="0" r="r" b="b"/>
              <a:pathLst>
                <a:path w="10" h="8">
                  <a:moveTo>
                    <a:pt x="8" y="8"/>
                  </a:moveTo>
                  <a:cubicBezTo>
                    <a:pt x="6" y="6"/>
                    <a:pt x="3" y="4"/>
                    <a:pt x="0" y="2"/>
                  </a:cubicBezTo>
                  <a:cubicBezTo>
                    <a:pt x="8" y="0"/>
                    <a:pt x="10" y="1"/>
                    <a:pt x="8" y="8"/>
                  </a:cubicBezTo>
                  <a:close/>
                </a:path>
              </a:pathLst>
            </a:custGeom>
            <a:solidFill>
              <a:srgbClr val="F1C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4" name="Freeform 110">
              <a:extLst>
                <a:ext uri="{FF2B5EF4-FFF2-40B4-BE49-F238E27FC236}">
                  <a16:creationId xmlns:a16="http://schemas.microsoft.com/office/drawing/2014/main" id="{B082F750-2804-4412-BFD0-9A5CDCAB6894}"/>
                </a:ext>
              </a:extLst>
            </p:cNvPr>
            <p:cNvSpPr/>
            <p:nvPr/>
          </p:nvSpPr>
          <p:spPr bwMode="auto">
            <a:xfrm>
              <a:off x="6205538" y="4486276"/>
              <a:ext cx="63500" cy="46038"/>
            </a:xfrm>
            <a:custGeom>
              <a:avLst/>
              <a:gdLst>
                <a:gd name="T0" fmla="*/ 7 w 11"/>
                <a:gd name="T1" fmla="*/ 8 h 8"/>
                <a:gd name="T2" fmla="*/ 1 w 11"/>
                <a:gd name="T3" fmla="*/ 0 h 8"/>
                <a:gd name="T4" fmla="*/ 7 w 11"/>
                <a:gd name="T5" fmla="*/ 8 h 8"/>
              </a:gdLst>
              <a:ahLst/>
              <a:cxnLst>
                <a:cxn ang="0">
                  <a:pos x="T0" y="T1"/>
                </a:cxn>
                <a:cxn ang="0">
                  <a:pos x="T2" y="T3"/>
                </a:cxn>
                <a:cxn ang="0">
                  <a:pos x="T4" y="T5"/>
                </a:cxn>
              </a:cxnLst>
              <a:rect l="0" t="0" r="r" b="b"/>
              <a:pathLst>
                <a:path w="11" h="8">
                  <a:moveTo>
                    <a:pt x="7" y="8"/>
                  </a:moveTo>
                  <a:cubicBezTo>
                    <a:pt x="4" y="6"/>
                    <a:pt x="0" y="4"/>
                    <a:pt x="1" y="0"/>
                  </a:cubicBezTo>
                  <a:cubicBezTo>
                    <a:pt x="7" y="0"/>
                    <a:pt x="11" y="1"/>
                    <a:pt x="7" y="8"/>
                  </a:cubicBezTo>
                  <a:close/>
                </a:path>
              </a:pathLst>
            </a:custGeom>
            <a:solidFill>
              <a:srgbClr val="EFD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5" name="Freeform 111">
              <a:extLst>
                <a:ext uri="{FF2B5EF4-FFF2-40B4-BE49-F238E27FC236}">
                  <a16:creationId xmlns:a16="http://schemas.microsoft.com/office/drawing/2014/main" id="{1FA1F25F-3801-4CD1-8FFD-1A3CFFF8E581}"/>
                </a:ext>
              </a:extLst>
            </p:cNvPr>
            <p:cNvSpPr/>
            <p:nvPr/>
          </p:nvSpPr>
          <p:spPr bwMode="auto">
            <a:xfrm>
              <a:off x="6181725" y="4387851"/>
              <a:ext cx="69850" cy="57150"/>
            </a:xfrm>
            <a:custGeom>
              <a:avLst/>
              <a:gdLst>
                <a:gd name="T0" fmla="*/ 3 w 12"/>
                <a:gd name="T1" fmla="*/ 7 h 10"/>
                <a:gd name="T2" fmla="*/ 0 w 12"/>
                <a:gd name="T3" fmla="*/ 3 h 10"/>
                <a:gd name="T4" fmla="*/ 12 w 12"/>
                <a:gd name="T5" fmla="*/ 8 h 10"/>
                <a:gd name="T6" fmla="*/ 3 w 12"/>
                <a:gd name="T7" fmla="*/ 7 h 10"/>
              </a:gdLst>
              <a:ahLst/>
              <a:cxnLst>
                <a:cxn ang="0">
                  <a:pos x="T0" y="T1"/>
                </a:cxn>
                <a:cxn ang="0">
                  <a:pos x="T2" y="T3"/>
                </a:cxn>
                <a:cxn ang="0">
                  <a:pos x="T4" y="T5"/>
                </a:cxn>
                <a:cxn ang="0">
                  <a:pos x="T6" y="T7"/>
                </a:cxn>
              </a:cxnLst>
              <a:rect l="0" t="0" r="r" b="b"/>
              <a:pathLst>
                <a:path w="12" h="10">
                  <a:moveTo>
                    <a:pt x="3" y="7"/>
                  </a:moveTo>
                  <a:cubicBezTo>
                    <a:pt x="2" y="5"/>
                    <a:pt x="1" y="4"/>
                    <a:pt x="0" y="3"/>
                  </a:cubicBezTo>
                  <a:cubicBezTo>
                    <a:pt x="6" y="0"/>
                    <a:pt x="9" y="5"/>
                    <a:pt x="12" y="8"/>
                  </a:cubicBezTo>
                  <a:cubicBezTo>
                    <a:pt x="9" y="10"/>
                    <a:pt x="6" y="7"/>
                    <a:pt x="3" y="7"/>
                  </a:cubicBezTo>
                  <a:close/>
                </a:path>
              </a:pathLst>
            </a:custGeom>
            <a:solidFill>
              <a:srgbClr val="E8B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6" name="Freeform 112">
              <a:extLst>
                <a:ext uri="{FF2B5EF4-FFF2-40B4-BE49-F238E27FC236}">
                  <a16:creationId xmlns:a16="http://schemas.microsoft.com/office/drawing/2014/main" id="{685F8472-AC1E-4166-9F05-49389572A6A9}"/>
                </a:ext>
              </a:extLst>
            </p:cNvPr>
            <p:cNvSpPr/>
            <p:nvPr/>
          </p:nvSpPr>
          <p:spPr bwMode="auto">
            <a:xfrm>
              <a:off x="6164263" y="4294188"/>
              <a:ext cx="46037" cy="69850"/>
            </a:xfrm>
            <a:custGeom>
              <a:avLst/>
              <a:gdLst>
                <a:gd name="T0" fmla="*/ 0 w 8"/>
                <a:gd name="T1" fmla="*/ 3 h 12"/>
                <a:gd name="T2" fmla="*/ 5 w 8"/>
                <a:gd name="T3" fmla="*/ 2 h 12"/>
                <a:gd name="T4" fmla="*/ 8 w 8"/>
                <a:gd name="T5" fmla="*/ 12 h 12"/>
                <a:gd name="T6" fmla="*/ 0 w 8"/>
                <a:gd name="T7" fmla="*/ 3 h 12"/>
              </a:gdLst>
              <a:ahLst/>
              <a:cxnLst>
                <a:cxn ang="0">
                  <a:pos x="T0" y="T1"/>
                </a:cxn>
                <a:cxn ang="0">
                  <a:pos x="T2" y="T3"/>
                </a:cxn>
                <a:cxn ang="0">
                  <a:pos x="T4" y="T5"/>
                </a:cxn>
                <a:cxn ang="0">
                  <a:pos x="T6" y="T7"/>
                </a:cxn>
              </a:cxnLst>
              <a:rect l="0" t="0" r="r" b="b"/>
              <a:pathLst>
                <a:path w="8" h="12">
                  <a:moveTo>
                    <a:pt x="0" y="3"/>
                  </a:moveTo>
                  <a:cubicBezTo>
                    <a:pt x="1" y="1"/>
                    <a:pt x="3" y="0"/>
                    <a:pt x="5" y="2"/>
                  </a:cubicBezTo>
                  <a:cubicBezTo>
                    <a:pt x="5" y="6"/>
                    <a:pt x="7" y="9"/>
                    <a:pt x="8" y="12"/>
                  </a:cubicBezTo>
                  <a:cubicBezTo>
                    <a:pt x="3" y="12"/>
                    <a:pt x="3" y="6"/>
                    <a:pt x="0" y="3"/>
                  </a:cubicBezTo>
                  <a:close/>
                </a:path>
              </a:pathLst>
            </a:custGeom>
            <a:solidFill>
              <a:srgbClr val="EA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7" name="Freeform 113">
              <a:extLst>
                <a:ext uri="{FF2B5EF4-FFF2-40B4-BE49-F238E27FC236}">
                  <a16:creationId xmlns:a16="http://schemas.microsoft.com/office/drawing/2014/main" id="{DE104D45-03D1-4AC3-AD68-289D4E4634E8}"/>
                </a:ext>
              </a:extLst>
            </p:cNvPr>
            <p:cNvSpPr/>
            <p:nvPr/>
          </p:nvSpPr>
          <p:spPr bwMode="auto">
            <a:xfrm>
              <a:off x="6192838" y="4283076"/>
              <a:ext cx="69850" cy="58738"/>
            </a:xfrm>
            <a:custGeom>
              <a:avLst/>
              <a:gdLst>
                <a:gd name="T0" fmla="*/ 2 w 12"/>
                <a:gd name="T1" fmla="*/ 5 h 10"/>
                <a:gd name="T2" fmla="*/ 4 w 12"/>
                <a:gd name="T3" fmla="*/ 1 h 10"/>
                <a:gd name="T4" fmla="*/ 12 w 12"/>
                <a:gd name="T5" fmla="*/ 5 h 10"/>
                <a:gd name="T6" fmla="*/ 2 w 12"/>
                <a:gd name="T7" fmla="*/ 5 h 10"/>
              </a:gdLst>
              <a:ahLst/>
              <a:cxnLst>
                <a:cxn ang="0">
                  <a:pos x="T0" y="T1"/>
                </a:cxn>
                <a:cxn ang="0">
                  <a:pos x="T2" y="T3"/>
                </a:cxn>
                <a:cxn ang="0">
                  <a:pos x="T4" y="T5"/>
                </a:cxn>
                <a:cxn ang="0">
                  <a:pos x="T6" y="T7"/>
                </a:cxn>
              </a:cxnLst>
              <a:rect l="0" t="0" r="r" b="b"/>
              <a:pathLst>
                <a:path w="12" h="10">
                  <a:moveTo>
                    <a:pt x="2" y="5"/>
                  </a:moveTo>
                  <a:cubicBezTo>
                    <a:pt x="2" y="3"/>
                    <a:pt x="0" y="0"/>
                    <a:pt x="4" y="1"/>
                  </a:cubicBezTo>
                  <a:cubicBezTo>
                    <a:pt x="7" y="2"/>
                    <a:pt x="9" y="4"/>
                    <a:pt x="12" y="5"/>
                  </a:cubicBezTo>
                  <a:cubicBezTo>
                    <a:pt x="8" y="5"/>
                    <a:pt x="5" y="10"/>
                    <a:pt x="2" y="5"/>
                  </a:cubicBezTo>
                  <a:close/>
                </a:path>
              </a:pathLst>
            </a:custGeom>
            <a:solidFill>
              <a:srgbClr val="F1C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8" name="Freeform 114">
              <a:extLst>
                <a:ext uri="{FF2B5EF4-FFF2-40B4-BE49-F238E27FC236}">
                  <a16:creationId xmlns:a16="http://schemas.microsoft.com/office/drawing/2014/main" id="{1FA771B2-E14C-4C8D-96E1-ACF783D1835E}"/>
                </a:ext>
              </a:extLst>
            </p:cNvPr>
            <p:cNvSpPr/>
            <p:nvPr/>
          </p:nvSpPr>
          <p:spPr bwMode="auto">
            <a:xfrm>
              <a:off x="6153150" y="6423026"/>
              <a:ext cx="80962" cy="50800"/>
            </a:xfrm>
            <a:custGeom>
              <a:avLst/>
              <a:gdLst>
                <a:gd name="T0" fmla="*/ 10 w 14"/>
                <a:gd name="T1" fmla="*/ 9 h 9"/>
                <a:gd name="T2" fmla="*/ 8 w 14"/>
                <a:gd name="T3" fmla="*/ 6 h 9"/>
                <a:gd name="T4" fmla="*/ 0 w 14"/>
                <a:gd name="T5" fmla="*/ 6 h 9"/>
                <a:gd name="T6" fmla="*/ 10 w 14"/>
                <a:gd name="T7" fmla="*/ 0 h 9"/>
                <a:gd name="T8" fmla="*/ 10 w 14"/>
                <a:gd name="T9" fmla="*/ 9 h 9"/>
              </a:gdLst>
              <a:ahLst/>
              <a:cxnLst>
                <a:cxn ang="0">
                  <a:pos x="T0" y="T1"/>
                </a:cxn>
                <a:cxn ang="0">
                  <a:pos x="T2" y="T3"/>
                </a:cxn>
                <a:cxn ang="0">
                  <a:pos x="T4" y="T5"/>
                </a:cxn>
                <a:cxn ang="0">
                  <a:pos x="T6" y="T7"/>
                </a:cxn>
                <a:cxn ang="0">
                  <a:pos x="T8" y="T9"/>
                </a:cxn>
              </a:cxnLst>
              <a:rect l="0" t="0" r="r" b="b"/>
              <a:pathLst>
                <a:path w="14" h="9">
                  <a:moveTo>
                    <a:pt x="10" y="9"/>
                  </a:moveTo>
                  <a:cubicBezTo>
                    <a:pt x="10" y="8"/>
                    <a:pt x="12" y="5"/>
                    <a:pt x="8" y="6"/>
                  </a:cubicBezTo>
                  <a:cubicBezTo>
                    <a:pt x="5" y="6"/>
                    <a:pt x="2" y="6"/>
                    <a:pt x="0" y="6"/>
                  </a:cubicBezTo>
                  <a:cubicBezTo>
                    <a:pt x="1" y="0"/>
                    <a:pt x="9" y="5"/>
                    <a:pt x="10" y="0"/>
                  </a:cubicBezTo>
                  <a:cubicBezTo>
                    <a:pt x="11" y="3"/>
                    <a:pt x="14" y="7"/>
                    <a:pt x="10" y="9"/>
                  </a:cubicBezTo>
                  <a:close/>
                </a:path>
              </a:pathLst>
            </a:custGeom>
            <a:solidFill>
              <a:srgbClr val="9A7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9" name="Freeform 115">
              <a:extLst>
                <a:ext uri="{FF2B5EF4-FFF2-40B4-BE49-F238E27FC236}">
                  <a16:creationId xmlns:a16="http://schemas.microsoft.com/office/drawing/2014/main" id="{AB5D1D04-F0DB-4651-8FB2-D5551B0C0A46}"/>
                </a:ext>
              </a:extLst>
            </p:cNvPr>
            <p:cNvSpPr/>
            <p:nvPr/>
          </p:nvSpPr>
          <p:spPr bwMode="auto">
            <a:xfrm>
              <a:off x="6227763" y="4156076"/>
              <a:ext cx="52387" cy="39688"/>
            </a:xfrm>
            <a:custGeom>
              <a:avLst/>
              <a:gdLst>
                <a:gd name="T0" fmla="*/ 9 w 9"/>
                <a:gd name="T1" fmla="*/ 6 h 7"/>
                <a:gd name="T2" fmla="*/ 0 w 9"/>
                <a:gd name="T3" fmla="*/ 1 h 7"/>
                <a:gd name="T4" fmla="*/ 9 w 9"/>
                <a:gd name="T5" fmla="*/ 6 h 7"/>
              </a:gdLst>
              <a:ahLst/>
              <a:cxnLst>
                <a:cxn ang="0">
                  <a:pos x="T0" y="T1"/>
                </a:cxn>
                <a:cxn ang="0">
                  <a:pos x="T2" y="T3"/>
                </a:cxn>
                <a:cxn ang="0">
                  <a:pos x="T4" y="T5"/>
                </a:cxn>
              </a:cxnLst>
              <a:rect l="0" t="0" r="r" b="b"/>
              <a:pathLst>
                <a:path w="9" h="7">
                  <a:moveTo>
                    <a:pt x="9" y="6"/>
                  </a:moveTo>
                  <a:cubicBezTo>
                    <a:pt x="5" y="7"/>
                    <a:pt x="2" y="4"/>
                    <a:pt x="0" y="1"/>
                  </a:cubicBezTo>
                  <a:cubicBezTo>
                    <a:pt x="4" y="0"/>
                    <a:pt x="8" y="1"/>
                    <a:pt x="9" y="6"/>
                  </a:cubicBezTo>
                  <a:close/>
                </a:path>
              </a:pathLst>
            </a:custGeom>
            <a:solidFill>
              <a:srgbClr val="F1C1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0" name="Freeform 116">
              <a:extLst>
                <a:ext uri="{FF2B5EF4-FFF2-40B4-BE49-F238E27FC236}">
                  <a16:creationId xmlns:a16="http://schemas.microsoft.com/office/drawing/2014/main" id="{40C3464D-9B57-4D17-965C-A97524E19B94}"/>
                </a:ext>
              </a:extLst>
            </p:cNvPr>
            <p:cNvSpPr/>
            <p:nvPr/>
          </p:nvSpPr>
          <p:spPr bwMode="auto">
            <a:xfrm>
              <a:off x="5943600" y="3303588"/>
              <a:ext cx="52387" cy="74613"/>
            </a:xfrm>
            <a:custGeom>
              <a:avLst/>
              <a:gdLst>
                <a:gd name="T0" fmla="*/ 8 w 9"/>
                <a:gd name="T1" fmla="*/ 0 h 13"/>
                <a:gd name="T2" fmla="*/ 9 w 9"/>
                <a:gd name="T3" fmla="*/ 4 h 13"/>
                <a:gd name="T4" fmla="*/ 8 w 9"/>
                <a:gd name="T5" fmla="*/ 9 h 13"/>
                <a:gd name="T6" fmla="*/ 2 w 9"/>
                <a:gd name="T7" fmla="*/ 11 h 13"/>
                <a:gd name="T8" fmla="*/ 4 w 9"/>
                <a:gd name="T9" fmla="*/ 6 h 13"/>
                <a:gd name="T10" fmla="*/ 8 w 9"/>
                <a:gd name="T11" fmla="*/ 0 h 13"/>
              </a:gdLst>
              <a:ahLst/>
              <a:cxnLst>
                <a:cxn ang="0">
                  <a:pos x="T0" y="T1"/>
                </a:cxn>
                <a:cxn ang="0">
                  <a:pos x="T2" y="T3"/>
                </a:cxn>
                <a:cxn ang="0">
                  <a:pos x="T4" y="T5"/>
                </a:cxn>
                <a:cxn ang="0">
                  <a:pos x="T6" y="T7"/>
                </a:cxn>
                <a:cxn ang="0">
                  <a:pos x="T8" y="T9"/>
                </a:cxn>
                <a:cxn ang="0">
                  <a:pos x="T10" y="T11"/>
                </a:cxn>
              </a:cxnLst>
              <a:rect l="0" t="0" r="r" b="b"/>
              <a:pathLst>
                <a:path w="9" h="13">
                  <a:moveTo>
                    <a:pt x="8" y="0"/>
                  </a:moveTo>
                  <a:cubicBezTo>
                    <a:pt x="8" y="2"/>
                    <a:pt x="8" y="3"/>
                    <a:pt x="9" y="4"/>
                  </a:cubicBezTo>
                  <a:cubicBezTo>
                    <a:pt x="9" y="6"/>
                    <a:pt x="5" y="6"/>
                    <a:pt x="8" y="9"/>
                  </a:cubicBezTo>
                  <a:cubicBezTo>
                    <a:pt x="6" y="11"/>
                    <a:pt x="4" y="13"/>
                    <a:pt x="2" y="11"/>
                  </a:cubicBezTo>
                  <a:cubicBezTo>
                    <a:pt x="0" y="8"/>
                    <a:pt x="3" y="7"/>
                    <a:pt x="4" y="6"/>
                  </a:cubicBezTo>
                  <a:cubicBezTo>
                    <a:pt x="6" y="4"/>
                    <a:pt x="5" y="1"/>
                    <a:pt x="8" y="0"/>
                  </a:cubicBezTo>
                  <a:close/>
                </a:path>
              </a:pathLst>
            </a:custGeom>
            <a:solidFill>
              <a:srgbClr val="B26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1" name="Freeform 117">
              <a:extLst>
                <a:ext uri="{FF2B5EF4-FFF2-40B4-BE49-F238E27FC236}">
                  <a16:creationId xmlns:a16="http://schemas.microsoft.com/office/drawing/2014/main" id="{E576DE4C-47B8-45A0-BFDD-A28A7A8757CF}"/>
                </a:ext>
              </a:extLst>
            </p:cNvPr>
            <p:cNvSpPr/>
            <p:nvPr/>
          </p:nvSpPr>
          <p:spPr bwMode="auto">
            <a:xfrm>
              <a:off x="6205538" y="4641851"/>
              <a:ext cx="39687" cy="47625"/>
            </a:xfrm>
            <a:custGeom>
              <a:avLst/>
              <a:gdLst>
                <a:gd name="T0" fmla="*/ 1 w 7"/>
                <a:gd name="T1" fmla="*/ 8 h 8"/>
                <a:gd name="T2" fmla="*/ 2 w 7"/>
                <a:gd name="T3" fmla="*/ 1 h 8"/>
                <a:gd name="T4" fmla="*/ 7 w 7"/>
                <a:gd name="T5" fmla="*/ 3 h 8"/>
                <a:gd name="T6" fmla="*/ 1 w 7"/>
                <a:gd name="T7" fmla="*/ 8 h 8"/>
              </a:gdLst>
              <a:ahLst/>
              <a:cxnLst>
                <a:cxn ang="0">
                  <a:pos x="T0" y="T1"/>
                </a:cxn>
                <a:cxn ang="0">
                  <a:pos x="T2" y="T3"/>
                </a:cxn>
                <a:cxn ang="0">
                  <a:pos x="T4" y="T5"/>
                </a:cxn>
                <a:cxn ang="0">
                  <a:pos x="T6" y="T7"/>
                </a:cxn>
              </a:cxnLst>
              <a:rect l="0" t="0" r="r" b="b"/>
              <a:pathLst>
                <a:path w="7" h="8">
                  <a:moveTo>
                    <a:pt x="1" y="8"/>
                  </a:moveTo>
                  <a:cubicBezTo>
                    <a:pt x="1" y="6"/>
                    <a:pt x="0" y="2"/>
                    <a:pt x="2" y="1"/>
                  </a:cubicBezTo>
                  <a:cubicBezTo>
                    <a:pt x="3" y="0"/>
                    <a:pt x="5" y="2"/>
                    <a:pt x="7" y="3"/>
                  </a:cubicBezTo>
                  <a:cubicBezTo>
                    <a:pt x="6" y="6"/>
                    <a:pt x="4" y="8"/>
                    <a:pt x="1" y="8"/>
                  </a:cubicBezTo>
                  <a:close/>
                </a:path>
              </a:pathLst>
            </a:custGeom>
            <a:solidFill>
              <a:srgbClr val="E7C4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2" name="Freeform 118">
              <a:extLst>
                <a:ext uri="{FF2B5EF4-FFF2-40B4-BE49-F238E27FC236}">
                  <a16:creationId xmlns:a16="http://schemas.microsoft.com/office/drawing/2014/main" id="{75EF4098-B44D-4155-875D-F0A1643227FE}"/>
                </a:ext>
              </a:extLst>
            </p:cNvPr>
            <p:cNvSpPr/>
            <p:nvPr/>
          </p:nvSpPr>
          <p:spPr bwMode="auto">
            <a:xfrm>
              <a:off x="6037263" y="6423026"/>
              <a:ext cx="87312" cy="33338"/>
            </a:xfrm>
            <a:custGeom>
              <a:avLst/>
              <a:gdLst>
                <a:gd name="T0" fmla="*/ 15 w 15"/>
                <a:gd name="T1" fmla="*/ 6 h 6"/>
                <a:gd name="T2" fmla="*/ 2 w 15"/>
                <a:gd name="T3" fmla="*/ 6 h 6"/>
                <a:gd name="T4" fmla="*/ 0 w 15"/>
                <a:gd name="T5" fmla="*/ 0 h 6"/>
                <a:gd name="T6" fmla="*/ 15 w 15"/>
                <a:gd name="T7" fmla="*/ 6 h 6"/>
              </a:gdLst>
              <a:ahLst/>
              <a:cxnLst>
                <a:cxn ang="0">
                  <a:pos x="T0" y="T1"/>
                </a:cxn>
                <a:cxn ang="0">
                  <a:pos x="T2" y="T3"/>
                </a:cxn>
                <a:cxn ang="0">
                  <a:pos x="T4" y="T5"/>
                </a:cxn>
                <a:cxn ang="0">
                  <a:pos x="T6" y="T7"/>
                </a:cxn>
              </a:cxnLst>
              <a:rect l="0" t="0" r="r" b="b"/>
              <a:pathLst>
                <a:path w="15" h="6">
                  <a:moveTo>
                    <a:pt x="15" y="6"/>
                  </a:moveTo>
                  <a:cubicBezTo>
                    <a:pt x="10" y="6"/>
                    <a:pt x="6" y="6"/>
                    <a:pt x="2" y="6"/>
                  </a:cubicBezTo>
                  <a:cubicBezTo>
                    <a:pt x="0" y="4"/>
                    <a:pt x="0" y="2"/>
                    <a:pt x="0" y="0"/>
                  </a:cubicBezTo>
                  <a:cubicBezTo>
                    <a:pt x="3" y="6"/>
                    <a:pt x="11" y="2"/>
                    <a:pt x="15" y="6"/>
                  </a:cubicBezTo>
                  <a:close/>
                </a:path>
              </a:pathLst>
            </a:custGeom>
            <a:solidFill>
              <a:srgbClr val="967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3" name="Freeform 119">
              <a:extLst>
                <a:ext uri="{FF2B5EF4-FFF2-40B4-BE49-F238E27FC236}">
                  <a16:creationId xmlns:a16="http://schemas.microsoft.com/office/drawing/2014/main" id="{088BFDB4-3802-4BA1-A94B-8B3F5126AC5F}"/>
                </a:ext>
              </a:extLst>
            </p:cNvPr>
            <p:cNvSpPr/>
            <p:nvPr/>
          </p:nvSpPr>
          <p:spPr bwMode="auto">
            <a:xfrm>
              <a:off x="6164263" y="4079876"/>
              <a:ext cx="41275" cy="58738"/>
            </a:xfrm>
            <a:custGeom>
              <a:avLst/>
              <a:gdLst>
                <a:gd name="T0" fmla="*/ 6 w 7"/>
                <a:gd name="T1" fmla="*/ 2 h 10"/>
                <a:gd name="T2" fmla="*/ 7 w 7"/>
                <a:gd name="T3" fmla="*/ 9 h 10"/>
                <a:gd name="T4" fmla="*/ 7 w 7"/>
                <a:gd name="T5" fmla="*/ 10 h 10"/>
                <a:gd name="T6" fmla="*/ 0 w 7"/>
                <a:gd name="T7" fmla="*/ 3 h 10"/>
                <a:gd name="T8" fmla="*/ 6 w 7"/>
                <a:gd name="T9" fmla="*/ 2 h 10"/>
              </a:gdLst>
              <a:ahLst/>
              <a:cxnLst>
                <a:cxn ang="0">
                  <a:pos x="T0" y="T1"/>
                </a:cxn>
                <a:cxn ang="0">
                  <a:pos x="T2" y="T3"/>
                </a:cxn>
                <a:cxn ang="0">
                  <a:pos x="T4" y="T5"/>
                </a:cxn>
                <a:cxn ang="0">
                  <a:pos x="T6" y="T7"/>
                </a:cxn>
                <a:cxn ang="0">
                  <a:pos x="T8" y="T9"/>
                </a:cxn>
              </a:cxnLst>
              <a:rect l="0" t="0" r="r" b="b"/>
              <a:pathLst>
                <a:path w="7" h="10">
                  <a:moveTo>
                    <a:pt x="6" y="2"/>
                  </a:moveTo>
                  <a:cubicBezTo>
                    <a:pt x="7" y="4"/>
                    <a:pt x="7" y="6"/>
                    <a:pt x="7" y="9"/>
                  </a:cubicBezTo>
                  <a:cubicBezTo>
                    <a:pt x="7" y="9"/>
                    <a:pt x="7" y="10"/>
                    <a:pt x="7" y="10"/>
                  </a:cubicBezTo>
                  <a:cubicBezTo>
                    <a:pt x="3" y="9"/>
                    <a:pt x="1" y="6"/>
                    <a:pt x="0" y="3"/>
                  </a:cubicBezTo>
                  <a:cubicBezTo>
                    <a:pt x="2" y="1"/>
                    <a:pt x="4" y="0"/>
                    <a:pt x="6" y="2"/>
                  </a:cubicBezTo>
                  <a:close/>
                </a:path>
              </a:pathLst>
            </a:custGeom>
            <a:solidFill>
              <a:srgbClr val="9A3B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4" name="Freeform 120">
              <a:extLst>
                <a:ext uri="{FF2B5EF4-FFF2-40B4-BE49-F238E27FC236}">
                  <a16:creationId xmlns:a16="http://schemas.microsoft.com/office/drawing/2014/main" id="{F538148C-9353-408C-B948-F7F250FD22BF}"/>
                </a:ext>
              </a:extLst>
            </p:cNvPr>
            <p:cNvSpPr/>
            <p:nvPr/>
          </p:nvSpPr>
          <p:spPr bwMode="auto">
            <a:xfrm>
              <a:off x="6019800" y="4191001"/>
              <a:ext cx="39687" cy="39688"/>
            </a:xfrm>
            <a:custGeom>
              <a:avLst/>
              <a:gdLst>
                <a:gd name="T0" fmla="*/ 0 w 7"/>
                <a:gd name="T1" fmla="*/ 5 h 7"/>
                <a:gd name="T2" fmla="*/ 1 w 7"/>
                <a:gd name="T3" fmla="*/ 2 h 7"/>
                <a:gd name="T4" fmla="*/ 7 w 7"/>
                <a:gd name="T5" fmla="*/ 0 h 7"/>
                <a:gd name="T6" fmla="*/ 7 w 7"/>
                <a:gd name="T7" fmla="*/ 7 h 7"/>
                <a:gd name="T8" fmla="*/ 0 w 7"/>
                <a:gd name="T9" fmla="*/ 5 h 7"/>
              </a:gdLst>
              <a:ahLst/>
              <a:cxnLst>
                <a:cxn ang="0">
                  <a:pos x="T0" y="T1"/>
                </a:cxn>
                <a:cxn ang="0">
                  <a:pos x="T2" y="T3"/>
                </a:cxn>
                <a:cxn ang="0">
                  <a:pos x="T4" y="T5"/>
                </a:cxn>
                <a:cxn ang="0">
                  <a:pos x="T6" y="T7"/>
                </a:cxn>
                <a:cxn ang="0">
                  <a:pos x="T8" y="T9"/>
                </a:cxn>
              </a:cxnLst>
              <a:rect l="0" t="0" r="r" b="b"/>
              <a:pathLst>
                <a:path w="7" h="7">
                  <a:moveTo>
                    <a:pt x="0" y="5"/>
                  </a:moveTo>
                  <a:cubicBezTo>
                    <a:pt x="1" y="4"/>
                    <a:pt x="1" y="3"/>
                    <a:pt x="1" y="2"/>
                  </a:cubicBezTo>
                  <a:cubicBezTo>
                    <a:pt x="3" y="1"/>
                    <a:pt x="5" y="1"/>
                    <a:pt x="7" y="0"/>
                  </a:cubicBezTo>
                  <a:cubicBezTo>
                    <a:pt x="7" y="2"/>
                    <a:pt x="7" y="5"/>
                    <a:pt x="7" y="7"/>
                  </a:cubicBezTo>
                  <a:cubicBezTo>
                    <a:pt x="5" y="6"/>
                    <a:pt x="3" y="6"/>
                    <a:pt x="0" y="5"/>
                  </a:cubicBezTo>
                  <a:close/>
                </a:path>
              </a:pathLst>
            </a:custGeom>
            <a:solidFill>
              <a:srgbClr val="F5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5" name="Freeform 121">
              <a:extLst>
                <a:ext uri="{FF2B5EF4-FFF2-40B4-BE49-F238E27FC236}">
                  <a16:creationId xmlns:a16="http://schemas.microsoft.com/office/drawing/2014/main" id="{C49484C0-D211-41F2-BFF3-2280C961300E}"/>
                </a:ext>
              </a:extLst>
            </p:cNvPr>
            <p:cNvSpPr/>
            <p:nvPr/>
          </p:nvSpPr>
          <p:spPr bwMode="auto">
            <a:xfrm>
              <a:off x="6013450" y="4648201"/>
              <a:ext cx="46037" cy="34925"/>
            </a:xfrm>
            <a:custGeom>
              <a:avLst/>
              <a:gdLst>
                <a:gd name="T0" fmla="*/ 0 w 8"/>
                <a:gd name="T1" fmla="*/ 4 h 6"/>
                <a:gd name="T2" fmla="*/ 5 w 8"/>
                <a:gd name="T3" fmla="*/ 0 h 6"/>
                <a:gd name="T4" fmla="*/ 6 w 8"/>
                <a:gd name="T5" fmla="*/ 5 h 6"/>
                <a:gd name="T6" fmla="*/ 0 w 8"/>
                <a:gd name="T7" fmla="*/ 4 h 6"/>
              </a:gdLst>
              <a:ahLst/>
              <a:cxnLst>
                <a:cxn ang="0">
                  <a:pos x="T0" y="T1"/>
                </a:cxn>
                <a:cxn ang="0">
                  <a:pos x="T2" y="T3"/>
                </a:cxn>
                <a:cxn ang="0">
                  <a:pos x="T4" y="T5"/>
                </a:cxn>
                <a:cxn ang="0">
                  <a:pos x="T6" y="T7"/>
                </a:cxn>
              </a:cxnLst>
              <a:rect l="0" t="0" r="r" b="b"/>
              <a:pathLst>
                <a:path w="8" h="6">
                  <a:moveTo>
                    <a:pt x="0" y="4"/>
                  </a:moveTo>
                  <a:cubicBezTo>
                    <a:pt x="0" y="1"/>
                    <a:pt x="4" y="0"/>
                    <a:pt x="5" y="0"/>
                  </a:cubicBezTo>
                  <a:cubicBezTo>
                    <a:pt x="8" y="0"/>
                    <a:pt x="6" y="3"/>
                    <a:pt x="6" y="5"/>
                  </a:cubicBezTo>
                  <a:cubicBezTo>
                    <a:pt x="4" y="6"/>
                    <a:pt x="2" y="5"/>
                    <a:pt x="0" y="4"/>
                  </a:cubicBezTo>
                  <a:close/>
                </a:path>
              </a:pathLst>
            </a:custGeom>
            <a:solidFill>
              <a:srgbClr val="EFC3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6" name="Freeform 122">
              <a:extLst>
                <a:ext uri="{FF2B5EF4-FFF2-40B4-BE49-F238E27FC236}">
                  <a16:creationId xmlns:a16="http://schemas.microsoft.com/office/drawing/2014/main" id="{10BF1E38-227A-4A91-AC0F-32B7A488EC66}"/>
                </a:ext>
              </a:extLst>
            </p:cNvPr>
            <p:cNvSpPr/>
            <p:nvPr/>
          </p:nvSpPr>
          <p:spPr bwMode="auto">
            <a:xfrm>
              <a:off x="6146800" y="3524251"/>
              <a:ext cx="111125" cy="85725"/>
            </a:xfrm>
            <a:custGeom>
              <a:avLst/>
              <a:gdLst>
                <a:gd name="T0" fmla="*/ 15 w 19"/>
                <a:gd name="T1" fmla="*/ 6 h 15"/>
                <a:gd name="T2" fmla="*/ 18 w 19"/>
                <a:gd name="T3" fmla="*/ 11 h 15"/>
                <a:gd name="T4" fmla="*/ 6 w 19"/>
                <a:gd name="T5" fmla="*/ 15 h 15"/>
                <a:gd name="T6" fmla="*/ 4 w 19"/>
                <a:gd name="T7" fmla="*/ 4 h 15"/>
                <a:gd name="T8" fmla="*/ 11 w 19"/>
                <a:gd name="T9" fmla="*/ 5 h 15"/>
                <a:gd name="T10" fmla="*/ 15 w 19"/>
                <a:gd name="T11" fmla="*/ 6 h 15"/>
              </a:gdLst>
              <a:ahLst/>
              <a:cxnLst>
                <a:cxn ang="0">
                  <a:pos x="T0" y="T1"/>
                </a:cxn>
                <a:cxn ang="0">
                  <a:pos x="T2" y="T3"/>
                </a:cxn>
                <a:cxn ang="0">
                  <a:pos x="T4" y="T5"/>
                </a:cxn>
                <a:cxn ang="0">
                  <a:pos x="T6" y="T7"/>
                </a:cxn>
                <a:cxn ang="0">
                  <a:pos x="T8" y="T9"/>
                </a:cxn>
                <a:cxn ang="0">
                  <a:pos x="T10" y="T11"/>
                </a:cxn>
              </a:cxnLst>
              <a:rect l="0" t="0" r="r" b="b"/>
              <a:pathLst>
                <a:path w="19" h="15">
                  <a:moveTo>
                    <a:pt x="15" y="6"/>
                  </a:moveTo>
                  <a:cubicBezTo>
                    <a:pt x="16" y="8"/>
                    <a:pt x="19" y="8"/>
                    <a:pt x="18" y="11"/>
                  </a:cubicBezTo>
                  <a:cubicBezTo>
                    <a:pt x="14" y="12"/>
                    <a:pt x="10" y="13"/>
                    <a:pt x="6" y="15"/>
                  </a:cubicBezTo>
                  <a:cubicBezTo>
                    <a:pt x="0" y="12"/>
                    <a:pt x="2" y="7"/>
                    <a:pt x="4" y="4"/>
                  </a:cubicBezTo>
                  <a:cubicBezTo>
                    <a:pt x="5" y="0"/>
                    <a:pt x="8" y="5"/>
                    <a:pt x="11" y="5"/>
                  </a:cubicBezTo>
                  <a:cubicBezTo>
                    <a:pt x="12" y="5"/>
                    <a:pt x="13" y="6"/>
                    <a:pt x="15" y="6"/>
                  </a:cubicBezTo>
                  <a:close/>
                </a:path>
              </a:pathLst>
            </a:custGeom>
            <a:solidFill>
              <a:srgbClr val="F0C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7" name="Freeform 123">
              <a:extLst>
                <a:ext uri="{FF2B5EF4-FFF2-40B4-BE49-F238E27FC236}">
                  <a16:creationId xmlns:a16="http://schemas.microsoft.com/office/drawing/2014/main" id="{0B02EA4C-2AC6-4C29-8886-36AD941EF42B}"/>
                </a:ext>
              </a:extLst>
            </p:cNvPr>
            <p:cNvSpPr/>
            <p:nvPr/>
          </p:nvSpPr>
          <p:spPr bwMode="auto">
            <a:xfrm>
              <a:off x="6170613" y="3714751"/>
              <a:ext cx="98425" cy="87313"/>
            </a:xfrm>
            <a:custGeom>
              <a:avLst/>
              <a:gdLst>
                <a:gd name="T0" fmla="*/ 17 w 17"/>
                <a:gd name="T1" fmla="*/ 8 h 15"/>
                <a:gd name="T2" fmla="*/ 6 w 17"/>
                <a:gd name="T3" fmla="*/ 15 h 15"/>
                <a:gd name="T4" fmla="*/ 2 w 17"/>
                <a:gd name="T5" fmla="*/ 12 h 15"/>
                <a:gd name="T6" fmla="*/ 4 w 17"/>
                <a:gd name="T7" fmla="*/ 0 h 15"/>
                <a:gd name="T8" fmla="*/ 17 w 17"/>
                <a:gd name="T9" fmla="*/ 8 h 15"/>
              </a:gdLst>
              <a:ahLst/>
              <a:cxnLst>
                <a:cxn ang="0">
                  <a:pos x="T0" y="T1"/>
                </a:cxn>
                <a:cxn ang="0">
                  <a:pos x="T2" y="T3"/>
                </a:cxn>
                <a:cxn ang="0">
                  <a:pos x="T4" y="T5"/>
                </a:cxn>
                <a:cxn ang="0">
                  <a:pos x="T6" y="T7"/>
                </a:cxn>
                <a:cxn ang="0">
                  <a:pos x="T8" y="T9"/>
                </a:cxn>
              </a:cxnLst>
              <a:rect l="0" t="0" r="r" b="b"/>
              <a:pathLst>
                <a:path w="17" h="15">
                  <a:moveTo>
                    <a:pt x="17" y="8"/>
                  </a:moveTo>
                  <a:cubicBezTo>
                    <a:pt x="12" y="10"/>
                    <a:pt x="4" y="5"/>
                    <a:pt x="6" y="15"/>
                  </a:cubicBezTo>
                  <a:cubicBezTo>
                    <a:pt x="4" y="15"/>
                    <a:pt x="3" y="14"/>
                    <a:pt x="2" y="12"/>
                  </a:cubicBezTo>
                  <a:cubicBezTo>
                    <a:pt x="1" y="7"/>
                    <a:pt x="0" y="3"/>
                    <a:pt x="4" y="0"/>
                  </a:cubicBezTo>
                  <a:cubicBezTo>
                    <a:pt x="10" y="0"/>
                    <a:pt x="13" y="4"/>
                    <a:pt x="17" y="8"/>
                  </a:cubicBezTo>
                  <a:close/>
                </a:path>
              </a:pathLst>
            </a:custGeom>
            <a:solidFill>
              <a:srgbClr val="B37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8" name="Freeform 124">
              <a:extLst>
                <a:ext uri="{FF2B5EF4-FFF2-40B4-BE49-F238E27FC236}">
                  <a16:creationId xmlns:a16="http://schemas.microsoft.com/office/drawing/2014/main" id="{4177256F-389A-408B-B82D-9D5CE4D05083}"/>
                </a:ext>
              </a:extLst>
            </p:cNvPr>
            <p:cNvSpPr/>
            <p:nvPr/>
          </p:nvSpPr>
          <p:spPr bwMode="auto">
            <a:xfrm>
              <a:off x="6037263" y="4497388"/>
              <a:ext cx="74612" cy="93663"/>
            </a:xfrm>
            <a:custGeom>
              <a:avLst/>
              <a:gdLst>
                <a:gd name="T0" fmla="*/ 6 w 13"/>
                <a:gd name="T1" fmla="*/ 16 h 16"/>
                <a:gd name="T2" fmla="*/ 0 w 13"/>
                <a:gd name="T3" fmla="*/ 9 h 16"/>
                <a:gd name="T4" fmla="*/ 13 w 13"/>
                <a:gd name="T5" fmla="*/ 7 h 16"/>
                <a:gd name="T6" fmla="*/ 6 w 13"/>
                <a:gd name="T7" fmla="*/ 16 h 16"/>
              </a:gdLst>
              <a:ahLst/>
              <a:cxnLst>
                <a:cxn ang="0">
                  <a:pos x="T0" y="T1"/>
                </a:cxn>
                <a:cxn ang="0">
                  <a:pos x="T2" y="T3"/>
                </a:cxn>
                <a:cxn ang="0">
                  <a:pos x="T4" y="T5"/>
                </a:cxn>
                <a:cxn ang="0">
                  <a:pos x="T6" y="T7"/>
                </a:cxn>
              </a:cxnLst>
              <a:rect l="0" t="0" r="r" b="b"/>
              <a:pathLst>
                <a:path w="13" h="16">
                  <a:moveTo>
                    <a:pt x="6" y="16"/>
                  </a:moveTo>
                  <a:cubicBezTo>
                    <a:pt x="4" y="14"/>
                    <a:pt x="2" y="11"/>
                    <a:pt x="0" y="9"/>
                  </a:cubicBezTo>
                  <a:cubicBezTo>
                    <a:pt x="4" y="7"/>
                    <a:pt x="8" y="0"/>
                    <a:pt x="13" y="7"/>
                  </a:cubicBezTo>
                  <a:cubicBezTo>
                    <a:pt x="12" y="11"/>
                    <a:pt x="9" y="14"/>
                    <a:pt x="6" y="16"/>
                  </a:cubicBezTo>
                  <a:close/>
                </a:path>
              </a:pathLst>
            </a:custGeom>
            <a:solidFill>
              <a:srgbClr val="E4B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9" name="Freeform 125">
              <a:extLst>
                <a:ext uri="{FF2B5EF4-FFF2-40B4-BE49-F238E27FC236}">
                  <a16:creationId xmlns:a16="http://schemas.microsoft.com/office/drawing/2014/main" id="{AEFE365B-C206-401A-A1B3-1C56B4BD674D}"/>
                </a:ext>
              </a:extLst>
            </p:cNvPr>
            <p:cNvSpPr/>
            <p:nvPr/>
          </p:nvSpPr>
          <p:spPr bwMode="auto">
            <a:xfrm>
              <a:off x="6140450" y="3460751"/>
              <a:ext cx="111125" cy="57150"/>
            </a:xfrm>
            <a:custGeom>
              <a:avLst/>
              <a:gdLst>
                <a:gd name="T0" fmla="*/ 19 w 19"/>
                <a:gd name="T1" fmla="*/ 7 h 10"/>
                <a:gd name="T2" fmla="*/ 9 w 19"/>
                <a:gd name="T3" fmla="*/ 8 h 10"/>
                <a:gd name="T4" fmla="*/ 7 w 19"/>
                <a:gd name="T5" fmla="*/ 0 h 10"/>
                <a:gd name="T6" fmla="*/ 19 w 19"/>
                <a:gd name="T7" fmla="*/ 7 h 10"/>
              </a:gdLst>
              <a:ahLst/>
              <a:cxnLst>
                <a:cxn ang="0">
                  <a:pos x="T0" y="T1"/>
                </a:cxn>
                <a:cxn ang="0">
                  <a:pos x="T2" y="T3"/>
                </a:cxn>
                <a:cxn ang="0">
                  <a:pos x="T4" y="T5"/>
                </a:cxn>
                <a:cxn ang="0">
                  <a:pos x="T6" y="T7"/>
                </a:cxn>
              </a:cxnLst>
              <a:rect l="0" t="0" r="r" b="b"/>
              <a:pathLst>
                <a:path w="19" h="10">
                  <a:moveTo>
                    <a:pt x="19" y="7"/>
                  </a:moveTo>
                  <a:cubicBezTo>
                    <a:pt x="16" y="10"/>
                    <a:pt x="12" y="8"/>
                    <a:pt x="9" y="8"/>
                  </a:cubicBezTo>
                  <a:cubicBezTo>
                    <a:pt x="5" y="6"/>
                    <a:pt x="0" y="4"/>
                    <a:pt x="7" y="0"/>
                  </a:cubicBezTo>
                  <a:cubicBezTo>
                    <a:pt x="11" y="2"/>
                    <a:pt x="15" y="4"/>
                    <a:pt x="19" y="7"/>
                  </a:cubicBezTo>
                  <a:close/>
                </a:path>
              </a:pathLst>
            </a:custGeom>
            <a:solidFill>
              <a:srgbClr val="F3BF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0" name="Freeform 126">
              <a:extLst>
                <a:ext uri="{FF2B5EF4-FFF2-40B4-BE49-F238E27FC236}">
                  <a16:creationId xmlns:a16="http://schemas.microsoft.com/office/drawing/2014/main" id="{6AC88C20-2FFD-4D30-B878-94036453ADB4}"/>
                </a:ext>
              </a:extLst>
            </p:cNvPr>
            <p:cNvSpPr/>
            <p:nvPr/>
          </p:nvSpPr>
          <p:spPr bwMode="auto">
            <a:xfrm>
              <a:off x="6153150" y="3813176"/>
              <a:ext cx="57150" cy="69850"/>
            </a:xfrm>
            <a:custGeom>
              <a:avLst/>
              <a:gdLst>
                <a:gd name="T0" fmla="*/ 9 w 10"/>
                <a:gd name="T1" fmla="*/ 9 h 12"/>
                <a:gd name="T2" fmla="*/ 5 w 10"/>
                <a:gd name="T3" fmla="*/ 12 h 12"/>
                <a:gd name="T4" fmla="*/ 5 w 10"/>
                <a:gd name="T5" fmla="*/ 0 h 12"/>
                <a:gd name="T6" fmla="*/ 9 w 10"/>
                <a:gd name="T7" fmla="*/ 9 h 12"/>
              </a:gdLst>
              <a:ahLst/>
              <a:cxnLst>
                <a:cxn ang="0">
                  <a:pos x="T0" y="T1"/>
                </a:cxn>
                <a:cxn ang="0">
                  <a:pos x="T2" y="T3"/>
                </a:cxn>
                <a:cxn ang="0">
                  <a:pos x="T4" y="T5"/>
                </a:cxn>
                <a:cxn ang="0">
                  <a:pos x="T6" y="T7"/>
                </a:cxn>
              </a:cxnLst>
              <a:rect l="0" t="0" r="r" b="b"/>
              <a:pathLst>
                <a:path w="10" h="12">
                  <a:moveTo>
                    <a:pt x="9" y="9"/>
                  </a:moveTo>
                  <a:cubicBezTo>
                    <a:pt x="7" y="10"/>
                    <a:pt x="6" y="11"/>
                    <a:pt x="5" y="12"/>
                  </a:cubicBezTo>
                  <a:cubicBezTo>
                    <a:pt x="0" y="8"/>
                    <a:pt x="0" y="2"/>
                    <a:pt x="5" y="0"/>
                  </a:cubicBezTo>
                  <a:cubicBezTo>
                    <a:pt x="7" y="3"/>
                    <a:pt x="10" y="5"/>
                    <a:pt x="9" y="9"/>
                  </a:cubicBezTo>
                  <a:close/>
                </a:path>
              </a:pathLst>
            </a:custGeom>
            <a:solidFill>
              <a:srgbClr val="F3BE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1" name="Freeform 127">
              <a:extLst>
                <a:ext uri="{FF2B5EF4-FFF2-40B4-BE49-F238E27FC236}">
                  <a16:creationId xmlns:a16="http://schemas.microsoft.com/office/drawing/2014/main" id="{C59E74C0-F643-4971-8478-B38A07B8699A}"/>
                </a:ext>
              </a:extLst>
            </p:cNvPr>
            <p:cNvSpPr/>
            <p:nvPr/>
          </p:nvSpPr>
          <p:spPr bwMode="auto">
            <a:xfrm>
              <a:off x="6153150" y="3279776"/>
              <a:ext cx="69850" cy="65088"/>
            </a:xfrm>
            <a:custGeom>
              <a:avLst/>
              <a:gdLst>
                <a:gd name="T0" fmla="*/ 12 w 12"/>
                <a:gd name="T1" fmla="*/ 8 h 11"/>
                <a:gd name="T2" fmla="*/ 5 w 12"/>
                <a:gd name="T3" fmla="*/ 11 h 11"/>
                <a:gd name="T4" fmla="*/ 3 w 12"/>
                <a:gd name="T5" fmla="*/ 3 h 11"/>
                <a:gd name="T6" fmla="*/ 7 w 12"/>
                <a:gd name="T7" fmla="*/ 2 h 11"/>
                <a:gd name="T8" fmla="*/ 12 w 12"/>
                <a:gd name="T9" fmla="*/ 8 h 11"/>
              </a:gdLst>
              <a:ahLst/>
              <a:cxnLst>
                <a:cxn ang="0">
                  <a:pos x="T0" y="T1"/>
                </a:cxn>
                <a:cxn ang="0">
                  <a:pos x="T2" y="T3"/>
                </a:cxn>
                <a:cxn ang="0">
                  <a:pos x="T4" y="T5"/>
                </a:cxn>
                <a:cxn ang="0">
                  <a:pos x="T6" y="T7"/>
                </a:cxn>
                <a:cxn ang="0">
                  <a:pos x="T8" y="T9"/>
                </a:cxn>
              </a:cxnLst>
              <a:rect l="0" t="0" r="r" b="b"/>
              <a:pathLst>
                <a:path w="12" h="11">
                  <a:moveTo>
                    <a:pt x="12" y="8"/>
                  </a:moveTo>
                  <a:cubicBezTo>
                    <a:pt x="11" y="11"/>
                    <a:pt x="6" y="8"/>
                    <a:pt x="5" y="11"/>
                  </a:cubicBezTo>
                  <a:cubicBezTo>
                    <a:pt x="0" y="9"/>
                    <a:pt x="2" y="5"/>
                    <a:pt x="3" y="3"/>
                  </a:cubicBezTo>
                  <a:cubicBezTo>
                    <a:pt x="3" y="0"/>
                    <a:pt x="5" y="2"/>
                    <a:pt x="7" y="2"/>
                  </a:cubicBezTo>
                  <a:cubicBezTo>
                    <a:pt x="9" y="4"/>
                    <a:pt x="10" y="6"/>
                    <a:pt x="12" y="8"/>
                  </a:cubicBezTo>
                  <a:close/>
                </a:path>
              </a:pathLst>
            </a:custGeom>
            <a:solidFill>
              <a:srgbClr val="E9B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2" name="Freeform 128">
              <a:extLst>
                <a:ext uri="{FF2B5EF4-FFF2-40B4-BE49-F238E27FC236}">
                  <a16:creationId xmlns:a16="http://schemas.microsoft.com/office/drawing/2014/main" id="{0997AF87-0152-4AEB-822F-6AFF01AA7F04}"/>
                </a:ext>
              </a:extLst>
            </p:cNvPr>
            <p:cNvSpPr/>
            <p:nvPr/>
          </p:nvSpPr>
          <p:spPr bwMode="auto">
            <a:xfrm>
              <a:off x="6146800" y="3697288"/>
              <a:ext cx="46037" cy="87313"/>
            </a:xfrm>
            <a:custGeom>
              <a:avLst/>
              <a:gdLst>
                <a:gd name="T0" fmla="*/ 8 w 8"/>
                <a:gd name="T1" fmla="*/ 3 h 15"/>
                <a:gd name="T2" fmla="*/ 6 w 8"/>
                <a:gd name="T3" fmla="*/ 15 h 15"/>
                <a:gd name="T4" fmla="*/ 3 w 8"/>
                <a:gd name="T5" fmla="*/ 1 h 15"/>
                <a:gd name="T6" fmla="*/ 8 w 8"/>
                <a:gd name="T7" fmla="*/ 3 h 15"/>
              </a:gdLst>
              <a:ahLst/>
              <a:cxnLst>
                <a:cxn ang="0">
                  <a:pos x="T0" y="T1"/>
                </a:cxn>
                <a:cxn ang="0">
                  <a:pos x="T2" y="T3"/>
                </a:cxn>
                <a:cxn ang="0">
                  <a:pos x="T4" y="T5"/>
                </a:cxn>
                <a:cxn ang="0">
                  <a:pos x="T6" y="T7"/>
                </a:cxn>
              </a:cxnLst>
              <a:rect l="0" t="0" r="r" b="b"/>
              <a:pathLst>
                <a:path w="8" h="15">
                  <a:moveTo>
                    <a:pt x="8" y="3"/>
                  </a:moveTo>
                  <a:cubicBezTo>
                    <a:pt x="8" y="7"/>
                    <a:pt x="8" y="11"/>
                    <a:pt x="6" y="15"/>
                  </a:cubicBezTo>
                  <a:cubicBezTo>
                    <a:pt x="0" y="11"/>
                    <a:pt x="3" y="6"/>
                    <a:pt x="3" y="1"/>
                  </a:cubicBezTo>
                  <a:cubicBezTo>
                    <a:pt x="5" y="0"/>
                    <a:pt x="7" y="0"/>
                    <a:pt x="8" y="3"/>
                  </a:cubicBezTo>
                  <a:close/>
                </a:path>
              </a:pathLst>
            </a:custGeom>
            <a:solidFill>
              <a:srgbClr val="F3B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3" name="Freeform 129">
              <a:extLst>
                <a:ext uri="{FF2B5EF4-FFF2-40B4-BE49-F238E27FC236}">
                  <a16:creationId xmlns:a16="http://schemas.microsoft.com/office/drawing/2014/main" id="{9015350D-2418-4FD1-945D-0675CD73EF0E}"/>
                </a:ext>
              </a:extLst>
            </p:cNvPr>
            <p:cNvSpPr/>
            <p:nvPr/>
          </p:nvSpPr>
          <p:spPr bwMode="auto">
            <a:xfrm>
              <a:off x="6157913" y="4040188"/>
              <a:ext cx="65087" cy="57150"/>
            </a:xfrm>
            <a:custGeom>
              <a:avLst/>
              <a:gdLst>
                <a:gd name="T0" fmla="*/ 7 w 11"/>
                <a:gd name="T1" fmla="*/ 9 h 10"/>
                <a:gd name="T2" fmla="*/ 1 w 11"/>
                <a:gd name="T3" fmla="*/ 10 h 10"/>
                <a:gd name="T4" fmla="*/ 0 w 11"/>
                <a:gd name="T5" fmla="*/ 0 h 10"/>
                <a:gd name="T6" fmla="*/ 11 w 11"/>
                <a:gd name="T7" fmla="*/ 7 h 10"/>
                <a:gd name="T8" fmla="*/ 7 w 11"/>
                <a:gd name="T9" fmla="*/ 9 h 10"/>
              </a:gdLst>
              <a:ahLst/>
              <a:cxnLst>
                <a:cxn ang="0">
                  <a:pos x="T0" y="T1"/>
                </a:cxn>
                <a:cxn ang="0">
                  <a:pos x="T2" y="T3"/>
                </a:cxn>
                <a:cxn ang="0">
                  <a:pos x="T4" y="T5"/>
                </a:cxn>
                <a:cxn ang="0">
                  <a:pos x="T6" y="T7"/>
                </a:cxn>
                <a:cxn ang="0">
                  <a:pos x="T8" y="T9"/>
                </a:cxn>
              </a:cxnLst>
              <a:rect l="0" t="0" r="r" b="b"/>
              <a:pathLst>
                <a:path w="11" h="10">
                  <a:moveTo>
                    <a:pt x="7" y="9"/>
                  </a:moveTo>
                  <a:cubicBezTo>
                    <a:pt x="5" y="10"/>
                    <a:pt x="3" y="10"/>
                    <a:pt x="1" y="10"/>
                  </a:cubicBezTo>
                  <a:cubicBezTo>
                    <a:pt x="1" y="7"/>
                    <a:pt x="0" y="4"/>
                    <a:pt x="0" y="0"/>
                  </a:cubicBezTo>
                  <a:cubicBezTo>
                    <a:pt x="5" y="1"/>
                    <a:pt x="8" y="5"/>
                    <a:pt x="11" y="7"/>
                  </a:cubicBezTo>
                  <a:cubicBezTo>
                    <a:pt x="10" y="7"/>
                    <a:pt x="9" y="8"/>
                    <a:pt x="7" y="9"/>
                  </a:cubicBezTo>
                  <a:close/>
                </a:path>
              </a:pathLst>
            </a:custGeom>
            <a:solidFill>
              <a:srgbClr val="F3C1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4" name="Freeform 130">
              <a:extLst>
                <a:ext uri="{FF2B5EF4-FFF2-40B4-BE49-F238E27FC236}">
                  <a16:creationId xmlns:a16="http://schemas.microsoft.com/office/drawing/2014/main" id="{9D532504-8AD7-41EF-BB74-63FC5B669359}"/>
                </a:ext>
              </a:extLst>
            </p:cNvPr>
            <p:cNvSpPr/>
            <p:nvPr/>
          </p:nvSpPr>
          <p:spPr bwMode="auto">
            <a:xfrm>
              <a:off x="6037263" y="3292476"/>
              <a:ext cx="69850" cy="63500"/>
            </a:xfrm>
            <a:custGeom>
              <a:avLst/>
              <a:gdLst>
                <a:gd name="T0" fmla="*/ 6 w 12"/>
                <a:gd name="T1" fmla="*/ 10 h 11"/>
                <a:gd name="T2" fmla="*/ 0 w 12"/>
                <a:gd name="T3" fmla="*/ 6 h 11"/>
                <a:gd name="T4" fmla="*/ 9 w 12"/>
                <a:gd name="T5" fmla="*/ 2 h 11"/>
                <a:gd name="T6" fmla="*/ 9 w 12"/>
                <a:gd name="T7" fmla="*/ 10 h 11"/>
                <a:gd name="T8" fmla="*/ 6 w 12"/>
                <a:gd name="T9" fmla="*/ 10 h 11"/>
              </a:gdLst>
              <a:ahLst/>
              <a:cxnLst>
                <a:cxn ang="0">
                  <a:pos x="T0" y="T1"/>
                </a:cxn>
                <a:cxn ang="0">
                  <a:pos x="T2" y="T3"/>
                </a:cxn>
                <a:cxn ang="0">
                  <a:pos x="T4" y="T5"/>
                </a:cxn>
                <a:cxn ang="0">
                  <a:pos x="T6" y="T7"/>
                </a:cxn>
                <a:cxn ang="0">
                  <a:pos x="T8" y="T9"/>
                </a:cxn>
              </a:cxnLst>
              <a:rect l="0" t="0" r="r" b="b"/>
              <a:pathLst>
                <a:path w="12" h="11">
                  <a:moveTo>
                    <a:pt x="6" y="10"/>
                  </a:moveTo>
                  <a:cubicBezTo>
                    <a:pt x="4" y="9"/>
                    <a:pt x="2" y="7"/>
                    <a:pt x="0" y="6"/>
                  </a:cubicBezTo>
                  <a:cubicBezTo>
                    <a:pt x="3" y="4"/>
                    <a:pt x="5" y="0"/>
                    <a:pt x="9" y="2"/>
                  </a:cubicBezTo>
                  <a:cubicBezTo>
                    <a:pt x="12" y="4"/>
                    <a:pt x="11" y="7"/>
                    <a:pt x="9" y="10"/>
                  </a:cubicBezTo>
                  <a:cubicBezTo>
                    <a:pt x="9" y="11"/>
                    <a:pt x="7" y="10"/>
                    <a:pt x="6" y="10"/>
                  </a:cubicBezTo>
                  <a:close/>
                </a:path>
              </a:pathLst>
            </a:custGeom>
            <a:solidFill>
              <a:srgbClr val="ECB6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5" name="Freeform 131">
              <a:extLst>
                <a:ext uri="{FF2B5EF4-FFF2-40B4-BE49-F238E27FC236}">
                  <a16:creationId xmlns:a16="http://schemas.microsoft.com/office/drawing/2014/main" id="{9F88559A-0905-4A44-8AA9-ECF2A86B41BC}"/>
                </a:ext>
              </a:extLst>
            </p:cNvPr>
            <p:cNvSpPr/>
            <p:nvPr/>
          </p:nvSpPr>
          <p:spPr bwMode="auto">
            <a:xfrm>
              <a:off x="6048375" y="3808413"/>
              <a:ext cx="76200" cy="68263"/>
            </a:xfrm>
            <a:custGeom>
              <a:avLst/>
              <a:gdLst>
                <a:gd name="T0" fmla="*/ 2 w 13"/>
                <a:gd name="T1" fmla="*/ 6 h 12"/>
                <a:gd name="T2" fmla="*/ 4 w 13"/>
                <a:gd name="T3" fmla="*/ 3 h 12"/>
                <a:gd name="T4" fmla="*/ 9 w 13"/>
                <a:gd name="T5" fmla="*/ 10 h 12"/>
                <a:gd name="T6" fmla="*/ 4 w 13"/>
                <a:gd name="T7" fmla="*/ 12 h 12"/>
                <a:gd name="T8" fmla="*/ 2 w 13"/>
                <a:gd name="T9" fmla="*/ 6 h 12"/>
              </a:gdLst>
              <a:ahLst/>
              <a:cxnLst>
                <a:cxn ang="0">
                  <a:pos x="T0" y="T1"/>
                </a:cxn>
                <a:cxn ang="0">
                  <a:pos x="T2" y="T3"/>
                </a:cxn>
                <a:cxn ang="0">
                  <a:pos x="T4" y="T5"/>
                </a:cxn>
                <a:cxn ang="0">
                  <a:pos x="T6" y="T7"/>
                </a:cxn>
                <a:cxn ang="0">
                  <a:pos x="T8" y="T9"/>
                </a:cxn>
              </a:cxnLst>
              <a:rect l="0" t="0" r="r" b="b"/>
              <a:pathLst>
                <a:path w="13" h="12">
                  <a:moveTo>
                    <a:pt x="2" y="6"/>
                  </a:moveTo>
                  <a:cubicBezTo>
                    <a:pt x="3" y="5"/>
                    <a:pt x="3" y="4"/>
                    <a:pt x="4" y="3"/>
                  </a:cubicBezTo>
                  <a:cubicBezTo>
                    <a:pt x="13" y="0"/>
                    <a:pt x="7" y="8"/>
                    <a:pt x="9" y="10"/>
                  </a:cubicBezTo>
                  <a:cubicBezTo>
                    <a:pt x="8" y="12"/>
                    <a:pt x="6" y="11"/>
                    <a:pt x="4" y="12"/>
                  </a:cubicBezTo>
                  <a:cubicBezTo>
                    <a:pt x="2" y="11"/>
                    <a:pt x="0" y="9"/>
                    <a:pt x="2" y="6"/>
                  </a:cubicBezTo>
                  <a:close/>
                </a:path>
              </a:pathLst>
            </a:custGeom>
            <a:solidFill>
              <a:srgbClr val="F3C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6" name="Freeform 132">
              <a:extLst>
                <a:ext uri="{FF2B5EF4-FFF2-40B4-BE49-F238E27FC236}">
                  <a16:creationId xmlns:a16="http://schemas.microsoft.com/office/drawing/2014/main" id="{44A87A1F-1FEF-42C6-A7C6-A33CCC3439AA}"/>
                </a:ext>
              </a:extLst>
            </p:cNvPr>
            <p:cNvSpPr/>
            <p:nvPr/>
          </p:nvSpPr>
          <p:spPr bwMode="auto">
            <a:xfrm>
              <a:off x="6054725" y="4416426"/>
              <a:ext cx="52387" cy="69850"/>
            </a:xfrm>
            <a:custGeom>
              <a:avLst/>
              <a:gdLst>
                <a:gd name="T0" fmla="*/ 3 w 9"/>
                <a:gd name="T1" fmla="*/ 12 h 12"/>
                <a:gd name="T2" fmla="*/ 3 w 9"/>
                <a:gd name="T3" fmla="*/ 4 h 12"/>
                <a:gd name="T4" fmla="*/ 6 w 9"/>
                <a:gd name="T5" fmla="*/ 0 h 12"/>
                <a:gd name="T6" fmla="*/ 8 w 9"/>
                <a:gd name="T7" fmla="*/ 5 h 12"/>
                <a:gd name="T8" fmla="*/ 6 w 9"/>
                <a:gd name="T9" fmla="*/ 10 h 12"/>
                <a:gd name="T10" fmla="*/ 3 w 9"/>
                <a:gd name="T11" fmla="*/ 12 h 12"/>
              </a:gdLst>
              <a:ahLst/>
              <a:cxnLst>
                <a:cxn ang="0">
                  <a:pos x="T0" y="T1"/>
                </a:cxn>
                <a:cxn ang="0">
                  <a:pos x="T2" y="T3"/>
                </a:cxn>
                <a:cxn ang="0">
                  <a:pos x="T4" y="T5"/>
                </a:cxn>
                <a:cxn ang="0">
                  <a:pos x="T6" y="T7"/>
                </a:cxn>
                <a:cxn ang="0">
                  <a:pos x="T8" y="T9"/>
                </a:cxn>
                <a:cxn ang="0">
                  <a:pos x="T10" y="T11"/>
                </a:cxn>
              </a:cxnLst>
              <a:rect l="0" t="0" r="r" b="b"/>
              <a:pathLst>
                <a:path w="9" h="12">
                  <a:moveTo>
                    <a:pt x="3" y="12"/>
                  </a:moveTo>
                  <a:cubicBezTo>
                    <a:pt x="0" y="10"/>
                    <a:pt x="3" y="7"/>
                    <a:pt x="3" y="4"/>
                  </a:cubicBezTo>
                  <a:cubicBezTo>
                    <a:pt x="3" y="3"/>
                    <a:pt x="3" y="0"/>
                    <a:pt x="6" y="0"/>
                  </a:cubicBezTo>
                  <a:cubicBezTo>
                    <a:pt x="9" y="0"/>
                    <a:pt x="8" y="3"/>
                    <a:pt x="8" y="5"/>
                  </a:cubicBezTo>
                  <a:cubicBezTo>
                    <a:pt x="7" y="7"/>
                    <a:pt x="7" y="9"/>
                    <a:pt x="6" y="10"/>
                  </a:cubicBezTo>
                  <a:cubicBezTo>
                    <a:pt x="5" y="11"/>
                    <a:pt x="4" y="12"/>
                    <a:pt x="3" y="12"/>
                  </a:cubicBezTo>
                  <a:close/>
                </a:path>
              </a:pathLst>
            </a:custGeom>
            <a:solidFill>
              <a:srgbClr val="EFC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7" name="Freeform 133">
              <a:extLst>
                <a:ext uri="{FF2B5EF4-FFF2-40B4-BE49-F238E27FC236}">
                  <a16:creationId xmlns:a16="http://schemas.microsoft.com/office/drawing/2014/main" id="{7C9541EF-DBC6-424A-9109-BEF077BEB842}"/>
                </a:ext>
              </a:extLst>
            </p:cNvPr>
            <p:cNvSpPr/>
            <p:nvPr/>
          </p:nvSpPr>
          <p:spPr bwMode="auto">
            <a:xfrm>
              <a:off x="6146800" y="4132263"/>
              <a:ext cx="63500" cy="87313"/>
            </a:xfrm>
            <a:custGeom>
              <a:avLst/>
              <a:gdLst>
                <a:gd name="T0" fmla="*/ 10 w 11"/>
                <a:gd name="T1" fmla="*/ 8 h 15"/>
                <a:gd name="T2" fmla="*/ 4 w 11"/>
                <a:gd name="T3" fmla="*/ 15 h 15"/>
                <a:gd name="T4" fmla="*/ 1 w 11"/>
                <a:gd name="T5" fmla="*/ 2 h 15"/>
                <a:gd name="T6" fmla="*/ 4 w 11"/>
                <a:gd name="T7" fmla="*/ 1 h 15"/>
                <a:gd name="T8" fmla="*/ 10 w 11"/>
                <a:gd name="T9" fmla="*/ 8 h 15"/>
              </a:gdLst>
              <a:ahLst/>
              <a:cxnLst>
                <a:cxn ang="0">
                  <a:pos x="T0" y="T1"/>
                </a:cxn>
                <a:cxn ang="0">
                  <a:pos x="T2" y="T3"/>
                </a:cxn>
                <a:cxn ang="0">
                  <a:pos x="T4" y="T5"/>
                </a:cxn>
                <a:cxn ang="0">
                  <a:pos x="T6" y="T7"/>
                </a:cxn>
                <a:cxn ang="0">
                  <a:pos x="T8" y="T9"/>
                </a:cxn>
              </a:cxnLst>
              <a:rect l="0" t="0" r="r" b="b"/>
              <a:pathLst>
                <a:path w="11" h="15">
                  <a:moveTo>
                    <a:pt x="10" y="8"/>
                  </a:moveTo>
                  <a:cubicBezTo>
                    <a:pt x="11" y="13"/>
                    <a:pt x="6" y="13"/>
                    <a:pt x="4" y="15"/>
                  </a:cubicBezTo>
                  <a:cubicBezTo>
                    <a:pt x="0" y="12"/>
                    <a:pt x="0" y="7"/>
                    <a:pt x="1" y="2"/>
                  </a:cubicBezTo>
                  <a:cubicBezTo>
                    <a:pt x="1" y="0"/>
                    <a:pt x="3" y="0"/>
                    <a:pt x="4" y="1"/>
                  </a:cubicBezTo>
                  <a:cubicBezTo>
                    <a:pt x="3" y="6"/>
                    <a:pt x="6" y="7"/>
                    <a:pt x="10" y="8"/>
                  </a:cubicBezTo>
                  <a:close/>
                </a:path>
              </a:pathLst>
            </a:custGeom>
            <a:solidFill>
              <a:srgbClr val="9A3B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8" name="Freeform 134">
              <a:extLst>
                <a:ext uri="{FF2B5EF4-FFF2-40B4-BE49-F238E27FC236}">
                  <a16:creationId xmlns:a16="http://schemas.microsoft.com/office/drawing/2014/main" id="{35B23DCE-DB41-47A6-AACA-8459091CCB44}"/>
                </a:ext>
              </a:extLst>
            </p:cNvPr>
            <p:cNvSpPr/>
            <p:nvPr/>
          </p:nvSpPr>
          <p:spPr bwMode="auto">
            <a:xfrm>
              <a:off x="6048375" y="4051301"/>
              <a:ext cx="69850" cy="58738"/>
            </a:xfrm>
            <a:custGeom>
              <a:avLst/>
              <a:gdLst>
                <a:gd name="T0" fmla="*/ 2 w 12"/>
                <a:gd name="T1" fmla="*/ 6 h 10"/>
                <a:gd name="T2" fmla="*/ 6 w 12"/>
                <a:gd name="T3" fmla="*/ 0 h 10"/>
                <a:gd name="T4" fmla="*/ 8 w 12"/>
                <a:gd name="T5" fmla="*/ 8 h 10"/>
                <a:gd name="T6" fmla="*/ 2 w 12"/>
                <a:gd name="T7" fmla="*/ 6 h 10"/>
              </a:gdLst>
              <a:ahLst/>
              <a:cxnLst>
                <a:cxn ang="0">
                  <a:pos x="T0" y="T1"/>
                </a:cxn>
                <a:cxn ang="0">
                  <a:pos x="T2" y="T3"/>
                </a:cxn>
                <a:cxn ang="0">
                  <a:pos x="T4" y="T5"/>
                </a:cxn>
                <a:cxn ang="0">
                  <a:pos x="T6" y="T7"/>
                </a:cxn>
              </a:cxnLst>
              <a:rect l="0" t="0" r="r" b="b"/>
              <a:pathLst>
                <a:path w="12" h="10">
                  <a:moveTo>
                    <a:pt x="2" y="6"/>
                  </a:moveTo>
                  <a:cubicBezTo>
                    <a:pt x="0" y="3"/>
                    <a:pt x="4" y="2"/>
                    <a:pt x="6" y="0"/>
                  </a:cubicBezTo>
                  <a:cubicBezTo>
                    <a:pt x="12" y="1"/>
                    <a:pt x="9" y="5"/>
                    <a:pt x="8" y="8"/>
                  </a:cubicBezTo>
                  <a:cubicBezTo>
                    <a:pt x="5" y="10"/>
                    <a:pt x="4" y="8"/>
                    <a:pt x="2" y="6"/>
                  </a:cubicBezTo>
                  <a:close/>
                </a:path>
              </a:pathLst>
            </a:custGeom>
            <a:solidFill>
              <a:srgbClr val="EE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9" name="Freeform 135">
              <a:extLst>
                <a:ext uri="{FF2B5EF4-FFF2-40B4-BE49-F238E27FC236}">
                  <a16:creationId xmlns:a16="http://schemas.microsoft.com/office/drawing/2014/main" id="{06BD5A72-863B-4889-B1B7-4A5461F4C8C8}"/>
                </a:ext>
              </a:extLst>
            </p:cNvPr>
            <p:cNvSpPr/>
            <p:nvPr/>
          </p:nvSpPr>
          <p:spPr bwMode="auto">
            <a:xfrm>
              <a:off x="6048375" y="4289426"/>
              <a:ext cx="52387" cy="87313"/>
            </a:xfrm>
            <a:custGeom>
              <a:avLst/>
              <a:gdLst>
                <a:gd name="T0" fmla="*/ 2 w 9"/>
                <a:gd name="T1" fmla="*/ 8 h 15"/>
                <a:gd name="T2" fmla="*/ 2 w 9"/>
                <a:gd name="T3" fmla="*/ 6 h 15"/>
                <a:gd name="T4" fmla="*/ 9 w 9"/>
                <a:gd name="T5" fmla="*/ 4 h 15"/>
                <a:gd name="T6" fmla="*/ 5 w 9"/>
                <a:gd name="T7" fmla="*/ 11 h 15"/>
                <a:gd name="T8" fmla="*/ 2 w 9"/>
                <a:gd name="T9" fmla="*/ 8 h 15"/>
              </a:gdLst>
              <a:ahLst/>
              <a:cxnLst>
                <a:cxn ang="0">
                  <a:pos x="T0" y="T1"/>
                </a:cxn>
                <a:cxn ang="0">
                  <a:pos x="T2" y="T3"/>
                </a:cxn>
                <a:cxn ang="0">
                  <a:pos x="T4" y="T5"/>
                </a:cxn>
                <a:cxn ang="0">
                  <a:pos x="T6" y="T7"/>
                </a:cxn>
                <a:cxn ang="0">
                  <a:pos x="T8" y="T9"/>
                </a:cxn>
              </a:cxnLst>
              <a:rect l="0" t="0" r="r" b="b"/>
              <a:pathLst>
                <a:path w="9" h="15">
                  <a:moveTo>
                    <a:pt x="2" y="8"/>
                  </a:moveTo>
                  <a:cubicBezTo>
                    <a:pt x="2" y="7"/>
                    <a:pt x="2" y="6"/>
                    <a:pt x="2" y="6"/>
                  </a:cubicBezTo>
                  <a:cubicBezTo>
                    <a:pt x="4" y="3"/>
                    <a:pt x="6" y="0"/>
                    <a:pt x="9" y="4"/>
                  </a:cubicBezTo>
                  <a:cubicBezTo>
                    <a:pt x="8" y="7"/>
                    <a:pt x="5" y="8"/>
                    <a:pt x="5" y="11"/>
                  </a:cubicBezTo>
                  <a:cubicBezTo>
                    <a:pt x="0" y="15"/>
                    <a:pt x="2" y="10"/>
                    <a:pt x="2" y="8"/>
                  </a:cubicBezTo>
                  <a:close/>
                </a:path>
              </a:pathLst>
            </a:custGeom>
            <a:solidFill>
              <a:srgbClr val="EEB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0" name="Freeform 136">
              <a:extLst>
                <a:ext uri="{FF2B5EF4-FFF2-40B4-BE49-F238E27FC236}">
                  <a16:creationId xmlns:a16="http://schemas.microsoft.com/office/drawing/2014/main" id="{C2CE5FF0-EA40-4FBC-80E8-EE7CE2F9FC76}"/>
                </a:ext>
              </a:extLst>
            </p:cNvPr>
            <p:cNvSpPr/>
            <p:nvPr/>
          </p:nvSpPr>
          <p:spPr bwMode="auto">
            <a:xfrm>
              <a:off x="6059488" y="4143376"/>
              <a:ext cx="47625" cy="52388"/>
            </a:xfrm>
            <a:custGeom>
              <a:avLst/>
              <a:gdLst>
                <a:gd name="T0" fmla="*/ 7 w 8"/>
                <a:gd name="T1" fmla="*/ 0 h 9"/>
                <a:gd name="T2" fmla="*/ 0 w 8"/>
                <a:gd name="T3" fmla="*/ 8 h 9"/>
                <a:gd name="T4" fmla="*/ 7 w 8"/>
                <a:gd name="T5" fmla="*/ 0 h 9"/>
              </a:gdLst>
              <a:ahLst/>
              <a:cxnLst>
                <a:cxn ang="0">
                  <a:pos x="T0" y="T1"/>
                </a:cxn>
                <a:cxn ang="0">
                  <a:pos x="T2" y="T3"/>
                </a:cxn>
                <a:cxn ang="0">
                  <a:pos x="T4" y="T5"/>
                </a:cxn>
              </a:cxnLst>
              <a:rect l="0" t="0" r="r" b="b"/>
              <a:pathLst>
                <a:path w="8" h="9">
                  <a:moveTo>
                    <a:pt x="7" y="0"/>
                  </a:moveTo>
                  <a:cubicBezTo>
                    <a:pt x="8" y="6"/>
                    <a:pt x="7" y="9"/>
                    <a:pt x="0" y="8"/>
                  </a:cubicBezTo>
                  <a:cubicBezTo>
                    <a:pt x="0" y="4"/>
                    <a:pt x="4" y="2"/>
                    <a:pt x="7" y="0"/>
                  </a:cubicBezTo>
                  <a:close/>
                </a:path>
              </a:pathLst>
            </a:custGeom>
            <a:solidFill>
              <a:srgbClr val="F0B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1" name="Freeform 137">
              <a:extLst>
                <a:ext uri="{FF2B5EF4-FFF2-40B4-BE49-F238E27FC236}">
                  <a16:creationId xmlns:a16="http://schemas.microsoft.com/office/drawing/2014/main" id="{FB885A52-3679-4921-9B53-275A82BC2D6B}"/>
                </a:ext>
              </a:extLst>
            </p:cNvPr>
            <p:cNvSpPr/>
            <p:nvPr/>
          </p:nvSpPr>
          <p:spPr bwMode="auto">
            <a:xfrm>
              <a:off x="6059488" y="4086226"/>
              <a:ext cx="34925" cy="52388"/>
            </a:xfrm>
            <a:custGeom>
              <a:avLst/>
              <a:gdLst>
                <a:gd name="T0" fmla="*/ 0 w 6"/>
                <a:gd name="T1" fmla="*/ 0 h 9"/>
                <a:gd name="T2" fmla="*/ 6 w 6"/>
                <a:gd name="T3" fmla="*/ 2 h 9"/>
                <a:gd name="T4" fmla="*/ 0 w 6"/>
                <a:gd name="T5" fmla="*/ 9 h 9"/>
                <a:gd name="T6" fmla="*/ 0 w 6"/>
                <a:gd name="T7" fmla="*/ 0 h 9"/>
              </a:gdLst>
              <a:ahLst/>
              <a:cxnLst>
                <a:cxn ang="0">
                  <a:pos x="T0" y="T1"/>
                </a:cxn>
                <a:cxn ang="0">
                  <a:pos x="T2" y="T3"/>
                </a:cxn>
                <a:cxn ang="0">
                  <a:pos x="T4" y="T5"/>
                </a:cxn>
                <a:cxn ang="0">
                  <a:pos x="T6" y="T7"/>
                </a:cxn>
              </a:cxnLst>
              <a:rect l="0" t="0" r="r" b="b"/>
              <a:pathLst>
                <a:path w="6" h="9">
                  <a:moveTo>
                    <a:pt x="0" y="0"/>
                  </a:moveTo>
                  <a:cubicBezTo>
                    <a:pt x="2" y="1"/>
                    <a:pt x="4" y="2"/>
                    <a:pt x="6" y="2"/>
                  </a:cubicBezTo>
                  <a:cubicBezTo>
                    <a:pt x="5" y="6"/>
                    <a:pt x="4" y="9"/>
                    <a:pt x="0" y="9"/>
                  </a:cubicBezTo>
                  <a:cubicBezTo>
                    <a:pt x="0" y="6"/>
                    <a:pt x="0" y="3"/>
                    <a:pt x="0" y="0"/>
                  </a:cubicBezTo>
                  <a:close/>
                </a:path>
              </a:pathLst>
            </a:custGeom>
            <a:solidFill>
              <a:srgbClr val="9B5C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2" name="Freeform 138">
              <a:extLst>
                <a:ext uri="{FF2B5EF4-FFF2-40B4-BE49-F238E27FC236}">
                  <a16:creationId xmlns:a16="http://schemas.microsoft.com/office/drawing/2014/main" id="{D372A3EB-BA89-4EA8-8705-C6CB0D340B36}"/>
                </a:ext>
              </a:extLst>
            </p:cNvPr>
            <p:cNvSpPr/>
            <p:nvPr/>
          </p:nvSpPr>
          <p:spPr bwMode="auto">
            <a:xfrm>
              <a:off x="6153150" y="4138613"/>
              <a:ext cx="52387" cy="63500"/>
            </a:xfrm>
            <a:custGeom>
              <a:avLst/>
              <a:gdLst>
                <a:gd name="T0" fmla="*/ 9 w 9"/>
                <a:gd name="T1" fmla="*/ 7 h 11"/>
                <a:gd name="T2" fmla="*/ 2 w 9"/>
                <a:gd name="T3" fmla="*/ 9 h 11"/>
                <a:gd name="T4" fmla="*/ 3 w 9"/>
                <a:gd name="T5" fmla="*/ 0 h 11"/>
                <a:gd name="T6" fmla="*/ 5 w 9"/>
                <a:gd name="T7" fmla="*/ 2 h 11"/>
                <a:gd name="T8" fmla="*/ 9 w 9"/>
                <a:gd name="T9" fmla="*/ 7 h 11"/>
              </a:gdLst>
              <a:ahLst/>
              <a:cxnLst>
                <a:cxn ang="0">
                  <a:pos x="T0" y="T1"/>
                </a:cxn>
                <a:cxn ang="0">
                  <a:pos x="T2" y="T3"/>
                </a:cxn>
                <a:cxn ang="0">
                  <a:pos x="T4" y="T5"/>
                </a:cxn>
                <a:cxn ang="0">
                  <a:pos x="T6" y="T7"/>
                </a:cxn>
                <a:cxn ang="0">
                  <a:pos x="T8" y="T9"/>
                </a:cxn>
              </a:cxnLst>
              <a:rect l="0" t="0" r="r" b="b"/>
              <a:pathLst>
                <a:path w="9" h="11">
                  <a:moveTo>
                    <a:pt x="9" y="7"/>
                  </a:moveTo>
                  <a:cubicBezTo>
                    <a:pt x="7" y="8"/>
                    <a:pt x="4" y="11"/>
                    <a:pt x="2" y="9"/>
                  </a:cubicBezTo>
                  <a:cubicBezTo>
                    <a:pt x="1" y="6"/>
                    <a:pt x="0" y="3"/>
                    <a:pt x="3" y="0"/>
                  </a:cubicBezTo>
                  <a:cubicBezTo>
                    <a:pt x="4" y="1"/>
                    <a:pt x="4" y="2"/>
                    <a:pt x="5" y="2"/>
                  </a:cubicBezTo>
                  <a:cubicBezTo>
                    <a:pt x="6" y="4"/>
                    <a:pt x="7" y="6"/>
                    <a:pt x="9" y="7"/>
                  </a:cubicBezTo>
                  <a:close/>
                </a:path>
              </a:pathLst>
            </a:custGeom>
            <a:solidFill>
              <a:srgbClr val="F3C0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3" name="Freeform 139">
              <a:extLst>
                <a:ext uri="{FF2B5EF4-FFF2-40B4-BE49-F238E27FC236}">
                  <a16:creationId xmlns:a16="http://schemas.microsoft.com/office/drawing/2014/main" id="{BDF7028C-FE2B-4568-B97D-831032E0CC1F}"/>
                </a:ext>
              </a:extLst>
            </p:cNvPr>
            <p:cNvSpPr/>
            <p:nvPr/>
          </p:nvSpPr>
          <p:spPr bwMode="auto">
            <a:xfrm>
              <a:off x="6065838" y="3709988"/>
              <a:ext cx="52387" cy="80963"/>
            </a:xfrm>
            <a:custGeom>
              <a:avLst/>
              <a:gdLst>
                <a:gd name="T0" fmla="*/ 0 w 9"/>
                <a:gd name="T1" fmla="*/ 14 h 14"/>
                <a:gd name="T2" fmla="*/ 6 w 9"/>
                <a:gd name="T3" fmla="*/ 0 h 14"/>
                <a:gd name="T4" fmla="*/ 0 w 9"/>
                <a:gd name="T5" fmla="*/ 14 h 14"/>
              </a:gdLst>
              <a:ahLst/>
              <a:cxnLst>
                <a:cxn ang="0">
                  <a:pos x="T0" y="T1"/>
                </a:cxn>
                <a:cxn ang="0">
                  <a:pos x="T2" y="T3"/>
                </a:cxn>
                <a:cxn ang="0">
                  <a:pos x="T4" y="T5"/>
                </a:cxn>
              </a:cxnLst>
              <a:rect l="0" t="0" r="r" b="b"/>
              <a:pathLst>
                <a:path w="9" h="14">
                  <a:moveTo>
                    <a:pt x="0" y="14"/>
                  </a:moveTo>
                  <a:cubicBezTo>
                    <a:pt x="5" y="11"/>
                    <a:pt x="7" y="6"/>
                    <a:pt x="6" y="0"/>
                  </a:cubicBezTo>
                  <a:cubicBezTo>
                    <a:pt x="9" y="10"/>
                    <a:pt x="8" y="12"/>
                    <a:pt x="0" y="14"/>
                  </a:cubicBezTo>
                  <a:close/>
                </a:path>
              </a:pathLst>
            </a:custGeom>
            <a:solidFill>
              <a:srgbClr val="9A2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4" name="Freeform 140">
              <a:extLst>
                <a:ext uri="{FF2B5EF4-FFF2-40B4-BE49-F238E27FC236}">
                  <a16:creationId xmlns:a16="http://schemas.microsoft.com/office/drawing/2014/main" id="{31088A10-9F42-4097-BC21-021B337B74D6}"/>
                </a:ext>
              </a:extLst>
            </p:cNvPr>
            <p:cNvSpPr/>
            <p:nvPr/>
          </p:nvSpPr>
          <p:spPr bwMode="auto">
            <a:xfrm>
              <a:off x="6007100" y="3244851"/>
              <a:ext cx="65087" cy="47625"/>
            </a:xfrm>
            <a:custGeom>
              <a:avLst/>
              <a:gdLst>
                <a:gd name="T0" fmla="*/ 7 w 11"/>
                <a:gd name="T1" fmla="*/ 7 h 8"/>
                <a:gd name="T2" fmla="*/ 0 w 11"/>
                <a:gd name="T3" fmla="*/ 7 h 8"/>
                <a:gd name="T4" fmla="*/ 11 w 11"/>
                <a:gd name="T5" fmla="*/ 3 h 8"/>
                <a:gd name="T6" fmla="*/ 7 w 11"/>
                <a:gd name="T7" fmla="*/ 7 h 8"/>
              </a:gdLst>
              <a:ahLst/>
              <a:cxnLst>
                <a:cxn ang="0">
                  <a:pos x="T0" y="T1"/>
                </a:cxn>
                <a:cxn ang="0">
                  <a:pos x="T2" y="T3"/>
                </a:cxn>
                <a:cxn ang="0">
                  <a:pos x="T4" y="T5"/>
                </a:cxn>
                <a:cxn ang="0">
                  <a:pos x="T6" y="T7"/>
                </a:cxn>
              </a:cxnLst>
              <a:rect l="0" t="0" r="r" b="b"/>
              <a:pathLst>
                <a:path w="11" h="8">
                  <a:moveTo>
                    <a:pt x="7" y="7"/>
                  </a:moveTo>
                  <a:cubicBezTo>
                    <a:pt x="5" y="3"/>
                    <a:pt x="2" y="8"/>
                    <a:pt x="0" y="7"/>
                  </a:cubicBezTo>
                  <a:cubicBezTo>
                    <a:pt x="2" y="3"/>
                    <a:pt x="5" y="0"/>
                    <a:pt x="11" y="3"/>
                  </a:cubicBezTo>
                  <a:cubicBezTo>
                    <a:pt x="10" y="5"/>
                    <a:pt x="9" y="6"/>
                    <a:pt x="7" y="7"/>
                  </a:cubicBezTo>
                  <a:close/>
                </a:path>
              </a:pathLst>
            </a:custGeom>
            <a:solidFill>
              <a:srgbClr val="9659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5" name="Freeform 141">
              <a:extLst>
                <a:ext uri="{FF2B5EF4-FFF2-40B4-BE49-F238E27FC236}">
                  <a16:creationId xmlns:a16="http://schemas.microsoft.com/office/drawing/2014/main" id="{4AB3FEEC-B250-4E2B-9ECE-701447F0F7C4}"/>
                </a:ext>
              </a:extLst>
            </p:cNvPr>
            <p:cNvSpPr/>
            <p:nvPr/>
          </p:nvSpPr>
          <p:spPr bwMode="auto">
            <a:xfrm>
              <a:off x="6002338" y="5929313"/>
              <a:ext cx="266700" cy="80963"/>
            </a:xfrm>
            <a:custGeom>
              <a:avLst/>
              <a:gdLst>
                <a:gd name="T0" fmla="*/ 0 w 46"/>
                <a:gd name="T1" fmla="*/ 2 h 14"/>
                <a:gd name="T2" fmla="*/ 1 w 46"/>
                <a:gd name="T3" fmla="*/ 0 h 14"/>
                <a:gd name="T4" fmla="*/ 45 w 46"/>
                <a:gd name="T5" fmla="*/ 0 h 14"/>
                <a:gd name="T6" fmla="*/ 46 w 46"/>
                <a:gd name="T7" fmla="*/ 0 h 14"/>
                <a:gd name="T8" fmla="*/ 0 w 46"/>
                <a:gd name="T9" fmla="*/ 2 h 14"/>
              </a:gdLst>
              <a:ahLst/>
              <a:cxnLst>
                <a:cxn ang="0">
                  <a:pos x="T0" y="T1"/>
                </a:cxn>
                <a:cxn ang="0">
                  <a:pos x="T2" y="T3"/>
                </a:cxn>
                <a:cxn ang="0">
                  <a:pos x="T4" y="T5"/>
                </a:cxn>
                <a:cxn ang="0">
                  <a:pos x="T6" y="T7"/>
                </a:cxn>
                <a:cxn ang="0">
                  <a:pos x="T8" y="T9"/>
                </a:cxn>
              </a:cxnLst>
              <a:rect l="0" t="0" r="r" b="b"/>
              <a:pathLst>
                <a:path w="46" h="14">
                  <a:moveTo>
                    <a:pt x="0" y="2"/>
                  </a:moveTo>
                  <a:cubicBezTo>
                    <a:pt x="0" y="1"/>
                    <a:pt x="1" y="1"/>
                    <a:pt x="1" y="0"/>
                  </a:cubicBezTo>
                  <a:cubicBezTo>
                    <a:pt x="16" y="0"/>
                    <a:pt x="30" y="0"/>
                    <a:pt x="45" y="0"/>
                  </a:cubicBezTo>
                  <a:cubicBezTo>
                    <a:pt x="45" y="0"/>
                    <a:pt x="46" y="0"/>
                    <a:pt x="46" y="0"/>
                  </a:cubicBezTo>
                  <a:cubicBezTo>
                    <a:pt x="34" y="13"/>
                    <a:pt x="11" y="14"/>
                    <a:pt x="0" y="2"/>
                  </a:cubicBezTo>
                  <a:close/>
                </a:path>
              </a:pathLst>
            </a:custGeom>
            <a:solidFill>
              <a:srgbClr val="803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6" name="Freeform 142">
              <a:extLst>
                <a:ext uri="{FF2B5EF4-FFF2-40B4-BE49-F238E27FC236}">
                  <a16:creationId xmlns:a16="http://schemas.microsoft.com/office/drawing/2014/main" id="{58249DFD-AB86-491F-8EC7-CE225E11DC77}"/>
                </a:ext>
              </a:extLst>
            </p:cNvPr>
            <p:cNvSpPr/>
            <p:nvPr/>
          </p:nvSpPr>
          <p:spPr bwMode="auto">
            <a:xfrm>
              <a:off x="5978525" y="6108701"/>
              <a:ext cx="58737" cy="52388"/>
            </a:xfrm>
            <a:custGeom>
              <a:avLst/>
              <a:gdLst>
                <a:gd name="T0" fmla="*/ 5 w 10"/>
                <a:gd name="T1" fmla="*/ 7 h 9"/>
                <a:gd name="T2" fmla="*/ 0 w 10"/>
                <a:gd name="T3" fmla="*/ 3 h 9"/>
                <a:gd name="T4" fmla="*/ 5 w 10"/>
                <a:gd name="T5" fmla="*/ 0 h 9"/>
                <a:gd name="T6" fmla="*/ 10 w 10"/>
                <a:gd name="T7" fmla="*/ 5 h 9"/>
                <a:gd name="T8" fmla="*/ 5 w 10"/>
                <a:gd name="T9" fmla="*/ 7 h 9"/>
              </a:gdLst>
              <a:ahLst/>
              <a:cxnLst>
                <a:cxn ang="0">
                  <a:pos x="T0" y="T1"/>
                </a:cxn>
                <a:cxn ang="0">
                  <a:pos x="T2" y="T3"/>
                </a:cxn>
                <a:cxn ang="0">
                  <a:pos x="T4" y="T5"/>
                </a:cxn>
                <a:cxn ang="0">
                  <a:pos x="T6" y="T7"/>
                </a:cxn>
                <a:cxn ang="0">
                  <a:pos x="T8" y="T9"/>
                </a:cxn>
              </a:cxnLst>
              <a:rect l="0" t="0" r="r" b="b"/>
              <a:pathLst>
                <a:path w="10" h="9">
                  <a:moveTo>
                    <a:pt x="5" y="7"/>
                  </a:moveTo>
                  <a:cubicBezTo>
                    <a:pt x="3" y="7"/>
                    <a:pt x="0" y="7"/>
                    <a:pt x="0" y="3"/>
                  </a:cubicBezTo>
                  <a:cubicBezTo>
                    <a:pt x="0" y="0"/>
                    <a:pt x="3" y="0"/>
                    <a:pt x="5" y="0"/>
                  </a:cubicBezTo>
                  <a:cubicBezTo>
                    <a:pt x="7" y="1"/>
                    <a:pt x="10" y="2"/>
                    <a:pt x="10" y="5"/>
                  </a:cubicBezTo>
                  <a:cubicBezTo>
                    <a:pt x="10" y="9"/>
                    <a:pt x="7" y="7"/>
                    <a:pt x="5" y="7"/>
                  </a:cubicBezTo>
                  <a:close/>
                </a:path>
              </a:pathLst>
            </a:custGeom>
            <a:solidFill>
              <a:srgbClr val="9B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7" name="Freeform 143">
              <a:extLst>
                <a:ext uri="{FF2B5EF4-FFF2-40B4-BE49-F238E27FC236}">
                  <a16:creationId xmlns:a16="http://schemas.microsoft.com/office/drawing/2014/main" id="{23E6F870-59F4-4CB5-A1C2-FFAE04A44217}"/>
                </a:ext>
              </a:extLst>
            </p:cNvPr>
            <p:cNvSpPr/>
            <p:nvPr/>
          </p:nvSpPr>
          <p:spPr bwMode="auto">
            <a:xfrm>
              <a:off x="6234113" y="6103938"/>
              <a:ext cx="63500" cy="46038"/>
            </a:xfrm>
            <a:custGeom>
              <a:avLst/>
              <a:gdLst>
                <a:gd name="T0" fmla="*/ 5 w 11"/>
                <a:gd name="T1" fmla="*/ 1 h 8"/>
                <a:gd name="T2" fmla="*/ 10 w 11"/>
                <a:gd name="T3" fmla="*/ 4 h 8"/>
                <a:gd name="T4" fmla="*/ 5 w 11"/>
                <a:gd name="T5" fmla="*/ 7 h 8"/>
                <a:gd name="T6" fmla="*/ 0 w 11"/>
                <a:gd name="T7" fmla="*/ 4 h 8"/>
                <a:gd name="T8" fmla="*/ 5 w 11"/>
                <a:gd name="T9" fmla="*/ 1 h 8"/>
              </a:gdLst>
              <a:ahLst/>
              <a:cxnLst>
                <a:cxn ang="0">
                  <a:pos x="T0" y="T1"/>
                </a:cxn>
                <a:cxn ang="0">
                  <a:pos x="T2" y="T3"/>
                </a:cxn>
                <a:cxn ang="0">
                  <a:pos x="T4" y="T5"/>
                </a:cxn>
                <a:cxn ang="0">
                  <a:pos x="T6" y="T7"/>
                </a:cxn>
                <a:cxn ang="0">
                  <a:pos x="T8" y="T9"/>
                </a:cxn>
              </a:cxnLst>
              <a:rect l="0" t="0" r="r" b="b"/>
              <a:pathLst>
                <a:path w="11" h="8">
                  <a:moveTo>
                    <a:pt x="5" y="1"/>
                  </a:moveTo>
                  <a:cubicBezTo>
                    <a:pt x="7" y="1"/>
                    <a:pt x="11" y="0"/>
                    <a:pt x="10" y="4"/>
                  </a:cubicBezTo>
                  <a:cubicBezTo>
                    <a:pt x="10" y="7"/>
                    <a:pt x="7" y="8"/>
                    <a:pt x="5" y="7"/>
                  </a:cubicBezTo>
                  <a:cubicBezTo>
                    <a:pt x="3" y="7"/>
                    <a:pt x="0" y="8"/>
                    <a:pt x="0" y="4"/>
                  </a:cubicBezTo>
                  <a:cubicBezTo>
                    <a:pt x="0" y="1"/>
                    <a:pt x="3" y="1"/>
                    <a:pt x="5" y="1"/>
                  </a:cubicBezTo>
                  <a:close/>
                </a:path>
              </a:pathLst>
            </a:custGeom>
            <a:solidFill>
              <a:srgbClr val="9B7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8" name="Freeform 144">
              <a:extLst>
                <a:ext uri="{FF2B5EF4-FFF2-40B4-BE49-F238E27FC236}">
                  <a16:creationId xmlns:a16="http://schemas.microsoft.com/office/drawing/2014/main" id="{8B2B2B3B-0183-4DA9-B56A-850890A38C5A}"/>
                </a:ext>
              </a:extLst>
            </p:cNvPr>
            <p:cNvSpPr/>
            <p:nvPr/>
          </p:nvSpPr>
          <p:spPr bwMode="auto">
            <a:xfrm>
              <a:off x="6223000" y="6173788"/>
              <a:ext cx="46037" cy="39688"/>
            </a:xfrm>
            <a:custGeom>
              <a:avLst/>
              <a:gdLst>
                <a:gd name="T0" fmla="*/ 4 w 8"/>
                <a:gd name="T1" fmla="*/ 0 h 7"/>
                <a:gd name="T2" fmla="*/ 8 w 8"/>
                <a:gd name="T3" fmla="*/ 2 h 7"/>
                <a:gd name="T4" fmla="*/ 4 w 8"/>
                <a:gd name="T5" fmla="*/ 6 h 7"/>
                <a:gd name="T6" fmla="*/ 1 w 8"/>
                <a:gd name="T7" fmla="*/ 4 h 7"/>
                <a:gd name="T8" fmla="*/ 4 w 8"/>
                <a:gd name="T9" fmla="*/ 0 h 7"/>
              </a:gdLst>
              <a:ahLst/>
              <a:cxnLst>
                <a:cxn ang="0">
                  <a:pos x="T0" y="T1"/>
                </a:cxn>
                <a:cxn ang="0">
                  <a:pos x="T2" y="T3"/>
                </a:cxn>
                <a:cxn ang="0">
                  <a:pos x="T4" y="T5"/>
                </a:cxn>
                <a:cxn ang="0">
                  <a:pos x="T6" y="T7"/>
                </a:cxn>
                <a:cxn ang="0">
                  <a:pos x="T8" y="T9"/>
                </a:cxn>
              </a:cxnLst>
              <a:rect l="0" t="0" r="r" b="b"/>
              <a:pathLst>
                <a:path w="8" h="7">
                  <a:moveTo>
                    <a:pt x="4" y="0"/>
                  </a:moveTo>
                  <a:cubicBezTo>
                    <a:pt x="6" y="0"/>
                    <a:pt x="8" y="0"/>
                    <a:pt x="8" y="2"/>
                  </a:cubicBezTo>
                  <a:cubicBezTo>
                    <a:pt x="8" y="5"/>
                    <a:pt x="6" y="6"/>
                    <a:pt x="4" y="6"/>
                  </a:cubicBezTo>
                  <a:cubicBezTo>
                    <a:pt x="2" y="7"/>
                    <a:pt x="1" y="5"/>
                    <a:pt x="1" y="4"/>
                  </a:cubicBezTo>
                  <a:cubicBezTo>
                    <a:pt x="0" y="1"/>
                    <a:pt x="2" y="0"/>
                    <a:pt x="4" y="0"/>
                  </a:cubicBezTo>
                  <a:close/>
                </a:path>
              </a:pathLst>
            </a:custGeom>
            <a:solidFill>
              <a:srgbClr val="AE8B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9" name="Freeform 145">
              <a:extLst>
                <a:ext uri="{FF2B5EF4-FFF2-40B4-BE49-F238E27FC236}">
                  <a16:creationId xmlns:a16="http://schemas.microsoft.com/office/drawing/2014/main" id="{D4415B62-FACB-4E61-B5F9-9C2BF020C1A7}"/>
                </a:ext>
              </a:extLst>
            </p:cNvPr>
            <p:cNvSpPr/>
            <p:nvPr/>
          </p:nvSpPr>
          <p:spPr bwMode="auto">
            <a:xfrm>
              <a:off x="6002338" y="6178551"/>
              <a:ext cx="46037" cy="34925"/>
            </a:xfrm>
            <a:custGeom>
              <a:avLst/>
              <a:gdLst>
                <a:gd name="T0" fmla="*/ 3 w 8"/>
                <a:gd name="T1" fmla="*/ 0 h 6"/>
                <a:gd name="T2" fmla="*/ 7 w 8"/>
                <a:gd name="T3" fmla="*/ 3 h 6"/>
                <a:gd name="T4" fmla="*/ 4 w 8"/>
                <a:gd name="T5" fmla="*/ 6 h 6"/>
                <a:gd name="T6" fmla="*/ 0 w 8"/>
                <a:gd name="T7" fmla="*/ 3 h 6"/>
                <a:gd name="T8" fmla="*/ 3 w 8"/>
                <a:gd name="T9" fmla="*/ 0 h 6"/>
              </a:gdLst>
              <a:ahLst/>
              <a:cxnLst>
                <a:cxn ang="0">
                  <a:pos x="T0" y="T1"/>
                </a:cxn>
                <a:cxn ang="0">
                  <a:pos x="T2" y="T3"/>
                </a:cxn>
                <a:cxn ang="0">
                  <a:pos x="T4" y="T5"/>
                </a:cxn>
                <a:cxn ang="0">
                  <a:pos x="T6" y="T7"/>
                </a:cxn>
                <a:cxn ang="0">
                  <a:pos x="T8" y="T9"/>
                </a:cxn>
              </a:cxnLst>
              <a:rect l="0" t="0" r="r" b="b"/>
              <a:pathLst>
                <a:path w="8" h="6">
                  <a:moveTo>
                    <a:pt x="3" y="0"/>
                  </a:moveTo>
                  <a:cubicBezTo>
                    <a:pt x="5" y="0"/>
                    <a:pt x="7" y="1"/>
                    <a:pt x="7" y="3"/>
                  </a:cubicBezTo>
                  <a:cubicBezTo>
                    <a:pt x="8" y="4"/>
                    <a:pt x="6" y="6"/>
                    <a:pt x="4" y="6"/>
                  </a:cubicBezTo>
                  <a:cubicBezTo>
                    <a:pt x="2" y="6"/>
                    <a:pt x="0" y="5"/>
                    <a:pt x="0" y="3"/>
                  </a:cubicBezTo>
                  <a:cubicBezTo>
                    <a:pt x="0" y="1"/>
                    <a:pt x="1" y="0"/>
                    <a:pt x="3" y="0"/>
                  </a:cubicBezTo>
                  <a:close/>
                </a:path>
              </a:pathLst>
            </a:custGeom>
            <a:solidFill>
              <a:srgbClr val="A48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0" name="Freeform 146">
              <a:extLst>
                <a:ext uri="{FF2B5EF4-FFF2-40B4-BE49-F238E27FC236}">
                  <a16:creationId xmlns:a16="http://schemas.microsoft.com/office/drawing/2014/main" id="{C7A3ACCC-F87F-4184-8181-DDEDB928A481}"/>
                </a:ext>
              </a:extLst>
            </p:cNvPr>
            <p:cNvSpPr/>
            <p:nvPr/>
          </p:nvSpPr>
          <p:spPr bwMode="auto">
            <a:xfrm>
              <a:off x="5775325" y="2295526"/>
              <a:ext cx="360362" cy="485775"/>
            </a:xfrm>
            <a:custGeom>
              <a:avLst/>
              <a:gdLst>
                <a:gd name="T0" fmla="*/ 26 w 62"/>
                <a:gd name="T1" fmla="*/ 82 h 84"/>
                <a:gd name="T2" fmla="*/ 1 w 62"/>
                <a:gd name="T3" fmla="*/ 56 h 84"/>
                <a:gd name="T4" fmla="*/ 23 w 62"/>
                <a:gd name="T5" fmla="*/ 11 h 84"/>
                <a:gd name="T6" fmla="*/ 28 w 62"/>
                <a:gd name="T7" fmla="*/ 7 h 84"/>
                <a:gd name="T8" fmla="*/ 46 w 62"/>
                <a:gd name="T9" fmla="*/ 2 h 84"/>
                <a:gd name="T10" fmla="*/ 61 w 62"/>
                <a:gd name="T11" fmla="*/ 15 h 84"/>
                <a:gd name="T12" fmla="*/ 61 w 62"/>
                <a:gd name="T13" fmla="*/ 72 h 84"/>
                <a:gd name="T14" fmla="*/ 50 w 62"/>
                <a:gd name="T15" fmla="*/ 84 h 84"/>
                <a:gd name="T16" fmla="*/ 38 w 62"/>
                <a:gd name="T17" fmla="*/ 84 h 84"/>
                <a:gd name="T18" fmla="*/ 26 w 62"/>
                <a:gd name="T19"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84">
                  <a:moveTo>
                    <a:pt x="26" y="82"/>
                  </a:moveTo>
                  <a:cubicBezTo>
                    <a:pt x="11" y="81"/>
                    <a:pt x="3" y="72"/>
                    <a:pt x="1" y="56"/>
                  </a:cubicBezTo>
                  <a:cubicBezTo>
                    <a:pt x="0" y="36"/>
                    <a:pt x="8" y="22"/>
                    <a:pt x="23" y="11"/>
                  </a:cubicBezTo>
                  <a:cubicBezTo>
                    <a:pt x="25" y="10"/>
                    <a:pt x="26" y="8"/>
                    <a:pt x="28" y="7"/>
                  </a:cubicBezTo>
                  <a:cubicBezTo>
                    <a:pt x="34" y="5"/>
                    <a:pt x="40" y="3"/>
                    <a:pt x="46" y="2"/>
                  </a:cubicBezTo>
                  <a:cubicBezTo>
                    <a:pt x="57" y="0"/>
                    <a:pt x="61" y="5"/>
                    <a:pt x="61" y="15"/>
                  </a:cubicBezTo>
                  <a:cubicBezTo>
                    <a:pt x="61" y="34"/>
                    <a:pt x="61" y="53"/>
                    <a:pt x="61" y="72"/>
                  </a:cubicBezTo>
                  <a:cubicBezTo>
                    <a:pt x="62" y="81"/>
                    <a:pt x="58" y="84"/>
                    <a:pt x="50" y="84"/>
                  </a:cubicBezTo>
                  <a:cubicBezTo>
                    <a:pt x="46" y="84"/>
                    <a:pt x="42" y="84"/>
                    <a:pt x="38" y="84"/>
                  </a:cubicBezTo>
                  <a:cubicBezTo>
                    <a:pt x="35" y="81"/>
                    <a:pt x="30" y="83"/>
                    <a:pt x="26" y="82"/>
                  </a:cubicBezTo>
                  <a:close/>
                </a:path>
              </a:pathLst>
            </a:custGeom>
            <a:solidFill>
              <a:srgbClr val="E28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1" name="Freeform 147">
              <a:extLst>
                <a:ext uri="{FF2B5EF4-FFF2-40B4-BE49-F238E27FC236}">
                  <a16:creationId xmlns:a16="http://schemas.microsoft.com/office/drawing/2014/main" id="{920970FD-0057-4A6B-AAB7-6EB8B749FB92}"/>
                </a:ext>
              </a:extLst>
            </p:cNvPr>
            <p:cNvSpPr/>
            <p:nvPr/>
          </p:nvSpPr>
          <p:spPr bwMode="auto">
            <a:xfrm>
              <a:off x="6065838" y="5645151"/>
              <a:ext cx="127000" cy="111125"/>
            </a:xfrm>
            <a:custGeom>
              <a:avLst/>
              <a:gdLst>
                <a:gd name="T0" fmla="*/ 0 w 22"/>
                <a:gd name="T1" fmla="*/ 14 h 19"/>
                <a:gd name="T2" fmla="*/ 12 w 22"/>
                <a:gd name="T3" fmla="*/ 0 h 19"/>
                <a:gd name="T4" fmla="*/ 22 w 22"/>
                <a:gd name="T5" fmla="*/ 13 h 19"/>
                <a:gd name="T6" fmla="*/ 0 w 22"/>
                <a:gd name="T7" fmla="*/ 14 h 19"/>
              </a:gdLst>
              <a:ahLst/>
              <a:cxnLst>
                <a:cxn ang="0">
                  <a:pos x="T0" y="T1"/>
                </a:cxn>
                <a:cxn ang="0">
                  <a:pos x="T2" y="T3"/>
                </a:cxn>
                <a:cxn ang="0">
                  <a:pos x="T4" y="T5"/>
                </a:cxn>
                <a:cxn ang="0">
                  <a:pos x="T6" y="T7"/>
                </a:cxn>
              </a:cxnLst>
              <a:rect l="0" t="0" r="r" b="b"/>
              <a:pathLst>
                <a:path w="22" h="19">
                  <a:moveTo>
                    <a:pt x="0" y="14"/>
                  </a:moveTo>
                  <a:cubicBezTo>
                    <a:pt x="4" y="9"/>
                    <a:pt x="8" y="5"/>
                    <a:pt x="12" y="0"/>
                  </a:cubicBezTo>
                  <a:cubicBezTo>
                    <a:pt x="15" y="5"/>
                    <a:pt x="20" y="8"/>
                    <a:pt x="22" y="13"/>
                  </a:cubicBezTo>
                  <a:cubicBezTo>
                    <a:pt x="13" y="19"/>
                    <a:pt x="7" y="19"/>
                    <a:pt x="0" y="14"/>
                  </a:cubicBezTo>
                  <a:close/>
                </a:path>
              </a:pathLst>
            </a:custGeom>
            <a:solidFill>
              <a:srgbClr val="ECC9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2" name="Freeform 148">
              <a:extLst>
                <a:ext uri="{FF2B5EF4-FFF2-40B4-BE49-F238E27FC236}">
                  <a16:creationId xmlns:a16="http://schemas.microsoft.com/office/drawing/2014/main" id="{E449C821-2E09-48CC-96C3-D3A4F3869A03}"/>
                </a:ext>
              </a:extLst>
            </p:cNvPr>
            <p:cNvSpPr/>
            <p:nvPr/>
          </p:nvSpPr>
          <p:spPr bwMode="auto">
            <a:xfrm>
              <a:off x="6059488" y="5721351"/>
              <a:ext cx="163512" cy="57150"/>
            </a:xfrm>
            <a:custGeom>
              <a:avLst/>
              <a:gdLst>
                <a:gd name="T0" fmla="*/ 1 w 28"/>
                <a:gd name="T1" fmla="*/ 1 h 10"/>
                <a:gd name="T2" fmla="*/ 23 w 28"/>
                <a:gd name="T3" fmla="*/ 0 h 10"/>
                <a:gd name="T4" fmla="*/ 28 w 28"/>
                <a:gd name="T5" fmla="*/ 3 h 10"/>
                <a:gd name="T6" fmla="*/ 0 w 28"/>
                <a:gd name="T7" fmla="*/ 4 h 10"/>
                <a:gd name="T8" fmla="*/ 1 w 28"/>
                <a:gd name="T9" fmla="*/ 1 h 10"/>
              </a:gdLst>
              <a:ahLst/>
              <a:cxnLst>
                <a:cxn ang="0">
                  <a:pos x="T0" y="T1"/>
                </a:cxn>
                <a:cxn ang="0">
                  <a:pos x="T2" y="T3"/>
                </a:cxn>
                <a:cxn ang="0">
                  <a:pos x="T4" y="T5"/>
                </a:cxn>
                <a:cxn ang="0">
                  <a:pos x="T6" y="T7"/>
                </a:cxn>
                <a:cxn ang="0">
                  <a:pos x="T8" y="T9"/>
                </a:cxn>
              </a:cxnLst>
              <a:rect l="0" t="0" r="r" b="b"/>
              <a:pathLst>
                <a:path w="28" h="10">
                  <a:moveTo>
                    <a:pt x="1" y="1"/>
                  </a:moveTo>
                  <a:cubicBezTo>
                    <a:pt x="9" y="3"/>
                    <a:pt x="16" y="0"/>
                    <a:pt x="23" y="0"/>
                  </a:cubicBezTo>
                  <a:cubicBezTo>
                    <a:pt x="24" y="1"/>
                    <a:pt x="26" y="2"/>
                    <a:pt x="28" y="3"/>
                  </a:cubicBezTo>
                  <a:cubicBezTo>
                    <a:pt x="18" y="5"/>
                    <a:pt x="9" y="10"/>
                    <a:pt x="0" y="4"/>
                  </a:cubicBezTo>
                  <a:cubicBezTo>
                    <a:pt x="0" y="3"/>
                    <a:pt x="1" y="2"/>
                    <a:pt x="1" y="1"/>
                  </a:cubicBezTo>
                  <a:close/>
                </a:path>
              </a:pathLst>
            </a:custGeom>
            <a:solidFill>
              <a:srgbClr val="82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3" name="Freeform 149">
              <a:extLst>
                <a:ext uri="{FF2B5EF4-FFF2-40B4-BE49-F238E27FC236}">
                  <a16:creationId xmlns:a16="http://schemas.microsoft.com/office/drawing/2014/main" id="{37B2A126-431B-4D1A-A078-AF15593865BE}"/>
                </a:ext>
              </a:extLst>
            </p:cNvPr>
            <p:cNvSpPr/>
            <p:nvPr/>
          </p:nvSpPr>
          <p:spPr bwMode="auto">
            <a:xfrm>
              <a:off x="6007100" y="5859463"/>
              <a:ext cx="255587" cy="104775"/>
            </a:xfrm>
            <a:custGeom>
              <a:avLst/>
              <a:gdLst>
                <a:gd name="T0" fmla="*/ 44 w 44"/>
                <a:gd name="T1" fmla="*/ 12 h 18"/>
                <a:gd name="T2" fmla="*/ 0 w 44"/>
                <a:gd name="T3" fmla="*/ 12 h 18"/>
                <a:gd name="T4" fmla="*/ 7 w 44"/>
                <a:gd name="T5" fmla="*/ 3 h 18"/>
                <a:gd name="T6" fmla="*/ 36 w 44"/>
                <a:gd name="T7" fmla="*/ 3 h 18"/>
                <a:gd name="T8" fmla="*/ 44 w 44"/>
                <a:gd name="T9" fmla="*/ 12 h 18"/>
              </a:gdLst>
              <a:ahLst/>
              <a:cxnLst>
                <a:cxn ang="0">
                  <a:pos x="T0" y="T1"/>
                </a:cxn>
                <a:cxn ang="0">
                  <a:pos x="T2" y="T3"/>
                </a:cxn>
                <a:cxn ang="0">
                  <a:pos x="T4" y="T5"/>
                </a:cxn>
                <a:cxn ang="0">
                  <a:pos x="T6" y="T7"/>
                </a:cxn>
                <a:cxn ang="0">
                  <a:pos x="T8" y="T9"/>
                </a:cxn>
              </a:cxnLst>
              <a:rect l="0" t="0" r="r" b="b"/>
              <a:pathLst>
                <a:path w="44" h="18">
                  <a:moveTo>
                    <a:pt x="44" y="12"/>
                  </a:moveTo>
                  <a:cubicBezTo>
                    <a:pt x="29" y="16"/>
                    <a:pt x="15" y="18"/>
                    <a:pt x="0" y="12"/>
                  </a:cubicBezTo>
                  <a:cubicBezTo>
                    <a:pt x="1" y="8"/>
                    <a:pt x="2" y="4"/>
                    <a:pt x="7" y="3"/>
                  </a:cubicBezTo>
                  <a:cubicBezTo>
                    <a:pt x="16" y="2"/>
                    <a:pt x="26" y="0"/>
                    <a:pt x="36" y="3"/>
                  </a:cubicBezTo>
                  <a:cubicBezTo>
                    <a:pt x="41" y="4"/>
                    <a:pt x="44" y="6"/>
                    <a:pt x="44" y="12"/>
                  </a:cubicBezTo>
                  <a:close/>
                </a:path>
              </a:pathLst>
            </a:custGeom>
            <a:solidFill>
              <a:srgbClr val="E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4" name="Freeform 150">
              <a:extLst>
                <a:ext uri="{FF2B5EF4-FFF2-40B4-BE49-F238E27FC236}">
                  <a16:creationId xmlns:a16="http://schemas.microsoft.com/office/drawing/2014/main" id="{86960BB8-3166-4A5F-B3F9-2FC112D62011}"/>
                </a:ext>
              </a:extLst>
            </p:cNvPr>
            <p:cNvSpPr/>
            <p:nvPr/>
          </p:nvSpPr>
          <p:spPr bwMode="auto">
            <a:xfrm>
              <a:off x="6048375" y="5837238"/>
              <a:ext cx="168275" cy="57150"/>
            </a:xfrm>
            <a:custGeom>
              <a:avLst/>
              <a:gdLst>
                <a:gd name="T0" fmla="*/ 29 w 29"/>
                <a:gd name="T1" fmla="*/ 7 h 10"/>
                <a:gd name="T2" fmla="*/ 0 w 29"/>
                <a:gd name="T3" fmla="*/ 7 h 10"/>
                <a:gd name="T4" fmla="*/ 29 w 29"/>
                <a:gd name="T5" fmla="*/ 7 h 10"/>
              </a:gdLst>
              <a:ahLst/>
              <a:cxnLst>
                <a:cxn ang="0">
                  <a:pos x="T0" y="T1"/>
                </a:cxn>
                <a:cxn ang="0">
                  <a:pos x="T2" y="T3"/>
                </a:cxn>
                <a:cxn ang="0">
                  <a:pos x="T4" y="T5"/>
                </a:cxn>
              </a:cxnLst>
              <a:rect l="0" t="0" r="r" b="b"/>
              <a:pathLst>
                <a:path w="28" h="10">
                  <a:moveTo>
                    <a:pt x="29" y="7"/>
                  </a:moveTo>
                  <a:cubicBezTo>
                    <a:pt x="19" y="10"/>
                    <a:pt x="9" y="10"/>
                    <a:pt x="0" y="7"/>
                  </a:cubicBezTo>
                  <a:cubicBezTo>
                    <a:pt x="7" y="0"/>
                    <a:pt x="23" y="0"/>
                    <a:pt x="29" y="7"/>
                  </a:cubicBezTo>
                  <a:close/>
                </a:path>
              </a:pathLst>
            </a:custGeom>
            <a:solidFill>
              <a:srgbClr val="8B4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5" name="Freeform 151">
              <a:extLst>
                <a:ext uri="{FF2B5EF4-FFF2-40B4-BE49-F238E27FC236}">
                  <a16:creationId xmlns:a16="http://schemas.microsoft.com/office/drawing/2014/main" id="{6D274F7A-A23E-4C19-9839-212AA6762F50}"/>
                </a:ext>
              </a:extLst>
            </p:cNvPr>
            <p:cNvSpPr/>
            <p:nvPr/>
          </p:nvSpPr>
          <p:spPr bwMode="auto">
            <a:xfrm>
              <a:off x="6007100" y="3843338"/>
              <a:ext cx="82550" cy="63500"/>
            </a:xfrm>
            <a:custGeom>
              <a:avLst/>
              <a:gdLst>
                <a:gd name="T0" fmla="*/ 9 w 14"/>
                <a:gd name="T1" fmla="*/ 0 h 11"/>
                <a:gd name="T2" fmla="*/ 11 w 14"/>
                <a:gd name="T3" fmla="*/ 6 h 11"/>
                <a:gd name="T4" fmla="*/ 9 w 14"/>
                <a:gd name="T5" fmla="*/ 11 h 11"/>
                <a:gd name="T6" fmla="*/ 0 w 14"/>
                <a:gd name="T7" fmla="*/ 5 h 11"/>
                <a:gd name="T8" fmla="*/ 9 w 14"/>
                <a:gd name="T9" fmla="*/ 0 h 11"/>
              </a:gdLst>
              <a:ahLst/>
              <a:cxnLst>
                <a:cxn ang="0">
                  <a:pos x="T0" y="T1"/>
                </a:cxn>
                <a:cxn ang="0">
                  <a:pos x="T2" y="T3"/>
                </a:cxn>
                <a:cxn ang="0">
                  <a:pos x="T4" y="T5"/>
                </a:cxn>
                <a:cxn ang="0">
                  <a:pos x="T6" y="T7"/>
                </a:cxn>
                <a:cxn ang="0">
                  <a:pos x="T8" y="T9"/>
                </a:cxn>
              </a:cxnLst>
              <a:rect l="0" t="0" r="r" b="b"/>
              <a:pathLst>
                <a:path w="14" h="11">
                  <a:moveTo>
                    <a:pt x="9" y="0"/>
                  </a:moveTo>
                  <a:cubicBezTo>
                    <a:pt x="10" y="2"/>
                    <a:pt x="10" y="4"/>
                    <a:pt x="11" y="6"/>
                  </a:cubicBezTo>
                  <a:cubicBezTo>
                    <a:pt x="10" y="7"/>
                    <a:pt x="14" y="10"/>
                    <a:pt x="9" y="11"/>
                  </a:cubicBezTo>
                  <a:cubicBezTo>
                    <a:pt x="9" y="4"/>
                    <a:pt x="4" y="6"/>
                    <a:pt x="0" y="5"/>
                  </a:cubicBezTo>
                  <a:cubicBezTo>
                    <a:pt x="2" y="2"/>
                    <a:pt x="5" y="0"/>
                    <a:pt x="9" y="0"/>
                  </a:cubicBezTo>
                  <a:close/>
                </a:path>
              </a:pathLst>
            </a:custGeom>
            <a:solidFill>
              <a:srgbClr val="AB6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7938002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4FCA92-62A7-4FC4-9596-7D39C4123D4A}"/>
              </a:ext>
            </a:extLst>
          </p:cNvPr>
          <p:cNvSpPr>
            <a:spLocks noGrp="1"/>
          </p:cNvSpPr>
          <p:nvPr>
            <p:ph type="title" idx="4294967295"/>
          </p:nvPr>
        </p:nvSpPr>
        <p:spPr>
          <a:xfrm rot="16200000">
            <a:off x="-1258761" y="3196325"/>
            <a:ext cx="4135995" cy="709612"/>
          </a:xfrm>
          <a:prstGeom prst="rect">
            <a:avLst/>
          </a:prstGeom>
        </p:spPr>
        <p:txBody>
          <a:bodyPr/>
          <a:lstStyle/>
          <a:p>
            <a:r>
              <a:rPr lang="es-PE" dirty="0">
                <a:solidFill>
                  <a:srgbClr val="EFC964"/>
                </a:solidFill>
              </a:rPr>
              <a:t>Health Care</a:t>
            </a:r>
          </a:p>
        </p:txBody>
      </p:sp>
      <p:grpSp>
        <p:nvGrpSpPr>
          <p:cNvPr id="12" name="Group 12">
            <a:extLst>
              <a:ext uri="{FF2B5EF4-FFF2-40B4-BE49-F238E27FC236}">
                <a16:creationId xmlns:a16="http://schemas.microsoft.com/office/drawing/2014/main" id="{7443D7C7-5B11-435D-8B86-C12A189C13F2}"/>
              </a:ext>
            </a:extLst>
          </p:cNvPr>
          <p:cNvGrpSpPr/>
          <p:nvPr/>
        </p:nvGrpSpPr>
        <p:grpSpPr>
          <a:xfrm>
            <a:off x="4849950" y="1129275"/>
            <a:ext cx="1533525" cy="698535"/>
            <a:chOff x="3914775" y="1412672"/>
            <a:chExt cx="1533525" cy="698535"/>
          </a:xfrm>
        </p:grpSpPr>
        <p:cxnSp>
          <p:nvCxnSpPr>
            <p:cNvPr id="13" name="Straight Connector 6">
              <a:extLst>
                <a:ext uri="{FF2B5EF4-FFF2-40B4-BE49-F238E27FC236}">
                  <a16:creationId xmlns:a16="http://schemas.microsoft.com/office/drawing/2014/main" id="{DD897796-1BFD-43ED-B797-08C4CA5E6997}"/>
                </a:ext>
              </a:extLst>
            </p:cNvPr>
            <p:cNvCxnSpPr/>
            <p:nvPr/>
          </p:nvCxnSpPr>
          <p:spPr>
            <a:xfrm>
              <a:off x="3914775" y="1761939"/>
              <a:ext cx="1533525"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0">
              <a:extLst>
                <a:ext uri="{FF2B5EF4-FFF2-40B4-BE49-F238E27FC236}">
                  <a16:creationId xmlns:a16="http://schemas.microsoft.com/office/drawing/2014/main" id="{EB5B16DA-BB61-4F4A-993E-DB8266B8497A}"/>
                </a:ext>
              </a:extLst>
            </p:cNvPr>
            <p:cNvCxnSpPr/>
            <p:nvPr/>
          </p:nvCxnSpPr>
          <p:spPr>
            <a:xfrm flipH="1">
              <a:off x="3914775" y="1412672"/>
              <a:ext cx="0" cy="6985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62A96D4-213E-4977-8D92-B3386703B4D8}"/>
              </a:ext>
            </a:extLst>
          </p:cNvPr>
          <p:cNvGrpSpPr/>
          <p:nvPr/>
        </p:nvGrpSpPr>
        <p:grpSpPr>
          <a:xfrm>
            <a:off x="4233422" y="3024935"/>
            <a:ext cx="1533525" cy="698535"/>
            <a:chOff x="3514725" y="3308332"/>
            <a:chExt cx="1533525" cy="698535"/>
          </a:xfrm>
        </p:grpSpPr>
        <p:cxnSp>
          <p:nvCxnSpPr>
            <p:cNvPr id="16" name="Straight Connector 53">
              <a:extLst>
                <a:ext uri="{FF2B5EF4-FFF2-40B4-BE49-F238E27FC236}">
                  <a16:creationId xmlns:a16="http://schemas.microsoft.com/office/drawing/2014/main" id="{412574E9-B70F-4E0B-8E85-5E253C811661}"/>
                </a:ext>
              </a:extLst>
            </p:cNvPr>
            <p:cNvCxnSpPr/>
            <p:nvPr/>
          </p:nvCxnSpPr>
          <p:spPr>
            <a:xfrm>
              <a:off x="3514725" y="3657599"/>
              <a:ext cx="1533525"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61">
              <a:extLst>
                <a:ext uri="{FF2B5EF4-FFF2-40B4-BE49-F238E27FC236}">
                  <a16:creationId xmlns:a16="http://schemas.microsoft.com/office/drawing/2014/main" id="{AA10755D-E965-4C74-877B-06E621FC91D7}"/>
                </a:ext>
              </a:extLst>
            </p:cNvPr>
            <p:cNvCxnSpPr/>
            <p:nvPr/>
          </p:nvCxnSpPr>
          <p:spPr>
            <a:xfrm flipH="1">
              <a:off x="3514725" y="3308332"/>
              <a:ext cx="0" cy="6985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6">
            <a:extLst>
              <a:ext uri="{FF2B5EF4-FFF2-40B4-BE49-F238E27FC236}">
                <a16:creationId xmlns:a16="http://schemas.microsoft.com/office/drawing/2014/main" id="{DB6075AF-43C9-497D-B6C1-C246C270AC51}"/>
              </a:ext>
            </a:extLst>
          </p:cNvPr>
          <p:cNvGrpSpPr/>
          <p:nvPr/>
        </p:nvGrpSpPr>
        <p:grpSpPr>
          <a:xfrm>
            <a:off x="7412970" y="2076489"/>
            <a:ext cx="1533525" cy="698535"/>
            <a:chOff x="7143749" y="2359886"/>
            <a:chExt cx="1533525" cy="698535"/>
          </a:xfrm>
        </p:grpSpPr>
        <p:cxnSp>
          <p:nvCxnSpPr>
            <p:cNvPr id="19" name="Straight Connector 52">
              <a:extLst>
                <a:ext uri="{FF2B5EF4-FFF2-40B4-BE49-F238E27FC236}">
                  <a16:creationId xmlns:a16="http://schemas.microsoft.com/office/drawing/2014/main" id="{D87568A5-08F9-492E-B1C0-77B36429D5B4}"/>
                </a:ext>
              </a:extLst>
            </p:cNvPr>
            <p:cNvCxnSpPr/>
            <p:nvPr/>
          </p:nvCxnSpPr>
          <p:spPr>
            <a:xfrm flipH="1">
              <a:off x="7143749" y="2709153"/>
              <a:ext cx="1533525"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id="{9BA4D916-7A75-42F8-9A4E-2C14ABA29478}"/>
                </a:ext>
              </a:extLst>
            </p:cNvPr>
            <p:cNvCxnSpPr/>
            <p:nvPr/>
          </p:nvCxnSpPr>
          <p:spPr>
            <a:xfrm flipH="1">
              <a:off x="8677274" y="2359886"/>
              <a:ext cx="0" cy="6985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17">
            <a:extLst>
              <a:ext uri="{FF2B5EF4-FFF2-40B4-BE49-F238E27FC236}">
                <a16:creationId xmlns:a16="http://schemas.microsoft.com/office/drawing/2014/main" id="{B56DA000-11C1-4BFB-B0D9-5D3E02041B40}"/>
              </a:ext>
            </a:extLst>
          </p:cNvPr>
          <p:cNvGrpSpPr/>
          <p:nvPr/>
        </p:nvGrpSpPr>
        <p:grpSpPr>
          <a:xfrm>
            <a:off x="7127220" y="3972765"/>
            <a:ext cx="1533525" cy="698535"/>
            <a:chOff x="7143749" y="4256162"/>
            <a:chExt cx="1533525" cy="698535"/>
          </a:xfrm>
        </p:grpSpPr>
        <p:cxnSp>
          <p:nvCxnSpPr>
            <p:cNvPr id="22" name="Straight Connector 54">
              <a:extLst>
                <a:ext uri="{FF2B5EF4-FFF2-40B4-BE49-F238E27FC236}">
                  <a16:creationId xmlns:a16="http://schemas.microsoft.com/office/drawing/2014/main" id="{565606D1-E3A2-4BE8-AC04-738E0B55D106}"/>
                </a:ext>
              </a:extLst>
            </p:cNvPr>
            <p:cNvCxnSpPr/>
            <p:nvPr/>
          </p:nvCxnSpPr>
          <p:spPr>
            <a:xfrm flipH="1">
              <a:off x="7143749" y="4605429"/>
              <a:ext cx="1533525"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62">
              <a:extLst>
                <a:ext uri="{FF2B5EF4-FFF2-40B4-BE49-F238E27FC236}">
                  <a16:creationId xmlns:a16="http://schemas.microsoft.com/office/drawing/2014/main" id="{05F59A64-E1BF-43DA-8CF3-FB029526D0FC}"/>
                </a:ext>
              </a:extLst>
            </p:cNvPr>
            <p:cNvCxnSpPr/>
            <p:nvPr/>
          </p:nvCxnSpPr>
          <p:spPr>
            <a:xfrm flipH="1">
              <a:off x="8677274" y="4256162"/>
              <a:ext cx="0" cy="6985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15">
            <a:extLst>
              <a:ext uri="{FF2B5EF4-FFF2-40B4-BE49-F238E27FC236}">
                <a16:creationId xmlns:a16="http://schemas.microsoft.com/office/drawing/2014/main" id="{1E2DD463-294F-4B87-90C8-3C4969E2339E}"/>
              </a:ext>
            </a:extLst>
          </p:cNvPr>
          <p:cNvGrpSpPr/>
          <p:nvPr/>
        </p:nvGrpSpPr>
        <p:grpSpPr>
          <a:xfrm>
            <a:off x="4778882" y="4920594"/>
            <a:ext cx="1533525" cy="698535"/>
            <a:chOff x="3914775" y="5203991"/>
            <a:chExt cx="1533525" cy="698535"/>
          </a:xfrm>
        </p:grpSpPr>
        <p:cxnSp>
          <p:nvCxnSpPr>
            <p:cNvPr id="25" name="Straight Connector 55">
              <a:extLst>
                <a:ext uri="{FF2B5EF4-FFF2-40B4-BE49-F238E27FC236}">
                  <a16:creationId xmlns:a16="http://schemas.microsoft.com/office/drawing/2014/main" id="{0137C336-9482-4D24-8EBA-7791D5FE975A}"/>
                </a:ext>
              </a:extLst>
            </p:cNvPr>
            <p:cNvCxnSpPr/>
            <p:nvPr/>
          </p:nvCxnSpPr>
          <p:spPr>
            <a:xfrm>
              <a:off x="3914775" y="5553258"/>
              <a:ext cx="1533525"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63">
              <a:extLst>
                <a:ext uri="{FF2B5EF4-FFF2-40B4-BE49-F238E27FC236}">
                  <a16:creationId xmlns:a16="http://schemas.microsoft.com/office/drawing/2014/main" id="{7B128F00-2B72-4AF6-8B5F-57C64577F515}"/>
                </a:ext>
              </a:extLst>
            </p:cNvPr>
            <p:cNvCxnSpPr/>
            <p:nvPr/>
          </p:nvCxnSpPr>
          <p:spPr>
            <a:xfrm flipH="1">
              <a:off x="3914775" y="5203991"/>
              <a:ext cx="0" cy="6985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7" name="TextBox 71">
            <a:extLst>
              <a:ext uri="{FF2B5EF4-FFF2-40B4-BE49-F238E27FC236}">
                <a16:creationId xmlns:a16="http://schemas.microsoft.com/office/drawing/2014/main" id="{AD35D020-C1C9-4F70-A95E-553C4967BC8A}"/>
              </a:ext>
            </a:extLst>
          </p:cNvPr>
          <p:cNvSpPr txBox="1"/>
          <p:nvPr/>
        </p:nvSpPr>
        <p:spPr>
          <a:xfrm flipH="1">
            <a:off x="2218542" y="1201542"/>
            <a:ext cx="2436157" cy="553998"/>
          </a:xfrm>
          <a:prstGeom prst="rect">
            <a:avLst/>
          </a:prstGeom>
          <a:noFill/>
          <a:ln>
            <a:noFill/>
          </a:ln>
        </p:spPr>
        <p:txBody>
          <a:bodyPr wrap="square" lIns="0" tIns="0" rIns="0" bIns="0" rtlCol="0" anchor="ctr">
            <a:spAutoFit/>
          </a:bodyPr>
          <a:lstStyle/>
          <a:p>
            <a:pPr algn="r">
              <a:buClr>
                <a:schemeClr val="accent1"/>
              </a:buClr>
            </a:pPr>
            <a:r>
              <a:rPr lang="en-US" sz="1200" b="1">
                <a:solidFill>
                  <a:schemeClr val="tx1">
                    <a:lumMod val="75000"/>
                    <a:lumOff val="25000"/>
                  </a:schemeClr>
                </a:solidFill>
              </a:rPr>
              <a:t>Lorem ipsum </a:t>
            </a:r>
            <a:r>
              <a:rPr lang="en-US" sz="1200">
                <a:solidFill>
                  <a:schemeClr val="tx1">
                    <a:lumMod val="75000"/>
                    <a:lumOff val="25000"/>
                  </a:schemeClr>
                </a:solidFill>
              </a:rPr>
              <a:t>dolor sit amet, consectetur adipiscing elit. Quisque posuere nunc ac mauris viverra.</a:t>
            </a:r>
          </a:p>
        </p:txBody>
      </p:sp>
      <p:sp>
        <p:nvSpPr>
          <p:cNvPr id="28" name="TextBox 72">
            <a:extLst>
              <a:ext uri="{FF2B5EF4-FFF2-40B4-BE49-F238E27FC236}">
                <a16:creationId xmlns:a16="http://schemas.microsoft.com/office/drawing/2014/main" id="{DCD14420-57AC-4302-83EB-7D1EBACE751F}"/>
              </a:ext>
            </a:extLst>
          </p:cNvPr>
          <p:cNvSpPr txBox="1"/>
          <p:nvPr/>
        </p:nvSpPr>
        <p:spPr>
          <a:xfrm flipH="1">
            <a:off x="1895211" y="3004870"/>
            <a:ext cx="2138898" cy="738664"/>
          </a:xfrm>
          <a:prstGeom prst="rect">
            <a:avLst/>
          </a:prstGeom>
          <a:noFill/>
          <a:ln>
            <a:noFill/>
          </a:ln>
        </p:spPr>
        <p:txBody>
          <a:bodyPr wrap="square" lIns="0" tIns="0" rIns="0" bIns="0" rtlCol="0" anchor="ctr">
            <a:spAutoFit/>
          </a:bodyPr>
          <a:lstStyle/>
          <a:p>
            <a:pPr algn="r">
              <a:buClr>
                <a:schemeClr val="accent1"/>
              </a:buClr>
            </a:pPr>
            <a:r>
              <a:rPr lang="en-US" sz="1200" b="1">
                <a:solidFill>
                  <a:schemeClr val="tx1">
                    <a:lumMod val="75000"/>
                    <a:lumOff val="25000"/>
                  </a:schemeClr>
                </a:solidFill>
              </a:rPr>
              <a:t>Lorem ipsum </a:t>
            </a:r>
            <a:r>
              <a:rPr lang="en-US" sz="1200">
                <a:solidFill>
                  <a:schemeClr val="tx1">
                    <a:lumMod val="75000"/>
                    <a:lumOff val="25000"/>
                  </a:schemeClr>
                </a:solidFill>
              </a:rPr>
              <a:t>dolor sit amet, consectetur adipiscing elit. Quisque posuere nunc ac mauris viverra.</a:t>
            </a:r>
          </a:p>
        </p:txBody>
      </p:sp>
      <p:sp>
        <p:nvSpPr>
          <p:cNvPr id="29" name="TextBox 73">
            <a:extLst>
              <a:ext uri="{FF2B5EF4-FFF2-40B4-BE49-F238E27FC236}">
                <a16:creationId xmlns:a16="http://schemas.microsoft.com/office/drawing/2014/main" id="{B0CAB09D-2E4D-4421-A045-6FE39D74B25D}"/>
              </a:ext>
            </a:extLst>
          </p:cNvPr>
          <p:cNvSpPr txBox="1"/>
          <p:nvPr/>
        </p:nvSpPr>
        <p:spPr>
          <a:xfrm flipH="1">
            <a:off x="2147474" y="4992862"/>
            <a:ext cx="2436157" cy="553998"/>
          </a:xfrm>
          <a:prstGeom prst="rect">
            <a:avLst/>
          </a:prstGeom>
          <a:noFill/>
          <a:ln>
            <a:noFill/>
          </a:ln>
        </p:spPr>
        <p:txBody>
          <a:bodyPr wrap="square" lIns="0" tIns="0" rIns="0" bIns="0" rtlCol="0" anchor="ctr">
            <a:spAutoFit/>
          </a:bodyPr>
          <a:lstStyle/>
          <a:p>
            <a:pPr algn="r">
              <a:buClr>
                <a:schemeClr val="accent1"/>
              </a:buClr>
            </a:pPr>
            <a:r>
              <a:rPr lang="en-US" sz="1200" b="1">
                <a:solidFill>
                  <a:schemeClr val="tx1">
                    <a:lumMod val="75000"/>
                    <a:lumOff val="25000"/>
                  </a:schemeClr>
                </a:solidFill>
              </a:rPr>
              <a:t>Lorem ipsum </a:t>
            </a:r>
            <a:r>
              <a:rPr lang="en-US" sz="1200">
                <a:solidFill>
                  <a:schemeClr val="tx1">
                    <a:lumMod val="75000"/>
                    <a:lumOff val="25000"/>
                  </a:schemeClr>
                </a:solidFill>
              </a:rPr>
              <a:t>dolor sit amet, consectetur adipiscing elit. Quisque posuere nunc ac mauris viverra.</a:t>
            </a:r>
          </a:p>
        </p:txBody>
      </p:sp>
      <p:sp>
        <p:nvSpPr>
          <p:cNvPr id="30" name="TextBox 74">
            <a:extLst>
              <a:ext uri="{FF2B5EF4-FFF2-40B4-BE49-F238E27FC236}">
                <a16:creationId xmlns:a16="http://schemas.microsoft.com/office/drawing/2014/main" id="{C443FC65-1066-4368-BC00-C248139C713C}"/>
              </a:ext>
            </a:extLst>
          </p:cNvPr>
          <p:cNvSpPr txBox="1"/>
          <p:nvPr/>
        </p:nvSpPr>
        <p:spPr>
          <a:xfrm flipH="1">
            <a:off x="9242913" y="2167496"/>
            <a:ext cx="2436157" cy="553998"/>
          </a:xfrm>
          <a:prstGeom prst="rect">
            <a:avLst/>
          </a:prstGeom>
          <a:noFill/>
          <a:ln>
            <a:noFill/>
          </a:ln>
        </p:spPr>
        <p:txBody>
          <a:bodyPr wrap="square" lIns="0" tIns="0" rIns="0" bIns="0" rtlCol="0" anchor="ctr">
            <a:spAutoFit/>
          </a:bodyPr>
          <a:lstStyle/>
          <a:p>
            <a:pPr>
              <a:buClr>
                <a:schemeClr val="accent1"/>
              </a:buClr>
            </a:pPr>
            <a:r>
              <a:rPr lang="en-US" sz="1200" b="1">
                <a:solidFill>
                  <a:schemeClr val="tx1">
                    <a:lumMod val="75000"/>
                    <a:lumOff val="25000"/>
                  </a:schemeClr>
                </a:solidFill>
              </a:rPr>
              <a:t>Lorem ipsum </a:t>
            </a:r>
            <a:r>
              <a:rPr lang="en-US" sz="1200">
                <a:solidFill>
                  <a:schemeClr val="tx1">
                    <a:lumMod val="75000"/>
                    <a:lumOff val="25000"/>
                  </a:schemeClr>
                </a:solidFill>
              </a:rPr>
              <a:t>dolor sit amet, consectetur adipiscing elit. Quisque posuere nunc ac mauris viverra.</a:t>
            </a:r>
          </a:p>
        </p:txBody>
      </p:sp>
      <p:sp>
        <p:nvSpPr>
          <p:cNvPr id="31" name="TextBox 75">
            <a:extLst>
              <a:ext uri="{FF2B5EF4-FFF2-40B4-BE49-F238E27FC236}">
                <a16:creationId xmlns:a16="http://schemas.microsoft.com/office/drawing/2014/main" id="{ABF79521-95B1-48BF-9E40-126DB616C3E1}"/>
              </a:ext>
            </a:extLst>
          </p:cNvPr>
          <p:cNvSpPr txBox="1"/>
          <p:nvPr/>
        </p:nvSpPr>
        <p:spPr>
          <a:xfrm flipH="1">
            <a:off x="8957163" y="4063772"/>
            <a:ext cx="2436157" cy="553998"/>
          </a:xfrm>
          <a:prstGeom prst="rect">
            <a:avLst/>
          </a:prstGeom>
          <a:noFill/>
          <a:ln>
            <a:noFill/>
          </a:ln>
        </p:spPr>
        <p:txBody>
          <a:bodyPr wrap="square" lIns="0" tIns="0" rIns="0" bIns="0" rtlCol="0" anchor="ctr">
            <a:spAutoFit/>
          </a:bodyPr>
          <a:lstStyle/>
          <a:p>
            <a:pPr>
              <a:buClr>
                <a:schemeClr val="accent1"/>
              </a:buClr>
            </a:pPr>
            <a:r>
              <a:rPr lang="en-US" sz="1200" b="1">
                <a:solidFill>
                  <a:schemeClr val="tx1">
                    <a:lumMod val="75000"/>
                    <a:lumOff val="25000"/>
                  </a:schemeClr>
                </a:solidFill>
              </a:rPr>
              <a:t>Lorem ipsum </a:t>
            </a:r>
            <a:r>
              <a:rPr lang="en-US" sz="1200">
                <a:solidFill>
                  <a:schemeClr val="tx1">
                    <a:lumMod val="75000"/>
                    <a:lumOff val="25000"/>
                  </a:schemeClr>
                </a:solidFill>
              </a:rPr>
              <a:t>dolor sit amet, consectetur adipiscing elit. Quisque posuere nunc ac mauris viverra.</a:t>
            </a:r>
          </a:p>
        </p:txBody>
      </p:sp>
      <p:pic>
        <p:nvPicPr>
          <p:cNvPr id="3" name="Imagen 2"/>
          <p:cNvPicPr>
            <a:picLocks noChangeAspect="1"/>
          </p:cNvPicPr>
          <p:nvPr/>
        </p:nvPicPr>
        <p:blipFill>
          <a:blip r:embed="rId2"/>
          <a:stretch>
            <a:fillRect/>
          </a:stretch>
        </p:blipFill>
        <p:spPr>
          <a:xfrm>
            <a:off x="5992177" y="885028"/>
            <a:ext cx="1491982" cy="4978348"/>
          </a:xfrm>
          <a:prstGeom prst="rect">
            <a:avLst/>
          </a:prstGeom>
        </p:spPr>
      </p:pic>
    </p:spTree>
    <p:extLst>
      <p:ext uri="{BB962C8B-B14F-4D97-AF65-F5344CB8AC3E}">
        <p14:creationId xmlns:p14="http://schemas.microsoft.com/office/powerpoint/2010/main" val="36471935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5EC8C2CE-2C4D-4524-BE2A-95AD9B0EAB20}"/>
              </a:ext>
            </a:extLst>
          </p:cNvPr>
          <p:cNvSpPr/>
          <p:nvPr/>
        </p:nvSpPr>
        <p:spPr>
          <a:xfrm>
            <a:off x="741674" y="4645323"/>
            <a:ext cx="3710952" cy="461665"/>
          </a:xfrm>
          <a:prstGeom prst="rect">
            <a:avLst/>
          </a:prstGeom>
        </p:spPr>
        <p:txBody>
          <a:bodyPr wrap="none">
            <a:spAutoFit/>
          </a:bodyPr>
          <a:lstStyle/>
          <a:p>
            <a:r>
              <a:rPr lang="en-US" sz="2400">
                <a:solidFill>
                  <a:srgbClr val="EFC964"/>
                </a:solidFill>
              </a:rPr>
              <a:t>Eating With A Conscience</a:t>
            </a:r>
          </a:p>
        </p:txBody>
      </p:sp>
      <p:sp>
        <p:nvSpPr>
          <p:cNvPr id="26" name="TextBox 14">
            <a:extLst>
              <a:ext uri="{FF2B5EF4-FFF2-40B4-BE49-F238E27FC236}">
                <a16:creationId xmlns:a16="http://schemas.microsoft.com/office/drawing/2014/main" id="{8C347F41-8074-48B5-9F04-F45789150425}"/>
              </a:ext>
            </a:extLst>
          </p:cNvPr>
          <p:cNvSpPr txBox="1"/>
          <p:nvPr/>
        </p:nvSpPr>
        <p:spPr>
          <a:xfrm>
            <a:off x="809755" y="5143477"/>
            <a:ext cx="3710952" cy="1015663"/>
          </a:xfrm>
          <a:prstGeom prst="rect">
            <a:avLst/>
          </a:prstGeom>
          <a:noFill/>
        </p:spPr>
        <p:txBody>
          <a:bodyPr wrap="square" rtlCol="0">
            <a:spAutoFit/>
          </a:bodyPr>
          <a:lstStyle/>
          <a:p>
            <a:r>
              <a:rPr lang="en-US" altLang="ko-KR" sz="1200">
                <a:cs typeface="Arial" panose="020B0604020202020204" pitchFamily="34" charset="0"/>
              </a:rPr>
              <a:t>Get a modern PowerPoint  Presentation that is beautifully designed.  Easy to change colors, photos and Text. You can simply impress your audience and add a unique zing and appeal to your Presentations. </a:t>
            </a:r>
          </a:p>
        </p:txBody>
      </p:sp>
      <p:sp>
        <p:nvSpPr>
          <p:cNvPr id="5" name="Freeform 5">
            <a:extLst>
              <a:ext uri="{FF2B5EF4-FFF2-40B4-BE49-F238E27FC236}">
                <a16:creationId xmlns:a16="http://schemas.microsoft.com/office/drawing/2014/main" id="{EB665249-CEC5-4820-99D4-C35A52B7C28F}"/>
              </a:ext>
            </a:extLst>
          </p:cNvPr>
          <p:cNvSpPr>
            <a:spLocks noEditPoints="1"/>
          </p:cNvSpPr>
          <p:nvPr/>
        </p:nvSpPr>
        <p:spPr bwMode="auto">
          <a:xfrm>
            <a:off x="10675391" y="5095876"/>
            <a:ext cx="1323975" cy="1646238"/>
          </a:xfrm>
          <a:custGeom>
            <a:avLst/>
            <a:gdLst>
              <a:gd name="T0" fmla="*/ 363 w 823"/>
              <a:gd name="T1" fmla="*/ 30 h 1024"/>
              <a:gd name="T2" fmla="*/ 496 w 823"/>
              <a:gd name="T3" fmla="*/ 289 h 1024"/>
              <a:gd name="T4" fmla="*/ 515 w 823"/>
              <a:gd name="T5" fmla="*/ 383 h 1024"/>
              <a:gd name="T6" fmla="*/ 628 w 823"/>
              <a:gd name="T7" fmla="*/ 311 h 1024"/>
              <a:gd name="T8" fmla="*/ 489 w 823"/>
              <a:gd name="T9" fmla="*/ 68 h 1024"/>
              <a:gd name="T10" fmla="*/ 283 w 823"/>
              <a:gd name="T11" fmla="*/ 680 h 1024"/>
              <a:gd name="T12" fmla="*/ 353 w 823"/>
              <a:gd name="T13" fmla="*/ 512 h 1024"/>
              <a:gd name="T14" fmla="*/ 218 w 823"/>
              <a:gd name="T15" fmla="*/ 337 h 1024"/>
              <a:gd name="T16" fmla="*/ 165 w 823"/>
              <a:gd name="T17" fmla="*/ 659 h 1024"/>
              <a:gd name="T18" fmla="*/ 424 w 823"/>
              <a:gd name="T19" fmla="*/ 138 h 1024"/>
              <a:gd name="T20" fmla="*/ 720 w 823"/>
              <a:gd name="T21" fmla="*/ 541 h 1024"/>
              <a:gd name="T22" fmla="*/ 230 w 823"/>
              <a:gd name="T23" fmla="*/ 293 h 1024"/>
              <a:gd name="T24" fmla="*/ 342 w 823"/>
              <a:gd name="T25" fmla="*/ 339 h 1024"/>
              <a:gd name="T26" fmla="*/ 96 w 823"/>
              <a:gd name="T27" fmla="*/ 362 h 1024"/>
              <a:gd name="T28" fmla="*/ 467 w 823"/>
              <a:gd name="T29" fmla="*/ 689 h 1024"/>
              <a:gd name="T30" fmla="*/ 128 w 823"/>
              <a:gd name="T31" fmla="*/ 244 h 1024"/>
              <a:gd name="T32" fmla="*/ 644 w 823"/>
              <a:gd name="T33" fmla="*/ 160 h 1024"/>
              <a:gd name="T34" fmla="*/ 615 w 823"/>
              <a:gd name="T35" fmla="*/ 569 h 1024"/>
              <a:gd name="T36" fmla="*/ 75 w 823"/>
              <a:gd name="T37" fmla="*/ 423 h 1024"/>
              <a:gd name="T38" fmla="*/ 39 w 823"/>
              <a:gd name="T39" fmla="*/ 625 h 1024"/>
              <a:gd name="T40" fmla="*/ 271 w 823"/>
              <a:gd name="T41" fmla="*/ 390 h 1024"/>
              <a:gd name="T42" fmla="*/ 320 w 823"/>
              <a:gd name="T43" fmla="*/ 465 h 1024"/>
              <a:gd name="T44" fmla="*/ 440 w 823"/>
              <a:gd name="T45" fmla="*/ 708 h 1024"/>
              <a:gd name="T46" fmla="*/ 367 w 823"/>
              <a:gd name="T47" fmla="*/ 139 h 1024"/>
              <a:gd name="T48" fmla="*/ 380 w 823"/>
              <a:gd name="T49" fmla="*/ 399 h 1024"/>
              <a:gd name="T50" fmla="*/ 711 w 823"/>
              <a:gd name="T51" fmla="*/ 412 h 1024"/>
              <a:gd name="T52" fmla="*/ 303 w 823"/>
              <a:gd name="T53" fmla="*/ 683 h 1024"/>
              <a:gd name="T54" fmla="*/ 302 w 823"/>
              <a:gd name="T55" fmla="*/ 766 h 1024"/>
              <a:gd name="T56" fmla="*/ 704 w 823"/>
              <a:gd name="T57" fmla="*/ 518 h 1024"/>
              <a:gd name="T58" fmla="*/ 155 w 823"/>
              <a:gd name="T59" fmla="*/ 710 h 1024"/>
              <a:gd name="T60" fmla="*/ 492 w 823"/>
              <a:gd name="T61" fmla="*/ 649 h 1024"/>
              <a:gd name="T62" fmla="*/ 603 w 823"/>
              <a:gd name="T63" fmla="*/ 656 h 1024"/>
              <a:gd name="T64" fmla="*/ 35 w 823"/>
              <a:gd name="T65" fmla="*/ 758 h 1024"/>
              <a:gd name="T66" fmla="*/ 303 w 823"/>
              <a:gd name="T67" fmla="*/ 181 h 1024"/>
              <a:gd name="T68" fmla="*/ 283 w 823"/>
              <a:gd name="T69" fmla="*/ 826 h 1024"/>
              <a:gd name="T70" fmla="*/ 251 w 823"/>
              <a:gd name="T71" fmla="*/ 892 h 1024"/>
              <a:gd name="T72" fmla="*/ 334 w 823"/>
              <a:gd name="T73" fmla="*/ 803 h 1024"/>
              <a:gd name="T74" fmla="*/ 721 w 823"/>
              <a:gd name="T75" fmla="*/ 488 h 1024"/>
              <a:gd name="T76" fmla="*/ 591 w 823"/>
              <a:gd name="T77" fmla="*/ 755 h 1024"/>
              <a:gd name="T78" fmla="*/ 647 w 823"/>
              <a:gd name="T79" fmla="*/ 748 h 1024"/>
              <a:gd name="T80" fmla="*/ 457 w 823"/>
              <a:gd name="T81" fmla="*/ 749 h 1024"/>
              <a:gd name="T82" fmla="*/ 751 w 823"/>
              <a:gd name="T83" fmla="*/ 308 h 1024"/>
              <a:gd name="T84" fmla="*/ 717 w 823"/>
              <a:gd name="T85" fmla="*/ 320 h 1024"/>
              <a:gd name="T86" fmla="*/ 554 w 823"/>
              <a:gd name="T87" fmla="*/ 828 h 1024"/>
              <a:gd name="T88" fmla="*/ 54 w 823"/>
              <a:gd name="T89" fmla="*/ 736 h 1024"/>
              <a:gd name="T90" fmla="*/ 497 w 823"/>
              <a:gd name="T91" fmla="*/ 745 h 1024"/>
              <a:gd name="T92" fmla="*/ 517 w 823"/>
              <a:gd name="T93" fmla="*/ 719 h 1024"/>
              <a:gd name="T94" fmla="*/ 299 w 823"/>
              <a:gd name="T95" fmla="*/ 751 h 1024"/>
              <a:gd name="T96" fmla="*/ 332 w 823"/>
              <a:gd name="T97" fmla="*/ 953 h 1024"/>
              <a:gd name="T98" fmla="*/ 102 w 823"/>
              <a:gd name="T99" fmla="*/ 838 h 1024"/>
              <a:gd name="T100" fmla="*/ 684 w 823"/>
              <a:gd name="T101" fmla="*/ 864 h 1024"/>
              <a:gd name="T102" fmla="*/ 357 w 823"/>
              <a:gd name="T103" fmla="*/ 673 h 1024"/>
              <a:gd name="T104" fmla="*/ 309 w 823"/>
              <a:gd name="T105" fmla="*/ 150 h 1024"/>
              <a:gd name="T106" fmla="*/ 696 w 823"/>
              <a:gd name="T107" fmla="*/ 724 h 1024"/>
              <a:gd name="T108" fmla="*/ 638 w 823"/>
              <a:gd name="T109" fmla="*/ 502 h 1024"/>
              <a:gd name="T110" fmla="*/ 729 w 823"/>
              <a:gd name="T111" fmla="*/ 502 h 1024"/>
              <a:gd name="T112" fmla="*/ 748 w 823"/>
              <a:gd name="T113" fmla="*/ 879 h 1024"/>
              <a:gd name="T114" fmla="*/ 376 w 823"/>
              <a:gd name="T115" fmla="*/ 480 h 1024"/>
              <a:gd name="T116" fmla="*/ 106 w 823"/>
              <a:gd name="T117" fmla="*/ 717 h 1024"/>
              <a:gd name="T118" fmla="*/ 294 w 823"/>
              <a:gd name="T119" fmla="*/ 905 h 1024"/>
              <a:gd name="T120" fmla="*/ 690 w 823"/>
              <a:gd name="T121" fmla="*/ 292 h 1024"/>
              <a:gd name="T122" fmla="*/ 74 w 823"/>
              <a:gd name="T123" fmla="*/ 804 h 1024"/>
              <a:gd name="T124" fmla="*/ 712 w 823"/>
              <a:gd name="T125" fmla="*/ 62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3" h="1024">
                <a:moveTo>
                  <a:pt x="560" y="1024"/>
                </a:moveTo>
                <a:cubicBezTo>
                  <a:pt x="554" y="1024"/>
                  <a:pt x="549" y="1024"/>
                  <a:pt x="544" y="1024"/>
                </a:cubicBezTo>
                <a:cubicBezTo>
                  <a:pt x="539" y="1023"/>
                  <a:pt x="533" y="1023"/>
                  <a:pt x="528" y="1022"/>
                </a:cubicBezTo>
                <a:cubicBezTo>
                  <a:pt x="524" y="1021"/>
                  <a:pt x="520" y="1019"/>
                  <a:pt x="516" y="1017"/>
                </a:cubicBezTo>
                <a:cubicBezTo>
                  <a:pt x="505" y="1011"/>
                  <a:pt x="494" y="1004"/>
                  <a:pt x="483" y="998"/>
                </a:cubicBezTo>
                <a:cubicBezTo>
                  <a:pt x="473" y="993"/>
                  <a:pt x="464" y="988"/>
                  <a:pt x="457" y="979"/>
                </a:cubicBezTo>
                <a:cubicBezTo>
                  <a:pt x="454" y="975"/>
                  <a:pt x="451" y="970"/>
                  <a:pt x="447" y="966"/>
                </a:cubicBezTo>
                <a:cubicBezTo>
                  <a:pt x="442" y="961"/>
                  <a:pt x="438" y="956"/>
                  <a:pt x="430" y="959"/>
                </a:cubicBezTo>
                <a:cubicBezTo>
                  <a:pt x="417" y="963"/>
                  <a:pt x="404" y="963"/>
                  <a:pt x="392" y="960"/>
                </a:cubicBezTo>
                <a:cubicBezTo>
                  <a:pt x="390" y="959"/>
                  <a:pt x="388" y="959"/>
                  <a:pt x="386" y="959"/>
                </a:cubicBezTo>
                <a:cubicBezTo>
                  <a:pt x="385" y="960"/>
                  <a:pt x="384" y="962"/>
                  <a:pt x="384" y="963"/>
                </a:cubicBezTo>
                <a:cubicBezTo>
                  <a:pt x="386" y="969"/>
                  <a:pt x="386" y="976"/>
                  <a:pt x="383" y="981"/>
                </a:cubicBezTo>
                <a:cubicBezTo>
                  <a:pt x="379" y="990"/>
                  <a:pt x="371" y="996"/>
                  <a:pt x="362" y="1000"/>
                </a:cubicBezTo>
                <a:cubicBezTo>
                  <a:pt x="355" y="1004"/>
                  <a:pt x="347" y="1007"/>
                  <a:pt x="338" y="1009"/>
                </a:cubicBezTo>
                <a:cubicBezTo>
                  <a:pt x="333" y="1010"/>
                  <a:pt x="327" y="1009"/>
                  <a:pt x="321" y="1010"/>
                </a:cubicBezTo>
                <a:cubicBezTo>
                  <a:pt x="320" y="1010"/>
                  <a:pt x="319" y="1010"/>
                  <a:pt x="317" y="1010"/>
                </a:cubicBezTo>
                <a:cubicBezTo>
                  <a:pt x="317" y="1011"/>
                  <a:pt x="318" y="1011"/>
                  <a:pt x="318" y="1011"/>
                </a:cubicBezTo>
                <a:cubicBezTo>
                  <a:pt x="319" y="1012"/>
                  <a:pt x="320" y="1012"/>
                  <a:pt x="322" y="1012"/>
                </a:cubicBezTo>
                <a:cubicBezTo>
                  <a:pt x="322" y="1013"/>
                  <a:pt x="322" y="1013"/>
                  <a:pt x="322" y="1014"/>
                </a:cubicBezTo>
                <a:cubicBezTo>
                  <a:pt x="316" y="1017"/>
                  <a:pt x="311" y="1023"/>
                  <a:pt x="302" y="1023"/>
                </a:cubicBezTo>
                <a:cubicBezTo>
                  <a:pt x="287" y="1022"/>
                  <a:pt x="272" y="1021"/>
                  <a:pt x="257" y="1021"/>
                </a:cubicBezTo>
                <a:cubicBezTo>
                  <a:pt x="250" y="1020"/>
                  <a:pt x="241" y="1014"/>
                  <a:pt x="239" y="1007"/>
                </a:cubicBezTo>
                <a:cubicBezTo>
                  <a:pt x="237" y="1000"/>
                  <a:pt x="237" y="999"/>
                  <a:pt x="230" y="1001"/>
                </a:cubicBezTo>
                <a:cubicBezTo>
                  <a:pt x="221" y="1003"/>
                  <a:pt x="213" y="1001"/>
                  <a:pt x="205" y="997"/>
                </a:cubicBezTo>
                <a:cubicBezTo>
                  <a:pt x="203" y="996"/>
                  <a:pt x="201" y="995"/>
                  <a:pt x="198" y="995"/>
                </a:cubicBezTo>
                <a:cubicBezTo>
                  <a:pt x="190" y="992"/>
                  <a:pt x="185" y="986"/>
                  <a:pt x="179" y="980"/>
                </a:cubicBezTo>
                <a:cubicBezTo>
                  <a:pt x="178" y="978"/>
                  <a:pt x="176" y="976"/>
                  <a:pt x="173" y="976"/>
                </a:cubicBezTo>
                <a:cubicBezTo>
                  <a:pt x="160" y="975"/>
                  <a:pt x="151" y="967"/>
                  <a:pt x="140" y="960"/>
                </a:cubicBezTo>
                <a:cubicBezTo>
                  <a:pt x="134" y="956"/>
                  <a:pt x="132" y="949"/>
                  <a:pt x="128" y="943"/>
                </a:cubicBezTo>
                <a:cubicBezTo>
                  <a:pt x="125" y="940"/>
                  <a:pt x="123" y="938"/>
                  <a:pt x="118" y="939"/>
                </a:cubicBezTo>
                <a:cubicBezTo>
                  <a:pt x="104" y="943"/>
                  <a:pt x="90" y="935"/>
                  <a:pt x="85" y="926"/>
                </a:cubicBezTo>
                <a:cubicBezTo>
                  <a:pt x="80" y="919"/>
                  <a:pt x="77" y="910"/>
                  <a:pt x="74" y="901"/>
                </a:cubicBezTo>
                <a:cubicBezTo>
                  <a:pt x="73" y="897"/>
                  <a:pt x="71" y="894"/>
                  <a:pt x="67" y="892"/>
                </a:cubicBezTo>
                <a:cubicBezTo>
                  <a:pt x="63" y="890"/>
                  <a:pt x="60" y="886"/>
                  <a:pt x="58" y="882"/>
                </a:cubicBezTo>
                <a:cubicBezTo>
                  <a:pt x="51" y="869"/>
                  <a:pt x="49" y="854"/>
                  <a:pt x="50" y="840"/>
                </a:cubicBezTo>
                <a:cubicBezTo>
                  <a:pt x="50" y="834"/>
                  <a:pt x="50" y="828"/>
                  <a:pt x="44" y="825"/>
                </a:cubicBezTo>
                <a:cubicBezTo>
                  <a:pt x="43" y="824"/>
                  <a:pt x="42" y="822"/>
                  <a:pt x="41" y="820"/>
                </a:cubicBezTo>
                <a:cubicBezTo>
                  <a:pt x="39" y="817"/>
                  <a:pt x="38" y="813"/>
                  <a:pt x="36" y="810"/>
                </a:cubicBezTo>
                <a:cubicBezTo>
                  <a:pt x="30" y="800"/>
                  <a:pt x="28" y="788"/>
                  <a:pt x="28" y="776"/>
                </a:cubicBezTo>
                <a:cubicBezTo>
                  <a:pt x="28" y="775"/>
                  <a:pt x="27" y="772"/>
                  <a:pt x="26" y="771"/>
                </a:cubicBezTo>
                <a:cubicBezTo>
                  <a:pt x="19" y="769"/>
                  <a:pt x="17" y="763"/>
                  <a:pt x="16" y="756"/>
                </a:cubicBezTo>
                <a:cubicBezTo>
                  <a:pt x="15" y="749"/>
                  <a:pt x="14" y="742"/>
                  <a:pt x="12" y="734"/>
                </a:cubicBezTo>
                <a:cubicBezTo>
                  <a:pt x="9" y="718"/>
                  <a:pt x="7" y="702"/>
                  <a:pt x="11" y="685"/>
                </a:cubicBezTo>
                <a:cubicBezTo>
                  <a:pt x="11" y="684"/>
                  <a:pt x="12" y="683"/>
                  <a:pt x="11" y="682"/>
                </a:cubicBezTo>
                <a:cubicBezTo>
                  <a:pt x="5" y="678"/>
                  <a:pt x="6" y="671"/>
                  <a:pt x="5" y="666"/>
                </a:cubicBezTo>
                <a:cubicBezTo>
                  <a:pt x="5" y="660"/>
                  <a:pt x="4" y="654"/>
                  <a:pt x="6" y="649"/>
                </a:cubicBezTo>
                <a:cubicBezTo>
                  <a:pt x="8" y="642"/>
                  <a:pt x="8" y="636"/>
                  <a:pt x="5" y="630"/>
                </a:cubicBezTo>
                <a:cubicBezTo>
                  <a:pt x="4" y="628"/>
                  <a:pt x="4" y="625"/>
                  <a:pt x="4" y="623"/>
                </a:cubicBezTo>
                <a:cubicBezTo>
                  <a:pt x="1" y="607"/>
                  <a:pt x="2" y="591"/>
                  <a:pt x="6" y="575"/>
                </a:cubicBezTo>
                <a:cubicBezTo>
                  <a:pt x="8" y="567"/>
                  <a:pt x="8" y="560"/>
                  <a:pt x="5" y="552"/>
                </a:cubicBezTo>
                <a:cubicBezTo>
                  <a:pt x="1" y="542"/>
                  <a:pt x="0" y="530"/>
                  <a:pt x="6" y="520"/>
                </a:cubicBezTo>
                <a:cubicBezTo>
                  <a:pt x="6" y="518"/>
                  <a:pt x="7" y="515"/>
                  <a:pt x="6" y="514"/>
                </a:cubicBezTo>
                <a:cubicBezTo>
                  <a:pt x="1" y="505"/>
                  <a:pt x="3" y="495"/>
                  <a:pt x="4" y="486"/>
                </a:cubicBezTo>
                <a:cubicBezTo>
                  <a:pt x="4" y="481"/>
                  <a:pt x="6" y="477"/>
                  <a:pt x="9" y="473"/>
                </a:cubicBezTo>
                <a:cubicBezTo>
                  <a:pt x="11" y="469"/>
                  <a:pt x="11" y="467"/>
                  <a:pt x="8" y="464"/>
                </a:cubicBezTo>
                <a:cubicBezTo>
                  <a:pt x="3" y="459"/>
                  <a:pt x="3" y="458"/>
                  <a:pt x="6" y="451"/>
                </a:cubicBezTo>
                <a:cubicBezTo>
                  <a:pt x="10" y="443"/>
                  <a:pt x="14" y="435"/>
                  <a:pt x="14" y="425"/>
                </a:cubicBezTo>
                <a:cubicBezTo>
                  <a:pt x="15" y="417"/>
                  <a:pt x="19" y="410"/>
                  <a:pt x="21" y="402"/>
                </a:cubicBezTo>
                <a:cubicBezTo>
                  <a:pt x="22" y="399"/>
                  <a:pt x="23" y="396"/>
                  <a:pt x="23" y="393"/>
                </a:cubicBezTo>
                <a:cubicBezTo>
                  <a:pt x="20" y="377"/>
                  <a:pt x="18" y="361"/>
                  <a:pt x="26" y="346"/>
                </a:cubicBezTo>
                <a:cubicBezTo>
                  <a:pt x="26" y="344"/>
                  <a:pt x="27" y="342"/>
                  <a:pt x="27" y="341"/>
                </a:cubicBezTo>
                <a:cubicBezTo>
                  <a:pt x="31" y="327"/>
                  <a:pt x="39" y="316"/>
                  <a:pt x="49" y="306"/>
                </a:cubicBezTo>
                <a:cubicBezTo>
                  <a:pt x="47" y="304"/>
                  <a:pt x="44" y="302"/>
                  <a:pt x="43" y="300"/>
                </a:cubicBezTo>
                <a:cubicBezTo>
                  <a:pt x="40" y="287"/>
                  <a:pt x="43" y="275"/>
                  <a:pt x="52" y="266"/>
                </a:cubicBezTo>
                <a:cubicBezTo>
                  <a:pt x="56" y="263"/>
                  <a:pt x="58" y="260"/>
                  <a:pt x="55" y="255"/>
                </a:cubicBezTo>
                <a:cubicBezTo>
                  <a:pt x="51" y="247"/>
                  <a:pt x="53" y="239"/>
                  <a:pt x="56" y="231"/>
                </a:cubicBezTo>
                <a:cubicBezTo>
                  <a:pt x="56" y="230"/>
                  <a:pt x="58" y="230"/>
                  <a:pt x="59" y="229"/>
                </a:cubicBezTo>
                <a:cubicBezTo>
                  <a:pt x="60" y="229"/>
                  <a:pt x="60" y="229"/>
                  <a:pt x="60" y="229"/>
                </a:cubicBezTo>
                <a:cubicBezTo>
                  <a:pt x="60" y="231"/>
                  <a:pt x="59" y="233"/>
                  <a:pt x="59" y="235"/>
                </a:cubicBezTo>
                <a:cubicBezTo>
                  <a:pt x="59" y="235"/>
                  <a:pt x="59" y="235"/>
                  <a:pt x="60" y="235"/>
                </a:cubicBezTo>
                <a:cubicBezTo>
                  <a:pt x="62" y="234"/>
                  <a:pt x="64" y="232"/>
                  <a:pt x="67" y="229"/>
                </a:cubicBezTo>
                <a:cubicBezTo>
                  <a:pt x="67" y="232"/>
                  <a:pt x="66" y="234"/>
                  <a:pt x="66" y="236"/>
                </a:cubicBezTo>
                <a:cubicBezTo>
                  <a:pt x="66" y="236"/>
                  <a:pt x="66" y="236"/>
                  <a:pt x="67" y="236"/>
                </a:cubicBezTo>
                <a:cubicBezTo>
                  <a:pt x="68" y="234"/>
                  <a:pt x="70" y="233"/>
                  <a:pt x="72" y="231"/>
                </a:cubicBezTo>
                <a:cubicBezTo>
                  <a:pt x="70" y="237"/>
                  <a:pt x="68" y="242"/>
                  <a:pt x="66" y="247"/>
                </a:cubicBezTo>
                <a:cubicBezTo>
                  <a:pt x="65" y="249"/>
                  <a:pt x="66" y="251"/>
                  <a:pt x="66" y="253"/>
                </a:cubicBezTo>
                <a:cubicBezTo>
                  <a:pt x="67" y="251"/>
                  <a:pt x="69" y="250"/>
                  <a:pt x="70" y="249"/>
                </a:cubicBezTo>
                <a:cubicBezTo>
                  <a:pt x="73" y="242"/>
                  <a:pt x="76" y="235"/>
                  <a:pt x="79" y="227"/>
                </a:cubicBezTo>
                <a:cubicBezTo>
                  <a:pt x="82" y="222"/>
                  <a:pt x="84" y="217"/>
                  <a:pt x="87" y="212"/>
                </a:cubicBezTo>
                <a:cubicBezTo>
                  <a:pt x="87" y="212"/>
                  <a:pt x="87" y="212"/>
                  <a:pt x="87" y="212"/>
                </a:cubicBezTo>
                <a:cubicBezTo>
                  <a:pt x="88" y="212"/>
                  <a:pt x="88" y="213"/>
                  <a:pt x="90" y="215"/>
                </a:cubicBezTo>
                <a:cubicBezTo>
                  <a:pt x="93" y="207"/>
                  <a:pt x="96" y="199"/>
                  <a:pt x="100" y="190"/>
                </a:cubicBezTo>
                <a:cubicBezTo>
                  <a:pt x="100" y="192"/>
                  <a:pt x="101" y="194"/>
                  <a:pt x="100" y="195"/>
                </a:cubicBezTo>
                <a:cubicBezTo>
                  <a:pt x="96" y="208"/>
                  <a:pt x="91" y="220"/>
                  <a:pt x="86" y="233"/>
                </a:cubicBezTo>
                <a:cubicBezTo>
                  <a:pt x="85" y="237"/>
                  <a:pt x="80" y="240"/>
                  <a:pt x="86" y="244"/>
                </a:cubicBezTo>
                <a:cubicBezTo>
                  <a:pt x="87" y="244"/>
                  <a:pt x="86" y="246"/>
                  <a:pt x="86" y="247"/>
                </a:cubicBezTo>
                <a:cubicBezTo>
                  <a:pt x="91" y="246"/>
                  <a:pt x="92" y="243"/>
                  <a:pt x="91" y="238"/>
                </a:cubicBezTo>
                <a:cubicBezTo>
                  <a:pt x="89" y="232"/>
                  <a:pt x="92" y="226"/>
                  <a:pt x="95" y="220"/>
                </a:cubicBezTo>
                <a:cubicBezTo>
                  <a:pt x="94" y="227"/>
                  <a:pt x="91" y="234"/>
                  <a:pt x="95" y="242"/>
                </a:cubicBezTo>
                <a:cubicBezTo>
                  <a:pt x="98" y="239"/>
                  <a:pt x="100" y="237"/>
                  <a:pt x="102" y="235"/>
                </a:cubicBezTo>
                <a:cubicBezTo>
                  <a:pt x="104" y="233"/>
                  <a:pt x="107" y="230"/>
                  <a:pt x="106" y="227"/>
                </a:cubicBezTo>
                <a:cubicBezTo>
                  <a:pt x="105" y="211"/>
                  <a:pt x="105" y="194"/>
                  <a:pt x="108" y="178"/>
                </a:cubicBezTo>
                <a:cubicBezTo>
                  <a:pt x="108" y="177"/>
                  <a:pt x="106" y="174"/>
                  <a:pt x="105" y="174"/>
                </a:cubicBezTo>
                <a:cubicBezTo>
                  <a:pt x="102" y="174"/>
                  <a:pt x="98" y="175"/>
                  <a:pt x="97" y="176"/>
                </a:cubicBezTo>
                <a:cubicBezTo>
                  <a:pt x="94" y="183"/>
                  <a:pt x="92" y="191"/>
                  <a:pt x="90" y="198"/>
                </a:cubicBezTo>
                <a:cubicBezTo>
                  <a:pt x="88" y="197"/>
                  <a:pt x="86" y="196"/>
                  <a:pt x="84" y="196"/>
                </a:cubicBezTo>
                <a:cubicBezTo>
                  <a:pt x="87" y="189"/>
                  <a:pt x="90" y="183"/>
                  <a:pt x="92" y="177"/>
                </a:cubicBezTo>
                <a:cubicBezTo>
                  <a:pt x="92" y="176"/>
                  <a:pt x="91" y="176"/>
                  <a:pt x="91" y="176"/>
                </a:cubicBezTo>
                <a:cubicBezTo>
                  <a:pt x="90" y="177"/>
                  <a:pt x="88" y="178"/>
                  <a:pt x="87" y="179"/>
                </a:cubicBezTo>
                <a:cubicBezTo>
                  <a:pt x="81" y="186"/>
                  <a:pt x="78" y="195"/>
                  <a:pt x="76" y="204"/>
                </a:cubicBezTo>
                <a:cubicBezTo>
                  <a:pt x="74" y="211"/>
                  <a:pt x="72" y="218"/>
                  <a:pt x="70" y="225"/>
                </a:cubicBezTo>
                <a:cubicBezTo>
                  <a:pt x="70" y="226"/>
                  <a:pt x="69" y="226"/>
                  <a:pt x="69" y="228"/>
                </a:cubicBezTo>
                <a:cubicBezTo>
                  <a:pt x="68" y="225"/>
                  <a:pt x="67" y="224"/>
                  <a:pt x="67" y="223"/>
                </a:cubicBezTo>
                <a:cubicBezTo>
                  <a:pt x="65" y="224"/>
                  <a:pt x="64" y="225"/>
                  <a:pt x="61" y="227"/>
                </a:cubicBezTo>
                <a:cubicBezTo>
                  <a:pt x="62" y="222"/>
                  <a:pt x="62" y="220"/>
                  <a:pt x="62" y="217"/>
                </a:cubicBezTo>
                <a:cubicBezTo>
                  <a:pt x="65" y="208"/>
                  <a:pt x="68" y="199"/>
                  <a:pt x="70" y="190"/>
                </a:cubicBezTo>
                <a:cubicBezTo>
                  <a:pt x="73" y="181"/>
                  <a:pt x="77" y="174"/>
                  <a:pt x="86" y="171"/>
                </a:cubicBezTo>
                <a:cubicBezTo>
                  <a:pt x="89" y="170"/>
                  <a:pt x="91" y="167"/>
                  <a:pt x="91" y="165"/>
                </a:cubicBezTo>
                <a:cubicBezTo>
                  <a:pt x="93" y="158"/>
                  <a:pt x="95" y="152"/>
                  <a:pt x="99" y="145"/>
                </a:cubicBezTo>
                <a:cubicBezTo>
                  <a:pt x="104" y="137"/>
                  <a:pt x="107" y="128"/>
                  <a:pt x="112" y="119"/>
                </a:cubicBezTo>
                <a:cubicBezTo>
                  <a:pt x="117" y="110"/>
                  <a:pt x="123" y="102"/>
                  <a:pt x="133" y="98"/>
                </a:cubicBezTo>
                <a:cubicBezTo>
                  <a:pt x="137" y="96"/>
                  <a:pt x="139" y="93"/>
                  <a:pt x="139" y="89"/>
                </a:cubicBezTo>
                <a:cubicBezTo>
                  <a:pt x="140" y="82"/>
                  <a:pt x="144" y="76"/>
                  <a:pt x="149" y="71"/>
                </a:cubicBezTo>
                <a:cubicBezTo>
                  <a:pt x="157" y="63"/>
                  <a:pt x="165" y="55"/>
                  <a:pt x="173" y="47"/>
                </a:cubicBezTo>
                <a:cubicBezTo>
                  <a:pt x="183" y="36"/>
                  <a:pt x="196" y="32"/>
                  <a:pt x="210" y="33"/>
                </a:cubicBezTo>
                <a:cubicBezTo>
                  <a:pt x="213" y="33"/>
                  <a:pt x="215" y="32"/>
                  <a:pt x="217" y="29"/>
                </a:cubicBezTo>
                <a:cubicBezTo>
                  <a:pt x="220" y="25"/>
                  <a:pt x="224" y="20"/>
                  <a:pt x="228" y="19"/>
                </a:cubicBezTo>
                <a:cubicBezTo>
                  <a:pt x="238" y="15"/>
                  <a:pt x="248" y="13"/>
                  <a:pt x="258" y="10"/>
                </a:cubicBezTo>
                <a:cubicBezTo>
                  <a:pt x="261" y="9"/>
                  <a:pt x="264" y="7"/>
                  <a:pt x="267" y="6"/>
                </a:cubicBezTo>
                <a:cubicBezTo>
                  <a:pt x="270" y="5"/>
                  <a:pt x="273" y="4"/>
                  <a:pt x="275" y="4"/>
                </a:cubicBezTo>
                <a:cubicBezTo>
                  <a:pt x="282" y="2"/>
                  <a:pt x="288" y="1"/>
                  <a:pt x="295" y="0"/>
                </a:cubicBezTo>
                <a:cubicBezTo>
                  <a:pt x="296" y="0"/>
                  <a:pt x="297" y="0"/>
                  <a:pt x="298" y="0"/>
                </a:cubicBezTo>
                <a:cubicBezTo>
                  <a:pt x="305" y="3"/>
                  <a:pt x="312" y="7"/>
                  <a:pt x="319" y="10"/>
                </a:cubicBezTo>
                <a:cubicBezTo>
                  <a:pt x="320" y="11"/>
                  <a:pt x="321" y="12"/>
                  <a:pt x="322" y="13"/>
                </a:cubicBezTo>
                <a:cubicBezTo>
                  <a:pt x="324" y="16"/>
                  <a:pt x="325" y="19"/>
                  <a:pt x="327" y="21"/>
                </a:cubicBezTo>
                <a:cubicBezTo>
                  <a:pt x="328" y="22"/>
                  <a:pt x="330" y="22"/>
                  <a:pt x="331" y="23"/>
                </a:cubicBezTo>
                <a:cubicBezTo>
                  <a:pt x="331" y="22"/>
                  <a:pt x="331" y="22"/>
                  <a:pt x="331" y="21"/>
                </a:cubicBezTo>
                <a:cubicBezTo>
                  <a:pt x="331" y="20"/>
                  <a:pt x="330" y="20"/>
                  <a:pt x="328" y="18"/>
                </a:cubicBezTo>
                <a:cubicBezTo>
                  <a:pt x="333" y="16"/>
                  <a:pt x="338" y="13"/>
                  <a:pt x="340" y="15"/>
                </a:cubicBezTo>
                <a:cubicBezTo>
                  <a:pt x="347" y="20"/>
                  <a:pt x="359" y="18"/>
                  <a:pt x="362" y="29"/>
                </a:cubicBezTo>
                <a:cubicBezTo>
                  <a:pt x="362" y="29"/>
                  <a:pt x="362" y="30"/>
                  <a:pt x="363" y="30"/>
                </a:cubicBezTo>
                <a:cubicBezTo>
                  <a:pt x="365" y="33"/>
                  <a:pt x="367" y="36"/>
                  <a:pt x="369" y="40"/>
                </a:cubicBezTo>
                <a:cubicBezTo>
                  <a:pt x="372" y="46"/>
                  <a:pt x="374" y="54"/>
                  <a:pt x="377" y="60"/>
                </a:cubicBezTo>
                <a:cubicBezTo>
                  <a:pt x="386" y="77"/>
                  <a:pt x="388" y="94"/>
                  <a:pt x="385" y="112"/>
                </a:cubicBezTo>
                <a:cubicBezTo>
                  <a:pt x="384" y="118"/>
                  <a:pt x="384" y="125"/>
                  <a:pt x="388" y="130"/>
                </a:cubicBezTo>
                <a:cubicBezTo>
                  <a:pt x="389" y="133"/>
                  <a:pt x="390" y="135"/>
                  <a:pt x="391" y="138"/>
                </a:cubicBezTo>
                <a:cubicBezTo>
                  <a:pt x="393" y="151"/>
                  <a:pt x="392" y="164"/>
                  <a:pt x="389" y="177"/>
                </a:cubicBezTo>
                <a:cubicBezTo>
                  <a:pt x="386" y="186"/>
                  <a:pt x="388" y="196"/>
                  <a:pt x="390" y="205"/>
                </a:cubicBezTo>
                <a:cubicBezTo>
                  <a:pt x="391" y="206"/>
                  <a:pt x="392" y="207"/>
                  <a:pt x="393" y="207"/>
                </a:cubicBezTo>
                <a:cubicBezTo>
                  <a:pt x="393" y="207"/>
                  <a:pt x="394" y="206"/>
                  <a:pt x="394" y="205"/>
                </a:cubicBezTo>
                <a:cubicBezTo>
                  <a:pt x="399" y="194"/>
                  <a:pt x="403" y="183"/>
                  <a:pt x="406" y="172"/>
                </a:cubicBezTo>
                <a:cubicBezTo>
                  <a:pt x="408" y="167"/>
                  <a:pt x="407" y="162"/>
                  <a:pt x="405" y="156"/>
                </a:cubicBezTo>
                <a:cubicBezTo>
                  <a:pt x="404" y="154"/>
                  <a:pt x="403" y="151"/>
                  <a:pt x="403" y="148"/>
                </a:cubicBezTo>
                <a:cubicBezTo>
                  <a:pt x="403" y="132"/>
                  <a:pt x="404" y="117"/>
                  <a:pt x="412" y="102"/>
                </a:cubicBezTo>
                <a:cubicBezTo>
                  <a:pt x="414" y="100"/>
                  <a:pt x="413" y="98"/>
                  <a:pt x="411" y="95"/>
                </a:cubicBezTo>
                <a:cubicBezTo>
                  <a:pt x="407" y="90"/>
                  <a:pt x="403" y="84"/>
                  <a:pt x="403" y="77"/>
                </a:cubicBezTo>
                <a:cubicBezTo>
                  <a:pt x="403" y="71"/>
                  <a:pt x="402" y="65"/>
                  <a:pt x="402" y="59"/>
                </a:cubicBezTo>
                <a:cubicBezTo>
                  <a:pt x="402" y="52"/>
                  <a:pt x="403" y="47"/>
                  <a:pt x="407" y="42"/>
                </a:cubicBezTo>
                <a:cubicBezTo>
                  <a:pt x="408" y="40"/>
                  <a:pt x="409" y="38"/>
                  <a:pt x="410" y="36"/>
                </a:cubicBezTo>
                <a:cubicBezTo>
                  <a:pt x="412" y="28"/>
                  <a:pt x="413" y="20"/>
                  <a:pt x="423" y="19"/>
                </a:cubicBezTo>
                <a:cubicBezTo>
                  <a:pt x="423" y="19"/>
                  <a:pt x="423" y="18"/>
                  <a:pt x="424" y="18"/>
                </a:cubicBezTo>
                <a:cubicBezTo>
                  <a:pt x="433" y="10"/>
                  <a:pt x="443" y="6"/>
                  <a:pt x="455" y="3"/>
                </a:cubicBezTo>
                <a:cubicBezTo>
                  <a:pt x="461" y="1"/>
                  <a:pt x="466" y="3"/>
                  <a:pt x="471" y="6"/>
                </a:cubicBezTo>
                <a:cubicBezTo>
                  <a:pt x="475" y="9"/>
                  <a:pt x="480" y="11"/>
                  <a:pt x="484" y="13"/>
                </a:cubicBezTo>
                <a:cubicBezTo>
                  <a:pt x="485" y="14"/>
                  <a:pt x="486" y="15"/>
                  <a:pt x="489" y="16"/>
                </a:cubicBezTo>
                <a:cubicBezTo>
                  <a:pt x="483" y="19"/>
                  <a:pt x="478" y="21"/>
                  <a:pt x="472" y="24"/>
                </a:cubicBezTo>
                <a:cubicBezTo>
                  <a:pt x="472" y="23"/>
                  <a:pt x="472" y="23"/>
                  <a:pt x="472" y="22"/>
                </a:cubicBezTo>
                <a:cubicBezTo>
                  <a:pt x="473" y="21"/>
                  <a:pt x="474" y="19"/>
                  <a:pt x="476" y="17"/>
                </a:cubicBezTo>
                <a:cubicBezTo>
                  <a:pt x="466" y="19"/>
                  <a:pt x="458" y="22"/>
                  <a:pt x="459" y="35"/>
                </a:cubicBezTo>
                <a:cubicBezTo>
                  <a:pt x="457" y="31"/>
                  <a:pt x="456" y="29"/>
                  <a:pt x="455" y="26"/>
                </a:cubicBezTo>
                <a:cubicBezTo>
                  <a:pt x="459" y="23"/>
                  <a:pt x="463" y="19"/>
                  <a:pt x="466" y="16"/>
                </a:cubicBezTo>
                <a:cubicBezTo>
                  <a:pt x="454" y="7"/>
                  <a:pt x="446" y="15"/>
                  <a:pt x="437" y="23"/>
                </a:cubicBezTo>
                <a:cubicBezTo>
                  <a:pt x="439" y="23"/>
                  <a:pt x="441" y="23"/>
                  <a:pt x="443" y="23"/>
                </a:cubicBezTo>
                <a:cubicBezTo>
                  <a:pt x="440" y="27"/>
                  <a:pt x="432" y="27"/>
                  <a:pt x="437" y="34"/>
                </a:cubicBezTo>
                <a:cubicBezTo>
                  <a:pt x="434" y="36"/>
                  <a:pt x="432" y="38"/>
                  <a:pt x="430" y="38"/>
                </a:cubicBezTo>
                <a:cubicBezTo>
                  <a:pt x="424" y="37"/>
                  <a:pt x="423" y="41"/>
                  <a:pt x="423" y="46"/>
                </a:cubicBezTo>
                <a:cubicBezTo>
                  <a:pt x="425" y="45"/>
                  <a:pt x="427" y="43"/>
                  <a:pt x="428" y="42"/>
                </a:cubicBezTo>
                <a:cubicBezTo>
                  <a:pt x="432" y="46"/>
                  <a:pt x="433" y="46"/>
                  <a:pt x="436" y="41"/>
                </a:cubicBezTo>
                <a:cubicBezTo>
                  <a:pt x="437" y="39"/>
                  <a:pt x="438" y="37"/>
                  <a:pt x="440" y="35"/>
                </a:cubicBezTo>
                <a:cubicBezTo>
                  <a:pt x="441" y="34"/>
                  <a:pt x="443" y="34"/>
                  <a:pt x="444" y="33"/>
                </a:cubicBezTo>
                <a:cubicBezTo>
                  <a:pt x="444" y="33"/>
                  <a:pt x="445" y="33"/>
                  <a:pt x="445" y="34"/>
                </a:cubicBezTo>
                <a:cubicBezTo>
                  <a:pt x="438" y="40"/>
                  <a:pt x="434" y="48"/>
                  <a:pt x="439" y="57"/>
                </a:cubicBezTo>
                <a:cubicBezTo>
                  <a:pt x="433" y="58"/>
                  <a:pt x="428" y="59"/>
                  <a:pt x="423" y="60"/>
                </a:cubicBezTo>
                <a:cubicBezTo>
                  <a:pt x="423" y="61"/>
                  <a:pt x="423" y="61"/>
                  <a:pt x="423" y="62"/>
                </a:cubicBezTo>
                <a:cubicBezTo>
                  <a:pt x="425" y="62"/>
                  <a:pt x="427" y="63"/>
                  <a:pt x="428" y="63"/>
                </a:cubicBezTo>
                <a:cubicBezTo>
                  <a:pt x="434" y="62"/>
                  <a:pt x="440" y="60"/>
                  <a:pt x="446" y="59"/>
                </a:cubicBezTo>
                <a:cubicBezTo>
                  <a:pt x="445" y="55"/>
                  <a:pt x="443" y="51"/>
                  <a:pt x="444" y="48"/>
                </a:cubicBezTo>
                <a:cubicBezTo>
                  <a:pt x="444" y="44"/>
                  <a:pt x="446" y="41"/>
                  <a:pt x="447" y="37"/>
                </a:cubicBezTo>
                <a:cubicBezTo>
                  <a:pt x="448" y="41"/>
                  <a:pt x="447" y="44"/>
                  <a:pt x="447" y="47"/>
                </a:cubicBezTo>
                <a:cubicBezTo>
                  <a:pt x="446" y="54"/>
                  <a:pt x="448" y="60"/>
                  <a:pt x="455" y="63"/>
                </a:cubicBezTo>
                <a:cubicBezTo>
                  <a:pt x="456" y="64"/>
                  <a:pt x="457" y="65"/>
                  <a:pt x="458" y="66"/>
                </a:cubicBezTo>
                <a:cubicBezTo>
                  <a:pt x="462" y="70"/>
                  <a:pt x="463" y="73"/>
                  <a:pt x="460" y="78"/>
                </a:cubicBezTo>
                <a:cubicBezTo>
                  <a:pt x="459" y="80"/>
                  <a:pt x="460" y="82"/>
                  <a:pt x="460" y="84"/>
                </a:cubicBezTo>
                <a:cubicBezTo>
                  <a:pt x="461" y="88"/>
                  <a:pt x="462" y="92"/>
                  <a:pt x="463" y="96"/>
                </a:cubicBezTo>
                <a:cubicBezTo>
                  <a:pt x="463" y="108"/>
                  <a:pt x="475" y="113"/>
                  <a:pt x="479" y="123"/>
                </a:cubicBezTo>
                <a:cubicBezTo>
                  <a:pt x="479" y="124"/>
                  <a:pt x="484" y="126"/>
                  <a:pt x="485" y="126"/>
                </a:cubicBezTo>
                <a:cubicBezTo>
                  <a:pt x="489" y="123"/>
                  <a:pt x="492" y="126"/>
                  <a:pt x="496" y="126"/>
                </a:cubicBezTo>
                <a:cubicBezTo>
                  <a:pt x="496" y="126"/>
                  <a:pt x="497" y="126"/>
                  <a:pt x="498" y="126"/>
                </a:cubicBezTo>
                <a:cubicBezTo>
                  <a:pt x="487" y="113"/>
                  <a:pt x="487" y="112"/>
                  <a:pt x="486" y="106"/>
                </a:cubicBezTo>
                <a:cubicBezTo>
                  <a:pt x="494" y="116"/>
                  <a:pt x="499" y="127"/>
                  <a:pt x="511" y="129"/>
                </a:cubicBezTo>
                <a:cubicBezTo>
                  <a:pt x="512" y="132"/>
                  <a:pt x="512" y="135"/>
                  <a:pt x="514" y="136"/>
                </a:cubicBezTo>
                <a:cubicBezTo>
                  <a:pt x="518" y="139"/>
                  <a:pt x="521" y="143"/>
                  <a:pt x="523" y="149"/>
                </a:cubicBezTo>
                <a:cubicBezTo>
                  <a:pt x="523" y="150"/>
                  <a:pt x="524" y="152"/>
                  <a:pt x="525" y="153"/>
                </a:cubicBezTo>
                <a:cubicBezTo>
                  <a:pt x="536" y="170"/>
                  <a:pt x="535" y="183"/>
                  <a:pt x="522" y="199"/>
                </a:cubicBezTo>
                <a:cubicBezTo>
                  <a:pt x="520" y="201"/>
                  <a:pt x="518" y="203"/>
                  <a:pt x="522" y="205"/>
                </a:cubicBezTo>
                <a:cubicBezTo>
                  <a:pt x="522" y="206"/>
                  <a:pt x="522" y="208"/>
                  <a:pt x="522" y="210"/>
                </a:cubicBezTo>
                <a:cubicBezTo>
                  <a:pt x="519" y="209"/>
                  <a:pt x="516" y="208"/>
                  <a:pt x="515" y="208"/>
                </a:cubicBezTo>
                <a:cubicBezTo>
                  <a:pt x="513" y="210"/>
                  <a:pt x="515" y="211"/>
                  <a:pt x="516" y="213"/>
                </a:cubicBezTo>
                <a:cubicBezTo>
                  <a:pt x="516" y="214"/>
                  <a:pt x="516" y="215"/>
                  <a:pt x="516" y="215"/>
                </a:cubicBezTo>
                <a:cubicBezTo>
                  <a:pt x="515" y="222"/>
                  <a:pt x="515" y="228"/>
                  <a:pt x="515" y="234"/>
                </a:cubicBezTo>
                <a:cubicBezTo>
                  <a:pt x="515" y="239"/>
                  <a:pt x="517" y="242"/>
                  <a:pt x="523" y="243"/>
                </a:cubicBezTo>
                <a:cubicBezTo>
                  <a:pt x="525" y="243"/>
                  <a:pt x="528" y="244"/>
                  <a:pt x="530" y="245"/>
                </a:cubicBezTo>
                <a:cubicBezTo>
                  <a:pt x="533" y="247"/>
                  <a:pt x="535" y="249"/>
                  <a:pt x="533" y="253"/>
                </a:cubicBezTo>
                <a:cubicBezTo>
                  <a:pt x="527" y="251"/>
                  <a:pt x="521" y="250"/>
                  <a:pt x="515" y="248"/>
                </a:cubicBezTo>
                <a:cubicBezTo>
                  <a:pt x="510" y="247"/>
                  <a:pt x="505" y="247"/>
                  <a:pt x="501" y="250"/>
                </a:cubicBezTo>
                <a:cubicBezTo>
                  <a:pt x="498" y="253"/>
                  <a:pt x="495" y="257"/>
                  <a:pt x="492" y="258"/>
                </a:cubicBezTo>
                <a:cubicBezTo>
                  <a:pt x="482" y="262"/>
                  <a:pt x="479" y="271"/>
                  <a:pt x="476" y="279"/>
                </a:cubicBezTo>
                <a:cubicBezTo>
                  <a:pt x="473" y="288"/>
                  <a:pt x="470" y="298"/>
                  <a:pt x="466" y="306"/>
                </a:cubicBezTo>
                <a:cubicBezTo>
                  <a:pt x="463" y="311"/>
                  <a:pt x="459" y="316"/>
                  <a:pt x="454" y="319"/>
                </a:cubicBezTo>
                <a:cubicBezTo>
                  <a:pt x="450" y="321"/>
                  <a:pt x="444" y="320"/>
                  <a:pt x="439" y="321"/>
                </a:cubicBezTo>
                <a:cubicBezTo>
                  <a:pt x="430" y="323"/>
                  <a:pt x="423" y="318"/>
                  <a:pt x="415" y="313"/>
                </a:cubicBezTo>
                <a:cubicBezTo>
                  <a:pt x="414" y="321"/>
                  <a:pt x="419" y="330"/>
                  <a:pt x="408" y="335"/>
                </a:cubicBezTo>
                <a:cubicBezTo>
                  <a:pt x="415" y="336"/>
                  <a:pt x="412" y="341"/>
                  <a:pt x="413" y="344"/>
                </a:cubicBezTo>
                <a:cubicBezTo>
                  <a:pt x="414" y="352"/>
                  <a:pt x="415" y="360"/>
                  <a:pt x="417" y="368"/>
                </a:cubicBezTo>
                <a:cubicBezTo>
                  <a:pt x="417" y="369"/>
                  <a:pt x="418" y="370"/>
                  <a:pt x="418" y="371"/>
                </a:cubicBezTo>
                <a:cubicBezTo>
                  <a:pt x="419" y="371"/>
                  <a:pt x="421" y="371"/>
                  <a:pt x="421" y="370"/>
                </a:cubicBezTo>
                <a:cubicBezTo>
                  <a:pt x="421" y="369"/>
                  <a:pt x="422" y="367"/>
                  <a:pt x="421" y="366"/>
                </a:cubicBezTo>
                <a:cubicBezTo>
                  <a:pt x="417" y="359"/>
                  <a:pt x="420" y="352"/>
                  <a:pt x="420" y="345"/>
                </a:cubicBezTo>
                <a:cubicBezTo>
                  <a:pt x="421" y="346"/>
                  <a:pt x="422" y="348"/>
                  <a:pt x="422" y="350"/>
                </a:cubicBezTo>
                <a:cubicBezTo>
                  <a:pt x="423" y="354"/>
                  <a:pt x="423" y="358"/>
                  <a:pt x="424" y="362"/>
                </a:cubicBezTo>
                <a:cubicBezTo>
                  <a:pt x="425" y="364"/>
                  <a:pt x="425" y="367"/>
                  <a:pt x="429" y="365"/>
                </a:cubicBezTo>
                <a:cubicBezTo>
                  <a:pt x="432" y="364"/>
                  <a:pt x="436" y="365"/>
                  <a:pt x="436" y="360"/>
                </a:cubicBezTo>
                <a:cubicBezTo>
                  <a:pt x="436" y="354"/>
                  <a:pt x="435" y="348"/>
                  <a:pt x="435" y="343"/>
                </a:cubicBezTo>
                <a:cubicBezTo>
                  <a:pt x="435" y="341"/>
                  <a:pt x="435" y="338"/>
                  <a:pt x="435" y="336"/>
                </a:cubicBezTo>
                <a:cubicBezTo>
                  <a:pt x="436" y="336"/>
                  <a:pt x="436" y="336"/>
                  <a:pt x="436" y="336"/>
                </a:cubicBezTo>
                <a:cubicBezTo>
                  <a:pt x="437" y="339"/>
                  <a:pt x="438" y="341"/>
                  <a:pt x="438" y="343"/>
                </a:cubicBezTo>
                <a:cubicBezTo>
                  <a:pt x="439" y="343"/>
                  <a:pt x="439" y="343"/>
                  <a:pt x="439" y="343"/>
                </a:cubicBezTo>
                <a:cubicBezTo>
                  <a:pt x="440" y="342"/>
                  <a:pt x="440" y="340"/>
                  <a:pt x="440" y="338"/>
                </a:cubicBezTo>
                <a:cubicBezTo>
                  <a:pt x="442" y="345"/>
                  <a:pt x="442" y="353"/>
                  <a:pt x="446" y="359"/>
                </a:cubicBezTo>
                <a:cubicBezTo>
                  <a:pt x="446" y="359"/>
                  <a:pt x="447" y="359"/>
                  <a:pt x="447" y="359"/>
                </a:cubicBezTo>
                <a:cubicBezTo>
                  <a:pt x="447" y="350"/>
                  <a:pt x="447" y="342"/>
                  <a:pt x="446" y="333"/>
                </a:cubicBezTo>
                <a:cubicBezTo>
                  <a:pt x="447" y="333"/>
                  <a:pt x="448" y="333"/>
                  <a:pt x="448" y="333"/>
                </a:cubicBezTo>
                <a:cubicBezTo>
                  <a:pt x="450" y="342"/>
                  <a:pt x="451" y="351"/>
                  <a:pt x="452" y="360"/>
                </a:cubicBezTo>
                <a:cubicBezTo>
                  <a:pt x="453" y="360"/>
                  <a:pt x="453" y="360"/>
                  <a:pt x="454" y="360"/>
                </a:cubicBezTo>
                <a:cubicBezTo>
                  <a:pt x="454" y="359"/>
                  <a:pt x="455" y="357"/>
                  <a:pt x="454" y="355"/>
                </a:cubicBezTo>
                <a:cubicBezTo>
                  <a:pt x="454" y="348"/>
                  <a:pt x="453" y="341"/>
                  <a:pt x="452" y="334"/>
                </a:cubicBezTo>
                <a:cubicBezTo>
                  <a:pt x="453" y="334"/>
                  <a:pt x="453" y="334"/>
                  <a:pt x="454" y="334"/>
                </a:cubicBezTo>
                <a:cubicBezTo>
                  <a:pt x="456" y="344"/>
                  <a:pt x="458" y="353"/>
                  <a:pt x="460" y="363"/>
                </a:cubicBezTo>
                <a:cubicBezTo>
                  <a:pt x="461" y="363"/>
                  <a:pt x="461" y="363"/>
                  <a:pt x="462" y="363"/>
                </a:cubicBezTo>
                <a:cubicBezTo>
                  <a:pt x="462" y="356"/>
                  <a:pt x="462" y="350"/>
                  <a:pt x="462" y="343"/>
                </a:cubicBezTo>
                <a:cubicBezTo>
                  <a:pt x="462" y="343"/>
                  <a:pt x="463" y="343"/>
                  <a:pt x="463" y="343"/>
                </a:cubicBezTo>
                <a:cubicBezTo>
                  <a:pt x="464" y="347"/>
                  <a:pt x="464" y="352"/>
                  <a:pt x="465" y="356"/>
                </a:cubicBezTo>
                <a:cubicBezTo>
                  <a:pt x="466" y="360"/>
                  <a:pt x="465" y="364"/>
                  <a:pt x="469" y="368"/>
                </a:cubicBezTo>
                <a:cubicBezTo>
                  <a:pt x="470" y="361"/>
                  <a:pt x="470" y="356"/>
                  <a:pt x="470" y="350"/>
                </a:cubicBezTo>
                <a:cubicBezTo>
                  <a:pt x="472" y="357"/>
                  <a:pt x="473" y="363"/>
                  <a:pt x="474" y="369"/>
                </a:cubicBezTo>
                <a:cubicBezTo>
                  <a:pt x="475" y="372"/>
                  <a:pt x="478" y="373"/>
                  <a:pt x="480" y="375"/>
                </a:cubicBezTo>
                <a:cubicBezTo>
                  <a:pt x="481" y="373"/>
                  <a:pt x="482" y="371"/>
                  <a:pt x="483" y="369"/>
                </a:cubicBezTo>
                <a:cubicBezTo>
                  <a:pt x="483" y="368"/>
                  <a:pt x="483" y="368"/>
                  <a:pt x="484" y="368"/>
                </a:cubicBezTo>
                <a:cubicBezTo>
                  <a:pt x="487" y="369"/>
                  <a:pt x="488" y="367"/>
                  <a:pt x="489" y="363"/>
                </a:cubicBezTo>
                <a:cubicBezTo>
                  <a:pt x="489" y="362"/>
                  <a:pt x="491" y="360"/>
                  <a:pt x="492" y="359"/>
                </a:cubicBezTo>
                <a:cubicBezTo>
                  <a:pt x="493" y="358"/>
                  <a:pt x="494" y="357"/>
                  <a:pt x="494" y="356"/>
                </a:cubicBezTo>
                <a:cubicBezTo>
                  <a:pt x="495" y="351"/>
                  <a:pt x="497" y="346"/>
                  <a:pt x="497" y="342"/>
                </a:cubicBezTo>
                <a:cubicBezTo>
                  <a:pt x="497" y="341"/>
                  <a:pt x="496" y="339"/>
                  <a:pt x="496" y="338"/>
                </a:cubicBezTo>
                <a:cubicBezTo>
                  <a:pt x="492" y="335"/>
                  <a:pt x="489" y="322"/>
                  <a:pt x="491" y="317"/>
                </a:cubicBezTo>
                <a:cubicBezTo>
                  <a:pt x="492" y="323"/>
                  <a:pt x="494" y="329"/>
                  <a:pt x="495" y="334"/>
                </a:cubicBezTo>
                <a:cubicBezTo>
                  <a:pt x="496" y="334"/>
                  <a:pt x="497" y="334"/>
                  <a:pt x="497" y="334"/>
                </a:cubicBezTo>
                <a:cubicBezTo>
                  <a:pt x="497" y="329"/>
                  <a:pt x="496" y="324"/>
                  <a:pt x="495" y="319"/>
                </a:cubicBezTo>
                <a:cubicBezTo>
                  <a:pt x="494" y="313"/>
                  <a:pt x="495" y="308"/>
                  <a:pt x="501" y="305"/>
                </a:cubicBezTo>
                <a:cubicBezTo>
                  <a:pt x="502" y="304"/>
                  <a:pt x="503" y="303"/>
                  <a:pt x="503" y="302"/>
                </a:cubicBezTo>
                <a:cubicBezTo>
                  <a:pt x="502" y="297"/>
                  <a:pt x="501" y="292"/>
                  <a:pt x="500" y="286"/>
                </a:cubicBezTo>
                <a:cubicBezTo>
                  <a:pt x="500" y="286"/>
                  <a:pt x="498" y="285"/>
                  <a:pt x="497" y="285"/>
                </a:cubicBezTo>
                <a:cubicBezTo>
                  <a:pt x="496" y="286"/>
                  <a:pt x="496" y="288"/>
                  <a:pt x="496" y="289"/>
                </a:cubicBezTo>
                <a:cubicBezTo>
                  <a:pt x="497" y="290"/>
                  <a:pt x="498" y="291"/>
                  <a:pt x="498" y="292"/>
                </a:cubicBezTo>
                <a:cubicBezTo>
                  <a:pt x="497" y="295"/>
                  <a:pt x="495" y="298"/>
                  <a:pt x="493" y="301"/>
                </a:cubicBezTo>
                <a:cubicBezTo>
                  <a:pt x="493" y="294"/>
                  <a:pt x="493" y="288"/>
                  <a:pt x="494" y="282"/>
                </a:cubicBezTo>
                <a:cubicBezTo>
                  <a:pt x="494" y="280"/>
                  <a:pt x="497" y="279"/>
                  <a:pt x="498" y="279"/>
                </a:cubicBezTo>
                <a:cubicBezTo>
                  <a:pt x="499" y="279"/>
                  <a:pt x="501" y="280"/>
                  <a:pt x="502" y="281"/>
                </a:cubicBezTo>
                <a:cubicBezTo>
                  <a:pt x="503" y="286"/>
                  <a:pt x="504" y="290"/>
                  <a:pt x="505" y="295"/>
                </a:cubicBezTo>
                <a:cubicBezTo>
                  <a:pt x="506" y="310"/>
                  <a:pt x="507" y="324"/>
                  <a:pt x="509" y="339"/>
                </a:cubicBezTo>
                <a:cubicBezTo>
                  <a:pt x="510" y="343"/>
                  <a:pt x="511" y="347"/>
                  <a:pt x="513" y="351"/>
                </a:cubicBezTo>
                <a:cubicBezTo>
                  <a:pt x="513" y="351"/>
                  <a:pt x="513" y="351"/>
                  <a:pt x="514" y="351"/>
                </a:cubicBezTo>
                <a:cubicBezTo>
                  <a:pt x="514" y="326"/>
                  <a:pt x="514" y="302"/>
                  <a:pt x="514" y="276"/>
                </a:cubicBezTo>
                <a:cubicBezTo>
                  <a:pt x="515" y="279"/>
                  <a:pt x="517" y="281"/>
                  <a:pt x="517" y="284"/>
                </a:cubicBezTo>
                <a:cubicBezTo>
                  <a:pt x="517" y="292"/>
                  <a:pt x="518" y="301"/>
                  <a:pt x="518" y="309"/>
                </a:cubicBezTo>
                <a:cubicBezTo>
                  <a:pt x="518" y="323"/>
                  <a:pt x="518" y="336"/>
                  <a:pt x="518" y="350"/>
                </a:cubicBezTo>
                <a:cubicBezTo>
                  <a:pt x="518" y="352"/>
                  <a:pt x="516" y="355"/>
                  <a:pt x="516" y="358"/>
                </a:cubicBezTo>
                <a:cubicBezTo>
                  <a:pt x="515" y="358"/>
                  <a:pt x="514" y="358"/>
                  <a:pt x="513" y="358"/>
                </a:cubicBezTo>
                <a:cubicBezTo>
                  <a:pt x="515" y="360"/>
                  <a:pt x="517" y="361"/>
                  <a:pt x="520" y="363"/>
                </a:cubicBezTo>
                <a:cubicBezTo>
                  <a:pt x="518" y="364"/>
                  <a:pt x="517" y="365"/>
                  <a:pt x="515" y="366"/>
                </a:cubicBezTo>
                <a:cubicBezTo>
                  <a:pt x="516" y="366"/>
                  <a:pt x="516" y="367"/>
                  <a:pt x="516" y="367"/>
                </a:cubicBezTo>
                <a:cubicBezTo>
                  <a:pt x="519" y="367"/>
                  <a:pt x="523" y="368"/>
                  <a:pt x="526" y="368"/>
                </a:cubicBezTo>
                <a:cubicBezTo>
                  <a:pt x="524" y="364"/>
                  <a:pt x="522" y="361"/>
                  <a:pt x="522" y="359"/>
                </a:cubicBezTo>
                <a:cubicBezTo>
                  <a:pt x="522" y="349"/>
                  <a:pt x="522" y="340"/>
                  <a:pt x="523" y="331"/>
                </a:cubicBezTo>
                <a:cubicBezTo>
                  <a:pt x="523" y="330"/>
                  <a:pt x="523" y="328"/>
                  <a:pt x="524" y="327"/>
                </a:cubicBezTo>
                <a:cubicBezTo>
                  <a:pt x="525" y="329"/>
                  <a:pt x="525" y="331"/>
                  <a:pt x="525" y="333"/>
                </a:cubicBezTo>
                <a:cubicBezTo>
                  <a:pt x="526" y="342"/>
                  <a:pt x="526" y="351"/>
                  <a:pt x="527" y="359"/>
                </a:cubicBezTo>
                <a:cubicBezTo>
                  <a:pt x="527" y="365"/>
                  <a:pt x="531" y="367"/>
                  <a:pt x="536" y="366"/>
                </a:cubicBezTo>
                <a:cubicBezTo>
                  <a:pt x="530" y="360"/>
                  <a:pt x="531" y="351"/>
                  <a:pt x="530" y="343"/>
                </a:cubicBezTo>
                <a:cubicBezTo>
                  <a:pt x="529" y="334"/>
                  <a:pt x="531" y="325"/>
                  <a:pt x="531" y="317"/>
                </a:cubicBezTo>
                <a:cubicBezTo>
                  <a:pt x="530" y="303"/>
                  <a:pt x="532" y="289"/>
                  <a:pt x="528" y="275"/>
                </a:cubicBezTo>
                <a:cubicBezTo>
                  <a:pt x="528" y="274"/>
                  <a:pt x="529" y="273"/>
                  <a:pt x="529" y="272"/>
                </a:cubicBezTo>
                <a:cubicBezTo>
                  <a:pt x="529" y="272"/>
                  <a:pt x="530" y="272"/>
                  <a:pt x="530" y="272"/>
                </a:cubicBezTo>
                <a:cubicBezTo>
                  <a:pt x="531" y="274"/>
                  <a:pt x="532" y="276"/>
                  <a:pt x="532" y="278"/>
                </a:cubicBezTo>
                <a:cubicBezTo>
                  <a:pt x="533" y="291"/>
                  <a:pt x="533" y="304"/>
                  <a:pt x="533" y="317"/>
                </a:cubicBezTo>
                <a:cubicBezTo>
                  <a:pt x="534" y="330"/>
                  <a:pt x="534" y="343"/>
                  <a:pt x="536" y="355"/>
                </a:cubicBezTo>
                <a:cubicBezTo>
                  <a:pt x="537" y="366"/>
                  <a:pt x="541" y="368"/>
                  <a:pt x="551" y="367"/>
                </a:cubicBezTo>
                <a:cubicBezTo>
                  <a:pt x="553" y="367"/>
                  <a:pt x="555" y="366"/>
                  <a:pt x="556" y="365"/>
                </a:cubicBezTo>
                <a:cubicBezTo>
                  <a:pt x="558" y="365"/>
                  <a:pt x="560" y="365"/>
                  <a:pt x="562" y="365"/>
                </a:cubicBezTo>
                <a:cubicBezTo>
                  <a:pt x="556" y="370"/>
                  <a:pt x="548" y="368"/>
                  <a:pt x="541" y="369"/>
                </a:cubicBezTo>
                <a:cubicBezTo>
                  <a:pt x="549" y="376"/>
                  <a:pt x="558" y="376"/>
                  <a:pt x="567" y="373"/>
                </a:cubicBezTo>
                <a:cubicBezTo>
                  <a:pt x="565" y="374"/>
                  <a:pt x="564" y="375"/>
                  <a:pt x="562" y="377"/>
                </a:cubicBezTo>
                <a:cubicBezTo>
                  <a:pt x="569" y="378"/>
                  <a:pt x="585" y="368"/>
                  <a:pt x="587" y="362"/>
                </a:cubicBezTo>
                <a:cubicBezTo>
                  <a:pt x="584" y="364"/>
                  <a:pt x="581" y="366"/>
                  <a:pt x="578" y="368"/>
                </a:cubicBezTo>
                <a:cubicBezTo>
                  <a:pt x="578" y="367"/>
                  <a:pt x="578" y="367"/>
                  <a:pt x="577" y="366"/>
                </a:cubicBezTo>
                <a:cubicBezTo>
                  <a:pt x="581" y="362"/>
                  <a:pt x="585" y="358"/>
                  <a:pt x="589" y="354"/>
                </a:cubicBezTo>
                <a:cubicBezTo>
                  <a:pt x="589" y="354"/>
                  <a:pt x="589" y="354"/>
                  <a:pt x="590" y="355"/>
                </a:cubicBezTo>
                <a:cubicBezTo>
                  <a:pt x="590" y="356"/>
                  <a:pt x="589" y="358"/>
                  <a:pt x="589" y="360"/>
                </a:cubicBezTo>
                <a:cubicBezTo>
                  <a:pt x="599" y="356"/>
                  <a:pt x="604" y="334"/>
                  <a:pt x="598" y="324"/>
                </a:cubicBezTo>
                <a:cubicBezTo>
                  <a:pt x="597" y="326"/>
                  <a:pt x="597" y="327"/>
                  <a:pt x="596" y="329"/>
                </a:cubicBezTo>
                <a:cubicBezTo>
                  <a:pt x="594" y="320"/>
                  <a:pt x="593" y="313"/>
                  <a:pt x="592" y="306"/>
                </a:cubicBezTo>
                <a:cubicBezTo>
                  <a:pt x="588" y="306"/>
                  <a:pt x="587" y="303"/>
                  <a:pt x="587" y="300"/>
                </a:cubicBezTo>
                <a:cubicBezTo>
                  <a:pt x="587" y="297"/>
                  <a:pt x="586" y="293"/>
                  <a:pt x="586" y="290"/>
                </a:cubicBezTo>
                <a:cubicBezTo>
                  <a:pt x="586" y="282"/>
                  <a:pt x="586" y="275"/>
                  <a:pt x="586" y="267"/>
                </a:cubicBezTo>
                <a:cubicBezTo>
                  <a:pt x="587" y="269"/>
                  <a:pt x="588" y="271"/>
                  <a:pt x="588" y="273"/>
                </a:cubicBezTo>
                <a:cubicBezTo>
                  <a:pt x="588" y="275"/>
                  <a:pt x="588" y="277"/>
                  <a:pt x="589" y="279"/>
                </a:cubicBezTo>
                <a:cubicBezTo>
                  <a:pt x="592" y="277"/>
                  <a:pt x="594" y="276"/>
                  <a:pt x="597" y="274"/>
                </a:cubicBezTo>
                <a:cubicBezTo>
                  <a:pt x="598" y="274"/>
                  <a:pt x="599" y="273"/>
                  <a:pt x="599" y="272"/>
                </a:cubicBezTo>
                <a:cubicBezTo>
                  <a:pt x="599" y="268"/>
                  <a:pt x="599" y="264"/>
                  <a:pt x="599" y="260"/>
                </a:cubicBezTo>
                <a:cubicBezTo>
                  <a:pt x="599" y="257"/>
                  <a:pt x="599" y="253"/>
                  <a:pt x="599" y="250"/>
                </a:cubicBezTo>
                <a:cubicBezTo>
                  <a:pt x="599" y="250"/>
                  <a:pt x="600" y="250"/>
                  <a:pt x="600" y="250"/>
                </a:cubicBezTo>
                <a:cubicBezTo>
                  <a:pt x="600" y="257"/>
                  <a:pt x="602" y="265"/>
                  <a:pt x="600" y="271"/>
                </a:cubicBezTo>
                <a:cubicBezTo>
                  <a:pt x="597" y="281"/>
                  <a:pt x="606" y="288"/>
                  <a:pt x="604" y="296"/>
                </a:cubicBezTo>
                <a:cubicBezTo>
                  <a:pt x="604" y="297"/>
                  <a:pt x="604" y="297"/>
                  <a:pt x="604" y="297"/>
                </a:cubicBezTo>
                <a:cubicBezTo>
                  <a:pt x="608" y="298"/>
                  <a:pt x="606" y="302"/>
                  <a:pt x="607" y="305"/>
                </a:cubicBezTo>
                <a:cubicBezTo>
                  <a:pt x="607" y="307"/>
                  <a:pt x="607" y="310"/>
                  <a:pt x="608" y="313"/>
                </a:cubicBezTo>
                <a:cubicBezTo>
                  <a:pt x="609" y="310"/>
                  <a:pt x="609" y="307"/>
                  <a:pt x="610" y="305"/>
                </a:cubicBezTo>
                <a:cubicBezTo>
                  <a:pt x="611" y="302"/>
                  <a:pt x="612" y="300"/>
                  <a:pt x="613" y="297"/>
                </a:cubicBezTo>
                <a:cubicBezTo>
                  <a:pt x="613" y="297"/>
                  <a:pt x="614" y="298"/>
                  <a:pt x="614" y="298"/>
                </a:cubicBezTo>
                <a:cubicBezTo>
                  <a:pt x="610" y="304"/>
                  <a:pt x="616" y="312"/>
                  <a:pt x="609" y="317"/>
                </a:cubicBezTo>
                <a:cubicBezTo>
                  <a:pt x="609" y="318"/>
                  <a:pt x="609" y="318"/>
                  <a:pt x="609" y="319"/>
                </a:cubicBezTo>
                <a:cubicBezTo>
                  <a:pt x="609" y="322"/>
                  <a:pt x="609" y="326"/>
                  <a:pt x="610" y="329"/>
                </a:cubicBezTo>
                <a:cubicBezTo>
                  <a:pt x="612" y="332"/>
                  <a:pt x="614" y="336"/>
                  <a:pt x="618" y="335"/>
                </a:cubicBezTo>
                <a:cubicBezTo>
                  <a:pt x="620" y="334"/>
                  <a:pt x="621" y="331"/>
                  <a:pt x="623" y="329"/>
                </a:cubicBezTo>
                <a:cubicBezTo>
                  <a:pt x="627" y="337"/>
                  <a:pt x="627" y="338"/>
                  <a:pt x="636" y="336"/>
                </a:cubicBezTo>
                <a:cubicBezTo>
                  <a:pt x="636" y="333"/>
                  <a:pt x="636" y="329"/>
                  <a:pt x="636" y="325"/>
                </a:cubicBezTo>
                <a:cubicBezTo>
                  <a:pt x="637" y="325"/>
                  <a:pt x="637" y="325"/>
                  <a:pt x="638" y="325"/>
                </a:cubicBezTo>
                <a:cubicBezTo>
                  <a:pt x="638" y="328"/>
                  <a:pt x="639" y="332"/>
                  <a:pt x="639" y="336"/>
                </a:cubicBezTo>
                <a:cubicBezTo>
                  <a:pt x="640" y="339"/>
                  <a:pt x="640" y="343"/>
                  <a:pt x="645" y="340"/>
                </a:cubicBezTo>
                <a:cubicBezTo>
                  <a:pt x="645" y="344"/>
                  <a:pt x="644" y="348"/>
                  <a:pt x="645" y="350"/>
                </a:cubicBezTo>
                <a:cubicBezTo>
                  <a:pt x="648" y="353"/>
                  <a:pt x="652" y="354"/>
                  <a:pt x="656" y="353"/>
                </a:cubicBezTo>
                <a:cubicBezTo>
                  <a:pt x="658" y="353"/>
                  <a:pt x="660" y="349"/>
                  <a:pt x="662" y="347"/>
                </a:cubicBezTo>
                <a:cubicBezTo>
                  <a:pt x="659" y="346"/>
                  <a:pt x="657" y="345"/>
                  <a:pt x="655" y="344"/>
                </a:cubicBezTo>
                <a:cubicBezTo>
                  <a:pt x="655" y="343"/>
                  <a:pt x="655" y="342"/>
                  <a:pt x="655" y="342"/>
                </a:cubicBezTo>
                <a:cubicBezTo>
                  <a:pt x="661" y="341"/>
                  <a:pt x="667" y="345"/>
                  <a:pt x="672" y="346"/>
                </a:cubicBezTo>
                <a:cubicBezTo>
                  <a:pt x="664" y="349"/>
                  <a:pt x="664" y="349"/>
                  <a:pt x="663" y="353"/>
                </a:cubicBezTo>
                <a:cubicBezTo>
                  <a:pt x="669" y="354"/>
                  <a:pt x="669" y="354"/>
                  <a:pt x="668" y="357"/>
                </a:cubicBezTo>
                <a:cubicBezTo>
                  <a:pt x="668" y="357"/>
                  <a:pt x="667" y="357"/>
                  <a:pt x="667" y="357"/>
                </a:cubicBezTo>
                <a:cubicBezTo>
                  <a:pt x="665" y="357"/>
                  <a:pt x="661" y="357"/>
                  <a:pt x="661" y="358"/>
                </a:cubicBezTo>
                <a:cubicBezTo>
                  <a:pt x="661" y="360"/>
                  <a:pt x="661" y="363"/>
                  <a:pt x="661" y="365"/>
                </a:cubicBezTo>
                <a:cubicBezTo>
                  <a:pt x="661" y="366"/>
                  <a:pt x="663" y="366"/>
                  <a:pt x="663" y="366"/>
                </a:cubicBezTo>
                <a:cubicBezTo>
                  <a:pt x="664" y="366"/>
                  <a:pt x="664" y="365"/>
                  <a:pt x="665" y="364"/>
                </a:cubicBezTo>
                <a:cubicBezTo>
                  <a:pt x="665" y="363"/>
                  <a:pt x="666" y="361"/>
                  <a:pt x="666" y="360"/>
                </a:cubicBezTo>
                <a:cubicBezTo>
                  <a:pt x="669" y="361"/>
                  <a:pt x="672" y="361"/>
                  <a:pt x="674" y="362"/>
                </a:cubicBezTo>
                <a:cubicBezTo>
                  <a:pt x="674" y="365"/>
                  <a:pt x="674" y="367"/>
                  <a:pt x="673" y="371"/>
                </a:cubicBezTo>
                <a:cubicBezTo>
                  <a:pt x="676" y="369"/>
                  <a:pt x="677" y="367"/>
                  <a:pt x="679" y="366"/>
                </a:cubicBezTo>
                <a:cubicBezTo>
                  <a:pt x="679" y="366"/>
                  <a:pt x="680" y="366"/>
                  <a:pt x="680" y="367"/>
                </a:cubicBezTo>
                <a:cubicBezTo>
                  <a:pt x="680" y="372"/>
                  <a:pt x="680" y="377"/>
                  <a:pt x="679" y="383"/>
                </a:cubicBezTo>
                <a:cubicBezTo>
                  <a:pt x="679" y="385"/>
                  <a:pt x="676" y="386"/>
                  <a:pt x="675" y="388"/>
                </a:cubicBezTo>
                <a:cubicBezTo>
                  <a:pt x="674" y="386"/>
                  <a:pt x="672" y="385"/>
                  <a:pt x="671" y="383"/>
                </a:cubicBezTo>
                <a:cubicBezTo>
                  <a:pt x="670" y="378"/>
                  <a:pt x="666" y="375"/>
                  <a:pt x="662" y="374"/>
                </a:cubicBezTo>
                <a:cubicBezTo>
                  <a:pt x="657" y="372"/>
                  <a:pt x="651" y="370"/>
                  <a:pt x="647" y="367"/>
                </a:cubicBezTo>
                <a:cubicBezTo>
                  <a:pt x="642" y="364"/>
                  <a:pt x="635" y="361"/>
                  <a:pt x="633" y="356"/>
                </a:cubicBezTo>
                <a:cubicBezTo>
                  <a:pt x="631" y="350"/>
                  <a:pt x="628" y="350"/>
                  <a:pt x="624" y="349"/>
                </a:cubicBezTo>
                <a:cubicBezTo>
                  <a:pt x="615" y="349"/>
                  <a:pt x="610" y="355"/>
                  <a:pt x="604" y="359"/>
                </a:cubicBezTo>
                <a:cubicBezTo>
                  <a:pt x="600" y="361"/>
                  <a:pt x="598" y="364"/>
                  <a:pt x="596" y="368"/>
                </a:cubicBezTo>
                <a:cubicBezTo>
                  <a:pt x="592" y="373"/>
                  <a:pt x="589" y="379"/>
                  <a:pt x="581" y="377"/>
                </a:cubicBezTo>
                <a:cubicBezTo>
                  <a:pt x="581" y="377"/>
                  <a:pt x="580" y="377"/>
                  <a:pt x="579" y="378"/>
                </a:cubicBezTo>
                <a:cubicBezTo>
                  <a:pt x="580" y="383"/>
                  <a:pt x="580" y="388"/>
                  <a:pt x="581" y="393"/>
                </a:cubicBezTo>
                <a:cubicBezTo>
                  <a:pt x="582" y="397"/>
                  <a:pt x="583" y="400"/>
                  <a:pt x="575" y="401"/>
                </a:cubicBezTo>
                <a:cubicBezTo>
                  <a:pt x="577" y="402"/>
                  <a:pt x="579" y="403"/>
                  <a:pt x="579" y="404"/>
                </a:cubicBezTo>
                <a:cubicBezTo>
                  <a:pt x="580" y="405"/>
                  <a:pt x="582" y="406"/>
                  <a:pt x="582" y="407"/>
                </a:cubicBezTo>
                <a:cubicBezTo>
                  <a:pt x="581" y="409"/>
                  <a:pt x="580" y="411"/>
                  <a:pt x="580" y="413"/>
                </a:cubicBezTo>
                <a:cubicBezTo>
                  <a:pt x="578" y="412"/>
                  <a:pt x="576" y="411"/>
                  <a:pt x="575" y="410"/>
                </a:cubicBezTo>
                <a:cubicBezTo>
                  <a:pt x="574" y="412"/>
                  <a:pt x="573" y="413"/>
                  <a:pt x="572" y="414"/>
                </a:cubicBezTo>
                <a:cubicBezTo>
                  <a:pt x="570" y="416"/>
                  <a:pt x="568" y="417"/>
                  <a:pt x="567" y="418"/>
                </a:cubicBezTo>
                <a:cubicBezTo>
                  <a:pt x="567" y="414"/>
                  <a:pt x="567" y="409"/>
                  <a:pt x="567" y="404"/>
                </a:cubicBezTo>
                <a:cubicBezTo>
                  <a:pt x="567" y="404"/>
                  <a:pt x="567" y="404"/>
                  <a:pt x="568" y="404"/>
                </a:cubicBezTo>
                <a:cubicBezTo>
                  <a:pt x="568" y="406"/>
                  <a:pt x="569" y="407"/>
                  <a:pt x="569" y="409"/>
                </a:cubicBezTo>
                <a:cubicBezTo>
                  <a:pt x="568" y="403"/>
                  <a:pt x="569" y="397"/>
                  <a:pt x="564" y="393"/>
                </a:cubicBezTo>
                <a:cubicBezTo>
                  <a:pt x="563" y="392"/>
                  <a:pt x="562" y="391"/>
                  <a:pt x="562" y="390"/>
                </a:cubicBezTo>
                <a:cubicBezTo>
                  <a:pt x="561" y="386"/>
                  <a:pt x="559" y="384"/>
                  <a:pt x="556" y="385"/>
                </a:cubicBezTo>
                <a:cubicBezTo>
                  <a:pt x="554" y="383"/>
                  <a:pt x="552" y="381"/>
                  <a:pt x="550" y="379"/>
                </a:cubicBezTo>
                <a:cubicBezTo>
                  <a:pt x="548" y="390"/>
                  <a:pt x="557" y="399"/>
                  <a:pt x="556" y="410"/>
                </a:cubicBezTo>
                <a:cubicBezTo>
                  <a:pt x="555" y="410"/>
                  <a:pt x="555" y="410"/>
                  <a:pt x="554" y="410"/>
                </a:cubicBezTo>
                <a:cubicBezTo>
                  <a:pt x="552" y="403"/>
                  <a:pt x="550" y="397"/>
                  <a:pt x="548" y="390"/>
                </a:cubicBezTo>
                <a:cubicBezTo>
                  <a:pt x="548" y="390"/>
                  <a:pt x="547" y="390"/>
                  <a:pt x="547" y="390"/>
                </a:cubicBezTo>
                <a:cubicBezTo>
                  <a:pt x="546" y="392"/>
                  <a:pt x="546" y="393"/>
                  <a:pt x="545" y="396"/>
                </a:cubicBezTo>
                <a:cubicBezTo>
                  <a:pt x="541" y="389"/>
                  <a:pt x="538" y="383"/>
                  <a:pt x="533" y="376"/>
                </a:cubicBezTo>
                <a:cubicBezTo>
                  <a:pt x="533" y="379"/>
                  <a:pt x="533" y="382"/>
                  <a:pt x="533" y="385"/>
                </a:cubicBezTo>
                <a:cubicBezTo>
                  <a:pt x="530" y="382"/>
                  <a:pt x="528" y="380"/>
                  <a:pt x="526" y="377"/>
                </a:cubicBezTo>
                <a:cubicBezTo>
                  <a:pt x="525" y="380"/>
                  <a:pt x="525" y="382"/>
                  <a:pt x="524" y="383"/>
                </a:cubicBezTo>
                <a:cubicBezTo>
                  <a:pt x="518" y="382"/>
                  <a:pt x="519" y="373"/>
                  <a:pt x="511" y="373"/>
                </a:cubicBezTo>
                <a:cubicBezTo>
                  <a:pt x="513" y="377"/>
                  <a:pt x="514" y="380"/>
                  <a:pt x="515" y="383"/>
                </a:cubicBezTo>
                <a:cubicBezTo>
                  <a:pt x="513" y="382"/>
                  <a:pt x="512" y="381"/>
                  <a:pt x="511" y="379"/>
                </a:cubicBezTo>
                <a:cubicBezTo>
                  <a:pt x="510" y="377"/>
                  <a:pt x="509" y="374"/>
                  <a:pt x="508" y="372"/>
                </a:cubicBezTo>
                <a:cubicBezTo>
                  <a:pt x="506" y="370"/>
                  <a:pt x="504" y="369"/>
                  <a:pt x="502" y="369"/>
                </a:cubicBezTo>
                <a:cubicBezTo>
                  <a:pt x="500" y="371"/>
                  <a:pt x="497" y="373"/>
                  <a:pt x="495" y="375"/>
                </a:cubicBezTo>
                <a:cubicBezTo>
                  <a:pt x="494" y="376"/>
                  <a:pt x="494" y="378"/>
                  <a:pt x="493" y="380"/>
                </a:cubicBezTo>
                <a:cubicBezTo>
                  <a:pt x="493" y="380"/>
                  <a:pt x="494" y="381"/>
                  <a:pt x="495" y="381"/>
                </a:cubicBezTo>
                <a:cubicBezTo>
                  <a:pt x="496" y="380"/>
                  <a:pt x="496" y="378"/>
                  <a:pt x="497" y="376"/>
                </a:cubicBezTo>
                <a:cubicBezTo>
                  <a:pt x="499" y="381"/>
                  <a:pt x="505" y="382"/>
                  <a:pt x="503" y="386"/>
                </a:cubicBezTo>
                <a:cubicBezTo>
                  <a:pt x="499" y="386"/>
                  <a:pt x="495" y="385"/>
                  <a:pt x="491" y="385"/>
                </a:cubicBezTo>
                <a:cubicBezTo>
                  <a:pt x="492" y="390"/>
                  <a:pt x="489" y="396"/>
                  <a:pt x="495" y="398"/>
                </a:cubicBezTo>
                <a:cubicBezTo>
                  <a:pt x="494" y="399"/>
                  <a:pt x="492" y="401"/>
                  <a:pt x="492" y="402"/>
                </a:cubicBezTo>
                <a:cubicBezTo>
                  <a:pt x="493" y="409"/>
                  <a:pt x="495" y="416"/>
                  <a:pt x="496" y="423"/>
                </a:cubicBezTo>
                <a:cubicBezTo>
                  <a:pt x="497" y="425"/>
                  <a:pt x="499" y="427"/>
                  <a:pt x="500" y="427"/>
                </a:cubicBezTo>
                <a:cubicBezTo>
                  <a:pt x="503" y="427"/>
                  <a:pt x="503" y="429"/>
                  <a:pt x="504" y="431"/>
                </a:cubicBezTo>
                <a:cubicBezTo>
                  <a:pt x="504" y="433"/>
                  <a:pt x="504" y="435"/>
                  <a:pt x="505" y="437"/>
                </a:cubicBezTo>
                <a:cubicBezTo>
                  <a:pt x="509" y="445"/>
                  <a:pt x="510" y="454"/>
                  <a:pt x="510" y="464"/>
                </a:cubicBezTo>
                <a:cubicBezTo>
                  <a:pt x="510" y="468"/>
                  <a:pt x="511" y="473"/>
                  <a:pt x="512" y="478"/>
                </a:cubicBezTo>
                <a:cubicBezTo>
                  <a:pt x="513" y="478"/>
                  <a:pt x="514" y="478"/>
                  <a:pt x="514" y="478"/>
                </a:cubicBezTo>
                <a:cubicBezTo>
                  <a:pt x="516" y="475"/>
                  <a:pt x="518" y="472"/>
                  <a:pt x="520" y="469"/>
                </a:cubicBezTo>
                <a:cubicBezTo>
                  <a:pt x="520" y="470"/>
                  <a:pt x="521" y="470"/>
                  <a:pt x="521" y="470"/>
                </a:cubicBezTo>
                <a:cubicBezTo>
                  <a:pt x="520" y="473"/>
                  <a:pt x="520" y="475"/>
                  <a:pt x="519" y="478"/>
                </a:cubicBezTo>
                <a:cubicBezTo>
                  <a:pt x="518" y="480"/>
                  <a:pt x="518" y="482"/>
                  <a:pt x="518" y="483"/>
                </a:cubicBezTo>
                <a:cubicBezTo>
                  <a:pt x="518" y="484"/>
                  <a:pt x="520" y="485"/>
                  <a:pt x="520" y="485"/>
                </a:cubicBezTo>
                <a:cubicBezTo>
                  <a:pt x="522" y="484"/>
                  <a:pt x="523" y="482"/>
                  <a:pt x="524" y="480"/>
                </a:cubicBezTo>
                <a:cubicBezTo>
                  <a:pt x="524" y="479"/>
                  <a:pt x="524" y="477"/>
                  <a:pt x="525" y="475"/>
                </a:cubicBezTo>
                <a:cubicBezTo>
                  <a:pt x="525" y="474"/>
                  <a:pt x="526" y="473"/>
                  <a:pt x="527" y="472"/>
                </a:cubicBezTo>
                <a:cubicBezTo>
                  <a:pt x="528" y="473"/>
                  <a:pt x="528" y="473"/>
                  <a:pt x="529" y="473"/>
                </a:cubicBezTo>
                <a:cubicBezTo>
                  <a:pt x="527" y="478"/>
                  <a:pt x="526" y="483"/>
                  <a:pt x="524" y="488"/>
                </a:cubicBezTo>
                <a:cubicBezTo>
                  <a:pt x="526" y="488"/>
                  <a:pt x="527" y="488"/>
                  <a:pt x="527" y="488"/>
                </a:cubicBezTo>
                <a:cubicBezTo>
                  <a:pt x="534" y="484"/>
                  <a:pt x="531" y="476"/>
                  <a:pt x="536" y="470"/>
                </a:cubicBezTo>
                <a:cubicBezTo>
                  <a:pt x="536" y="472"/>
                  <a:pt x="537" y="474"/>
                  <a:pt x="536" y="475"/>
                </a:cubicBezTo>
                <a:cubicBezTo>
                  <a:pt x="533" y="482"/>
                  <a:pt x="535" y="493"/>
                  <a:pt x="523" y="495"/>
                </a:cubicBezTo>
                <a:cubicBezTo>
                  <a:pt x="525" y="495"/>
                  <a:pt x="525" y="496"/>
                  <a:pt x="526" y="496"/>
                </a:cubicBezTo>
                <a:cubicBezTo>
                  <a:pt x="532" y="497"/>
                  <a:pt x="538" y="498"/>
                  <a:pt x="545" y="499"/>
                </a:cubicBezTo>
                <a:cubicBezTo>
                  <a:pt x="546" y="499"/>
                  <a:pt x="548" y="497"/>
                  <a:pt x="549" y="496"/>
                </a:cubicBezTo>
                <a:cubicBezTo>
                  <a:pt x="551" y="492"/>
                  <a:pt x="553" y="487"/>
                  <a:pt x="554" y="483"/>
                </a:cubicBezTo>
                <a:cubicBezTo>
                  <a:pt x="555" y="481"/>
                  <a:pt x="555" y="479"/>
                  <a:pt x="555" y="477"/>
                </a:cubicBezTo>
                <a:cubicBezTo>
                  <a:pt x="554" y="477"/>
                  <a:pt x="553" y="477"/>
                  <a:pt x="552" y="476"/>
                </a:cubicBezTo>
                <a:cubicBezTo>
                  <a:pt x="550" y="482"/>
                  <a:pt x="547" y="487"/>
                  <a:pt x="545" y="492"/>
                </a:cubicBezTo>
                <a:cubicBezTo>
                  <a:pt x="544" y="492"/>
                  <a:pt x="544" y="492"/>
                  <a:pt x="543" y="491"/>
                </a:cubicBezTo>
                <a:cubicBezTo>
                  <a:pt x="544" y="490"/>
                  <a:pt x="545" y="488"/>
                  <a:pt x="545" y="487"/>
                </a:cubicBezTo>
                <a:cubicBezTo>
                  <a:pt x="547" y="481"/>
                  <a:pt x="549" y="476"/>
                  <a:pt x="546" y="469"/>
                </a:cubicBezTo>
                <a:cubicBezTo>
                  <a:pt x="543" y="465"/>
                  <a:pt x="544" y="459"/>
                  <a:pt x="543" y="454"/>
                </a:cubicBezTo>
                <a:cubicBezTo>
                  <a:pt x="546" y="458"/>
                  <a:pt x="546" y="463"/>
                  <a:pt x="548" y="467"/>
                </a:cubicBezTo>
                <a:cubicBezTo>
                  <a:pt x="551" y="470"/>
                  <a:pt x="553" y="476"/>
                  <a:pt x="559" y="474"/>
                </a:cubicBezTo>
                <a:cubicBezTo>
                  <a:pt x="559" y="469"/>
                  <a:pt x="560" y="464"/>
                  <a:pt x="560" y="460"/>
                </a:cubicBezTo>
                <a:cubicBezTo>
                  <a:pt x="561" y="460"/>
                  <a:pt x="561" y="460"/>
                  <a:pt x="562" y="460"/>
                </a:cubicBezTo>
                <a:cubicBezTo>
                  <a:pt x="562" y="465"/>
                  <a:pt x="563" y="471"/>
                  <a:pt x="564" y="476"/>
                </a:cubicBezTo>
                <a:cubicBezTo>
                  <a:pt x="564" y="476"/>
                  <a:pt x="565" y="476"/>
                  <a:pt x="565" y="476"/>
                </a:cubicBezTo>
                <a:cubicBezTo>
                  <a:pt x="566" y="475"/>
                  <a:pt x="566" y="473"/>
                  <a:pt x="567" y="472"/>
                </a:cubicBezTo>
                <a:cubicBezTo>
                  <a:pt x="570" y="451"/>
                  <a:pt x="562" y="433"/>
                  <a:pt x="557" y="413"/>
                </a:cubicBezTo>
                <a:cubicBezTo>
                  <a:pt x="559" y="413"/>
                  <a:pt x="560" y="413"/>
                  <a:pt x="562" y="412"/>
                </a:cubicBezTo>
                <a:cubicBezTo>
                  <a:pt x="560" y="404"/>
                  <a:pt x="557" y="397"/>
                  <a:pt x="555" y="389"/>
                </a:cubicBezTo>
                <a:cubicBezTo>
                  <a:pt x="556" y="389"/>
                  <a:pt x="557" y="389"/>
                  <a:pt x="557" y="388"/>
                </a:cubicBezTo>
                <a:cubicBezTo>
                  <a:pt x="560" y="396"/>
                  <a:pt x="564" y="404"/>
                  <a:pt x="563" y="412"/>
                </a:cubicBezTo>
                <a:cubicBezTo>
                  <a:pt x="562" y="424"/>
                  <a:pt x="569" y="431"/>
                  <a:pt x="576" y="438"/>
                </a:cubicBezTo>
                <a:cubicBezTo>
                  <a:pt x="580" y="442"/>
                  <a:pt x="580" y="446"/>
                  <a:pt x="580" y="450"/>
                </a:cubicBezTo>
                <a:cubicBezTo>
                  <a:pt x="581" y="453"/>
                  <a:pt x="581" y="456"/>
                  <a:pt x="582" y="459"/>
                </a:cubicBezTo>
                <a:cubicBezTo>
                  <a:pt x="582" y="459"/>
                  <a:pt x="583" y="459"/>
                  <a:pt x="583" y="459"/>
                </a:cubicBezTo>
                <a:cubicBezTo>
                  <a:pt x="584" y="457"/>
                  <a:pt x="584" y="456"/>
                  <a:pt x="584" y="455"/>
                </a:cubicBezTo>
                <a:cubicBezTo>
                  <a:pt x="582" y="447"/>
                  <a:pt x="580" y="439"/>
                  <a:pt x="578" y="432"/>
                </a:cubicBezTo>
                <a:cubicBezTo>
                  <a:pt x="578" y="430"/>
                  <a:pt x="576" y="428"/>
                  <a:pt x="575" y="427"/>
                </a:cubicBezTo>
                <a:cubicBezTo>
                  <a:pt x="572" y="425"/>
                  <a:pt x="571" y="423"/>
                  <a:pt x="572" y="420"/>
                </a:cubicBezTo>
                <a:cubicBezTo>
                  <a:pt x="576" y="423"/>
                  <a:pt x="576" y="423"/>
                  <a:pt x="579" y="417"/>
                </a:cubicBezTo>
                <a:cubicBezTo>
                  <a:pt x="581" y="424"/>
                  <a:pt x="584" y="431"/>
                  <a:pt x="586" y="437"/>
                </a:cubicBezTo>
                <a:cubicBezTo>
                  <a:pt x="588" y="445"/>
                  <a:pt x="591" y="451"/>
                  <a:pt x="598" y="455"/>
                </a:cubicBezTo>
                <a:cubicBezTo>
                  <a:pt x="602" y="459"/>
                  <a:pt x="607" y="457"/>
                  <a:pt x="613" y="458"/>
                </a:cubicBezTo>
                <a:cubicBezTo>
                  <a:pt x="610" y="453"/>
                  <a:pt x="608" y="449"/>
                  <a:pt x="605" y="445"/>
                </a:cubicBezTo>
                <a:cubicBezTo>
                  <a:pt x="606" y="444"/>
                  <a:pt x="606" y="444"/>
                  <a:pt x="607" y="444"/>
                </a:cubicBezTo>
                <a:cubicBezTo>
                  <a:pt x="608" y="446"/>
                  <a:pt x="610" y="449"/>
                  <a:pt x="611" y="452"/>
                </a:cubicBezTo>
                <a:cubicBezTo>
                  <a:pt x="612" y="455"/>
                  <a:pt x="613" y="458"/>
                  <a:pt x="617" y="458"/>
                </a:cubicBezTo>
                <a:cubicBezTo>
                  <a:pt x="614" y="449"/>
                  <a:pt x="611" y="440"/>
                  <a:pt x="608" y="431"/>
                </a:cubicBezTo>
                <a:cubicBezTo>
                  <a:pt x="613" y="433"/>
                  <a:pt x="613" y="434"/>
                  <a:pt x="613" y="443"/>
                </a:cubicBezTo>
                <a:cubicBezTo>
                  <a:pt x="614" y="451"/>
                  <a:pt x="621" y="457"/>
                  <a:pt x="629" y="457"/>
                </a:cubicBezTo>
                <a:cubicBezTo>
                  <a:pt x="630" y="457"/>
                  <a:pt x="631" y="458"/>
                  <a:pt x="631" y="458"/>
                </a:cubicBezTo>
                <a:cubicBezTo>
                  <a:pt x="635" y="462"/>
                  <a:pt x="639" y="465"/>
                  <a:pt x="645" y="464"/>
                </a:cubicBezTo>
                <a:cubicBezTo>
                  <a:pt x="655" y="463"/>
                  <a:pt x="664" y="464"/>
                  <a:pt x="672" y="457"/>
                </a:cubicBezTo>
                <a:cubicBezTo>
                  <a:pt x="677" y="452"/>
                  <a:pt x="681" y="447"/>
                  <a:pt x="685" y="442"/>
                </a:cubicBezTo>
                <a:cubicBezTo>
                  <a:pt x="694" y="432"/>
                  <a:pt x="699" y="421"/>
                  <a:pt x="697" y="407"/>
                </a:cubicBezTo>
                <a:cubicBezTo>
                  <a:pt x="697" y="404"/>
                  <a:pt x="697" y="401"/>
                  <a:pt x="697" y="399"/>
                </a:cubicBezTo>
                <a:cubicBezTo>
                  <a:pt x="697" y="397"/>
                  <a:pt x="698" y="396"/>
                  <a:pt x="698" y="395"/>
                </a:cubicBezTo>
                <a:cubicBezTo>
                  <a:pt x="700" y="392"/>
                  <a:pt x="702" y="390"/>
                  <a:pt x="703" y="388"/>
                </a:cubicBezTo>
                <a:cubicBezTo>
                  <a:pt x="705" y="383"/>
                  <a:pt x="699" y="384"/>
                  <a:pt x="698" y="381"/>
                </a:cubicBezTo>
                <a:cubicBezTo>
                  <a:pt x="704" y="380"/>
                  <a:pt x="707" y="377"/>
                  <a:pt x="706" y="372"/>
                </a:cubicBezTo>
                <a:cubicBezTo>
                  <a:pt x="704" y="366"/>
                  <a:pt x="703" y="361"/>
                  <a:pt x="700" y="356"/>
                </a:cubicBezTo>
                <a:cubicBezTo>
                  <a:pt x="699" y="352"/>
                  <a:pt x="695" y="350"/>
                  <a:pt x="693" y="346"/>
                </a:cubicBezTo>
                <a:cubicBezTo>
                  <a:pt x="692" y="345"/>
                  <a:pt x="692" y="342"/>
                  <a:pt x="691" y="339"/>
                </a:cubicBezTo>
                <a:cubicBezTo>
                  <a:pt x="696" y="341"/>
                  <a:pt x="699" y="342"/>
                  <a:pt x="702" y="344"/>
                </a:cubicBezTo>
                <a:cubicBezTo>
                  <a:pt x="704" y="346"/>
                  <a:pt x="707" y="348"/>
                  <a:pt x="709" y="351"/>
                </a:cubicBezTo>
                <a:cubicBezTo>
                  <a:pt x="711" y="352"/>
                  <a:pt x="712" y="354"/>
                  <a:pt x="714" y="356"/>
                </a:cubicBezTo>
                <a:cubicBezTo>
                  <a:pt x="715" y="353"/>
                  <a:pt x="714" y="350"/>
                  <a:pt x="715" y="349"/>
                </a:cubicBezTo>
                <a:cubicBezTo>
                  <a:pt x="718" y="345"/>
                  <a:pt x="716" y="342"/>
                  <a:pt x="714" y="340"/>
                </a:cubicBezTo>
                <a:cubicBezTo>
                  <a:pt x="711" y="337"/>
                  <a:pt x="709" y="339"/>
                  <a:pt x="706" y="342"/>
                </a:cubicBezTo>
                <a:cubicBezTo>
                  <a:pt x="702" y="338"/>
                  <a:pt x="699" y="335"/>
                  <a:pt x="696" y="332"/>
                </a:cubicBezTo>
                <a:cubicBezTo>
                  <a:pt x="695" y="331"/>
                  <a:pt x="693" y="330"/>
                  <a:pt x="692" y="330"/>
                </a:cubicBezTo>
                <a:cubicBezTo>
                  <a:pt x="689" y="329"/>
                  <a:pt x="688" y="329"/>
                  <a:pt x="690" y="325"/>
                </a:cubicBezTo>
                <a:cubicBezTo>
                  <a:pt x="703" y="335"/>
                  <a:pt x="703" y="335"/>
                  <a:pt x="707" y="332"/>
                </a:cubicBezTo>
                <a:cubicBezTo>
                  <a:pt x="706" y="329"/>
                  <a:pt x="705" y="326"/>
                  <a:pt x="703" y="323"/>
                </a:cubicBezTo>
                <a:cubicBezTo>
                  <a:pt x="702" y="321"/>
                  <a:pt x="699" y="318"/>
                  <a:pt x="697" y="316"/>
                </a:cubicBezTo>
                <a:cubicBezTo>
                  <a:pt x="697" y="315"/>
                  <a:pt x="696" y="314"/>
                  <a:pt x="695" y="313"/>
                </a:cubicBezTo>
                <a:cubicBezTo>
                  <a:pt x="686" y="302"/>
                  <a:pt x="679" y="299"/>
                  <a:pt x="663" y="303"/>
                </a:cubicBezTo>
                <a:cubicBezTo>
                  <a:pt x="660" y="304"/>
                  <a:pt x="657" y="304"/>
                  <a:pt x="654" y="304"/>
                </a:cubicBezTo>
                <a:cubicBezTo>
                  <a:pt x="653" y="304"/>
                  <a:pt x="652" y="305"/>
                  <a:pt x="651" y="306"/>
                </a:cubicBezTo>
                <a:cubicBezTo>
                  <a:pt x="652" y="307"/>
                  <a:pt x="653" y="308"/>
                  <a:pt x="653" y="308"/>
                </a:cubicBezTo>
                <a:cubicBezTo>
                  <a:pt x="655" y="308"/>
                  <a:pt x="656" y="308"/>
                  <a:pt x="657" y="308"/>
                </a:cubicBezTo>
                <a:cubicBezTo>
                  <a:pt x="661" y="309"/>
                  <a:pt x="665" y="306"/>
                  <a:pt x="668" y="311"/>
                </a:cubicBezTo>
                <a:cubicBezTo>
                  <a:pt x="667" y="312"/>
                  <a:pt x="665" y="313"/>
                  <a:pt x="664" y="314"/>
                </a:cubicBezTo>
                <a:cubicBezTo>
                  <a:pt x="666" y="314"/>
                  <a:pt x="667" y="315"/>
                  <a:pt x="669" y="316"/>
                </a:cubicBezTo>
                <a:cubicBezTo>
                  <a:pt x="669" y="316"/>
                  <a:pt x="668" y="316"/>
                  <a:pt x="668" y="317"/>
                </a:cubicBezTo>
                <a:cubicBezTo>
                  <a:pt x="668" y="318"/>
                  <a:pt x="669" y="321"/>
                  <a:pt x="670" y="322"/>
                </a:cubicBezTo>
                <a:cubicBezTo>
                  <a:pt x="673" y="323"/>
                  <a:pt x="676" y="322"/>
                  <a:pt x="679" y="322"/>
                </a:cubicBezTo>
                <a:cubicBezTo>
                  <a:pt x="680" y="322"/>
                  <a:pt x="680" y="320"/>
                  <a:pt x="680" y="320"/>
                </a:cubicBezTo>
                <a:cubicBezTo>
                  <a:pt x="679" y="319"/>
                  <a:pt x="678" y="318"/>
                  <a:pt x="677" y="318"/>
                </a:cubicBezTo>
                <a:cubicBezTo>
                  <a:pt x="676" y="318"/>
                  <a:pt x="674" y="318"/>
                  <a:pt x="672" y="318"/>
                </a:cubicBezTo>
                <a:cubicBezTo>
                  <a:pt x="672" y="315"/>
                  <a:pt x="672" y="313"/>
                  <a:pt x="672" y="310"/>
                </a:cubicBezTo>
                <a:cubicBezTo>
                  <a:pt x="674" y="310"/>
                  <a:pt x="675" y="311"/>
                  <a:pt x="677" y="311"/>
                </a:cubicBezTo>
                <a:cubicBezTo>
                  <a:pt x="676" y="312"/>
                  <a:pt x="675" y="313"/>
                  <a:pt x="674" y="315"/>
                </a:cubicBezTo>
                <a:cubicBezTo>
                  <a:pt x="678" y="316"/>
                  <a:pt x="682" y="316"/>
                  <a:pt x="683" y="318"/>
                </a:cubicBezTo>
                <a:cubicBezTo>
                  <a:pt x="685" y="321"/>
                  <a:pt x="683" y="324"/>
                  <a:pt x="683" y="328"/>
                </a:cubicBezTo>
                <a:cubicBezTo>
                  <a:pt x="679" y="327"/>
                  <a:pt x="676" y="326"/>
                  <a:pt x="672" y="326"/>
                </a:cubicBezTo>
                <a:cubicBezTo>
                  <a:pt x="664" y="327"/>
                  <a:pt x="657" y="325"/>
                  <a:pt x="650" y="322"/>
                </a:cubicBezTo>
                <a:cubicBezTo>
                  <a:pt x="649" y="321"/>
                  <a:pt x="647" y="321"/>
                  <a:pt x="646" y="322"/>
                </a:cubicBezTo>
                <a:cubicBezTo>
                  <a:pt x="645" y="322"/>
                  <a:pt x="645" y="324"/>
                  <a:pt x="645" y="326"/>
                </a:cubicBezTo>
                <a:cubicBezTo>
                  <a:pt x="646" y="329"/>
                  <a:pt x="646" y="332"/>
                  <a:pt x="647" y="335"/>
                </a:cubicBezTo>
                <a:cubicBezTo>
                  <a:pt x="646" y="335"/>
                  <a:pt x="646" y="335"/>
                  <a:pt x="645" y="335"/>
                </a:cubicBezTo>
                <a:cubicBezTo>
                  <a:pt x="644" y="331"/>
                  <a:pt x="643" y="328"/>
                  <a:pt x="643" y="324"/>
                </a:cubicBezTo>
                <a:cubicBezTo>
                  <a:pt x="643" y="319"/>
                  <a:pt x="642" y="314"/>
                  <a:pt x="635" y="313"/>
                </a:cubicBezTo>
                <a:cubicBezTo>
                  <a:pt x="634" y="313"/>
                  <a:pt x="633" y="310"/>
                  <a:pt x="632" y="308"/>
                </a:cubicBezTo>
                <a:cubicBezTo>
                  <a:pt x="632" y="307"/>
                  <a:pt x="632" y="306"/>
                  <a:pt x="632" y="305"/>
                </a:cubicBezTo>
                <a:cubicBezTo>
                  <a:pt x="631" y="305"/>
                  <a:pt x="631" y="305"/>
                  <a:pt x="630" y="305"/>
                </a:cubicBezTo>
                <a:cubicBezTo>
                  <a:pt x="629" y="307"/>
                  <a:pt x="628" y="309"/>
                  <a:pt x="628" y="311"/>
                </a:cubicBezTo>
                <a:cubicBezTo>
                  <a:pt x="628" y="316"/>
                  <a:pt x="629" y="321"/>
                  <a:pt x="631" y="325"/>
                </a:cubicBezTo>
                <a:cubicBezTo>
                  <a:pt x="632" y="329"/>
                  <a:pt x="633" y="330"/>
                  <a:pt x="630" y="332"/>
                </a:cubicBezTo>
                <a:cubicBezTo>
                  <a:pt x="629" y="324"/>
                  <a:pt x="626" y="318"/>
                  <a:pt x="621" y="312"/>
                </a:cubicBezTo>
                <a:cubicBezTo>
                  <a:pt x="621" y="316"/>
                  <a:pt x="622" y="320"/>
                  <a:pt x="622" y="324"/>
                </a:cubicBezTo>
                <a:cubicBezTo>
                  <a:pt x="621" y="325"/>
                  <a:pt x="620" y="325"/>
                  <a:pt x="620" y="325"/>
                </a:cubicBezTo>
                <a:cubicBezTo>
                  <a:pt x="619" y="323"/>
                  <a:pt x="617" y="321"/>
                  <a:pt x="617" y="320"/>
                </a:cubicBezTo>
                <a:cubicBezTo>
                  <a:pt x="617" y="314"/>
                  <a:pt x="618" y="308"/>
                  <a:pt x="619" y="302"/>
                </a:cubicBezTo>
                <a:cubicBezTo>
                  <a:pt x="621" y="301"/>
                  <a:pt x="624" y="301"/>
                  <a:pt x="625" y="299"/>
                </a:cubicBezTo>
                <a:cubicBezTo>
                  <a:pt x="630" y="295"/>
                  <a:pt x="635" y="293"/>
                  <a:pt x="641" y="292"/>
                </a:cubicBezTo>
                <a:cubicBezTo>
                  <a:pt x="649" y="291"/>
                  <a:pt x="653" y="288"/>
                  <a:pt x="653" y="281"/>
                </a:cubicBezTo>
                <a:cubicBezTo>
                  <a:pt x="654" y="275"/>
                  <a:pt x="653" y="269"/>
                  <a:pt x="652" y="263"/>
                </a:cubicBezTo>
                <a:cubicBezTo>
                  <a:pt x="652" y="262"/>
                  <a:pt x="650" y="260"/>
                  <a:pt x="648" y="259"/>
                </a:cubicBezTo>
                <a:cubicBezTo>
                  <a:pt x="644" y="258"/>
                  <a:pt x="641" y="257"/>
                  <a:pt x="641" y="252"/>
                </a:cubicBezTo>
                <a:cubicBezTo>
                  <a:pt x="641" y="252"/>
                  <a:pt x="640" y="251"/>
                  <a:pt x="640" y="250"/>
                </a:cubicBezTo>
                <a:cubicBezTo>
                  <a:pt x="639" y="250"/>
                  <a:pt x="639" y="251"/>
                  <a:pt x="638" y="251"/>
                </a:cubicBezTo>
                <a:cubicBezTo>
                  <a:pt x="637" y="258"/>
                  <a:pt x="636" y="264"/>
                  <a:pt x="636" y="271"/>
                </a:cubicBezTo>
                <a:cubicBezTo>
                  <a:pt x="635" y="265"/>
                  <a:pt x="635" y="259"/>
                  <a:pt x="634" y="252"/>
                </a:cubicBezTo>
                <a:cubicBezTo>
                  <a:pt x="634" y="251"/>
                  <a:pt x="633" y="250"/>
                  <a:pt x="632" y="249"/>
                </a:cubicBezTo>
                <a:cubicBezTo>
                  <a:pt x="631" y="250"/>
                  <a:pt x="630" y="251"/>
                  <a:pt x="630" y="253"/>
                </a:cubicBezTo>
                <a:cubicBezTo>
                  <a:pt x="629" y="256"/>
                  <a:pt x="630" y="259"/>
                  <a:pt x="630" y="262"/>
                </a:cubicBezTo>
                <a:cubicBezTo>
                  <a:pt x="628" y="253"/>
                  <a:pt x="627" y="251"/>
                  <a:pt x="623" y="248"/>
                </a:cubicBezTo>
                <a:cubicBezTo>
                  <a:pt x="622" y="250"/>
                  <a:pt x="622" y="252"/>
                  <a:pt x="621" y="253"/>
                </a:cubicBezTo>
                <a:cubicBezTo>
                  <a:pt x="619" y="251"/>
                  <a:pt x="618" y="250"/>
                  <a:pt x="617" y="248"/>
                </a:cubicBezTo>
                <a:cubicBezTo>
                  <a:pt x="617" y="248"/>
                  <a:pt x="616" y="248"/>
                  <a:pt x="615" y="248"/>
                </a:cubicBezTo>
                <a:cubicBezTo>
                  <a:pt x="615" y="255"/>
                  <a:pt x="615" y="263"/>
                  <a:pt x="615" y="270"/>
                </a:cubicBezTo>
                <a:cubicBezTo>
                  <a:pt x="615" y="270"/>
                  <a:pt x="614" y="270"/>
                  <a:pt x="614" y="270"/>
                </a:cubicBezTo>
                <a:cubicBezTo>
                  <a:pt x="613" y="261"/>
                  <a:pt x="615" y="252"/>
                  <a:pt x="608" y="244"/>
                </a:cubicBezTo>
                <a:cubicBezTo>
                  <a:pt x="608" y="247"/>
                  <a:pt x="608" y="249"/>
                  <a:pt x="608" y="251"/>
                </a:cubicBezTo>
                <a:cubicBezTo>
                  <a:pt x="607" y="251"/>
                  <a:pt x="607" y="251"/>
                  <a:pt x="606" y="251"/>
                </a:cubicBezTo>
                <a:cubicBezTo>
                  <a:pt x="605" y="247"/>
                  <a:pt x="603" y="243"/>
                  <a:pt x="601" y="239"/>
                </a:cubicBezTo>
                <a:cubicBezTo>
                  <a:pt x="600" y="240"/>
                  <a:pt x="599" y="241"/>
                  <a:pt x="598" y="242"/>
                </a:cubicBezTo>
                <a:cubicBezTo>
                  <a:pt x="594" y="239"/>
                  <a:pt x="590" y="238"/>
                  <a:pt x="587" y="235"/>
                </a:cubicBezTo>
                <a:cubicBezTo>
                  <a:pt x="584" y="232"/>
                  <a:pt x="583" y="233"/>
                  <a:pt x="582" y="236"/>
                </a:cubicBezTo>
                <a:cubicBezTo>
                  <a:pt x="581" y="238"/>
                  <a:pt x="580" y="240"/>
                  <a:pt x="578" y="242"/>
                </a:cubicBezTo>
                <a:cubicBezTo>
                  <a:pt x="575" y="246"/>
                  <a:pt x="571" y="250"/>
                  <a:pt x="573" y="256"/>
                </a:cubicBezTo>
                <a:cubicBezTo>
                  <a:pt x="574" y="259"/>
                  <a:pt x="574" y="262"/>
                  <a:pt x="574" y="266"/>
                </a:cubicBezTo>
                <a:cubicBezTo>
                  <a:pt x="574" y="266"/>
                  <a:pt x="573" y="267"/>
                  <a:pt x="572" y="268"/>
                </a:cubicBezTo>
                <a:cubicBezTo>
                  <a:pt x="576" y="274"/>
                  <a:pt x="578" y="299"/>
                  <a:pt x="574" y="305"/>
                </a:cubicBezTo>
                <a:cubicBezTo>
                  <a:pt x="573" y="297"/>
                  <a:pt x="573" y="288"/>
                  <a:pt x="573" y="280"/>
                </a:cubicBezTo>
                <a:cubicBezTo>
                  <a:pt x="573" y="278"/>
                  <a:pt x="573" y="275"/>
                  <a:pt x="571" y="275"/>
                </a:cubicBezTo>
                <a:cubicBezTo>
                  <a:pt x="569" y="273"/>
                  <a:pt x="570" y="271"/>
                  <a:pt x="570" y="269"/>
                </a:cubicBezTo>
                <a:cubicBezTo>
                  <a:pt x="570" y="265"/>
                  <a:pt x="571" y="262"/>
                  <a:pt x="571" y="258"/>
                </a:cubicBezTo>
                <a:cubicBezTo>
                  <a:pt x="569" y="259"/>
                  <a:pt x="569" y="259"/>
                  <a:pt x="568" y="259"/>
                </a:cubicBezTo>
                <a:cubicBezTo>
                  <a:pt x="568" y="259"/>
                  <a:pt x="567" y="260"/>
                  <a:pt x="567" y="260"/>
                </a:cubicBezTo>
                <a:cubicBezTo>
                  <a:pt x="565" y="269"/>
                  <a:pt x="560" y="277"/>
                  <a:pt x="561" y="287"/>
                </a:cubicBezTo>
                <a:cubicBezTo>
                  <a:pt x="563" y="301"/>
                  <a:pt x="563" y="316"/>
                  <a:pt x="565" y="330"/>
                </a:cubicBezTo>
                <a:cubicBezTo>
                  <a:pt x="562" y="331"/>
                  <a:pt x="560" y="331"/>
                  <a:pt x="559" y="332"/>
                </a:cubicBezTo>
                <a:cubicBezTo>
                  <a:pt x="554" y="336"/>
                  <a:pt x="553" y="336"/>
                  <a:pt x="552" y="330"/>
                </a:cubicBezTo>
                <a:cubicBezTo>
                  <a:pt x="551" y="324"/>
                  <a:pt x="551" y="318"/>
                  <a:pt x="549" y="312"/>
                </a:cubicBezTo>
                <a:cubicBezTo>
                  <a:pt x="548" y="307"/>
                  <a:pt x="546" y="301"/>
                  <a:pt x="546" y="295"/>
                </a:cubicBezTo>
                <a:cubicBezTo>
                  <a:pt x="545" y="290"/>
                  <a:pt x="545" y="285"/>
                  <a:pt x="545" y="279"/>
                </a:cubicBezTo>
                <a:cubicBezTo>
                  <a:pt x="547" y="281"/>
                  <a:pt x="548" y="282"/>
                  <a:pt x="550" y="284"/>
                </a:cubicBezTo>
                <a:cubicBezTo>
                  <a:pt x="549" y="278"/>
                  <a:pt x="547" y="275"/>
                  <a:pt x="546" y="271"/>
                </a:cubicBezTo>
                <a:cubicBezTo>
                  <a:pt x="544" y="265"/>
                  <a:pt x="540" y="260"/>
                  <a:pt x="537" y="255"/>
                </a:cubicBezTo>
                <a:cubicBezTo>
                  <a:pt x="536" y="252"/>
                  <a:pt x="536" y="250"/>
                  <a:pt x="539" y="248"/>
                </a:cubicBezTo>
                <a:cubicBezTo>
                  <a:pt x="543" y="245"/>
                  <a:pt x="547" y="245"/>
                  <a:pt x="552" y="245"/>
                </a:cubicBezTo>
                <a:cubicBezTo>
                  <a:pt x="567" y="246"/>
                  <a:pt x="572" y="232"/>
                  <a:pt x="581" y="224"/>
                </a:cubicBezTo>
                <a:cubicBezTo>
                  <a:pt x="581" y="224"/>
                  <a:pt x="581" y="224"/>
                  <a:pt x="581" y="224"/>
                </a:cubicBezTo>
                <a:cubicBezTo>
                  <a:pt x="581" y="217"/>
                  <a:pt x="582" y="211"/>
                  <a:pt x="582" y="205"/>
                </a:cubicBezTo>
                <a:cubicBezTo>
                  <a:pt x="576" y="205"/>
                  <a:pt x="574" y="207"/>
                  <a:pt x="575" y="211"/>
                </a:cubicBezTo>
                <a:cubicBezTo>
                  <a:pt x="575" y="213"/>
                  <a:pt x="574" y="215"/>
                  <a:pt x="574" y="217"/>
                </a:cubicBezTo>
                <a:cubicBezTo>
                  <a:pt x="574" y="217"/>
                  <a:pt x="574" y="217"/>
                  <a:pt x="573" y="217"/>
                </a:cubicBezTo>
                <a:cubicBezTo>
                  <a:pt x="572" y="214"/>
                  <a:pt x="570" y="211"/>
                  <a:pt x="569" y="208"/>
                </a:cubicBezTo>
                <a:cubicBezTo>
                  <a:pt x="568" y="208"/>
                  <a:pt x="568" y="209"/>
                  <a:pt x="568" y="209"/>
                </a:cubicBezTo>
                <a:cubicBezTo>
                  <a:pt x="568" y="213"/>
                  <a:pt x="569" y="217"/>
                  <a:pt x="569" y="221"/>
                </a:cubicBezTo>
                <a:cubicBezTo>
                  <a:pt x="569" y="222"/>
                  <a:pt x="569" y="223"/>
                  <a:pt x="568" y="225"/>
                </a:cubicBezTo>
                <a:cubicBezTo>
                  <a:pt x="567" y="224"/>
                  <a:pt x="566" y="224"/>
                  <a:pt x="564" y="223"/>
                </a:cubicBezTo>
                <a:cubicBezTo>
                  <a:pt x="564" y="223"/>
                  <a:pt x="564" y="222"/>
                  <a:pt x="563" y="221"/>
                </a:cubicBezTo>
                <a:cubicBezTo>
                  <a:pt x="563" y="227"/>
                  <a:pt x="563" y="233"/>
                  <a:pt x="563" y="238"/>
                </a:cubicBezTo>
                <a:cubicBezTo>
                  <a:pt x="561" y="235"/>
                  <a:pt x="559" y="231"/>
                  <a:pt x="559" y="228"/>
                </a:cubicBezTo>
                <a:cubicBezTo>
                  <a:pt x="557" y="216"/>
                  <a:pt x="556" y="204"/>
                  <a:pt x="554" y="192"/>
                </a:cubicBezTo>
                <a:cubicBezTo>
                  <a:pt x="553" y="184"/>
                  <a:pt x="550" y="177"/>
                  <a:pt x="542" y="172"/>
                </a:cubicBezTo>
                <a:cubicBezTo>
                  <a:pt x="549" y="171"/>
                  <a:pt x="553" y="173"/>
                  <a:pt x="554" y="179"/>
                </a:cubicBezTo>
                <a:cubicBezTo>
                  <a:pt x="556" y="189"/>
                  <a:pt x="558" y="200"/>
                  <a:pt x="561" y="210"/>
                </a:cubicBezTo>
                <a:cubicBezTo>
                  <a:pt x="561" y="212"/>
                  <a:pt x="561" y="213"/>
                  <a:pt x="562" y="215"/>
                </a:cubicBezTo>
                <a:cubicBezTo>
                  <a:pt x="562" y="215"/>
                  <a:pt x="563" y="215"/>
                  <a:pt x="563" y="215"/>
                </a:cubicBezTo>
                <a:cubicBezTo>
                  <a:pt x="563" y="212"/>
                  <a:pt x="564" y="210"/>
                  <a:pt x="563" y="207"/>
                </a:cubicBezTo>
                <a:cubicBezTo>
                  <a:pt x="563" y="202"/>
                  <a:pt x="561" y="197"/>
                  <a:pt x="560" y="192"/>
                </a:cubicBezTo>
                <a:cubicBezTo>
                  <a:pt x="558" y="181"/>
                  <a:pt x="557" y="171"/>
                  <a:pt x="546" y="164"/>
                </a:cubicBezTo>
                <a:cubicBezTo>
                  <a:pt x="548" y="164"/>
                  <a:pt x="550" y="164"/>
                  <a:pt x="551" y="164"/>
                </a:cubicBezTo>
                <a:cubicBezTo>
                  <a:pt x="554" y="167"/>
                  <a:pt x="556" y="170"/>
                  <a:pt x="559" y="173"/>
                </a:cubicBezTo>
                <a:cubicBezTo>
                  <a:pt x="561" y="176"/>
                  <a:pt x="562" y="179"/>
                  <a:pt x="563" y="181"/>
                </a:cubicBezTo>
                <a:cubicBezTo>
                  <a:pt x="564" y="181"/>
                  <a:pt x="565" y="181"/>
                  <a:pt x="565" y="180"/>
                </a:cubicBezTo>
                <a:cubicBezTo>
                  <a:pt x="563" y="175"/>
                  <a:pt x="562" y="170"/>
                  <a:pt x="559" y="166"/>
                </a:cubicBezTo>
                <a:cubicBezTo>
                  <a:pt x="557" y="161"/>
                  <a:pt x="553" y="158"/>
                  <a:pt x="549" y="154"/>
                </a:cubicBezTo>
                <a:cubicBezTo>
                  <a:pt x="550" y="154"/>
                  <a:pt x="550" y="153"/>
                  <a:pt x="550" y="153"/>
                </a:cubicBezTo>
                <a:cubicBezTo>
                  <a:pt x="553" y="154"/>
                  <a:pt x="557" y="156"/>
                  <a:pt x="561" y="158"/>
                </a:cubicBezTo>
                <a:cubicBezTo>
                  <a:pt x="561" y="157"/>
                  <a:pt x="561" y="157"/>
                  <a:pt x="562" y="157"/>
                </a:cubicBezTo>
                <a:cubicBezTo>
                  <a:pt x="559" y="155"/>
                  <a:pt x="557" y="152"/>
                  <a:pt x="555" y="150"/>
                </a:cubicBezTo>
                <a:cubicBezTo>
                  <a:pt x="555" y="149"/>
                  <a:pt x="556" y="149"/>
                  <a:pt x="557" y="148"/>
                </a:cubicBezTo>
                <a:cubicBezTo>
                  <a:pt x="555" y="147"/>
                  <a:pt x="553" y="147"/>
                  <a:pt x="551" y="146"/>
                </a:cubicBezTo>
                <a:cubicBezTo>
                  <a:pt x="550" y="145"/>
                  <a:pt x="549" y="142"/>
                  <a:pt x="549" y="142"/>
                </a:cubicBezTo>
                <a:cubicBezTo>
                  <a:pt x="554" y="139"/>
                  <a:pt x="552" y="135"/>
                  <a:pt x="550" y="132"/>
                </a:cubicBezTo>
                <a:cubicBezTo>
                  <a:pt x="547" y="124"/>
                  <a:pt x="545" y="117"/>
                  <a:pt x="548" y="109"/>
                </a:cubicBezTo>
                <a:cubicBezTo>
                  <a:pt x="549" y="105"/>
                  <a:pt x="551" y="105"/>
                  <a:pt x="554" y="107"/>
                </a:cubicBezTo>
                <a:cubicBezTo>
                  <a:pt x="552" y="110"/>
                  <a:pt x="551" y="112"/>
                  <a:pt x="549" y="115"/>
                </a:cubicBezTo>
                <a:cubicBezTo>
                  <a:pt x="551" y="115"/>
                  <a:pt x="552" y="114"/>
                  <a:pt x="553" y="114"/>
                </a:cubicBezTo>
                <a:cubicBezTo>
                  <a:pt x="554" y="121"/>
                  <a:pt x="555" y="127"/>
                  <a:pt x="561" y="131"/>
                </a:cubicBezTo>
                <a:cubicBezTo>
                  <a:pt x="565" y="123"/>
                  <a:pt x="562" y="117"/>
                  <a:pt x="557" y="110"/>
                </a:cubicBezTo>
                <a:cubicBezTo>
                  <a:pt x="553" y="104"/>
                  <a:pt x="549" y="99"/>
                  <a:pt x="541" y="98"/>
                </a:cubicBezTo>
                <a:cubicBezTo>
                  <a:pt x="541" y="95"/>
                  <a:pt x="541" y="92"/>
                  <a:pt x="540" y="89"/>
                </a:cubicBezTo>
                <a:cubicBezTo>
                  <a:pt x="540" y="89"/>
                  <a:pt x="539" y="89"/>
                  <a:pt x="539" y="89"/>
                </a:cubicBezTo>
                <a:cubicBezTo>
                  <a:pt x="538" y="93"/>
                  <a:pt x="537" y="96"/>
                  <a:pt x="536" y="100"/>
                </a:cubicBezTo>
                <a:cubicBezTo>
                  <a:pt x="535" y="100"/>
                  <a:pt x="535" y="100"/>
                  <a:pt x="534" y="99"/>
                </a:cubicBezTo>
                <a:cubicBezTo>
                  <a:pt x="534" y="94"/>
                  <a:pt x="538" y="89"/>
                  <a:pt x="533" y="84"/>
                </a:cubicBezTo>
                <a:cubicBezTo>
                  <a:pt x="530" y="91"/>
                  <a:pt x="528" y="98"/>
                  <a:pt x="525" y="105"/>
                </a:cubicBezTo>
                <a:cubicBezTo>
                  <a:pt x="524" y="105"/>
                  <a:pt x="524" y="105"/>
                  <a:pt x="523" y="105"/>
                </a:cubicBezTo>
                <a:cubicBezTo>
                  <a:pt x="523" y="104"/>
                  <a:pt x="523" y="102"/>
                  <a:pt x="523" y="102"/>
                </a:cubicBezTo>
                <a:cubicBezTo>
                  <a:pt x="529" y="95"/>
                  <a:pt x="527" y="87"/>
                  <a:pt x="527" y="79"/>
                </a:cubicBezTo>
                <a:cubicBezTo>
                  <a:pt x="527" y="78"/>
                  <a:pt x="525" y="76"/>
                  <a:pt x="525" y="75"/>
                </a:cubicBezTo>
                <a:cubicBezTo>
                  <a:pt x="524" y="76"/>
                  <a:pt x="522" y="76"/>
                  <a:pt x="521" y="77"/>
                </a:cubicBezTo>
                <a:cubicBezTo>
                  <a:pt x="515" y="88"/>
                  <a:pt x="510" y="99"/>
                  <a:pt x="513" y="112"/>
                </a:cubicBezTo>
                <a:cubicBezTo>
                  <a:pt x="514" y="116"/>
                  <a:pt x="516" y="119"/>
                  <a:pt x="521" y="118"/>
                </a:cubicBezTo>
                <a:cubicBezTo>
                  <a:pt x="519" y="112"/>
                  <a:pt x="519" y="112"/>
                  <a:pt x="521" y="110"/>
                </a:cubicBezTo>
                <a:cubicBezTo>
                  <a:pt x="523" y="113"/>
                  <a:pt x="523" y="113"/>
                  <a:pt x="522" y="124"/>
                </a:cubicBezTo>
                <a:cubicBezTo>
                  <a:pt x="520" y="123"/>
                  <a:pt x="517" y="121"/>
                  <a:pt x="515" y="119"/>
                </a:cubicBezTo>
                <a:cubicBezTo>
                  <a:pt x="514" y="121"/>
                  <a:pt x="513" y="122"/>
                  <a:pt x="512" y="124"/>
                </a:cubicBezTo>
                <a:cubicBezTo>
                  <a:pt x="510" y="122"/>
                  <a:pt x="509" y="120"/>
                  <a:pt x="508" y="118"/>
                </a:cubicBezTo>
                <a:cubicBezTo>
                  <a:pt x="503" y="109"/>
                  <a:pt x="500" y="100"/>
                  <a:pt x="499" y="90"/>
                </a:cubicBezTo>
                <a:cubicBezTo>
                  <a:pt x="498" y="87"/>
                  <a:pt x="496" y="84"/>
                  <a:pt x="495" y="83"/>
                </a:cubicBezTo>
                <a:cubicBezTo>
                  <a:pt x="490" y="82"/>
                  <a:pt x="487" y="80"/>
                  <a:pt x="486" y="75"/>
                </a:cubicBezTo>
                <a:cubicBezTo>
                  <a:pt x="486" y="75"/>
                  <a:pt x="485" y="75"/>
                  <a:pt x="484" y="74"/>
                </a:cubicBezTo>
                <a:cubicBezTo>
                  <a:pt x="484" y="81"/>
                  <a:pt x="484" y="87"/>
                  <a:pt x="484" y="94"/>
                </a:cubicBezTo>
                <a:cubicBezTo>
                  <a:pt x="479" y="87"/>
                  <a:pt x="482" y="78"/>
                  <a:pt x="477" y="71"/>
                </a:cubicBezTo>
                <a:cubicBezTo>
                  <a:pt x="475" y="75"/>
                  <a:pt x="479" y="80"/>
                  <a:pt x="472" y="82"/>
                </a:cubicBezTo>
                <a:cubicBezTo>
                  <a:pt x="474" y="72"/>
                  <a:pt x="471" y="64"/>
                  <a:pt x="464" y="56"/>
                </a:cubicBezTo>
                <a:cubicBezTo>
                  <a:pt x="469" y="59"/>
                  <a:pt x="471" y="58"/>
                  <a:pt x="471" y="53"/>
                </a:cubicBezTo>
                <a:cubicBezTo>
                  <a:pt x="471" y="50"/>
                  <a:pt x="471" y="46"/>
                  <a:pt x="476" y="45"/>
                </a:cubicBezTo>
                <a:cubicBezTo>
                  <a:pt x="475" y="47"/>
                  <a:pt x="475" y="49"/>
                  <a:pt x="475" y="51"/>
                </a:cubicBezTo>
                <a:cubicBezTo>
                  <a:pt x="474" y="58"/>
                  <a:pt x="477" y="62"/>
                  <a:pt x="483" y="65"/>
                </a:cubicBezTo>
                <a:cubicBezTo>
                  <a:pt x="485" y="65"/>
                  <a:pt x="487" y="67"/>
                  <a:pt x="489" y="68"/>
                </a:cubicBezTo>
                <a:cubicBezTo>
                  <a:pt x="490" y="69"/>
                  <a:pt x="492" y="70"/>
                  <a:pt x="493" y="72"/>
                </a:cubicBezTo>
                <a:cubicBezTo>
                  <a:pt x="496" y="74"/>
                  <a:pt x="498" y="75"/>
                  <a:pt x="500" y="78"/>
                </a:cubicBezTo>
                <a:cubicBezTo>
                  <a:pt x="502" y="80"/>
                  <a:pt x="503" y="84"/>
                  <a:pt x="504" y="87"/>
                </a:cubicBezTo>
                <a:cubicBezTo>
                  <a:pt x="500" y="90"/>
                  <a:pt x="501" y="95"/>
                  <a:pt x="508" y="100"/>
                </a:cubicBezTo>
                <a:cubicBezTo>
                  <a:pt x="508" y="98"/>
                  <a:pt x="509" y="96"/>
                  <a:pt x="510" y="95"/>
                </a:cubicBezTo>
                <a:cubicBezTo>
                  <a:pt x="513" y="89"/>
                  <a:pt x="515" y="82"/>
                  <a:pt x="519" y="77"/>
                </a:cubicBezTo>
                <a:cubicBezTo>
                  <a:pt x="523" y="71"/>
                  <a:pt x="523" y="66"/>
                  <a:pt x="517" y="62"/>
                </a:cubicBezTo>
                <a:cubicBezTo>
                  <a:pt x="515" y="60"/>
                  <a:pt x="512" y="58"/>
                  <a:pt x="511" y="55"/>
                </a:cubicBezTo>
                <a:cubicBezTo>
                  <a:pt x="510" y="54"/>
                  <a:pt x="510" y="50"/>
                  <a:pt x="511" y="49"/>
                </a:cubicBezTo>
                <a:cubicBezTo>
                  <a:pt x="514" y="46"/>
                  <a:pt x="518" y="43"/>
                  <a:pt x="521" y="40"/>
                </a:cubicBezTo>
                <a:cubicBezTo>
                  <a:pt x="523" y="39"/>
                  <a:pt x="525" y="39"/>
                  <a:pt x="527" y="38"/>
                </a:cubicBezTo>
                <a:cubicBezTo>
                  <a:pt x="527" y="39"/>
                  <a:pt x="527" y="39"/>
                  <a:pt x="527" y="39"/>
                </a:cubicBezTo>
                <a:cubicBezTo>
                  <a:pt x="526" y="41"/>
                  <a:pt x="525" y="43"/>
                  <a:pt x="524" y="44"/>
                </a:cubicBezTo>
                <a:cubicBezTo>
                  <a:pt x="533" y="46"/>
                  <a:pt x="534" y="47"/>
                  <a:pt x="533" y="55"/>
                </a:cubicBezTo>
                <a:cubicBezTo>
                  <a:pt x="532" y="52"/>
                  <a:pt x="531" y="50"/>
                  <a:pt x="530" y="47"/>
                </a:cubicBezTo>
                <a:cubicBezTo>
                  <a:pt x="529" y="55"/>
                  <a:pt x="530" y="61"/>
                  <a:pt x="538" y="64"/>
                </a:cubicBezTo>
                <a:cubicBezTo>
                  <a:pt x="539" y="65"/>
                  <a:pt x="540" y="66"/>
                  <a:pt x="541" y="67"/>
                </a:cubicBezTo>
                <a:cubicBezTo>
                  <a:pt x="546" y="72"/>
                  <a:pt x="550" y="71"/>
                  <a:pt x="553" y="65"/>
                </a:cubicBezTo>
                <a:cubicBezTo>
                  <a:pt x="556" y="56"/>
                  <a:pt x="552" y="46"/>
                  <a:pt x="545" y="43"/>
                </a:cubicBezTo>
                <a:cubicBezTo>
                  <a:pt x="545" y="48"/>
                  <a:pt x="545" y="53"/>
                  <a:pt x="545" y="58"/>
                </a:cubicBezTo>
                <a:cubicBezTo>
                  <a:pt x="544" y="58"/>
                  <a:pt x="544" y="58"/>
                  <a:pt x="543" y="58"/>
                </a:cubicBezTo>
                <a:cubicBezTo>
                  <a:pt x="544" y="57"/>
                  <a:pt x="544" y="55"/>
                  <a:pt x="544" y="54"/>
                </a:cubicBezTo>
                <a:cubicBezTo>
                  <a:pt x="543" y="47"/>
                  <a:pt x="542" y="40"/>
                  <a:pt x="534" y="36"/>
                </a:cubicBezTo>
                <a:cubicBezTo>
                  <a:pt x="527" y="33"/>
                  <a:pt x="521" y="27"/>
                  <a:pt x="515" y="22"/>
                </a:cubicBezTo>
                <a:cubicBezTo>
                  <a:pt x="515" y="22"/>
                  <a:pt x="514" y="21"/>
                  <a:pt x="514" y="20"/>
                </a:cubicBezTo>
                <a:cubicBezTo>
                  <a:pt x="516" y="20"/>
                  <a:pt x="517" y="20"/>
                  <a:pt x="519" y="20"/>
                </a:cubicBezTo>
                <a:cubicBezTo>
                  <a:pt x="512" y="17"/>
                  <a:pt x="505" y="13"/>
                  <a:pt x="498" y="16"/>
                </a:cubicBezTo>
                <a:cubicBezTo>
                  <a:pt x="497" y="16"/>
                  <a:pt x="495" y="17"/>
                  <a:pt x="494" y="16"/>
                </a:cubicBezTo>
                <a:cubicBezTo>
                  <a:pt x="493" y="16"/>
                  <a:pt x="492" y="13"/>
                  <a:pt x="492" y="13"/>
                </a:cubicBezTo>
                <a:cubicBezTo>
                  <a:pt x="496" y="11"/>
                  <a:pt x="501" y="6"/>
                  <a:pt x="505" y="7"/>
                </a:cubicBezTo>
                <a:cubicBezTo>
                  <a:pt x="515" y="8"/>
                  <a:pt x="526" y="9"/>
                  <a:pt x="533" y="19"/>
                </a:cubicBezTo>
                <a:cubicBezTo>
                  <a:pt x="533" y="20"/>
                  <a:pt x="534" y="20"/>
                  <a:pt x="534" y="20"/>
                </a:cubicBezTo>
                <a:cubicBezTo>
                  <a:pt x="539" y="22"/>
                  <a:pt x="552" y="18"/>
                  <a:pt x="555" y="13"/>
                </a:cubicBezTo>
                <a:cubicBezTo>
                  <a:pt x="552" y="14"/>
                  <a:pt x="550" y="15"/>
                  <a:pt x="546" y="16"/>
                </a:cubicBezTo>
                <a:cubicBezTo>
                  <a:pt x="549" y="12"/>
                  <a:pt x="551" y="10"/>
                  <a:pt x="555" y="11"/>
                </a:cubicBezTo>
                <a:cubicBezTo>
                  <a:pt x="565" y="12"/>
                  <a:pt x="574" y="16"/>
                  <a:pt x="581" y="23"/>
                </a:cubicBezTo>
                <a:cubicBezTo>
                  <a:pt x="583" y="25"/>
                  <a:pt x="586" y="27"/>
                  <a:pt x="588" y="28"/>
                </a:cubicBezTo>
                <a:cubicBezTo>
                  <a:pt x="592" y="31"/>
                  <a:pt x="595" y="34"/>
                  <a:pt x="595" y="38"/>
                </a:cubicBezTo>
                <a:cubicBezTo>
                  <a:pt x="595" y="44"/>
                  <a:pt x="597" y="46"/>
                  <a:pt x="602" y="47"/>
                </a:cubicBezTo>
                <a:cubicBezTo>
                  <a:pt x="614" y="48"/>
                  <a:pt x="622" y="55"/>
                  <a:pt x="629" y="64"/>
                </a:cubicBezTo>
                <a:cubicBezTo>
                  <a:pt x="633" y="71"/>
                  <a:pt x="636" y="79"/>
                  <a:pt x="640" y="87"/>
                </a:cubicBezTo>
                <a:cubicBezTo>
                  <a:pt x="642" y="90"/>
                  <a:pt x="644" y="95"/>
                  <a:pt x="650" y="96"/>
                </a:cubicBezTo>
                <a:cubicBezTo>
                  <a:pt x="660" y="98"/>
                  <a:pt x="670" y="101"/>
                  <a:pt x="677" y="112"/>
                </a:cubicBezTo>
                <a:cubicBezTo>
                  <a:pt x="685" y="124"/>
                  <a:pt x="691" y="136"/>
                  <a:pt x="685" y="152"/>
                </a:cubicBezTo>
                <a:cubicBezTo>
                  <a:pt x="683" y="156"/>
                  <a:pt x="685" y="158"/>
                  <a:pt x="690" y="159"/>
                </a:cubicBezTo>
                <a:cubicBezTo>
                  <a:pt x="697" y="161"/>
                  <a:pt x="702" y="164"/>
                  <a:pt x="705" y="171"/>
                </a:cubicBezTo>
                <a:cubicBezTo>
                  <a:pt x="709" y="179"/>
                  <a:pt x="712" y="187"/>
                  <a:pt x="718" y="194"/>
                </a:cubicBezTo>
                <a:cubicBezTo>
                  <a:pt x="723" y="201"/>
                  <a:pt x="727" y="210"/>
                  <a:pt x="729" y="218"/>
                </a:cubicBezTo>
                <a:cubicBezTo>
                  <a:pt x="730" y="221"/>
                  <a:pt x="730" y="225"/>
                  <a:pt x="729" y="228"/>
                </a:cubicBezTo>
                <a:cubicBezTo>
                  <a:pt x="728" y="234"/>
                  <a:pt x="729" y="239"/>
                  <a:pt x="735" y="243"/>
                </a:cubicBezTo>
                <a:cubicBezTo>
                  <a:pt x="742" y="248"/>
                  <a:pt x="746" y="256"/>
                  <a:pt x="748" y="265"/>
                </a:cubicBezTo>
                <a:cubicBezTo>
                  <a:pt x="748" y="266"/>
                  <a:pt x="748" y="268"/>
                  <a:pt x="749" y="269"/>
                </a:cubicBezTo>
                <a:cubicBezTo>
                  <a:pt x="753" y="275"/>
                  <a:pt x="753" y="282"/>
                  <a:pt x="753" y="289"/>
                </a:cubicBezTo>
                <a:cubicBezTo>
                  <a:pt x="753" y="290"/>
                  <a:pt x="754" y="292"/>
                  <a:pt x="754" y="292"/>
                </a:cubicBezTo>
                <a:cubicBezTo>
                  <a:pt x="761" y="296"/>
                  <a:pt x="764" y="303"/>
                  <a:pt x="767" y="310"/>
                </a:cubicBezTo>
                <a:cubicBezTo>
                  <a:pt x="769" y="315"/>
                  <a:pt x="771" y="321"/>
                  <a:pt x="766" y="327"/>
                </a:cubicBezTo>
                <a:cubicBezTo>
                  <a:pt x="766" y="328"/>
                  <a:pt x="766" y="330"/>
                  <a:pt x="767" y="331"/>
                </a:cubicBezTo>
                <a:cubicBezTo>
                  <a:pt x="770" y="335"/>
                  <a:pt x="773" y="338"/>
                  <a:pt x="776" y="342"/>
                </a:cubicBezTo>
                <a:cubicBezTo>
                  <a:pt x="779" y="345"/>
                  <a:pt x="783" y="349"/>
                  <a:pt x="785" y="353"/>
                </a:cubicBezTo>
                <a:cubicBezTo>
                  <a:pt x="787" y="357"/>
                  <a:pt x="788" y="363"/>
                  <a:pt x="790" y="368"/>
                </a:cubicBezTo>
                <a:cubicBezTo>
                  <a:pt x="792" y="376"/>
                  <a:pt x="792" y="384"/>
                  <a:pt x="787" y="391"/>
                </a:cubicBezTo>
                <a:cubicBezTo>
                  <a:pt x="783" y="395"/>
                  <a:pt x="784" y="398"/>
                  <a:pt x="789" y="400"/>
                </a:cubicBezTo>
                <a:cubicBezTo>
                  <a:pt x="794" y="402"/>
                  <a:pt x="798" y="405"/>
                  <a:pt x="798" y="411"/>
                </a:cubicBezTo>
                <a:cubicBezTo>
                  <a:pt x="797" y="426"/>
                  <a:pt x="797" y="440"/>
                  <a:pt x="796" y="454"/>
                </a:cubicBezTo>
                <a:cubicBezTo>
                  <a:pt x="796" y="457"/>
                  <a:pt x="796" y="460"/>
                  <a:pt x="800" y="461"/>
                </a:cubicBezTo>
                <a:cubicBezTo>
                  <a:pt x="809" y="465"/>
                  <a:pt x="814" y="477"/>
                  <a:pt x="812" y="487"/>
                </a:cubicBezTo>
                <a:cubicBezTo>
                  <a:pt x="811" y="489"/>
                  <a:pt x="813" y="492"/>
                  <a:pt x="814" y="495"/>
                </a:cubicBezTo>
                <a:cubicBezTo>
                  <a:pt x="815" y="498"/>
                  <a:pt x="818" y="502"/>
                  <a:pt x="818" y="506"/>
                </a:cubicBezTo>
                <a:cubicBezTo>
                  <a:pt x="818" y="514"/>
                  <a:pt x="817" y="523"/>
                  <a:pt x="817" y="532"/>
                </a:cubicBezTo>
                <a:cubicBezTo>
                  <a:pt x="816" y="534"/>
                  <a:pt x="814" y="537"/>
                  <a:pt x="813" y="540"/>
                </a:cubicBezTo>
                <a:cubicBezTo>
                  <a:pt x="812" y="543"/>
                  <a:pt x="810" y="546"/>
                  <a:pt x="809" y="550"/>
                </a:cubicBezTo>
                <a:cubicBezTo>
                  <a:pt x="808" y="553"/>
                  <a:pt x="808" y="555"/>
                  <a:pt x="812" y="557"/>
                </a:cubicBezTo>
                <a:cubicBezTo>
                  <a:pt x="820" y="560"/>
                  <a:pt x="823" y="574"/>
                  <a:pt x="817" y="579"/>
                </a:cubicBezTo>
                <a:cubicBezTo>
                  <a:pt x="811" y="584"/>
                  <a:pt x="811" y="584"/>
                  <a:pt x="815" y="591"/>
                </a:cubicBezTo>
                <a:cubicBezTo>
                  <a:pt x="816" y="592"/>
                  <a:pt x="816" y="593"/>
                  <a:pt x="816" y="594"/>
                </a:cubicBezTo>
                <a:cubicBezTo>
                  <a:pt x="818" y="604"/>
                  <a:pt x="815" y="613"/>
                  <a:pt x="809" y="621"/>
                </a:cubicBezTo>
                <a:cubicBezTo>
                  <a:pt x="808" y="623"/>
                  <a:pt x="807" y="625"/>
                  <a:pt x="809" y="627"/>
                </a:cubicBezTo>
                <a:cubicBezTo>
                  <a:pt x="817" y="632"/>
                  <a:pt x="822" y="639"/>
                  <a:pt x="822" y="649"/>
                </a:cubicBezTo>
                <a:cubicBezTo>
                  <a:pt x="822" y="659"/>
                  <a:pt x="821" y="669"/>
                  <a:pt x="816" y="678"/>
                </a:cubicBezTo>
                <a:cubicBezTo>
                  <a:pt x="815" y="680"/>
                  <a:pt x="815" y="683"/>
                  <a:pt x="816" y="685"/>
                </a:cubicBezTo>
                <a:cubicBezTo>
                  <a:pt x="817" y="691"/>
                  <a:pt x="820" y="696"/>
                  <a:pt x="818" y="703"/>
                </a:cubicBezTo>
                <a:cubicBezTo>
                  <a:pt x="816" y="708"/>
                  <a:pt x="814" y="713"/>
                  <a:pt x="813" y="719"/>
                </a:cubicBezTo>
                <a:cubicBezTo>
                  <a:pt x="813" y="721"/>
                  <a:pt x="813" y="725"/>
                  <a:pt x="814" y="726"/>
                </a:cubicBezTo>
                <a:cubicBezTo>
                  <a:pt x="820" y="729"/>
                  <a:pt x="818" y="735"/>
                  <a:pt x="819" y="740"/>
                </a:cubicBezTo>
                <a:cubicBezTo>
                  <a:pt x="819" y="750"/>
                  <a:pt x="816" y="760"/>
                  <a:pt x="818" y="771"/>
                </a:cubicBezTo>
                <a:cubicBezTo>
                  <a:pt x="818" y="774"/>
                  <a:pt x="818" y="777"/>
                  <a:pt x="817" y="780"/>
                </a:cubicBezTo>
                <a:cubicBezTo>
                  <a:pt x="811" y="798"/>
                  <a:pt x="806" y="815"/>
                  <a:pt x="800" y="832"/>
                </a:cubicBezTo>
                <a:cubicBezTo>
                  <a:pt x="799" y="835"/>
                  <a:pt x="797" y="837"/>
                  <a:pt x="796" y="839"/>
                </a:cubicBezTo>
                <a:cubicBezTo>
                  <a:pt x="793" y="844"/>
                  <a:pt x="789" y="849"/>
                  <a:pt x="786" y="854"/>
                </a:cubicBezTo>
                <a:cubicBezTo>
                  <a:pt x="783" y="860"/>
                  <a:pt x="780" y="867"/>
                  <a:pt x="776" y="873"/>
                </a:cubicBezTo>
                <a:cubicBezTo>
                  <a:pt x="766" y="889"/>
                  <a:pt x="756" y="905"/>
                  <a:pt x="745" y="922"/>
                </a:cubicBezTo>
                <a:cubicBezTo>
                  <a:pt x="744" y="923"/>
                  <a:pt x="742" y="925"/>
                  <a:pt x="740" y="926"/>
                </a:cubicBezTo>
                <a:cubicBezTo>
                  <a:pt x="735" y="928"/>
                  <a:pt x="728" y="930"/>
                  <a:pt x="726" y="936"/>
                </a:cubicBezTo>
                <a:cubicBezTo>
                  <a:pt x="725" y="937"/>
                  <a:pt x="724" y="938"/>
                  <a:pt x="723" y="939"/>
                </a:cubicBezTo>
                <a:cubicBezTo>
                  <a:pt x="718" y="943"/>
                  <a:pt x="713" y="948"/>
                  <a:pt x="707" y="952"/>
                </a:cubicBezTo>
                <a:cubicBezTo>
                  <a:pt x="697" y="959"/>
                  <a:pt x="686" y="967"/>
                  <a:pt x="675" y="971"/>
                </a:cubicBezTo>
                <a:cubicBezTo>
                  <a:pt x="673" y="974"/>
                  <a:pt x="672" y="977"/>
                  <a:pt x="669" y="979"/>
                </a:cubicBezTo>
                <a:cubicBezTo>
                  <a:pt x="667" y="983"/>
                  <a:pt x="663" y="985"/>
                  <a:pt x="659" y="988"/>
                </a:cubicBezTo>
                <a:cubicBezTo>
                  <a:pt x="654" y="992"/>
                  <a:pt x="649" y="996"/>
                  <a:pt x="644" y="999"/>
                </a:cubicBezTo>
                <a:cubicBezTo>
                  <a:pt x="637" y="1003"/>
                  <a:pt x="630" y="1006"/>
                  <a:pt x="623" y="1009"/>
                </a:cubicBezTo>
                <a:cubicBezTo>
                  <a:pt x="612" y="1013"/>
                  <a:pt x="602" y="1017"/>
                  <a:pt x="591" y="1015"/>
                </a:cubicBezTo>
                <a:cubicBezTo>
                  <a:pt x="589" y="1015"/>
                  <a:pt x="587" y="1015"/>
                  <a:pt x="585" y="1016"/>
                </a:cubicBezTo>
                <a:cubicBezTo>
                  <a:pt x="577" y="1019"/>
                  <a:pt x="568" y="1021"/>
                  <a:pt x="560" y="1024"/>
                </a:cubicBezTo>
                <a:close/>
                <a:moveTo>
                  <a:pt x="97" y="752"/>
                </a:moveTo>
                <a:cubicBezTo>
                  <a:pt x="96" y="753"/>
                  <a:pt x="95" y="755"/>
                  <a:pt x="95" y="757"/>
                </a:cubicBezTo>
                <a:cubicBezTo>
                  <a:pt x="105" y="758"/>
                  <a:pt x="107" y="756"/>
                  <a:pt x="109" y="745"/>
                </a:cubicBezTo>
                <a:cubicBezTo>
                  <a:pt x="107" y="748"/>
                  <a:pt x="106" y="750"/>
                  <a:pt x="104" y="752"/>
                </a:cubicBezTo>
                <a:cubicBezTo>
                  <a:pt x="104" y="750"/>
                  <a:pt x="103" y="749"/>
                  <a:pt x="103" y="746"/>
                </a:cubicBezTo>
                <a:cubicBezTo>
                  <a:pt x="100" y="748"/>
                  <a:pt x="99" y="750"/>
                  <a:pt x="97" y="751"/>
                </a:cubicBezTo>
                <a:cubicBezTo>
                  <a:pt x="94" y="751"/>
                  <a:pt x="91" y="750"/>
                  <a:pt x="89" y="749"/>
                </a:cubicBezTo>
                <a:cubicBezTo>
                  <a:pt x="87" y="749"/>
                  <a:pt x="84" y="750"/>
                  <a:pt x="83" y="751"/>
                </a:cubicBezTo>
                <a:cubicBezTo>
                  <a:pt x="82" y="751"/>
                  <a:pt x="83" y="754"/>
                  <a:pt x="83" y="756"/>
                </a:cubicBezTo>
                <a:cubicBezTo>
                  <a:pt x="74" y="755"/>
                  <a:pt x="77" y="746"/>
                  <a:pt x="73" y="742"/>
                </a:cubicBezTo>
                <a:cubicBezTo>
                  <a:pt x="68" y="746"/>
                  <a:pt x="71" y="751"/>
                  <a:pt x="72" y="756"/>
                </a:cubicBezTo>
                <a:cubicBezTo>
                  <a:pt x="73" y="762"/>
                  <a:pt x="78" y="761"/>
                  <a:pt x="83" y="761"/>
                </a:cubicBezTo>
                <a:cubicBezTo>
                  <a:pt x="82" y="762"/>
                  <a:pt x="81" y="763"/>
                  <a:pt x="79" y="765"/>
                </a:cubicBezTo>
                <a:cubicBezTo>
                  <a:pt x="84" y="765"/>
                  <a:pt x="87" y="765"/>
                  <a:pt x="92" y="765"/>
                </a:cubicBezTo>
                <a:cubicBezTo>
                  <a:pt x="90" y="763"/>
                  <a:pt x="89" y="762"/>
                  <a:pt x="88" y="761"/>
                </a:cubicBezTo>
                <a:cubicBezTo>
                  <a:pt x="90" y="759"/>
                  <a:pt x="91" y="757"/>
                  <a:pt x="93" y="755"/>
                </a:cubicBezTo>
                <a:cubicBezTo>
                  <a:pt x="94" y="754"/>
                  <a:pt x="95" y="753"/>
                  <a:pt x="97" y="752"/>
                </a:cubicBezTo>
                <a:close/>
                <a:moveTo>
                  <a:pt x="266" y="667"/>
                </a:moveTo>
                <a:cubicBezTo>
                  <a:pt x="264" y="668"/>
                  <a:pt x="261" y="669"/>
                  <a:pt x="259" y="671"/>
                </a:cubicBezTo>
                <a:cubicBezTo>
                  <a:pt x="259" y="671"/>
                  <a:pt x="259" y="672"/>
                  <a:pt x="260" y="673"/>
                </a:cubicBezTo>
                <a:cubicBezTo>
                  <a:pt x="261" y="673"/>
                  <a:pt x="263" y="673"/>
                  <a:pt x="264" y="673"/>
                </a:cubicBezTo>
                <a:cubicBezTo>
                  <a:pt x="266" y="673"/>
                  <a:pt x="268" y="673"/>
                  <a:pt x="270" y="673"/>
                </a:cubicBezTo>
                <a:cubicBezTo>
                  <a:pt x="270" y="675"/>
                  <a:pt x="270" y="677"/>
                  <a:pt x="271" y="678"/>
                </a:cubicBezTo>
                <a:cubicBezTo>
                  <a:pt x="272" y="679"/>
                  <a:pt x="274" y="680"/>
                  <a:pt x="276" y="681"/>
                </a:cubicBezTo>
                <a:cubicBezTo>
                  <a:pt x="271" y="684"/>
                  <a:pt x="271" y="685"/>
                  <a:pt x="276" y="689"/>
                </a:cubicBezTo>
                <a:cubicBezTo>
                  <a:pt x="276" y="688"/>
                  <a:pt x="277" y="686"/>
                  <a:pt x="278" y="685"/>
                </a:cubicBezTo>
                <a:cubicBezTo>
                  <a:pt x="282" y="688"/>
                  <a:pt x="294" y="688"/>
                  <a:pt x="298" y="686"/>
                </a:cubicBezTo>
                <a:cubicBezTo>
                  <a:pt x="293" y="684"/>
                  <a:pt x="288" y="682"/>
                  <a:pt x="283" y="680"/>
                </a:cubicBezTo>
                <a:cubicBezTo>
                  <a:pt x="288" y="674"/>
                  <a:pt x="282" y="674"/>
                  <a:pt x="278" y="672"/>
                </a:cubicBezTo>
                <a:cubicBezTo>
                  <a:pt x="282" y="670"/>
                  <a:pt x="285" y="670"/>
                  <a:pt x="288" y="669"/>
                </a:cubicBezTo>
                <a:cubicBezTo>
                  <a:pt x="288" y="668"/>
                  <a:pt x="288" y="668"/>
                  <a:pt x="288" y="667"/>
                </a:cubicBezTo>
                <a:cubicBezTo>
                  <a:pt x="280" y="667"/>
                  <a:pt x="273" y="667"/>
                  <a:pt x="266" y="667"/>
                </a:cubicBezTo>
                <a:cubicBezTo>
                  <a:pt x="272" y="666"/>
                  <a:pt x="278" y="664"/>
                  <a:pt x="284" y="663"/>
                </a:cubicBezTo>
                <a:cubicBezTo>
                  <a:pt x="283" y="661"/>
                  <a:pt x="281" y="660"/>
                  <a:pt x="279" y="660"/>
                </a:cubicBezTo>
                <a:cubicBezTo>
                  <a:pt x="265" y="660"/>
                  <a:pt x="251" y="661"/>
                  <a:pt x="237" y="661"/>
                </a:cubicBezTo>
                <a:cubicBezTo>
                  <a:pt x="235" y="661"/>
                  <a:pt x="233" y="661"/>
                  <a:pt x="231" y="661"/>
                </a:cubicBezTo>
                <a:cubicBezTo>
                  <a:pt x="231" y="661"/>
                  <a:pt x="231" y="660"/>
                  <a:pt x="231" y="660"/>
                </a:cubicBezTo>
                <a:cubicBezTo>
                  <a:pt x="246" y="659"/>
                  <a:pt x="262" y="658"/>
                  <a:pt x="278" y="657"/>
                </a:cubicBezTo>
                <a:cubicBezTo>
                  <a:pt x="278" y="656"/>
                  <a:pt x="278" y="656"/>
                  <a:pt x="278" y="655"/>
                </a:cubicBezTo>
                <a:cubicBezTo>
                  <a:pt x="269" y="650"/>
                  <a:pt x="259" y="653"/>
                  <a:pt x="249" y="651"/>
                </a:cubicBezTo>
                <a:cubicBezTo>
                  <a:pt x="254" y="650"/>
                  <a:pt x="260" y="650"/>
                  <a:pt x="265" y="649"/>
                </a:cubicBezTo>
                <a:cubicBezTo>
                  <a:pt x="272" y="648"/>
                  <a:pt x="278" y="649"/>
                  <a:pt x="282" y="655"/>
                </a:cubicBezTo>
                <a:cubicBezTo>
                  <a:pt x="283" y="656"/>
                  <a:pt x="286" y="658"/>
                  <a:pt x="288" y="657"/>
                </a:cubicBezTo>
                <a:cubicBezTo>
                  <a:pt x="291" y="656"/>
                  <a:pt x="295" y="655"/>
                  <a:pt x="300" y="653"/>
                </a:cubicBezTo>
                <a:cubicBezTo>
                  <a:pt x="293" y="650"/>
                  <a:pt x="287" y="647"/>
                  <a:pt x="281" y="644"/>
                </a:cubicBezTo>
                <a:cubicBezTo>
                  <a:pt x="280" y="645"/>
                  <a:pt x="280" y="645"/>
                  <a:pt x="280" y="646"/>
                </a:cubicBezTo>
                <a:cubicBezTo>
                  <a:pt x="282" y="648"/>
                  <a:pt x="284" y="651"/>
                  <a:pt x="287" y="653"/>
                </a:cubicBezTo>
                <a:cubicBezTo>
                  <a:pt x="286" y="654"/>
                  <a:pt x="286" y="654"/>
                  <a:pt x="286" y="654"/>
                </a:cubicBezTo>
                <a:cubicBezTo>
                  <a:pt x="285" y="653"/>
                  <a:pt x="284" y="652"/>
                  <a:pt x="282" y="652"/>
                </a:cubicBezTo>
                <a:cubicBezTo>
                  <a:pt x="280" y="650"/>
                  <a:pt x="278" y="648"/>
                  <a:pt x="275" y="647"/>
                </a:cubicBezTo>
                <a:cubicBezTo>
                  <a:pt x="271" y="646"/>
                  <a:pt x="266" y="646"/>
                  <a:pt x="261" y="645"/>
                </a:cubicBezTo>
                <a:cubicBezTo>
                  <a:pt x="258" y="644"/>
                  <a:pt x="253" y="646"/>
                  <a:pt x="251" y="641"/>
                </a:cubicBezTo>
                <a:cubicBezTo>
                  <a:pt x="251" y="640"/>
                  <a:pt x="249" y="640"/>
                  <a:pt x="248" y="640"/>
                </a:cubicBezTo>
                <a:cubicBezTo>
                  <a:pt x="246" y="640"/>
                  <a:pt x="243" y="640"/>
                  <a:pt x="240" y="640"/>
                </a:cubicBezTo>
                <a:cubicBezTo>
                  <a:pt x="240" y="632"/>
                  <a:pt x="233" y="635"/>
                  <a:pt x="229" y="632"/>
                </a:cubicBezTo>
                <a:cubicBezTo>
                  <a:pt x="230" y="635"/>
                  <a:pt x="231" y="637"/>
                  <a:pt x="231" y="640"/>
                </a:cubicBezTo>
                <a:cubicBezTo>
                  <a:pt x="230" y="641"/>
                  <a:pt x="228" y="641"/>
                  <a:pt x="226" y="643"/>
                </a:cubicBezTo>
                <a:cubicBezTo>
                  <a:pt x="228" y="643"/>
                  <a:pt x="230" y="643"/>
                  <a:pt x="232" y="644"/>
                </a:cubicBezTo>
                <a:cubicBezTo>
                  <a:pt x="228" y="646"/>
                  <a:pt x="224" y="647"/>
                  <a:pt x="220" y="649"/>
                </a:cubicBezTo>
                <a:cubicBezTo>
                  <a:pt x="217" y="650"/>
                  <a:pt x="215" y="652"/>
                  <a:pt x="212" y="653"/>
                </a:cubicBezTo>
                <a:cubicBezTo>
                  <a:pt x="207" y="657"/>
                  <a:pt x="200" y="659"/>
                  <a:pt x="197" y="667"/>
                </a:cubicBezTo>
                <a:cubicBezTo>
                  <a:pt x="195" y="675"/>
                  <a:pt x="192" y="683"/>
                  <a:pt x="189" y="691"/>
                </a:cubicBezTo>
                <a:cubicBezTo>
                  <a:pt x="185" y="706"/>
                  <a:pt x="185" y="721"/>
                  <a:pt x="188" y="736"/>
                </a:cubicBezTo>
                <a:cubicBezTo>
                  <a:pt x="188" y="739"/>
                  <a:pt x="189" y="741"/>
                  <a:pt x="190" y="744"/>
                </a:cubicBezTo>
                <a:cubicBezTo>
                  <a:pt x="191" y="744"/>
                  <a:pt x="192" y="744"/>
                  <a:pt x="193" y="744"/>
                </a:cubicBezTo>
                <a:cubicBezTo>
                  <a:pt x="193" y="732"/>
                  <a:pt x="193" y="720"/>
                  <a:pt x="193" y="708"/>
                </a:cubicBezTo>
                <a:cubicBezTo>
                  <a:pt x="193" y="708"/>
                  <a:pt x="193" y="708"/>
                  <a:pt x="193" y="708"/>
                </a:cubicBezTo>
                <a:cubicBezTo>
                  <a:pt x="196" y="723"/>
                  <a:pt x="198" y="738"/>
                  <a:pt x="200" y="752"/>
                </a:cubicBezTo>
                <a:cubicBezTo>
                  <a:pt x="199" y="752"/>
                  <a:pt x="198" y="751"/>
                  <a:pt x="197" y="749"/>
                </a:cubicBezTo>
                <a:cubicBezTo>
                  <a:pt x="196" y="750"/>
                  <a:pt x="195" y="751"/>
                  <a:pt x="194" y="752"/>
                </a:cubicBezTo>
                <a:cubicBezTo>
                  <a:pt x="194" y="751"/>
                  <a:pt x="193" y="750"/>
                  <a:pt x="192" y="748"/>
                </a:cubicBezTo>
                <a:cubicBezTo>
                  <a:pt x="192" y="751"/>
                  <a:pt x="192" y="752"/>
                  <a:pt x="191" y="754"/>
                </a:cubicBezTo>
                <a:cubicBezTo>
                  <a:pt x="190" y="752"/>
                  <a:pt x="188" y="750"/>
                  <a:pt x="186" y="747"/>
                </a:cubicBezTo>
                <a:cubicBezTo>
                  <a:pt x="186" y="750"/>
                  <a:pt x="185" y="752"/>
                  <a:pt x="185" y="752"/>
                </a:cubicBezTo>
                <a:cubicBezTo>
                  <a:pt x="188" y="755"/>
                  <a:pt x="190" y="757"/>
                  <a:pt x="193" y="760"/>
                </a:cubicBezTo>
                <a:cubicBezTo>
                  <a:pt x="188" y="765"/>
                  <a:pt x="200" y="794"/>
                  <a:pt x="208" y="796"/>
                </a:cubicBezTo>
                <a:cubicBezTo>
                  <a:pt x="210" y="789"/>
                  <a:pt x="202" y="784"/>
                  <a:pt x="202" y="776"/>
                </a:cubicBezTo>
                <a:cubicBezTo>
                  <a:pt x="203" y="770"/>
                  <a:pt x="198" y="763"/>
                  <a:pt x="195" y="757"/>
                </a:cubicBezTo>
                <a:cubicBezTo>
                  <a:pt x="196" y="757"/>
                  <a:pt x="197" y="756"/>
                  <a:pt x="197" y="756"/>
                </a:cubicBezTo>
                <a:cubicBezTo>
                  <a:pt x="199" y="760"/>
                  <a:pt x="200" y="764"/>
                  <a:pt x="201" y="768"/>
                </a:cubicBezTo>
                <a:cubicBezTo>
                  <a:pt x="205" y="777"/>
                  <a:pt x="205" y="777"/>
                  <a:pt x="208" y="778"/>
                </a:cubicBezTo>
                <a:cubicBezTo>
                  <a:pt x="206" y="773"/>
                  <a:pt x="205" y="768"/>
                  <a:pt x="203" y="763"/>
                </a:cubicBezTo>
                <a:cubicBezTo>
                  <a:pt x="204" y="763"/>
                  <a:pt x="204" y="763"/>
                  <a:pt x="204" y="763"/>
                </a:cubicBezTo>
                <a:cubicBezTo>
                  <a:pt x="206" y="765"/>
                  <a:pt x="208" y="767"/>
                  <a:pt x="209" y="769"/>
                </a:cubicBezTo>
                <a:cubicBezTo>
                  <a:pt x="210" y="769"/>
                  <a:pt x="211" y="769"/>
                  <a:pt x="211" y="768"/>
                </a:cubicBezTo>
                <a:cubicBezTo>
                  <a:pt x="210" y="762"/>
                  <a:pt x="209" y="757"/>
                  <a:pt x="208" y="751"/>
                </a:cubicBezTo>
                <a:cubicBezTo>
                  <a:pt x="210" y="752"/>
                  <a:pt x="211" y="752"/>
                  <a:pt x="214" y="753"/>
                </a:cubicBezTo>
                <a:cubicBezTo>
                  <a:pt x="213" y="748"/>
                  <a:pt x="213" y="744"/>
                  <a:pt x="212" y="740"/>
                </a:cubicBezTo>
                <a:cubicBezTo>
                  <a:pt x="212" y="736"/>
                  <a:pt x="213" y="735"/>
                  <a:pt x="215" y="736"/>
                </a:cubicBezTo>
                <a:cubicBezTo>
                  <a:pt x="215" y="739"/>
                  <a:pt x="215" y="742"/>
                  <a:pt x="215" y="745"/>
                </a:cubicBezTo>
                <a:cubicBezTo>
                  <a:pt x="216" y="746"/>
                  <a:pt x="219" y="746"/>
                  <a:pt x="220" y="747"/>
                </a:cubicBezTo>
                <a:cubicBezTo>
                  <a:pt x="221" y="745"/>
                  <a:pt x="221" y="744"/>
                  <a:pt x="221" y="742"/>
                </a:cubicBezTo>
                <a:cubicBezTo>
                  <a:pt x="221" y="738"/>
                  <a:pt x="221" y="734"/>
                  <a:pt x="220" y="730"/>
                </a:cubicBezTo>
                <a:cubicBezTo>
                  <a:pt x="219" y="729"/>
                  <a:pt x="218" y="727"/>
                  <a:pt x="217" y="725"/>
                </a:cubicBezTo>
                <a:cubicBezTo>
                  <a:pt x="215" y="727"/>
                  <a:pt x="214" y="728"/>
                  <a:pt x="212" y="730"/>
                </a:cubicBezTo>
                <a:cubicBezTo>
                  <a:pt x="212" y="730"/>
                  <a:pt x="212" y="731"/>
                  <a:pt x="212" y="732"/>
                </a:cubicBezTo>
                <a:cubicBezTo>
                  <a:pt x="211" y="732"/>
                  <a:pt x="211" y="732"/>
                  <a:pt x="210" y="732"/>
                </a:cubicBezTo>
                <a:cubicBezTo>
                  <a:pt x="209" y="726"/>
                  <a:pt x="207" y="720"/>
                  <a:pt x="206" y="716"/>
                </a:cubicBezTo>
                <a:cubicBezTo>
                  <a:pt x="214" y="715"/>
                  <a:pt x="220" y="714"/>
                  <a:pt x="226" y="713"/>
                </a:cubicBezTo>
                <a:cubicBezTo>
                  <a:pt x="227" y="712"/>
                  <a:pt x="229" y="711"/>
                  <a:pt x="229" y="710"/>
                </a:cubicBezTo>
                <a:cubicBezTo>
                  <a:pt x="229" y="709"/>
                  <a:pt x="227" y="708"/>
                  <a:pt x="226" y="708"/>
                </a:cubicBezTo>
                <a:cubicBezTo>
                  <a:pt x="225" y="707"/>
                  <a:pt x="223" y="707"/>
                  <a:pt x="221" y="708"/>
                </a:cubicBezTo>
                <a:cubicBezTo>
                  <a:pt x="216" y="708"/>
                  <a:pt x="211" y="709"/>
                  <a:pt x="207" y="709"/>
                </a:cubicBezTo>
                <a:cubicBezTo>
                  <a:pt x="203" y="701"/>
                  <a:pt x="206" y="694"/>
                  <a:pt x="209" y="687"/>
                </a:cubicBezTo>
                <a:cubicBezTo>
                  <a:pt x="210" y="685"/>
                  <a:pt x="211" y="683"/>
                  <a:pt x="212" y="681"/>
                </a:cubicBezTo>
                <a:cubicBezTo>
                  <a:pt x="213" y="678"/>
                  <a:pt x="215" y="677"/>
                  <a:pt x="219" y="677"/>
                </a:cubicBezTo>
                <a:cubicBezTo>
                  <a:pt x="229" y="678"/>
                  <a:pt x="239" y="677"/>
                  <a:pt x="246" y="670"/>
                </a:cubicBezTo>
                <a:cubicBezTo>
                  <a:pt x="251" y="666"/>
                  <a:pt x="255" y="666"/>
                  <a:pt x="260" y="666"/>
                </a:cubicBezTo>
                <a:cubicBezTo>
                  <a:pt x="262" y="667"/>
                  <a:pt x="264" y="667"/>
                  <a:pt x="266" y="667"/>
                </a:cubicBezTo>
                <a:close/>
                <a:moveTo>
                  <a:pt x="212" y="490"/>
                </a:moveTo>
                <a:cubicBezTo>
                  <a:pt x="209" y="486"/>
                  <a:pt x="205" y="481"/>
                  <a:pt x="202" y="477"/>
                </a:cubicBezTo>
                <a:cubicBezTo>
                  <a:pt x="205" y="471"/>
                  <a:pt x="205" y="471"/>
                  <a:pt x="208" y="472"/>
                </a:cubicBezTo>
                <a:cubicBezTo>
                  <a:pt x="212" y="472"/>
                  <a:pt x="215" y="473"/>
                  <a:pt x="218" y="473"/>
                </a:cubicBezTo>
                <a:cubicBezTo>
                  <a:pt x="219" y="474"/>
                  <a:pt x="220" y="475"/>
                  <a:pt x="221" y="475"/>
                </a:cubicBezTo>
                <a:cubicBezTo>
                  <a:pt x="228" y="474"/>
                  <a:pt x="228" y="479"/>
                  <a:pt x="229" y="484"/>
                </a:cubicBezTo>
                <a:cubicBezTo>
                  <a:pt x="230" y="488"/>
                  <a:pt x="231" y="493"/>
                  <a:pt x="233" y="498"/>
                </a:cubicBezTo>
                <a:cubicBezTo>
                  <a:pt x="235" y="502"/>
                  <a:pt x="237" y="503"/>
                  <a:pt x="241" y="500"/>
                </a:cubicBezTo>
                <a:cubicBezTo>
                  <a:pt x="245" y="510"/>
                  <a:pt x="254" y="513"/>
                  <a:pt x="264" y="516"/>
                </a:cubicBezTo>
                <a:cubicBezTo>
                  <a:pt x="260" y="518"/>
                  <a:pt x="256" y="521"/>
                  <a:pt x="253" y="523"/>
                </a:cubicBezTo>
                <a:cubicBezTo>
                  <a:pt x="253" y="523"/>
                  <a:pt x="253" y="524"/>
                  <a:pt x="253" y="524"/>
                </a:cubicBezTo>
                <a:cubicBezTo>
                  <a:pt x="255" y="525"/>
                  <a:pt x="257" y="525"/>
                  <a:pt x="257" y="525"/>
                </a:cubicBezTo>
                <a:cubicBezTo>
                  <a:pt x="258" y="532"/>
                  <a:pt x="259" y="538"/>
                  <a:pt x="260" y="544"/>
                </a:cubicBezTo>
                <a:cubicBezTo>
                  <a:pt x="261" y="551"/>
                  <a:pt x="264" y="556"/>
                  <a:pt x="269" y="560"/>
                </a:cubicBezTo>
                <a:cubicBezTo>
                  <a:pt x="272" y="562"/>
                  <a:pt x="276" y="562"/>
                  <a:pt x="280" y="564"/>
                </a:cubicBezTo>
                <a:cubicBezTo>
                  <a:pt x="279" y="569"/>
                  <a:pt x="281" y="570"/>
                  <a:pt x="287" y="568"/>
                </a:cubicBezTo>
                <a:cubicBezTo>
                  <a:pt x="289" y="568"/>
                  <a:pt x="291" y="568"/>
                  <a:pt x="293" y="569"/>
                </a:cubicBezTo>
                <a:cubicBezTo>
                  <a:pt x="300" y="571"/>
                  <a:pt x="307" y="573"/>
                  <a:pt x="314" y="575"/>
                </a:cubicBezTo>
                <a:cubicBezTo>
                  <a:pt x="317" y="576"/>
                  <a:pt x="322" y="577"/>
                  <a:pt x="325" y="579"/>
                </a:cubicBezTo>
                <a:cubicBezTo>
                  <a:pt x="332" y="585"/>
                  <a:pt x="345" y="586"/>
                  <a:pt x="351" y="579"/>
                </a:cubicBezTo>
                <a:cubicBezTo>
                  <a:pt x="349" y="579"/>
                  <a:pt x="346" y="580"/>
                  <a:pt x="345" y="580"/>
                </a:cubicBezTo>
                <a:cubicBezTo>
                  <a:pt x="351" y="574"/>
                  <a:pt x="357" y="569"/>
                  <a:pt x="364" y="563"/>
                </a:cubicBezTo>
                <a:cubicBezTo>
                  <a:pt x="364" y="563"/>
                  <a:pt x="364" y="563"/>
                  <a:pt x="365" y="564"/>
                </a:cubicBezTo>
                <a:cubicBezTo>
                  <a:pt x="362" y="567"/>
                  <a:pt x="360" y="570"/>
                  <a:pt x="358" y="573"/>
                </a:cubicBezTo>
                <a:cubicBezTo>
                  <a:pt x="358" y="573"/>
                  <a:pt x="358" y="574"/>
                  <a:pt x="359" y="574"/>
                </a:cubicBezTo>
                <a:cubicBezTo>
                  <a:pt x="365" y="571"/>
                  <a:pt x="371" y="568"/>
                  <a:pt x="377" y="565"/>
                </a:cubicBezTo>
                <a:cubicBezTo>
                  <a:pt x="390" y="559"/>
                  <a:pt x="396" y="548"/>
                  <a:pt x="397" y="533"/>
                </a:cubicBezTo>
                <a:cubicBezTo>
                  <a:pt x="395" y="533"/>
                  <a:pt x="393" y="533"/>
                  <a:pt x="392" y="533"/>
                </a:cubicBezTo>
                <a:cubicBezTo>
                  <a:pt x="391" y="531"/>
                  <a:pt x="390" y="530"/>
                  <a:pt x="389" y="527"/>
                </a:cubicBezTo>
                <a:cubicBezTo>
                  <a:pt x="388" y="531"/>
                  <a:pt x="387" y="533"/>
                  <a:pt x="387" y="535"/>
                </a:cubicBezTo>
                <a:cubicBezTo>
                  <a:pt x="386" y="535"/>
                  <a:pt x="386" y="535"/>
                  <a:pt x="385" y="535"/>
                </a:cubicBezTo>
                <a:cubicBezTo>
                  <a:pt x="384" y="529"/>
                  <a:pt x="384" y="522"/>
                  <a:pt x="383" y="514"/>
                </a:cubicBezTo>
                <a:cubicBezTo>
                  <a:pt x="378" y="519"/>
                  <a:pt x="373" y="523"/>
                  <a:pt x="368" y="528"/>
                </a:cubicBezTo>
                <a:cubicBezTo>
                  <a:pt x="368" y="528"/>
                  <a:pt x="369" y="528"/>
                  <a:pt x="369" y="529"/>
                </a:cubicBezTo>
                <a:cubicBezTo>
                  <a:pt x="370" y="528"/>
                  <a:pt x="371" y="528"/>
                  <a:pt x="372" y="527"/>
                </a:cubicBezTo>
                <a:cubicBezTo>
                  <a:pt x="373" y="537"/>
                  <a:pt x="370" y="544"/>
                  <a:pt x="365" y="544"/>
                </a:cubicBezTo>
                <a:cubicBezTo>
                  <a:pt x="367" y="538"/>
                  <a:pt x="369" y="532"/>
                  <a:pt x="364" y="526"/>
                </a:cubicBezTo>
                <a:cubicBezTo>
                  <a:pt x="366" y="524"/>
                  <a:pt x="370" y="522"/>
                  <a:pt x="372" y="519"/>
                </a:cubicBezTo>
                <a:cubicBezTo>
                  <a:pt x="374" y="517"/>
                  <a:pt x="376" y="515"/>
                  <a:pt x="377" y="513"/>
                </a:cubicBezTo>
                <a:cubicBezTo>
                  <a:pt x="378" y="513"/>
                  <a:pt x="377" y="511"/>
                  <a:pt x="377" y="510"/>
                </a:cubicBezTo>
                <a:cubicBezTo>
                  <a:pt x="376" y="509"/>
                  <a:pt x="374" y="510"/>
                  <a:pt x="374" y="510"/>
                </a:cubicBezTo>
                <a:cubicBezTo>
                  <a:pt x="371" y="511"/>
                  <a:pt x="369" y="513"/>
                  <a:pt x="367" y="514"/>
                </a:cubicBezTo>
                <a:cubicBezTo>
                  <a:pt x="362" y="517"/>
                  <a:pt x="360" y="520"/>
                  <a:pt x="360" y="525"/>
                </a:cubicBezTo>
                <a:cubicBezTo>
                  <a:pt x="360" y="528"/>
                  <a:pt x="359" y="530"/>
                  <a:pt x="359" y="533"/>
                </a:cubicBezTo>
                <a:cubicBezTo>
                  <a:pt x="358" y="527"/>
                  <a:pt x="357" y="523"/>
                  <a:pt x="356" y="518"/>
                </a:cubicBezTo>
                <a:cubicBezTo>
                  <a:pt x="356" y="517"/>
                  <a:pt x="355" y="515"/>
                  <a:pt x="354" y="514"/>
                </a:cubicBezTo>
                <a:cubicBezTo>
                  <a:pt x="354" y="515"/>
                  <a:pt x="352" y="517"/>
                  <a:pt x="352" y="518"/>
                </a:cubicBezTo>
                <a:cubicBezTo>
                  <a:pt x="352" y="523"/>
                  <a:pt x="352" y="529"/>
                  <a:pt x="352" y="535"/>
                </a:cubicBezTo>
                <a:cubicBezTo>
                  <a:pt x="346" y="529"/>
                  <a:pt x="348" y="503"/>
                  <a:pt x="355" y="500"/>
                </a:cubicBezTo>
                <a:cubicBezTo>
                  <a:pt x="354" y="504"/>
                  <a:pt x="353" y="508"/>
                  <a:pt x="353" y="512"/>
                </a:cubicBezTo>
                <a:cubicBezTo>
                  <a:pt x="357" y="510"/>
                  <a:pt x="359" y="510"/>
                  <a:pt x="358" y="505"/>
                </a:cubicBezTo>
                <a:cubicBezTo>
                  <a:pt x="358" y="502"/>
                  <a:pt x="360" y="497"/>
                  <a:pt x="362" y="494"/>
                </a:cubicBezTo>
                <a:cubicBezTo>
                  <a:pt x="364" y="491"/>
                  <a:pt x="368" y="492"/>
                  <a:pt x="369" y="496"/>
                </a:cubicBezTo>
                <a:cubicBezTo>
                  <a:pt x="362" y="497"/>
                  <a:pt x="361" y="498"/>
                  <a:pt x="363" y="504"/>
                </a:cubicBezTo>
                <a:cubicBezTo>
                  <a:pt x="368" y="505"/>
                  <a:pt x="371" y="500"/>
                  <a:pt x="371" y="496"/>
                </a:cubicBezTo>
                <a:cubicBezTo>
                  <a:pt x="371" y="493"/>
                  <a:pt x="368" y="490"/>
                  <a:pt x="366" y="486"/>
                </a:cubicBezTo>
                <a:cubicBezTo>
                  <a:pt x="367" y="485"/>
                  <a:pt x="368" y="485"/>
                  <a:pt x="369" y="484"/>
                </a:cubicBezTo>
                <a:cubicBezTo>
                  <a:pt x="366" y="480"/>
                  <a:pt x="365" y="480"/>
                  <a:pt x="359" y="485"/>
                </a:cubicBezTo>
                <a:cubicBezTo>
                  <a:pt x="359" y="483"/>
                  <a:pt x="360" y="481"/>
                  <a:pt x="362" y="479"/>
                </a:cubicBezTo>
                <a:cubicBezTo>
                  <a:pt x="364" y="478"/>
                  <a:pt x="366" y="478"/>
                  <a:pt x="369" y="476"/>
                </a:cubicBezTo>
                <a:cubicBezTo>
                  <a:pt x="367" y="475"/>
                  <a:pt x="366" y="474"/>
                  <a:pt x="364" y="473"/>
                </a:cubicBezTo>
                <a:cubicBezTo>
                  <a:pt x="372" y="469"/>
                  <a:pt x="381" y="465"/>
                  <a:pt x="388" y="476"/>
                </a:cubicBezTo>
                <a:cubicBezTo>
                  <a:pt x="388" y="469"/>
                  <a:pt x="385" y="465"/>
                  <a:pt x="379" y="465"/>
                </a:cubicBezTo>
                <a:cubicBezTo>
                  <a:pt x="372" y="465"/>
                  <a:pt x="363" y="461"/>
                  <a:pt x="358" y="471"/>
                </a:cubicBezTo>
                <a:cubicBezTo>
                  <a:pt x="358" y="471"/>
                  <a:pt x="358" y="471"/>
                  <a:pt x="358" y="472"/>
                </a:cubicBezTo>
                <a:cubicBezTo>
                  <a:pt x="357" y="474"/>
                  <a:pt x="356" y="475"/>
                  <a:pt x="356" y="477"/>
                </a:cubicBezTo>
                <a:cubicBezTo>
                  <a:pt x="355" y="479"/>
                  <a:pt x="356" y="480"/>
                  <a:pt x="356" y="482"/>
                </a:cubicBezTo>
                <a:cubicBezTo>
                  <a:pt x="356" y="482"/>
                  <a:pt x="355" y="482"/>
                  <a:pt x="355" y="481"/>
                </a:cubicBezTo>
                <a:cubicBezTo>
                  <a:pt x="353" y="483"/>
                  <a:pt x="351" y="485"/>
                  <a:pt x="349" y="487"/>
                </a:cubicBezTo>
                <a:cubicBezTo>
                  <a:pt x="348" y="488"/>
                  <a:pt x="346" y="489"/>
                  <a:pt x="345" y="491"/>
                </a:cubicBezTo>
                <a:cubicBezTo>
                  <a:pt x="343" y="494"/>
                  <a:pt x="337" y="495"/>
                  <a:pt x="340" y="501"/>
                </a:cubicBezTo>
                <a:cubicBezTo>
                  <a:pt x="337" y="502"/>
                  <a:pt x="334" y="502"/>
                  <a:pt x="331" y="503"/>
                </a:cubicBezTo>
                <a:cubicBezTo>
                  <a:pt x="330" y="504"/>
                  <a:pt x="328" y="506"/>
                  <a:pt x="328" y="506"/>
                </a:cubicBezTo>
                <a:cubicBezTo>
                  <a:pt x="330" y="510"/>
                  <a:pt x="332" y="514"/>
                  <a:pt x="334" y="519"/>
                </a:cubicBezTo>
                <a:cubicBezTo>
                  <a:pt x="335" y="517"/>
                  <a:pt x="335" y="516"/>
                  <a:pt x="335" y="515"/>
                </a:cubicBezTo>
                <a:cubicBezTo>
                  <a:pt x="336" y="514"/>
                  <a:pt x="336" y="512"/>
                  <a:pt x="337" y="511"/>
                </a:cubicBezTo>
                <a:cubicBezTo>
                  <a:pt x="338" y="512"/>
                  <a:pt x="339" y="514"/>
                  <a:pt x="339" y="516"/>
                </a:cubicBezTo>
                <a:cubicBezTo>
                  <a:pt x="340" y="519"/>
                  <a:pt x="340" y="523"/>
                  <a:pt x="340" y="526"/>
                </a:cubicBezTo>
                <a:cubicBezTo>
                  <a:pt x="341" y="526"/>
                  <a:pt x="341" y="526"/>
                  <a:pt x="342" y="526"/>
                </a:cubicBezTo>
                <a:cubicBezTo>
                  <a:pt x="343" y="518"/>
                  <a:pt x="345" y="510"/>
                  <a:pt x="347" y="502"/>
                </a:cubicBezTo>
                <a:cubicBezTo>
                  <a:pt x="349" y="510"/>
                  <a:pt x="344" y="537"/>
                  <a:pt x="340" y="541"/>
                </a:cubicBezTo>
                <a:cubicBezTo>
                  <a:pt x="340" y="537"/>
                  <a:pt x="340" y="535"/>
                  <a:pt x="339" y="531"/>
                </a:cubicBezTo>
                <a:cubicBezTo>
                  <a:pt x="337" y="533"/>
                  <a:pt x="336" y="534"/>
                  <a:pt x="335" y="536"/>
                </a:cubicBezTo>
                <a:cubicBezTo>
                  <a:pt x="335" y="533"/>
                  <a:pt x="335" y="530"/>
                  <a:pt x="334" y="528"/>
                </a:cubicBezTo>
                <a:cubicBezTo>
                  <a:pt x="332" y="530"/>
                  <a:pt x="331" y="532"/>
                  <a:pt x="330" y="534"/>
                </a:cubicBezTo>
                <a:cubicBezTo>
                  <a:pt x="329" y="536"/>
                  <a:pt x="327" y="538"/>
                  <a:pt x="325" y="540"/>
                </a:cubicBezTo>
                <a:cubicBezTo>
                  <a:pt x="327" y="541"/>
                  <a:pt x="329" y="542"/>
                  <a:pt x="330" y="542"/>
                </a:cubicBezTo>
                <a:cubicBezTo>
                  <a:pt x="330" y="543"/>
                  <a:pt x="330" y="543"/>
                  <a:pt x="330" y="544"/>
                </a:cubicBezTo>
                <a:cubicBezTo>
                  <a:pt x="324" y="545"/>
                  <a:pt x="317" y="546"/>
                  <a:pt x="311" y="546"/>
                </a:cubicBezTo>
                <a:cubicBezTo>
                  <a:pt x="306" y="546"/>
                  <a:pt x="302" y="544"/>
                  <a:pt x="298" y="543"/>
                </a:cubicBezTo>
                <a:cubicBezTo>
                  <a:pt x="295" y="542"/>
                  <a:pt x="294" y="540"/>
                  <a:pt x="296" y="537"/>
                </a:cubicBezTo>
                <a:cubicBezTo>
                  <a:pt x="300" y="541"/>
                  <a:pt x="309" y="543"/>
                  <a:pt x="313" y="541"/>
                </a:cubicBezTo>
                <a:cubicBezTo>
                  <a:pt x="315" y="540"/>
                  <a:pt x="316" y="536"/>
                  <a:pt x="316" y="533"/>
                </a:cubicBezTo>
                <a:cubicBezTo>
                  <a:pt x="317" y="528"/>
                  <a:pt x="317" y="523"/>
                  <a:pt x="311" y="519"/>
                </a:cubicBezTo>
                <a:cubicBezTo>
                  <a:pt x="313" y="526"/>
                  <a:pt x="315" y="533"/>
                  <a:pt x="309" y="539"/>
                </a:cubicBezTo>
                <a:cubicBezTo>
                  <a:pt x="309" y="537"/>
                  <a:pt x="309" y="536"/>
                  <a:pt x="309" y="534"/>
                </a:cubicBezTo>
                <a:cubicBezTo>
                  <a:pt x="310" y="529"/>
                  <a:pt x="312" y="523"/>
                  <a:pt x="305" y="519"/>
                </a:cubicBezTo>
                <a:cubicBezTo>
                  <a:pt x="304" y="518"/>
                  <a:pt x="304" y="514"/>
                  <a:pt x="305" y="513"/>
                </a:cubicBezTo>
                <a:cubicBezTo>
                  <a:pt x="307" y="511"/>
                  <a:pt x="310" y="510"/>
                  <a:pt x="312" y="513"/>
                </a:cubicBezTo>
                <a:cubicBezTo>
                  <a:pt x="314" y="516"/>
                  <a:pt x="316" y="520"/>
                  <a:pt x="318" y="523"/>
                </a:cubicBezTo>
                <a:cubicBezTo>
                  <a:pt x="319" y="525"/>
                  <a:pt x="319" y="527"/>
                  <a:pt x="320" y="530"/>
                </a:cubicBezTo>
                <a:cubicBezTo>
                  <a:pt x="321" y="529"/>
                  <a:pt x="321" y="529"/>
                  <a:pt x="322" y="529"/>
                </a:cubicBezTo>
                <a:cubicBezTo>
                  <a:pt x="321" y="526"/>
                  <a:pt x="321" y="523"/>
                  <a:pt x="320" y="520"/>
                </a:cubicBezTo>
                <a:cubicBezTo>
                  <a:pt x="319" y="517"/>
                  <a:pt x="318" y="513"/>
                  <a:pt x="317" y="510"/>
                </a:cubicBezTo>
                <a:cubicBezTo>
                  <a:pt x="316" y="506"/>
                  <a:pt x="313" y="504"/>
                  <a:pt x="309" y="505"/>
                </a:cubicBezTo>
                <a:cubicBezTo>
                  <a:pt x="307" y="506"/>
                  <a:pt x="304" y="507"/>
                  <a:pt x="302" y="509"/>
                </a:cubicBezTo>
                <a:cubicBezTo>
                  <a:pt x="298" y="513"/>
                  <a:pt x="293" y="513"/>
                  <a:pt x="288" y="512"/>
                </a:cubicBezTo>
                <a:cubicBezTo>
                  <a:pt x="284" y="510"/>
                  <a:pt x="280" y="511"/>
                  <a:pt x="276" y="514"/>
                </a:cubicBezTo>
                <a:cubicBezTo>
                  <a:pt x="274" y="515"/>
                  <a:pt x="271" y="517"/>
                  <a:pt x="270" y="516"/>
                </a:cubicBezTo>
                <a:cubicBezTo>
                  <a:pt x="268" y="515"/>
                  <a:pt x="266" y="512"/>
                  <a:pt x="265" y="509"/>
                </a:cubicBezTo>
                <a:cubicBezTo>
                  <a:pt x="268" y="509"/>
                  <a:pt x="270" y="509"/>
                  <a:pt x="272" y="509"/>
                </a:cubicBezTo>
                <a:cubicBezTo>
                  <a:pt x="271" y="507"/>
                  <a:pt x="271" y="506"/>
                  <a:pt x="271" y="504"/>
                </a:cubicBezTo>
                <a:cubicBezTo>
                  <a:pt x="271" y="504"/>
                  <a:pt x="270" y="503"/>
                  <a:pt x="270" y="502"/>
                </a:cubicBezTo>
                <a:cubicBezTo>
                  <a:pt x="269" y="496"/>
                  <a:pt x="264" y="494"/>
                  <a:pt x="259" y="492"/>
                </a:cubicBezTo>
                <a:cubicBezTo>
                  <a:pt x="260" y="496"/>
                  <a:pt x="262" y="500"/>
                  <a:pt x="263" y="503"/>
                </a:cubicBezTo>
                <a:cubicBezTo>
                  <a:pt x="259" y="500"/>
                  <a:pt x="256" y="497"/>
                  <a:pt x="253" y="493"/>
                </a:cubicBezTo>
                <a:cubicBezTo>
                  <a:pt x="253" y="493"/>
                  <a:pt x="253" y="491"/>
                  <a:pt x="254" y="488"/>
                </a:cubicBezTo>
                <a:cubicBezTo>
                  <a:pt x="254" y="488"/>
                  <a:pt x="253" y="487"/>
                  <a:pt x="252" y="485"/>
                </a:cubicBezTo>
                <a:cubicBezTo>
                  <a:pt x="258" y="487"/>
                  <a:pt x="263" y="489"/>
                  <a:pt x="267" y="492"/>
                </a:cubicBezTo>
                <a:cubicBezTo>
                  <a:pt x="271" y="495"/>
                  <a:pt x="274" y="500"/>
                  <a:pt x="277" y="504"/>
                </a:cubicBezTo>
                <a:cubicBezTo>
                  <a:pt x="278" y="500"/>
                  <a:pt x="273" y="490"/>
                  <a:pt x="269" y="488"/>
                </a:cubicBezTo>
                <a:cubicBezTo>
                  <a:pt x="264" y="485"/>
                  <a:pt x="258" y="482"/>
                  <a:pt x="252" y="479"/>
                </a:cubicBezTo>
                <a:cubicBezTo>
                  <a:pt x="251" y="479"/>
                  <a:pt x="250" y="477"/>
                  <a:pt x="249" y="476"/>
                </a:cubicBezTo>
                <a:cubicBezTo>
                  <a:pt x="249" y="476"/>
                  <a:pt x="249" y="475"/>
                  <a:pt x="250" y="475"/>
                </a:cubicBezTo>
                <a:cubicBezTo>
                  <a:pt x="256" y="480"/>
                  <a:pt x="263" y="483"/>
                  <a:pt x="271" y="481"/>
                </a:cubicBezTo>
                <a:cubicBezTo>
                  <a:pt x="265" y="477"/>
                  <a:pt x="257" y="477"/>
                  <a:pt x="252" y="470"/>
                </a:cubicBezTo>
                <a:cubicBezTo>
                  <a:pt x="263" y="475"/>
                  <a:pt x="264" y="475"/>
                  <a:pt x="269" y="470"/>
                </a:cubicBezTo>
                <a:cubicBezTo>
                  <a:pt x="261" y="467"/>
                  <a:pt x="253" y="463"/>
                  <a:pt x="246" y="460"/>
                </a:cubicBezTo>
                <a:cubicBezTo>
                  <a:pt x="245" y="461"/>
                  <a:pt x="244" y="463"/>
                  <a:pt x="243" y="465"/>
                </a:cubicBezTo>
                <a:cubicBezTo>
                  <a:pt x="234" y="453"/>
                  <a:pt x="225" y="442"/>
                  <a:pt x="216" y="431"/>
                </a:cubicBezTo>
                <a:cubicBezTo>
                  <a:pt x="216" y="431"/>
                  <a:pt x="215" y="431"/>
                  <a:pt x="215" y="431"/>
                </a:cubicBezTo>
                <a:cubicBezTo>
                  <a:pt x="219" y="438"/>
                  <a:pt x="222" y="445"/>
                  <a:pt x="226" y="452"/>
                </a:cubicBezTo>
                <a:cubicBezTo>
                  <a:pt x="219" y="447"/>
                  <a:pt x="217" y="440"/>
                  <a:pt x="214" y="434"/>
                </a:cubicBezTo>
                <a:cubicBezTo>
                  <a:pt x="213" y="432"/>
                  <a:pt x="214" y="430"/>
                  <a:pt x="214" y="429"/>
                </a:cubicBezTo>
                <a:cubicBezTo>
                  <a:pt x="214" y="427"/>
                  <a:pt x="214" y="426"/>
                  <a:pt x="214" y="424"/>
                </a:cubicBezTo>
                <a:cubicBezTo>
                  <a:pt x="213" y="424"/>
                  <a:pt x="212" y="424"/>
                  <a:pt x="210" y="425"/>
                </a:cubicBezTo>
                <a:cubicBezTo>
                  <a:pt x="206" y="410"/>
                  <a:pt x="201" y="396"/>
                  <a:pt x="197" y="382"/>
                </a:cubicBezTo>
                <a:cubicBezTo>
                  <a:pt x="200" y="382"/>
                  <a:pt x="200" y="382"/>
                  <a:pt x="202" y="387"/>
                </a:cubicBezTo>
                <a:cubicBezTo>
                  <a:pt x="205" y="398"/>
                  <a:pt x="209" y="408"/>
                  <a:pt x="212" y="419"/>
                </a:cubicBezTo>
                <a:cubicBezTo>
                  <a:pt x="212" y="419"/>
                  <a:pt x="213" y="418"/>
                  <a:pt x="214" y="418"/>
                </a:cubicBezTo>
                <a:cubicBezTo>
                  <a:pt x="210" y="403"/>
                  <a:pt x="209" y="387"/>
                  <a:pt x="201" y="374"/>
                </a:cubicBezTo>
                <a:cubicBezTo>
                  <a:pt x="204" y="372"/>
                  <a:pt x="206" y="375"/>
                  <a:pt x="207" y="378"/>
                </a:cubicBezTo>
                <a:cubicBezTo>
                  <a:pt x="208" y="382"/>
                  <a:pt x="209" y="386"/>
                  <a:pt x="211" y="390"/>
                </a:cubicBezTo>
                <a:cubicBezTo>
                  <a:pt x="212" y="391"/>
                  <a:pt x="214" y="392"/>
                  <a:pt x="216" y="394"/>
                </a:cubicBezTo>
                <a:cubicBezTo>
                  <a:pt x="216" y="396"/>
                  <a:pt x="215" y="399"/>
                  <a:pt x="216" y="402"/>
                </a:cubicBezTo>
                <a:cubicBezTo>
                  <a:pt x="216" y="407"/>
                  <a:pt x="216" y="413"/>
                  <a:pt x="217" y="418"/>
                </a:cubicBezTo>
                <a:cubicBezTo>
                  <a:pt x="217" y="419"/>
                  <a:pt x="220" y="420"/>
                  <a:pt x="221" y="420"/>
                </a:cubicBezTo>
                <a:cubicBezTo>
                  <a:pt x="221" y="420"/>
                  <a:pt x="222" y="420"/>
                  <a:pt x="222" y="420"/>
                </a:cubicBezTo>
                <a:cubicBezTo>
                  <a:pt x="228" y="427"/>
                  <a:pt x="229" y="438"/>
                  <a:pt x="240" y="441"/>
                </a:cubicBezTo>
                <a:cubicBezTo>
                  <a:pt x="239" y="436"/>
                  <a:pt x="236" y="432"/>
                  <a:pt x="233" y="428"/>
                </a:cubicBezTo>
                <a:cubicBezTo>
                  <a:pt x="230" y="424"/>
                  <a:pt x="227" y="418"/>
                  <a:pt x="224" y="414"/>
                </a:cubicBezTo>
                <a:cubicBezTo>
                  <a:pt x="223" y="412"/>
                  <a:pt x="223" y="410"/>
                  <a:pt x="222" y="408"/>
                </a:cubicBezTo>
                <a:cubicBezTo>
                  <a:pt x="221" y="401"/>
                  <a:pt x="221" y="394"/>
                  <a:pt x="221" y="387"/>
                </a:cubicBezTo>
                <a:cubicBezTo>
                  <a:pt x="221" y="386"/>
                  <a:pt x="221" y="384"/>
                  <a:pt x="222" y="383"/>
                </a:cubicBezTo>
                <a:cubicBezTo>
                  <a:pt x="225" y="380"/>
                  <a:pt x="226" y="378"/>
                  <a:pt x="221" y="376"/>
                </a:cubicBezTo>
                <a:cubicBezTo>
                  <a:pt x="220" y="376"/>
                  <a:pt x="219" y="375"/>
                  <a:pt x="219" y="374"/>
                </a:cubicBezTo>
                <a:cubicBezTo>
                  <a:pt x="217" y="372"/>
                  <a:pt x="215" y="369"/>
                  <a:pt x="212" y="367"/>
                </a:cubicBezTo>
                <a:cubicBezTo>
                  <a:pt x="210" y="364"/>
                  <a:pt x="210" y="362"/>
                  <a:pt x="213" y="362"/>
                </a:cubicBezTo>
                <a:cubicBezTo>
                  <a:pt x="216" y="360"/>
                  <a:pt x="220" y="360"/>
                  <a:pt x="222" y="360"/>
                </a:cubicBezTo>
                <a:cubicBezTo>
                  <a:pt x="222" y="358"/>
                  <a:pt x="222" y="356"/>
                  <a:pt x="222" y="354"/>
                </a:cubicBezTo>
                <a:cubicBezTo>
                  <a:pt x="224" y="356"/>
                  <a:pt x="227" y="356"/>
                  <a:pt x="228" y="358"/>
                </a:cubicBezTo>
                <a:cubicBezTo>
                  <a:pt x="230" y="362"/>
                  <a:pt x="231" y="367"/>
                  <a:pt x="232" y="371"/>
                </a:cubicBezTo>
                <a:cubicBezTo>
                  <a:pt x="233" y="377"/>
                  <a:pt x="233" y="382"/>
                  <a:pt x="234" y="389"/>
                </a:cubicBezTo>
                <a:cubicBezTo>
                  <a:pt x="243" y="380"/>
                  <a:pt x="243" y="380"/>
                  <a:pt x="241" y="376"/>
                </a:cubicBezTo>
                <a:cubicBezTo>
                  <a:pt x="240" y="378"/>
                  <a:pt x="239" y="380"/>
                  <a:pt x="238" y="382"/>
                </a:cubicBezTo>
                <a:cubicBezTo>
                  <a:pt x="235" y="371"/>
                  <a:pt x="238" y="358"/>
                  <a:pt x="226" y="351"/>
                </a:cubicBezTo>
                <a:cubicBezTo>
                  <a:pt x="232" y="350"/>
                  <a:pt x="235" y="352"/>
                  <a:pt x="236" y="356"/>
                </a:cubicBezTo>
                <a:cubicBezTo>
                  <a:pt x="237" y="360"/>
                  <a:pt x="238" y="365"/>
                  <a:pt x="239" y="370"/>
                </a:cubicBezTo>
                <a:cubicBezTo>
                  <a:pt x="239" y="371"/>
                  <a:pt x="239" y="373"/>
                  <a:pt x="240" y="374"/>
                </a:cubicBezTo>
                <a:cubicBezTo>
                  <a:pt x="240" y="374"/>
                  <a:pt x="241" y="374"/>
                  <a:pt x="241" y="374"/>
                </a:cubicBezTo>
                <a:cubicBezTo>
                  <a:pt x="242" y="372"/>
                  <a:pt x="243" y="370"/>
                  <a:pt x="243" y="368"/>
                </a:cubicBezTo>
                <a:cubicBezTo>
                  <a:pt x="244" y="368"/>
                  <a:pt x="244" y="368"/>
                  <a:pt x="244" y="368"/>
                </a:cubicBezTo>
                <a:cubicBezTo>
                  <a:pt x="245" y="372"/>
                  <a:pt x="245" y="375"/>
                  <a:pt x="245" y="379"/>
                </a:cubicBezTo>
                <a:cubicBezTo>
                  <a:pt x="246" y="378"/>
                  <a:pt x="247" y="376"/>
                  <a:pt x="247" y="375"/>
                </a:cubicBezTo>
                <a:cubicBezTo>
                  <a:pt x="246" y="370"/>
                  <a:pt x="246" y="365"/>
                  <a:pt x="245" y="360"/>
                </a:cubicBezTo>
                <a:cubicBezTo>
                  <a:pt x="245" y="356"/>
                  <a:pt x="244" y="354"/>
                  <a:pt x="239" y="354"/>
                </a:cubicBezTo>
                <a:cubicBezTo>
                  <a:pt x="239" y="344"/>
                  <a:pt x="239" y="344"/>
                  <a:pt x="233" y="344"/>
                </a:cubicBezTo>
                <a:cubicBezTo>
                  <a:pt x="234" y="343"/>
                  <a:pt x="234" y="342"/>
                  <a:pt x="235" y="340"/>
                </a:cubicBezTo>
                <a:cubicBezTo>
                  <a:pt x="228" y="338"/>
                  <a:pt x="221" y="336"/>
                  <a:pt x="214" y="333"/>
                </a:cubicBezTo>
                <a:cubicBezTo>
                  <a:pt x="213" y="334"/>
                  <a:pt x="213" y="334"/>
                  <a:pt x="213" y="334"/>
                </a:cubicBezTo>
                <a:cubicBezTo>
                  <a:pt x="214" y="335"/>
                  <a:pt x="216" y="336"/>
                  <a:pt x="218" y="337"/>
                </a:cubicBezTo>
                <a:cubicBezTo>
                  <a:pt x="216" y="338"/>
                  <a:pt x="216" y="338"/>
                  <a:pt x="216" y="338"/>
                </a:cubicBezTo>
                <a:cubicBezTo>
                  <a:pt x="213" y="337"/>
                  <a:pt x="210" y="336"/>
                  <a:pt x="207" y="336"/>
                </a:cubicBezTo>
                <a:cubicBezTo>
                  <a:pt x="202" y="335"/>
                  <a:pt x="200" y="337"/>
                  <a:pt x="200" y="342"/>
                </a:cubicBezTo>
                <a:cubicBezTo>
                  <a:pt x="200" y="343"/>
                  <a:pt x="199" y="344"/>
                  <a:pt x="199" y="344"/>
                </a:cubicBezTo>
                <a:cubicBezTo>
                  <a:pt x="204" y="346"/>
                  <a:pt x="208" y="348"/>
                  <a:pt x="213" y="350"/>
                </a:cubicBezTo>
                <a:cubicBezTo>
                  <a:pt x="208" y="354"/>
                  <a:pt x="203" y="358"/>
                  <a:pt x="198" y="362"/>
                </a:cubicBezTo>
                <a:cubicBezTo>
                  <a:pt x="198" y="362"/>
                  <a:pt x="198" y="364"/>
                  <a:pt x="197" y="366"/>
                </a:cubicBezTo>
                <a:cubicBezTo>
                  <a:pt x="194" y="364"/>
                  <a:pt x="190" y="363"/>
                  <a:pt x="187" y="362"/>
                </a:cubicBezTo>
                <a:cubicBezTo>
                  <a:pt x="191" y="359"/>
                  <a:pt x="198" y="363"/>
                  <a:pt x="197" y="355"/>
                </a:cubicBezTo>
                <a:cubicBezTo>
                  <a:pt x="200" y="354"/>
                  <a:pt x="202" y="354"/>
                  <a:pt x="204" y="354"/>
                </a:cubicBezTo>
                <a:cubicBezTo>
                  <a:pt x="205" y="354"/>
                  <a:pt x="206" y="352"/>
                  <a:pt x="207" y="351"/>
                </a:cubicBezTo>
                <a:cubicBezTo>
                  <a:pt x="206" y="351"/>
                  <a:pt x="205" y="349"/>
                  <a:pt x="204" y="349"/>
                </a:cubicBezTo>
                <a:cubicBezTo>
                  <a:pt x="200" y="350"/>
                  <a:pt x="196" y="351"/>
                  <a:pt x="191" y="352"/>
                </a:cubicBezTo>
                <a:cubicBezTo>
                  <a:pt x="193" y="354"/>
                  <a:pt x="193" y="355"/>
                  <a:pt x="194" y="356"/>
                </a:cubicBezTo>
                <a:cubicBezTo>
                  <a:pt x="184" y="357"/>
                  <a:pt x="177" y="364"/>
                  <a:pt x="170" y="370"/>
                </a:cubicBezTo>
                <a:cubicBezTo>
                  <a:pt x="169" y="371"/>
                  <a:pt x="168" y="372"/>
                  <a:pt x="168" y="373"/>
                </a:cubicBezTo>
                <a:cubicBezTo>
                  <a:pt x="161" y="377"/>
                  <a:pt x="155" y="380"/>
                  <a:pt x="149" y="384"/>
                </a:cubicBezTo>
                <a:cubicBezTo>
                  <a:pt x="148" y="385"/>
                  <a:pt x="147" y="386"/>
                  <a:pt x="147" y="387"/>
                </a:cubicBezTo>
                <a:cubicBezTo>
                  <a:pt x="144" y="394"/>
                  <a:pt x="144" y="402"/>
                  <a:pt x="145" y="410"/>
                </a:cubicBezTo>
                <a:cubicBezTo>
                  <a:pt x="147" y="407"/>
                  <a:pt x="148" y="404"/>
                  <a:pt x="150" y="400"/>
                </a:cubicBezTo>
                <a:cubicBezTo>
                  <a:pt x="151" y="397"/>
                  <a:pt x="153" y="394"/>
                  <a:pt x="155" y="391"/>
                </a:cubicBezTo>
                <a:cubicBezTo>
                  <a:pt x="157" y="388"/>
                  <a:pt x="159" y="385"/>
                  <a:pt x="161" y="382"/>
                </a:cubicBezTo>
                <a:cubicBezTo>
                  <a:pt x="149" y="409"/>
                  <a:pt x="144" y="425"/>
                  <a:pt x="149" y="433"/>
                </a:cubicBezTo>
                <a:cubicBezTo>
                  <a:pt x="148" y="418"/>
                  <a:pt x="155" y="408"/>
                  <a:pt x="161" y="396"/>
                </a:cubicBezTo>
                <a:cubicBezTo>
                  <a:pt x="159" y="406"/>
                  <a:pt x="157" y="415"/>
                  <a:pt x="155" y="423"/>
                </a:cubicBezTo>
                <a:cubicBezTo>
                  <a:pt x="153" y="426"/>
                  <a:pt x="152" y="428"/>
                  <a:pt x="151" y="430"/>
                </a:cubicBezTo>
                <a:cubicBezTo>
                  <a:pt x="149" y="432"/>
                  <a:pt x="148" y="434"/>
                  <a:pt x="147" y="436"/>
                </a:cubicBezTo>
                <a:cubicBezTo>
                  <a:pt x="143" y="442"/>
                  <a:pt x="143" y="450"/>
                  <a:pt x="149" y="456"/>
                </a:cubicBezTo>
                <a:cubicBezTo>
                  <a:pt x="149" y="451"/>
                  <a:pt x="149" y="446"/>
                  <a:pt x="149" y="441"/>
                </a:cubicBezTo>
                <a:cubicBezTo>
                  <a:pt x="154" y="448"/>
                  <a:pt x="147" y="456"/>
                  <a:pt x="153" y="463"/>
                </a:cubicBezTo>
                <a:cubicBezTo>
                  <a:pt x="154" y="459"/>
                  <a:pt x="154" y="456"/>
                  <a:pt x="155" y="453"/>
                </a:cubicBezTo>
                <a:cubicBezTo>
                  <a:pt x="155" y="450"/>
                  <a:pt x="155" y="446"/>
                  <a:pt x="155" y="443"/>
                </a:cubicBezTo>
                <a:cubicBezTo>
                  <a:pt x="156" y="443"/>
                  <a:pt x="157" y="443"/>
                  <a:pt x="157" y="443"/>
                </a:cubicBezTo>
                <a:cubicBezTo>
                  <a:pt x="153" y="460"/>
                  <a:pt x="158" y="476"/>
                  <a:pt x="165" y="491"/>
                </a:cubicBezTo>
                <a:cubicBezTo>
                  <a:pt x="165" y="491"/>
                  <a:pt x="164" y="491"/>
                  <a:pt x="164" y="491"/>
                </a:cubicBezTo>
                <a:cubicBezTo>
                  <a:pt x="162" y="489"/>
                  <a:pt x="161" y="488"/>
                  <a:pt x="159" y="486"/>
                </a:cubicBezTo>
                <a:cubicBezTo>
                  <a:pt x="157" y="488"/>
                  <a:pt x="156" y="490"/>
                  <a:pt x="154" y="490"/>
                </a:cubicBezTo>
                <a:cubicBezTo>
                  <a:pt x="147" y="491"/>
                  <a:pt x="145" y="496"/>
                  <a:pt x="144" y="502"/>
                </a:cubicBezTo>
                <a:cubicBezTo>
                  <a:pt x="142" y="510"/>
                  <a:pt x="138" y="517"/>
                  <a:pt x="131" y="522"/>
                </a:cubicBezTo>
                <a:cubicBezTo>
                  <a:pt x="128" y="524"/>
                  <a:pt x="126" y="526"/>
                  <a:pt x="123" y="529"/>
                </a:cubicBezTo>
                <a:cubicBezTo>
                  <a:pt x="121" y="532"/>
                  <a:pt x="119" y="535"/>
                  <a:pt x="122" y="538"/>
                </a:cubicBezTo>
                <a:cubicBezTo>
                  <a:pt x="124" y="539"/>
                  <a:pt x="128" y="540"/>
                  <a:pt x="130" y="539"/>
                </a:cubicBezTo>
                <a:cubicBezTo>
                  <a:pt x="134" y="538"/>
                  <a:pt x="138" y="536"/>
                  <a:pt x="141" y="535"/>
                </a:cubicBezTo>
                <a:cubicBezTo>
                  <a:pt x="144" y="534"/>
                  <a:pt x="146" y="534"/>
                  <a:pt x="149" y="535"/>
                </a:cubicBezTo>
                <a:cubicBezTo>
                  <a:pt x="151" y="536"/>
                  <a:pt x="154" y="538"/>
                  <a:pt x="156" y="539"/>
                </a:cubicBezTo>
                <a:cubicBezTo>
                  <a:pt x="171" y="545"/>
                  <a:pt x="174" y="558"/>
                  <a:pt x="176" y="572"/>
                </a:cubicBezTo>
                <a:cubicBezTo>
                  <a:pt x="173" y="568"/>
                  <a:pt x="172" y="564"/>
                  <a:pt x="170" y="560"/>
                </a:cubicBezTo>
                <a:cubicBezTo>
                  <a:pt x="169" y="558"/>
                  <a:pt x="168" y="555"/>
                  <a:pt x="167" y="555"/>
                </a:cubicBezTo>
                <a:cubicBezTo>
                  <a:pt x="162" y="554"/>
                  <a:pt x="159" y="552"/>
                  <a:pt x="157" y="548"/>
                </a:cubicBezTo>
                <a:cubicBezTo>
                  <a:pt x="155" y="544"/>
                  <a:pt x="151" y="541"/>
                  <a:pt x="146" y="540"/>
                </a:cubicBezTo>
                <a:cubicBezTo>
                  <a:pt x="143" y="539"/>
                  <a:pt x="140" y="540"/>
                  <a:pt x="138" y="543"/>
                </a:cubicBezTo>
                <a:cubicBezTo>
                  <a:pt x="136" y="546"/>
                  <a:pt x="137" y="549"/>
                  <a:pt x="139" y="552"/>
                </a:cubicBezTo>
                <a:cubicBezTo>
                  <a:pt x="145" y="559"/>
                  <a:pt x="152" y="566"/>
                  <a:pt x="158" y="573"/>
                </a:cubicBezTo>
                <a:cubicBezTo>
                  <a:pt x="159" y="574"/>
                  <a:pt x="160" y="576"/>
                  <a:pt x="160" y="577"/>
                </a:cubicBezTo>
                <a:cubicBezTo>
                  <a:pt x="161" y="579"/>
                  <a:pt x="160" y="582"/>
                  <a:pt x="160" y="584"/>
                </a:cubicBezTo>
                <a:cubicBezTo>
                  <a:pt x="159" y="584"/>
                  <a:pt x="158" y="584"/>
                  <a:pt x="158" y="584"/>
                </a:cubicBezTo>
                <a:cubicBezTo>
                  <a:pt x="157" y="583"/>
                  <a:pt x="157" y="581"/>
                  <a:pt x="157" y="581"/>
                </a:cubicBezTo>
                <a:cubicBezTo>
                  <a:pt x="155" y="577"/>
                  <a:pt x="153" y="572"/>
                  <a:pt x="149" y="569"/>
                </a:cubicBezTo>
                <a:cubicBezTo>
                  <a:pt x="147" y="567"/>
                  <a:pt x="142" y="565"/>
                  <a:pt x="138" y="564"/>
                </a:cubicBezTo>
                <a:cubicBezTo>
                  <a:pt x="132" y="563"/>
                  <a:pt x="125" y="560"/>
                  <a:pt x="118" y="564"/>
                </a:cubicBezTo>
                <a:cubicBezTo>
                  <a:pt x="113" y="566"/>
                  <a:pt x="111" y="568"/>
                  <a:pt x="112" y="574"/>
                </a:cubicBezTo>
                <a:cubicBezTo>
                  <a:pt x="112" y="582"/>
                  <a:pt x="112" y="591"/>
                  <a:pt x="112" y="600"/>
                </a:cubicBezTo>
                <a:cubicBezTo>
                  <a:pt x="112" y="604"/>
                  <a:pt x="113" y="608"/>
                  <a:pt x="113" y="612"/>
                </a:cubicBezTo>
                <a:cubicBezTo>
                  <a:pt x="114" y="613"/>
                  <a:pt x="113" y="614"/>
                  <a:pt x="112" y="615"/>
                </a:cubicBezTo>
                <a:cubicBezTo>
                  <a:pt x="112" y="616"/>
                  <a:pt x="111" y="617"/>
                  <a:pt x="111" y="618"/>
                </a:cubicBezTo>
                <a:cubicBezTo>
                  <a:pt x="119" y="620"/>
                  <a:pt x="121" y="619"/>
                  <a:pt x="122" y="612"/>
                </a:cubicBezTo>
                <a:cubicBezTo>
                  <a:pt x="123" y="604"/>
                  <a:pt x="123" y="596"/>
                  <a:pt x="124" y="587"/>
                </a:cubicBezTo>
                <a:cubicBezTo>
                  <a:pt x="125" y="596"/>
                  <a:pt x="128" y="604"/>
                  <a:pt x="124" y="613"/>
                </a:cubicBezTo>
                <a:cubicBezTo>
                  <a:pt x="124" y="614"/>
                  <a:pt x="125" y="615"/>
                  <a:pt x="125" y="616"/>
                </a:cubicBezTo>
                <a:cubicBezTo>
                  <a:pt x="126" y="616"/>
                  <a:pt x="128" y="615"/>
                  <a:pt x="128" y="614"/>
                </a:cubicBezTo>
                <a:cubicBezTo>
                  <a:pt x="129" y="612"/>
                  <a:pt x="130" y="610"/>
                  <a:pt x="130" y="608"/>
                </a:cubicBezTo>
                <a:cubicBezTo>
                  <a:pt x="130" y="602"/>
                  <a:pt x="130" y="596"/>
                  <a:pt x="131" y="590"/>
                </a:cubicBezTo>
                <a:cubicBezTo>
                  <a:pt x="131" y="588"/>
                  <a:pt x="131" y="587"/>
                  <a:pt x="132" y="585"/>
                </a:cubicBezTo>
                <a:cubicBezTo>
                  <a:pt x="132" y="585"/>
                  <a:pt x="133" y="585"/>
                  <a:pt x="133" y="585"/>
                </a:cubicBezTo>
                <a:cubicBezTo>
                  <a:pt x="134" y="587"/>
                  <a:pt x="134" y="589"/>
                  <a:pt x="134" y="591"/>
                </a:cubicBezTo>
                <a:cubicBezTo>
                  <a:pt x="135" y="591"/>
                  <a:pt x="135" y="591"/>
                  <a:pt x="136" y="591"/>
                </a:cubicBezTo>
                <a:cubicBezTo>
                  <a:pt x="136" y="589"/>
                  <a:pt x="137" y="587"/>
                  <a:pt x="137" y="585"/>
                </a:cubicBezTo>
                <a:cubicBezTo>
                  <a:pt x="140" y="598"/>
                  <a:pt x="138" y="610"/>
                  <a:pt x="138" y="622"/>
                </a:cubicBezTo>
                <a:cubicBezTo>
                  <a:pt x="142" y="610"/>
                  <a:pt x="140" y="597"/>
                  <a:pt x="142" y="584"/>
                </a:cubicBezTo>
                <a:cubicBezTo>
                  <a:pt x="145" y="593"/>
                  <a:pt x="144" y="601"/>
                  <a:pt x="143" y="610"/>
                </a:cubicBezTo>
                <a:cubicBezTo>
                  <a:pt x="143" y="614"/>
                  <a:pt x="141" y="619"/>
                  <a:pt x="140" y="623"/>
                </a:cubicBezTo>
                <a:cubicBezTo>
                  <a:pt x="139" y="627"/>
                  <a:pt x="139" y="630"/>
                  <a:pt x="139" y="634"/>
                </a:cubicBezTo>
                <a:cubicBezTo>
                  <a:pt x="139" y="637"/>
                  <a:pt x="142" y="640"/>
                  <a:pt x="146" y="640"/>
                </a:cubicBezTo>
                <a:cubicBezTo>
                  <a:pt x="150" y="640"/>
                  <a:pt x="150" y="636"/>
                  <a:pt x="151" y="633"/>
                </a:cubicBezTo>
                <a:cubicBezTo>
                  <a:pt x="153" y="619"/>
                  <a:pt x="157" y="606"/>
                  <a:pt x="155" y="592"/>
                </a:cubicBezTo>
                <a:cubicBezTo>
                  <a:pt x="155" y="592"/>
                  <a:pt x="156" y="592"/>
                  <a:pt x="157" y="591"/>
                </a:cubicBezTo>
                <a:cubicBezTo>
                  <a:pt x="160" y="606"/>
                  <a:pt x="156" y="621"/>
                  <a:pt x="153" y="635"/>
                </a:cubicBezTo>
                <a:cubicBezTo>
                  <a:pt x="160" y="621"/>
                  <a:pt x="162" y="607"/>
                  <a:pt x="162" y="591"/>
                </a:cubicBezTo>
                <a:cubicBezTo>
                  <a:pt x="163" y="592"/>
                  <a:pt x="163" y="593"/>
                  <a:pt x="163" y="594"/>
                </a:cubicBezTo>
                <a:cubicBezTo>
                  <a:pt x="165" y="606"/>
                  <a:pt x="163" y="618"/>
                  <a:pt x="160" y="630"/>
                </a:cubicBezTo>
                <a:cubicBezTo>
                  <a:pt x="159" y="632"/>
                  <a:pt x="159" y="634"/>
                  <a:pt x="158" y="636"/>
                </a:cubicBezTo>
                <a:cubicBezTo>
                  <a:pt x="159" y="637"/>
                  <a:pt x="159" y="637"/>
                  <a:pt x="160" y="637"/>
                </a:cubicBezTo>
                <a:cubicBezTo>
                  <a:pt x="161" y="635"/>
                  <a:pt x="163" y="634"/>
                  <a:pt x="164" y="632"/>
                </a:cubicBezTo>
                <a:cubicBezTo>
                  <a:pt x="165" y="626"/>
                  <a:pt x="167" y="620"/>
                  <a:pt x="168" y="614"/>
                </a:cubicBezTo>
                <a:cubicBezTo>
                  <a:pt x="169" y="608"/>
                  <a:pt x="169" y="602"/>
                  <a:pt x="170" y="595"/>
                </a:cubicBezTo>
                <a:cubicBezTo>
                  <a:pt x="171" y="601"/>
                  <a:pt x="171" y="606"/>
                  <a:pt x="171" y="612"/>
                </a:cubicBezTo>
                <a:cubicBezTo>
                  <a:pt x="170" y="625"/>
                  <a:pt x="165" y="636"/>
                  <a:pt x="158" y="647"/>
                </a:cubicBezTo>
                <a:cubicBezTo>
                  <a:pt x="156" y="649"/>
                  <a:pt x="152" y="651"/>
                  <a:pt x="150" y="650"/>
                </a:cubicBezTo>
                <a:cubicBezTo>
                  <a:pt x="141" y="648"/>
                  <a:pt x="133" y="643"/>
                  <a:pt x="131" y="632"/>
                </a:cubicBezTo>
                <a:cubicBezTo>
                  <a:pt x="130" y="629"/>
                  <a:pt x="127" y="627"/>
                  <a:pt x="123" y="627"/>
                </a:cubicBezTo>
                <a:cubicBezTo>
                  <a:pt x="120" y="627"/>
                  <a:pt x="116" y="628"/>
                  <a:pt x="115" y="632"/>
                </a:cubicBezTo>
                <a:cubicBezTo>
                  <a:pt x="114" y="641"/>
                  <a:pt x="110" y="650"/>
                  <a:pt x="116" y="659"/>
                </a:cubicBezTo>
                <a:cubicBezTo>
                  <a:pt x="117" y="660"/>
                  <a:pt x="117" y="662"/>
                  <a:pt x="118" y="664"/>
                </a:cubicBezTo>
                <a:cubicBezTo>
                  <a:pt x="119" y="666"/>
                  <a:pt x="119" y="671"/>
                  <a:pt x="124" y="669"/>
                </a:cubicBezTo>
                <a:cubicBezTo>
                  <a:pt x="124" y="669"/>
                  <a:pt x="125" y="671"/>
                  <a:pt x="125" y="671"/>
                </a:cubicBezTo>
                <a:cubicBezTo>
                  <a:pt x="127" y="672"/>
                  <a:pt x="128" y="673"/>
                  <a:pt x="129" y="674"/>
                </a:cubicBezTo>
                <a:cubicBezTo>
                  <a:pt x="130" y="673"/>
                  <a:pt x="130" y="671"/>
                  <a:pt x="130" y="669"/>
                </a:cubicBezTo>
                <a:cubicBezTo>
                  <a:pt x="130" y="666"/>
                  <a:pt x="129" y="663"/>
                  <a:pt x="128" y="659"/>
                </a:cubicBezTo>
                <a:cubicBezTo>
                  <a:pt x="129" y="659"/>
                  <a:pt x="129" y="659"/>
                  <a:pt x="130" y="659"/>
                </a:cubicBezTo>
                <a:cubicBezTo>
                  <a:pt x="130" y="660"/>
                  <a:pt x="130" y="660"/>
                  <a:pt x="130" y="661"/>
                </a:cubicBezTo>
                <a:cubicBezTo>
                  <a:pt x="132" y="668"/>
                  <a:pt x="133" y="676"/>
                  <a:pt x="135" y="683"/>
                </a:cubicBezTo>
                <a:cubicBezTo>
                  <a:pt x="136" y="690"/>
                  <a:pt x="138" y="692"/>
                  <a:pt x="143" y="692"/>
                </a:cubicBezTo>
                <a:cubicBezTo>
                  <a:pt x="142" y="688"/>
                  <a:pt x="139" y="683"/>
                  <a:pt x="138" y="678"/>
                </a:cubicBezTo>
                <a:cubicBezTo>
                  <a:pt x="137" y="674"/>
                  <a:pt x="136" y="669"/>
                  <a:pt x="136" y="664"/>
                </a:cubicBezTo>
                <a:cubicBezTo>
                  <a:pt x="136" y="659"/>
                  <a:pt x="134" y="654"/>
                  <a:pt x="137" y="649"/>
                </a:cubicBezTo>
                <a:cubicBezTo>
                  <a:pt x="139" y="661"/>
                  <a:pt x="139" y="673"/>
                  <a:pt x="144" y="684"/>
                </a:cubicBezTo>
                <a:cubicBezTo>
                  <a:pt x="145" y="684"/>
                  <a:pt x="146" y="684"/>
                  <a:pt x="146" y="684"/>
                </a:cubicBezTo>
                <a:cubicBezTo>
                  <a:pt x="145" y="674"/>
                  <a:pt x="144" y="664"/>
                  <a:pt x="144" y="654"/>
                </a:cubicBezTo>
                <a:cubicBezTo>
                  <a:pt x="145" y="656"/>
                  <a:pt x="146" y="657"/>
                  <a:pt x="147" y="659"/>
                </a:cubicBezTo>
                <a:cubicBezTo>
                  <a:pt x="147" y="667"/>
                  <a:pt x="148" y="675"/>
                  <a:pt x="148" y="684"/>
                </a:cubicBezTo>
                <a:cubicBezTo>
                  <a:pt x="148" y="686"/>
                  <a:pt x="149" y="688"/>
                  <a:pt x="149" y="690"/>
                </a:cubicBezTo>
                <a:cubicBezTo>
                  <a:pt x="150" y="690"/>
                  <a:pt x="151" y="690"/>
                  <a:pt x="151" y="690"/>
                </a:cubicBezTo>
                <a:cubicBezTo>
                  <a:pt x="154" y="679"/>
                  <a:pt x="150" y="668"/>
                  <a:pt x="151" y="657"/>
                </a:cubicBezTo>
                <a:cubicBezTo>
                  <a:pt x="156" y="665"/>
                  <a:pt x="153" y="674"/>
                  <a:pt x="158" y="682"/>
                </a:cubicBezTo>
                <a:cubicBezTo>
                  <a:pt x="158" y="682"/>
                  <a:pt x="159" y="682"/>
                  <a:pt x="159" y="681"/>
                </a:cubicBezTo>
                <a:cubicBezTo>
                  <a:pt x="159" y="673"/>
                  <a:pt x="159" y="664"/>
                  <a:pt x="159" y="655"/>
                </a:cubicBezTo>
                <a:cubicBezTo>
                  <a:pt x="160" y="655"/>
                  <a:pt x="160" y="655"/>
                  <a:pt x="160" y="655"/>
                </a:cubicBezTo>
                <a:cubicBezTo>
                  <a:pt x="161" y="656"/>
                  <a:pt x="162" y="657"/>
                  <a:pt x="163" y="659"/>
                </a:cubicBezTo>
                <a:cubicBezTo>
                  <a:pt x="165" y="656"/>
                  <a:pt x="167" y="653"/>
                  <a:pt x="169" y="651"/>
                </a:cubicBezTo>
                <a:cubicBezTo>
                  <a:pt x="169" y="651"/>
                  <a:pt x="170" y="652"/>
                  <a:pt x="170" y="652"/>
                </a:cubicBezTo>
                <a:cubicBezTo>
                  <a:pt x="168" y="654"/>
                  <a:pt x="167" y="657"/>
                  <a:pt x="165" y="659"/>
                </a:cubicBezTo>
                <a:cubicBezTo>
                  <a:pt x="162" y="661"/>
                  <a:pt x="162" y="663"/>
                  <a:pt x="162" y="667"/>
                </a:cubicBezTo>
                <a:cubicBezTo>
                  <a:pt x="165" y="678"/>
                  <a:pt x="165" y="690"/>
                  <a:pt x="159" y="701"/>
                </a:cubicBezTo>
                <a:cubicBezTo>
                  <a:pt x="160" y="701"/>
                  <a:pt x="161" y="702"/>
                  <a:pt x="162" y="702"/>
                </a:cubicBezTo>
                <a:cubicBezTo>
                  <a:pt x="168" y="704"/>
                  <a:pt x="170" y="707"/>
                  <a:pt x="167" y="713"/>
                </a:cubicBezTo>
                <a:cubicBezTo>
                  <a:pt x="166" y="716"/>
                  <a:pt x="165" y="719"/>
                  <a:pt x="164" y="723"/>
                </a:cubicBezTo>
                <a:cubicBezTo>
                  <a:pt x="165" y="723"/>
                  <a:pt x="165" y="723"/>
                  <a:pt x="166" y="724"/>
                </a:cubicBezTo>
                <a:cubicBezTo>
                  <a:pt x="167" y="722"/>
                  <a:pt x="168" y="721"/>
                  <a:pt x="169" y="720"/>
                </a:cubicBezTo>
                <a:cubicBezTo>
                  <a:pt x="170" y="718"/>
                  <a:pt x="170" y="715"/>
                  <a:pt x="172" y="715"/>
                </a:cubicBezTo>
                <a:cubicBezTo>
                  <a:pt x="177" y="711"/>
                  <a:pt x="177" y="706"/>
                  <a:pt x="178" y="700"/>
                </a:cubicBezTo>
                <a:cubicBezTo>
                  <a:pt x="180" y="689"/>
                  <a:pt x="183" y="677"/>
                  <a:pt x="186" y="665"/>
                </a:cubicBezTo>
                <a:cubicBezTo>
                  <a:pt x="186" y="665"/>
                  <a:pt x="186" y="665"/>
                  <a:pt x="187" y="664"/>
                </a:cubicBezTo>
                <a:cubicBezTo>
                  <a:pt x="188" y="665"/>
                  <a:pt x="188" y="666"/>
                  <a:pt x="189" y="667"/>
                </a:cubicBezTo>
                <a:cubicBezTo>
                  <a:pt x="193" y="662"/>
                  <a:pt x="199" y="658"/>
                  <a:pt x="198" y="650"/>
                </a:cubicBezTo>
                <a:cubicBezTo>
                  <a:pt x="198" y="649"/>
                  <a:pt x="199" y="647"/>
                  <a:pt x="198" y="645"/>
                </a:cubicBezTo>
                <a:cubicBezTo>
                  <a:pt x="198" y="640"/>
                  <a:pt x="197" y="635"/>
                  <a:pt x="197" y="629"/>
                </a:cubicBezTo>
                <a:cubicBezTo>
                  <a:pt x="193" y="638"/>
                  <a:pt x="191" y="646"/>
                  <a:pt x="188" y="654"/>
                </a:cubicBezTo>
                <a:cubicBezTo>
                  <a:pt x="187" y="658"/>
                  <a:pt x="184" y="660"/>
                  <a:pt x="183" y="663"/>
                </a:cubicBezTo>
                <a:cubicBezTo>
                  <a:pt x="180" y="672"/>
                  <a:pt x="178" y="681"/>
                  <a:pt x="176" y="690"/>
                </a:cubicBezTo>
                <a:cubicBezTo>
                  <a:pt x="175" y="693"/>
                  <a:pt x="174" y="696"/>
                  <a:pt x="173" y="699"/>
                </a:cubicBezTo>
                <a:cubicBezTo>
                  <a:pt x="172" y="699"/>
                  <a:pt x="172" y="699"/>
                  <a:pt x="172" y="699"/>
                </a:cubicBezTo>
                <a:cubicBezTo>
                  <a:pt x="173" y="694"/>
                  <a:pt x="173" y="689"/>
                  <a:pt x="174" y="684"/>
                </a:cubicBezTo>
                <a:cubicBezTo>
                  <a:pt x="174" y="684"/>
                  <a:pt x="173" y="684"/>
                  <a:pt x="173" y="683"/>
                </a:cubicBezTo>
                <a:cubicBezTo>
                  <a:pt x="171" y="689"/>
                  <a:pt x="169" y="695"/>
                  <a:pt x="168" y="701"/>
                </a:cubicBezTo>
                <a:cubicBezTo>
                  <a:pt x="167" y="700"/>
                  <a:pt x="167" y="700"/>
                  <a:pt x="166" y="700"/>
                </a:cubicBezTo>
                <a:cubicBezTo>
                  <a:pt x="166" y="699"/>
                  <a:pt x="166" y="698"/>
                  <a:pt x="166" y="696"/>
                </a:cubicBezTo>
                <a:cubicBezTo>
                  <a:pt x="167" y="687"/>
                  <a:pt x="169" y="678"/>
                  <a:pt x="169" y="669"/>
                </a:cubicBezTo>
                <a:cubicBezTo>
                  <a:pt x="168" y="662"/>
                  <a:pt x="172" y="658"/>
                  <a:pt x="177" y="653"/>
                </a:cubicBezTo>
                <a:cubicBezTo>
                  <a:pt x="175" y="657"/>
                  <a:pt x="173" y="661"/>
                  <a:pt x="172" y="665"/>
                </a:cubicBezTo>
                <a:cubicBezTo>
                  <a:pt x="170" y="669"/>
                  <a:pt x="169" y="673"/>
                  <a:pt x="172" y="678"/>
                </a:cubicBezTo>
                <a:cubicBezTo>
                  <a:pt x="176" y="672"/>
                  <a:pt x="180" y="666"/>
                  <a:pt x="182" y="660"/>
                </a:cubicBezTo>
                <a:cubicBezTo>
                  <a:pt x="187" y="650"/>
                  <a:pt x="192" y="640"/>
                  <a:pt x="192" y="628"/>
                </a:cubicBezTo>
                <a:cubicBezTo>
                  <a:pt x="192" y="626"/>
                  <a:pt x="192" y="624"/>
                  <a:pt x="194" y="622"/>
                </a:cubicBezTo>
                <a:cubicBezTo>
                  <a:pt x="197" y="621"/>
                  <a:pt x="198" y="617"/>
                  <a:pt x="199" y="614"/>
                </a:cubicBezTo>
                <a:cubicBezTo>
                  <a:pt x="199" y="612"/>
                  <a:pt x="199" y="609"/>
                  <a:pt x="199" y="607"/>
                </a:cubicBezTo>
                <a:cubicBezTo>
                  <a:pt x="200" y="607"/>
                  <a:pt x="200" y="607"/>
                  <a:pt x="200" y="607"/>
                </a:cubicBezTo>
                <a:cubicBezTo>
                  <a:pt x="201" y="611"/>
                  <a:pt x="202" y="614"/>
                  <a:pt x="203" y="618"/>
                </a:cubicBezTo>
                <a:cubicBezTo>
                  <a:pt x="206" y="615"/>
                  <a:pt x="207" y="616"/>
                  <a:pt x="208" y="619"/>
                </a:cubicBezTo>
                <a:cubicBezTo>
                  <a:pt x="208" y="623"/>
                  <a:pt x="209" y="627"/>
                  <a:pt x="209" y="631"/>
                </a:cubicBezTo>
                <a:cubicBezTo>
                  <a:pt x="209" y="633"/>
                  <a:pt x="208" y="634"/>
                  <a:pt x="208" y="636"/>
                </a:cubicBezTo>
                <a:cubicBezTo>
                  <a:pt x="208" y="637"/>
                  <a:pt x="208" y="639"/>
                  <a:pt x="208" y="640"/>
                </a:cubicBezTo>
                <a:cubicBezTo>
                  <a:pt x="209" y="640"/>
                  <a:pt x="211" y="639"/>
                  <a:pt x="212" y="639"/>
                </a:cubicBezTo>
                <a:cubicBezTo>
                  <a:pt x="213" y="638"/>
                  <a:pt x="214" y="637"/>
                  <a:pt x="215" y="637"/>
                </a:cubicBezTo>
                <a:cubicBezTo>
                  <a:pt x="220" y="639"/>
                  <a:pt x="221" y="635"/>
                  <a:pt x="222" y="632"/>
                </a:cubicBezTo>
                <a:cubicBezTo>
                  <a:pt x="223" y="630"/>
                  <a:pt x="221" y="627"/>
                  <a:pt x="221" y="625"/>
                </a:cubicBezTo>
                <a:cubicBezTo>
                  <a:pt x="220" y="625"/>
                  <a:pt x="220" y="625"/>
                  <a:pt x="219" y="626"/>
                </a:cubicBezTo>
                <a:cubicBezTo>
                  <a:pt x="218" y="628"/>
                  <a:pt x="217" y="631"/>
                  <a:pt x="216" y="633"/>
                </a:cubicBezTo>
                <a:cubicBezTo>
                  <a:pt x="215" y="633"/>
                  <a:pt x="215" y="633"/>
                  <a:pt x="214" y="633"/>
                </a:cubicBezTo>
                <a:cubicBezTo>
                  <a:pt x="214" y="630"/>
                  <a:pt x="213" y="628"/>
                  <a:pt x="213" y="626"/>
                </a:cubicBezTo>
                <a:cubicBezTo>
                  <a:pt x="213" y="624"/>
                  <a:pt x="213" y="622"/>
                  <a:pt x="212" y="620"/>
                </a:cubicBezTo>
                <a:cubicBezTo>
                  <a:pt x="210" y="616"/>
                  <a:pt x="207" y="612"/>
                  <a:pt x="205" y="608"/>
                </a:cubicBezTo>
                <a:cubicBezTo>
                  <a:pt x="204" y="607"/>
                  <a:pt x="204" y="605"/>
                  <a:pt x="204" y="603"/>
                </a:cubicBezTo>
                <a:cubicBezTo>
                  <a:pt x="205" y="604"/>
                  <a:pt x="207" y="605"/>
                  <a:pt x="208" y="606"/>
                </a:cubicBezTo>
                <a:cubicBezTo>
                  <a:pt x="210" y="609"/>
                  <a:pt x="212" y="612"/>
                  <a:pt x="213" y="614"/>
                </a:cubicBezTo>
                <a:cubicBezTo>
                  <a:pt x="214" y="614"/>
                  <a:pt x="214" y="614"/>
                  <a:pt x="215" y="614"/>
                </a:cubicBezTo>
                <a:cubicBezTo>
                  <a:pt x="215" y="611"/>
                  <a:pt x="216" y="609"/>
                  <a:pt x="215" y="606"/>
                </a:cubicBezTo>
                <a:cubicBezTo>
                  <a:pt x="215" y="604"/>
                  <a:pt x="212" y="603"/>
                  <a:pt x="211" y="601"/>
                </a:cubicBezTo>
                <a:cubicBezTo>
                  <a:pt x="210" y="599"/>
                  <a:pt x="208" y="598"/>
                  <a:pt x="206" y="595"/>
                </a:cubicBezTo>
                <a:cubicBezTo>
                  <a:pt x="207" y="592"/>
                  <a:pt x="209" y="587"/>
                  <a:pt x="211" y="582"/>
                </a:cubicBezTo>
                <a:cubicBezTo>
                  <a:pt x="211" y="581"/>
                  <a:pt x="212" y="579"/>
                  <a:pt x="211" y="578"/>
                </a:cubicBezTo>
                <a:cubicBezTo>
                  <a:pt x="206" y="574"/>
                  <a:pt x="209" y="570"/>
                  <a:pt x="209" y="565"/>
                </a:cubicBezTo>
                <a:cubicBezTo>
                  <a:pt x="210" y="566"/>
                  <a:pt x="210" y="567"/>
                  <a:pt x="211" y="569"/>
                </a:cubicBezTo>
                <a:cubicBezTo>
                  <a:pt x="212" y="560"/>
                  <a:pt x="213" y="551"/>
                  <a:pt x="209" y="542"/>
                </a:cubicBezTo>
                <a:cubicBezTo>
                  <a:pt x="207" y="538"/>
                  <a:pt x="205" y="533"/>
                  <a:pt x="203" y="528"/>
                </a:cubicBezTo>
                <a:cubicBezTo>
                  <a:pt x="202" y="526"/>
                  <a:pt x="202" y="525"/>
                  <a:pt x="202" y="523"/>
                </a:cubicBezTo>
                <a:cubicBezTo>
                  <a:pt x="204" y="523"/>
                  <a:pt x="206" y="522"/>
                  <a:pt x="208" y="523"/>
                </a:cubicBezTo>
                <a:cubicBezTo>
                  <a:pt x="212" y="523"/>
                  <a:pt x="215" y="525"/>
                  <a:pt x="218" y="526"/>
                </a:cubicBezTo>
                <a:cubicBezTo>
                  <a:pt x="220" y="526"/>
                  <a:pt x="222" y="525"/>
                  <a:pt x="223" y="524"/>
                </a:cubicBezTo>
                <a:cubicBezTo>
                  <a:pt x="226" y="518"/>
                  <a:pt x="226" y="498"/>
                  <a:pt x="219" y="489"/>
                </a:cubicBezTo>
                <a:cubicBezTo>
                  <a:pt x="219" y="495"/>
                  <a:pt x="219" y="499"/>
                  <a:pt x="219" y="504"/>
                </a:cubicBezTo>
                <a:cubicBezTo>
                  <a:pt x="215" y="499"/>
                  <a:pt x="221" y="492"/>
                  <a:pt x="214" y="487"/>
                </a:cubicBezTo>
                <a:cubicBezTo>
                  <a:pt x="213" y="488"/>
                  <a:pt x="213" y="489"/>
                  <a:pt x="212" y="490"/>
                </a:cubicBezTo>
                <a:close/>
                <a:moveTo>
                  <a:pt x="509" y="218"/>
                </a:moveTo>
                <a:cubicBezTo>
                  <a:pt x="502" y="213"/>
                  <a:pt x="501" y="211"/>
                  <a:pt x="503" y="204"/>
                </a:cubicBezTo>
                <a:cubicBezTo>
                  <a:pt x="504" y="200"/>
                  <a:pt x="505" y="195"/>
                  <a:pt x="506" y="190"/>
                </a:cubicBezTo>
                <a:cubicBezTo>
                  <a:pt x="502" y="193"/>
                  <a:pt x="502" y="200"/>
                  <a:pt x="496" y="200"/>
                </a:cubicBezTo>
                <a:cubicBezTo>
                  <a:pt x="497" y="196"/>
                  <a:pt x="499" y="192"/>
                  <a:pt x="500" y="189"/>
                </a:cubicBezTo>
                <a:cubicBezTo>
                  <a:pt x="500" y="185"/>
                  <a:pt x="500" y="181"/>
                  <a:pt x="501" y="177"/>
                </a:cubicBezTo>
                <a:cubicBezTo>
                  <a:pt x="503" y="178"/>
                  <a:pt x="503" y="180"/>
                  <a:pt x="504" y="182"/>
                </a:cubicBezTo>
                <a:cubicBezTo>
                  <a:pt x="505" y="184"/>
                  <a:pt x="506" y="185"/>
                  <a:pt x="507" y="187"/>
                </a:cubicBezTo>
                <a:cubicBezTo>
                  <a:pt x="511" y="179"/>
                  <a:pt x="511" y="179"/>
                  <a:pt x="513" y="181"/>
                </a:cubicBezTo>
                <a:cubicBezTo>
                  <a:pt x="512" y="186"/>
                  <a:pt x="512" y="190"/>
                  <a:pt x="511" y="194"/>
                </a:cubicBezTo>
                <a:cubicBezTo>
                  <a:pt x="509" y="198"/>
                  <a:pt x="507" y="202"/>
                  <a:pt x="504" y="206"/>
                </a:cubicBezTo>
                <a:cubicBezTo>
                  <a:pt x="505" y="206"/>
                  <a:pt x="505" y="206"/>
                  <a:pt x="506" y="207"/>
                </a:cubicBezTo>
                <a:cubicBezTo>
                  <a:pt x="510" y="203"/>
                  <a:pt x="514" y="199"/>
                  <a:pt x="516" y="193"/>
                </a:cubicBezTo>
                <a:cubicBezTo>
                  <a:pt x="517" y="187"/>
                  <a:pt x="518" y="180"/>
                  <a:pt x="520" y="174"/>
                </a:cubicBezTo>
                <a:cubicBezTo>
                  <a:pt x="521" y="168"/>
                  <a:pt x="521" y="163"/>
                  <a:pt x="516" y="158"/>
                </a:cubicBezTo>
                <a:cubicBezTo>
                  <a:pt x="515" y="157"/>
                  <a:pt x="516" y="155"/>
                  <a:pt x="516" y="153"/>
                </a:cubicBezTo>
                <a:cubicBezTo>
                  <a:pt x="516" y="151"/>
                  <a:pt x="517" y="149"/>
                  <a:pt x="516" y="148"/>
                </a:cubicBezTo>
                <a:cubicBezTo>
                  <a:pt x="513" y="139"/>
                  <a:pt x="502" y="134"/>
                  <a:pt x="493" y="137"/>
                </a:cubicBezTo>
                <a:cubicBezTo>
                  <a:pt x="492" y="138"/>
                  <a:pt x="492" y="139"/>
                  <a:pt x="491" y="140"/>
                </a:cubicBezTo>
                <a:cubicBezTo>
                  <a:pt x="489" y="141"/>
                  <a:pt x="488" y="143"/>
                  <a:pt x="486" y="144"/>
                </a:cubicBezTo>
                <a:cubicBezTo>
                  <a:pt x="485" y="142"/>
                  <a:pt x="485" y="140"/>
                  <a:pt x="484" y="137"/>
                </a:cubicBezTo>
                <a:cubicBezTo>
                  <a:pt x="484" y="136"/>
                  <a:pt x="484" y="135"/>
                  <a:pt x="484" y="134"/>
                </a:cubicBezTo>
                <a:cubicBezTo>
                  <a:pt x="483" y="134"/>
                  <a:pt x="482" y="134"/>
                  <a:pt x="481" y="134"/>
                </a:cubicBezTo>
                <a:cubicBezTo>
                  <a:pt x="474" y="128"/>
                  <a:pt x="467" y="121"/>
                  <a:pt x="463" y="112"/>
                </a:cubicBezTo>
                <a:cubicBezTo>
                  <a:pt x="461" y="107"/>
                  <a:pt x="460" y="102"/>
                  <a:pt x="457" y="97"/>
                </a:cubicBezTo>
                <a:cubicBezTo>
                  <a:pt x="456" y="95"/>
                  <a:pt x="454" y="93"/>
                  <a:pt x="452" y="92"/>
                </a:cubicBezTo>
                <a:cubicBezTo>
                  <a:pt x="453" y="90"/>
                  <a:pt x="454" y="88"/>
                  <a:pt x="454" y="86"/>
                </a:cubicBezTo>
                <a:cubicBezTo>
                  <a:pt x="454" y="83"/>
                  <a:pt x="453" y="80"/>
                  <a:pt x="452" y="77"/>
                </a:cubicBezTo>
                <a:cubicBezTo>
                  <a:pt x="451" y="75"/>
                  <a:pt x="449" y="72"/>
                  <a:pt x="447" y="71"/>
                </a:cubicBezTo>
                <a:cubicBezTo>
                  <a:pt x="446" y="71"/>
                  <a:pt x="444" y="73"/>
                  <a:pt x="442" y="75"/>
                </a:cubicBezTo>
                <a:cubicBezTo>
                  <a:pt x="442" y="75"/>
                  <a:pt x="441" y="75"/>
                  <a:pt x="441" y="75"/>
                </a:cubicBezTo>
                <a:cubicBezTo>
                  <a:pt x="441" y="73"/>
                  <a:pt x="441" y="72"/>
                  <a:pt x="441" y="71"/>
                </a:cubicBezTo>
                <a:cubicBezTo>
                  <a:pt x="440" y="72"/>
                  <a:pt x="439" y="72"/>
                  <a:pt x="438" y="73"/>
                </a:cubicBezTo>
                <a:cubicBezTo>
                  <a:pt x="436" y="74"/>
                  <a:pt x="435" y="75"/>
                  <a:pt x="434" y="76"/>
                </a:cubicBezTo>
                <a:cubicBezTo>
                  <a:pt x="437" y="78"/>
                  <a:pt x="440" y="79"/>
                  <a:pt x="443" y="80"/>
                </a:cubicBezTo>
                <a:cubicBezTo>
                  <a:pt x="439" y="83"/>
                  <a:pt x="433" y="79"/>
                  <a:pt x="432" y="84"/>
                </a:cubicBezTo>
                <a:cubicBezTo>
                  <a:pt x="436" y="85"/>
                  <a:pt x="439" y="86"/>
                  <a:pt x="443" y="87"/>
                </a:cubicBezTo>
                <a:cubicBezTo>
                  <a:pt x="443" y="88"/>
                  <a:pt x="442" y="90"/>
                  <a:pt x="442" y="90"/>
                </a:cubicBezTo>
                <a:cubicBezTo>
                  <a:pt x="438" y="90"/>
                  <a:pt x="434" y="90"/>
                  <a:pt x="430" y="90"/>
                </a:cubicBezTo>
                <a:cubicBezTo>
                  <a:pt x="429" y="91"/>
                  <a:pt x="428" y="92"/>
                  <a:pt x="428" y="93"/>
                </a:cubicBezTo>
                <a:cubicBezTo>
                  <a:pt x="428" y="94"/>
                  <a:pt x="429" y="94"/>
                  <a:pt x="430" y="95"/>
                </a:cubicBezTo>
                <a:cubicBezTo>
                  <a:pt x="433" y="95"/>
                  <a:pt x="435" y="95"/>
                  <a:pt x="438" y="96"/>
                </a:cubicBezTo>
                <a:cubicBezTo>
                  <a:pt x="434" y="101"/>
                  <a:pt x="427" y="96"/>
                  <a:pt x="424" y="102"/>
                </a:cubicBezTo>
                <a:cubicBezTo>
                  <a:pt x="429" y="103"/>
                  <a:pt x="433" y="104"/>
                  <a:pt x="438" y="104"/>
                </a:cubicBezTo>
                <a:cubicBezTo>
                  <a:pt x="422" y="109"/>
                  <a:pt x="422" y="109"/>
                  <a:pt x="421" y="111"/>
                </a:cubicBezTo>
                <a:cubicBezTo>
                  <a:pt x="426" y="112"/>
                  <a:pt x="432" y="113"/>
                  <a:pt x="437" y="114"/>
                </a:cubicBezTo>
                <a:cubicBezTo>
                  <a:pt x="437" y="114"/>
                  <a:pt x="437" y="115"/>
                  <a:pt x="437" y="115"/>
                </a:cubicBezTo>
                <a:cubicBezTo>
                  <a:pt x="434" y="116"/>
                  <a:pt x="430" y="116"/>
                  <a:pt x="427" y="116"/>
                </a:cubicBezTo>
                <a:cubicBezTo>
                  <a:pt x="427" y="117"/>
                  <a:pt x="427" y="117"/>
                  <a:pt x="427" y="117"/>
                </a:cubicBezTo>
                <a:cubicBezTo>
                  <a:pt x="430" y="118"/>
                  <a:pt x="433" y="118"/>
                  <a:pt x="436" y="119"/>
                </a:cubicBezTo>
                <a:cubicBezTo>
                  <a:pt x="433" y="120"/>
                  <a:pt x="430" y="121"/>
                  <a:pt x="426" y="121"/>
                </a:cubicBezTo>
                <a:cubicBezTo>
                  <a:pt x="419" y="123"/>
                  <a:pt x="419" y="123"/>
                  <a:pt x="419" y="127"/>
                </a:cubicBezTo>
                <a:cubicBezTo>
                  <a:pt x="425" y="127"/>
                  <a:pt x="430" y="127"/>
                  <a:pt x="436" y="127"/>
                </a:cubicBezTo>
                <a:cubicBezTo>
                  <a:pt x="436" y="128"/>
                  <a:pt x="436" y="128"/>
                  <a:pt x="436" y="129"/>
                </a:cubicBezTo>
                <a:cubicBezTo>
                  <a:pt x="432" y="130"/>
                  <a:pt x="428" y="131"/>
                  <a:pt x="424" y="132"/>
                </a:cubicBezTo>
                <a:cubicBezTo>
                  <a:pt x="424" y="133"/>
                  <a:pt x="424" y="133"/>
                  <a:pt x="424" y="134"/>
                </a:cubicBezTo>
                <a:cubicBezTo>
                  <a:pt x="426" y="134"/>
                  <a:pt x="428" y="133"/>
                  <a:pt x="431" y="134"/>
                </a:cubicBezTo>
                <a:cubicBezTo>
                  <a:pt x="432" y="134"/>
                  <a:pt x="433" y="135"/>
                  <a:pt x="434" y="135"/>
                </a:cubicBezTo>
                <a:cubicBezTo>
                  <a:pt x="433" y="136"/>
                  <a:pt x="432" y="137"/>
                  <a:pt x="431" y="137"/>
                </a:cubicBezTo>
                <a:cubicBezTo>
                  <a:pt x="429" y="137"/>
                  <a:pt x="427" y="138"/>
                  <a:pt x="424" y="138"/>
                </a:cubicBezTo>
                <a:cubicBezTo>
                  <a:pt x="424" y="139"/>
                  <a:pt x="425" y="139"/>
                  <a:pt x="425" y="139"/>
                </a:cubicBezTo>
                <a:cubicBezTo>
                  <a:pt x="428" y="140"/>
                  <a:pt x="431" y="141"/>
                  <a:pt x="435" y="141"/>
                </a:cubicBezTo>
                <a:cubicBezTo>
                  <a:pt x="435" y="142"/>
                  <a:pt x="435" y="142"/>
                  <a:pt x="435" y="143"/>
                </a:cubicBezTo>
                <a:cubicBezTo>
                  <a:pt x="432" y="143"/>
                  <a:pt x="430" y="144"/>
                  <a:pt x="427" y="145"/>
                </a:cubicBezTo>
                <a:cubicBezTo>
                  <a:pt x="427" y="145"/>
                  <a:pt x="427" y="145"/>
                  <a:pt x="427" y="145"/>
                </a:cubicBezTo>
                <a:cubicBezTo>
                  <a:pt x="430" y="146"/>
                  <a:pt x="433" y="146"/>
                  <a:pt x="437" y="147"/>
                </a:cubicBezTo>
                <a:cubicBezTo>
                  <a:pt x="432" y="152"/>
                  <a:pt x="437" y="153"/>
                  <a:pt x="439" y="155"/>
                </a:cubicBezTo>
                <a:cubicBezTo>
                  <a:pt x="434" y="160"/>
                  <a:pt x="435" y="163"/>
                  <a:pt x="442" y="166"/>
                </a:cubicBezTo>
                <a:cubicBezTo>
                  <a:pt x="442" y="162"/>
                  <a:pt x="442" y="158"/>
                  <a:pt x="442" y="154"/>
                </a:cubicBezTo>
                <a:cubicBezTo>
                  <a:pt x="446" y="158"/>
                  <a:pt x="444" y="166"/>
                  <a:pt x="452" y="166"/>
                </a:cubicBezTo>
                <a:cubicBezTo>
                  <a:pt x="452" y="163"/>
                  <a:pt x="452" y="160"/>
                  <a:pt x="452" y="156"/>
                </a:cubicBezTo>
                <a:cubicBezTo>
                  <a:pt x="454" y="160"/>
                  <a:pt x="456" y="163"/>
                  <a:pt x="459" y="165"/>
                </a:cubicBezTo>
                <a:cubicBezTo>
                  <a:pt x="461" y="167"/>
                  <a:pt x="464" y="169"/>
                  <a:pt x="466" y="168"/>
                </a:cubicBezTo>
                <a:cubicBezTo>
                  <a:pt x="470" y="167"/>
                  <a:pt x="470" y="163"/>
                  <a:pt x="470" y="160"/>
                </a:cubicBezTo>
                <a:cubicBezTo>
                  <a:pt x="469" y="154"/>
                  <a:pt x="469" y="148"/>
                  <a:pt x="469" y="142"/>
                </a:cubicBezTo>
                <a:cubicBezTo>
                  <a:pt x="469" y="142"/>
                  <a:pt x="470" y="142"/>
                  <a:pt x="470" y="142"/>
                </a:cubicBezTo>
                <a:cubicBezTo>
                  <a:pt x="471" y="147"/>
                  <a:pt x="473" y="152"/>
                  <a:pt x="474" y="157"/>
                </a:cubicBezTo>
                <a:cubicBezTo>
                  <a:pt x="474" y="157"/>
                  <a:pt x="475" y="157"/>
                  <a:pt x="476" y="157"/>
                </a:cubicBezTo>
                <a:cubicBezTo>
                  <a:pt x="476" y="149"/>
                  <a:pt x="476" y="142"/>
                  <a:pt x="476" y="136"/>
                </a:cubicBezTo>
                <a:cubicBezTo>
                  <a:pt x="478" y="138"/>
                  <a:pt x="479" y="140"/>
                  <a:pt x="481" y="141"/>
                </a:cubicBezTo>
                <a:cubicBezTo>
                  <a:pt x="485" y="144"/>
                  <a:pt x="486" y="150"/>
                  <a:pt x="483" y="154"/>
                </a:cubicBezTo>
                <a:cubicBezTo>
                  <a:pt x="480" y="157"/>
                  <a:pt x="478" y="161"/>
                  <a:pt x="476" y="165"/>
                </a:cubicBezTo>
                <a:cubicBezTo>
                  <a:pt x="474" y="170"/>
                  <a:pt x="469" y="173"/>
                  <a:pt x="464" y="173"/>
                </a:cubicBezTo>
                <a:cubicBezTo>
                  <a:pt x="463" y="173"/>
                  <a:pt x="461" y="173"/>
                  <a:pt x="460" y="174"/>
                </a:cubicBezTo>
                <a:cubicBezTo>
                  <a:pt x="457" y="177"/>
                  <a:pt x="455" y="179"/>
                  <a:pt x="453" y="182"/>
                </a:cubicBezTo>
                <a:cubicBezTo>
                  <a:pt x="451" y="187"/>
                  <a:pt x="449" y="188"/>
                  <a:pt x="445" y="185"/>
                </a:cubicBezTo>
                <a:cubicBezTo>
                  <a:pt x="442" y="183"/>
                  <a:pt x="440" y="182"/>
                  <a:pt x="437" y="180"/>
                </a:cubicBezTo>
                <a:cubicBezTo>
                  <a:pt x="436" y="180"/>
                  <a:pt x="435" y="180"/>
                  <a:pt x="434" y="181"/>
                </a:cubicBezTo>
                <a:cubicBezTo>
                  <a:pt x="433" y="182"/>
                  <a:pt x="433" y="183"/>
                  <a:pt x="432" y="185"/>
                </a:cubicBezTo>
                <a:cubicBezTo>
                  <a:pt x="431" y="183"/>
                  <a:pt x="430" y="181"/>
                  <a:pt x="430" y="180"/>
                </a:cubicBezTo>
                <a:cubicBezTo>
                  <a:pt x="424" y="181"/>
                  <a:pt x="419" y="183"/>
                  <a:pt x="414" y="184"/>
                </a:cubicBezTo>
                <a:cubicBezTo>
                  <a:pt x="413" y="184"/>
                  <a:pt x="413" y="186"/>
                  <a:pt x="412" y="187"/>
                </a:cubicBezTo>
                <a:cubicBezTo>
                  <a:pt x="413" y="187"/>
                  <a:pt x="414" y="189"/>
                  <a:pt x="415" y="189"/>
                </a:cubicBezTo>
                <a:cubicBezTo>
                  <a:pt x="417" y="189"/>
                  <a:pt x="419" y="188"/>
                  <a:pt x="421" y="188"/>
                </a:cubicBezTo>
                <a:cubicBezTo>
                  <a:pt x="427" y="186"/>
                  <a:pt x="433" y="186"/>
                  <a:pt x="439" y="189"/>
                </a:cubicBezTo>
                <a:cubicBezTo>
                  <a:pt x="429" y="193"/>
                  <a:pt x="417" y="188"/>
                  <a:pt x="409" y="197"/>
                </a:cubicBezTo>
                <a:cubicBezTo>
                  <a:pt x="418" y="196"/>
                  <a:pt x="427" y="194"/>
                  <a:pt x="437" y="199"/>
                </a:cubicBezTo>
                <a:cubicBezTo>
                  <a:pt x="426" y="201"/>
                  <a:pt x="414" y="195"/>
                  <a:pt x="406" y="207"/>
                </a:cubicBezTo>
                <a:cubicBezTo>
                  <a:pt x="415" y="206"/>
                  <a:pt x="423" y="205"/>
                  <a:pt x="431" y="205"/>
                </a:cubicBezTo>
                <a:cubicBezTo>
                  <a:pt x="432" y="205"/>
                  <a:pt x="432" y="206"/>
                  <a:pt x="432" y="207"/>
                </a:cubicBezTo>
                <a:cubicBezTo>
                  <a:pt x="430" y="207"/>
                  <a:pt x="428" y="208"/>
                  <a:pt x="427" y="208"/>
                </a:cubicBezTo>
                <a:cubicBezTo>
                  <a:pt x="422" y="209"/>
                  <a:pt x="417" y="209"/>
                  <a:pt x="411" y="210"/>
                </a:cubicBezTo>
                <a:cubicBezTo>
                  <a:pt x="408" y="211"/>
                  <a:pt x="406" y="213"/>
                  <a:pt x="407" y="216"/>
                </a:cubicBezTo>
                <a:cubicBezTo>
                  <a:pt x="415" y="216"/>
                  <a:pt x="424" y="215"/>
                  <a:pt x="433" y="214"/>
                </a:cubicBezTo>
                <a:cubicBezTo>
                  <a:pt x="433" y="217"/>
                  <a:pt x="434" y="219"/>
                  <a:pt x="434" y="221"/>
                </a:cubicBezTo>
                <a:cubicBezTo>
                  <a:pt x="425" y="216"/>
                  <a:pt x="418" y="216"/>
                  <a:pt x="411" y="220"/>
                </a:cubicBezTo>
                <a:cubicBezTo>
                  <a:pt x="421" y="218"/>
                  <a:pt x="428" y="222"/>
                  <a:pt x="431" y="232"/>
                </a:cubicBezTo>
                <a:cubicBezTo>
                  <a:pt x="428" y="231"/>
                  <a:pt x="425" y="229"/>
                  <a:pt x="422" y="227"/>
                </a:cubicBezTo>
                <a:cubicBezTo>
                  <a:pt x="423" y="233"/>
                  <a:pt x="424" y="238"/>
                  <a:pt x="424" y="244"/>
                </a:cubicBezTo>
                <a:cubicBezTo>
                  <a:pt x="426" y="243"/>
                  <a:pt x="428" y="243"/>
                  <a:pt x="431" y="243"/>
                </a:cubicBezTo>
                <a:cubicBezTo>
                  <a:pt x="427" y="248"/>
                  <a:pt x="424" y="252"/>
                  <a:pt x="422" y="256"/>
                </a:cubicBezTo>
                <a:cubicBezTo>
                  <a:pt x="421" y="259"/>
                  <a:pt x="421" y="263"/>
                  <a:pt x="420" y="266"/>
                </a:cubicBezTo>
                <a:cubicBezTo>
                  <a:pt x="416" y="279"/>
                  <a:pt x="416" y="292"/>
                  <a:pt x="422" y="305"/>
                </a:cubicBezTo>
                <a:cubicBezTo>
                  <a:pt x="424" y="310"/>
                  <a:pt x="428" y="311"/>
                  <a:pt x="433" y="311"/>
                </a:cubicBezTo>
                <a:cubicBezTo>
                  <a:pt x="437" y="310"/>
                  <a:pt x="441" y="310"/>
                  <a:pt x="445" y="310"/>
                </a:cubicBezTo>
                <a:cubicBezTo>
                  <a:pt x="446" y="310"/>
                  <a:pt x="448" y="310"/>
                  <a:pt x="449" y="309"/>
                </a:cubicBezTo>
                <a:cubicBezTo>
                  <a:pt x="452" y="305"/>
                  <a:pt x="455" y="301"/>
                  <a:pt x="457" y="296"/>
                </a:cubicBezTo>
                <a:cubicBezTo>
                  <a:pt x="461" y="287"/>
                  <a:pt x="464" y="277"/>
                  <a:pt x="466" y="268"/>
                </a:cubicBezTo>
                <a:cubicBezTo>
                  <a:pt x="467" y="266"/>
                  <a:pt x="467" y="264"/>
                  <a:pt x="466" y="264"/>
                </a:cubicBezTo>
                <a:cubicBezTo>
                  <a:pt x="462" y="262"/>
                  <a:pt x="464" y="259"/>
                  <a:pt x="465" y="257"/>
                </a:cubicBezTo>
                <a:cubicBezTo>
                  <a:pt x="465" y="255"/>
                  <a:pt x="465" y="254"/>
                  <a:pt x="465" y="252"/>
                </a:cubicBezTo>
                <a:cubicBezTo>
                  <a:pt x="462" y="253"/>
                  <a:pt x="461" y="254"/>
                  <a:pt x="460" y="255"/>
                </a:cubicBezTo>
                <a:cubicBezTo>
                  <a:pt x="459" y="255"/>
                  <a:pt x="459" y="255"/>
                  <a:pt x="458" y="255"/>
                </a:cubicBezTo>
                <a:cubicBezTo>
                  <a:pt x="460" y="250"/>
                  <a:pt x="462" y="245"/>
                  <a:pt x="464" y="241"/>
                </a:cubicBezTo>
                <a:cubicBezTo>
                  <a:pt x="465" y="241"/>
                  <a:pt x="465" y="241"/>
                  <a:pt x="466" y="241"/>
                </a:cubicBezTo>
                <a:cubicBezTo>
                  <a:pt x="465" y="244"/>
                  <a:pt x="465" y="247"/>
                  <a:pt x="464" y="251"/>
                </a:cubicBezTo>
                <a:cubicBezTo>
                  <a:pt x="466" y="251"/>
                  <a:pt x="468" y="251"/>
                  <a:pt x="469" y="251"/>
                </a:cubicBezTo>
                <a:cubicBezTo>
                  <a:pt x="471" y="253"/>
                  <a:pt x="472" y="256"/>
                  <a:pt x="473" y="256"/>
                </a:cubicBezTo>
                <a:cubicBezTo>
                  <a:pt x="476" y="255"/>
                  <a:pt x="478" y="254"/>
                  <a:pt x="481" y="253"/>
                </a:cubicBezTo>
                <a:cubicBezTo>
                  <a:pt x="483" y="252"/>
                  <a:pt x="485" y="249"/>
                  <a:pt x="486" y="247"/>
                </a:cubicBezTo>
                <a:cubicBezTo>
                  <a:pt x="488" y="246"/>
                  <a:pt x="489" y="244"/>
                  <a:pt x="490" y="242"/>
                </a:cubicBezTo>
                <a:cubicBezTo>
                  <a:pt x="491" y="238"/>
                  <a:pt x="491" y="234"/>
                  <a:pt x="492" y="229"/>
                </a:cubicBezTo>
                <a:cubicBezTo>
                  <a:pt x="493" y="233"/>
                  <a:pt x="493" y="236"/>
                  <a:pt x="493" y="239"/>
                </a:cubicBezTo>
                <a:cubicBezTo>
                  <a:pt x="493" y="242"/>
                  <a:pt x="493" y="245"/>
                  <a:pt x="493" y="248"/>
                </a:cubicBezTo>
                <a:cubicBezTo>
                  <a:pt x="493" y="248"/>
                  <a:pt x="495" y="250"/>
                  <a:pt x="495" y="249"/>
                </a:cubicBezTo>
                <a:cubicBezTo>
                  <a:pt x="496" y="249"/>
                  <a:pt x="498" y="248"/>
                  <a:pt x="499" y="247"/>
                </a:cubicBezTo>
                <a:cubicBezTo>
                  <a:pt x="499" y="247"/>
                  <a:pt x="498" y="245"/>
                  <a:pt x="497" y="245"/>
                </a:cubicBezTo>
                <a:cubicBezTo>
                  <a:pt x="497" y="244"/>
                  <a:pt x="496" y="244"/>
                  <a:pt x="496" y="244"/>
                </a:cubicBezTo>
                <a:cubicBezTo>
                  <a:pt x="496" y="235"/>
                  <a:pt x="496" y="226"/>
                  <a:pt x="496" y="218"/>
                </a:cubicBezTo>
                <a:cubicBezTo>
                  <a:pt x="497" y="218"/>
                  <a:pt x="497" y="218"/>
                  <a:pt x="498" y="218"/>
                </a:cubicBezTo>
                <a:cubicBezTo>
                  <a:pt x="498" y="220"/>
                  <a:pt x="500" y="222"/>
                  <a:pt x="500" y="224"/>
                </a:cubicBezTo>
                <a:cubicBezTo>
                  <a:pt x="500" y="228"/>
                  <a:pt x="499" y="232"/>
                  <a:pt x="499" y="236"/>
                </a:cubicBezTo>
                <a:cubicBezTo>
                  <a:pt x="499" y="238"/>
                  <a:pt x="501" y="239"/>
                  <a:pt x="501" y="240"/>
                </a:cubicBezTo>
                <a:cubicBezTo>
                  <a:pt x="502" y="239"/>
                  <a:pt x="504" y="238"/>
                  <a:pt x="504" y="237"/>
                </a:cubicBezTo>
                <a:cubicBezTo>
                  <a:pt x="504" y="235"/>
                  <a:pt x="504" y="232"/>
                  <a:pt x="504" y="230"/>
                </a:cubicBezTo>
                <a:cubicBezTo>
                  <a:pt x="504" y="225"/>
                  <a:pt x="502" y="220"/>
                  <a:pt x="509" y="218"/>
                </a:cubicBezTo>
                <a:close/>
                <a:moveTo>
                  <a:pt x="542" y="529"/>
                </a:moveTo>
                <a:cubicBezTo>
                  <a:pt x="543" y="529"/>
                  <a:pt x="544" y="529"/>
                  <a:pt x="545" y="529"/>
                </a:cubicBezTo>
                <a:cubicBezTo>
                  <a:pt x="545" y="536"/>
                  <a:pt x="546" y="544"/>
                  <a:pt x="544" y="550"/>
                </a:cubicBezTo>
                <a:cubicBezTo>
                  <a:pt x="543" y="558"/>
                  <a:pt x="545" y="563"/>
                  <a:pt x="550" y="568"/>
                </a:cubicBezTo>
                <a:cubicBezTo>
                  <a:pt x="553" y="571"/>
                  <a:pt x="563" y="572"/>
                  <a:pt x="567" y="568"/>
                </a:cubicBezTo>
                <a:cubicBezTo>
                  <a:pt x="567" y="568"/>
                  <a:pt x="568" y="566"/>
                  <a:pt x="568" y="564"/>
                </a:cubicBezTo>
                <a:cubicBezTo>
                  <a:pt x="562" y="564"/>
                  <a:pt x="556" y="563"/>
                  <a:pt x="549" y="563"/>
                </a:cubicBezTo>
                <a:cubicBezTo>
                  <a:pt x="554" y="559"/>
                  <a:pt x="560" y="565"/>
                  <a:pt x="562" y="560"/>
                </a:cubicBezTo>
                <a:cubicBezTo>
                  <a:pt x="566" y="560"/>
                  <a:pt x="568" y="560"/>
                  <a:pt x="570" y="559"/>
                </a:cubicBezTo>
                <a:cubicBezTo>
                  <a:pt x="573" y="557"/>
                  <a:pt x="573" y="553"/>
                  <a:pt x="570" y="549"/>
                </a:cubicBezTo>
                <a:cubicBezTo>
                  <a:pt x="574" y="546"/>
                  <a:pt x="572" y="543"/>
                  <a:pt x="571" y="539"/>
                </a:cubicBezTo>
                <a:cubicBezTo>
                  <a:pt x="571" y="538"/>
                  <a:pt x="572" y="536"/>
                  <a:pt x="572" y="535"/>
                </a:cubicBezTo>
                <a:cubicBezTo>
                  <a:pt x="572" y="534"/>
                  <a:pt x="575" y="535"/>
                  <a:pt x="575" y="535"/>
                </a:cubicBezTo>
                <a:cubicBezTo>
                  <a:pt x="579" y="539"/>
                  <a:pt x="581" y="538"/>
                  <a:pt x="583" y="536"/>
                </a:cubicBezTo>
                <a:cubicBezTo>
                  <a:pt x="589" y="537"/>
                  <a:pt x="594" y="538"/>
                  <a:pt x="599" y="537"/>
                </a:cubicBezTo>
                <a:cubicBezTo>
                  <a:pt x="605" y="537"/>
                  <a:pt x="611" y="535"/>
                  <a:pt x="617" y="535"/>
                </a:cubicBezTo>
                <a:cubicBezTo>
                  <a:pt x="625" y="535"/>
                  <a:pt x="632" y="533"/>
                  <a:pt x="639" y="533"/>
                </a:cubicBezTo>
                <a:cubicBezTo>
                  <a:pt x="648" y="532"/>
                  <a:pt x="653" y="527"/>
                  <a:pt x="656" y="521"/>
                </a:cubicBezTo>
                <a:cubicBezTo>
                  <a:pt x="659" y="515"/>
                  <a:pt x="660" y="509"/>
                  <a:pt x="659" y="502"/>
                </a:cubicBezTo>
                <a:cubicBezTo>
                  <a:pt x="658" y="499"/>
                  <a:pt x="658" y="496"/>
                  <a:pt x="662" y="496"/>
                </a:cubicBezTo>
                <a:cubicBezTo>
                  <a:pt x="664" y="496"/>
                  <a:pt x="665" y="496"/>
                  <a:pt x="665" y="495"/>
                </a:cubicBezTo>
                <a:cubicBezTo>
                  <a:pt x="676" y="502"/>
                  <a:pt x="670" y="511"/>
                  <a:pt x="671" y="519"/>
                </a:cubicBezTo>
                <a:cubicBezTo>
                  <a:pt x="672" y="520"/>
                  <a:pt x="674" y="521"/>
                  <a:pt x="676" y="522"/>
                </a:cubicBezTo>
                <a:cubicBezTo>
                  <a:pt x="673" y="523"/>
                  <a:pt x="671" y="525"/>
                  <a:pt x="667" y="526"/>
                </a:cubicBezTo>
                <a:cubicBezTo>
                  <a:pt x="672" y="526"/>
                  <a:pt x="676" y="526"/>
                  <a:pt x="680" y="526"/>
                </a:cubicBezTo>
                <a:cubicBezTo>
                  <a:pt x="681" y="526"/>
                  <a:pt x="682" y="528"/>
                  <a:pt x="683" y="529"/>
                </a:cubicBezTo>
                <a:cubicBezTo>
                  <a:pt x="682" y="529"/>
                  <a:pt x="680" y="530"/>
                  <a:pt x="679" y="530"/>
                </a:cubicBezTo>
                <a:cubicBezTo>
                  <a:pt x="675" y="530"/>
                  <a:pt x="670" y="530"/>
                  <a:pt x="666" y="531"/>
                </a:cubicBezTo>
                <a:cubicBezTo>
                  <a:pt x="664" y="531"/>
                  <a:pt x="662" y="534"/>
                  <a:pt x="660" y="536"/>
                </a:cubicBezTo>
                <a:cubicBezTo>
                  <a:pt x="663" y="539"/>
                  <a:pt x="667" y="539"/>
                  <a:pt x="671" y="537"/>
                </a:cubicBezTo>
                <a:cubicBezTo>
                  <a:pt x="672" y="536"/>
                  <a:pt x="674" y="535"/>
                  <a:pt x="675" y="535"/>
                </a:cubicBezTo>
                <a:cubicBezTo>
                  <a:pt x="679" y="535"/>
                  <a:pt x="683" y="535"/>
                  <a:pt x="687" y="535"/>
                </a:cubicBezTo>
                <a:cubicBezTo>
                  <a:pt x="687" y="535"/>
                  <a:pt x="687" y="534"/>
                  <a:pt x="687" y="534"/>
                </a:cubicBezTo>
                <a:cubicBezTo>
                  <a:pt x="689" y="535"/>
                  <a:pt x="692" y="537"/>
                  <a:pt x="695" y="538"/>
                </a:cubicBezTo>
                <a:cubicBezTo>
                  <a:pt x="692" y="540"/>
                  <a:pt x="689" y="542"/>
                  <a:pt x="686" y="543"/>
                </a:cubicBezTo>
                <a:cubicBezTo>
                  <a:pt x="695" y="548"/>
                  <a:pt x="703" y="549"/>
                  <a:pt x="712" y="548"/>
                </a:cubicBezTo>
                <a:cubicBezTo>
                  <a:pt x="721" y="548"/>
                  <a:pt x="729" y="549"/>
                  <a:pt x="738" y="549"/>
                </a:cubicBezTo>
                <a:cubicBezTo>
                  <a:pt x="739" y="549"/>
                  <a:pt x="741" y="547"/>
                  <a:pt x="742" y="547"/>
                </a:cubicBezTo>
                <a:cubicBezTo>
                  <a:pt x="742" y="546"/>
                  <a:pt x="742" y="545"/>
                  <a:pt x="742" y="545"/>
                </a:cubicBezTo>
                <a:cubicBezTo>
                  <a:pt x="737" y="545"/>
                  <a:pt x="732" y="545"/>
                  <a:pt x="727" y="545"/>
                </a:cubicBezTo>
                <a:cubicBezTo>
                  <a:pt x="726" y="544"/>
                  <a:pt x="725" y="542"/>
                  <a:pt x="723" y="541"/>
                </a:cubicBezTo>
                <a:cubicBezTo>
                  <a:pt x="726" y="540"/>
                  <a:pt x="728" y="539"/>
                  <a:pt x="729" y="538"/>
                </a:cubicBezTo>
                <a:cubicBezTo>
                  <a:pt x="729" y="538"/>
                  <a:pt x="729" y="538"/>
                  <a:pt x="729" y="537"/>
                </a:cubicBezTo>
                <a:cubicBezTo>
                  <a:pt x="726" y="537"/>
                  <a:pt x="723" y="536"/>
                  <a:pt x="718" y="535"/>
                </a:cubicBezTo>
                <a:cubicBezTo>
                  <a:pt x="719" y="538"/>
                  <a:pt x="720" y="539"/>
                  <a:pt x="720" y="541"/>
                </a:cubicBezTo>
                <a:cubicBezTo>
                  <a:pt x="704" y="541"/>
                  <a:pt x="695" y="532"/>
                  <a:pt x="688" y="519"/>
                </a:cubicBezTo>
                <a:cubicBezTo>
                  <a:pt x="687" y="519"/>
                  <a:pt x="686" y="520"/>
                  <a:pt x="683" y="520"/>
                </a:cubicBezTo>
                <a:cubicBezTo>
                  <a:pt x="686" y="518"/>
                  <a:pt x="687" y="517"/>
                  <a:pt x="689" y="515"/>
                </a:cubicBezTo>
                <a:cubicBezTo>
                  <a:pt x="684" y="514"/>
                  <a:pt x="681" y="511"/>
                  <a:pt x="683" y="505"/>
                </a:cubicBezTo>
                <a:cubicBezTo>
                  <a:pt x="684" y="502"/>
                  <a:pt x="681" y="496"/>
                  <a:pt x="689" y="495"/>
                </a:cubicBezTo>
                <a:cubicBezTo>
                  <a:pt x="686" y="491"/>
                  <a:pt x="685" y="487"/>
                  <a:pt x="683" y="485"/>
                </a:cubicBezTo>
                <a:cubicBezTo>
                  <a:pt x="677" y="482"/>
                  <a:pt x="676" y="482"/>
                  <a:pt x="681" y="477"/>
                </a:cubicBezTo>
                <a:cubicBezTo>
                  <a:pt x="679" y="477"/>
                  <a:pt x="676" y="477"/>
                  <a:pt x="675" y="479"/>
                </a:cubicBezTo>
                <a:cubicBezTo>
                  <a:pt x="674" y="479"/>
                  <a:pt x="675" y="482"/>
                  <a:pt x="676" y="483"/>
                </a:cubicBezTo>
                <a:cubicBezTo>
                  <a:pt x="677" y="485"/>
                  <a:pt x="680" y="487"/>
                  <a:pt x="681" y="489"/>
                </a:cubicBezTo>
                <a:cubicBezTo>
                  <a:pt x="683" y="494"/>
                  <a:pt x="682" y="499"/>
                  <a:pt x="680" y="504"/>
                </a:cubicBezTo>
                <a:cubicBezTo>
                  <a:pt x="680" y="504"/>
                  <a:pt x="679" y="505"/>
                  <a:pt x="678" y="505"/>
                </a:cubicBezTo>
                <a:cubicBezTo>
                  <a:pt x="676" y="500"/>
                  <a:pt x="679" y="495"/>
                  <a:pt x="675" y="491"/>
                </a:cubicBezTo>
                <a:cubicBezTo>
                  <a:pt x="673" y="492"/>
                  <a:pt x="672" y="494"/>
                  <a:pt x="672" y="494"/>
                </a:cubicBezTo>
                <a:cubicBezTo>
                  <a:pt x="671" y="490"/>
                  <a:pt x="670" y="486"/>
                  <a:pt x="668" y="482"/>
                </a:cubicBezTo>
                <a:cubicBezTo>
                  <a:pt x="667" y="481"/>
                  <a:pt x="662" y="481"/>
                  <a:pt x="659" y="481"/>
                </a:cubicBezTo>
                <a:cubicBezTo>
                  <a:pt x="659" y="483"/>
                  <a:pt x="658" y="484"/>
                  <a:pt x="658" y="485"/>
                </a:cubicBezTo>
                <a:cubicBezTo>
                  <a:pt x="652" y="484"/>
                  <a:pt x="656" y="474"/>
                  <a:pt x="647" y="474"/>
                </a:cubicBezTo>
                <a:cubicBezTo>
                  <a:pt x="651" y="483"/>
                  <a:pt x="655" y="492"/>
                  <a:pt x="655" y="501"/>
                </a:cubicBezTo>
                <a:cubicBezTo>
                  <a:pt x="651" y="500"/>
                  <a:pt x="648" y="499"/>
                  <a:pt x="645" y="497"/>
                </a:cubicBezTo>
                <a:cubicBezTo>
                  <a:pt x="645" y="502"/>
                  <a:pt x="647" y="504"/>
                  <a:pt x="651" y="504"/>
                </a:cubicBezTo>
                <a:cubicBezTo>
                  <a:pt x="657" y="504"/>
                  <a:pt x="657" y="505"/>
                  <a:pt x="654" y="510"/>
                </a:cubicBezTo>
                <a:cubicBezTo>
                  <a:pt x="653" y="509"/>
                  <a:pt x="651" y="508"/>
                  <a:pt x="649" y="507"/>
                </a:cubicBezTo>
                <a:cubicBezTo>
                  <a:pt x="648" y="509"/>
                  <a:pt x="647" y="511"/>
                  <a:pt x="647" y="513"/>
                </a:cubicBezTo>
                <a:cubicBezTo>
                  <a:pt x="646" y="515"/>
                  <a:pt x="647" y="516"/>
                  <a:pt x="646" y="517"/>
                </a:cubicBezTo>
                <a:cubicBezTo>
                  <a:pt x="645" y="521"/>
                  <a:pt x="644" y="525"/>
                  <a:pt x="642" y="529"/>
                </a:cubicBezTo>
                <a:cubicBezTo>
                  <a:pt x="639" y="525"/>
                  <a:pt x="638" y="523"/>
                  <a:pt x="635" y="527"/>
                </a:cubicBezTo>
                <a:cubicBezTo>
                  <a:pt x="635" y="527"/>
                  <a:pt x="633" y="527"/>
                  <a:pt x="632" y="527"/>
                </a:cubicBezTo>
                <a:cubicBezTo>
                  <a:pt x="630" y="527"/>
                  <a:pt x="628" y="527"/>
                  <a:pt x="626" y="527"/>
                </a:cubicBezTo>
                <a:cubicBezTo>
                  <a:pt x="624" y="527"/>
                  <a:pt x="622" y="526"/>
                  <a:pt x="621" y="526"/>
                </a:cubicBezTo>
                <a:cubicBezTo>
                  <a:pt x="623" y="524"/>
                  <a:pt x="624" y="521"/>
                  <a:pt x="625" y="519"/>
                </a:cubicBezTo>
                <a:cubicBezTo>
                  <a:pt x="623" y="518"/>
                  <a:pt x="621" y="517"/>
                  <a:pt x="618" y="516"/>
                </a:cubicBezTo>
                <a:cubicBezTo>
                  <a:pt x="617" y="515"/>
                  <a:pt x="615" y="514"/>
                  <a:pt x="615" y="513"/>
                </a:cubicBezTo>
                <a:cubicBezTo>
                  <a:pt x="616" y="506"/>
                  <a:pt x="612" y="502"/>
                  <a:pt x="608" y="497"/>
                </a:cubicBezTo>
                <a:cubicBezTo>
                  <a:pt x="609" y="497"/>
                  <a:pt x="609" y="497"/>
                  <a:pt x="609" y="496"/>
                </a:cubicBezTo>
                <a:cubicBezTo>
                  <a:pt x="613" y="499"/>
                  <a:pt x="617" y="501"/>
                  <a:pt x="621" y="503"/>
                </a:cubicBezTo>
                <a:cubicBezTo>
                  <a:pt x="623" y="497"/>
                  <a:pt x="619" y="496"/>
                  <a:pt x="615" y="494"/>
                </a:cubicBezTo>
                <a:cubicBezTo>
                  <a:pt x="620" y="493"/>
                  <a:pt x="624" y="493"/>
                  <a:pt x="628" y="493"/>
                </a:cubicBezTo>
                <a:cubicBezTo>
                  <a:pt x="633" y="493"/>
                  <a:pt x="639" y="493"/>
                  <a:pt x="644" y="494"/>
                </a:cubicBezTo>
                <a:cubicBezTo>
                  <a:pt x="649" y="495"/>
                  <a:pt x="651" y="494"/>
                  <a:pt x="649" y="489"/>
                </a:cubicBezTo>
                <a:cubicBezTo>
                  <a:pt x="647" y="483"/>
                  <a:pt x="645" y="477"/>
                  <a:pt x="641" y="472"/>
                </a:cubicBezTo>
                <a:cubicBezTo>
                  <a:pt x="640" y="470"/>
                  <a:pt x="636" y="469"/>
                  <a:pt x="633" y="468"/>
                </a:cubicBezTo>
                <a:cubicBezTo>
                  <a:pt x="630" y="468"/>
                  <a:pt x="627" y="468"/>
                  <a:pt x="624" y="467"/>
                </a:cubicBezTo>
                <a:cubicBezTo>
                  <a:pt x="617" y="463"/>
                  <a:pt x="607" y="464"/>
                  <a:pt x="602" y="469"/>
                </a:cubicBezTo>
                <a:cubicBezTo>
                  <a:pt x="600" y="471"/>
                  <a:pt x="597" y="473"/>
                  <a:pt x="595" y="473"/>
                </a:cubicBezTo>
                <a:cubicBezTo>
                  <a:pt x="588" y="473"/>
                  <a:pt x="585" y="477"/>
                  <a:pt x="581" y="481"/>
                </a:cubicBezTo>
                <a:cubicBezTo>
                  <a:pt x="576" y="488"/>
                  <a:pt x="578" y="502"/>
                  <a:pt x="585" y="506"/>
                </a:cubicBezTo>
                <a:cubicBezTo>
                  <a:pt x="593" y="511"/>
                  <a:pt x="597" y="517"/>
                  <a:pt x="598" y="526"/>
                </a:cubicBezTo>
                <a:cubicBezTo>
                  <a:pt x="604" y="525"/>
                  <a:pt x="609" y="524"/>
                  <a:pt x="614" y="526"/>
                </a:cubicBezTo>
                <a:cubicBezTo>
                  <a:pt x="610" y="527"/>
                  <a:pt x="606" y="527"/>
                  <a:pt x="602" y="527"/>
                </a:cubicBezTo>
                <a:cubicBezTo>
                  <a:pt x="598" y="527"/>
                  <a:pt x="594" y="528"/>
                  <a:pt x="592" y="531"/>
                </a:cubicBezTo>
                <a:cubicBezTo>
                  <a:pt x="591" y="532"/>
                  <a:pt x="589" y="532"/>
                  <a:pt x="588" y="533"/>
                </a:cubicBezTo>
                <a:cubicBezTo>
                  <a:pt x="587" y="533"/>
                  <a:pt x="587" y="532"/>
                  <a:pt x="587" y="532"/>
                </a:cubicBezTo>
                <a:cubicBezTo>
                  <a:pt x="588" y="529"/>
                  <a:pt x="589" y="525"/>
                  <a:pt x="590" y="522"/>
                </a:cubicBezTo>
                <a:cubicBezTo>
                  <a:pt x="590" y="520"/>
                  <a:pt x="591" y="519"/>
                  <a:pt x="591" y="518"/>
                </a:cubicBezTo>
                <a:cubicBezTo>
                  <a:pt x="591" y="517"/>
                  <a:pt x="590" y="515"/>
                  <a:pt x="589" y="515"/>
                </a:cubicBezTo>
                <a:cubicBezTo>
                  <a:pt x="589" y="515"/>
                  <a:pt x="588" y="516"/>
                  <a:pt x="587" y="516"/>
                </a:cubicBezTo>
                <a:cubicBezTo>
                  <a:pt x="586" y="517"/>
                  <a:pt x="586" y="518"/>
                  <a:pt x="586" y="518"/>
                </a:cubicBezTo>
                <a:cubicBezTo>
                  <a:pt x="584" y="516"/>
                  <a:pt x="583" y="514"/>
                  <a:pt x="581" y="512"/>
                </a:cubicBezTo>
                <a:cubicBezTo>
                  <a:pt x="580" y="512"/>
                  <a:pt x="580" y="512"/>
                  <a:pt x="579" y="513"/>
                </a:cubicBezTo>
                <a:cubicBezTo>
                  <a:pt x="579" y="517"/>
                  <a:pt x="579" y="521"/>
                  <a:pt x="579" y="525"/>
                </a:cubicBezTo>
                <a:cubicBezTo>
                  <a:pt x="576" y="516"/>
                  <a:pt x="573" y="507"/>
                  <a:pt x="570" y="498"/>
                </a:cubicBezTo>
                <a:cubicBezTo>
                  <a:pt x="565" y="500"/>
                  <a:pt x="565" y="503"/>
                  <a:pt x="567" y="506"/>
                </a:cubicBezTo>
                <a:cubicBezTo>
                  <a:pt x="569" y="511"/>
                  <a:pt x="570" y="515"/>
                  <a:pt x="569" y="520"/>
                </a:cubicBezTo>
                <a:cubicBezTo>
                  <a:pt x="567" y="519"/>
                  <a:pt x="567" y="517"/>
                  <a:pt x="566" y="515"/>
                </a:cubicBezTo>
                <a:cubicBezTo>
                  <a:pt x="565" y="512"/>
                  <a:pt x="565" y="508"/>
                  <a:pt x="563" y="506"/>
                </a:cubicBezTo>
                <a:cubicBezTo>
                  <a:pt x="561" y="502"/>
                  <a:pt x="559" y="500"/>
                  <a:pt x="564" y="498"/>
                </a:cubicBezTo>
                <a:cubicBezTo>
                  <a:pt x="560" y="493"/>
                  <a:pt x="557" y="497"/>
                  <a:pt x="554" y="498"/>
                </a:cubicBezTo>
                <a:cubicBezTo>
                  <a:pt x="559" y="505"/>
                  <a:pt x="564" y="511"/>
                  <a:pt x="562" y="520"/>
                </a:cubicBezTo>
                <a:cubicBezTo>
                  <a:pt x="560" y="516"/>
                  <a:pt x="559" y="512"/>
                  <a:pt x="557" y="508"/>
                </a:cubicBezTo>
                <a:cubicBezTo>
                  <a:pt x="555" y="502"/>
                  <a:pt x="550" y="500"/>
                  <a:pt x="547" y="501"/>
                </a:cubicBezTo>
                <a:cubicBezTo>
                  <a:pt x="554" y="505"/>
                  <a:pt x="556" y="509"/>
                  <a:pt x="552" y="516"/>
                </a:cubicBezTo>
                <a:cubicBezTo>
                  <a:pt x="552" y="513"/>
                  <a:pt x="551" y="511"/>
                  <a:pt x="550" y="509"/>
                </a:cubicBezTo>
                <a:cubicBezTo>
                  <a:pt x="549" y="507"/>
                  <a:pt x="548" y="506"/>
                  <a:pt x="547" y="505"/>
                </a:cubicBezTo>
                <a:cubicBezTo>
                  <a:pt x="546" y="507"/>
                  <a:pt x="545" y="508"/>
                  <a:pt x="545" y="509"/>
                </a:cubicBezTo>
                <a:cubicBezTo>
                  <a:pt x="545" y="511"/>
                  <a:pt x="545" y="512"/>
                  <a:pt x="545" y="514"/>
                </a:cubicBezTo>
                <a:cubicBezTo>
                  <a:pt x="542" y="510"/>
                  <a:pt x="543" y="503"/>
                  <a:pt x="536" y="502"/>
                </a:cubicBezTo>
                <a:cubicBezTo>
                  <a:pt x="537" y="505"/>
                  <a:pt x="537" y="506"/>
                  <a:pt x="538" y="508"/>
                </a:cubicBezTo>
                <a:cubicBezTo>
                  <a:pt x="538" y="510"/>
                  <a:pt x="537" y="512"/>
                  <a:pt x="537" y="513"/>
                </a:cubicBezTo>
                <a:cubicBezTo>
                  <a:pt x="537" y="514"/>
                  <a:pt x="536" y="514"/>
                  <a:pt x="536" y="514"/>
                </a:cubicBezTo>
                <a:cubicBezTo>
                  <a:pt x="535" y="512"/>
                  <a:pt x="534" y="511"/>
                  <a:pt x="534" y="509"/>
                </a:cubicBezTo>
                <a:cubicBezTo>
                  <a:pt x="530" y="497"/>
                  <a:pt x="520" y="496"/>
                  <a:pt x="511" y="503"/>
                </a:cubicBezTo>
                <a:cubicBezTo>
                  <a:pt x="508" y="506"/>
                  <a:pt x="505" y="510"/>
                  <a:pt x="501" y="512"/>
                </a:cubicBezTo>
                <a:cubicBezTo>
                  <a:pt x="496" y="515"/>
                  <a:pt x="493" y="518"/>
                  <a:pt x="492" y="523"/>
                </a:cubicBezTo>
                <a:cubicBezTo>
                  <a:pt x="491" y="528"/>
                  <a:pt x="487" y="532"/>
                  <a:pt x="487" y="537"/>
                </a:cubicBezTo>
                <a:cubicBezTo>
                  <a:pt x="486" y="543"/>
                  <a:pt x="483" y="548"/>
                  <a:pt x="481" y="554"/>
                </a:cubicBezTo>
                <a:cubicBezTo>
                  <a:pt x="477" y="568"/>
                  <a:pt x="470" y="581"/>
                  <a:pt x="458" y="592"/>
                </a:cubicBezTo>
                <a:cubicBezTo>
                  <a:pt x="450" y="599"/>
                  <a:pt x="449" y="609"/>
                  <a:pt x="449" y="618"/>
                </a:cubicBezTo>
                <a:cubicBezTo>
                  <a:pt x="449" y="620"/>
                  <a:pt x="450" y="622"/>
                  <a:pt x="451" y="624"/>
                </a:cubicBezTo>
                <a:cubicBezTo>
                  <a:pt x="453" y="627"/>
                  <a:pt x="468" y="630"/>
                  <a:pt x="472" y="628"/>
                </a:cubicBezTo>
                <a:cubicBezTo>
                  <a:pt x="476" y="626"/>
                  <a:pt x="481" y="624"/>
                  <a:pt x="485" y="622"/>
                </a:cubicBezTo>
                <a:cubicBezTo>
                  <a:pt x="486" y="621"/>
                  <a:pt x="487" y="619"/>
                  <a:pt x="488" y="618"/>
                </a:cubicBezTo>
                <a:cubicBezTo>
                  <a:pt x="493" y="615"/>
                  <a:pt x="498" y="608"/>
                  <a:pt x="497" y="604"/>
                </a:cubicBezTo>
                <a:cubicBezTo>
                  <a:pt x="498" y="603"/>
                  <a:pt x="499" y="602"/>
                  <a:pt x="501" y="602"/>
                </a:cubicBezTo>
                <a:cubicBezTo>
                  <a:pt x="500" y="600"/>
                  <a:pt x="499" y="599"/>
                  <a:pt x="498" y="598"/>
                </a:cubicBezTo>
                <a:cubicBezTo>
                  <a:pt x="493" y="594"/>
                  <a:pt x="490" y="589"/>
                  <a:pt x="488" y="583"/>
                </a:cubicBezTo>
                <a:cubicBezTo>
                  <a:pt x="491" y="585"/>
                  <a:pt x="493" y="588"/>
                  <a:pt x="496" y="591"/>
                </a:cubicBezTo>
                <a:cubicBezTo>
                  <a:pt x="499" y="593"/>
                  <a:pt x="500" y="597"/>
                  <a:pt x="505" y="595"/>
                </a:cubicBezTo>
                <a:cubicBezTo>
                  <a:pt x="502" y="590"/>
                  <a:pt x="496" y="589"/>
                  <a:pt x="494" y="582"/>
                </a:cubicBezTo>
                <a:cubicBezTo>
                  <a:pt x="500" y="584"/>
                  <a:pt x="503" y="590"/>
                  <a:pt x="509" y="587"/>
                </a:cubicBezTo>
                <a:cubicBezTo>
                  <a:pt x="507" y="585"/>
                  <a:pt x="506" y="584"/>
                  <a:pt x="504" y="583"/>
                </a:cubicBezTo>
                <a:cubicBezTo>
                  <a:pt x="509" y="583"/>
                  <a:pt x="514" y="583"/>
                  <a:pt x="515" y="577"/>
                </a:cubicBezTo>
                <a:cubicBezTo>
                  <a:pt x="500" y="567"/>
                  <a:pt x="498" y="565"/>
                  <a:pt x="500" y="560"/>
                </a:cubicBezTo>
                <a:cubicBezTo>
                  <a:pt x="503" y="563"/>
                  <a:pt x="505" y="567"/>
                  <a:pt x="508" y="569"/>
                </a:cubicBezTo>
                <a:cubicBezTo>
                  <a:pt x="511" y="571"/>
                  <a:pt x="514" y="574"/>
                  <a:pt x="518" y="572"/>
                </a:cubicBezTo>
                <a:cubicBezTo>
                  <a:pt x="516" y="570"/>
                  <a:pt x="513" y="568"/>
                  <a:pt x="510" y="566"/>
                </a:cubicBezTo>
                <a:cubicBezTo>
                  <a:pt x="515" y="566"/>
                  <a:pt x="519" y="566"/>
                  <a:pt x="523" y="567"/>
                </a:cubicBezTo>
                <a:cubicBezTo>
                  <a:pt x="528" y="567"/>
                  <a:pt x="533" y="564"/>
                  <a:pt x="533" y="562"/>
                </a:cubicBezTo>
                <a:cubicBezTo>
                  <a:pt x="528" y="556"/>
                  <a:pt x="523" y="551"/>
                  <a:pt x="518" y="546"/>
                </a:cubicBezTo>
                <a:cubicBezTo>
                  <a:pt x="518" y="548"/>
                  <a:pt x="517" y="549"/>
                  <a:pt x="516" y="551"/>
                </a:cubicBezTo>
                <a:cubicBezTo>
                  <a:pt x="513" y="546"/>
                  <a:pt x="511" y="542"/>
                  <a:pt x="516" y="536"/>
                </a:cubicBezTo>
                <a:cubicBezTo>
                  <a:pt x="513" y="537"/>
                  <a:pt x="512" y="538"/>
                  <a:pt x="509" y="538"/>
                </a:cubicBezTo>
                <a:cubicBezTo>
                  <a:pt x="510" y="533"/>
                  <a:pt x="511" y="528"/>
                  <a:pt x="512" y="525"/>
                </a:cubicBezTo>
                <a:cubicBezTo>
                  <a:pt x="515" y="525"/>
                  <a:pt x="517" y="525"/>
                  <a:pt x="518" y="526"/>
                </a:cubicBezTo>
                <a:cubicBezTo>
                  <a:pt x="520" y="527"/>
                  <a:pt x="522" y="528"/>
                  <a:pt x="523" y="530"/>
                </a:cubicBezTo>
                <a:cubicBezTo>
                  <a:pt x="524" y="533"/>
                  <a:pt x="525" y="537"/>
                  <a:pt x="526" y="540"/>
                </a:cubicBezTo>
                <a:cubicBezTo>
                  <a:pt x="527" y="540"/>
                  <a:pt x="528" y="540"/>
                  <a:pt x="528" y="539"/>
                </a:cubicBezTo>
                <a:cubicBezTo>
                  <a:pt x="527" y="535"/>
                  <a:pt x="527" y="530"/>
                  <a:pt x="526" y="525"/>
                </a:cubicBezTo>
                <a:cubicBezTo>
                  <a:pt x="526" y="525"/>
                  <a:pt x="528" y="525"/>
                  <a:pt x="528" y="525"/>
                </a:cubicBezTo>
                <a:cubicBezTo>
                  <a:pt x="530" y="528"/>
                  <a:pt x="531" y="530"/>
                  <a:pt x="532" y="533"/>
                </a:cubicBezTo>
                <a:cubicBezTo>
                  <a:pt x="533" y="531"/>
                  <a:pt x="534" y="529"/>
                  <a:pt x="535" y="527"/>
                </a:cubicBezTo>
                <a:cubicBezTo>
                  <a:pt x="536" y="527"/>
                  <a:pt x="536" y="527"/>
                  <a:pt x="537" y="527"/>
                </a:cubicBezTo>
                <a:cubicBezTo>
                  <a:pt x="537" y="532"/>
                  <a:pt x="537" y="536"/>
                  <a:pt x="538" y="541"/>
                </a:cubicBezTo>
                <a:cubicBezTo>
                  <a:pt x="537" y="541"/>
                  <a:pt x="537" y="541"/>
                  <a:pt x="536" y="541"/>
                </a:cubicBezTo>
                <a:cubicBezTo>
                  <a:pt x="535" y="539"/>
                  <a:pt x="533" y="538"/>
                  <a:pt x="532" y="536"/>
                </a:cubicBezTo>
                <a:cubicBezTo>
                  <a:pt x="529" y="544"/>
                  <a:pt x="530" y="550"/>
                  <a:pt x="536" y="551"/>
                </a:cubicBezTo>
                <a:cubicBezTo>
                  <a:pt x="536" y="553"/>
                  <a:pt x="536" y="555"/>
                  <a:pt x="535" y="557"/>
                </a:cubicBezTo>
                <a:cubicBezTo>
                  <a:pt x="537" y="557"/>
                  <a:pt x="539" y="557"/>
                  <a:pt x="542" y="557"/>
                </a:cubicBezTo>
                <a:cubicBezTo>
                  <a:pt x="542" y="548"/>
                  <a:pt x="542" y="538"/>
                  <a:pt x="542" y="529"/>
                </a:cubicBezTo>
                <a:close/>
                <a:moveTo>
                  <a:pt x="220" y="312"/>
                </a:moveTo>
                <a:cubicBezTo>
                  <a:pt x="229" y="307"/>
                  <a:pt x="232" y="300"/>
                  <a:pt x="230" y="293"/>
                </a:cubicBezTo>
                <a:cubicBezTo>
                  <a:pt x="227" y="280"/>
                  <a:pt x="220" y="269"/>
                  <a:pt x="207" y="263"/>
                </a:cubicBezTo>
                <a:cubicBezTo>
                  <a:pt x="207" y="265"/>
                  <a:pt x="207" y="266"/>
                  <a:pt x="207" y="269"/>
                </a:cubicBezTo>
                <a:cubicBezTo>
                  <a:pt x="206" y="266"/>
                  <a:pt x="205" y="264"/>
                  <a:pt x="203" y="262"/>
                </a:cubicBezTo>
                <a:cubicBezTo>
                  <a:pt x="199" y="258"/>
                  <a:pt x="199" y="256"/>
                  <a:pt x="204" y="253"/>
                </a:cubicBezTo>
                <a:cubicBezTo>
                  <a:pt x="206" y="254"/>
                  <a:pt x="208" y="256"/>
                  <a:pt x="210" y="256"/>
                </a:cubicBezTo>
                <a:cubicBezTo>
                  <a:pt x="212" y="257"/>
                  <a:pt x="216" y="256"/>
                  <a:pt x="218" y="257"/>
                </a:cubicBezTo>
                <a:cubicBezTo>
                  <a:pt x="222" y="261"/>
                  <a:pt x="226" y="266"/>
                  <a:pt x="233" y="263"/>
                </a:cubicBezTo>
                <a:cubicBezTo>
                  <a:pt x="234" y="263"/>
                  <a:pt x="234" y="264"/>
                  <a:pt x="235" y="264"/>
                </a:cubicBezTo>
                <a:cubicBezTo>
                  <a:pt x="236" y="264"/>
                  <a:pt x="238" y="265"/>
                  <a:pt x="240" y="264"/>
                </a:cubicBezTo>
                <a:cubicBezTo>
                  <a:pt x="251" y="261"/>
                  <a:pt x="259" y="254"/>
                  <a:pt x="265" y="245"/>
                </a:cubicBezTo>
                <a:cubicBezTo>
                  <a:pt x="268" y="241"/>
                  <a:pt x="267" y="238"/>
                  <a:pt x="263" y="236"/>
                </a:cubicBezTo>
                <a:cubicBezTo>
                  <a:pt x="264" y="233"/>
                  <a:pt x="265" y="231"/>
                  <a:pt x="267" y="228"/>
                </a:cubicBezTo>
                <a:cubicBezTo>
                  <a:pt x="267" y="228"/>
                  <a:pt x="266" y="227"/>
                  <a:pt x="266" y="227"/>
                </a:cubicBezTo>
                <a:cubicBezTo>
                  <a:pt x="265" y="228"/>
                  <a:pt x="263" y="229"/>
                  <a:pt x="262" y="230"/>
                </a:cubicBezTo>
                <a:cubicBezTo>
                  <a:pt x="262" y="230"/>
                  <a:pt x="262" y="230"/>
                  <a:pt x="262" y="229"/>
                </a:cubicBezTo>
                <a:cubicBezTo>
                  <a:pt x="263" y="226"/>
                  <a:pt x="264" y="223"/>
                  <a:pt x="266" y="219"/>
                </a:cubicBezTo>
                <a:cubicBezTo>
                  <a:pt x="264" y="219"/>
                  <a:pt x="263" y="219"/>
                  <a:pt x="262" y="219"/>
                </a:cubicBezTo>
                <a:cubicBezTo>
                  <a:pt x="262" y="213"/>
                  <a:pt x="262" y="207"/>
                  <a:pt x="262" y="202"/>
                </a:cubicBezTo>
                <a:cubicBezTo>
                  <a:pt x="262" y="202"/>
                  <a:pt x="261" y="202"/>
                  <a:pt x="261" y="202"/>
                </a:cubicBezTo>
                <a:cubicBezTo>
                  <a:pt x="260" y="204"/>
                  <a:pt x="260" y="207"/>
                  <a:pt x="259" y="210"/>
                </a:cubicBezTo>
                <a:cubicBezTo>
                  <a:pt x="253" y="205"/>
                  <a:pt x="261" y="202"/>
                  <a:pt x="260" y="198"/>
                </a:cubicBezTo>
                <a:cubicBezTo>
                  <a:pt x="258" y="199"/>
                  <a:pt x="256" y="199"/>
                  <a:pt x="254" y="199"/>
                </a:cubicBezTo>
                <a:cubicBezTo>
                  <a:pt x="257" y="195"/>
                  <a:pt x="256" y="189"/>
                  <a:pt x="251" y="184"/>
                </a:cubicBezTo>
                <a:cubicBezTo>
                  <a:pt x="250" y="193"/>
                  <a:pt x="248" y="201"/>
                  <a:pt x="248" y="209"/>
                </a:cubicBezTo>
                <a:cubicBezTo>
                  <a:pt x="247" y="212"/>
                  <a:pt x="246" y="213"/>
                  <a:pt x="244" y="214"/>
                </a:cubicBezTo>
                <a:cubicBezTo>
                  <a:pt x="243" y="212"/>
                  <a:pt x="242" y="210"/>
                  <a:pt x="240" y="209"/>
                </a:cubicBezTo>
                <a:cubicBezTo>
                  <a:pt x="240" y="209"/>
                  <a:pt x="238" y="211"/>
                  <a:pt x="237" y="212"/>
                </a:cubicBezTo>
                <a:cubicBezTo>
                  <a:pt x="231" y="209"/>
                  <a:pt x="231" y="208"/>
                  <a:pt x="236" y="203"/>
                </a:cubicBezTo>
                <a:cubicBezTo>
                  <a:pt x="237" y="207"/>
                  <a:pt x="240" y="207"/>
                  <a:pt x="242" y="207"/>
                </a:cubicBezTo>
                <a:cubicBezTo>
                  <a:pt x="244" y="206"/>
                  <a:pt x="245" y="204"/>
                  <a:pt x="246" y="202"/>
                </a:cubicBezTo>
                <a:cubicBezTo>
                  <a:pt x="246" y="200"/>
                  <a:pt x="245" y="197"/>
                  <a:pt x="245" y="195"/>
                </a:cubicBezTo>
                <a:cubicBezTo>
                  <a:pt x="246" y="190"/>
                  <a:pt x="246" y="185"/>
                  <a:pt x="249" y="182"/>
                </a:cubicBezTo>
                <a:cubicBezTo>
                  <a:pt x="251" y="180"/>
                  <a:pt x="251" y="178"/>
                  <a:pt x="251" y="175"/>
                </a:cubicBezTo>
                <a:cubicBezTo>
                  <a:pt x="251" y="170"/>
                  <a:pt x="252" y="165"/>
                  <a:pt x="252" y="161"/>
                </a:cubicBezTo>
                <a:cubicBezTo>
                  <a:pt x="252" y="159"/>
                  <a:pt x="252" y="158"/>
                  <a:pt x="252" y="156"/>
                </a:cubicBezTo>
                <a:cubicBezTo>
                  <a:pt x="251" y="156"/>
                  <a:pt x="251" y="156"/>
                  <a:pt x="250" y="155"/>
                </a:cubicBezTo>
                <a:cubicBezTo>
                  <a:pt x="249" y="158"/>
                  <a:pt x="247" y="160"/>
                  <a:pt x="245" y="162"/>
                </a:cubicBezTo>
                <a:cubicBezTo>
                  <a:pt x="243" y="163"/>
                  <a:pt x="239" y="163"/>
                  <a:pt x="236" y="164"/>
                </a:cubicBezTo>
                <a:cubicBezTo>
                  <a:pt x="235" y="165"/>
                  <a:pt x="234" y="166"/>
                  <a:pt x="232" y="167"/>
                </a:cubicBezTo>
                <a:cubicBezTo>
                  <a:pt x="223" y="172"/>
                  <a:pt x="220" y="182"/>
                  <a:pt x="217" y="191"/>
                </a:cubicBezTo>
                <a:cubicBezTo>
                  <a:pt x="215" y="196"/>
                  <a:pt x="212" y="201"/>
                  <a:pt x="209" y="206"/>
                </a:cubicBezTo>
                <a:cubicBezTo>
                  <a:pt x="209" y="206"/>
                  <a:pt x="207" y="206"/>
                  <a:pt x="206" y="206"/>
                </a:cubicBezTo>
                <a:cubicBezTo>
                  <a:pt x="195" y="208"/>
                  <a:pt x="185" y="209"/>
                  <a:pt x="178" y="220"/>
                </a:cubicBezTo>
                <a:cubicBezTo>
                  <a:pt x="176" y="223"/>
                  <a:pt x="173" y="226"/>
                  <a:pt x="171" y="229"/>
                </a:cubicBezTo>
                <a:cubicBezTo>
                  <a:pt x="168" y="232"/>
                  <a:pt x="166" y="236"/>
                  <a:pt x="164" y="241"/>
                </a:cubicBezTo>
                <a:cubicBezTo>
                  <a:pt x="163" y="242"/>
                  <a:pt x="164" y="245"/>
                  <a:pt x="164" y="247"/>
                </a:cubicBezTo>
                <a:cubicBezTo>
                  <a:pt x="164" y="252"/>
                  <a:pt x="165" y="257"/>
                  <a:pt x="165" y="261"/>
                </a:cubicBezTo>
                <a:cubicBezTo>
                  <a:pt x="165" y="265"/>
                  <a:pt x="166" y="268"/>
                  <a:pt x="169" y="271"/>
                </a:cubicBezTo>
                <a:cubicBezTo>
                  <a:pt x="172" y="273"/>
                  <a:pt x="174" y="277"/>
                  <a:pt x="177" y="280"/>
                </a:cubicBezTo>
                <a:cubicBezTo>
                  <a:pt x="176" y="280"/>
                  <a:pt x="176" y="281"/>
                  <a:pt x="175" y="281"/>
                </a:cubicBezTo>
                <a:cubicBezTo>
                  <a:pt x="172" y="279"/>
                  <a:pt x="169" y="277"/>
                  <a:pt x="166" y="275"/>
                </a:cubicBezTo>
                <a:cubicBezTo>
                  <a:pt x="164" y="272"/>
                  <a:pt x="160" y="270"/>
                  <a:pt x="159" y="267"/>
                </a:cubicBezTo>
                <a:cubicBezTo>
                  <a:pt x="157" y="263"/>
                  <a:pt x="156" y="258"/>
                  <a:pt x="155" y="253"/>
                </a:cubicBezTo>
                <a:cubicBezTo>
                  <a:pt x="154" y="249"/>
                  <a:pt x="152" y="247"/>
                  <a:pt x="149" y="249"/>
                </a:cubicBezTo>
                <a:cubicBezTo>
                  <a:pt x="145" y="250"/>
                  <a:pt x="142" y="253"/>
                  <a:pt x="138" y="255"/>
                </a:cubicBezTo>
                <a:cubicBezTo>
                  <a:pt x="134" y="258"/>
                  <a:pt x="132" y="262"/>
                  <a:pt x="136" y="266"/>
                </a:cubicBezTo>
                <a:cubicBezTo>
                  <a:pt x="136" y="267"/>
                  <a:pt x="136" y="268"/>
                  <a:pt x="136" y="269"/>
                </a:cubicBezTo>
                <a:cubicBezTo>
                  <a:pt x="135" y="268"/>
                  <a:pt x="134" y="267"/>
                  <a:pt x="134" y="267"/>
                </a:cubicBezTo>
                <a:cubicBezTo>
                  <a:pt x="133" y="265"/>
                  <a:pt x="134" y="261"/>
                  <a:pt x="130" y="262"/>
                </a:cubicBezTo>
                <a:cubicBezTo>
                  <a:pt x="126" y="264"/>
                  <a:pt x="129" y="267"/>
                  <a:pt x="130" y="269"/>
                </a:cubicBezTo>
                <a:cubicBezTo>
                  <a:pt x="130" y="270"/>
                  <a:pt x="131" y="270"/>
                  <a:pt x="131" y="271"/>
                </a:cubicBezTo>
                <a:cubicBezTo>
                  <a:pt x="134" y="277"/>
                  <a:pt x="138" y="284"/>
                  <a:pt x="141" y="291"/>
                </a:cubicBezTo>
                <a:cubicBezTo>
                  <a:pt x="143" y="294"/>
                  <a:pt x="145" y="298"/>
                  <a:pt x="148" y="301"/>
                </a:cubicBezTo>
                <a:cubicBezTo>
                  <a:pt x="151" y="304"/>
                  <a:pt x="155" y="306"/>
                  <a:pt x="160" y="305"/>
                </a:cubicBezTo>
                <a:cubicBezTo>
                  <a:pt x="166" y="303"/>
                  <a:pt x="171" y="301"/>
                  <a:pt x="177" y="300"/>
                </a:cubicBezTo>
                <a:cubicBezTo>
                  <a:pt x="179" y="299"/>
                  <a:pt x="180" y="298"/>
                  <a:pt x="182" y="298"/>
                </a:cubicBezTo>
                <a:cubicBezTo>
                  <a:pt x="182" y="297"/>
                  <a:pt x="182" y="297"/>
                  <a:pt x="182" y="296"/>
                </a:cubicBezTo>
                <a:cubicBezTo>
                  <a:pt x="174" y="295"/>
                  <a:pt x="165" y="300"/>
                  <a:pt x="157" y="296"/>
                </a:cubicBezTo>
                <a:cubicBezTo>
                  <a:pt x="164" y="295"/>
                  <a:pt x="170" y="295"/>
                  <a:pt x="176" y="294"/>
                </a:cubicBezTo>
                <a:cubicBezTo>
                  <a:pt x="181" y="293"/>
                  <a:pt x="185" y="291"/>
                  <a:pt x="187" y="298"/>
                </a:cubicBezTo>
                <a:cubicBezTo>
                  <a:pt x="183" y="301"/>
                  <a:pt x="178" y="304"/>
                  <a:pt x="173" y="307"/>
                </a:cubicBezTo>
                <a:cubicBezTo>
                  <a:pt x="179" y="310"/>
                  <a:pt x="184" y="313"/>
                  <a:pt x="189" y="316"/>
                </a:cubicBezTo>
                <a:cubicBezTo>
                  <a:pt x="189" y="310"/>
                  <a:pt x="190" y="310"/>
                  <a:pt x="194" y="311"/>
                </a:cubicBezTo>
                <a:cubicBezTo>
                  <a:pt x="197" y="313"/>
                  <a:pt x="201" y="313"/>
                  <a:pt x="204" y="313"/>
                </a:cubicBezTo>
                <a:cubicBezTo>
                  <a:pt x="206" y="313"/>
                  <a:pt x="207" y="313"/>
                  <a:pt x="209" y="313"/>
                </a:cubicBezTo>
                <a:cubicBezTo>
                  <a:pt x="209" y="314"/>
                  <a:pt x="209" y="314"/>
                  <a:pt x="209" y="314"/>
                </a:cubicBezTo>
                <a:cubicBezTo>
                  <a:pt x="207" y="315"/>
                  <a:pt x="205" y="315"/>
                  <a:pt x="204" y="316"/>
                </a:cubicBezTo>
                <a:cubicBezTo>
                  <a:pt x="204" y="316"/>
                  <a:pt x="204" y="317"/>
                  <a:pt x="204" y="317"/>
                </a:cubicBezTo>
                <a:cubicBezTo>
                  <a:pt x="209" y="318"/>
                  <a:pt x="214" y="319"/>
                  <a:pt x="218" y="318"/>
                </a:cubicBezTo>
                <a:cubicBezTo>
                  <a:pt x="225" y="317"/>
                  <a:pt x="231" y="314"/>
                  <a:pt x="237" y="311"/>
                </a:cubicBezTo>
                <a:cubicBezTo>
                  <a:pt x="235" y="317"/>
                  <a:pt x="228" y="320"/>
                  <a:pt x="222" y="322"/>
                </a:cubicBezTo>
                <a:cubicBezTo>
                  <a:pt x="224" y="323"/>
                  <a:pt x="226" y="324"/>
                  <a:pt x="227" y="324"/>
                </a:cubicBezTo>
                <a:cubicBezTo>
                  <a:pt x="230" y="323"/>
                  <a:pt x="232" y="322"/>
                  <a:pt x="235" y="322"/>
                </a:cubicBezTo>
                <a:cubicBezTo>
                  <a:pt x="239" y="321"/>
                  <a:pt x="240" y="319"/>
                  <a:pt x="241" y="315"/>
                </a:cubicBezTo>
                <a:cubicBezTo>
                  <a:pt x="242" y="309"/>
                  <a:pt x="244" y="304"/>
                  <a:pt x="245" y="299"/>
                </a:cubicBezTo>
                <a:cubicBezTo>
                  <a:pt x="246" y="299"/>
                  <a:pt x="246" y="299"/>
                  <a:pt x="247" y="299"/>
                </a:cubicBezTo>
                <a:cubicBezTo>
                  <a:pt x="247" y="307"/>
                  <a:pt x="247" y="315"/>
                  <a:pt x="247" y="324"/>
                </a:cubicBezTo>
                <a:cubicBezTo>
                  <a:pt x="249" y="320"/>
                  <a:pt x="252" y="318"/>
                  <a:pt x="252" y="315"/>
                </a:cubicBezTo>
                <a:cubicBezTo>
                  <a:pt x="253" y="309"/>
                  <a:pt x="253" y="303"/>
                  <a:pt x="253" y="297"/>
                </a:cubicBezTo>
                <a:cubicBezTo>
                  <a:pt x="252" y="293"/>
                  <a:pt x="250" y="292"/>
                  <a:pt x="246" y="294"/>
                </a:cubicBezTo>
                <a:cubicBezTo>
                  <a:pt x="244" y="289"/>
                  <a:pt x="243" y="284"/>
                  <a:pt x="241" y="279"/>
                </a:cubicBezTo>
                <a:cubicBezTo>
                  <a:pt x="241" y="279"/>
                  <a:pt x="241" y="279"/>
                  <a:pt x="242" y="279"/>
                </a:cubicBezTo>
                <a:cubicBezTo>
                  <a:pt x="245" y="279"/>
                  <a:pt x="246" y="277"/>
                  <a:pt x="245" y="275"/>
                </a:cubicBezTo>
                <a:cubicBezTo>
                  <a:pt x="245" y="274"/>
                  <a:pt x="242" y="274"/>
                  <a:pt x="241" y="274"/>
                </a:cubicBezTo>
                <a:cubicBezTo>
                  <a:pt x="240" y="274"/>
                  <a:pt x="239" y="275"/>
                  <a:pt x="238" y="274"/>
                </a:cubicBezTo>
                <a:cubicBezTo>
                  <a:pt x="235" y="274"/>
                  <a:pt x="235" y="276"/>
                  <a:pt x="235" y="278"/>
                </a:cubicBezTo>
                <a:cubicBezTo>
                  <a:pt x="236" y="282"/>
                  <a:pt x="237" y="285"/>
                  <a:pt x="238" y="289"/>
                </a:cubicBezTo>
                <a:cubicBezTo>
                  <a:pt x="232" y="284"/>
                  <a:pt x="234" y="275"/>
                  <a:pt x="224" y="273"/>
                </a:cubicBezTo>
                <a:cubicBezTo>
                  <a:pt x="226" y="277"/>
                  <a:pt x="227" y="279"/>
                  <a:pt x="228" y="282"/>
                </a:cubicBezTo>
                <a:cubicBezTo>
                  <a:pt x="230" y="288"/>
                  <a:pt x="232" y="294"/>
                  <a:pt x="233" y="300"/>
                </a:cubicBezTo>
                <a:cubicBezTo>
                  <a:pt x="233" y="307"/>
                  <a:pt x="228" y="311"/>
                  <a:pt x="220" y="312"/>
                </a:cubicBezTo>
                <a:close/>
                <a:moveTo>
                  <a:pt x="273" y="277"/>
                </a:moveTo>
                <a:cubicBezTo>
                  <a:pt x="273" y="280"/>
                  <a:pt x="272" y="281"/>
                  <a:pt x="271" y="283"/>
                </a:cubicBezTo>
                <a:cubicBezTo>
                  <a:pt x="266" y="278"/>
                  <a:pt x="265" y="273"/>
                  <a:pt x="268" y="265"/>
                </a:cubicBezTo>
                <a:cubicBezTo>
                  <a:pt x="270" y="261"/>
                  <a:pt x="269" y="260"/>
                  <a:pt x="265" y="259"/>
                </a:cubicBezTo>
                <a:cubicBezTo>
                  <a:pt x="264" y="262"/>
                  <a:pt x="263" y="265"/>
                  <a:pt x="263" y="268"/>
                </a:cubicBezTo>
                <a:cubicBezTo>
                  <a:pt x="261" y="267"/>
                  <a:pt x="259" y="266"/>
                  <a:pt x="258" y="267"/>
                </a:cubicBezTo>
                <a:cubicBezTo>
                  <a:pt x="252" y="269"/>
                  <a:pt x="250" y="275"/>
                  <a:pt x="254" y="281"/>
                </a:cubicBezTo>
                <a:cubicBezTo>
                  <a:pt x="257" y="285"/>
                  <a:pt x="259" y="290"/>
                  <a:pt x="261" y="294"/>
                </a:cubicBezTo>
                <a:cubicBezTo>
                  <a:pt x="262" y="295"/>
                  <a:pt x="262" y="296"/>
                  <a:pt x="262" y="296"/>
                </a:cubicBezTo>
                <a:cubicBezTo>
                  <a:pt x="261" y="300"/>
                  <a:pt x="260" y="305"/>
                  <a:pt x="260" y="309"/>
                </a:cubicBezTo>
                <a:cubicBezTo>
                  <a:pt x="258" y="319"/>
                  <a:pt x="257" y="329"/>
                  <a:pt x="248" y="335"/>
                </a:cubicBezTo>
                <a:cubicBezTo>
                  <a:pt x="247" y="336"/>
                  <a:pt x="247" y="338"/>
                  <a:pt x="247" y="339"/>
                </a:cubicBezTo>
                <a:cubicBezTo>
                  <a:pt x="250" y="342"/>
                  <a:pt x="249" y="345"/>
                  <a:pt x="247" y="348"/>
                </a:cubicBezTo>
                <a:cubicBezTo>
                  <a:pt x="244" y="352"/>
                  <a:pt x="248" y="355"/>
                  <a:pt x="251" y="357"/>
                </a:cubicBezTo>
                <a:cubicBezTo>
                  <a:pt x="253" y="357"/>
                  <a:pt x="255" y="357"/>
                  <a:pt x="259" y="356"/>
                </a:cubicBezTo>
                <a:cubicBezTo>
                  <a:pt x="259" y="359"/>
                  <a:pt x="259" y="363"/>
                  <a:pt x="260" y="367"/>
                </a:cubicBezTo>
                <a:cubicBezTo>
                  <a:pt x="260" y="368"/>
                  <a:pt x="261" y="370"/>
                  <a:pt x="261" y="371"/>
                </a:cubicBezTo>
                <a:cubicBezTo>
                  <a:pt x="269" y="378"/>
                  <a:pt x="277" y="384"/>
                  <a:pt x="285" y="391"/>
                </a:cubicBezTo>
                <a:cubicBezTo>
                  <a:pt x="293" y="398"/>
                  <a:pt x="302" y="404"/>
                  <a:pt x="314" y="400"/>
                </a:cubicBezTo>
                <a:cubicBezTo>
                  <a:pt x="318" y="399"/>
                  <a:pt x="322" y="397"/>
                  <a:pt x="326" y="396"/>
                </a:cubicBezTo>
                <a:cubicBezTo>
                  <a:pt x="323" y="399"/>
                  <a:pt x="320" y="402"/>
                  <a:pt x="317" y="405"/>
                </a:cubicBezTo>
                <a:cubicBezTo>
                  <a:pt x="318" y="405"/>
                  <a:pt x="318" y="406"/>
                  <a:pt x="318" y="406"/>
                </a:cubicBezTo>
                <a:cubicBezTo>
                  <a:pt x="323" y="403"/>
                  <a:pt x="328" y="400"/>
                  <a:pt x="333" y="397"/>
                </a:cubicBezTo>
                <a:cubicBezTo>
                  <a:pt x="333" y="397"/>
                  <a:pt x="333" y="397"/>
                  <a:pt x="334" y="398"/>
                </a:cubicBezTo>
                <a:cubicBezTo>
                  <a:pt x="334" y="400"/>
                  <a:pt x="333" y="403"/>
                  <a:pt x="333" y="406"/>
                </a:cubicBezTo>
                <a:cubicBezTo>
                  <a:pt x="335" y="406"/>
                  <a:pt x="336" y="406"/>
                  <a:pt x="338" y="406"/>
                </a:cubicBezTo>
                <a:cubicBezTo>
                  <a:pt x="338" y="406"/>
                  <a:pt x="339" y="403"/>
                  <a:pt x="339" y="403"/>
                </a:cubicBezTo>
                <a:cubicBezTo>
                  <a:pt x="335" y="399"/>
                  <a:pt x="338" y="397"/>
                  <a:pt x="341" y="395"/>
                </a:cubicBezTo>
                <a:cubicBezTo>
                  <a:pt x="353" y="384"/>
                  <a:pt x="359" y="358"/>
                  <a:pt x="345" y="344"/>
                </a:cubicBezTo>
                <a:cubicBezTo>
                  <a:pt x="343" y="343"/>
                  <a:pt x="343" y="341"/>
                  <a:pt x="342" y="339"/>
                </a:cubicBezTo>
                <a:cubicBezTo>
                  <a:pt x="342" y="334"/>
                  <a:pt x="339" y="334"/>
                  <a:pt x="335" y="335"/>
                </a:cubicBezTo>
                <a:cubicBezTo>
                  <a:pt x="337" y="347"/>
                  <a:pt x="328" y="335"/>
                  <a:pt x="327" y="339"/>
                </a:cubicBezTo>
                <a:cubicBezTo>
                  <a:pt x="331" y="328"/>
                  <a:pt x="335" y="317"/>
                  <a:pt x="321" y="309"/>
                </a:cubicBezTo>
                <a:cubicBezTo>
                  <a:pt x="314" y="306"/>
                  <a:pt x="308" y="302"/>
                  <a:pt x="302" y="299"/>
                </a:cubicBezTo>
                <a:cubicBezTo>
                  <a:pt x="300" y="298"/>
                  <a:pt x="298" y="298"/>
                  <a:pt x="296" y="297"/>
                </a:cubicBezTo>
                <a:cubicBezTo>
                  <a:pt x="296" y="297"/>
                  <a:pt x="296" y="296"/>
                  <a:pt x="297" y="296"/>
                </a:cubicBezTo>
                <a:cubicBezTo>
                  <a:pt x="299" y="296"/>
                  <a:pt x="302" y="297"/>
                  <a:pt x="304" y="298"/>
                </a:cubicBezTo>
                <a:cubicBezTo>
                  <a:pt x="308" y="299"/>
                  <a:pt x="310" y="298"/>
                  <a:pt x="312" y="294"/>
                </a:cubicBezTo>
                <a:cubicBezTo>
                  <a:pt x="312" y="292"/>
                  <a:pt x="313" y="291"/>
                  <a:pt x="313" y="289"/>
                </a:cubicBezTo>
                <a:cubicBezTo>
                  <a:pt x="314" y="281"/>
                  <a:pt x="308" y="276"/>
                  <a:pt x="306" y="269"/>
                </a:cubicBezTo>
                <a:cubicBezTo>
                  <a:pt x="306" y="268"/>
                  <a:pt x="304" y="268"/>
                  <a:pt x="302" y="267"/>
                </a:cubicBezTo>
                <a:cubicBezTo>
                  <a:pt x="302" y="267"/>
                  <a:pt x="301" y="268"/>
                  <a:pt x="301" y="268"/>
                </a:cubicBezTo>
                <a:cubicBezTo>
                  <a:pt x="302" y="272"/>
                  <a:pt x="303" y="275"/>
                  <a:pt x="305" y="278"/>
                </a:cubicBezTo>
                <a:cubicBezTo>
                  <a:pt x="309" y="283"/>
                  <a:pt x="310" y="287"/>
                  <a:pt x="307" y="292"/>
                </a:cubicBezTo>
                <a:cubicBezTo>
                  <a:pt x="303" y="283"/>
                  <a:pt x="299" y="274"/>
                  <a:pt x="296" y="265"/>
                </a:cubicBezTo>
                <a:cubicBezTo>
                  <a:pt x="295" y="264"/>
                  <a:pt x="294" y="264"/>
                  <a:pt x="293" y="263"/>
                </a:cubicBezTo>
                <a:cubicBezTo>
                  <a:pt x="293" y="263"/>
                  <a:pt x="292" y="263"/>
                  <a:pt x="292" y="264"/>
                </a:cubicBezTo>
                <a:cubicBezTo>
                  <a:pt x="293" y="269"/>
                  <a:pt x="295" y="275"/>
                  <a:pt x="296" y="280"/>
                </a:cubicBezTo>
                <a:cubicBezTo>
                  <a:pt x="294" y="279"/>
                  <a:pt x="292" y="277"/>
                  <a:pt x="291" y="275"/>
                </a:cubicBezTo>
                <a:cubicBezTo>
                  <a:pt x="290" y="271"/>
                  <a:pt x="289" y="267"/>
                  <a:pt x="289" y="262"/>
                </a:cubicBezTo>
                <a:cubicBezTo>
                  <a:pt x="288" y="258"/>
                  <a:pt x="287" y="255"/>
                  <a:pt x="282" y="253"/>
                </a:cubicBezTo>
                <a:cubicBezTo>
                  <a:pt x="280" y="260"/>
                  <a:pt x="282" y="266"/>
                  <a:pt x="285" y="271"/>
                </a:cubicBezTo>
                <a:cubicBezTo>
                  <a:pt x="289" y="279"/>
                  <a:pt x="284" y="286"/>
                  <a:pt x="283" y="293"/>
                </a:cubicBezTo>
                <a:cubicBezTo>
                  <a:pt x="282" y="283"/>
                  <a:pt x="284" y="272"/>
                  <a:pt x="279" y="261"/>
                </a:cubicBezTo>
                <a:cubicBezTo>
                  <a:pt x="275" y="268"/>
                  <a:pt x="278" y="274"/>
                  <a:pt x="278" y="281"/>
                </a:cubicBezTo>
                <a:cubicBezTo>
                  <a:pt x="277" y="280"/>
                  <a:pt x="275" y="279"/>
                  <a:pt x="273" y="277"/>
                </a:cubicBezTo>
                <a:close/>
                <a:moveTo>
                  <a:pt x="115" y="350"/>
                </a:moveTo>
                <a:cubicBezTo>
                  <a:pt x="116" y="350"/>
                  <a:pt x="116" y="351"/>
                  <a:pt x="117" y="351"/>
                </a:cubicBezTo>
                <a:cubicBezTo>
                  <a:pt x="115" y="353"/>
                  <a:pt x="113" y="356"/>
                  <a:pt x="112" y="359"/>
                </a:cubicBezTo>
                <a:cubicBezTo>
                  <a:pt x="110" y="361"/>
                  <a:pt x="108" y="364"/>
                  <a:pt x="107" y="367"/>
                </a:cubicBezTo>
                <a:cubicBezTo>
                  <a:pt x="107" y="368"/>
                  <a:pt x="107" y="370"/>
                  <a:pt x="108" y="371"/>
                </a:cubicBezTo>
                <a:cubicBezTo>
                  <a:pt x="110" y="373"/>
                  <a:pt x="120" y="374"/>
                  <a:pt x="123" y="372"/>
                </a:cubicBezTo>
                <a:cubicBezTo>
                  <a:pt x="130" y="369"/>
                  <a:pt x="135" y="363"/>
                  <a:pt x="138" y="356"/>
                </a:cubicBezTo>
                <a:cubicBezTo>
                  <a:pt x="139" y="354"/>
                  <a:pt x="140" y="352"/>
                  <a:pt x="142" y="350"/>
                </a:cubicBezTo>
                <a:cubicBezTo>
                  <a:pt x="142" y="350"/>
                  <a:pt x="142" y="351"/>
                  <a:pt x="143" y="351"/>
                </a:cubicBezTo>
                <a:cubicBezTo>
                  <a:pt x="141" y="355"/>
                  <a:pt x="139" y="360"/>
                  <a:pt x="136" y="363"/>
                </a:cubicBezTo>
                <a:cubicBezTo>
                  <a:pt x="134" y="367"/>
                  <a:pt x="130" y="371"/>
                  <a:pt x="128" y="374"/>
                </a:cubicBezTo>
                <a:cubicBezTo>
                  <a:pt x="137" y="375"/>
                  <a:pt x="147" y="370"/>
                  <a:pt x="152" y="360"/>
                </a:cubicBezTo>
                <a:cubicBezTo>
                  <a:pt x="156" y="353"/>
                  <a:pt x="160" y="346"/>
                  <a:pt x="164" y="339"/>
                </a:cubicBezTo>
                <a:cubicBezTo>
                  <a:pt x="163" y="342"/>
                  <a:pt x="163" y="346"/>
                  <a:pt x="161" y="350"/>
                </a:cubicBezTo>
                <a:cubicBezTo>
                  <a:pt x="160" y="353"/>
                  <a:pt x="158" y="357"/>
                  <a:pt x="156" y="360"/>
                </a:cubicBezTo>
                <a:cubicBezTo>
                  <a:pt x="157" y="361"/>
                  <a:pt x="157" y="361"/>
                  <a:pt x="158" y="361"/>
                </a:cubicBezTo>
                <a:cubicBezTo>
                  <a:pt x="162" y="356"/>
                  <a:pt x="166" y="351"/>
                  <a:pt x="170" y="346"/>
                </a:cubicBezTo>
                <a:cubicBezTo>
                  <a:pt x="170" y="347"/>
                  <a:pt x="170" y="348"/>
                  <a:pt x="170" y="351"/>
                </a:cubicBezTo>
                <a:cubicBezTo>
                  <a:pt x="176" y="348"/>
                  <a:pt x="181" y="345"/>
                  <a:pt x="185" y="342"/>
                </a:cubicBezTo>
                <a:cubicBezTo>
                  <a:pt x="189" y="338"/>
                  <a:pt x="192" y="334"/>
                  <a:pt x="196" y="330"/>
                </a:cubicBezTo>
                <a:cubicBezTo>
                  <a:pt x="194" y="330"/>
                  <a:pt x="193" y="331"/>
                  <a:pt x="192" y="331"/>
                </a:cubicBezTo>
                <a:cubicBezTo>
                  <a:pt x="191" y="330"/>
                  <a:pt x="189" y="328"/>
                  <a:pt x="187" y="327"/>
                </a:cubicBezTo>
                <a:cubicBezTo>
                  <a:pt x="183" y="324"/>
                  <a:pt x="179" y="321"/>
                  <a:pt x="175" y="319"/>
                </a:cubicBezTo>
                <a:cubicBezTo>
                  <a:pt x="172" y="317"/>
                  <a:pt x="168" y="316"/>
                  <a:pt x="164" y="315"/>
                </a:cubicBezTo>
                <a:cubicBezTo>
                  <a:pt x="161" y="314"/>
                  <a:pt x="157" y="314"/>
                  <a:pt x="154" y="313"/>
                </a:cubicBezTo>
                <a:cubicBezTo>
                  <a:pt x="150" y="312"/>
                  <a:pt x="147" y="310"/>
                  <a:pt x="143" y="309"/>
                </a:cubicBezTo>
                <a:cubicBezTo>
                  <a:pt x="142" y="308"/>
                  <a:pt x="141" y="307"/>
                  <a:pt x="141" y="306"/>
                </a:cubicBezTo>
                <a:cubicBezTo>
                  <a:pt x="140" y="305"/>
                  <a:pt x="140" y="303"/>
                  <a:pt x="139" y="302"/>
                </a:cubicBezTo>
                <a:cubicBezTo>
                  <a:pt x="137" y="300"/>
                  <a:pt x="134" y="299"/>
                  <a:pt x="132" y="298"/>
                </a:cubicBezTo>
                <a:cubicBezTo>
                  <a:pt x="131" y="300"/>
                  <a:pt x="130" y="302"/>
                  <a:pt x="129" y="305"/>
                </a:cubicBezTo>
                <a:cubicBezTo>
                  <a:pt x="129" y="308"/>
                  <a:pt x="129" y="312"/>
                  <a:pt x="128" y="315"/>
                </a:cubicBezTo>
                <a:cubicBezTo>
                  <a:pt x="128" y="315"/>
                  <a:pt x="127" y="315"/>
                  <a:pt x="126" y="315"/>
                </a:cubicBezTo>
                <a:cubicBezTo>
                  <a:pt x="126" y="312"/>
                  <a:pt x="126" y="310"/>
                  <a:pt x="126" y="307"/>
                </a:cubicBezTo>
                <a:cubicBezTo>
                  <a:pt x="126" y="307"/>
                  <a:pt x="125" y="307"/>
                  <a:pt x="125" y="307"/>
                </a:cubicBezTo>
                <a:cubicBezTo>
                  <a:pt x="123" y="310"/>
                  <a:pt x="121" y="313"/>
                  <a:pt x="119" y="316"/>
                </a:cubicBezTo>
                <a:cubicBezTo>
                  <a:pt x="119" y="316"/>
                  <a:pt x="118" y="316"/>
                  <a:pt x="118" y="316"/>
                </a:cubicBezTo>
                <a:cubicBezTo>
                  <a:pt x="118" y="314"/>
                  <a:pt x="117" y="312"/>
                  <a:pt x="117" y="309"/>
                </a:cubicBezTo>
                <a:cubicBezTo>
                  <a:pt x="114" y="311"/>
                  <a:pt x="112" y="313"/>
                  <a:pt x="110" y="315"/>
                </a:cubicBezTo>
                <a:cubicBezTo>
                  <a:pt x="110" y="314"/>
                  <a:pt x="110" y="313"/>
                  <a:pt x="110" y="313"/>
                </a:cubicBezTo>
                <a:cubicBezTo>
                  <a:pt x="109" y="311"/>
                  <a:pt x="109" y="310"/>
                  <a:pt x="108" y="308"/>
                </a:cubicBezTo>
                <a:cubicBezTo>
                  <a:pt x="107" y="309"/>
                  <a:pt x="105" y="310"/>
                  <a:pt x="104" y="312"/>
                </a:cubicBezTo>
                <a:cubicBezTo>
                  <a:pt x="103" y="313"/>
                  <a:pt x="102" y="315"/>
                  <a:pt x="102" y="316"/>
                </a:cubicBezTo>
                <a:cubicBezTo>
                  <a:pt x="101" y="316"/>
                  <a:pt x="101" y="316"/>
                  <a:pt x="100" y="316"/>
                </a:cubicBezTo>
                <a:cubicBezTo>
                  <a:pt x="100" y="314"/>
                  <a:pt x="101" y="312"/>
                  <a:pt x="101" y="310"/>
                </a:cubicBezTo>
                <a:cubicBezTo>
                  <a:pt x="101" y="309"/>
                  <a:pt x="101" y="308"/>
                  <a:pt x="100" y="306"/>
                </a:cubicBezTo>
                <a:cubicBezTo>
                  <a:pt x="99" y="307"/>
                  <a:pt x="97" y="307"/>
                  <a:pt x="96" y="308"/>
                </a:cubicBezTo>
                <a:cubicBezTo>
                  <a:pt x="94" y="310"/>
                  <a:pt x="94" y="312"/>
                  <a:pt x="93" y="313"/>
                </a:cubicBezTo>
                <a:cubicBezTo>
                  <a:pt x="92" y="313"/>
                  <a:pt x="91" y="313"/>
                  <a:pt x="91" y="313"/>
                </a:cubicBezTo>
                <a:cubicBezTo>
                  <a:pt x="92" y="310"/>
                  <a:pt x="93" y="308"/>
                  <a:pt x="94" y="305"/>
                </a:cubicBezTo>
                <a:cubicBezTo>
                  <a:pt x="90" y="302"/>
                  <a:pt x="89" y="306"/>
                  <a:pt x="87" y="308"/>
                </a:cubicBezTo>
                <a:cubicBezTo>
                  <a:pt x="85" y="311"/>
                  <a:pt x="84" y="313"/>
                  <a:pt x="82" y="315"/>
                </a:cubicBezTo>
                <a:cubicBezTo>
                  <a:pt x="82" y="315"/>
                  <a:pt x="81" y="315"/>
                  <a:pt x="81" y="315"/>
                </a:cubicBezTo>
                <a:cubicBezTo>
                  <a:pt x="82" y="312"/>
                  <a:pt x="84" y="309"/>
                  <a:pt x="85" y="306"/>
                </a:cubicBezTo>
                <a:cubicBezTo>
                  <a:pt x="87" y="303"/>
                  <a:pt x="89" y="300"/>
                  <a:pt x="90" y="297"/>
                </a:cubicBezTo>
                <a:cubicBezTo>
                  <a:pt x="90" y="296"/>
                  <a:pt x="90" y="294"/>
                  <a:pt x="89" y="293"/>
                </a:cubicBezTo>
                <a:cubicBezTo>
                  <a:pt x="89" y="292"/>
                  <a:pt x="86" y="293"/>
                  <a:pt x="85" y="293"/>
                </a:cubicBezTo>
                <a:cubicBezTo>
                  <a:pt x="83" y="297"/>
                  <a:pt x="82" y="300"/>
                  <a:pt x="80" y="303"/>
                </a:cubicBezTo>
                <a:cubicBezTo>
                  <a:pt x="78" y="307"/>
                  <a:pt x="75" y="310"/>
                  <a:pt x="73" y="312"/>
                </a:cubicBezTo>
                <a:cubicBezTo>
                  <a:pt x="69" y="316"/>
                  <a:pt x="66" y="318"/>
                  <a:pt x="63" y="322"/>
                </a:cubicBezTo>
                <a:cubicBezTo>
                  <a:pt x="60" y="325"/>
                  <a:pt x="59" y="329"/>
                  <a:pt x="57" y="332"/>
                </a:cubicBezTo>
                <a:cubicBezTo>
                  <a:pt x="57" y="333"/>
                  <a:pt x="57" y="335"/>
                  <a:pt x="58" y="336"/>
                </a:cubicBezTo>
                <a:cubicBezTo>
                  <a:pt x="58" y="336"/>
                  <a:pt x="60" y="335"/>
                  <a:pt x="61" y="335"/>
                </a:cubicBezTo>
                <a:cubicBezTo>
                  <a:pt x="65" y="332"/>
                  <a:pt x="69" y="329"/>
                  <a:pt x="74" y="326"/>
                </a:cubicBezTo>
                <a:cubicBezTo>
                  <a:pt x="74" y="327"/>
                  <a:pt x="74" y="327"/>
                  <a:pt x="75" y="328"/>
                </a:cubicBezTo>
                <a:cubicBezTo>
                  <a:pt x="72" y="334"/>
                  <a:pt x="70" y="340"/>
                  <a:pt x="67" y="346"/>
                </a:cubicBezTo>
                <a:cubicBezTo>
                  <a:pt x="67" y="346"/>
                  <a:pt x="66" y="346"/>
                  <a:pt x="66" y="345"/>
                </a:cubicBezTo>
                <a:cubicBezTo>
                  <a:pt x="66" y="342"/>
                  <a:pt x="66" y="339"/>
                  <a:pt x="67" y="335"/>
                </a:cubicBezTo>
                <a:cubicBezTo>
                  <a:pt x="66" y="335"/>
                  <a:pt x="66" y="335"/>
                  <a:pt x="65" y="335"/>
                </a:cubicBezTo>
                <a:cubicBezTo>
                  <a:pt x="64" y="338"/>
                  <a:pt x="62" y="342"/>
                  <a:pt x="61" y="346"/>
                </a:cubicBezTo>
                <a:cubicBezTo>
                  <a:pt x="60" y="350"/>
                  <a:pt x="61" y="351"/>
                  <a:pt x="66" y="350"/>
                </a:cubicBezTo>
                <a:cubicBezTo>
                  <a:pt x="67" y="356"/>
                  <a:pt x="68" y="362"/>
                  <a:pt x="69" y="368"/>
                </a:cubicBezTo>
                <a:cubicBezTo>
                  <a:pt x="65" y="369"/>
                  <a:pt x="62" y="369"/>
                  <a:pt x="61" y="366"/>
                </a:cubicBezTo>
                <a:cubicBezTo>
                  <a:pt x="58" y="359"/>
                  <a:pt x="56" y="352"/>
                  <a:pt x="59" y="344"/>
                </a:cubicBezTo>
                <a:cubicBezTo>
                  <a:pt x="59" y="342"/>
                  <a:pt x="59" y="341"/>
                  <a:pt x="59" y="338"/>
                </a:cubicBezTo>
                <a:cubicBezTo>
                  <a:pt x="52" y="342"/>
                  <a:pt x="52" y="357"/>
                  <a:pt x="57" y="368"/>
                </a:cubicBezTo>
                <a:cubicBezTo>
                  <a:pt x="48" y="365"/>
                  <a:pt x="51" y="355"/>
                  <a:pt x="47" y="348"/>
                </a:cubicBezTo>
                <a:cubicBezTo>
                  <a:pt x="46" y="353"/>
                  <a:pt x="44" y="357"/>
                  <a:pt x="45" y="361"/>
                </a:cubicBezTo>
                <a:cubicBezTo>
                  <a:pt x="47" y="365"/>
                  <a:pt x="50" y="368"/>
                  <a:pt x="53" y="371"/>
                </a:cubicBezTo>
                <a:cubicBezTo>
                  <a:pt x="52" y="371"/>
                  <a:pt x="52" y="372"/>
                  <a:pt x="51" y="372"/>
                </a:cubicBezTo>
                <a:cubicBezTo>
                  <a:pt x="48" y="369"/>
                  <a:pt x="45" y="365"/>
                  <a:pt x="42" y="362"/>
                </a:cubicBezTo>
                <a:cubicBezTo>
                  <a:pt x="42" y="363"/>
                  <a:pt x="42" y="364"/>
                  <a:pt x="42" y="366"/>
                </a:cubicBezTo>
                <a:cubicBezTo>
                  <a:pt x="41" y="366"/>
                  <a:pt x="41" y="366"/>
                  <a:pt x="41" y="366"/>
                </a:cubicBezTo>
                <a:cubicBezTo>
                  <a:pt x="40" y="365"/>
                  <a:pt x="39" y="363"/>
                  <a:pt x="38" y="363"/>
                </a:cubicBezTo>
                <a:cubicBezTo>
                  <a:pt x="37" y="362"/>
                  <a:pt x="35" y="363"/>
                  <a:pt x="34" y="364"/>
                </a:cubicBezTo>
                <a:cubicBezTo>
                  <a:pt x="33" y="369"/>
                  <a:pt x="40" y="377"/>
                  <a:pt x="46" y="377"/>
                </a:cubicBezTo>
                <a:cubicBezTo>
                  <a:pt x="45" y="374"/>
                  <a:pt x="43" y="372"/>
                  <a:pt x="42" y="370"/>
                </a:cubicBezTo>
                <a:cubicBezTo>
                  <a:pt x="47" y="374"/>
                  <a:pt x="53" y="374"/>
                  <a:pt x="59" y="373"/>
                </a:cubicBezTo>
                <a:cubicBezTo>
                  <a:pt x="66" y="372"/>
                  <a:pt x="72" y="368"/>
                  <a:pt x="79" y="375"/>
                </a:cubicBezTo>
                <a:cubicBezTo>
                  <a:pt x="79" y="375"/>
                  <a:pt x="79" y="374"/>
                  <a:pt x="79" y="374"/>
                </a:cubicBezTo>
                <a:cubicBezTo>
                  <a:pt x="79" y="370"/>
                  <a:pt x="78" y="366"/>
                  <a:pt x="78" y="362"/>
                </a:cubicBezTo>
                <a:cubicBezTo>
                  <a:pt x="79" y="362"/>
                  <a:pt x="81" y="362"/>
                  <a:pt x="81" y="362"/>
                </a:cubicBezTo>
                <a:cubicBezTo>
                  <a:pt x="81" y="360"/>
                  <a:pt x="82" y="357"/>
                  <a:pt x="81" y="356"/>
                </a:cubicBezTo>
                <a:cubicBezTo>
                  <a:pt x="76" y="353"/>
                  <a:pt x="80" y="349"/>
                  <a:pt x="81" y="345"/>
                </a:cubicBezTo>
                <a:cubicBezTo>
                  <a:pt x="81" y="345"/>
                  <a:pt x="81" y="344"/>
                  <a:pt x="82" y="344"/>
                </a:cubicBezTo>
                <a:cubicBezTo>
                  <a:pt x="82" y="346"/>
                  <a:pt x="82" y="347"/>
                  <a:pt x="82" y="349"/>
                </a:cubicBezTo>
                <a:cubicBezTo>
                  <a:pt x="84" y="347"/>
                  <a:pt x="86" y="346"/>
                  <a:pt x="89" y="344"/>
                </a:cubicBezTo>
                <a:cubicBezTo>
                  <a:pt x="88" y="350"/>
                  <a:pt x="86" y="354"/>
                  <a:pt x="85" y="358"/>
                </a:cubicBezTo>
                <a:cubicBezTo>
                  <a:pt x="85" y="358"/>
                  <a:pt x="86" y="358"/>
                  <a:pt x="86" y="358"/>
                </a:cubicBezTo>
                <a:cubicBezTo>
                  <a:pt x="89" y="353"/>
                  <a:pt x="92" y="349"/>
                  <a:pt x="96" y="344"/>
                </a:cubicBezTo>
                <a:cubicBezTo>
                  <a:pt x="96" y="344"/>
                  <a:pt x="97" y="345"/>
                  <a:pt x="97" y="345"/>
                </a:cubicBezTo>
                <a:cubicBezTo>
                  <a:pt x="95" y="351"/>
                  <a:pt x="89" y="356"/>
                  <a:pt x="90" y="364"/>
                </a:cubicBezTo>
                <a:cubicBezTo>
                  <a:pt x="93" y="357"/>
                  <a:pt x="96" y="351"/>
                  <a:pt x="100" y="346"/>
                </a:cubicBezTo>
                <a:cubicBezTo>
                  <a:pt x="112" y="335"/>
                  <a:pt x="112" y="335"/>
                  <a:pt x="114" y="335"/>
                </a:cubicBezTo>
                <a:cubicBezTo>
                  <a:pt x="110" y="340"/>
                  <a:pt x="104" y="346"/>
                  <a:pt x="99" y="352"/>
                </a:cubicBezTo>
                <a:cubicBezTo>
                  <a:pt x="97" y="355"/>
                  <a:pt x="96" y="359"/>
                  <a:pt x="96" y="362"/>
                </a:cubicBezTo>
                <a:cubicBezTo>
                  <a:pt x="96" y="364"/>
                  <a:pt x="97" y="366"/>
                  <a:pt x="98" y="368"/>
                </a:cubicBezTo>
                <a:cubicBezTo>
                  <a:pt x="101" y="362"/>
                  <a:pt x="103" y="357"/>
                  <a:pt x="105" y="352"/>
                </a:cubicBezTo>
                <a:cubicBezTo>
                  <a:pt x="106" y="352"/>
                  <a:pt x="106" y="352"/>
                  <a:pt x="107" y="352"/>
                </a:cubicBezTo>
                <a:cubicBezTo>
                  <a:pt x="106" y="355"/>
                  <a:pt x="106" y="358"/>
                  <a:pt x="105" y="361"/>
                </a:cubicBezTo>
                <a:cubicBezTo>
                  <a:pt x="109" y="357"/>
                  <a:pt x="110" y="351"/>
                  <a:pt x="115" y="350"/>
                </a:cubicBezTo>
                <a:close/>
                <a:moveTo>
                  <a:pt x="192" y="93"/>
                </a:moveTo>
                <a:cubicBezTo>
                  <a:pt x="197" y="95"/>
                  <a:pt x="199" y="92"/>
                  <a:pt x="200" y="88"/>
                </a:cubicBezTo>
                <a:cubicBezTo>
                  <a:pt x="202" y="80"/>
                  <a:pt x="208" y="76"/>
                  <a:pt x="216" y="74"/>
                </a:cubicBezTo>
                <a:cubicBezTo>
                  <a:pt x="220" y="73"/>
                  <a:pt x="222" y="75"/>
                  <a:pt x="222" y="79"/>
                </a:cubicBezTo>
                <a:cubicBezTo>
                  <a:pt x="223" y="88"/>
                  <a:pt x="216" y="93"/>
                  <a:pt x="212" y="99"/>
                </a:cubicBezTo>
                <a:cubicBezTo>
                  <a:pt x="211" y="102"/>
                  <a:pt x="208" y="104"/>
                  <a:pt x="206" y="106"/>
                </a:cubicBezTo>
                <a:cubicBezTo>
                  <a:pt x="202" y="105"/>
                  <a:pt x="202" y="99"/>
                  <a:pt x="207" y="94"/>
                </a:cubicBezTo>
                <a:cubicBezTo>
                  <a:pt x="208" y="95"/>
                  <a:pt x="208" y="97"/>
                  <a:pt x="210" y="100"/>
                </a:cubicBezTo>
                <a:cubicBezTo>
                  <a:pt x="212" y="95"/>
                  <a:pt x="214" y="93"/>
                  <a:pt x="215" y="90"/>
                </a:cubicBezTo>
                <a:cubicBezTo>
                  <a:pt x="215" y="89"/>
                  <a:pt x="214" y="89"/>
                  <a:pt x="214" y="89"/>
                </a:cubicBezTo>
                <a:cubicBezTo>
                  <a:pt x="213" y="90"/>
                  <a:pt x="211" y="91"/>
                  <a:pt x="210" y="92"/>
                </a:cubicBezTo>
                <a:cubicBezTo>
                  <a:pt x="210" y="91"/>
                  <a:pt x="210" y="91"/>
                  <a:pt x="209" y="91"/>
                </a:cubicBezTo>
                <a:cubicBezTo>
                  <a:pt x="212" y="87"/>
                  <a:pt x="214" y="83"/>
                  <a:pt x="217" y="80"/>
                </a:cubicBezTo>
                <a:cubicBezTo>
                  <a:pt x="215" y="77"/>
                  <a:pt x="212" y="78"/>
                  <a:pt x="210" y="80"/>
                </a:cubicBezTo>
                <a:cubicBezTo>
                  <a:pt x="207" y="83"/>
                  <a:pt x="203" y="87"/>
                  <a:pt x="201" y="91"/>
                </a:cubicBezTo>
                <a:cubicBezTo>
                  <a:pt x="199" y="96"/>
                  <a:pt x="199" y="102"/>
                  <a:pt x="200" y="107"/>
                </a:cubicBezTo>
                <a:cubicBezTo>
                  <a:pt x="200" y="110"/>
                  <a:pt x="204" y="112"/>
                  <a:pt x="206" y="115"/>
                </a:cubicBezTo>
                <a:cubicBezTo>
                  <a:pt x="199" y="121"/>
                  <a:pt x="199" y="109"/>
                  <a:pt x="194" y="110"/>
                </a:cubicBezTo>
                <a:cubicBezTo>
                  <a:pt x="193" y="114"/>
                  <a:pt x="195" y="116"/>
                  <a:pt x="198" y="117"/>
                </a:cubicBezTo>
                <a:cubicBezTo>
                  <a:pt x="201" y="118"/>
                  <a:pt x="204" y="118"/>
                  <a:pt x="207" y="119"/>
                </a:cubicBezTo>
                <a:cubicBezTo>
                  <a:pt x="207" y="119"/>
                  <a:pt x="208" y="119"/>
                  <a:pt x="208" y="119"/>
                </a:cubicBezTo>
                <a:cubicBezTo>
                  <a:pt x="207" y="120"/>
                  <a:pt x="206" y="120"/>
                  <a:pt x="205" y="120"/>
                </a:cubicBezTo>
                <a:cubicBezTo>
                  <a:pt x="205" y="121"/>
                  <a:pt x="205" y="122"/>
                  <a:pt x="206" y="122"/>
                </a:cubicBezTo>
                <a:cubicBezTo>
                  <a:pt x="209" y="121"/>
                  <a:pt x="212" y="121"/>
                  <a:pt x="214" y="120"/>
                </a:cubicBezTo>
                <a:cubicBezTo>
                  <a:pt x="216" y="119"/>
                  <a:pt x="218" y="117"/>
                  <a:pt x="220" y="116"/>
                </a:cubicBezTo>
                <a:cubicBezTo>
                  <a:pt x="234" y="109"/>
                  <a:pt x="242" y="95"/>
                  <a:pt x="248" y="80"/>
                </a:cubicBezTo>
                <a:cubicBezTo>
                  <a:pt x="248" y="80"/>
                  <a:pt x="248" y="80"/>
                  <a:pt x="248" y="79"/>
                </a:cubicBezTo>
                <a:cubicBezTo>
                  <a:pt x="250" y="72"/>
                  <a:pt x="248" y="69"/>
                  <a:pt x="241" y="68"/>
                </a:cubicBezTo>
                <a:cubicBezTo>
                  <a:pt x="240" y="68"/>
                  <a:pt x="238" y="66"/>
                  <a:pt x="238" y="65"/>
                </a:cubicBezTo>
                <a:cubicBezTo>
                  <a:pt x="238" y="63"/>
                  <a:pt x="239" y="61"/>
                  <a:pt x="239" y="59"/>
                </a:cubicBezTo>
                <a:cubicBezTo>
                  <a:pt x="239" y="59"/>
                  <a:pt x="240" y="59"/>
                  <a:pt x="240" y="59"/>
                </a:cubicBezTo>
                <a:cubicBezTo>
                  <a:pt x="240" y="61"/>
                  <a:pt x="241" y="64"/>
                  <a:pt x="241" y="67"/>
                </a:cubicBezTo>
                <a:cubicBezTo>
                  <a:pt x="243" y="65"/>
                  <a:pt x="245" y="63"/>
                  <a:pt x="245" y="62"/>
                </a:cubicBezTo>
                <a:cubicBezTo>
                  <a:pt x="245" y="59"/>
                  <a:pt x="244" y="56"/>
                  <a:pt x="243" y="53"/>
                </a:cubicBezTo>
                <a:cubicBezTo>
                  <a:pt x="242" y="51"/>
                  <a:pt x="241" y="50"/>
                  <a:pt x="240" y="49"/>
                </a:cubicBezTo>
                <a:cubicBezTo>
                  <a:pt x="238" y="50"/>
                  <a:pt x="237" y="51"/>
                  <a:pt x="236" y="52"/>
                </a:cubicBezTo>
                <a:cubicBezTo>
                  <a:pt x="234" y="57"/>
                  <a:pt x="233" y="61"/>
                  <a:pt x="231" y="66"/>
                </a:cubicBezTo>
                <a:cubicBezTo>
                  <a:pt x="225" y="63"/>
                  <a:pt x="224" y="57"/>
                  <a:pt x="229" y="50"/>
                </a:cubicBezTo>
                <a:cubicBezTo>
                  <a:pt x="229" y="53"/>
                  <a:pt x="228" y="56"/>
                  <a:pt x="228" y="58"/>
                </a:cubicBezTo>
                <a:cubicBezTo>
                  <a:pt x="229" y="59"/>
                  <a:pt x="229" y="59"/>
                  <a:pt x="230" y="59"/>
                </a:cubicBezTo>
                <a:cubicBezTo>
                  <a:pt x="232" y="56"/>
                  <a:pt x="233" y="54"/>
                  <a:pt x="235" y="51"/>
                </a:cubicBezTo>
                <a:cubicBezTo>
                  <a:pt x="237" y="49"/>
                  <a:pt x="239" y="46"/>
                  <a:pt x="241" y="44"/>
                </a:cubicBezTo>
                <a:cubicBezTo>
                  <a:pt x="243" y="46"/>
                  <a:pt x="245" y="48"/>
                  <a:pt x="248" y="50"/>
                </a:cubicBezTo>
                <a:cubicBezTo>
                  <a:pt x="249" y="51"/>
                  <a:pt x="249" y="53"/>
                  <a:pt x="250" y="55"/>
                </a:cubicBezTo>
                <a:cubicBezTo>
                  <a:pt x="251" y="56"/>
                  <a:pt x="252" y="56"/>
                  <a:pt x="253" y="57"/>
                </a:cubicBezTo>
                <a:cubicBezTo>
                  <a:pt x="253" y="57"/>
                  <a:pt x="254" y="57"/>
                  <a:pt x="254" y="57"/>
                </a:cubicBezTo>
                <a:cubicBezTo>
                  <a:pt x="254" y="54"/>
                  <a:pt x="253" y="51"/>
                  <a:pt x="253" y="49"/>
                </a:cubicBezTo>
                <a:cubicBezTo>
                  <a:pt x="256" y="50"/>
                  <a:pt x="259" y="52"/>
                  <a:pt x="262" y="53"/>
                </a:cubicBezTo>
                <a:cubicBezTo>
                  <a:pt x="266" y="54"/>
                  <a:pt x="267" y="57"/>
                  <a:pt x="265" y="60"/>
                </a:cubicBezTo>
                <a:cubicBezTo>
                  <a:pt x="263" y="65"/>
                  <a:pt x="262" y="70"/>
                  <a:pt x="262" y="75"/>
                </a:cubicBezTo>
                <a:cubicBezTo>
                  <a:pt x="261" y="78"/>
                  <a:pt x="261" y="82"/>
                  <a:pt x="260" y="86"/>
                </a:cubicBezTo>
                <a:cubicBezTo>
                  <a:pt x="258" y="92"/>
                  <a:pt x="259" y="93"/>
                  <a:pt x="265" y="92"/>
                </a:cubicBezTo>
                <a:cubicBezTo>
                  <a:pt x="265" y="96"/>
                  <a:pt x="265" y="99"/>
                  <a:pt x="265" y="103"/>
                </a:cubicBezTo>
                <a:cubicBezTo>
                  <a:pt x="266" y="103"/>
                  <a:pt x="266" y="103"/>
                  <a:pt x="266" y="103"/>
                </a:cubicBezTo>
                <a:cubicBezTo>
                  <a:pt x="268" y="99"/>
                  <a:pt x="270" y="94"/>
                  <a:pt x="271" y="90"/>
                </a:cubicBezTo>
                <a:cubicBezTo>
                  <a:pt x="272" y="91"/>
                  <a:pt x="272" y="91"/>
                  <a:pt x="273" y="91"/>
                </a:cubicBezTo>
                <a:cubicBezTo>
                  <a:pt x="273" y="92"/>
                  <a:pt x="272" y="93"/>
                  <a:pt x="272" y="94"/>
                </a:cubicBezTo>
                <a:cubicBezTo>
                  <a:pt x="271" y="100"/>
                  <a:pt x="270" y="106"/>
                  <a:pt x="269" y="112"/>
                </a:cubicBezTo>
                <a:cubicBezTo>
                  <a:pt x="269" y="114"/>
                  <a:pt x="270" y="115"/>
                  <a:pt x="271" y="116"/>
                </a:cubicBezTo>
                <a:cubicBezTo>
                  <a:pt x="272" y="115"/>
                  <a:pt x="273" y="114"/>
                  <a:pt x="273" y="113"/>
                </a:cubicBezTo>
                <a:cubicBezTo>
                  <a:pt x="273" y="110"/>
                  <a:pt x="273" y="107"/>
                  <a:pt x="273" y="105"/>
                </a:cubicBezTo>
                <a:cubicBezTo>
                  <a:pt x="274" y="101"/>
                  <a:pt x="275" y="97"/>
                  <a:pt x="276" y="94"/>
                </a:cubicBezTo>
                <a:cubicBezTo>
                  <a:pt x="276" y="94"/>
                  <a:pt x="277" y="94"/>
                  <a:pt x="278" y="94"/>
                </a:cubicBezTo>
                <a:cubicBezTo>
                  <a:pt x="278" y="96"/>
                  <a:pt x="278" y="98"/>
                  <a:pt x="277" y="100"/>
                </a:cubicBezTo>
                <a:cubicBezTo>
                  <a:pt x="277" y="104"/>
                  <a:pt x="276" y="109"/>
                  <a:pt x="275" y="113"/>
                </a:cubicBezTo>
                <a:cubicBezTo>
                  <a:pt x="275" y="115"/>
                  <a:pt x="276" y="117"/>
                  <a:pt x="279" y="117"/>
                </a:cubicBezTo>
                <a:cubicBezTo>
                  <a:pt x="280" y="113"/>
                  <a:pt x="280" y="110"/>
                  <a:pt x="281" y="107"/>
                </a:cubicBezTo>
                <a:cubicBezTo>
                  <a:pt x="281" y="107"/>
                  <a:pt x="282" y="107"/>
                  <a:pt x="282" y="107"/>
                </a:cubicBezTo>
                <a:cubicBezTo>
                  <a:pt x="283" y="107"/>
                  <a:pt x="283" y="108"/>
                  <a:pt x="283" y="108"/>
                </a:cubicBezTo>
                <a:cubicBezTo>
                  <a:pt x="284" y="109"/>
                  <a:pt x="285" y="110"/>
                  <a:pt x="286" y="111"/>
                </a:cubicBezTo>
                <a:cubicBezTo>
                  <a:pt x="287" y="110"/>
                  <a:pt x="288" y="108"/>
                  <a:pt x="288" y="107"/>
                </a:cubicBezTo>
                <a:cubicBezTo>
                  <a:pt x="288" y="106"/>
                  <a:pt x="288" y="106"/>
                  <a:pt x="288" y="105"/>
                </a:cubicBezTo>
                <a:cubicBezTo>
                  <a:pt x="290" y="89"/>
                  <a:pt x="292" y="72"/>
                  <a:pt x="294" y="55"/>
                </a:cubicBezTo>
                <a:cubicBezTo>
                  <a:pt x="299" y="55"/>
                  <a:pt x="303" y="54"/>
                  <a:pt x="308" y="53"/>
                </a:cubicBezTo>
                <a:cubicBezTo>
                  <a:pt x="303" y="48"/>
                  <a:pt x="297" y="54"/>
                  <a:pt x="292" y="53"/>
                </a:cubicBezTo>
                <a:cubicBezTo>
                  <a:pt x="290" y="40"/>
                  <a:pt x="284" y="31"/>
                  <a:pt x="275" y="25"/>
                </a:cubicBezTo>
                <a:cubicBezTo>
                  <a:pt x="270" y="28"/>
                  <a:pt x="266" y="25"/>
                  <a:pt x="262" y="26"/>
                </a:cubicBezTo>
                <a:cubicBezTo>
                  <a:pt x="264" y="25"/>
                  <a:pt x="267" y="23"/>
                  <a:pt x="270" y="22"/>
                </a:cubicBezTo>
                <a:cubicBezTo>
                  <a:pt x="268" y="21"/>
                  <a:pt x="266" y="20"/>
                  <a:pt x="265" y="20"/>
                </a:cubicBezTo>
                <a:cubicBezTo>
                  <a:pt x="257" y="20"/>
                  <a:pt x="249" y="21"/>
                  <a:pt x="241" y="20"/>
                </a:cubicBezTo>
                <a:cubicBezTo>
                  <a:pt x="235" y="20"/>
                  <a:pt x="231" y="23"/>
                  <a:pt x="227" y="27"/>
                </a:cubicBezTo>
                <a:cubicBezTo>
                  <a:pt x="225" y="29"/>
                  <a:pt x="223" y="32"/>
                  <a:pt x="221" y="34"/>
                </a:cubicBezTo>
                <a:cubicBezTo>
                  <a:pt x="221" y="36"/>
                  <a:pt x="221" y="38"/>
                  <a:pt x="221" y="39"/>
                </a:cubicBezTo>
                <a:cubicBezTo>
                  <a:pt x="222" y="41"/>
                  <a:pt x="223" y="43"/>
                  <a:pt x="222" y="45"/>
                </a:cubicBezTo>
                <a:cubicBezTo>
                  <a:pt x="222" y="49"/>
                  <a:pt x="219" y="54"/>
                  <a:pt x="223" y="59"/>
                </a:cubicBezTo>
                <a:cubicBezTo>
                  <a:pt x="221" y="59"/>
                  <a:pt x="219" y="59"/>
                  <a:pt x="219" y="59"/>
                </a:cubicBezTo>
                <a:cubicBezTo>
                  <a:pt x="219" y="54"/>
                  <a:pt x="219" y="49"/>
                  <a:pt x="219" y="44"/>
                </a:cubicBezTo>
                <a:cubicBezTo>
                  <a:pt x="219" y="44"/>
                  <a:pt x="218" y="44"/>
                  <a:pt x="218" y="44"/>
                </a:cubicBezTo>
                <a:cubicBezTo>
                  <a:pt x="217" y="47"/>
                  <a:pt x="216" y="50"/>
                  <a:pt x="215" y="54"/>
                </a:cubicBezTo>
                <a:cubicBezTo>
                  <a:pt x="214" y="56"/>
                  <a:pt x="213" y="58"/>
                  <a:pt x="212" y="59"/>
                </a:cubicBezTo>
                <a:cubicBezTo>
                  <a:pt x="207" y="61"/>
                  <a:pt x="201" y="63"/>
                  <a:pt x="196" y="66"/>
                </a:cubicBezTo>
                <a:cubicBezTo>
                  <a:pt x="192" y="68"/>
                  <a:pt x="189" y="71"/>
                  <a:pt x="188" y="76"/>
                </a:cubicBezTo>
                <a:cubicBezTo>
                  <a:pt x="188" y="80"/>
                  <a:pt x="186" y="83"/>
                  <a:pt x="185" y="86"/>
                </a:cubicBezTo>
                <a:cubicBezTo>
                  <a:pt x="183" y="90"/>
                  <a:pt x="182" y="94"/>
                  <a:pt x="181" y="98"/>
                </a:cubicBezTo>
                <a:cubicBezTo>
                  <a:pt x="189" y="92"/>
                  <a:pt x="191" y="83"/>
                  <a:pt x="199" y="79"/>
                </a:cubicBezTo>
                <a:cubicBezTo>
                  <a:pt x="199" y="84"/>
                  <a:pt x="196" y="88"/>
                  <a:pt x="192" y="91"/>
                </a:cubicBezTo>
                <a:cubicBezTo>
                  <a:pt x="188" y="94"/>
                  <a:pt x="187" y="99"/>
                  <a:pt x="190" y="105"/>
                </a:cubicBezTo>
                <a:cubicBezTo>
                  <a:pt x="190" y="100"/>
                  <a:pt x="191" y="97"/>
                  <a:pt x="192" y="93"/>
                </a:cubicBezTo>
                <a:close/>
                <a:moveTo>
                  <a:pt x="526" y="584"/>
                </a:moveTo>
                <a:cubicBezTo>
                  <a:pt x="527" y="583"/>
                  <a:pt x="529" y="583"/>
                  <a:pt x="530" y="582"/>
                </a:cubicBezTo>
                <a:cubicBezTo>
                  <a:pt x="529" y="580"/>
                  <a:pt x="528" y="578"/>
                  <a:pt x="527" y="577"/>
                </a:cubicBezTo>
                <a:cubicBezTo>
                  <a:pt x="520" y="581"/>
                  <a:pt x="521" y="587"/>
                  <a:pt x="523" y="592"/>
                </a:cubicBezTo>
                <a:cubicBezTo>
                  <a:pt x="522" y="591"/>
                  <a:pt x="521" y="590"/>
                  <a:pt x="519" y="588"/>
                </a:cubicBezTo>
                <a:cubicBezTo>
                  <a:pt x="519" y="589"/>
                  <a:pt x="519" y="589"/>
                  <a:pt x="518" y="589"/>
                </a:cubicBezTo>
                <a:cubicBezTo>
                  <a:pt x="519" y="592"/>
                  <a:pt x="519" y="595"/>
                  <a:pt x="520" y="600"/>
                </a:cubicBezTo>
                <a:cubicBezTo>
                  <a:pt x="518" y="598"/>
                  <a:pt x="517" y="596"/>
                  <a:pt x="516" y="596"/>
                </a:cubicBezTo>
                <a:cubicBezTo>
                  <a:pt x="514" y="599"/>
                  <a:pt x="513" y="601"/>
                  <a:pt x="512" y="604"/>
                </a:cubicBezTo>
                <a:cubicBezTo>
                  <a:pt x="510" y="608"/>
                  <a:pt x="510" y="612"/>
                  <a:pt x="508" y="615"/>
                </a:cubicBezTo>
                <a:cubicBezTo>
                  <a:pt x="502" y="621"/>
                  <a:pt x="505" y="625"/>
                  <a:pt x="508" y="630"/>
                </a:cubicBezTo>
                <a:cubicBezTo>
                  <a:pt x="508" y="631"/>
                  <a:pt x="509" y="632"/>
                  <a:pt x="510" y="632"/>
                </a:cubicBezTo>
                <a:cubicBezTo>
                  <a:pt x="510" y="631"/>
                  <a:pt x="510" y="630"/>
                  <a:pt x="510" y="629"/>
                </a:cubicBezTo>
                <a:cubicBezTo>
                  <a:pt x="509" y="627"/>
                  <a:pt x="508" y="625"/>
                  <a:pt x="508" y="623"/>
                </a:cubicBezTo>
                <a:cubicBezTo>
                  <a:pt x="508" y="623"/>
                  <a:pt x="509" y="623"/>
                  <a:pt x="509" y="623"/>
                </a:cubicBezTo>
                <a:cubicBezTo>
                  <a:pt x="511" y="625"/>
                  <a:pt x="512" y="626"/>
                  <a:pt x="514" y="628"/>
                </a:cubicBezTo>
                <a:cubicBezTo>
                  <a:pt x="514" y="628"/>
                  <a:pt x="514" y="628"/>
                  <a:pt x="515" y="628"/>
                </a:cubicBezTo>
                <a:cubicBezTo>
                  <a:pt x="514" y="625"/>
                  <a:pt x="513" y="622"/>
                  <a:pt x="512" y="618"/>
                </a:cubicBezTo>
                <a:cubicBezTo>
                  <a:pt x="515" y="621"/>
                  <a:pt x="517" y="624"/>
                  <a:pt x="520" y="627"/>
                </a:cubicBezTo>
                <a:cubicBezTo>
                  <a:pt x="521" y="624"/>
                  <a:pt x="522" y="622"/>
                  <a:pt x="522" y="620"/>
                </a:cubicBezTo>
                <a:cubicBezTo>
                  <a:pt x="529" y="627"/>
                  <a:pt x="529" y="628"/>
                  <a:pt x="525" y="636"/>
                </a:cubicBezTo>
                <a:cubicBezTo>
                  <a:pt x="524" y="637"/>
                  <a:pt x="525" y="638"/>
                  <a:pt x="525" y="639"/>
                </a:cubicBezTo>
                <a:cubicBezTo>
                  <a:pt x="526" y="644"/>
                  <a:pt x="526" y="649"/>
                  <a:pt x="523" y="653"/>
                </a:cubicBezTo>
                <a:cubicBezTo>
                  <a:pt x="518" y="659"/>
                  <a:pt x="512" y="664"/>
                  <a:pt x="504" y="665"/>
                </a:cubicBezTo>
                <a:cubicBezTo>
                  <a:pt x="500" y="666"/>
                  <a:pt x="496" y="667"/>
                  <a:pt x="492" y="668"/>
                </a:cubicBezTo>
                <a:cubicBezTo>
                  <a:pt x="487" y="669"/>
                  <a:pt x="482" y="670"/>
                  <a:pt x="477" y="670"/>
                </a:cubicBezTo>
                <a:cubicBezTo>
                  <a:pt x="472" y="670"/>
                  <a:pt x="470" y="672"/>
                  <a:pt x="468" y="676"/>
                </a:cubicBezTo>
                <a:cubicBezTo>
                  <a:pt x="465" y="680"/>
                  <a:pt x="464" y="684"/>
                  <a:pt x="467" y="689"/>
                </a:cubicBezTo>
                <a:cubicBezTo>
                  <a:pt x="468" y="685"/>
                  <a:pt x="469" y="681"/>
                  <a:pt x="469" y="677"/>
                </a:cubicBezTo>
                <a:cubicBezTo>
                  <a:pt x="470" y="677"/>
                  <a:pt x="471" y="677"/>
                  <a:pt x="471" y="677"/>
                </a:cubicBezTo>
                <a:cubicBezTo>
                  <a:pt x="472" y="679"/>
                  <a:pt x="472" y="681"/>
                  <a:pt x="472" y="682"/>
                </a:cubicBezTo>
                <a:cubicBezTo>
                  <a:pt x="472" y="684"/>
                  <a:pt x="473" y="685"/>
                  <a:pt x="473" y="687"/>
                </a:cubicBezTo>
                <a:cubicBezTo>
                  <a:pt x="473" y="687"/>
                  <a:pt x="474" y="687"/>
                  <a:pt x="475" y="687"/>
                </a:cubicBezTo>
                <a:cubicBezTo>
                  <a:pt x="475" y="685"/>
                  <a:pt x="476" y="683"/>
                  <a:pt x="477" y="680"/>
                </a:cubicBezTo>
                <a:cubicBezTo>
                  <a:pt x="477" y="679"/>
                  <a:pt x="478" y="677"/>
                  <a:pt x="479" y="677"/>
                </a:cubicBezTo>
                <a:cubicBezTo>
                  <a:pt x="482" y="677"/>
                  <a:pt x="485" y="677"/>
                  <a:pt x="488" y="677"/>
                </a:cubicBezTo>
                <a:cubicBezTo>
                  <a:pt x="490" y="678"/>
                  <a:pt x="490" y="680"/>
                  <a:pt x="491" y="682"/>
                </a:cubicBezTo>
                <a:cubicBezTo>
                  <a:pt x="492" y="682"/>
                  <a:pt x="492" y="682"/>
                  <a:pt x="493" y="682"/>
                </a:cubicBezTo>
                <a:cubicBezTo>
                  <a:pt x="492" y="681"/>
                  <a:pt x="491" y="681"/>
                  <a:pt x="491" y="680"/>
                </a:cubicBezTo>
                <a:cubicBezTo>
                  <a:pt x="493" y="678"/>
                  <a:pt x="496" y="677"/>
                  <a:pt x="499" y="675"/>
                </a:cubicBezTo>
                <a:cubicBezTo>
                  <a:pt x="504" y="672"/>
                  <a:pt x="503" y="678"/>
                  <a:pt x="505" y="680"/>
                </a:cubicBezTo>
                <a:cubicBezTo>
                  <a:pt x="506" y="679"/>
                  <a:pt x="507" y="678"/>
                  <a:pt x="508" y="677"/>
                </a:cubicBezTo>
                <a:cubicBezTo>
                  <a:pt x="509" y="678"/>
                  <a:pt x="510" y="679"/>
                  <a:pt x="512" y="681"/>
                </a:cubicBezTo>
                <a:cubicBezTo>
                  <a:pt x="512" y="678"/>
                  <a:pt x="513" y="675"/>
                  <a:pt x="513" y="674"/>
                </a:cubicBezTo>
                <a:cubicBezTo>
                  <a:pt x="519" y="672"/>
                  <a:pt x="525" y="670"/>
                  <a:pt x="531" y="668"/>
                </a:cubicBezTo>
                <a:cubicBezTo>
                  <a:pt x="531" y="667"/>
                  <a:pt x="530" y="665"/>
                  <a:pt x="530" y="662"/>
                </a:cubicBezTo>
                <a:cubicBezTo>
                  <a:pt x="535" y="660"/>
                  <a:pt x="540" y="659"/>
                  <a:pt x="546" y="658"/>
                </a:cubicBezTo>
                <a:cubicBezTo>
                  <a:pt x="547" y="657"/>
                  <a:pt x="549" y="656"/>
                  <a:pt x="550" y="655"/>
                </a:cubicBezTo>
                <a:cubicBezTo>
                  <a:pt x="550" y="655"/>
                  <a:pt x="548" y="652"/>
                  <a:pt x="548" y="652"/>
                </a:cubicBezTo>
                <a:cubicBezTo>
                  <a:pt x="546" y="652"/>
                  <a:pt x="545" y="653"/>
                  <a:pt x="543" y="654"/>
                </a:cubicBezTo>
                <a:cubicBezTo>
                  <a:pt x="543" y="654"/>
                  <a:pt x="543" y="655"/>
                  <a:pt x="542" y="656"/>
                </a:cubicBezTo>
                <a:cubicBezTo>
                  <a:pt x="541" y="655"/>
                  <a:pt x="540" y="654"/>
                  <a:pt x="539" y="652"/>
                </a:cubicBezTo>
                <a:cubicBezTo>
                  <a:pt x="541" y="651"/>
                  <a:pt x="543" y="650"/>
                  <a:pt x="546" y="648"/>
                </a:cubicBezTo>
                <a:cubicBezTo>
                  <a:pt x="544" y="646"/>
                  <a:pt x="542" y="644"/>
                  <a:pt x="540" y="641"/>
                </a:cubicBezTo>
                <a:cubicBezTo>
                  <a:pt x="541" y="641"/>
                  <a:pt x="541" y="641"/>
                  <a:pt x="541" y="640"/>
                </a:cubicBezTo>
                <a:cubicBezTo>
                  <a:pt x="543" y="642"/>
                  <a:pt x="545" y="643"/>
                  <a:pt x="548" y="645"/>
                </a:cubicBezTo>
                <a:cubicBezTo>
                  <a:pt x="549" y="646"/>
                  <a:pt x="551" y="647"/>
                  <a:pt x="553" y="647"/>
                </a:cubicBezTo>
                <a:cubicBezTo>
                  <a:pt x="558" y="646"/>
                  <a:pt x="559" y="646"/>
                  <a:pt x="558" y="652"/>
                </a:cubicBezTo>
                <a:cubicBezTo>
                  <a:pt x="556" y="651"/>
                  <a:pt x="555" y="651"/>
                  <a:pt x="552" y="651"/>
                </a:cubicBezTo>
                <a:cubicBezTo>
                  <a:pt x="554" y="654"/>
                  <a:pt x="555" y="656"/>
                  <a:pt x="557" y="659"/>
                </a:cubicBezTo>
                <a:cubicBezTo>
                  <a:pt x="554" y="660"/>
                  <a:pt x="551" y="661"/>
                  <a:pt x="548" y="662"/>
                </a:cubicBezTo>
                <a:cubicBezTo>
                  <a:pt x="545" y="663"/>
                  <a:pt x="541" y="663"/>
                  <a:pt x="537" y="664"/>
                </a:cubicBezTo>
                <a:cubicBezTo>
                  <a:pt x="537" y="664"/>
                  <a:pt x="536" y="665"/>
                  <a:pt x="535" y="666"/>
                </a:cubicBezTo>
                <a:cubicBezTo>
                  <a:pt x="536" y="666"/>
                  <a:pt x="537" y="668"/>
                  <a:pt x="538" y="668"/>
                </a:cubicBezTo>
                <a:cubicBezTo>
                  <a:pt x="540" y="668"/>
                  <a:pt x="542" y="667"/>
                  <a:pt x="544" y="667"/>
                </a:cubicBezTo>
                <a:cubicBezTo>
                  <a:pt x="547" y="666"/>
                  <a:pt x="550" y="664"/>
                  <a:pt x="554" y="663"/>
                </a:cubicBezTo>
                <a:cubicBezTo>
                  <a:pt x="553" y="668"/>
                  <a:pt x="553" y="668"/>
                  <a:pt x="549" y="669"/>
                </a:cubicBezTo>
                <a:cubicBezTo>
                  <a:pt x="544" y="671"/>
                  <a:pt x="539" y="672"/>
                  <a:pt x="534" y="673"/>
                </a:cubicBezTo>
                <a:cubicBezTo>
                  <a:pt x="533" y="673"/>
                  <a:pt x="533" y="675"/>
                  <a:pt x="532" y="677"/>
                </a:cubicBezTo>
                <a:cubicBezTo>
                  <a:pt x="532" y="677"/>
                  <a:pt x="532" y="678"/>
                  <a:pt x="533" y="678"/>
                </a:cubicBezTo>
                <a:cubicBezTo>
                  <a:pt x="534" y="677"/>
                  <a:pt x="534" y="676"/>
                  <a:pt x="534" y="676"/>
                </a:cubicBezTo>
                <a:cubicBezTo>
                  <a:pt x="539" y="676"/>
                  <a:pt x="544" y="676"/>
                  <a:pt x="550" y="676"/>
                </a:cubicBezTo>
                <a:cubicBezTo>
                  <a:pt x="548" y="678"/>
                  <a:pt x="547" y="680"/>
                  <a:pt x="545" y="682"/>
                </a:cubicBezTo>
                <a:cubicBezTo>
                  <a:pt x="545" y="682"/>
                  <a:pt x="546" y="683"/>
                  <a:pt x="547" y="684"/>
                </a:cubicBezTo>
                <a:cubicBezTo>
                  <a:pt x="533" y="691"/>
                  <a:pt x="519" y="692"/>
                  <a:pt x="504" y="695"/>
                </a:cubicBezTo>
                <a:cubicBezTo>
                  <a:pt x="506" y="696"/>
                  <a:pt x="507" y="698"/>
                  <a:pt x="509" y="698"/>
                </a:cubicBezTo>
                <a:cubicBezTo>
                  <a:pt x="512" y="698"/>
                  <a:pt x="516" y="697"/>
                  <a:pt x="520" y="696"/>
                </a:cubicBezTo>
                <a:cubicBezTo>
                  <a:pt x="527" y="694"/>
                  <a:pt x="535" y="692"/>
                  <a:pt x="542" y="691"/>
                </a:cubicBezTo>
                <a:cubicBezTo>
                  <a:pt x="543" y="691"/>
                  <a:pt x="543" y="692"/>
                  <a:pt x="543" y="692"/>
                </a:cubicBezTo>
                <a:cubicBezTo>
                  <a:pt x="536" y="699"/>
                  <a:pt x="526" y="700"/>
                  <a:pt x="517" y="704"/>
                </a:cubicBezTo>
                <a:cubicBezTo>
                  <a:pt x="522" y="703"/>
                  <a:pt x="526" y="702"/>
                  <a:pt x="530" y="701"/>
                </a:cubicBezTo>
                <a:cubicBezTo>
                  <a:pt x="540" y="700"/>
                  <a:pt x="547" y="694"/>
                  <a:pt x="552" y="685"/>
                </a:cubicBezTo>
                <a:cubicBezTo>
                  <a:pt x="559" y="673"/>
                  <a:pt x="567" y="660"/>
                  <a:pt x="574" y="647"/>
                </a:cubicBezTo>
                <a:cubicBezTo>
                  <a:pt x="576" y="645"/>
                  <a:pt x="577" y="642"/>
                  <a:pt x="577" y="639"/>
                </a:cubicBezTo>
                <a:cubicBezTo>
                  <a:pt x="579" y="631"/>
                  <a:pt x="580" y="623"/>
                  <a:pt x="581" y="615"/>
                </a:cubicBezTo>
                <a:cubicBezTo>
                  <a:pt x="582" y="615"/>
                  <a:pt x="584" y="615"/>
                  <a:pt x="585" y="616"/>
                </a:cubicBezTo>
                <a:cubicBezTo>
                  <a:pt x="586" y="615"/>
                  <a:pt x="586" y="615"/>
                  <a:pt x="586" y="614"/>
                </a:cubicBezTo>
                <a:cubicBezTo>
                  <a:pt x="585" y="614"/>
                  <a:pt x="583" y="613"/>
                  <a:pt x="581" y="612"/>
                </a:cubicBezTo>
                <a:cubicBezTo>
                  <a:pt x="580" y="611"/>
                  <a:pt x="577" y="611"/>
                  <a:pt x="576" y="610"/>
                </a:cubicBezTo>
                <a:cubicBezTo>
                  <a:pt x="573" y="604"/>
                  <a:pt x="571" y="598"/>
                  <a:pt x="568" y="593"/>
                </a:cubicBezTo>
                <a:cubicBezTo>
                  <a:pt x="567" y="591"/>
                  <a:pt x="565" y="590"/>
                  <a:pt x="564" y="589"/>
                </a:cubicBezTo>
                <a:cubicBezTo>
                  <a:pt x="563" y="590"/>
                  <a:pt x="562" y="591"/>
                  <a:pt x="561" y="592"/>
                </a:cubicBezTo>
                <a:cubicBezTo>
                  <a:pt x="559" y="588"/>
                  <a:pt x="560" y="583"/>
                  <a:pt x="554" y="582"/>
                </a:cubicBezTo>
                <a:cubicBezTo>
                  <a:pt x="554" y="585"/>
                  <a:pt x="554" y="587"/>
                  <a:pt x="555" y="589"/>
                </a:cubicBezTo>
                <a:cubicBezTo>
                  <a:pt x="554" y="589"/>
                  <a:pt x="554" y="590"/>
                  <a:pt x="554" y="590"/>
                </a:cubicBezTo>
                <a:cubicBezTo>
                  <a:pt x="552" y="586"/>
                  <a:pt x="552" y="583"/>
                  <a:pt x="550" y="580"/>
                </a:cubicBezTo>
                <a:cubicBezTo>
                  <a:pt x="550" y="579"/>
                  <a:pt x="548" y="577"/>
                  <a:pt x="547" y="576"/>
                </a:cubicBezTo>
                <a:cubicBezTo>
                  <a:pt x="546" y="576"/>
                  <a:pt x="544" y="578"/>
                  <a:pt x="543" y="579"/>
                </a:cubicBezTo>
                <a:cubicBezTo>
                  <a:pt x="541" y="574"/>
                  <a:pt x="539" y="570"/>
                  <a:pt x="532" y="570"/>
                </a:cubicBezTo>
                <a:cubicBezTo>
                  <a:pt x="528" y="570"/>
                  <a:pt x="527" y="571"/>
                  <a:pt x="529" y="575"/>
                </a:cubicBezTo>
                <a:cubicBezTo>
                  <a:pt x="531" y="578"/>
                  <a:pt x="532" y="580"/>
                  <a:pt x="533" y="583"/>
                </a:cubicBezTo>
                <a:cubicBezTo>
                  <a:pt x="535" y="589"/>
                  <a:pt x="534" y="590"/>
                  <a:pt x="528" y="590"/>
                </a:cubicBezTo>
                <a:cubicBezTo>
                  <a:pt x="527" y="588"/>
                  <a:pt x="526" y="586"/>
                  <a:pt x="526" y="584"/>
                </a:cubicBezTo>
                <a:close/>
                <a:moveTo>
                  <a:pt x="134" y="245"/>
                </a:moveTo>
                <a:cubicBezTo>
                  <a:pt x="134" y="245"/>
                  <a:pt x="135" y="246"/>
                  <a:pt x="135" y="246"/>
                </a:cubicBezTo>
                <a:cubicBezTo>
                  <a:pt x="137" y="245"/>
                  <a:pt x="140" y="244"/>
                  <a:pt x="142" y="242"/>
                </a:cubicBezTo>
                <a:cubicBezTo>
                  <a:pt x="152" y="235"/>
                  <a:pt x="151" y="223"/>
                  <a:pt x="152" y="213"/>
                </a:cubicBezTo>
                <a:cubicBezTo>
                  <a:pt x="153" y="211"/>
                  <a:pt x="154" y="209"/>
                  <a:pt x="154" y="207"/>
                </a:cubicBezTo>
                <a:cubicBezTo>
                  <a:pt x="156" y="213"/>
                  <a:pt x="156" y="219"/>
                  <a:pt x="157" y="224"/>
                </a:cubicBezTo>
                <a:cubicBezTo>
                  <a:pt x="157" y="226"/>
                  <a:pt x="157" y="230"/>
                  <a:pt x="161" y="229"/>
                </a:cubicBezTo>
                <a:cubicBezTo>
                  <a:pt x="164" y="228"/>
                  <a:pt x="167" y="227"/>
                  <a:pt x="165" y="222"/>
                </a:cubicBezTo>
                <a:cubicBezTo>
                  <a:pt x="164" y="220"/>
                  <a:pt x="164" y="217"/>
                  <a:pt x="168" y="215"/>
                </a:cubicBezTo>
                <a:cubicBezTo>
                  <a:pt x="171" y="213"/>
                  <a:pt x="172" y="212"/>
                  <a:pt x="169" y="209"/>
                </a:cubicBezTo>
                <a:cubicBezTo>
                  <a:pt x="168" y="208"/>
                  <a:pt x="168" y="206"/>
                  <a:pt x="168" y="205"/>
                </a:cubicBezTo>
                <a:cubicBezTo>
                  <a:pt x="168" y="196"/>
                  <a:pt x="169" y="187"/>
                  <a:pt x="170" y="178"/>
                </a:cubicBezTo>
                <a:cubicBezTo>
                  <a:pt x="170" y="176"/>
                  <a:pt x="171" y="175"/>
                  <a:pt x="172" y="173"/>
                </a:cubicBezTo>
                <a:cubicBezTo>
                  <a:pt x="173" y="173"/>
                  <a:pt x="173" y="173"/>
                  <a:pt x="174" y="173"/>
                </a:cubicBezTo>
                <a:cubicBezTo>
                  <a:pt x="174" y="183"/>
                  <a:pt x="174" y="194"/>
                  <a:pt x="174" y="204"/>
                </a:cubicBezTo>
                <a:cubicBezTo>
                  <a:pt x="175" y="204"/>
                  <a:pt x="175" y="204"/>
                  <a:pt x="176" y="204"/>
                </a:cubicBezTo>
                <a:cubicBezTo>
                  <a:pt x="183" y="189"/>
                  <a:pt x="178" y="174"/>
                  <a:pt x="176" y="158"/>
                </a:cubicBezTo>
                <a:cubicBezTo>
                  <a:pt x="178" y="163"/>
                  <a:pt x="180" y="168"/>
                  <a:pt x="181" y="173"/>
                </a:cubicBezTo>
                <a:cubicBezTo>
                  <a:pt x="183" y="181"/>
                  <a:pt x="186" y="188"/>
                  <a:pt x="183" y="196"/>
                </a:cubicBezTo>
                <a:cubicBezTo>
                  <a:pt x="181" y="200"/>
                  <a:pt x="184" y="202"/>
                  <a:pt x="188" y="201"/>
                </a:cubicBezTo>
                <a:cubicBezTo>
                  <a:pt x="191" y="200"/>
                  <a:pt x="194" y="198"/>
                  <a:pt x="195" y="196"/>
                </a:cubicBezTo>
                <a:cubicBezTo>
                  <a:pt x="197" y="191"/>
                  <a:pt x="198" y="186"/>
                  <a:pt x="198" y="181"/>
                </a:cubicBezTo>
                <a:cubicBezTo>
                  <a:pt x="199" y="174"/>
                  <a:pt x="198" y="167"/>
                  <a:pt x="198" y="159"/>
                </a:cubicBezTo>
                <a:cubicBezTo>
                  <a:pt x="199" y="161"/>
                  <a:pt x="201" y="163"/>
                  <a:pt x="203" y="166"/>
                </a:cubicBezTo>
                <a:cubicBezTo>
                  <a:pt x="203" y="160"/>
                  <a:pt x="204" y="155"/>
                  <a:pt x="203" y="151"/>
                </a:cubicBezTo>
                <a:cubicBezTo>
                  <a:pt x="202" y="145"/>
                  <a:pt x="202" y="139"/>
                  <a:pt x="196" y="137"/>
                </a:cubicBezTo>
                <a:cubicBezTo>
                  <a:pt x="190" y="135"/>
                  <a:pt x="190" y="134"/>
                  <a:pt x="194" y="128"/>
                </a:cubicBezTo>
                <a:cubicBezTo>
                  <a:pt x="187" y="126"/>
                  <a:pt x="181" y="124"/>
                  <a:pt x="175" y="122"/>
                </a:cubicBezTo>
                <a:cubicBezTo>
                  <a:pt x="174" y="122"/>
                  <a:pt x="173" y="123"/>
                  <a:pt x="172" y="123"/>
                </a:cubicBezTo>
                <a:cubicBezTo>
                  <a:pt x="169" y="129"/>
                  <a:pt x="165" y="134"/>
                  <a:pt x="161" y="140"/>
                </a:cubicBezTo>
                <a:cubicBezTo>
                  <a:pt x="160" y="143"/>
                  <a:pt x="159" y="146"/>
                  <a:pt x="159" y="149"/>
                </a:cubicBezTo>
                <a:cubicBezTo>
                  <a:pt x="158" y="156"/>
                  <a:pt x="157" y="163"/>
                  <a:pt x="157" y="170"/>
                </a:cubicBezTo>
                <a:cubicBezTo>
                  <a:pt x="156" y="177"/>
                  <a:pt x="159" y="184"/>
                  <a:pt x="150" y="188"/>
                </a:cubicBezTo>
                <a:cubicBezTo>
                  <a:pt x="150" y="187"/>
                  <a:pt x="149" y="185"/>
                  <a:pt x="149" y="183"/>
                </a:cubicBezTo>
                <a:cubicBezTo>
                  <a:pt x="147" y="172"/>
                  <a:pt x="143" y="168"/>
                  <a:pt x="131" y="167"/>
                </a:cubicBezTo>
                <a:cubicBezTo>
                  <a:pt x="129" y="167"/>
                  <a:pt x="127" y="166"/>
                  <a:pt x="125" y="165"/>
                </a:cubicBezTo>
                <a:cubicBezTo>
                  <a:pt x="122" y="163"/>
                  <a:pt x="121" y="164"/>
                  <a:pt x="121" y="167"/>
                </a:cubicBezTo>
                <a:cubicBezTo>
                  <a:pt x="121" y="168"/>
                  <a:pt x="121" y="170"/>
                  <a:pt x="120" y="171"/>
                </a:cubicBezTo>
                <a:cubicBezTo>
                  <a:pt x="111" y="184"/>
                  <a:pt x="111" y="198"/>
                  <a:pt x="112" y="212"/>
                </a:cubicBezTo>
                <a:cubicBezTo>
                  <a:pt x="112" y="221"/>
                  <a:pt x="113" y="229"/>
                  <a:pt x="114" y="237"/>
                </a:cubicBezTo>
                <a:cubicBezTo>
                  <a:pt x="114" y="238"/>
                  <a:pt x="116" y="240"/>
                  <a:pt x="117" y="240"/>
                </a:cubicBezTo>
                <a:cubicBezTo>
                  <a:pt x="118" y="240"/>
                  <a:pt x="119" y="239"/>
                  <a:pt x="120" y="238"/>
                </a:cubicBezTo>
                <a:cubicBezTo>
                  <a:pt x="121" y="237"/>
                  <a:pt x="120" y="235"/>
                  <a:pt x="121" y="233"/>
                </a:cubicBezTo>
                <a:cubicBezTo>
                  <a:pt x="122" y="232"/>
                  <a:pt x="124" y="231"/>
                  <a:pt x="125" y="229"/>
                </a:cubicBezTo>
                <a:cubicBezTo>
                  <a:pt x="126" y="230"/>
                  <a:pt x="126" y="230"/>
                  <a:pt x="127" y="231"/>
                </a:cubicBezTo>
                <a:cubicBezTo>
                  <a:pt x="126" y="232"/>
                  <a:pt x="126" y="234"/>
                  <a:pt x="125" y="235"/>
                </a:cubicBezTo>
                <a:cubicBezTo>
                  <a:pt x="124" y="237"/>
                  <a:pt x="124" y="238"/>
                  <a:pt x="123" y="240"/>
                </a:cubicBezTo>
                <a:cubicBezTo>
                  <a:pt x="128" y="240"/>
                  <a:pt x="134" y="232"/>
                  <a:pt x="133" y="228"/>
                </a:cubicBezTo>
                <a:cubicBezTo>
                  <a:pt x="132" y="225"/>
                  <a:pt x="132" y="222"/>
                  <a:pt x="132" y="219"/>
                </a:cubicBezTo>
                <a:cubicBezTo>
                  <a:pt x="131" y="210"/>
                  <a:pt x="131" y="202"/>
                  <a:pt x="131" y="194"/>
                </a:cubicBezTo>
                <a:cubicBezTo>
                  <a:pt x="131" y="190"/>
                  <a:pt x="132" y="186"/>
                  <a:pt x="133" y="182"/>
                </a:cubicBezTo>
                <a:cubicBezTo>
                  <a:pt x="133" y="182"/>
                  <a:pt x="134" y="182"/>
                  <a:pt x="135" y="182"/>
                </a:cubicBezTo>
                <a:cubicBezTo>
                  <a:pt x="139" y="189"/>
                  <a:pt x="134" y="198"/>
                  <a:pt x="140" y="205"/>
                </a:cubicBezTo>
                <a:cubicBezTo>
                  <a:pt x="132" y="207"/>
                  <a:pt x="130" y="218"/>
                  <a:pt x="136" y="225"/>
                </a:cubicBezTo>
                <a:cubicBezTo>
                  <a:pt x="137" y="222"/>
                  <a:pt x="138" y="219"/>
                  <a:pt x="139" y="216"/>
                </a:cubicBezTo>
                <a:cubicBezTo>
                  <a:pt x="140" y="227"/>
                  <a:pt x="133" y="235"/>
                  <a:pt x="128" y="244"/>
                </a:cubicBezTo>
                <a:cubicBezTo>
                  <a:pt x="131" y="243"/>
                  <a:pt x="134" y="242"/>
                  <a:pt x="135" y="241"/>
                </a:cubicBezTo>
                <a:cubicBezTo>
                  <a:pt x="138" y="235"/>
                  <a:pt x="141" y="230"/>
                  <a:pt x="143" y="224"/>
                </a:cubicBezTo>
                <a:cubicBezTo>
                  <a:pt x="146" y="213"/>
                  <a:pt x="143" y="201"/>
                  <a:pt x="142" y="190"/>
                </a:cubicBezTo>
                <a:cubicBezTo>
                  <a:pt x="141" y="185"/>
                  <a:pt x="140" y="181"/>
                  <a:pt x="138" y="176"/>
                </a:cubicBezTo>
                <a:cubicBezTo>
                  <a:pt x="143" y="182"/>
                  <a:pt x="146" y="188"/>
                  <a:pt x="147" y="195"/>
                </a:cubicBezTo>
                <a:cubicBezTo>
                  <a:pt x="148" y="213"/>
                  <a:pt x="149" y="231"/>
                  <a:pt x="134" y="245"/>
                </a:cubicBezTo>
                <a:close/>
                <a:moveTo>
                  <a:pt x="71" y="458"/>
                </a:moveTo>
                <a:cubicBezTo>
                  <a:pt x="72" y="458"/>
                  <a:pt x="72" y="458"/>
                  <a:pt x="73" y="458"/>
                </a:cubicBezTo>
                <a:cubicBezTo>
                  <a:pt x="73" y="464"/>
                  <a:pt x="73" y="470"/>
                  <a:pt x="73" y="476"/>
                </a:cubicBezTo>
                <a:cubicBezTo>
                  <a:pt x="73" y="482"/>
                  <a:pt x="73" y="487"/>
                  <a:pt x="73" y="493"/>
                </a:cubicBezTo>
                <a:cubicBezTo>
                  <a:pt x="73" y="494"/>
                  <a:pt x="72" y="495"/>
                  <a:pt x="71" y="496"/>
                </a:cubicBezTo>
                <a:cubicBezTo>
                  <a:pt x="70" y="499"/>
                  <a:pt x="68" y="501"/>
                  <a:pt x="68" y="503"/>
                </a:cubicBezTo>
                <a:cubicBezTo>
                  <a:pt x="66" y="513"/>
                  <a:pt x="63" y="522"/>
                  <a:pt x="57" y="529"/>
                </a:cubicBezTo>
                <a:cubicBezTo>
                  <a:pt x="56" y="530"/>
                  <a:pt x="56" y="531"/>
                  <a:pt x="56" y="533"/>
                </a:cubicBezTo>
                <a:cubicBezTo>
                  <a:pt x="56" y="533"/>
                  <a:pt x="57" y="533"/>
                  <a:pt x="57" y="534"/>
                </a:cubicBezTo>
                <a:cubicBezTo>
                  <a:pt x="64" y="529"/>
                  <a:pt x="72" y="525"/>
                  <a:pt x="79" y="520"/>
                </a:cubicBezTo>
                <a:cubicBezTo>
                  <a:pt x="86" y="514"/>
                  <a:pt x="83" y="504"/>
                  <a:pt x="86" y="496"/>
                </a:cubicBezTo>
                <a:cubicBezTo>
                  <a:pt x="91" y="495"/>
                  <a:pt x="94" y="497"/>
                  <a:pt x="94" y="502"/>
                </a:cubicBezTo>
                <a:cubicBezTo>
                  <a:pt x="95" y="509"/>
                  <a:pt x="94" y="515"/>
                  <a:pt x="90" y="521"/>
                </a:cubicBezTo>
                <a:cubicBezTo>
                  <a:pt x="86" y="526"/>
                  <a:pt x="81" y="531"/>
                  <a:pt x="77" y="536"/>
                </a:cubicBezTo>
                <a:cubicBezTo>
                  <a:pt x="78" y="537"/>
                  <a:pt x="81" y="539"/>
                  <a:pt x="83" y="541"/>
                </a:cubicBezTo>
                <a:cubicBezTo>
                  <a:pt x="85" y="543"/>
                  <a:pt x="87" y="545"/>
                  <a:pt x="89" y="548"/>
                </a:cubicBezTo>
                <a:cubicBezTo>
                  <a:pt x="93" y="554"/>
                  <a:pt x="96" y="555"/>
                  <a:pt x="105" y="553"/>
                </a:cubicBezTo>
                <a:cubicBezTo>
                  <a:pt x="112" y="551"/>
                  <a:pt x="115" y="546"/>
                  <a:pt x="116" y="540"/>
                </a:cubicBezTo>
                <a:cubicBezTo>
                  <a:pt x="116" y="535"/>
                  <a:pt x="118" y="530"/>
                  <a:pt x="120" y="525"/>
                </a:cubicBezTo>
                <a:cubicBezTo>
                  <a:pt x="120" y="523"/>
                  <a:pt x="121" y="522"/>
                  <a:pt x="121" y="520"/>
                </a:cubicBezTo>
                <a:cubicBezTo>
                  <a:pt x="119" y="520"/>
                  <a:pt x="117" y="520"/>
                  <a:pt x="116" y="520"/>
                </a:cubicBezTo>
                <a:cubicBezTo>
                  <a:pt x="118" y="513"/>
                  <a:pt x="120" y="507"/>
                  <a:pt x="122" y="501"/>
                </a:cubicBezTo>
                <a:cubicBezTo>
                  <a:pt x="123" y="499"/>
                  <a:pt x="124" y="495"/>
                  <a:pt x="123" y="494"/>
                </a:cubicBezTo>
                <a:cubicBezTo>
                  <a:pt x="117" y="490"/>
                  <a:pt x="122" y="484"/>
                  <a:pt x="121" y="479"/>
                </a:cubicBezTo>
                <a:cubicBezTo>
                  <a:pt x="121" y="477"/>
                  <a:pt x="122" y="474"/>
                  <a:pt x="123" y="471"/>
                </a:cubicBezTo>
                <a:cubicBezTo>
                  <a:pt x="124" y="474"/>
                  <a:pt x="125" y="475"/>
                  <a:pt x="126" y="478"/>
                </a:cubicBezTo>
                <a:cubicBezTo>
                  <a:pt x="130" y="470"/>
                  <a:pt x="130" y="463"/>
                  <a:pt x="129" y="454"/>
                </a:cubicBezTo>
                <a:cubicBezTo>
                  <a:pt x="128" y="456"/>
                  <a:pt x="127" y="457"/>
                  <a:pt x="125" y="459"/>
                </a:cubicBezTo>
                <a:cubicBezTo>
                  <a:pt x="126" y="454"/>
                  <a:pt x="126" y="451"/>
                  <a:pt x="126" y="447"/>
                </a:cubicBezTo>
                <a:cubicBezTo>
                  <a:pt x="126" y="446"/>
                  <a:pt x="124" y="444"/>
                  <a:pt x="123" y="442"/>
                </a:cubicBezTo>
                <a:cubicBezTo>
                  <a:pt x="122" y="444"/>
                  <a:pt x="121" y="446"/>
                  <a:pt x="121" y="447"/>
                </a:cubicBezTo>
                <a:cubicBezTo>
                  <a:pt x="121" y="449"/>
                  <a:pt x="122" y="452"/>
                  <a:pt x="122" y="453"/>
                </a:cubicBezTo>
                <a:cubicBezTo>
                  <a:pt x="116" y="461"/>
                  <a:pt x="117" y="469"/>
                  <a:pt x="117" y="477"/>
                </a:cubicBezTo>
                <a:cubicBezTo>
                  <a:pt x="116" y="484"/>
                  <a:pt x="116" y="491"/>
                  <a:pt x="115" y="498"/>
                </a:cubicBezTo>
                <a:cubicBezTo>
                  <a:pt x="115" y="499"/>
                  <a:pt x="115" y="500"/>
                  <a:pt x="115" y="501"/>
                </a:cubicBezTo>
                <a:cubicBezTo>
                  <a:pt x="120" y="505"/>
                  <a:pt x="115" y="509"/>
                  <a:pt x="114" y="513"/>
                </a:cubicBezTo>
                <a:cubicBezTo>
                  <a:pt x="113" y="515"/>
                  <a:pt x="112" y="516"/>
                  <a:pt x="111" y="517"/>
                </a:cubicBezTo>
                <a:cubicBezTo>
                  <a:pt x="110" y="517"/>
                  <a:pt x="110" y="517"/>
                  <a:pt x="110" y="516"/>
                </a:cubicBezTo>
                <a:cubicBezTo>
                  <a:pt x="111" y="513"/>
                  <a:pt x="112" y="510"/>
                  <a:pt x="113" y="507"/>
                </a:cubicBezTo>
                <a:cubicBezTo>
                  <a:pt x="112" y="507"/>
                  <a:pt x="111" y="507"/>
                  <a:pt x="110" y="506"/>
                </a:cubicBezTo>
                <a:cubicBezTo>
                  <a:pt x="111" y="501"/>
                  <a:pt x="113" y="496"/>
                  <a:pt x="113" y="491"/>
                </a:cubicBezTo>
                <a:cubicBezTo>
                  <a:pt x="114" y="478"/>
                  <a:pt x="116" y="465"/>
                  <a:pt x="117" y="452"/>
                </a:cubicBezTo>
                <a:cubicBezTo>
                  <a:pt x="117" y="447"/>
                  <a:pt x="116" y="443"/>
                  <a:pt x="116" y="439"/>
                </a:cubicBezTo>
                <a:cubicBezTo>
                  <a:pt x="116" y="435"/>
                  <a:pt x="116" y="432"/>
                  <a:pt x="112" y="430"/>
                </a:cubicBezTo>
                <a:cubicBezTo>
                  <a:pt x="107" y="428"/>
                  <a:pt x="103" y="426"/>
                  <a:pt x="99" y="429"/>
                </a:cubicBezTo>
                <a:cubicBezTo>
                  <a:pt x="89" y="436"/>
                  <a:pt x="80" y="442"/>
                  <a:pt x="71" y="449"/>
                </a:cubicBezTo>
                <a:cubicBezTo>
                  <a:pt x="65" y="452"/>
                  <a:pt x="64" y="466"/>
                  <a:pt x="68" y="472"/>
                </a:cubicBezTo>
                <a:cubicBezTo>
                  <a:pt x="68" y="472"/>
                  <a:pt x="69" y="472"/>
                  <a:pt x="70" y="471"/>
                </a:cubicBezTo>
                <a:cubicBezTo>
                  <a:pt x="70" y="467"/>
                  <a:pt x="71" y="463"/>
                  <a:pt x="71" y="458"/>
                </a:cubicBezTo>
                <a:close/>
                <a:moveTo>
                  <a:pt x="430" y="465"/>
                </a:moveTo>
                <a:cubicBezTo>
                  <a:pt x="430" y="465"/>
                  <a:pt x="431" y="465"/>
                  <a:pt x="432" y="464"/>
                </a:cubicBezTo>
                <a:cubicBezTo>
                  <a:pt x="433" y="469"/>
                  <a:pt x="434" y="473"/>
                  <a:pt x="435" y="478"/>
                </a:cubicBezTo>
                <a:cubicBezTo>
                  <a:pt x="436" y="480"/>
                  <a:pt x="437" y="483"/>
                  <a:pt x="441" y="482"/>
                </a:cubicBezTo>
                <a:cubicBezTo>
                  <a:pt x="441" y="480"/>
                  <a:pt x="440" y="478"/>
                  <a:pt x="440" y="476"/>
                </a:cubicBezTo>
                <a:cubicBezTo>
                  <a:pt x="439" y="469"/>
                  <a:pt x="437" y="462"/>
                  <a:pt x="437" y="455"/>
                </a:cubicBezTo>
                <a:cubicBezTo>
                  <a:pt x="437" y="453"/>
                  <a:pt x="438" y="451"/>
                  <a:pt x="439" y="449"/>
                </a:cubicBezTo>
                <a:cubicBezTo>
                  <a:pt x="441" y="446"/>
                  <a:pt x="442" y="443"/>
                  <a:pt x="444" y="440"/>
                </a:cubicBezTo>
                <a:cubicBezTo>
                  <a:pt x="444" y="438"/>
                  <a:pt x="444" y="436"/>
                  <a:pt x="445" y="435"/>
                </a:cubicBezTo>
                <a:cubicBezTo>
                  <a:pt x="445" y="435"/>
                  <a:pt x="446" y="435"/>
                  <a:pt x="446" y="435"/>
                </a:cubicBezTo>
                <a:cubicBezTo>
                  <a:pt x="447" y="441"/>
                  <a:pt x="447" y="447"/>
                  <a:pt x="448" y="453"/>
                </a:cubicBezTo>
                <a:cubicBezTo>
                  <a:pt x="448" y="453"/>
                  <a:pt x="449" y="453"/>
                  <a:pt x="450" y="453"/>
                </a:cubicBezTo>
                <a:cubicBezTo>
                  <a:pt x="450" y="444"/>
                  <a:pt x="450" y="434"/>
                  <a:pt x="450" y="424"/>
                </a:cubicBezTo>
                <a:cubicBezTo>
                  <a:pt x="445" y="427"/>
                  <a:pt x="441" y="431"/>
                  <a:pt x="437" y="434"/>
                </a:cubicBezTo>
                <a:cubicBezTo>
                  <a:pt x="436" y="426"/>
                  <a:pt x="432" y="418"/>
                  <a:pt x="436" y="408"/>
                </a:cubicBezTo>
                <a:cubicBezTo>
                  <a:pt x="437" y="411"/>
                  <a:pt x="437" y="412"/>
                  <a:pt x="438" y="414"/>
                </a:cubicBezTo>
                <a:cubicBezTo>
                  <a:pt x="439" y="417"/>
                  <a:pt x="439" y="421"/>
                  <a:pt x="440" y="424"/>
                </a:cubicBezTo>
                <a:cubicBezTo>
                  <a:pt x="441" y="425"/>
                  <a:pt x="443" y="426"/>
                  <a:pt x="444" y="425"/>
                </a:cubicBezTo>
                <a:cubicBezTo>
                  <a:pt x="446" y="423"/>
                  <a:pt x="448" y="420"/>
                  <a:pt x="450" y="417"/>
                </a:cubicBezTo>
                <a:cubicBezTo>
                  <a:pt x="450" y="417"/>
                  <a:pt x="450" y="415"/>
                  <a:pt x="449" y="414"/>
                </a:cubicBezTo>
                <a:cubicBezTo>
                  <a:pt x="449" y="414"/>
                  <a:pt x="448" y="414"/>
                  <a:pt x="447" y="415"/>
                </a:cubicBezTo>
                <a:cubicBezTo>
                  <a:pt x="445" y="415"/>
                  <a:pt x="444" y="416"/>
                  <a:pt x="442" y="416"/>
                </a:cubicBezTo>
                <a:cubicBezTo>
                  <a:pt x="442" y="416"/>
                  <a:pt x="442" y="416"/>
                  <a:pt x="442" y="415"/>
                </a:cubicBezTo>
                <a:cubicBezTo>
                  <a:pt x="443" y="413"/>
                  <a:pt x="444" y="412"/>
                  <a:pt x="444" y="410"/>
                </a:cubicBezTo>
                <a:cubicBezTo>
                  <a:pt x="451" y="414"/>
                  <a:pt x="451" y="407"/>
                  <a:pt x="454" y="405"/>
                </a:cubicBezTo>
                <a:cubicBezTo>
                  <a:pt x="454" y="406"/>
                  <a:pt x="454" y="407"/>
                  <a:pt x="455" y="407"/>
                </a:cubicBezTo>
                <a:cubicBezTo>
                  <a:pt x="456" y="409"/>
                  <a:pt x="457" y="410"/>
                  <a:pt x="458" y="411"/>
                </a:cubicBezTo>
                <a:cubicBezTo>
                  <a:pt x="459" y="410"/>
                  <a:pt x="461" y="408"/>
                  <a:pt x="461" y="407"/>
                </a:cubicBezTo>
                <a:cubicBezTo>
                  <a:pt x="462" y="405"/>
                  <a:pt x="462" y="403"/>
                  <a:pt x="463" y="402"/>
                </a:cubicBezTo>
                <a:cubicBezTo>
                  <a:pt x="464" y="413"/>
                  <a:pt x="464" y="413"/>
                  <a:pt x="466" y="414"/>
                </a:cubicBezTo>
                <a:cubicBezTo>
                  <a:pt x="467" y="411"/>
                  <a:pt x="468" y="409"/>
                  <a:pt x="469" y="407"/>
                </a:cubicBezTo>
                <a:cubicBezTo>
                  <a:pt x="470" y="409"/>
                  <a:pt x="470" y="411"/>
                  <a:pt x="470" y="412"/>
                </a:cubicBezTo>
                <a:cubicBezTo>
                  <a:pt x="470" y="413"/>
                  <a:pt x="471" y="415"/>
                  <a:pt x="471" y="415"/>
                </a:cubicBezTo>
                <a:cubicBezTo>
                  <a:pt x="474" y="414"/>
                  <a:pt x="479" y="414"/>
                  <a:pt x="481" y="412"/>
                </a:cubicBezTo>
                <a:cubicBezTo>
                  <a:pt x="483" y="408"/>
                  <a:pt x="486" y="403"/>
                  <a:pt x="481" y="398"/>
                </a:cubicBezTo>
                <a:cubicBezTo>
                  <a:pt x="480" y="397"/>
                  <a:pt x="480" y="396"/>
                  <a:pt x="480" y="395"/>
                </a:cubicBezTo>
                <a:cubicBezTo>
                  <a:pt x="478" y="387"/>
                  <a:pt x="471" y="382"/>
                  <a:pt x="468" y="376"/>
                </a:cubicBezTo>
                <a:cubicBezTo>
                  <a:pt x="467" y="375"/>
                  <a:pt x="467" y="375"/>
                  <a:pt x="466" y="375"/>
                </a:cubicBezTo>
                <a:cubicBezTo>
                  <a:pt x="466" y="377"/>
                  <a:pt x="465" y="379"/>
                  <a:pt x="465" y="380"/>
                </a:cubicBezTo>
                <a:cubicBezTo>
                  <a:pt x="462" y="375"/>
                  <a:pt x="461" y="370"/>
                  <a:pt x="455" y="367"/>
                </a:cubicBezTo>
                <a:cubicBezTo>
                  <a:pt x="450" y="366"/>
                  <a:pt x="449" y="365"/>
                  <a:pt x="447" y="368"/>
                </a:cubicBezTo>
                <a:cubicBezTo>
                  <a:pt x="445" y="367"/>
                  <a:pt x="443" y="366"/>
                  <a:pt x="441" y="366"/>
                </a:cubicBezTo>
                <a:cubicBezTo>
                  <a:pt x="433" y="365"/>
                  <a:pt x="427" y="371"/>
                  <a:pt x="420" y="374"/>
                </a:cubicBezTo>
                <a:cubicBezTo>
                  <a:pt x="419" y="374"/>
                  <a:pt x="419" y="375"/>
                  <a:pt x="419" y="376"/>
                </a:cubicBezTo>
                <a:cubicBezTo>
                  <a:pt x="418" y="380"/>
                  <a:pt x="417" y="384"/>
                  <a:pt x="416" y="388"/>
                </a:cubicBezTo>
                <a:cubicBezTo>
                  <a:pt x="414" y="399"/>
                  <a:pt x="413" y="410"/>
                  <a:pt x="411" y="420"/>
                </a:cubicBezTo>
                <a:cubicBezTo>
                  <a:pt x="411" y="424"/>
                  <a:pt x="410" y="429"/>
                  <a:pt x="414" y="431"/>
                </a:cubicBezTo>
                <a:cubicBezTo>
                  <a:pt x="413" y="434"/>
                  <a:pt x="412" y="437"/>
                  <a:pt x="412" y="439"/>
                </a:cubicBezTo>
                <a:cubicBezTo>
                  <a:pt x="412" y="444"/>
                  <a:pt x="411" y="448"/>
                  <a:pt x="412" y="452"/>
                </a:cubicBezTo>
                <a:cubicBezTo>
                  <a:pt x="412" y="456"/>
                  <a:pt x="413" y="461"/>
                  <a:pt x="415" y="464"/>
                </a:cubicBezTo>
                <a:cubicBezTo>
                  <a:pt x="418" y="466"/>
                  <a:pt x="419" y="469"/>
                  <a:pt x="419" y="472"/>
                </a:cubicBezTo>
                <a:cubicBezTo>
                  <a:pt x="419" y="479"/>
                  <a:pt x="424" y="483"/>
                  <a:pt x="432" y="481"/>
                </a:cubicBezTo>
                <a:cubicBezTo>
                  <a:pt x="431" y="476"/>
                  <a:pt x="431" y="470"/>
                  <a:pt x="430" y="465"/>
                </a:cubicBezTo>
                <a:close/>
                <a:moveTo>
                  <a:pt x="611" y="232"/>
                </a:moveTo>
                <a:cubicBezTo>
                  <a:pt x="615" y="232"/>
                  <a:pt x="619" y="231"/>
                  <a:pt x="623" y="235"/>
                </a:cubicBezTo>
                <a:cubicBezTo>
                  <a:pt x="623" y="235"/>
                  <a:pt x="626" y="235"/>
                  <a:pt x="627" y="234"/>
                </a:cubicBezTo>
                <a:cubicBezTo>
                  <a:pt x="629" y="233"/>
                  <a:pt x="631" y="231"/>
                  <a:pt x="632" y="230"/>
                </a:cubicBezTo>
                <a:cubicBezTo>
                  <a:pt x="638" y="226"/>
                  <a:pt x="641" y="212"/>
                  <a:pt x="636" y="205"/>
                </a:cubicBezTo>
                <a:cubicBezTo>
                  <a:pt x="636" y="212"/>
                  <a:pt x="635" y="218"/>
                  <a:pt x="634" y="224"/>
                </a:cubicBezTo>
                <a:cubicBezTo>
                  <a:pt x="632" y="217"/>
                  <a:pt x="631" y="209"/>
                  <a:pt x="630" y="201"/>
                </a:cubicBezTo>
                <a:cubicBezTo>
                  <a:pt x="629" y="191"/>
                  <a:pt x="624" y="182"/>
                  <a:pt x="616" y="176"/>
                </a:cubicBezTo>
                <a:cubicBezTo>
                  <a:pt x="614" y="175"/>
                  <a:pt x="614" y="173"/>
                  <a:pt x="614" y="171"/>
                </a:cubicBezTo>
                <a:cubicBezTo>
                  <a:pt x="615" y="171"/>
                  <a:pt x="617" y="170"/>
                  <a:pt x="618" y="171"/>
                </a:cubicBezTo>
                <a:cubicBezTo>
                  <a:pt x="621" y="171"/>
                  <a:pt x="623" y="172"/>
                  <a:pt x="625" y="172"/>
                </a:cubicBezTo>
                <a:cubicBezTo>
                  <a:pt x="626" y="173"/>
                  <a:pt x="627" y="172"/>
                  <a:pt x="628" y="172"/>
                </a:cubicBezTo>
                <a:cubicBezTo>
                  <a:pt x="628" y="172"/>
                  <a:pt x="628" y="171"/>
                  <a:pt x="628" y="170"/>
                </a:cubicBezTo>
                <a:cubicBezTo>
                  <a:pt x="622" y="169"/>
                  <a:pt x="616" y="168"/>
                  <a:pt x="610" y="167"/>
                </a:cubicBezTo>
                <a:cubicBezTo>
                  <a:pt x="613" y="165"/>
                  <a:pt x="616" y="164"/>
                  <a:pt x="618" y="162"/>
                </a:cubicBezTo>
                <a:cubicBezTo>
                  <a:pt x="623" y="158"/>
                  <a:pt x="627" y="158"/>
                  <a:pt x="631" y="163"/>
                </a:cubicBezTo>
                <a:cubicBezTo>
                  <a:pt x="633" y="164"/>
                  <a:pt x="634" y="166"/>
                  <a:pt x="636" y="167"/>
                </a:cubicBezTo>
                <a:cubicBezTo>
                  <a:pt x="637" y="167"/>
                  <a:pt x="637" y="167"/>
                  <a:pt x="638" y="166"/>
                </a:cubicBezTo>
                <a:cubicBezTo>
                  <a:pt x="637" y="157"/>
                  <a:pt x="630" y="151"/>
                  <a:pt x="625" y="143"/>
                </a:cubicBezTo>
                <a:cubicBezTo>
                  <a:pt x="627" y="144"/>
                  <a:pt x="628" y="144"/>
                  <a:pt x="629" y="145"/>
                </a:cubicBezTo>
                <a:cubicBezTo>
                  <a:pt x="632" y="150"/>
                  <a:pt x="636" y="156"/>
                  <a:pt x="639" y="161"/>
                </a:cubicBezTo>
                <a:cubicBezTo>
                  <a:pt x="640" y="162"/>
                  <a:pt x="641" y="163"/>
                  <a:pt x="642" y="164"/>
                </a:cubicBezTo>
                <a:cubicBezTo>
                  <a:pt x="642" y="163"/>
                  <a:pt x="643" y="162"/>
                  <a:pt x="644" y="160"/>
                </a:cubicBezTo>
                <a:cubicBezTo>
                  <a:pt x="644" y="159"/>
                  <a:pt x="643" y="158"/>
                  <a:pt x="643" y="157"/>
                </a:cubicBezTo>
                <a:cubicBezTo>
                  <a:pt x="639" y="150"/>
                  <a:pt x="635" y="143"/>
                  <a:pt x="628" y="139"/>
                </a:cubicBezTo>
                <a:cubicBezTo>
                  <a:pt x="627" y="138"/>
                  <a:pt x="626" y="137"/>
                  <a:pt x="625" y="136"/>
                </a:cubicBezTo>
                <a:cubicBezTo>
                  <a:pt x="630" y="133"/>
                  <a:pt x="632" y="138"/>
                  <a:pt x="636" y="138"/>
                </a:cubicBezTo>
                <a:cubicBezTo>
                  <a:pt x="634" y="136"/>
                  <a:pt x="632" y="134"/>
                  <a:pt x="629" y="131"/>
                </a:cubicBezTo>
                <a:cubicBezTo>
                  <a:pt x="635" y="130"/>
                  <a:pt x="642" y="137"/>
                  <a:pt x="642" y="144"/>
                </a:cubicBezTo>
                <a:cubicBezTo>
                  <a:pt x="641" y="144"/>
                  <a:pt x="639" y="143"/>
                  <a:pt x="637" y="143"/>
                </a:cubicBezTo>
                <a:cubicBezTo>
                  <a:pt x="639" y="147"/>
                  <a:pt x="642" y="150"/>
                  <a:pt x="643" y="154"/>
                </a:cubicBezTo>
                <a:cubicBezTo>
                  <a:pt x="645" y="158"/>
                  <a:pt x="647" y="158"/>
                  <a:pt x="651" y="157"/>
                </a:cubicBezTo>
                <a:cubicBezTo>
                  <a:pt x="655" y="157"/>
                  <a:pt x="654" y="154"/>
                  <a:pt x="654" y="152"/>
                </a:cubicBezTo>
                <a:cubicBezTo>
                  <a:pt x="654" y="149"/>
                  <a:pt x="654" y="146"/>
                  <a:pt x="652" y="143"/>
                </a:cubicBezTo>
                <a:cubicBezTo>
                  <a:pt x="647" y="133"/>
                  <a:pt x="644" y="121"/>
                  <a:pt x="634" y="113"/>
                </a:cubicBezTo>
                <a:cubicBezTo>
                  <a:pt x="636" y="112"/>
                  <a:pt x="638" y="113"/>
                  <a:pt x="639" y="114"/>
                </a:cubicBezTo>
                <a:cubicBezTo>
                  <a:pt x="641" y="115"/>
                  <a:pt x="643" y="118"/>
                  <a:pt x="645" y="119"/>
                </a:cubicBezTo>
                <a:cubicBezTo>
                  <a:pt x="645" y="119"/>
                  <a:pt x="646" y="119"/>
                  <a:pt x="646" y="118"/>
                </a:cubicBezTo>
                <a:cubicBezTo>
                  <a:pt x="645" y="117"/>
                  <a:pt x="645" y="115"/>
                  <a:pt x="644" y="115"/>
                </a:cubicBezTo>
                <a:cubicBezTo>
                  <a:pt x="639" y="111"/>
                  <a:pt x="638" y="106"/>
                  <a:pt x="638" y="100"/>
                </a:cubicBezTo>
                <a:cubicBezTo>
                  <a:pt x="638" y="99"/>
                  <a:pt x="637" y="97"/>
                  <a:pt x="637" y="96"/>
                </a:cubicBezTo>
                <a:cubicBezTo>
                  <a:pt x="634" y="93"/>
                  <a:pt x="633" y="89"/>
                  <a:pt x="627" y="89"/>
                </a:cubicBezTo>
                <a:cubicBezTo>
                  <a:pt x="629" y="92"/>
                  <a:pt x="630" y="95"/>
                  <a:pt x="632" y="99"/>
                </a:cubicBezTo>
                <a:cubicBezTo>
                  <a:pt x="631" y="99"/>
                  <a:pt x="630" y="99"/>
                  <a:pt x="630" y="100"/>
                </a:cubicBezTo>
                <a:cubicBezTo>
                  <a:pt x="627" y="95"/>
                  <a:pt x="623" y="91"/>
                  <a:pt x="620" y="86"/>
                </a:cubicBezTo>
                <a:cubicBezTo>
                  <a:pt x="619" y="85"/>
                  <a:pt x="617" y="83"/>
                  <a:pt x="615" y="82"/>
                </a:cubicBezTo>
                <a:cubicBezTo>
                  <a:pt x="613" y="81"/>
                  <a:pt x="611" y="80"/>
                  <a:pt x="607" y="79"/>
                </a:cubicBezTo>
                <a:cubicBezTo>
                  <a:pt x="607" y="79"/>
                  <a:pt x="605" y="81"/>
                  <a:pt x="604" y="83"/>
                </a:cubicBezTo>
                <a:cubicBezTo>
                  <a:pt x="602" y="80"/>
                  <a:pt x="603" y="78"/>
                  <a:pt x="608" y="75"/>
                </a:cubicBezTo>
                <a:cubicBezTo>
                  <a:pt x="612" y="73"/>
                  <a:pt x="615" y="74"/>
                  <a:pt x="617" y="77"/>
                </a:cubicBezTo>
                <a:cubicBezTo>
                  <a:pt x="618" y="79"/>
                  <a:pt x="620" y="82"/>
                  <a:pt x="622" y="84"/>
                </a:cubicBezTo>
                <a:cubicBezTo>
                  <a:pt x="623" y="85"/>
                  <a:pt x="625" y="85"/>
                  <a:pt x="626" y="85"/>
                </a:cubicBezTo>
                <a:cubicBezTo>
                  <a:pt x="627" y="84"/>
                  <a:pt x="628" y="82"/>
                  <a:pt x="628" y="80"/>
                </a:cubicBezTo>
                <a:cubicBezTo>
                  <a:pt x="627" y="75"/>
                  <a:pt x="623" y="73"/>
                  <a:pt x="618" y="71"/>
                </a:cubicBezTo>
                <a:cubicBezTo>
                  <a:pt x="611" y="69"/>
                  <a:pt x="606" y="70"/>
                  <a:pt x="601" y="75"/>
                </a:cubicBezTo>
                <a:cubicBezTo>
                  <a:pt x="601" y="75"/>
                  <a:pt x="601" y="75"/>
                  <a:pt x="600" y="75"/>
                </a:cubicBezTo>
                <a:cubicBezTo>
                  <a:pt x="601" y="71"/>
                  <a:pt x="602" y="68"/>
                  <a:pt x="603" y="63"/>
                </a:cubicBezTo>
                <a:cubicBezTo>
                  <a:pt x="605" y="63"/>
                  <a:pt x="607" y="63"/>
                  <a:pt x="611" y="62"/>
                </a:cubicBezTo>
                <a:cubicBezTo>
                  <a:pt x="607" y="60"/>
                  <a:pt x="604" y="59"/>
                  <a:pt x="601" y="57"/>
                </a:cubicBezTo>
                <a:cubicBezTo>
                  <a:pt x="600" y="57"/>
                  <a:pt x="599" y="57"/>
                  <a:pt x="598" y="58"/>
                </a:cubicBezTo>
                <a:cubicBezTo>
                  <a:pt x="598" y="58"/>
                  <a:pt x="598" y="59"/>
                  <a:pt x="598" y="60"/>
                </a:cubicBezTo>
                <a:cubicBezTo>
                  <a:pt x="598" y="61"/>
                  <a:pt x="599" y="63"/>
                  <a:pt x="599" y="65"/>
                </a:cubicBezTo>
                <a:cubicBezTo>
                  <a:pt x="599" y="70"/>
                  <a:pt x="598" y="76"/>
                  <a:pt x="598" y="82"/>
                </a:cubicBezTo>
                <a:cubicBezTo>
                  <a:pt x="598" y="84"/>
                  <a:pt x="600" y="87"/>
                  <a:pt x="601" y="89"/>
                </a:cubicBezTo>
                <a:cubicBezTo>
                  <a:pt x="602" y="88"/>
                  <a:pt x="602" y="88"/>
                  <a:pt x="602" y="87"/>
                </a:cubicBezTo>
                <a:cubicBezTo>
                  <a:pt x="605" y="87"/>
                  <a:pt x="609" y="86"/>
                  <a:pt x="612" y="86"/>
                </a:cubicBezTo>
                <a:cubicBezTo>
                  <a:pt x="614" y="86"/>
                  <a:pt x="617" y="89"/>
                  <a:pt x="617" y="90"/>
                </a:cubicBezTo>
                <a:cubicBezTo>
                  <a:pt x="617" y="94"/>
                  <a:pt x="614" y="94"/>
                  <a:pt x="611" y="93"/>
                </a:cubicBezTo>
                <a:cubicBezTo>
                  <a:pt x="611" y="93"/>
                  <a:pt x="611" y="93"/>
                  <a:pt x="610" y="94"/>
                </a:cubicBezTo>
                <a:cubicBezTo>
                  <a:pt x="612" y="100"/>
                  <a:pt x="614" y="105"/>
                  <a:pt x="621" y="107"/>
                </a:cubicBezTo>
                <a:cubicBezTo>
                  <a:pt x="626" y="108"/>
                  <a:pt x="629" y="111"/>
                  <a:pt x="632" y="117"/>
                </a:cubicBezTo>
                <a:cubicBezTo>
                  <a:pt x="629" y="115"/>
                  <a:pt x="628" y="114"/>
                  <a:pt x="626" y="113"/>
                </a:cubicBezTo>
                <a:cubicBezTo>
                  <a:pt x="626" y="113"/>
                  <a:pt x="626" y="114"/>
                  <a:pt x="626" y="114"/>
                </a:cubicBezTo>
                <a:cubicBezTo>
                  <a:pt x="627" y="116"/>
                  <a:pt x="628" y="117"/>
                  <a:pt x="630" y="120"/>
                </a:cubicBezTo>
                <a:cubicBezTo>
                  <a:pt x="626" y="118"/>
                  <a:pt x="623" y="116"/>
                  <a:pt x="618" y="114"/>
                </a:cubicBezTo>
                <a:cubicBezTo>
                  <a:pt x="620" y="119"/>
                  <a:pt x="622" y="123"/>
                  <a:pt x="622" y="127"/>
                </a:cubicBezTo>
                <a:cubicBezTo>
                  <a:pt x="621" y="141"/>
                  <a:pt x="617" y="154"/>
                  <a:pt x="604" y="162"/>
                </a:cubicBezTo>
                <a:cubicBezTo>
                  <a:pt x="593" y="170"/>
                  <a:pt x="590" y="182"/>
                  <a:pt x="586" y="193"/>
                </a:cubicBezTo>
                <a:cubicBezTo>
                  <a:pt x="582" y="205"/>
                  <a:pt x="587" y="216"/>
                  <a:pt x="592" y="226"/>
                </a:cubicBezTo>
                <a:cubicBezTo>
                  <a:pt x="594" y="231"/>
                  <a:pt x="599" y="234"/>
                  <a:pt x="602" y="233"/>
                </a:cubicBezTo>
                <a:cubicBezTo>
                  <a:pt x="607" y="231"/>
                  <a:pt x="608" y="227"/>
                  <a:pt x="608" y="223"/>
                </a:cubicBezTo>
                <a:cubicBezTo>
                  <a:pt x="608" y="218"/>
                  <a:pt x="609" y="213"/>
                  <a:pt x="609" y="208"/>
                </a:cubicBezTo>
                <a:cubicBezTo>
                  <a:pt x="609" y="208"/>
                  <a:pt x="610" y="208"/>
                  <a:pt x="611" y="208"/>
                </a:cubicBezTo>
                <a:cubicBezTo>
                  <a:pt x="611" y="216"/>
                  <a:pt x="611" y="224"/>
                  <a:pt x="611" y="232"/>
                </a:cubicBezTo>
                <a:close/>
                <a:moveTo>
                  <a:pt x="597" y="630"/>
                </a:moveTo>
                <a:cubicBezTo>
                  <a:pt x="601" y="629"/>
                  <a:pt x="606" y="628"/>
                  <a:pt x="608" y="629"/>
                </a:cubicBezTo>
                <a:cubicBezTo>
                  <a:pt x="614" y="632"/>
                  <a:pt x="618" y="629"/>
                  <a:pt x="623" y="630"/>
                </a:cubicBezTo>
                <a:cubicBezTo>
                  <a:pt x="630" y="631"/>
                  <a:pt x="632" y="627"/>
                  <a:pt x="632" y="622"/>
                </a:cubicBezTo>
                <a:cubicBezTo>
                  <a:pt x="632" y="622"/>
                  <a:pt x="633" y="621"/>
                  <a:pt x="633" y="621"/>
                </a:cubicBezTo>
                <a:cubicBezTo>
                  <a:pt x="634" y="623"/>
                  <a:pt x="635" y="626"/>
                  <a:pt x="636" y="628"/>
                </a:cubicBezTo>
                <a:cubicBezTo>
                  <a:pt x="638" y="626"/>
                  <a:pt x="639" y="625"/>
                  <a:pt x="641" y="624"/>
                </a:cubicBezTo>
                <a:cubicBezTo>
                  <a:pt x="643" y="628"/>
                  <a:pt x="647" y="626"/>
                  <a:pt x="651" y="625"/>
                </a:cubicBezTo>
                <a:cubicBezTo>
                  <a:pt x="658" y="623"/>
                  <a:pt x="666" y="622"/>
                  <a:pt x="674" y="620"/>
                </a:cubicBezTo>
                <a:cubicBezTo>
                  <a:pt x="677" y="619"/>
                  <a:pt x="681" y="619"/>
                  <a:pt x="680" y="615"/>
                </a:cubicBezTo>
                <a:cubicBezTo>
                  <a:pt x="679" y="613"/>
                  <a:pt x="675" y="612"/>
                  <a:pt x="673" y="612"/>
                </a:cubicBezTo>
                <a:cubicBezTo>
                  <a:pt x="665" y="613"/>
                  <a:pt x="657" y="614"/>
                  <a:pt x="649" y="616"/>
                </a:cubicBezTo>
                <a:cubicBezTo>
                  <a:pt x="646" y="616"/>
                  <a:pt x="644" y="618"/>
                  <a:pt x="640" y="620"/>
                </a:cubicBezTo>
                <a:cubicBezTo>
                  <a:pt x="638" y="616"/>
                  <a:pt x="633" y="618"/>
                  <a:pt x="629" y="619"/>
                </a:cubicBezTo>
                <a:cubicBezTo>
                  <a:pt x="622" y="620"/>
                  <a:pt x="614" y="621"/>
                  <a:pt x="608" y="622"/>
                </a:cubicBezTo>
                <a:cubicBezTo>
                  <a:pt x="607" y="611"/>
                  <a:pt x="606" y="602"/>
                  <a:pt x="605" y="592"/>
                </a:cubicBezTo>
                <a:cubicBezTo>
                  <a:pt x="610" y="591"/>
                  <a:pt x="614" y="589"/>
                  <a:pt x="620" y="588"/>
                </a:cubicBezTo>
                <a:cubicBezTo>
                  <a:pt x="621" y="590"/>
                  <a:pt x="622" y="593"/>
                  <a:pt x="623" y="595"/>
                </a:cubicBezTo>
                <a:cubicBezTo>
                  <a:pt x="623" y="596"/>
                  <a:pt x="624" y="597"/>
                  <a:pt x="625" y="598"/>
                </a:cubicBezTo>
                <a:cubicBezTo>
                  <a:pt x="626" y="597"/>
                  <a:pt x="629" y="596"/>
                  <a:pt x="629" y="595"/>
                </a:cubicBezTo>
                <a:cubicBezTo>
                  <a:pt x="628" y="590"/>
                  <a:pt x="626" y="586"/>
                  <a:pt x="625" y="582"/>
                </a:cubicBezTo>
                <a:cubicBezTo>
                  <a:pt x="628" y="581"/>
                  <a:pt x="627" y="582"/>
                  <a:pt x="631" y="586"/>
                </a:cubicBezTo>
                <a:cubicBezTo>
                  <a:pt x="631" y="587"/>
                  <a:pt x="633" y="588"/>
                  <a:pt x="634" y="589"/>
                </a:cubicBezTo>
                <a:cubicBezTo>
                  <a:pt x="635" y="587"/>
                  <a:pt x="636" y="586"/>
                  <a:pt x="636" y="585"/>
                </a:cubicBezTo>
                <a:cubicBezTo>
                  <a:pt x="636" y="583"/>
                  <a:pt x="635" y="581"/>
                  <a:pt x="635" y="579"/>
                </a:cubicBezTo>
                <a:cubicBezTo>
                  <a:pt x="639" y="580"/>
                  <a:pt x="643" y="581"/>
                  <a:pt x="644" y="576"/>
                </a:cubicBezTo>
                <a:cubicBezTo>
                  <a:pt x="649" y="578"/>
                  <a:pt x="651" y="577"/>
                  <a:pt x="651" y="571"/>
                </a:cubicBezTo>
                <a:cubicBezTo>
                  <a:pt x="656" y="575"/>
                  <a:pt x="658" y="571"/>
                  <a:pt x="660" y="568"/>
                </a:cubicBezTo>
                <a:cubicBezTo>
                  <a:pt x="661" y="570"/>
                  <a:pt x="662" y="571"/>
                  <a:pt x="663" y="573"/>
                </a:cubicBezTo>
                <a:cubicBezTo>
                  <a:pt x="664" y="575"/>
                  <a:pt x="665" y="578"/>
                  <a:pt x="666" y="580"/>
                </a:cubicBezTo>
                <a:cubicBezTo>
                  <a:pt x="672" y="589"/>
                  <a:pt x="672" y="589"/>
                  <a:pt x="664" y="595"/>
                </a:cubicBezTo>
                <a:cubicBezTo>
                  <a:pt x="662" y="595"/>
                  <a:pt x="660" y="594"/>
                  <a:pt x="658" y="595"/>
                </a:cubicBezTo>
                <a:cubicBezTo>
                  <a:pt x="657" y="596"/>
                  <a:pt x="657" y="599"/>
                  <a:pt x="657" y="600"/>
                </a:cubicBezTo>
                <a:cubicBezTo>
                  <a:pt x="660" y="602"/>
                  <a:pt x="662" y="601"/>
                  <a:pt x="664" y="599"/>
                </a:cubicBezTo>
                <a:cubicBezTo>
                  <a:pt x="665" y="598"/>
                  <a:pt x="666" y="598"/>
                  <a:pt x="667" y="598"/>
                </a:cubicBezTo>
                <a:cubicBezTo>
                  <a:pt x="675" y="597"/>
                  <a:pt x="676" y="597"/>
                  <a:pt x="674" y="590"/>
                </a:cubicBezTo>
                <a:cubicBezTo>
                  <a:pt x="672" y="583"/>
                  <a:pt x="668" y="575"/>
                  <a:pt x="666" y="568"/>
                </a:cubicBezTo>
                <a:cubicBezTo>
                  <a:pt x="665" y="566"/>
                  <a:pt x="664" y="564"/>
                  <a:pt x="663" y="563"/>
                </a:cubicBezTo>
                <a:cubicBezTo>
                  <a:pt x="664" y="562"/>
                  <a:pt x="665" y="562"/>
                  <a:pt x="665" y="561"/>
                </a:cubicBezTo>
                <a:cubicBezTo>
                  <a:pt x="668" y="565"/>
                  <a:pt x="672" y="568"/>
                  <a:pt x="673" y="572"/>
                </a:cubicBezTo>
                <a:cubicBezTo>
                  <a:pt x="675" y="582"/>
                  <a:pt x="676" y="592"/>
                  <a:pt x="677" y="602"/>
                </a:cubicBezTo>
                <a:cubicBezTo>
                  <a:pt x="672" y="603"/>
                  <a:pt x="667" y="605"/>
                  <a:pt x="663" y="605"/>
                </a:cubicBezTo>
                <a:cubicBezTo>
                  <a:pt x="651" y="606"/>
                  <a:pt x="640" y="610"/>
                  <a:pt x="629" y="610"/>
                </a:cubicBezTo>
                <a:cubicBezTo>
                  <a:pt x="627" y="610"/>
                  <a:pt x="626" y="612"/>
                  <a:pt x="624" y="613"/>
                </a:cubicBezTo>
                <a:cubicBezTo>
                  <a:pt x="624" y="613"/>
                  <a:pt x="624" y="616"/>
                  <a:pt x="624" y="616"/>
                </a:cubicBezTo>
                <a:cubicBezTo>
                  <a:pt x="626" y="616"/>
                  <a:pt x="628" y="616"/>
                  <a:pt x="629" y="616"/>
                </a:cubicBezTo>
                <a:cubicBezTo>
                  <a:pt x="634" y="616"/>
                  <a:pt x="639" y="615"/>
                  <a:pt x="643" y="614"/>
                </a:cubicBezTo>
                <a:cubicBezTo>
                  <a:pt x="654" y="612"/>
                  <a:pt x="665" y="610"/>
                  <a:pt x="676" y="608"/>
                </a:cubicBezTo>
                <a:cubicBezTo>
                  <a:pt x="680" y="608"/>
                  <a:pt x="682" y="606"/>
                  <a:pt x="683" y="601"/>
                </a:cubicBezTo>
                <a:cubicBezTo>
                  <a:pt x="683" y="603"/>
                  <a:pt x="684" y="605"/>
                  <a:pt x="685" y="607"/>
                </a:cubicBezTo>
                <a:cubicBezTo>
                  <a:pt x="685" y="607"/>
                  <a:pt x="686" y="607"/>
                  <a:pt x="686" y="607"/>
                </a:cubicBezTo>
                <a:cubicBezTo>
                  <a:pt x="686" y="603"/>
                  <a:pt x="687" y="599"/>
                  <a:pt x="686" y="595"/>
                </a:cubicBezTo>
                <a:cubicBezTo>
                  <a:pt x="686" y="589"/>
                  <a:pt x="684" y="583"/>
                  <a:pt x="684" y="577"/>
                </a:cubicBezTo>
                <a:cubicBezTo>
                  <a:pt x="683" y="575"/>
                  <a:pt x="683" y="572"/>
                  <a:pt x="686" y="572"/>
                </a:cubicBezTo>
                <a:cubicBezTo>
                  <a:pt x="687" y="572"/>
                  <a:pt x="687" y="570"/>
                  <a:pt x="687" y="569"/>
                </a:cubicBezTo>
                <a:cubicBezTo>
                  <a:pt x="686" y="568"/>
                  <a:pt x="685" y="566"/>
                  <a:pt x="684" y="566"/>
                </a:cubicBezTo>
                <a:cubicBezTo>
                  <a:pt x="683" y="565"/>
                  <a:pt x="681" y="565"/>
                  <a:pt x="680" y="565"/>
                </a:cubicBezTo>
                <a:cubicBezTo>
                  <a:pt x="679" y="562"/>
                  <a:pt x="679" y="559"/>
                  <a:pt x="678" y="556"/>
                </a:cubicBezTo>
                <a:cubicBezTo>
                  <a:pt x="677" y="556"/>
                  <a:pt x="677" y="556"/>
                  <a:pt x="676" y="556"/>
                </a:cubicBezTo>
                <a:cubicBezTo>
                  <a:pt x="676" y="559"/>
                  <a:pt x="675" y="561"/>
                  <a:pt x="675" y="563"/>
                </a:cubicBezTo>
                <a:cubicBezTo>
                  <a:pt x="674" y="564"/>
                  <a:pt x="674" y="564"/>
                  <a:pt x="673" y="564"/>
                </a:cubicBezTo>
                <a:cubicBezTo>
                  <a:pt x="670" y="557"/>
                  <a:pt x="665" y="553"/>
                  <a:pt x="658" y="551"/>
                </a:cubicBezTo>
                <a:cubicBezTo>
                  <a:pt x="651" y="549"/>
                  <a:pt x="644" y="550"/>
                  <a:pt x="639" y="556"/>
                </a:cubicBezTo>
                <a:cubicBezTo>
                  <a:pt x="640" y="557"/>
                  <a:pt x="641" y="558"/>
                  <a:pt x="642" y="560"/>
                </a:cubicBezTo>
                <a:cubicBezTo>
                  <a:pt x="639" y="559"/>
                  <a:pt x="637" y="558"/>
                  <a:pt x="634" y="556"/>
                </a:cubicBezTo>
                <a:cubicBezTo>
                  <a:pt x="635" y="559"/>
                  <a:pt x="635" y="560"/>
                  <a:pt x="636" y="562"/>
                </a:cubicBezTo>
                <a:cubicBezTo>
                  <a:pt x="628" y="559"/>
                  <a:pt x="628" y="559"/>
                  <a:pt x="626" y="565"/>
                </a:cubicBezTo>
                <a:cubicBezTo>
                  <a:pt x="625" y="565"/>
                  <a:pt x="623" y="564"/>
                  <a:pt x="621" y="564"/>
                </a:cubicBezTo>
                <a:cubicBezTo>
                  <a:pt x="622" y="566"/>
                  <a:pt x="623" y="567"/>
                  <a:pt x="624" y="569"/>
                </a:cubicBezTo>
                <a:cubicBezTo>
                  <a:pt x="621" y="569"/>
                  <a:pt x="618" y="569"/>
                  <a:pt x="615" y="569"/>
                </a:cubicBezTo>
                <a:cubicBezTo>
                  <a:pt x="615" y="570"/>
                  <a:pt x="616" y="572"/>
                  <a:pt x="616" y="573"/>
                </a:cubicBezTo>
                <a:cubicBezTo>
                  <a:pt x="610" y="574"/>
                  <a:pt x="604" y="574"/>
                  <a:pt x="602" y="581"/>
                </a:cubicBezTo>
                <a:cubicBezTo>
                  <a:pt x="599" y="579"/>
                  <a:pt x="596" y="578"/>
                  <a:pt x="594" y="583"/>
                </a:cubicBezTo>
                <a:cubicBezTo>
                  <a:pt x="594" y="583"/>
                  <a:pt x="593" y="583"/>
                  <a:pt x="592" y="583"/>
                </a:cubicBezTo>
                <a:cubicBezTo>
                  <a:pt x="588" y="585"/>
                  <a:pt x="585" y="587"/>
                  <a:pt x="586" y="593"/>
                </a:cubicBezTo>
                <a:cubicBezTo>
                  <a:pt x="587" y="594"/>
                  <a:pt x="586" y="595"/>
                  <a:pt x="586" y="596"/>
                </a:cubicBezTo>
                <a:cubicBezTo>
                  <a:pt x="587" y="597"/>
                  <a:pt x="588" y="597"/>
                  <a:pt x="590" y="598"/>
                </a:cubicBezTo>
                <a:cubicBezTo>
                  <a:pt x="585" y="601"/>
                  <a:pt x="586" y="603"/>
                  <a:pt x="589" y="605"/>
                </a:cubicBezTo>
                <a:cubicBezTo>
                  <a:pt x="589" y="607"/>
                  <a:pt x="588" y="610"/>
                  <a:pt x="588" y="610"/>
                </a:cubicBezTo>
                <a:cubicBezTo>
                  <a:pt x="593" y="614"/>
                  <a:pt x="590" y="619"/>
                  <a:pt x="590" y="623"/>
                </a:cubicBezTo>
                <a:cubicBezTo>
                  <a:pt x="590" y="626"/>
                  <a:pt x="592" y="628"/>
                  <a:pt x="592" y="630"/>
                </a:cubicBezTo>
                <a:cubicBezTo>
                  <a:pt x="593" y="630"/>
                  <a:pt x="594" y="630"/>
                  <a:pt x="594" y="631"/>
                </a:cubicBezTo>
                <a:cubicBezTo>
                  <a:pt x="592" y="632"/>
                  <a:pt x="590" y="634"/>
                  <a:pt x="588" y="636"/>
                </a:cubicBezTo>
                <a:cubicBezTo>
                  <a:pt x="590" y="637"/>
                  <a:pt x="591" y="639"/>
                  <a:pt x="593" y="640"/>
                </a:cubicBezTo>
                <a:cubicBezTo>
                  <a:pt x="595" y="641"/>
                  <a:pt x="598" y="643"/>
                  <a:pt x="600" y="644"/>
                </a:cubicBezTo>
                <a:cubicBezTo>
                  <a:pt x="600" y="645"/>
                  <a:pt x="601" y="645"/>
                  <a:pt x="602" y="645"/>
                </a:cubicBezTo>
                <a:cubicBezTo>
                  <a:pt x="605" y="651"/>
                  <a:pt x="610" y="651"/>
                  <a:pt x="616" y="650"/>
                </a:cubicBezTo>
                <a:cubicBezTo>
                  <a:pt x="617" y="650"/>
                  <a:pt x="618" y="648"/>
                  <a:pt x="619" y="647"/>
                </a:cubicBezTo>
                <a:cubicBezTo>
                  <a:pt x="618" y="647"/>
                  <a:pt x="616" y="645"/>
                  <a:pt x="615" y="645"/>
                </a:cubicBezTo>
                <a:cubicBezTo>
                  <a:pt x="612" y="646"/>
                  <a:pt x="609" y="646"/>
                  <a:pt x="606" y="647"/>
                </a:cubicBezTo>
                <a:cubicBezTo>
                  <a:pt x="606" y="644"/>
                  <a:pt x="607" y="641"/>
                  <a:pt x="607" y="639"/>
                </a:cubicBezTo>
                <a:cubicBezTo>
                  <a:pt x="606" y="637"/>
                  <a:pt x="605" y="635"/>
                  <a:pt x="605" y="632"/>
                </a:cubicBezTo>
                <a:cubicBezTo>
                  <a:pt x="603" y="633"/>
                  <a:pt x="601" y="634"/>
                  <a:pt x="599" y="635"/>
                </a:cubicBezTo>
                <a:cubicBezTo>
                  <a:pt x="599" y="634"/>
                  <a:pt x="598" y="632"/>
                  <a:pt x="597" y="630"/>
                </a:cubicBezTo>
                <a:close/>
                <a:moveTo>
                  <a:pt x="486" y="465"/>
                </a:moveTo>
                <a:cubicBezTo>
                  <a:pt x="484" y="459"/>
                  <a:pt x="482" y="454"/>
                  <a:pt x="480" y="449"/>
                </a:cubicBezTo>
                <a:cubicBezTo>
                  <a:pt x="477" y="442"/>
                  <a:pt x="474" y="434"/>
                  <a:pt x="471" y="427"/>
                </a:cubicBezTo>
                <a:cubicBezTo>
                  <a:pt x="469" y="425"/>
                  <a:pt x="465" y="425"/>
                  <a:pt x="462" y="424"/>
                </a:cubicBezTo>
                <a:cubicBezTo>
                  <a:pt x="462" y="426"/>
                  <a:pt x="461" y="428"/>
                  <a:pt x="461" y="430"/>
                </a:cubicBezTo>
                <a:cubicBezTo>
                  <a:pt x="462" y="435"/>
                  <a:pt x="460" y="438"/>
                  <a:pt x="457" y="442"/>
                </a:cubicBezTo>
                <a:cubicBezTo>
                  <a:pt x="454" y="446"/>
                  <a:pt x="453" y="450"/>
                  <a:pt x="454" y="455"/>
                </a:cubicBezTo>
                <a:cubicBezTo>
                  <a:pt x="460" y="453"/>
                  <a:pt x="458" y="448"/>
                  <a:pt x="459" y="446"/>
                </a:cubicBezTo>
                <a:cubicBezTo>
                  <a:pt x="468" y="446"/>
                  <a:pt x="461" y="438"/>
                  <a:pt x="463" y="436"/>
                </a:cubicBezTo>
                <a:cubicBezTo>
                  <a:pt x="466" y="436"/>
                  <a:pt x="467" y="435"/>
                  <a:pt x="468" y="436"/>
                </a:cubicBezTo>
                <a:cubicBezTo>
                  <a:pt x="469" y="436"/>
                  <a:pt x="471" y="436"/>
                  <a:pt x="471" y="437"/>
                </a:cubicBezTo>
                <a:cubicBezTo>
                  <a:pt x="473" y="444"/>
                  <a:pt x="475" y="451"/>
                  <a:pt x="477" y="459"/>
                </a:cubicBezTo>
                <a:cubicBezTo>
                  <a:pt x="473" y="457"/>
                  <a:pt x="471" y="456"/>
                  <a:pt x="469" y="455"/>
                </a:cubicBezTo>
                <a:cubicBezTo>
                  <a:pt x="472" y="449"/>
                  <a:pt x="472" y="448"/>
                  <a:pt x="469" y="443"/>
                </a:cubicBezTo>
                <a:cubicBezTo>
                  <a:pt x="463" y="452"/>
                  <a:pt x="457" y="461"/>
                  <a:pt x="451" y="470"/>
                </a:cubicBezTo>
                <a:cubicBezTo>
                  <a:pt x="452" y="470"/>
                  <a:pt x="452" y="471"/>
                  <a:pt x="452" y="471"/>
                </a:cubicBezTo>
                <a:cubicBezTo>
                  <a:pt x="455" y="469"/>
                  <a:pt x="457" y="468"/>
                  <a:pt x="459" y="466"/>
                </a:cubicBezTo>
                <a:cubicBezTo>
                  <a:pt x="459" y="466"/>
                  <a:pt x="460" y="467"/>
                  <a:pt x="460" y="467"/>
                </a:cubicBezTo>
                <a:cubicBezTo>
                  <a:pt x="459" y="468"/>
                  <a:pt x="458" y="470"/>
                  <a:pt x="456" y="471"/>
                </a:cubicBezTo>
                <a:cubicBezTo>
                  <a:pt x="450" y="476"/>
                  <a:pt x="449" y="478"/>
                  <a:pt x="452" y="486"/>
                </a:cubicBezTo>
                <a:cubicBezTo>
                  <a:pt x="456" y="482"/>
                  <a:pt x="459" y="478"/>
                  <a:pt x="463" y="474"/>
                </a:cubicBezTo>
                <a:cubicBezTo>
                  <a:pt x="464" y="478"/>
                  <a:pt x="461" y="480"/>
                  <a:pt x="459" y="483"/>
                </a:cubicBezTo>
                <a:cubicBezTo>
                  <a:pt x="453" y="489"/>
                  <a:pt x="449" y="496"/>
                  <a:pt x="444" y="502"/>
                </a:cubicBezTo>
                <a:cubicBezTo>
                  <a:pt x="444" y="503"/>
                  <a:pt x="443" y="502"/>
                  <a:pt x="443" y="502"/>
                </a:cubicBezTo>
                <a:cubicBezTo>
                  <a:pt x="443" y="500"/>
                  <a:pt x="443" y="498"/>
                  <a:pt x="444" y="495"/>
                </a:cubicBezTo>
                <a:cubicBezTo>
                  <a:pt x="443" y="496"/>
                  <a:pt x="442" y="496"/>
                  <a:pt x="442" y="497"/>
                </a:cubicBezTo>
                <a:cubicBezTo>
                  <a:pt x="436" y="503"/>
                  <a:pt x="434" y="515"/>
                  <a:pt x="439" y="523"/>
                </a:cubicBezTo>
                <a:cubicBezTo>
                  <a:pt x="443" y="529"/>
                  <a:pt x="443" y="529"/>
                  <a:pt x="450" y="526"/>
                </a:cubicBezTo>
                <a:cubicBezTo>
                  <a:pt x="451" y="526"/>
                  <a:pt x="451" y="526"/>
                  <a:pt x="452" y="526"/>
                </a:cubicBezTo>
                <a:cubicBezTo>
                  <a:pt x="453" y="528"/>
                  <a:pt x="454" y="529"/>
                  <a:pt x="455" y="531"/>
                </a:cubicBezTo>
                <a:cubicBezTo>
                  <a:pt x="461" y="527"/>
                  <a:pt x="461" y="520"/>
                  <a:pt x="461" y="514"/>
                </a:cubicBezTo>
                <a:cubicBezTo>
                  <a:pt x="462" y="518"/>
                  <a:pt x="462" y="523"/>
                  <a:pt x="462" y="528"/>
                </a:cubicBezTo>
                <a:cubicBezTo>
                  <a:pt x="462" y="529"/>
                  <a:pt x="463" y="530"/>
                  <a:pt x="463" y="531"/>
                </a:cubicBezTo>
                <a:cubicBezTo>
                  <a:pt x="464" y="530"/>
                  <a:pt x="466" y="530"/>
                  <a:pt x="467" y="529"/>
                </a:cubicBezTo>
                <a:cubicBezTo>
                  <a:pt x="467" y="528"/>
                  <a:pt x="467" y="526"/>
                  <a:pt x="468" y="524"/>
                </a:cubicBezTo>
                <a:cubicBezTo>
                  <a:pt x="469" y="516"/>
                  <a:pt x="470" y="509"/>
                  <a:pt x="471" y="501"/>
                </a:cubicBezTo>
                <a:cubicBezTo>
                  <a:pt x="471" y="500"/>
                  <a:pt x="472" y="499"/>
                  <a:pt x="473" y="497"/>
                </a:cubicBezTo>
                <a:cubicBezTo>
                  <a:pt x="473" y="499"/>
                  <a:pt x="474" y="500"/>
                  <a:pt x="474" y="501"/>
                </a:cubicBezTo>
                <a:cubicBezTo>
                  <a:pt x="473" y="508"/>
                  <a:pt x="471" y="515"/>
                  <a:pt x="471" y="522"/>
                </a:cubicBezTo>
                <a:cubicBezTo>
                  <a:pt x="471" y="524"/>
                  <a:pt x="473" y="526"/>
                  <a:pt x="474" y="527"/>
                </a:cubicBezTo>
                <a:cubicBezTo>
                  <a:pt x="477" y="528"/>
                  <a:pt x="479" y="528"/>
                  <a:pt x="481" y="525"/>
                </a:cubicBezTo>
                <a:cubicBezTo>
                  <a:pt x="487" y="516"/>
                  <a:pt x="493" y="508"/>
                  <a:pt x="495" y="497"/>
                </a:cubicBezTo>
                <a:cubicBezTo>
                  <a:pt x="495" y="497"/>
                  <a:pt x="495" y="496"/>
                  <a:pt x="495" y="496"/>
                </a:cubicBezTo>
                <a:cubicBezTo>
                  <a:pt x="497" y="496"/>
                  <a:pt x="498" y="496"/>
                  <a:pt x="499" y="496"/>
                </a:cubicBezTo>
                <a:cubicBezTo>
                  <a:pt x="499" y="495"/>
                  <a:pt x="499" y="493"/>
                  <a:pt x="498" y="492"/>
                </a:cubicBezTo>
                <a:cubicBezTo>
                  <a:pt x="498" y="490"/>
                  <a:pt x="497" y="489"/>
                  <a:pt x="497" y="487"/>
                </a:cubicBezTo>
                <a:cubicBezTo>
                  <a:pt x="497" y="487"/>
                  <a:pt x="498" y="487"/>
                  <a:pt x="498" y="487"/>
                </a:cubicBezTo>
                <a:cubicBezTo>
                  <a:pt x="499" y="488"/>
                  <a:pt x="499" y="488"/>
                  <a:pt x="501" y="490"/>
                </a:cubicBezTo>
                <a:cubicBezTo>
                  <a:pt x="502" y="486"/>
                  <a:pt x="502" y="483"/>
                  <a:pt x="503" y="480"/>
                </a:cubicBezTo>
                <a:cubicBezTo>
                  <a:pt x="503" y="480"/>
                  <a:pt x="502" y="479"/>
                  <a:pt x="501" y="479"/>
                </a:cubicBezTo>
                <a:cubicBezTo>
                  <a:pt x="500" y="481"/>
                  <a:pt x="499" y="482"/>
                  <a:pt x="498" y="483"/>
                </a:cubicBezTo>
                <a:cubicBezTo>
                  <a:pt x="498" y="462"/>
                  <a:pt x="492" y="444"/>
                  <a:pt x="481" y="426"/>
                </a:cubicBezTo>
                <a:cubicBezTo>
                  <a:pt x="480" y="427"/>
                  <a:pt x="478" y="428"/>
                  <a:pt x="475" y="429"/>
                </a:cubicBezTo>
                <a:cubicBezTo>
                  <a:pt x="480" y="435"/>
                  <a:pt x="487" y="456"/>
                  <a:pt x="486" y="465"/>
                </a:cubicBezTo>
                <a:close/>
                <a:moveTo>
                  <a:pt x="116" y="417"/>
                </a:moveTo>
                <a:cubicBezTo>
                  <a:pt x="116" y="417"/>
                  <a:pt x="117" y="416"/>
                  <a:pt x="117" y="416"/>
                </a:cubicBezTo>
                <a:cubicBezTo>
                  <a:pt x="115" y="414"/>
                  <a:pt x="114" y="412"/>
                  <a:pt x="112" y="410"/>
                </a:cubicBezTo>
                <a:cubicBezTo>
                  <a:pt x="116" y="411"/>
                  <a:pt x="117" y="408"/>
                  <a:pt x="116" y="405"/>
                </a:cubicBezTo>
                <a:cubicBezTo>
                  <a:pt x="115" y="399"/>
                  <a:pt x="113" y="393"/>
                  <a:pt x="107" y="389"/>
                </a:cubicBezTo>
                <a:cubicBezTo>
                  <a:pt x="106" y="388"/>
                  <a:pt x="104" y="386"/>
                  <a:pt x="104" y="385"/>
                </a:cubicBezTo>
                <a:cubicBezTo>
                  <a:pt x="103" y="376"/>
                  <a:pt x="96" y="375"/>
                  <a:pt x="90" y="373"/>
                </a:cubicBezTo>
                <a:cubicBezTo>
                  <a:pt x="91" y="375"/>
                  <a:pt x="94" y="376"/>
                  <a:pt x="95" y="378"/>
                </a:cubicBezTo>
                <a:cubicBezTo>
                  <a:pt x="96" y="380"/>
                  <a:pt x="95" y="383"/>
                  <a:pt x="96" y="385"/>
                </a:cubicBezTo>
                <a:cubicBezTo>
                  <a:pt x="95" y="385"/>
                  <a:pt x="95" y="385"/>
                  <a:pt x="94" y="385"/>
                </a:cubicBezTo>
                <a:cubicBezTo>
                  <a:pt x="94" y="385"/>
                  <a:pt x="93" y="384"/>
                  <a:pt x="93" y="384"/>
                </a:cubicBezTo>
                <a:cubicBezTo>
                  <a:pt x="92" y="377"/>
                  <a:pt x="92" y="378"/>
                  <a:pt x="85" y="380"/>
                </a:cubicBezTo>
                <a:cubicBezTo>
                  <a:pt x="78" y="382"/>
                  <a:pt x="71" y="384"/>
                  <a:pt x="64" y="382"/>
                </a:cubicBezTo>
                <a:cubicBezTo>
                  <a:pt x="60" y="381"/>
                  <a:pt x="56" y="381"/>
                  <a:pt x="53" y="381"/>
                </a:cubicBezTo>
                <a:cubicBezTo>
                  <a:pt x="53" y="381"/>
                  <a:pt x="53" y="382"/>
                  <a:pt x="52" y="382"/>
                </a:cubicBezTo>
                <a:cubicBezTo>
                  <a:pt x="54" y="383"/>
                  <a:pt x="55" y="384"/>
                  <a:pt x="57" y="386"/>
                </a:cubicBezTo>
                <a:cubicBezTo>
                  <a:pt x="54" y="387"/>
                  <a:pt x="52" y="388"/>
                  <a:pt x="50" y="390"/>
                </a:cubicBezTo>
                <a:cubicBezTo>
                  <a:pt x="50" y="387"/>
                  <a:pt x="49" y="386"/>
                  <a:pt x="49" y="384"/>
                </a:cubicBezTo>
                <a:cubicBezTo>
                  <a:pt x="49" y="384"/>
                  <a:pt x="48" y="384"/>
                  <a:pt x="48" y="384"/>
                </a:cubicBezTo>
                <a:cubicBezTo>
                  <a:pt x="47" y="385"/>
                  <a:pt x="46" y="387"/>
                  <a:pt x="45" y="389"/>
                </a:cubicBezTo>
                <a:cubicBezTo>
                  <a:pt x="50" y="391"/>
                  <a:pt x="45" y="393"/>
                  <a:pt x="46" y="395"/>
                </a:cubicBezTo>
                <a:cubicBezTo>
                  <a:pt x="36" y="396"/>
                  <a:pt x="22" y="419"/>
                  <a:pt x="25" y="428"/>
                </a:cubicBezTo>
                <a:cubicBezTo>
                  <a:pt x="26" y="428"/>
                  <a:pt x="28" y="428"/>
                  <a:pt x="30" y="427"/>
                </a:cubicBezTo>
                <a:cubicBezTo>
                  <a:pt x="25" y="433"/>
                  <a:pt x="20" y="439"/>
                  <a:pt x="15" y="444"/>
                </a:cubicBezTo>
                <a:cubicBezTo>
                  <a:pt x="15" y="445"/>
                  <a:pt x="16" y="445"/>
                  <a:pt x="16" y="445"/>
                </a:cubicBezTo>
                <a:cubicBezTo>
                  <a:pt x="17" y="445"/>
                  <a:pt x="18" y="445"/>
                  <a:pt x="21" y="445"/>
                </a:cubicBezTo>
                <a:cubicBezTo>
                  <a:pt x="16" y="448"/>
                  <a:pt x="13" y="451"/>
                  <a:pt x="15" y="456"/>
                </a:cubicBezTo>
                <a:cubicBezTo>
                  <a:pt x="15" y="457"/>
                  <a:pt x="16" y="458"/>
                  <a:pt x="18" y="459"/>
                </a:cubicBezTo>
                <a:cubicBezTo>
                  <a:pt x="19" y="459"/>
                  <a:pt x="20" y="458"/>
                  <a:pt x="21" y="457"/>
                </a:cubicBezTo>
                <a:cubicBezTo>
                  <a:pt x="23" y="453"/>
                  <a:pt x="25" y="448"/>
                  <a:pt x="28" y="444"/>
                </a:cubicBezTo>
                <a:cubicBezTo>
                  <a:pt x="29" y="442"/>
                  <a:pt x="30" y="440"/>
                  <a:pt x="31" y="438"/>
                </a:cubicBezTo>
                <a:cubicBezTo>
                  <a:pt x="31" y="438"/>
                  <a:pt x="32" y="439"/>
                  <a:pt x="32" y="439"/>
                </a:cubicBezTo>
                <a:cubicBezTo>
                  <a:pt x="30" y="444"/>
                  <a:pt x="29" y="449"/>
                  <a:pt x="26" y="456"/>
                </a:cubicBezTo>
                <a:cubicBezTo>
                  <a:pt x="29" y="454"/>
                  <a:pt x="31" y="453"/>
                  <a:pt x="33" y="451"/>
                </a:cubicBezTo>
                <a:cubicBezTo>
                  <a:pt x="33" y="453"/>
                  <a:pt x="33" y="454"/>
                  <a:pt x="33" y="455"/>
                </a:cubicBezTo>
                <a:cubicBezTo>
                  <a:pt x="40" y="454"/>
                  <a:pt x="45" y="451"/>
                  <a:pt x="47" y="445"/>
                </a:cubicBezTo>
                <a:cubicBezTo>
                  <a:pt x="48" y="440"/>
                  <a:pt x="48" y="436"/>
                  <a:pt x="49" y="432"/>
                </a:cubicBezTo>
                <a:cubicBezTo>
                  <a:pt x="49" y="430"/>
                  <a:pt x="49" y="427"/>
                  <a:pt x="50" y="425"/>
                </a:cubicBezTo>
                <a:cubicBezTo>
                  <a:pt x="53" y="435"/>
                  <a:pt x="52" y="443"/>
                  <a:pt x="46" y="451"/>
                </a:cubicBezTo>
                <a:cubicBezTo>
                  <a:pt x="51" y="453"/>
                  <a:pt x="53" y="450"/>
                  <a:pt x="54" y="447"/>
                </a:cubicBezTo>
                <a:cubicBezTo>
                  <a:pt x="55" y="440"/>
                  <a:pt x="55" y="433"/>
                  <a:pt x="56" y="426"/>
                </a:cubicBezTo>
                <a:cubicBezTo>
                  <a:pt x="56" y="421"/>
                  <a:pt x="57" y="416"/>
                  <a:pt x="57" y="411"/>
                </a:cubicBezTo>
                <a:cubicBezTo>
                  <a:pt x="58" y="411"/>
                  <a:pt x="59" y="411"/>
                  <a:pt x="59" y="411"/>
                </a:cubicBezTo>
                <a:cubicBezTo>
                  <a:pt x="59" y="419"/>
                  <a:pt x="59" y="427"/>
                  <a:pt x="59" y="435"/>
                </a:cubicBezTo>
                <a:cubicBezTo>
                  <a:pt x="60" y="435"/>
                  <a:pt x="60" y="435"/>
                  <a:pt x="61" y="435"/>
                </a:cubicBezTo>
                <a:cubicBezTo>
                  <a:pt x="63" y="425"/>
                  <a:pt x="65" y="414"/>
                  <a:pt x="66" y="404"/>
                </a:cubicBezTo>
                <a:cubicBezTo>
                  <a:pt x="67" y="404"/>
                  <a:pt x="68" y="404"/>
                  <a:pt x="69" y="404"/>
                </a:cubicBezTo>
                <a:cubicBezTo>
                  <a:pt x="68" y="415"/>
                  <a:pt x="68" y="425"/>
                  <a:pt x="67" y="435"/>
                </a:cubicBezTo>
                <a:cubicBezTo>
                  <a:pt x="68" y="435"/>
                  <a:pt x="68" y="435"/>
                  <a:pt x="69" y="435"/>
                </a:cubicBezTo>
                <a:cubicBezTo>
                  <a:pt x="69" y="431"/>
                  <a:pt x="69" y="426"/>
                  <a:pt x="70" y="422"/>
                </a:cubicBezTo>
                <a:cubicBezTo>
                  <a:pt x="70" y="418"/>
                  <a:pt x="72" y="414"/>
                  <a:pt x="72" y="409"/>
                </a:cubicBezTo>
                <a:cubicBezTo>
                  <a:pt x="75" y="400"/>
                  <a:pt x="75" y="400"/>
                  <a:pt x="77" y="398"/>
                </a:cubicBezTo>
                <a:cubicBezTo>
                  <a:pt x="74" y="406"/>
                  <a:pt x="73" y="415"/>
                  <a:pt x="75" y="423"/>
                </a:cubicBezTo>
                <a:cubicBezTo>
                  <a:pt x="75" y="422"/>
                  <a:pt x="76" y="421"/>
                  <a:pt x="76" y="420"/>
                </a:cubicBezTo>
                <a:cubicBezTo>
                  <a:pt x="77" y="414"/>
                  <a:pt x="78" y="408"/>
                  <a:pt x="79" y="402"/>
                </a:cubicBezTo>
                <a:cubicBezTo>
                  <a:pt x="80" y="399"/>
                  <a:pt x="82" y="397"/>
                  <a:pt x="83" y="395"/>
                </a:cubicBezTo>
                <a:cubicBezTo>
                  <a:pt x="84" y="395"/>
                  <a:pt x="84" y="395"/>
                  <a:pt x="84" y="395"/>
                </a:cubicBezTo>
                <a:cubicBezTo>
                  <a:pt x="83" y="402"/>
                  <a:pt x="82" y="408"/>
                  <a:pt x="81" y="414"/>
                </a:cubicBezTo>
                <a:cubicBezTo>
                  <a:pt x="82" y="414"/>
                  <a:pt x="83" y="415"/>
                  <a:pt x="84" y="415"/>
                </a:cubicBezTo>
                <a:cubicBezTo>
                  <a:pt x="85" y="411"/>
                  <a:pt x="86" y="407"/>
                  <a:pt x="87" y="404"/>
                </a:cubicBezTo>
                <a:cubicBezTo>
                  <a:pt x="88" y="397"/>
                  <a:pt x="88" y="396"/>
                  <a:pt x="93" y="395"/>
                </a:cubicBezTo>
                <a:cubicBezTo>
                  <a:pt x="92" y="398"/>
                  <a:pt x="91" y="400"/>
                  <a:pt x="90" y="403"/>
                </a:cubicBezTo>
                <a:cubicBezTo>
                  <a:pt x="91" y="403"/>
                  <a:pt x="91" y="403"/>
                  <a:pt x="91" y="403"/>
                </a:cubicBezTo>
                <a:cubicBezTo>
                  <a:pt x="93" y="401"/>
                  <a:pt x="95" y="398"/>
                  <a:pt x="97" y="396"/>
                </a:cubicBezTo>
                <a:cubicBezTo>
                  <a:pt x="97" y="396"/>
                  <a:pt x="98" y="396"/>
                  <a:pt x="98" y="397"/>
                </a:cubicBezTo>
                <a:cubicBezTo>
                  <a:pt x="96" y="401"/>
                  <a:pt x="95" y="405"/>
                  <a:pt x="92" y="410"/>
                </a:cubicBezTo>
                <a:cubicBezTo>
                  <a:pt x="97" y="410"/>
                  <a:pt x="102" y="409"/>
                  <a:pt x="107" y="409"/>
                </a:cubicBezTo>
                <a:cubicBezTo>
                  <a:pt x="100" y="418"/>
                  <a:pt x="87" y="419"/>
                  <a:pt x="84" y="431"/>
                </a:cubicBezTo>
                <a:cubicBezTo>
                  <a:pt x="88" y="427"/>
                  <a:pt x="91" y="424"/>
                  <a:pt x="96" y="426"/>
                </a:cubicBezTo>
                <a:cubicBezTo>
                  <a:pt x="97" y="426"/>
                  <a:pt x="98" y="426"/>
                  <a:pt x="99" y="425"/>
                </a:cubicBezTo>
                <a:cubicBezTo>
                  <a:pt x="104" y="424"/>
                  <a:pt x="111" y="420"/>
                  <a:pt x="115" y="430"/>
                </a:cubicBezTo>
                <a:cubicBezTo>
                  <a:pt x="116" y="428"/>
                  <a:pt x="116" y="426"/>
                  <a:pt x="116" y="425"/>
                </a:cubicBezTo>
                <a:cubicBezTo>
                  <a:pt x="116" y="418"/>
                  <a:pt x="110" y="420"/>
                  <a:pt x="106" y="416"/>
                </a:cubicBezTo>
                <a:cubicBezTo>
                  <a:pt x="110" y="416"/>
                  <a:pt x="113" y="417"/>
                  <a:pt x="116" y="417"/>
                </a:cubicBezTo>
                <a:close/>
                <a:moveTo>
                  <a:pt x="62" y="564"/>
                </a:moveTo>
                <a:cubicBezTo>
                  <a:pt x="63" y="564"/>
                  <a:pt x="63" y="565"/>
                  <a:pt x="64" y="565"/>
                </a:cubicBezTo>
                <a:cubicBezTo>
                  <a:pt x="64" y="567"/>
                  <a:pt x="64" y="570"/>
                  <a:pt x="63" y="572"/>
                </a:cubicBezTo>
                <a:cubicBezTo>
                  <a:pt x="59" y="586"/>
                  <a:pt x="56" y="600"/>
                  <a:pt x="62" y="614"/>
                </a:cubicBezTo>
                <a:cubicBezTo>
                  <a:pt x="64" y="618"/>
                  <a:pt x="66" y="623"/>
                  <a:pt x="72" y="625"/>
                </a:cubicBezTo>
                <a:cubicBezTo>
                  <a:pt x="74" y="626"/>
                  <a:pt x="75" y="627"/>
                  <a:pt x="77" y="628"/>
                </a:cubicBezTo>
                <a:cubicBezTo>
                  <a:pt x="80" y="630"/>
                  <a:pt x="83" y="633"/>
                  <a:pt x="87" y="635"/>
                </a:cubicBezTo>
                <a:cubicBezTo>
                  <a:pt x="90" y="636"/>
                  <a:pt x="94" y="635"/>
                  <a:pt x="96" y="634"/>
                </a:cubicBezTo>
                <a:cubicBezTo>
                  <a:pt x="99" y="633"/>
                  <a:pt x="102" y="629"/>
                  <a:pt x="104" y="627"/>
                </a:cubicBezTo>
                <a:cubicBezTo>
                  <a:pt x="105" y="626"/>
                  <a:pt x="105" y="624"/>
                  <a:pt x="105" y="623"/>
                </a:cubicBezTo>
                <a:cubicBezTo>
                  <a:pt x="101" y="617"/>
                  <a:pt x="102" y="610"/>
                  <a:pt x="102" y="603"/>
                </a:cubicBezTo>
                <a:cubicBezTo>
                  <a:pt x="102" y="602"/>
                  <a:pt x="101" y="602"/>
                  <a:pt x="101" y="601"/>
                </a:cubicBezTo>
                <a:cubicBezTo>
                  <a:pt x="100" y="601"/>
                  <a:pt x="100" y="601"/>
                  <a:pt x="99" y="601"/>
                </a:cubicBezTo>
                <a:cubicBezTo>
                  <a:pt x="99" y="609"/>
                  <a:pt x="98" y="617"/>
                  <a:pt x="98" y="625"/>
                </a:cubicBezTo>
                <a:cubicBezTo>
                  <a:pt x="97" y="625"/>
                  <a:pt x="97" y="625"/>
                  <a:pt x="97" y="625"/>
                </a:cubicBezTo>
                <a:cubicBezTo>
                  <a:pt x="95" y="622"/>
                  <a:pt x="93" y="619"/>
                  <a:pt x="91" y="615"/>
                </a:cubicBezTo>
                <a:cubicBezTo>
                  <a:pt x="90" y="617"/>
                  <a:pt x="90" y="618"/>
                  <a:pt x="89" y="619"/>
                </a:cubicBezTo>
                <a:cubicBezTo>
                  <a:pt x="81" y="618"/>
                  <a:pt x="80" y="612"/>
                  <a:pt x="80" y="606"/>
                </a:cubicBezTo>
                <a:cubicBezTo>
                  <a:pt x="81" y="598"/>
                  <a:pt x="82" y="590"/>
                  <a:pt x="84" y="583"/>
                </a:cubicBezTo>
                <a:cubicBezTo>
                  <a:pt x="86" y="577"/>
                  <a:pt x="86" y="571"/>
                  <a:pt x="83" y="565"/>
                </a:cubicBezTo>
                <a:cubicBezTo>
                  <a:pt x="82" y="566"/>
                  <a:pt x="81" y="567"/>
                  <a:pt x="80" y="567"/>
                </a:cubicBezTo>
                <a:cubicBezTo>
                  <a:pt x="79" y="567"/>
                  <a:pt x="79" y="567"/>
                  <a:pt x="78" y="566"/>
                </a:cubicBezTo>
                <a:cubicBezTo>
                  <a:pt x="79" y="564"/>
                  <a:pt x="80" y="562"/>
                  <a:pt x="81" y="561"/>
                </a:cubicBezTo>
                <a:cubicBezTo>
                  <a:pt x="84" y="555"/>
                  <a:pt x="83" y="547"/>
                  <a:pt x="77" y="545"/>
                </a:cubicBezTo>
                <a:cubicBezTo>
                  <a:pt x="70" y="542"/>
                  <a:pt x="63" y="540"/>
                  <a:pt x="56" y="538"/>
                </a:cubicBezTo>
                <a:cubicBezTo>
                  <a:pt x="44" y="535"/>
                  <a:pt x="33" y="542"/>
                  <a:pt x="28" y="554"/>
                </a:cubicBezTo>
                <a:cubicBezTo>
                  <a:pt x="28" y="555"/>
                  <a:pt x="26" y="556"/>
                  <a:pt x="25" y="557"/>
                </a:cubicBezTo>
                <a:cubicBezTo>
                  <a:pt x="21" y="557"/>
                  <a:pt x="18" y="560"/>
                  <a:pt x="18" y="564"/>
                </a:cubicBezTo>
                <a:cubicBezTo>
                  <a:pt x="16" y="574"/>
                  <a:pt x="14" y="584"/>
                  <a:pt x="13" y="594"/>
                </a:cubicBezTo>
                <a:cubicBezTo>
                  <a:pt x="13" y="595"/>
                  <a:pt x="13" y="596"/>
                  <a:pt x="14" y="597"/>
                </a:cubicBezTo>
                <a:cubicBezTo>
                  <a:pt x="15" y="592"/>
                  <a:pt x="16" y="589"/>
                  <a:pt x="17" y="585"/>
                </a:cubicBezTo>
                <a:cubicBezTo>
                  <a:pt x="18" y="585"/>
                  <a:pt x="18" y="585"/>
                  <a:pt x="18" y="585"/>
                </a:cubicBezTo>
                <a:cubicBezTo>
                  <a:pt x="19" y="587"/>
                  <a:pt x="19" y="589"/>
                  <a:pt x="19" y="590"/>
                </a:cubicBezTo>
                <a:cubicBezTo>
                  <a:pt x="20" y="587"/>
                  <a:pt x="22" y="584"/>
                  <a:pt x="21" y="582"/>
                </a:cubicBezTo>
                <a:cubicBezTo>
                  <a:pt x="18" y="575"/>
                  <a:pt x="22" y="569"/>
                  <a:pt x="24" y="562"/>
                </a:cubicBezTo>
                <a:cubicBezTo>
                  <a:pt x="25" y="564"/>
                  <a:pt x="26" y="565"/>
                  <a:pt x="25" y="565"/>
                </a:cubicBezTo>
                <a:cubicBezTo>
                  <a:pt x="25" y="571"/>
                  <a:pt x="25" y="576"/>
                  <a:pt x="25" y="581"/>
                </a:cubicBezTo>
                <a:cubicBezTo>
                  <a:pt x="25" y="583"/>
                  <a:pt x="25" y="584"/>
                  <a:pt x="26" y="586"/>
                </a:cubicBezTo>
                <a:cubicBezTo>
                  <a:pt x="27" y="585"/>
                  <a:pt x="28" y="585"/>
                  <a:pt x="30" y="584"/>
                </a:cubicBezTo>
                <a:cubicBezTo>
                  <a:pt x="31" y="584"/>
                  <a:pt x="31" y="584"/>
                  <a:pt x="32" y="584"/>
                </a:cubicBezTo>
                <a:cubicBezTo>
                  <a:pt x="29" y="588"/>
                  <a:pt x="23" y="591"/>
                  <a:pt x="29" y="597"/>
                </a:cubicBezTo>
                <a:cubicBezTo>
                  <a:pt x="30" y="596"/>
                  <a:pt x="31" y="595"/>
                  <a:pt x="33" y="595"/>
                </a:cubicBezTo>
                <a:cubicBezTo>
                  <a:pt x="38" y="593"/>
                  <a:pt x="38" y="591"/>
                  <a:pt x="36" y="587"/>
                </a:cubicBezTo>
                <a:cubicBezTo>
                  <a:pt x="36" y="585"/>
                  <a:pt x="37" y="582"/>
                  <a:pt x="38" y="579"/>
                </a:cubicBezTo>
                <a:cubicBezTo>
                  <a:pt x="36" y="575"/>
                  <a:pt x="36" y="563"/>
                  <a:pt x="41" y="559"/>
                </a:cubicBezTo>
                <a:cubicBezTo>
                  <a:pt x="40" y="570"/>
                  <a:pt x="43" y="580"/>
                  <a:pt x="46" y="590"/>
                </a:cubicBezTo>
                <a:cubicBezTo>
                  <a:pt x="47" y="590"/>
                  <a:pt x="47" y="589"/>
                  <a:pt x="48" y="589"/>
                </a:cubicBezTo>
                <a:cubicBezTo>
                  <a:pt x="48" y="586"/>
                  <a:pt x="49" y="582"/>
                  <a:pt x="49" y="578"/>
                </a:cubicBezTo>
                <a:cubicBezTo>
                  <a:pt x="49" y="578"/>
                  <a:pt x="49" y="578"/>
                  <a:pt x="50" y="578"/>
                </a:cubicBezTo>
                <a:cubicBezTo>
                  <a:pt x="50" y="580"/>
                  <a:pt x="51" y="582"/>
                  <a:pt x="51" y="584"/>
                </a:cubicBezTo>
                <a:cubicBezTo>
                  <a:pt x="55" y="577"/>
                  <a:pt x="58" y="571"/>
                  <a:pt x="62" y="564"/>
                </a:cubicBezTo>
                <a:close/>
                <a:moveTo>
                  <a:pt x="52" y="626"/>
                </a:moveTo>
                <a:cubicBezTo>
                  <a:pt x="52" y="626"/>
                  <a:pt x="52" y="626"/>
                  <a:pt x="51" y="627"/>
                </a:cubicBezTo>
                <a:cubicBezTo>
                  <a:pt x="45" y="631"/>
                  <a:pt x="38" y="635"/>
                  <a:pt x="31" y="639"/>
                </a:cubicBezTo>
                <a:cubicBezTo>
                  <a:pt x="32" y="636"/>
                  <a:pt x="35" y="634"/>
                  <a:pt x="36" y="632"/>
                </a:cubicBezTo>
                <a:cubicBezTo>
                  <a:pt x="37" y="631"/>
                  <a:pt x="37" y="629"/>
                  <a:pt x="37" y="627"/>
                </a:cubicBezTo>
                <a:cubicBezTo>
                  <a:pt x="36" y="627"/>
                  <a:pt x="34" y="627"/>
                  <a:pt x="33" y="627"/>
                </a:cubicBezTo>
                <a:cubicBezTo>
                  <a:pt x="31" y="627"/>
                  <a:pt x="29" y="628"/>
                  <a:pt x="27" y="629"/>
                </a:cubicBezTo>
                <a:cubicBezTo>
                  <a:pt x="27" y="637"/>
                  <a:pt x="20" y="640"/>
                  <a:pt x="15" y="644"/>
                </a:cubicBezTo>
                <a:cubicBezTo>
                  <a:pt x="17" y="646"/>
                  <a:pt x="19" y="647"/>
                  <a:pt x="21" y="648"/>
                </a:cubicBezTo>
                <a:cubicBezTo>
                  <a:pt x="23" y="647"/>
                  <a:pt x="24" y="645"/>
                  <a:pt x="25" y="644"/>
                </a:cubicBezTo>
                <a:cubicBezTo>
                  <a:pt x="25" y="646"/>
                  <a:pt x="25" y="649"/>
                  <a:pt x="24" y="649"/>
                </a:cubicBezTo>
                <a:cubicBezTo>
                  <a:pt x="17" y="654"/>
                  <a:pt x="19" y="661"/>
                  <a:pt x="19" y="667"/>
                </a:cubicBezTo>
                <a:cubicBezTo>
                  <a:pt x="20" y="674"/>
                  <a:pt x="21" y="676"/>
                  <a:pt x="30" y="678"/>
                </a:cubicBezTo>
                <a:cubicBezTo>
                  <a:pt x="30" y="677"/>
                  <a:pt x="31" y="675"/>
                  <a:pt x="30" y="674"/>
                </a:cubicBezTo>
                <a:cubicBezTo>
                  <a:pt x="26" y="670"/>
                  <a:pt x="30" y="667"/>
                  <a:pt x="33" y="664"/>
                </a:cubicBezTo>
                <a:cubicBezTo>
                  <a:pt x="34" y="663"/>
                  <a:pt x="35" y="663"/>
                  <a:pt x="36" y="662"/>
                </a:cubicBezTo>
                <a:cubicBezTo>
                  <a:pt x="36" y="664"/>
                  <a:pt x="36" y="665"/>
                  <a:pt x="36" y="666"/>
                </a:cubicBezTo>
                <a:cubicBezTo>
                  <a:pt x="35" y="668"/>
                  <a:pt x="34" y="670"/>
                  <a:pt x="33" y="671"/>
                </a:cubicBezTo>
                <a:cubicBezTo>
                  <a:pt x="33" y="671"/>
                  <a:pt x="34" y="672"/>
                  <a:pt x="34" y="672"/>
                </a:cubicBezTo>
                <a:cubicBezTo>
                  <a:pt x="41" y="664"/>
                  <a:pt x="51" y="662"/>
                  <a:pt x="60" y="656"/>
                </a:cubicBezTo>
                <a:cubicBezTo>
                  <a:pt x="57" y="656"/>
                  <a:pt x="55" y="656"/>
                  <a:pt x="53" y="655"/>
                </a:cubicBezTo>
                <a:cubicBezTo>
                  <a:pt x="55" y="654"/>
                  <a:pt x="57" y="653"/>
                  <a:pt x="58" y="652"/>
                </a:cubicBezTo>
                <a:cubicBezTo>
                  <a:pt x="57" y="651"/>
                  <a:pt x="55" y="650"/>
                  <a:pt x="53" y="648"/>
                </a:cubicBezTo>
                <a:cubicBezTo>
                  <a:pt x="57" y="648"/>
                  <a:pt x="60" y="647"/>
                  <a:pt x="63" y="647"/>
                </a:cubicBezTo>
                <a:cubicBezTo>
                  <a:pt x="63" y="649"/>
                  <a:pt x="62" y="650"/>
                  <a:pt x="62" y="652"/>
                </a:cubicBezTo>
                <a:cubicBezTo>
                  <a:pt x="64" y="652"/>
                  <a:pt x="66" y="653"/>
                  <a:pt x="69" y="654"/>
                </a:cubicBezTo>
                <a:cubicBezTo>
                  <a:pt x="66" y="656"/>
                  <a:pt x="64" y="657"/>
                  <a:pt x="62" y="658"/>
                </a:cubicBezTo>
                <a:cubicBezTo>
                  <a:pt x="65" y="663"/>
                  <a:pt x="70" y="662"/>
                  <a:pt x="75" y="662"/>
                </a:cubicBezTo>
                <a:cubicBezTo>
                  <a:pt x="66" y="664"/>
                  <a:pt x="64" y="665"/>
                  <a:pt x="63" y="670"/>
                </a:cubicBezTo>
                <a:cubicBezTo>
                  <a:pt x="63" y="671"/>
                  <a:pt x="64" y="672"/>
                  <a:pt x="64" y="673"/>
                </a:cubicBezTo>
                <a:cubicBezTo>
                  <a:pt x="65" y="673"/>
                  <a:pt x="67" y="673"/>
                  <a:pt x="68" y="672"/>
                </a:cubicBezTo>
                <a:cubicBezTo>
                  <a:pt x="68" y="671"/>
                  <a:pt x="68" y="670"/>
                  <a:pt x="69" y="669"/>
                </a:cubicBezTo>
                <a:cubicBezTo>
                  <a:pt x="68" y="669"/>
                  <a:pt x="68" y="670"/>
                  <a:pt x="68" y="671"/>
                </a:cubicBezTo>
                <a:cubicBezTo>
                  <a:pt x="69" y="672"/>
                  <a:pt x="71" y="673"/>
                  <a:pt x="73" y="675"/>
                </a:cubicBezTo>
                <a:cubicBezTo>
                  <a:pt x="73" y="675"/>
                  <a:pt x="73" y="674"/>
                  <a:pt x="74" y="674"/>
                </a:cubicBezTo>
                <a:cubicBezTo>
                  <a:pt x="73" y="676"/>
                  <a:pt x="72" y="677"/>
                  <a:pt x="72" y="678"/>
                </a:cubicBezTo>
                <a:cubicBezTo>
                  <a:pt x="69" y="678"/>
                  <a:pt x="67" y="678"/>
                  <a:pt x="64" y="678"/>
                </a:cubicBezTo>
                <a:cubicBezTo>
                  <a:pt x="66" y="681"/>
                  <a:pt x="67" y="684"/>
                  <a:pt x="69" y="688"/>
                </a:cubicBezTo>
                <a:cubicBezTo>
                  <a:pt x="71" y="686"/>
                  <a:pt x="72" y="684"/>
                  <a:pt x="72" y="683"/>
                </a:cubicBezTo>
                <a:cubicBezTo>
                  <a:pt x="80" y="687"/>
                  <a:pt x="85" y="686"/>
                  <a:pt x="91" y="679"/>
                </a:cubicBezTo>
                <a:cubicBezTo>
                  <a:pt x="92" y="680"/>
                  <a:pt x="93" y="682"/>
                  <a:pt x="95" y="682"/>
                </a:cubicBezTo>
                <a:cubicBezTo>
                  <a:pt x="95" y="682"/>
                  <a:pt x="97" y="681"/>
                  <a:pt x="98" y="680"/>
                </a:cubicBezTo>
                <a:cubicBezTo>
                  <a:pt x="98" y="677"/>
                  <a:pt x="94" y="674"/>
                  <a:pt x="91" y="674"/>
                </a:cubicBezTo>
                <a:cubicBezTo>
                  <a:pt x="89" y="674"/>
                  <a:pt x="87" y="673"/>
                  <a:pt x="85" y="673"/>
                </a:cubicBezTo>
                <a:cubicBezTo>
                  <a:pt x="85" y="672"/>
                  <a:pt x="85" y="671"/>
                  <a:pt x="85" y="671"/>
                </a:cubicBezTo>
                <a:cubicBezTo>
                  <a:pt x="87" y="670"/>
                  <a:pt x="90" y="670"/>
                  <a:pt x="93" y="669"/>
                </a:cubicBezTo>
                <a:cubicBezTo>
                  <a:pt x="93" y="663"/>
                  <a:pt x="92" y="663"/>
                  <a:pt x="87" y="663"/>
                </a:cubicBezTo>
                <a:cubicBezTo>
                  <a:pt x="85" y="663"/>
                  <a:pt x="83" y="662"/>
                  <a:pt x="82" y="662"/>
                </a:cubicBezTo>
                <a:cubicBezTo>
                  <a:pt x="83" y="659"/>
                  <a:pt x="84" y="656"/>
                  <a:pt x="83" y="655"/>
                </a:cubicBezTo>
                <a:cubicBezTo>
                  <a:pt x="82" y="654"/>
                  <a:pt x="79" y="653"/>
                  <a:pt x="76" y="652"/>
                </a:cubicBezTo>
                <a:cubicBezTo>
                  <a:pt x="83" y="651"/>
                  <a:pt x="90" y="650"/>
                  <a:pt x="98" y="649"/>
                </a:cubicBezTo>
                <a:cubicBezTo>
                  <a:pt x="96" y="647"/>
                  <a:pt x="95" y="646"/>
                  <a:pt x="93" y="646"/>
                </a:cubicBezTo>
                <a:cubicBezTo>
                  <a:pt x="91" y="645"/>
                  <a:pt x="89" y="644"/>
                  <a:pt x="88" y="643"/>
                </a:cubicBezTo>
                <a:cubicBezTo>
                  <a:pt x="84" y="641"/>
                  <a:pt x="80" y="637"/>
                  <a:pt x="76" y="636"/>
                </a:cubicBezTo>
                <a:cubicBezTo>
                  <a:pt x="70" y="634"/>
                  <a:pt x="66" y="629"/>
                  <a:pt x="62" y="625"/>
                </a:cubicBezTo>
                <a:cubicBezTo>
                  <a:pt x="61" y="623"/>
                  <a:pt x="60" y="622"/>
                  <a:pt x="58" y="620"/>
                </a:cubicBezTo>
                <a:cubicBezTo>
                  <a:pt x="53" y="616"/>
                  <a:pt x="50" y="617"/>
                  <a:pt x="47" y="622"/>
                </a:cubicBezTo>
                <a:cubicBezTo>
                  <a:pt x="46" y="622"/>
                  <a:pt x="44" y="621"/>
                  <a:pt x="43" y="621"/>
                </a:cubicBezTo>
                <a:cubicBezTo>
                  <a:pt x="42" y="622"/>
                  <a:pt x="40" y="624"/>
                  <a:pt x="39" y="625"/>
                </a:cubicBezTo>
                <a:cubicBezTo>
                  <a:pt x="40" y="625"/>
                  <a:pt x="42" y="626"/>
                  <a:pt x="43" y="626"/>
                </a:cubicBezTo>
                <a:cubicBezTo>
                  <a:pt x="44" y="627"/>
                  <a:pt x="45" y="626"/>
                  <a:pt x="46" y="626"/>
                </a:cubicBezTo>
                <a:cubicBezTo>
                  <a:pt x="48" y="626"/>
                  <a:pt x="50" y="626"/>
                  <a:pt x="52" y="626"/>
                </a:cubicBezTo>
                <a:close/>
                <a:moveTo>
                  <a:pt x="650" y="230"/>
                </a:moveTo>
                <a:cubicBezTo>
                  <a:pt x="649" y="230"/>
                  <a:pt x="649" y="230"/>
                  <a:pt x="648" y="231"/>
                </a:cubicBezTo>
                <a:cubicBezTo>
                  <a:pt x="649" y="232"/>
                  <a:pt x="649" y="234"/>
                  <a:pt x="650" y="236"/>
                </a:cubicBezTo>
                <a:cubicBezTo>
                  <a:pt x="652" y="240"/>
                  <a:pt x="653" y="245"/>
                  <a:pt x="655" y="250"/>
                </a:cubicBezTo>
                <a:cubicBezTo>
                  <a:pt x="658" y="257"/>
                  <a:pt x="660" y="264"/>
                  <a:pt x="663" y="271"/>
                </a:cubicBezTo>
                <a:cubicBezTo>
                  <a:pt x="663" y="272"/>
                  <a:pt x="664" y="272"/>
                  <a:pt x="664" y="272"/>
                </a:cubicBezTo>
                <a:cubicBezTo>
                  <a:pt x="665" y="274"/>
                  <a:pt x="667" y="276"/>
                  <a:pt x="667" y="278"/>
                </a:cubicBezTo>
                <a:cubicBezTo>
                  <a:pt x="666" y="283"/>
                  <a:pt x="664" y="287"/>
                  <a:pt x="663" y="291"/>
                </a:cubicBezTo>
                <a:cubicBezTo>
                  <a:pt x="662" y="294"/>
                  <a:pt x="662" y="297"/>
                  <a:pt x="665" y="296"/>
                </a:cubicBezTo>
                <a:cubicBezTo>
                  <a:pt x="672" y="293"/>
                  <a:pt x="679" y="291"/>
                  <a:pt x="685" y="285"/>
                </a:cubicBezTo>
                <a:cubicBezTo>
                  <a:pt x="691" y="277"/>
                  <a:pt x="692" y="269"/>
                  <a:pt x="692" y="260"/>
                </a:cubicBezTo>
                <a:cubicBezTo>
                  <a:pt x="692" y="257"/>
                  <a:pt x="694" y="253"/>
                  <a:pt x="688" y="252"/>
                </a:cubicBezTo>
                <a:cubicBezTo>
                  <a:pt x="688" y="252"/>
                  <a:pt x="687" y="251"/>
                  <a:pt x="687" y="251"/>
                </a:cubicBezTo>
                <a:cubicBezTo>
                  <a:pt x="688" y="244"/>
                  <a:pt x="685" y="237"/>
                  <a:pt x="684" y="231"/>
                </a:cubicBezTo>
                <a:cubicBezTo>
                  <a:pt x="683" y="217"/>
                  <a:pt x="677" y="206"/>
                  <a:pt x="672" y="194"/>
                </a:cubicBezTo>
                <a:cubicBezTo>
                  <a:pt x="671" y="192"/>
                  <a:pt x="668" y="190"/>
                  <a:pt x="667" y="191"/>
                </a:cubicBezTo>
                <a:cubicBezTo>
                  <a:pt x="663" y="192"/>
                  <a:pt x="662" y="190"/>
                  <a:pt x="659" y="187"/>
                </a:cubicBezTo>
                <a:cubicBezTo>
                  <a:pt x="656" y="184"/>
                  <a:pt x="653" y="180"/>
                  <a:pt x="649" y="177"/>
                </a:cubicBezTo>
                <a:cubicBezTo>
                  <a:pt x="648" y="176"/>
                  <a:pt x="642" y="177"/>
                  <a:pt x="642" y="177"/>
                </a:cubicBezTo>
                <a:cubicBezTo>
                  <a:pt x="641" y="181"/>
                  <a:pt x="640" y="187"/>
                  <a:pt x="642" y="189"/>
                </a:cubicBezTo>
                <a:cubicBezTo>
                  <a:pt x="646" y="194"/>
                  <a:pt x="652" y="197"/>
                  <a:pt x="657" y="201"/>
                </a:cubicBezTo>
                <a:cubicBezTo>
                  <a:pt x="663" y="205"/>
                  <a:pt x="664" y="208"/>
                  <a:pt x="662" y="213"/>
                </a:cubicBezTo>
                <a:cubicBezTo>
                  <a:pt x="664" y="217"/>
                  <a:pt x="666" y="219"/>
                  <a:pt x="668" y="222"/>
                </a:cubicBezTo>
                <a:cubicBezTo>
                  <a:pt x="667" y="222"/>
                  <a:pt x="667" y="223"/>
                  <a:pt x="666" y="223"/>
                </a:cubicBezTo>
                <a:cubicBezTo>
                  <a:pt x="665" y="222"/>
                  <a:pt x="664" y="221"/>
                  <a:pt x="662" y="219"/>
                </a:cubicBezTo>
                <a:cubicBezTo>
                  <a:pt x="663" y="225"/>
                  <a:pt x="664" y="231"/>
                  <a:pt x="666" y="236"/>
                </a:cubicBezTo>
                <a:cubicBezTo>
                  <a:pt x="665" y="236"/>
                  <a:pt x="665" y="237"/>
                  <a:pt x="664" y="237"/>
                </a:cubicBezTo>
                <a:cubicBezTo>
                  <a:pt x="661" y="230"/>
                  <a:pt x="657" y="223"/>
                  <a:pt x="651" y="218"/>
                </a:cubicBezTo>
                <a:cubicBezTo>
                  <a:pt x="649" y="223"/>
                  <a:pt x="652" y="225"/>
                  <a:pt x="653" y="228"/>
                </a:cubicBezTo>
                <a:cubicBezTo>
                  <a:pt x="655" y="230"/>
                  <a:pt x="656" y="233"/>
                  <a:pt x="657" y="236"/>
                </a:cubicBezTo>
                <a:cubicBezTo>
                  <a:pt x="657" y="237"/>
                  <a:pt x="656" y="237"/>
                  <a:pt x="656" y="237"/>
                </a:cubicBezTo>
                <a:cubicBezTo>
                  <a:pt x="654" y="235"/>
                  <a:pt x="652" y="232"/>
                  <a:pt x="650" y="230"/>
                </a:cubicBezTo>
                <a:close/>
                <a:moveTo>
                  <a:pt x="267" y="587"/>
                </a:moveTo>
                <a:cubicBezTo>
                  <a:pt x="266" y="586"/>
                  <a:pt x="266" y="586"/>
                  <a:pt x="265" y="586"/>
                </a:cubicBezTo>
                <a:cubicBezTo>
                  <a:pt x="264" y="588"/>
                  <a:pt x="263" y="590"/>
                  <a:pt x="262" y="592"/>
                </a:cubicBezTo>
                <a:cubicBezTo>
                  <a:pt x="259" y="601"/>
                  <a:pt x="255" y="604"/>
                  <a:pt x="245" y="604"/>
                </a:cubicBezTo>
                <a:cubicBezTo>
                  <a:pt x="241" y="604"/>
                  <a:pt x="238" y="603"/>
                  <a:pt x="236" y="598"/>
                </a:cubicBezTo>
                <a:cubicBezTo>
                  <a:pt x="232" y="589"/>
                  <a:pt x="231" y="579"/>
                  <a:pt x="232" y="570"/>
                </a:cubicBezTo>
                <a:cubicBezTo>
                  <a:pt x="232" y="568"/>
                  <a:pt x="233" y="566"/>
                  <a:pt x="234" y="565"/>
                </a:cubicBezTo>
                <a:cubicBezTo>
                  <a:pt x="234" y="565"/>
                  <a:pt x="235" y="565"/>
                  <a:pt x="235" y="565"/>
                </a:cubicBezTo>
                <a:cubicBezTo>
                  <a:pt x="235" y="571"/>
                  <a:pt x="235" y="577"/>
                  <a:pt x="235" y="584"/>
                </a:cubicBezTo>
                <a:cubicBezTo>
                  <a:pt x="237" y="579"/>
                  <a:pt x="237" y="573"/>
                  <a:pt x="238" y="568"/>
                </a:cubicBezTo>
                <a:cubicBezTo>
                  <a:pt x="240" y="559"/>
                  <a:pt x="242" y="550"/>
                  <a:pt x="244" y="541"/>
                </a:cubicBezTo>
                <a:cubicBezTo>
                  <a:pt x="244" y="539"/>
                  <a:pt x="244" y="536"/>
                  <a:pt x="243" y="534"/>
                </a:cubicBezTo>
                <a:cubicBezTo>
                  <a:pt x="243" y="534"/>
                  <a:pt x="242" y="534"/>
                  <a:pt x="242" y="534"/>
                </a:cubicBezTo>
                <a:cubicBezTo>
                  <a:pt x="238" y="540"/>
                  <a:pt x="240" y="548"/>
                  <a:pt x="238" y="554"/>
                </a:cubicBezTo>
                <a:cubicBezTo>
                  <a:pt x="238" y="554"/>
                  <a:pt x="237" y="554"/>
                  <a:pt x="237" y="554"/>
                </a:cubicBezTo>
                <a:cubicBezTo>
                  <a:pt x="237" y="551"/>
                  <a:pt x="237" y="548"/>
                  <a:pt x="237" y="544"/>
                </a:cubicBezTo>
                <a:cubicBezTo>
                  <a:pt x="235" y="546"/>
                  <a:pt x="234" y="548"/>
                  <a:pt x="232" y="548"/>
                </a:cubicBezTo>
                <a:cubicBezTo>
                  <a:pt x="227" y="548"/>
                  <a:pt x="227" y="552"/>
                  <a:pt x="227" y="555"/>
                </a:cubicBezTo>
                <a:cubicBezTo>
                  <a:pt x="226" y="558"/>
                  <a:pt x="226" y="561"/>
                  <a:pt x="225" y="564"/>
                </a:cubicBezTo>
                <a:cubicBezTo>
                  <a:pt x="221" y="579"/>
                  <a:pt x="220" y="594"/>
                  <a:pt x="223" y="609"/>
                </a:cubicBezTo>
                <a:cubicBezTo>
                  <a:pt x="226" y="625"/>
                  <a:pt x="236" y="633"/>
                  <a:pt x="250" y="636"/>
                </a:cubicBezTo>
                <a:cubicBezTo>
                  <a:pt x="256" y="637"/>
                  <a:pt x="263" y="636"/>
                  <a:pt x="269" y="636"/>
                </a:cubicBezTo>
                <a:cubicBezTo>
                  <a:pt x="270" y="636"/>
                  <a:pt x="271" y="634"/>
                  <a:pt x="271" y="634"/>
                </a:cubicBezTo>
                <a:cubicBezTo>
                  <a:pt x="271" y="630"/>
                  <a:pt x="271" y="627"/>
                  <a:pt x="272" y="623"/>
                </a:cubicBezTo>
                <a:cubicBezTo>
                  <a:pt x="272" y="620"/>
                  <a:pt x="271" y="619"/>
                  <a:pt x="268" y="620"/>
                </a:cubicBezTo>
                <a:cubicBezTo>
                  <a:pt x="267" y="620"/>
                  <a:pt x="267" y="620"/>
                  <a:pt x="266" y="621"/>
                </a:cubicBezTo>
                <a:cubicBezTo>
                  <a:pt x="266" y="619"/>
                  <a:pt x="266" y="618"/>
                  <a:pt x="267" y="616"/>
                </a:cubicBezTo>
                <a:cubicBezTo>
                  <a:pt x="265" y="616"/>
                  <a:pt x="264" y="615"/>
                  <a:pt x="261" y="615"/>
                </a:cubicBezTo>
                <a:cubicBezTo>
                  <a:pt x="264" y="612"/>
                  <a:pt x="266" y="610"/>
                  <a:pt x="269" y="608"/>
                </a:cubicBezTo>
                <a:cubicBezTo>
                  <a:pt x="269" y="608"/>
                  <a:pt x="269" y="608"/>
                  <a:pt x="270" y="609"/>
                </a:cubicBezTo>
                <a:cubicBezTo>
                  <a:pt x="269" y="610"/>
                  <a:pt x="268" y="612"/>
                  <a:pt x="267" y="614"/>
                </a:cubicBezTo>
                <a:cubicBezTo>
                  <a:pt x="268" y="614"/>
                  <a:pt x="270" y="614"/>
                  <a:pt x="272" y="614"/>
                </a:cubicBezTo>
                <a:cubicBezTo>
                  <a:pt x="272" y="616"/>
                  <a:pt x="272" y="617"/>
                  <a:pt x="273" y="619"/>
                </a:cubicBezTo>
                <a:cubicBezTo>
                  <a:pt x="281" y="608"/>
                  <a:pt x="284" y="602"/>
                  <a:pt x="281" y="597"/>
                </a:cubicBezTo>
                <a:cubicBezTo>
                  <a:pt x="279" y="601"/>
                  <a:pt x="278" y="605"/>
                  <a:pt x="276" y="608"/>
                </a:cubicBezTo>
                <a:cubicBezTo>
                  <a:pt x="276" y="608"/>
                  <a:pt x="276" y="608"/>
                  <a:pt x="275" y="608"/>
                </a:cubicBezTo>
                <a:cubicBezTo>
                  <a:pt x="276" y="604"/>
                  <a:pt x="277" y="601"/>
                  <a:pt x="277" y="598"/>
                </a:cubicBezTo>
                <a:cubicBezTo>
                  <a:pt x="274" y="598"/>
                  <a:pt x="272" y="598"/>
                  <a:pt x="270" y="598"/>
                </a:cubicBezTo>
                <a:cubicBezTo>
                  <a:pt x="261" y="611"/>
                  <a:pt x="249" y="617"/>
                  <a:pt x="240" y="611"/>
                </a:cubicBezTo>
                <a:cubicBezTo>
                  <a:pt x="246" y="608"/>
                  <a:pt x="254" y="612"/>
                  <a:pt x="259" y="606"/>
                </a:cubicBezTo>
                <a:cubicBezTo>
                  <a:pt x="264" y="601"/>
                  <a:pt x="266" y="594"/>
                  <a:pt x="267" y="587"/>
                </a:cubicBezTo>
                <a:close/>
                <a:moveTo>
                  <a:pt x="563" y="93"/>
                </a:moveTo>
                <a:cubicBezTo>
                  <a:pt x="568" y="101"/>
                  <a:pt x="573" y="111"/>
                  <a:pt x="577" y="121"/>
                </a:cubicBezTo>
                <a:cubicBezTo>
                  <a:pt x="573" y="119"/>
                  <a:pt x="571" y="113"/>
                  <a:pt x="568" y="109"/>
                </a:cubicBezTo>
                <a:cubicBezTo>
                  <a:pt x="567" y="108"/>
                  <a:pt x="566" y="106"/>
                  <a:pt x="565" y="105"/>
                </a:cubicBezTo>
                <a:cubicBezTo>
                  <a:pt x="563" y="103"/>
                  <a:pt x="561" y="102"/>
                  <a:pt x="560" y="100"/>
                </a:cubicBezTo>
                <a:cubicBezTo>
                  <a:pt x="557" y="97"/>
                  <a:pt x="554" y="95"/>
                  <a:pt x="550" y="97"/>
                </a:cubicBezTo>
                <a:cubicBezTo>
                  <a:pt x="551" y="98"/>
                  <a:pt x="552" y="99"/>
                  <a:pt x="553" y="100"/>
                </a:cubicBezTo>
                <a:cubicBezTo>
                  <a:pt x="561" y="105"/>
                  <a:pt x="565" y="112"/>
                  <a:pt x="567" y="122"/>
                </a:cubicBezTo>
                <a:cubicBezTo>
                  <a:pt x="568" y="128"/>
                  <a:pt x="569" y="134"/>
                  <a:pt x="571" y="141"/>
                </a:cubicBezTo>
                <a:cubicBezTo>
                  <a:pt x="571" y="142"/>
                  <a:pt x="573" y="143"/>
                  <a:pt x="574" y="144"/>
                </a:cubicBezTo>
                <a:cubicBezTo>
                  <a:pt x="574" y="142"/>
                  <a:pt x="575" y="141"/>
                  <a:pt x="575" y="139"/>
                </a:cubicBezTo>
                <a:cubicBezTo>
                  <a:pt x="576" y="138"/>
                  <a:pt x="575" y="137"/>
                  <a:pt x="574" y="135"/>
                </a:cubicBezTo>
                <a:cubicBezTo>
                  <a:pt x="574" y="133"/>
                  <a:pt x="573" y="131"/>
                  <a:pt x="573" y="128"/>
                </a:cubicBezTo>
                <a:cubicBezTo>
                  <a:pt x="575" y="133"/>
                  <a:pt x="580" y="138"/>
                  <a:pt x="577" y="144"/>
                </a:cubicBezTo>
                <a:cubicBezTo>
                  <a:pt x="576" y="145"/>
                  <a:pt x="577" y="147"/>
                  <a:pt x="578" y="148"/>
                </a:cubicBezTo>
                <a:cubicBezTo>
                  <a:pt x="579" y="147"/>
                  <a:pt x="581" y="146"/>
                  <a:pt x="582" y="145"/>
                </a:cubicBezTo>
                <a:cubicBezTo>
                  <a:pt x="583" y="143"/>
                  <a:pt x="583" y="139"/>
                  <a:pt x="584" y="138"/>
                </a:cubicBezTo>
                <a:cubicBezTo>
                  <a:pt x="587" y="135"/>
                  <a:pt x="587" y="132"/>
                  <a:pt x="586" y="129"/>
                </a:cubicBezTo>
                <a:cubicBezTo>
                  <a:pt x="583" y="122"/>
                  <a:pt x="581" y="115"/>
                  <a:pt x="577" y="108"/>
                </a:cubicBezTo>
                <a:cubicBezTo>
                  <a:pt x="572" y="98"/>
                  <a:pt x="569" y="87"/>
                  <a:pt x="568" y="76"/>
                </a:cubicBezTo>
                <a:cubicBezTo>
                  <a:pt x="567" y="75"/>
                  <a:pt x="568" y="74"/>
                  <a:pt x="568" y="73"/>
                </a:cubicBezTo>
                <a:cubicBezTo>
                  <a:pt x="569" y="75"/>
                  <a:pt x="569" y="77"/>
                  <a:pt x="570" y="78"/>
                </a:cubicBezTo>
                <a:cubicBezTo>
                  <a:pt x="572" y="85"/>
                  <a:pt x="573" y="92"/>
                  <a:pt x="576" y="99"/>
                </a:cubicBezTo>
                <a:cubicBezTo>
                  <a:pt x="580" y="108"/>
                  <a:pt x="585" y="117"/>
                  <a:pt x="589" y="126"/>
                </a:cubicBezTo>
                <a:cubicBezTo>
                  <a:pt x="590" y="130"/>
                  <a:pt x="591" y="136"/>
                  <a:pt x="591" y="141"/>
                </a:cubicBezTo>
                <a:cubicBezTo>
                  <a:pt x="585" y="140"/>
                  <a:pt x="583" y="145"/>
                  <a:pt x="585" y="153"/>
                </a:cubicBezTo>
                <a:cubicBezTo>
                  <a:pt x="587" y="150"/>
                  <a:pt x="588" y="149"/>
                  <a:pt x="590" y="147"/>
                </a:cubicBezTo>
                <a:cubicBezTo>
                  <a:pt x="590" y="149"/>
                  <a:pt x="590" y="151"/>
                  <a:pt x="590" y="154"/>
                </a:cubicBezTo>
                <a:cubicBezTo>
                  <a:pt x="599" y="155"/>
                  <a:pt x="602" y="152"/>
                  <a:pt x="602" y="144"/>
                </a:cubicBezTo>
                <a:cubicBezTo>
                  <a:pt x="601" y="140"/>
                  <a:pt x="601" y="137"/>
                  <a:pt x="602" y="134"/>
                </a:cubicBezTo>
                <a:cubicBezTo>
                  <a:pt x="603" y="123"/>
                  <a:pt x="599" y="113"/>
                  <a:pt x="594" y="105"/>
                </a:cubicBezTo>
                <a:cubicBezTo>
                  <a:pt x="586" y="94"/>
                  <a:pt x="581" y="83"/>
                  <a:pt x="579" y="70"/>
                </a:cubicBezTo>
                <a:cubicBezTo>
                  <a:pt x="579" y="68"/>
                  <a:pt x="577" y="67"/>
                  <a:pt x="575" y="65"/>
                </a:cubicBezTo>
                <a:cubicBezTo>
                  <a:pt x="577" y="59"/>
                  <a:pt x="578" y="52"/>
                  <a:pt x="575" y="44"/>
                </a:cubicBezTo>
                <a:cubicBezTo>
                  <a:pt x="573" y="45"/>
                  <a:pt x="572" y="46"/>
                  <a:pt x="571" y="46"/>
                </a:cubicBezTo>
                <a:cubicBezTo>
                  <a:pt x="567" y="41"/>
                  <a:pt x="565" y="46"/>
                  <a:pt x="563" y="47"/>
                </a:cubicBezTo>
                <a:cubicBezTo>
                  <a:pt x="564" y="49"/>
                  <a:pt x="565" y="50"/>
                  <a:pt x="566" y="51"/>
                </a:cubicBezTo>
                <a:cubicBezTo>
                  <a:pt x="565" y="52"/>
                  <a:pt x="565" y="53"/>
                  <a:pt x="565" y="53"/>
                </a:cubicBezTo>
                <a:cubicBezTo>
                  <a:pt x="561" y="57"/>
                  <a:pt x="561" y="59"/>
                  <a:pt x="566" y="62"/>
                </a:cubicBezTo>
                <a:cubicBezTo>
                  <a:pt x="569" y="63"/>
                  <a:pt x="569" y="66"/>
                  <a:pt x="567" y="68"/>
                </a:cubicBezTo>
                <a:cubicBezTo>
                  <a:pt x="566" y="69"/>
                  <a:pt x="564" y="71"/>
                  <a:pt x="564" y="72"/>
                </a:cubicBezTo>
                <a:cubicBezTo>
                  <a:pt x="564" y="79"/>
                  <a:pt x="557" y="81"/>
                  <a:pt x="555" y="88"/>
                </a:cubicBezTo>
                <a:cubicBezTo>
                  <a:pt x="557" y="89"/>
                  <a:pt x="560" y="91"/>
                  <a:pt x="563" y="93"/>
                </a:cubicBezTo>
                <a:close/>
                <a:moveTo>
                  <a:pt x="308" y="435"/>
                </a:moveTo>
                <a:cubicBezTo>
                  <a:pt x="302" y="432"/>
                  <a:pt x="298" y="431"/>
                  <a:pt x="293" y="428"/>
                </a:cubicBezTo>
                <a:cubicBezTo>
                  <a:pt x="288" y="426"/>
                  <a:pt x="285" y="421"/>
                  <a:pt x="285" y="416"/>
                </a:cubicBezTo>
                <a:cubicBezTo>
                  <a:pt x="302" y="430"/>
                  <a:pt x="302" y="431"/>
                  <a:pt x="306" y="429"/>
                </a:cubicBezTo>
                <a:cubicBezTo>
                  <a:pt x="301" y="424"/>
                  <a:pt x="295" y="420"/>
                  <a:pt x="290" y="415"/>
                </a:cubicBezTo>
                <a:cubicBezTo>
                  <a:pt x="284" y="410"/>
                  <a:pt x="280" y="404"/>
                  <a:pt x="275" y="399"/>
                </a:cubicBezTo>
                <a:cubicBezTo>
                  <a:pt x="274" y="399"/>
                  <a:pt x="273" y="400"/>
                  <a:pt x="271" y="401"/>
                </a:cubicBezTo>
                <a:cubicBezTo>
                  <a:pt x="272" y="400"/>
                  <a:pt x="272" y="400"/>
                  <a:pt x="272" y="399"/>
                </a:cubicBezTo>
                <a:cubicBezTo>
                  <a:pt x="270" y="398"/>
                  <a:pt x="268" y="396"/>
                  <a:pt x="266" y="395"/>
                </a:cubicBezTo>
                <a:cubicBezTo>
                  <a:pt x="265" y="394"/>
                  <a:pt x="264" y="394"/>
                  <a:pt x="264" y="393"/>
                </a:cubicBezTo>
                <a:cubicBezTo>
                  <a:pt x="264" y="392"/>
                  <a:pt x="265" y="391"/>
                  <a:pt x="266" y="391"/>
                </a:cubicBezTo>
                <a:cubicBezTo>
                  <a:pt x="268" y="391"/>
                  <a:pt x="269" y="391"/>
                  <a:pt x="271" y="390"/>
                </a:cubicBezTo>
                <a:cubicBezTo>
                  <a:pt x="271" y="390"/>
                  <a:pt x="271" y="389"/>
                  <a:pt x="271" y="389"/>
                </a:cubicBezTo>
                <a:cubicBezTo>
                  <a:pt x="264" y="388"/>
                  <a:pt x="258" y="387"/>
                  <a:pt x="251" y="386"/>
                </a:cubicBezTo>
                <a:cubicBezTo>
                  <a:pt x="255" y="392"/>
                  <a:pt x="252" y="393"/>
                  <a:pt x="248" y="394"/>
                </a:cubicBezTo>
                <a:cubicBezTo>
                  <a:pt x="241" y="397"/>
                  <a:pt x="239" y="403"/>
                  <a:pt x="236" y="409"/>
                </a:cubicBezTo>
                <a:cubicBezTo>
                  <a:pt x="234" y="412"/>
                  <a:pt x="235" y="416"/>
                  <a:pt x="234" y="419"/>
                </a:cubicBezTo>
                <a:cubicBezTo>
                  <a:pt x="233" y="423"/>
                  <a:pt x="234" y="426"/>
                  <a:pt x="237" y="428"/>
                </a:cubicBezTo>
                <a:cubicBezTo>
                  <a:pt x="238" y="427"/>
                  <a:pt x="239" y="426"/>
                  <a:pt x="240" y="425"/>
                </a:cubicBezTo>
                <a:cubicBezTo>
                  <a:pt x="244" y="429"/>
                  <a:pt x="248" y="432"/>
                  <a:pt x="252" y="436"/>
                </a:cubicBezTo>
                <a:cubicBezTo>
                  <a:pt x="252" y="433"/>
                  <a:pt x="252" y="433"/>
                  <a:pt x="252" y="431"/>
                </a:cubicBezTo>
                <a:cubicBezTo>
                  <a:pt x="257" y="435"/>
                  <a:pt x="261" y="439"/>
                  <a:pt x="265" y="442"/>
                </a:cubicBezTo>
                <a:cubicBezTo>
                  <a:pt x="266" y="442"/>
                  <a:pt x="266" y="442"/>
                  <a:pt x="266" y="441"/>
                </a:cubicBezTo>
                <a:cubicBezTo>
                  <a:pt x="264" y="438"/>
                  <a:pt x="263" y="435"/>
                  <a:pt x="260" y="430"/>
                </a:cubicBezTo>
                <a:cubicBezTo>
                  <a:pt x="268" y="433"/>
                  <a:pt x="275" y="436"/>
                  <a:pt x="282" y="439"/>
                </a:cubicBezTo>
                <a:cubicBezTo>
                  <a:pt x="279" y="434"/>
                  <a:pt x="276" y="429"/>
                  <a:pt x="273" y="425"/>
                </a:cubicBezTo>
                <a:cubicBezTo>
                  <a:pt x="274" y="425"/>
                  <a:pt x="274" y="424"/>
                  <a:pt x="275" y="424"/>
                </a:cubicBezTo>
                <a:cubicBezTo>
                  <a:pt x="281" y="432"/>
                  <a:pt x="287" y="439"/>
                  <a:pt x="298" y="439"/>
                </a:cubicBezTo>
                <a:cubicBezTo>
                  <a:pt x="295" y="437"/>
                  <a:pt x="291" y="436"/>
                  <a:pt x="289" y="434"/>
                </a:cubicBezTo>
                <a:cubicBezTo>
                  <a:pt x="286" y="432"/>
                  <a:pt x="284" y="428"/>
                  <a:pt x="282" y="425"/>
                </a:cubicBezTo>
                <a:cubicBezTo>
                  <a:pt x="280" y="423"/>
                  <a:pt x="277" y="421"/>
                  <a:pt x="278" y="416"/>
                </a:cubicBezTo>
                <a:cubicBezTo>
                  <a:pt x="282" y="421"/>
                  <a:pt x="285" y="427"/>
                  <a:pt x="290" y="431"/>
                </a:cubicBezTo>
                <a:cubicBezTo>
                  <a:pt x="295" y="434"/>
                  <a:pt x="300" y="438"/>
                  <a:pt x="308" y="435"/>
                </a:cubicBezTo>
                <a:close/>
                <a:moveTo>
                  <a:pt x="465" y="575"/>
                </a:moveTo>
                <a:cubicBezTo>
                  <a:pt x="466" y="575"/>
                  <a:pt x="466" y="575"/>
                  <a:pt x="466" y="575"/>
                </a:cubicBezTo>
                <a:cubicBezTo>
                  <a:pt x="469" y="568"/>
                  <a:pt x="471" y="561"/>
                  <a:pt x="473" y="554"/>
                </a:cubicBezTo>
                <a:cubicBezTo>
                  <a:pt x="474" y="552"/>
                  <a:pt x="471" y="550"/>
                  <a:pt x="471" y="549"/>
                </a:cubicBezTo>
                <a:cubicBezTo>
                  <a:pt x="470" y="546"/>
                  <a:pt x="467" y="543"/>
                  <a:pt x="463" y="544"/>
                </a:cubicBezTo>
                <a:cubicBezTo>
                  <a:pt x="464" y="551"/>
                  <a:pt x="465" y="557"/>
                  <a:pt x="466" y="564"/>
                </a:cubicBezTo>
                <a:cubicBezTo>
                  <a:pt x="465" y="565"/>
                  <a:pt x="465" y="565"/>
                  <a:pt x="464" y="565"/>
                </a:cubicBezTo>
                <a:cubicBezTo>
                  <a:pt x="463" y="560"/>
                  <a:pt x="462" y="556"/>
                  <a:pt x="460" y="550"/>
                </a:cubicBezTo>
                <a:cubicBezTo>
                  <a:pt x="460" y="554"/>
                  <a:pt x="459" y="557"/>
                  <a:pt x="459" y="560"/>
                </a:cubicBezTo>
                <a:cubicBezTo>
                  <a:pt x="458" y="560"/>
                  <a:pt x="458" y="560"/>
                  <a:pt x="458" y="560"/>
                </a:cubicBezTo>
                <a:cubicBezTo>
                  <a:pt x="456" y="553"/>
                  <a:pt x="455" y="547"/>
                  <a:pt x="454" y="540"/>
                </a:cubicBezTo>
                <a:cubicBezTo>
                  <a:pt x="454" y="540"/>
                  <a:pt x="454" y="540"/>
                  <a:pt x="455" y="540"/>
                </a:cubicBezTo>
                <a:cubicBezTo>
                  <a:pt x="456" y="543"/>
                  <a:pt x="458" y="545"/>
                  <a:pt x="459" y="548"/>
                </a:cubicBezTo>
                <a:cubicBezTo>
                  <a:pt x="460" y="547"/>
                  <a:pt x="461" y="545"/>
                  <a:pt x="460" y="544"/>
                </a:cubicBezTo>
                <a:cubicBezTo>
                  <a:pt x="459" y="539"/>
                  <a:pt x="456" y="537"/>
                  <a:pt x="450" y="537"/>
                </a:cubicBezTo>
                <a:cubicBezTo>
                  <a:pt x="439" y="536"/>
                  <a:pt x="434" y="532"/>
                  <a:pt x="431" y="522"/>
                </a:cubicBezTo>
                <a:cubicBezTo>
                  <a:pt x="430" y="518"/>
                  <a:pt x="429" y="515"/>
                  <a:pt x="428" y="512"/>
                </a:cubicBezTo>
                <a:cubicBezTo>
                  <a:pt x="427" y="509"/>
                  <a:pt x="423" y="506"/>
                  <a:pt x="421" y="503"/>
                </a:cubicBezTo>
                <a:cubicBezTo>
                  <a:pt x="417" y="510"/>
                  <a:pt x="417" y="536"/>
                  <a:pt x="423" y="541"/>
                </a:cubicBezTo>
                <a:cubicBezTo>
                  <a:pt x="423" y="538"/>
                  <a:pt x="422" y="535"/>
                  <a:pt x="422" y="532"/>
                </a:cubicBezTo>
                <a:cubicBezTo>
                  <a:pt x="422" y="530"/>
                  <a:pt x="423" y="528"/>
                  <a:pt x="423" y="525"/>
                </a:cubicBezTo>
                <a:cubicBezTo>
                  <a:pt x="423" y="525"/>
                  <a:pt x="422" y="525"/>
                  <a:pt x="422" y="524"/>
                </a:cubicBezTo>
                <a:cubicBezTo>
                  <a:pt x="424" y="524"/>
                  <a:pt x="426" y="523"/>
                  <a:pt x="429" y="522"/>
                </a:cubicBezTo>
                <a:cubicBezTo>
                  <a:pt x="429" y="524"/>
                  <a:pt x="429" y="526"/>
                  <a:pt x="429" y="528"/>
                </a:cubicBezTo>
                <a:cubicBezTo>
                  <a:pt x="430" y="535"/>
                  <a:pt x="431" y="542"/>
                  <a:pt x="434" y="548"/>
                </a:cubicBezTo>
                <a:cubicBezTo>
                  <a:pt x="437" y="556"/>
                  <a:pt x="438" y="557"/>
                  <a:pt x="431" y="562"/>
                </a:cubicBezTo>
                <a:cubicBezTo>
                  <a:pt x="428" y="564"/>
                  <a:pt x="427" y="567"/>
                  <a:pt x="428" y="571"/>
                </a:cubicBezTo>
                <a:cubicBezTo>
                  <a:pt x="431" y="575"/>
                  <a:pt x="434" y="578"/>
                  <a:pt x="436" y="582"/>
                </a:cubicBezTo>
                <a:cubicBezTo>
                  <a:pt x="438" y="588"/>
                  <a:pt x="442" y="591"/>
                  <a:pt x="448" y="591"/>
                </a:cubicBezTo>
                <a:cubicBezTo>
                  <a:pt x="454" y="590"/>
                  <a:pt x="458" y="586"/>
                  <a:pt x="460" y="580"/>
                </a:cubicBezTo>
                <a:cubicBezTo>
                  <a:pt x="461" y="578"/>
                  <a:pt x="462" y="575"/>
                  <a:pt x="463" y="572"/>
                </a:cubicBezTo>
                <a:cubicBezTo>
                  <a:pt x="463" y="572"/>
                  <a:pt x="463" y="572"/>
                  <a:pt x="464" y="572"/>
                </a:cubicBezTo>
                <a:cubicBezTo>
                  <a:pt x="464" y="573"/>
                  <a:pt x="465" y="574"/>
                  <a:pt x="465" y="575"/>
                </a:cubicBezTo>
                <a:close/>
                <a:moveTo>
                  <a:pt x="210" y="174"/>
                </a:moveTo>
                <a:cubicBezTo>
                  <a:pt x="210" y="175"/>
                  <a:pt x="210" y="175"/>
                  <a:pt x="211" y="175"/>
                </a:cubicBezTo>
                <a:cubicBezTo>
                  <a:pt x="206" y="181"/>
                  <a:pt x="203" y="188"/>
                  <a:pt x="204" y="196"/>
                </a:cubicBezTo>
                <a:cubicBezTo>
                  <a:pt x="210" y="194"/>
                  <a:pt x="212" y="190"/>
                  <a:pt x="214" y="185"/>
                </a:cubicBezTo>
                <a:cubicBezTo>
                  <a:pt x="218" y="177"/>
                  <a:pt x="222" y="169"/>
                  <a:pt x="226" y="161"/>
                </a:cubicBezTo>
                <a:cubicBezTo>
                  <a:pt x="227" y="158"/>
                  <a:pt x="229" y="155"/>
                  <a:pt x="231" y="152"/>
                </a:cubicBezTo>
                <a:cubicBezTo>
                  <a:pt x="230" y="151"/>
                  <a:pt x="231" y="151"/>
                  <a:pt x="231" y="151"/>
                </a:cubicBezTo>
                <a:cubicBezTo>
                  <a:pt x="237" y="153"/>
                  <a:pt x="242" y="153"/>
                  <a:pt x="245" y="147"/>
                </a:cubicBezTo>
                <a:cubicBezTo>
                  <a:pt x="245" y="146"/>
                  <a:pt x="247" y="146"/>
                  <a:pt x="248" y="146"/>
                </a:cubicBezTo>
                <a:cubicBezTo>
                  <a:pt x="249" y="146"/>
                  <a:pt x="250" y="145"/>
                  <a:pt x="250" y="145"/>
                </a:cubicBezTo>
                <a:cubicBezTo>
                  <a:pt x="255" y="138"/>
                  <a:pt x="258" y="130"/>
                  <a:pt x="258" y="122"/>
                </a:cubicBezTo>
                <a:cubicBezTo>
                  <a:pt x="256" y="122"/>
                  <a:pt x="254" y="122"/>
                  <a:pt x="253" y="122"/>
                </a:cubicBezTo>
                <a:cubicBezTo>
                  <a:pt x="251" y="118"/>
                  <a:pt x="250" y="114"/>
                  <a:pt x="247" y="110"/>
                </a:cubicBezTo>
                <a:cubicBezTo>
                  <a:pt x="250" y="110"/>
                  <a:pt x="252" y="111"/>
                  <a:pt x="255" y="112"/>
                </a:cubicBezTo>
                <a:cubicBezTo>
                  <a:pt x="255" y="111"/>
                  <a:pt x="256" y="109"/>
                  <a:pt x="256" y="108"/>
                </a:cubicBezTo>
                <a:cubicBezTo>
                  <a:pt x="257" y="105"/>
                  <a:pt x="256" y="102"/>
                  <a:pt x="253" y="101"/>
                </a:cubicBezTo>
                <a:cubicBezTo>
                  <a:pt x="250" y="100"/>
                  <a:pt x="247" y="101"/>
                  <a:pt x="247" y="105"/>
                </a:cubicBezTo>
                <a:cubicBezTo>
                  <a:pt x="247" y="105"/>
                  <a:pt x="246" y="106"/>
                  <a:pt x="246" y="106"/>
                </a:cubicBezTo>
                <a:cubicBezTo>
                  <a:pt x="239" y="112"/>
                  <a:pt x="232" y="118"/>
                  <a:pt x="225" y="123"/>
                </a:cubicBezTo>
                <a:cubicBezTo>
                  <a:pt x="221" y="126"/>
                  <a:pt x="221" y="128"/>
                  <a:pt x="220" y="132"/>
                </a:cubicBezTo>
                <a:cubicBezTo>
                  <a:pt x="220" y="135"/>
                  <a:pt x="215" y="137"/>
                  <a:pt x="213" y="140"/>
                </a:cubicBezTo>
                <a:cubicBezTo>
                  <a:pt x="211" y="143"/>
                  <a:pt x="212" y="149"/>
                  <a:pt x="207" y="151"/>
                </a:cubicBezTo>
                <a:cubicBezTo>
                  <a:pt x="206" y="151"/>
                  <a:pt x="206" y="152"/>
                  <a:pt x="206" y="153"/>
                </a:cubicBezTo>
                <a:cubicBezTo>
                  <a:pt x="206" y="160"/>
                  <a:pt x="206" y="167"/>
                  <a:pt x="206" y="175"/>
                </a:cubicBezTo>
                <a:cubicBezTo>
                  <a:pt x="208" y="175"/>
                  <a:pt x="209" y="175"/>
                  <a:pt x="210" y="174"/>
                </a:cubicBezTo>
                <a:close/>
                <a:moveTo>
                  <a:pt x="266" y="129"/>
                </a:moveTo>
                <a:cubicBezTo>
                  <a:pt x="269" y="136"/>
                  <a:pt x="266" y="140"/>
                  <a:pt x="262" y="144"/>
                </a:cubicBezTo>
                <a:cubicBezTo>
                  <a:pt x="257" y="150"/>
                  <a:pt x="255" y="157"/>
                  <a:pt x="255" y="164"/>
                </a:cubicBezTo>
                <a:cubicBezTo>
                  <a:pt x="255" y="169"/>
                  <a:pt x="258" y="173"/>
                  <a:pt x="259" y="177"/>
                </a:cubicBezTo>
                <a:cubicBezTo>
                  <a:pt x="259" y="177"/>
                  <a:pt x="260" y="177"/>
                  <a:pt x="260" y="176"/>
                </a:cubicBezTo>
                <a:cubicBezTo>
                  <a:pt x="261" y="171"/>
                  <a:pt x="262" y="166"/>
                  <a:pt x="263" y="161"/>
                </a:cubicBezTo>
                <a:cubicBezTo>
                  <a:pt x="264" y="161"/>
                  <a:pt x="264" y="161"/>
                  <a:pt x="265" y="161"/>
                </a:cubicBezTo>
                <a:cubicBezTo>
                  <a:pt x="263" y="169"/>
                  <a:pt x="263" y="176"/>
                  <a:pt x="266" y="183"/>
                </a:cubicBezTo>
                <a:cubicBezTo>
                  <a:pt x="268" y="187"/>
                  <a:pt x="269" y="189"/>
                  <a:pt x="273" y="187"/>
                </a:cubicBezTo>
                <a:cubicBezTo>
                  <a:pt x="275" y="197"/>
                  <a:pt x="277" y="206"/>
                  <a:pt x="278" y="215"/>
                </a:cubicBezTo>
                <a:cubicBezTo>
                  <a:pt x="279" y="215"/>
                  <a:pt x="279" y="215"/>
                  <a:pt x="280" y="215"/>
                </a:cubicBezTo>
                <a:cubicBezTo>
                  <a:pt x="280" y="210"/>
                  <a:pt x="281" y="204"/>
                  <a:pt x="281" y="199"/>
                </a:cubicBezTo>
                <a:cubicBezTo>
                  <a:pt x="281" y="194"/>
                  <a:pt x="279" y="190"/>
                  <a:pt x="278" y="186"/>
                </a:cubicBezTo>
                <a:cubicBezTo>
                  <a:pt x="275" y="175"/>
                  <a:pt x="277" y="164"/>
                  <a:pt x="280" y="154"/>
                </a:cubicBezTo>
                <a:cubicBezTo>
                  <a:pt x="282" y="150"/>
                  <a:pt x="284" y="147"/>
                  <a:pt x="285" y="143"/>
                </a:cubicBezTo>
                <a:cubicBezTo>
                  <a:pt x="286" y="137"/>
                  <a:pt x="290" y="135"/>
                  <a:pt x="295" y="139"/>
                </a:cubicBezTo>
                <a:cubicBezTo>
                  <a:pt x="296" y="138"/>
                  <a:pt x="297" y="136"/>
                  <a:pt x="299" y="134"/>
                </a:cubicBezTo>
                <a:cubicBezTo>
                  <a:pt x="299" y="138"/>
                  <a:pt x="298" y="141"/>
                  <a:pt x="298" y="144"/>
                </a:cubicBezTo>
                <a:cubicBezTo>
                  <a:pt x="298" y="146"/>
                  <a:pt x="299" y="147"/>
                  <a:pt x="300" y="148"/>
                </a:cubicBezTo>
                <a:cubicBezTo>
                  <a:pt x="301" y="147"/>
                  <a:pt x="303" y="146"/>
                  <a:pt x="303" y="145"/>
                </a:cubicBezTo>
                <a:cubicBezTo>
                  <a:pt x="306" y="140"/>
                  <a:pt x="309" y="134"/>
                  <a:pt x="311" y="128"/>
                </a:cubicBezTo>
                <a:cubicBezTo>
                  <a:pt x="313" y="131"/>
                  <a:pt x="313" y="134"/>
                  <a:pt x="313" y="137"/>
                </a:cubicBezTo>
                <a:cubicBezTo>
                  <a:pt x="314" y="139"/>
                  <a:pt x="314" y="142"/>
                  <a:pt x="314" y="144"/>
                </a:cubicBezTo>
                <a:cubicBezTo>
                  <a:pt x="313" y="148"/>
                  <a:pt x="312" y="152"/>
                  <a:pt x="316" y="156"/>
                </a:cubicBezTo>
                <a:cubicBezTo>
                  <a:pt x="316" y="154"/>
                  <a:pt x="317" y="152"/>
                  <a:pt x="317" y="150"/>
                </a:cubicBezTo>
                <a:cubicBezTo>
                  <a:pt x="317" y="145"/>
                  <a:pt x="317" y="140"/>
                  <a:pt x="318" y="135"/>
                </a:cubicBezTo>
                <a:cubicBezTo>
                  <a:pt x="318" y="129"/>
                  <a:pt x="320" y="124"/>
                  <a:pt x="312" y="122"/>
                </a:cubicBezTo>
                <a:cubicBezTo>
                  <a:pt x="311" y="122"/>
                  <a:pt x="310" y="120"/>
                  <a:pt x="309" y="119"/>
                </a:cubicBezTo>
                <a:cubicBezTo>
                  <a:pt x="308" y="119"/>
                  <a:pt x="308" y="119"/>
                  <a:pt x="307" y="119"/>
                </a:cubicBezTo>
                <a:cubicBezTo>
                  <a:pt x="307" y="120"/>
                  <a:pt x="306" y="121"/>
                  <a:pt x="306" y="123"/>
                </a:cubicBezTo>
                <a:cubicBezTo>
                  <a:pt x="295" y="121"/>
                  <a:pt x="285" y="124"/>
                  <a:pt x="276" y="131"/>
                </a:cubicBezTo>
                <a:cubicBezTo>
                  <a:pt x="276" y="131"/>
                  <a:pt x="276" y="130"/>
                  <a:pt x="276" y="130"/>
                </a:cubicBezTo>
                <a:cubicBezTo>
                  <a:pt x="273" y="130"/>
                  <a:pt x="270" y="129"/>
                  <a:pt x="266" y="129"/>
                </a:cubicBezTo>
                <a:close/>
                <a:moveTo>
                  <a:pt x="365" y="408"/>
                </a:moveTo>
                <a:cubicBezTo>
                  <a:pt x="366" y="408"/>
                  <a:pt x="366" y="408"/>
                  <a:pt x="366" y="408"/>
                </a:cubicBezTo>
                <a:cubicBezTo>
                  <a:pt x="366" y="407"/>
                  <a:pt x="366" y="406"/>
                  <a:pt x="366" y="405"/>
                </a:cubicBezTo>
                <a:cubicBezTo>
                  <a:pt x="368" y="404"/>
                  <a:pt x="369" y="404"/>
                  <a:pt x="371" y="403"/>
                </a:cubicBezTo>
                <a:cubicBezTo>
                  <a:pt x="369" y="401"/>
                  <a:pt x="366" y="400"/>
                  <a:pt x="364" y="398"/>
                </a:cubicBezTo>
                <a:cubicBezTo>
                  <a:pt x="364" y="397"/>
                  <a:pt x="365" y="395"/>
                  <a:pt x="366" y="392"/>
                </a:cubicBezTo>
                <a:cubicBezTo>
                  <a:pt x="366" y="391"/>
                  <a:pt x="366" y="389"/>
                  <a:pt x="366" y="387"/>
                </a:cubicBezTo>
                <a:cubicBezTo>
                  <a:pt x="364" y="388"/>
                  <a:pt x="362" y="388"/>
                  <a:pt x="361" y="389"/>
                </a:cubicBezTo>
                <a:cubicBezTo>
                  <a:pt x="356" y="394"/>
                  <a:pt x="351" y="399"/>
                  <a:pt x="348" y="404"/>
                </a:cubicBezTo>
                <a:cubicBezTo>
                  <a:pt x="342" y="414"/>
                  <a:pt x="333" y="417"/>
                  <a:pt x="322" y="417"/>
                </a:cubicBezTo>
                <a:cubicBezTo>
                  <a:pt x="319" y="417"/>
                  <a:pt x="316" y="417"/>
                  <a:pt x="316" y="421"/>
                </a:cubicBezTo>
                <a:cubicBezTo>
                  <a:pt x="315" y="427"/>
                  <a:pt x="317" y="431"/>
                  <a:pt x="321" y="432"/>
                </a:cubicBezTo>
                <a:cubicBezTo>
                  <a:pt x="318" y="437"/>
                  <a:pt x="315" y="443"/>
                  <a:pt x="312" y="448"/>
                </a:cubicBezTo>
                <a:cubicBezTo>
                  <a:pt x="310" y="446"/>
                  <a:pt x="309" y="446"/>
                  <a:pt x="305" y="450"/>
                </a:cubicBezTo>
                <a:cubicBezTo>
                  <a:pt x="304" y="450"/>
                  <a:pt x="303" y="453"/>
                  <a:pt x="304" y="454"/>
                </a:cubicBezTo>
                <a:cubicBezTo>
                  <a:pt x="306" y="459"/>
                  <a:pt x="308" y="464"/>
                  <a:pt x="310" y="470"/>
                </a:cubicBezTo>
                <a:cubicBezTo>
                  <a:pt x="311" y="471"/>
                  <a:pt x="312" y="473"/>
                  <a:pt x="312" y="473"/>
                </a:cubicBezTo>
                <a:cubicBezTo>
                  <a:pt x="314" y="473"/>
                  <a:pt x="315" y="472"/>
                  <a:pt x="316" y="471"/>
                </a:cubicBezTo>
                <a:cubicBezTo>
                  <a:pt x="318" y="469"/>
                  <a:pt x="319" y="467"/>
                  <a:pt x="320" y="465"/>
                </a:cubicBezTo>
                <a:cubicBezTo>
                  <a:pt x="320" y="468"/>
                  <a:pt x="319" y="470"/>
                  <a:pt x="318" y="472"/>
                </a:cubicBezTo>
                <a:cubicBezTo>
                  <a:pt x="317" y="474"/>
                  <a:pt x="316" y="477"/>
                  <a:pt x="316" y="479"/>
                </a:cubicBezTo>
                <a:cubicBezTo>
                  <a:pt x="316" y="480"/>
                  <a:pt x="317" y="482"/>
                  <a:pt x="318" y="483"/>
                </a:cubicBezTo>
                <a:cubicBezTo>
                  <a:pt x="319" y="482"/>
                  <a:pt x="320" y="482"/>
                  <a:pt x="321" y="481"/>
                </a:cubicBezTo>
                <a:cubicBezTo>
                  <a:pt x="323" y="479"/>
                  <a:pt x="324" y="476"/>
                  <a:pt x="326" y="474"/>
                </a:cubicBezTo>
                <a:cubicBezTo>
                  <a:pt x="330" y="467"/>
                  <a:pt x="330" y="465"/>
                  <a:pt x="322" y="460"/>
                </a:cubicBezTo>
                <a:cubicBezTo>
                  <a:pt x="324" y="459"/>
                  <a:pt x="325" y="457"/>
                  <a:pt x="326" y="456"/>
                </a:cubicBezTo>
                <a:cubicBezTo>
                  <a:pt x="326" y="463"/>
                  <a:pt x="331" y="462"/>
                  <a:pt x="334" y="462"/>
                </a:cubicBezTo>
                <a:cubicBezTo>
                  <a:pt x="335" y="464"/>
                  <a:pt x="336" y="466"/>
                  <a:pt x="337" y="467"/>
                </a:cubicBezTo>
                <a:cubicBezTo>
                  <a:pt x="339" y="469"/>
                  <a:pt x="341" y="469"/>
                  <a:pt x="344" y="470"/>
                </a:cubicBezTo>
                <a:cubicBezTo>
                  <a:pt x="344" y="470"/>
                  <a:pt x="346" y="467"/>
                  <a:pt x="345" y="467"/>
                </a:cubicBezTo>
                <a:cubicBezTo>
                  <a:pt x="345" y="464"/>
                  <a:pt x="343" y="462"/>
                  <a:pt x="342" y="460"/>
                </a:cubicBezTo>
                <a:cubicBezTo>
                  <a:pt x="342" y="460"/>
                  <a:pt x="341" y="460"/>
                  <a:pt x="341" y="460"/>
                </a:cubicBezTo>
                <a:cubicBezTo>
                  <a:pt x="337" y="458"/>
                  <a:pt x="332" y="456"/>
                  <a:pt x="328" y="453"/>
                </a:cubicBezTo>
                <a:cubicBezTo>
                  <a:pt x="329" y="448"/>
                  <a:pt x="330" y="443"/>
                  <a:pt x="323" y="441"/>
                </a:cubicBezTo>
                <a:cubicBezTo>
                  <a:pt x="325" y="439"/>
                  <a:pt x="327" y="437"/>
                  <a:pt x="328" y="436"/>
                </a:cubicBezTo>
                <a:cubicBezTo>
                  <a:pt x="329" y="438"/>
                  <a:pt x="331" y="441"/>
                  <a:pt x="333" y="443"/>
                </a:cubicBezTo>
                <a:cubicBezTo>
                  <a:pt x="337" y="437"/>
                  <a:pt x="344" y="434"/>
                  <a:pt x="341" y="426"/>
                </a:cubicBezTo>
                <a:cubicBezTo>
                  <a:pt x="340" y="421"/>
                  <a:pt x="343" y="418"/>
                  <a:pt x="346" y="413"/>
                </a:cubicBezTo>
                <a:cubicBezTo>
                  <a:pt x="347" y="416"/>
                  <a:pt x="348" y="418"/>
                  <a:pt x="349" y="419"/>
                </a:cubicBezTo>
                <a:cubicBezTo>
                  <a:pt x="352" y="423"/>
                  <a:pt x="358" y="421"/>
                  <a:pt x="357" y="418"/>
                </a:cubicBezTo>
                <a:cubicBezTo>
                  <a:pt x="356" y="415"/>
                  <a:pt x="352" y="413"/>
                  <a:pt x="350" y="411"/>
                </a:cubicBezTo>
                <a:cubicBezTo>
                  <a:pt x="353" y="406"/>
                  <a:pt x="357" y="411"/>
                  <a:pt x="362" y="411"/>
                </a:cubicBezTo>
                <a:cubicBezTo>
                  <a:pt x="360" y="409"/>
                  <a:pt x="358" y="407"/>
                  <a:pt x="357" y="405"/>
                </a:cubicBezTo>
                <a:cubicBezTo>
                  <a:pt x="358" y="404"/>
                  <a:pt x="359" y="403"/>
                  <a:pt x="360" y="402"/>
                </a:cubicBezTo>
                <a:cubicBezTo>
                  <a:pt x="362" y="405"/>
                  <a:pt x="364" y="407"/>
                  <a:pt x="365" y="408"/>
                </a:cubicBezTo>
                <a:close/>
                <a:moveTo>
                  <a:pt x="43" y="475"/>
                </a:moveTo>
                <a:cubicBezTo>
                  <a:pt x="43" y="475"/>
                  <a:pt x="43" y="475"/>
                  <a:pt x="44" y="475"/>
                </a:cubicBezTo>
                <a:cubicBezTo>
                  <a:pt x="44" y="476"/>
                  <a:pt x="44" y="477"/>
                  <a:pt x="44" y="478"/>
                </a:cubicBezTo>
                <a:cubicBezTo>
                  <a:pt x="43" y="493"/>
                  <a:pt x="41" y="509"/>
                  <a:pt x="40" y="525"/>
                </a:cubicBezTo>
                <a:cubicBezTo>
                  <a:pt x="40" y="527"/>
                  <a:pt x="40" y="528"/>
                  <a:pt x="40" y="530"/>
                </a:cubicBezTo>
                <a:cubicBezTo>
                  <a:pt x="40" y="530"/>
                  <a:pt x="42" y="530"/>
                  <a:pt x="42" y="530"/>
                </a:cubicBezTo>
                <a:cubicBezTo>
                  <a:pt x="43" y="528"/>
                  <a:pt x="43" y="527"/>
                  <a:pt x="44" y="526"/>
                </a:cubicBezTo>
                <a:cubicBezTo>
                  <a:pt x="44" y="521"/>
                  <a:pt x="44" y="516"/>
                  <a:pt x="45" y="511"/>
                </a:cubicBezTo>
                <a:cubicBezTo>
                  <a:pt x="46" y="504"/>
                  <a:pt x="47" y="497"/>
                  <a:pt x="49" y="490"/>
                </a:cubicBezTo>
                <a:cubicBezTo>
                  <a:pt x="50" y="480"/>
                  <a:pt x="48" y="471"/>
                  <a:pt x="45" y="463"/>
                </a:cubicBezTo>
                <a:cubicBezTo>
                  <a:pt x="44" y="462"/>
                  <a:pt x="41" y="460"/>
                  <a:pt x="40" y="461"/>
                </a:cubicBezTo>
                <a:cubicBezTo>
                  <a:pt x="37" y="462"/>
                  <a:pt x="34" y="464"/>
                  <a:pt x="32" y="467"/>
                </a:cubicBezTo>
                <a:cubicBezTo>
                  <a:pt x="30" y="469"/>
                  <a:pt x="28" y="472"/>
                  <a:pt x="26" y="474"/>
                </a:cubicBezTo>
                <a:cubicBezTo>
                  <a:pt x="26" y="474"/>
                  <a:pt x="26" y="474"/>
                  <a:pt x="25" y="474"/>
                </a:cubicBezTo>
                <a:cubicBezTo>
                  <a:pt x="26" y="472"/>
                  <a:pt x="26" y="471"/>
                  <a:pt x="26" y="469"/>
                </a:cubicBezTo>
                <a:cubicBezTo>
                  <a:pt x="26" y="469"/>
                  <a:pt x="25" y="469"/>
                  <a:pt x="25" y="468"/>
                </a:cubicBezTo>
                <a:cubicBezTo>
                  <a:pt x="24" y="470"/>
                  <a:pt x="21" y="472"/>
                  <a:pt x="21" y="473"/>
                </a:cubicBezTo>
                <a:cubicBezTo>
                  <a:pt x="20" y="481"/>
                  <a:pt x="19" y="489"/>
                  <a:pt x="20" y="496"/>
                </a:cubicBezTo>
                <a:cubicBezTo>
                  <a:pt x="20" y="504"/>
                  <a:pt x="22" y="511"/>
                  <a:pt x="19" y="518"/>
                </a:cubicBezTo>
                <a:cubicBezTo>
                  <a:pt x="18" y="520"/>
                  <a:pt x="18" y="521"/>
                  <a:pt x="18" y="523"/>
                </a:cubicBezTo>
                <a:cubicBezTo>
                  <a:pt x="18" y="523"/>
                  <a:pt x="19" y="523"/>
                  <a:pt x="19" y="523"/>
                </a:cubicBezTo>
                <a:cubicBezTo>
                  <a:pt x="21" y="520"/>
                  <a:pt x="22" y="517"/>
                  <a:pt x="24" y="513"/>
                </a:cubicBezTo>
                <a:cubicBezTo>
                  <a:pt x="25" y="513"/>
                  <a:pt x="25" y="513"/>
                  <a:pt x="25" y="514"/>
                </a:cubicBezTo>
                <a:cubicBezTo>
                  <a:pt x="24" y="517"/>
                  <a:pt x="24" y="521"/>
                  <a:pt x="23" y="524"/>
                </a:cubicBezTo>
                <a:cubicBezTo>
                  <a:pt x="20" y="529"/>
                  <a:pt x="20" y="534"/>
                  <a:pt x="21" y="539"/>
                </a:cubicBezTo>
                <a:cubicBezTo>
                  <a:pt x="22" y="541"/>
                  <a:pt x="23" y="545"/>
                  <a:pt x="26" y="544"/>
                </a:cubicBezTo>
                <a:cubicBezTo>
                  <a:pt x="27" y="544"/>
                  <a:pt x="27" y="540"/>
                  <a:pt x="27" y="538"/>
                </a:cubicBezTo>
                <a:cubicBezTo>
                  <a:pt x="27" y="533"/>
                  <a:pt x="26" y="528"/>
                  <a:pt x="31" y="524"/>
                </a:cubicBezTo>
                <a:cubicBezTo>
                  <a:pt x="31" y="529"/>
                  <a:pt x="31" y="534"/>
                  <a:pt x="31" y="539"/>
                </a:cubicBezTo>
                <a:cubicBezTo>
                  <a:pt x="32" y="539"/>
                  <a:pt x="33" y="539"/>
                  <a:pt x="33" y="539"/>
                </a:cubicBezTo>
                <a:cubicBezTo>
                  <a:pt x="34" y="537"/>
                  <a:pt x="35" y="535"/>
                  <a:pt x="36" y="533"/>
                </a:cubicBezTo>
                <a:cubicBezTo>
                  <a:pt x="36" y="531"/>
                  <a:pt x="35" y="528"/>
                  <a:pt x="36" y="527"/>
                </a:cubicBezTo>
                <a:cubicBezTo>
                  <a:pt x="40" y="513"/>
                  <a:pt x="41" y="499"/>
                  <a:pt x="41" y="486"/>
                </a:cubicBezTo>
                <a:cubicBezTo>
                  <a:pt x="41" y="482"/>
                  <a:pt x="42" y="478"/>
                  <a:pt x="43" y="475"/>
                </a:cubicBezTo>
                <a:close/>
                <a:moveTo>
                  <a:pt x="124" y="249"/>
                </a:moveTo>
                <a:cubicBezTo>
                  <a:pt x="120" y="249"/>
                  <a:pt x="117" y="252"/>
                  <a:pt x="116" y="255"/>
                </a:cubicBezTo>
                <a:cubicBezTo>
                  <a:pt x="115" y="259"/>
                  <a:pt x="114" y="262"/>
                  <a:pt x="113" y="266"/>
                </a:cubicBezTo>
                <a:cubicBezTo>
                  <a:pt x="111" y="269"/>
                  <a:pt x="110" y="273"/>
                  <a:pt x="108" y="276"/>
                </a:cubicBezTo>
                <a:cubicBezTo>
                  <a:pt x="108" y="276"/>
                  <a:pt x="107" y="276"/>
                  <a:pt x="106" y="276"/>
                </a:cubicBezTo>
                <a:cubicBezTo>
                  <a:pt x="110" y="266"/>
                  <a:pt x="113" y="257"/>
                  <a:pt x="117" y="246"/>
                </a:cubicBezTo>
                <a:cubicBezTo>
                  <a:pt x="113" y="247"/>
                  <a:pt x="111" y="248"/>
                  <a:pt x="108" y="249"/>
                </a:cubicBezTo>
                <a:cubicBezTo>
                  <a:pt x="106" y="249"/>
                  <a:pt x="105" y="251"/>
                  <a:pt x="103" y="251"/>
                </a:cubicBezTo>
                <a:cubicBezTo>
                  <a:pt x="96" y="251"/>
                  <a:pt x="90" y="253"/>
                  <a:pt x="84" y="255"/>
                </a:cubicBezTo>
                <a:cubicBezTo>
                  <a:pt x="74" y="257"/>
                  <a:pt x="67" y="264"/>
                  <a:pt x="58" y="268"/>
                </a:cubicBezTo>
                <a:cubicBezTo>
                  <a:pt x="58" y="268"/>
                  <a:pt x="58" y="269"/>
                  <a:pt x="58" y="269"/>
                </a:cubicBezTo>
                <a:cubicBezTo>
                  <a:pt x="59" y="270"/>
                  <a:pt x="60" y="270"/>
                  <a:pt x="61" y="271"/>
                </a:cubicBezTo>
                <a:cubicBezTo>
                  <a:pt x="60" y="276"/>
                  <a:pt x="58" y="280"/>
                  <a:pt x="56" y="284"/>
                </a:cubicBezTo>
                <a:cubicBezTo>
                  <a:pt x="57" y="284"/>
                  <a:pt x="57" y="285"/>
                  <a:pt x="57" y="285"/>
                </a:cubicBezTo>
                <a:cubicBezTo>
                  <a:pt x="65" y="278"/>
                  <a:pt x="70" y="269"/>
                  <a:pt x="79" y="264"/>
                </a:cubicBezTo>
                <a:cubicBezTo>
                  <a:pt x="72" y="272"/>
                  <a:pt x="64" y="280"/>
                  <a:pt x="59" y="289"/>
                </a:cubicBezTo>
                <a:cubicBezTo>
                  <a:pt x="64" y="290"/>
                  <a:pt x="67" y="287"/>
                  <a:pt x="69" y="284"/>
                </a:cubicBezTo>
                <a:cubicBezTo>
                  <a:pt x="72" y="280"/>
                  <a:pt x="75" y="277"/>
                  <a:pt x="77" y="274"/>
                </a:cubicBezTo>
                <a:cubicBezTo>
                  <a:pt x="78" y="274"/>
                  <a:pt x="78" y="274"/>
                  <a:pt x="78" y="275"/>
                </a:cubicBezTo>
                <a:cubicBezTo>
                  <a:pt x="77" y="276"/>
                  <a:pt x="76" y="278"/>
                  <a:pt x="75" y="280"/>
                </a:cubicBezTo>
                <a:cubicBezTo>
                  <a:pt x="81" y="281"/>
                  <a:pt x="81" y="281"/>
                  <a:pt x="85" y="277"/>
                </a:cubicBezTo>
                <a:cubicBezTo>
                  <a:pt x="89" y="273"/>
                  <a:pt x="93" y="269"/>
                  <a:pt x="98" y="264"/>
                </a:cubicBezTo>
                <a:cubicBezTo>
                  <a:pt x="102" y="270"/>
                  <a:pt x="101" y="275"/>
                  <a:pt x="99" y="279"/>
                </a:cubicBezTo>
                <a:cubicBezTo>
                  <a:pt x="97" y="283"/>
                  <a:pt x="95" y="286"/>
                  <a:pt x="95" y="289"/>
                </a:cubicBezTo>
                <a:cubicBezTo>
                  <a:pt x="94" y="291"/>
                  <a:pt x="96" y="293"/>
                  <a:pt x="96" y="295"/>
                </a:cubicBezTo>
                <a:cubicBezTo>
                  <a:pt x="98" y="294"/>
                  <a:pt x="100" y="293"/>
                  <a:pt x="101" y="292"/>
                </a:cubicBezTo>
                <a:cubicBezTo>
                  <a:pt x="112" y="279"/>
                  <a:pt x="120" y="266"/>
                  <a:pt x="124" y="249"/>
                </a:cubicBezTo>
                <a:close/>
                <a:moveTo>
                  <a:pt x="529" y="800"/>
                </a:moveTo>
                <a:cubicBezTo>
                  <a:pt x="536" y="804"/>
                  <a:pt x="542" y="803"/>
                  <a:pt x="544" y="798"/>
                </a:cubicBezTo>
                <a:cubicBezTo>
                  <a:pt x="537" y="795"/>
                  <a:pt x="529" y="795"/>
                  <a:pt x="524" y="799"/>
                </a:cubicBezTo>
                <a:cubicBezTo>
                  <a:pt x="524" y="794"/>
                  <a:pt x="528" y="793"/>
                  <a:pt x="532" y="792"/>
                </a:cubicBezTo>
                <a:cubicBezTo>
                  <a:pt x="535" y="791"/>
                  <a:pt x="538" y="791"/>
                  <a:pt x="537" y="786"/>
                </a:cubicBezTo>
                <a:cubicBezTo>
                  <a:pt x="535" y="786"/>
                  <a:pt x="532" y="786"/>
                  <a:pt x="529" y="786"/>
                </a:cubicBezTo>
                <a:cubicBezTo>
                  <a:pt x="531" y="782"/>
                  <a:pt x="537" y="782"/>
                  <a:pt x="535" y="777"/>
                </a:cubicBezTo>
                <a:cubicBezTo>
                  <a:pt x="534" y="777"/>
                  <a:pt x="532" y="778"/>
                  <a:pt x="530" y="778"/>
                </a:cubicBezTo>
                <a:cubicBezTo>
                  <a:pt x="536" y="772"/>
                  <a:pt x="544" y="774"/>
                  <a:pt x="549" y="769"/>
                </a:cubicBezTo>
                <a:cubicBezTo>
                  <a:pt x="549" y="769"/>
                  <a:pt x="549" y="768"/>
                  <a:pt x="548" y="768"/>
                </a:cubicBezTo>
                <a:cubicBezTo>
                  <a:pt x="544" y="769"/>
                  <a:pt x="540" y="770"/>
                  <a:pt x="536" y="771"/>
                </a:cubicBezTo>
                <a:cubicBezTo>
                  <a:pt x="536" y="765"/>
                  <a:pt x="540" y="762"/>
                  <a:pt x="546" y="762"/>
                </a:cubicBezTo>
                <a:cubicBezTo>
                  <a:pt x="551" y="762"/>
                  <a:pt x="555" y="762"/>
                  <a:pt x="560" y="761"/>
                </a:cubicBezTo>
                <a:cubicBezTo>
                  <a:pt x="560" y="761"/>
                  <a:pt x="560" y="760"/>
                  <a:pt x="560" y="760"/>
                </a:cubicBezTo>
                <a:cubicBezTo>
                  <a:pt x="559" y="759"/>
                  <a:pt x="558" y="758"/>
                  <a:pt x="556" y="758"/>
                </a:cubicBezTo>
                <a:cubicBezTo>
                  <a:pt x="553" y="758"/>
                  <a:pt x="550" y="759"/>
                  <a:pt x="547" y="759"/>
                </a:cubicBezTo>
                <a:cubicBezTo>
                  <a:pt x="545" y="759"/>
                  <a:pt x="542" y="759"/>
                  <a:pt x="541" y="758"/>
                </a:cubicBezTo>
                <a:cubicBezTo>
                  <a:pt x="541" y="757"/>
                  <a:pt x="541" y="754"/>
                  <a:pt x="541" y="752"/>
                </a:cubicBezTo>
                <a:cubicBezTo>
                  <a:pt x="541" y="751"/>
                  <a:pt x="542" y="750"/>
                  <a:pt x="543" y="749"/>
                </a:cubicBezTo>
                <a:cubicBezTo>
                  <a:pt x="545" y="753"/>
                  <a:pt x="551" y="755"/>
                  <a:pt x="554" y="753"/>
                </a:cubicBezTo>
                <a:cubicBezTo>
                  <a:pt x="556" y="751"/>
                  <a:pt x="557" y="748"/>
                  <a:pt x="558" y="746"/>
                </a:cubicBezTo>
                <a:cubicBezTo>
                  <a:pt x="558" y="745"/>
                  <a:pt x="556" y="743"/>
                  <a:pt x="556" y="743"/>
                </a:cubicBezTo>
                <a:cubicBezTo>
                  <a:pt x="548" y="741"/>
                  <a:pt x="541" y="744"/>
                  <a:pt x="537" y="751"/>
                </a:cubicBezTo>
                <a:cubicBezTo>
                  <a:pt x="534" y="758"/>
                  <a:pt x="531" y="765"/>
                  <a:pt x="528" y="772"/>
                </a:cubicBezTo>
                <a:cubicBezTo>
                  <a:pt x="526" y="776"/>
                  <a:pt x="525" y="780"/>
                  <a:pt x="524" y="783"/>
                </a:cubicBezTo>
                <a:cubicBezTo>
                  <a:pt x="523" y="786"/>
                  <a:pt x="523" y="789"/>
                  <a:pt x="522" y="792"/>
                </a:cubicBezTo>
                <a:cubicBezTo>
                  <a:pt x="520" y="799"/>
                  <a:pt x="516" y="805"/>
                  <a:pt x="513" y="811"/>
                </a:cubicBezTo>
                <a:cubicBezTo>
                  <a:pt x="511" y="816"/>
                  <a:pt x="511" y="821"/>
                  <a:pt x="513" y="826"/>
                </a:cubicBezTo>
                <a:cubicBezTo>
                  <a:pt x="515" y="823"/>
                  <a:pt x="515" y="821"/>
                  <a:pt x="516" y="818"/>
                </a:cubicBezTo>
                <a:cubicBezTo>
                  <a:pt x="517" y="819"/>
                  <a:pt x="518" y="819"/>
                  <a:pt x="519" y="819"/>
                </a:cubicBezTo>
                <a:cubicBezTo>
                  <a:pt x="519" y="823"/>
                  <a:pt x="519" y="827"/>
                  <a:pt x="519" y="832"/>
                </a:cubicBezTo>
                <a:cubicBezTo>
                  <a:pt x="519" y="833"/>
                  <a:pt x="521" y="834"/>
                  <a:pt x="522" y="835"/>
                </a:cubicBezTo>
                <a:cubicBezTo>
                  <a:pt x="522" y="834"/>
                  <a:pt x="523" y="832"/>
                  <a:pt x="523" y="831"/>
                </a:cubicBezTo>
                <a:cubicBezTo>
                  <a:pt x="521" y="824"/>
                  <a:pt x="524" y="818"/>
                  <a:pt x="528" y="813"/>
                </a:cubicBezTo>
                <a:cubicBezTo>
                  <a:pt x="528" y="815"/>
                  <a:pt x="528" y="816"/>
                  <a:pt x="527" y="818"/>
                </a:cubicBezTo>
                <a:cubicBezTo>
                  <a:pt x="527" y="823"/>
                  <a:pt x="525" y="827"/>
                  <a:pt x="525" y="831"/>
                </a:cubicBezTo>
                <a:cubicBezTo>
                  <a:pt x="525" y="835"/>
                  <a:pt x="526" y="838"/>
                  <a:pt x="531" y="837"/>
                </a:cubicBezTo>
                <a:cubicBezTo>
                  <a:pt x="530" y="826"/>
                  <a:pt x="532" y="816"/>
                  <a:pt x="539" y="807"/>
                </a:cubicBezTo>
                <a:cubicBezTo>
                  <a:pt x="527" y="807"/>
                  <a:pt x="527" y="806"/>
                  <a:pt x="529" y="800"/>
                </a:cubicBezTo>
                <a:close/>
                <a:moveTo>
                  <a:pt x="429" y="710"/>
                </a:moveTo>
                <a:cubicBezTo>
                  <a:pt x="430" y="706"/>
                  <a:pt x="431" y="703"/>
                  <a:pt x="432" y="700"/>
                </a:cubicBezTo>
                <a:cubicBezTo>
                  <a:pt x="433" y="700"/>
                  <a:pt x="433" y="700"/>
                  <a:pt x="434" y="699"/>
                </a:cubicBezTo>
                <a:cubicBezTo>
                  <a:pt x="435" y="701"/>
                  <a:pt x="437" y="704"/>
                  <a:pt x="438" y="706"/>
                </a:cubicBezTo>
                <a:cubicBezTo>
                  <a:pt x="439" y="706"/>
                  <a:pt x="440" y="708"/>
                  <a:pt x="440" y="708"/>
                </a:cubicBezTo>
                <a:cubicBezTo>
                  <a:pt x="444" y="706"/>
                  <a:pt x="448" y="710"/>
                  <a:pt x="452" y="707"/>
                </a:cubicBezTo>
                <a:cubicBezTo>
                  <a:pt x="453" y="706"/>
                  <a:pt x="455" y="706"/>
                  <a:pt x="457" y="705"/>
                </a:cubicBezTo>
                <a:cubicBezTo>
                  <a:pt x="452" y="714"/>
                  <a:pt x="445" y="711"/>
                  <a:pt x="439" y="710"/>
                </a:cubicBezTo>
                <a:cubicBezTo>
                  <a:pt x="438" y="716"/>
                  <a:pt x="439" y="717"/>
                  <a:pt x="444" y="717"/>
                </a:cubicBezTo>
                <a:cubicBezTo>
                  <a:pt x="448" y="717"/>
                  <a:pt x="451" y="716"/>
                  <a:pt x="455" y="715"/>
                </a:cubicBezTo>
                <a:cubicBezTo>
                  <a:pt x="457" y="715"/>
                  <a:pt x="460" y="714"/>
                  <a:pt x="462" y="714"/>
                </a:cubicBezTo>
                <a:cubicBezTo>
                  <a:pt x="458" y="720"/>
                  <a:pt x="452" y="719"/>
                  <a:pt x="446" y="720"/>
                </a:cubicBezTo>
                <a:cubicBezTo>
                  <a:pt x="443" y="720"/>
                  <a:pt x="439" y="719"/>
                  <a:pt x="439" y="723"/>
                </a:cubicBezTo>
                <a:cubicBezTo>
                  <a:pt x="439" y="724"/>
                  <a:pt x="444" y="726"/>
                  <a:pt x="446" y="725"/>
                </a:cubicBezTo>
                <a:cubicBezTo>
                  <a:pt x="452" y="724"/>
                  <a:pt x="457" y="723"/>
                  <a:pt x="463" y="721"/>
                </a:cubicBezTo>
                <a:cubicBezTo>
                  <a:pt x="463" y="721"/>
                  <a:pt x="463" y="722"/>
                  <a:pt x="463" y="722"/>
                </a:cubicBezTo>
                <a:cubicBezTo>
                  <a:pt x="459" y="725"/>
                  <a:pt x="455" y="727"/>
                  <a:pt x="451" y="730"/>
                </a:cubicBezTo>
                <a:cubicBezTo>
                  <a:pt x="451" y="730"/>
                  <a:pt x="451" y="730"/>
                  <a:pt x="451" y="731"/>
                </a:cubicBezTo>
                <a:cubicBezTo>
                  <a:pt x="453" y="731"/>
                  <a:pt x="455" y="731"/>
                  <a:pt x="457" y="731"/>
                </a:cubicBezTo>
                <a:cubicBezTo>
                  <a:pt x="457" y="732"/>
                  <a:pt x="458" y="732"/>
                  <a:pt x="458" y="733"/>
                </a:cubicBezTo>
                <a:cubicBezTo>
                  <a:pt x="456" y="734"/>
                  <a:pt x="455" y="735"/>
                  <a:pt x="453" y="736"/>
                </a:cubicBezTo>
                <a:cubicBezTo>
                  <a:pt x="451" y="737"/>
                  <a:pt x="448" y="737"/>
                  <a:pt x="445" y="738"/>
                </a:cubicBezTo>
                <a:cubicBezTo>
                  <a:pt x="444" y="739"/>
                  <a:pt x="444" y="741"/>
                  <a:pt x="444" y="743"/>
                </a:cubicBezTo>
                <a:cubicBezTo>
                  <a:pt x="444" y="743"/>
                  <a:pt x="446" y="744"/>
                  <a:pt x="447" y="744"/>
                </a:cubicBezTo>
                <a:cubicBezTo>
                  <a:pt x="450" y="743"/>
                  <a:pt x="452" y="743"/>
                  <a:pt x="455" y="741"/>
                </a:cubicBezTo>
                <a:cubicBezTo>
                  <a:pt x="459" y="740"/>
                  <a:pt x="463" y="738"/>
                  <a:pt x="462" y="732"/>
                </a:cubicBezTo>
                <a:cubicBezTo>
                  <a:pt x="461" y="731"/>
                  <a:pt x="462" y="730"/>
                  <a:pt x="462" y="729"/>
                </a:cubicBezTo>
                <a:cubicBezTo>
                  <a:pt x="464" y="724"/>
                  <a:pt x="466" y="720"/>
                  <a:pt x="468" y="715"/>
                </a:cubicBezTo>
                <a:cubicBezTo>
                  <a:pt x="469" y="712"/>
                  <a:pt x="468" y="710"/>
                  <a:pt x="466" y="708"/>
                </a:cubicBezTo>
                <a:cubicBezTo>
                  <a:pt x="464" y="706"/>
                  <a:pt x="462" y="703"/>
                  <a:pt x="461" y="701"/>
                </a:cubicBezTo>
                <a:cubicBezTo>
                  <a:pt x="459" y="695"/>
                  <a:pt x="455" y="694"/>
                  <a:pt x="450" y="693"/>
                </a:cubicBezTo>
                <a:cubicBezTo>
                  <a:pt x="450" y="696"/>
                  <a:pt x="450" y="699"/>
                  <a:pt x="450" y="702"/>
                </a:cubicBezTo>
                <a:cubicBezTo>
                  <a:pt x="449" y="700"/>
                  <a:pt x="449" y="699"/>
                  <a:pt x="448" y="697"/>
                </a:cubicBezTo>
                <a:cubicBezTo>
                  <a:pt x="448" y="694"/>
                  <a:pt x="447" y="692"/>
                  <a:pt x="444" y="692"/>
                </a:cubicBezTo>
                <a:cubicBezTo>
                  <a:pt x="440" y="691"/>
                  <a:pt x="436" y="690"/>
                  <a:pt x="433" y="694"/>
                </a:cubicBezTo>
                <a:cubicBezTo>
                  <a:pt x="429" y="698"/>
                  <a:pt x="426" y="703"/>
                  <a:pt x="429" y="710"/>
                </a:cubicBezTo>
                <a:close/>
                <a:moveTo>
                  <a:pt x="189" y="69"/>
                </a:moveTo>
                <a:cubicBezTo>
                  <a:pt x="187" y="68"/>
                  <a:pt x="186" y="68"/>
                  <a:pt x="186" y="68"/>
                </a:cubicBezTo>
                <a:cubicBezTo>
                  <a:pt x="177" y="72"/>
                  <a:pt x="170" y="78"/>
                  <a:pt x="168" y="88"/>
                </a:cubicBezTo>
                <a:cubicBezTo>
                  <a:pt x="166" y="98"/>
                  <a:pt x="162" y="106"/>
                  <a:pt x="155" y="113"/>
                </a:cubicBezTo>
                <a:cubicBezTo>
                  <a:pt x="151" y="117"/>
                  <a:pt x="149" y="122"/>
                  <a:pt x="145" y="127"/>
                </a:cubicBezTo>
                <a:cubicBezTo>
                  <a:pt x="152" y="127"/>
                  <a:pt x="154" y="121"/>
                  <a:pt x="158" y="118"/>
                </a:cubicBezTo>
                <a:cubicBezTo>
                  <a:pt x="157" y="121"/>
                  <a:pt x="155" y="124"/>
                  <a:pt x="152" y="126"/>
                </a:cubicBezTo>
                <a:cubicBezTo>
                  <a:pt x="146" y="132"/>
                  <a:pt x="142" y="140"/>
                  <a:pt x="139" y="147"/>
                </a:cubicBezTo>
                <a:cubicBezTo>
                  <a:pt x="137" y="152"/>
                  <a:pt x="137" y="158"/>
                  <a:pt x="129" y="157"/>
                </a:cubicBezTo>
                <a:cubicBezTo>
                  <a:pt x="130" y="159"/>
                  <a:pt x="133" y="162"/>
                  <a:pt x="133" y="162"/>
                </a:cubicBezTo>
                <a:cubicBezTo>
                  <a:pt x="137" y="158"/>
                  <a:pt x="143" y="159"/>
                  <a:pt x="144" y="153"/>
                </a:cubicBezTo>
                <a:cubicBezTo>
                  <a:pt x="145" y="150"/>
                  <a:pt x="146" y="147"/>
                  <a:pt x="149" y="145"/>
                </a:cubicBezTo>
                <a:cubicBezTo>
                  <a:pt x="157" y="138"/>
                  <a:pt x="162" y="128"/>
                  <a:pt x="167" y="119"/>
                </a:cubicBezTo>
                <a:cubicBezTo>
                  <a:pt x="168" y="117"/>
                  <a:pt x="169" y="114"/>
                  <a:pt x="171" y="113"/>
                </a:cubicBezTo>
                <a:cubicBezTo>
                  <a:pt x="175" y="109"/>
                  <a:pt x="174" y="105"/>
                  <a:pt x="173" y="100"/>
                </a:cubicBezTo>
                <a:cubicBezTo>
                  <a:pt x="169" y="106"/>
                  <a:pt x="165" y="111"/>
                  <a:pt x="162" y="116"/>
                </a:cubicBezTo>
                <a:cubicBezTo>
                  <a:pt x="161" y="116"/>
                  <a:pt x="161" y="116"/>
                  <a:pt x="161" y="115"/>
                </a:cubicBezTo>
                <a:cubicBezTo>
                  <a:pt x="161" y="115"/>
                  <a:pt x="161" y="114"/>
                  <a:pt x="162" y="113"/>
                </a:cubicBezTo>
                <a:cubicBezTo>
                  <a:pt x="166" y="103"/>
                  <a:pt x="171" y="94"/>
                  <a:pt x="175" y="85"/>
                </a:cubicBezTo>
                <a:cubicBezTo>
                  <a:pt x="177" y="82"/>
                  <a:pt x="178" y="80"/>
                  <a:pt x="180" y="78"/>
                </a:cubicBezTo>
                <a:cubicBezTo>
                  <a:pt x="183" y="75"/>
                  <a:pt x="185" y="72"/>
                  <a:pt x="189" y="69"/>
                </a:cubicBezTo>
                <a:close/>
                <a:moveTo>
                  <a:pt x="308" y="77"/>
                </a:moveTo>
                <a:cubicBezTo>
                  <a:pt x="306" y="80"/>
                  <a:pt x="304" y="84"/>
                  <a:pt x="303" y="88"/>
                </a:cubicBezTo>
                <a:cubicBezTo>
                  <a:pt x="301" y="92"/>
                  <a:pt x="301" y="96"/>
                  <a:pt x="299" y="99"/>
                </a:cubicBezTo>
                <a:cubicBezTo>
                  <a:pt x="298" y="103"/>
                  <a:pt x="298" y="111"/>
                  <a:pt x="301" y="114"/>
                </a:cubicBezTo>
                <a:cubicBezTo>
                  <a:pt x="302" y="115"/>
                  <a:pt x="304" y="115"/>
                  <a:pt x="306" y="115"/>
                </a:cubicBezTo>
                <a:cubicBezTo>
                  <a:pt x="308" y="115"/>
                  <a:pt x="310" y="114"/>
                  <a:pt x="312" y="114"/>
                </a:cubicBezTo>
                <a:cubicBezTo>
                  <a:pt x="315" y="114"/>
                  <a:pt x="317" y="114"/>
                  <a:pt x="314" y="118"/>
                </a:cubicBezTo>
                <a:cubicBezTo>
                  <a:pt x="320" y="117"/>
                  <a:pt x="326" y="116"/>
                  <a:pt x="331" y="115"/>
                </a:cubicBezTo>
                <a:cubicBezTo>
                  <a:pt x="331" y="116"/>
                  <a:pt x="332" y="116"/>
                  <a:pt x="332" y="117"/>
                </a:cubicBezTo>
                <a:cubicBezTo>
                  <a:pt x="331" y="118"/>
                  <a:pt x="330" y="119"/>
                  <a:pt x="329" y="120"/>
                </a:cubicBezTo>
                <a:cubicBezTo>
                  <a:pt x="334" y="122"/>
                  <a:pt x="337" y="121"/>
                  <a:pt x="338" y="116"/>
                </a:cubicBezTo>
                <a:cubicBezTo>
                  <a:pt x="338" y="115"/>
                  <a:pt x="337" y="114"/>
                  <a:pt x="338" y="113"/>
                </a:cubicBezTo>
                <a:cubicBezTo>
                  <a:pt x="345" y="106"/>
                  <a:pt x="342" y="99"/>
                  <a:pt x="340" y="91"/>
                </a:cubicBezTo>
                <a:cubicBezTo>
                  <a:pt x="338" y="86"/>
                  <a:pt x="332" y="83"/>
                  <a:pt x="327" y="84"/>
                </a:cubicBezTo>
                <a:cubicBezTo>
                  <a:pt x="332" y="86"/>
                  <a:pt x="335" y="90"/>
                  <a:pt x="334" y="95"/>
                </a:cubicBezTo>
                <a:cubicBezTo>
                  <a:pt x="333" y="96"/>
                  <a:pt x="331" y="97"/>
                  <a:pt x="331" y="99"/>
                </a:cubicBezTo>
                <a:cubicBezTo>
                  <a:pt x="330" y="105"/>
                  <a:pt x="329" y="109"/>
                  <a:pt x="320" y="107"/>
                </a:cubicBezTo>
                <a:cubicBezTo>
                  <a:pt x="321" y="108"/>
                  <a:pt x="321" y="108"/>
                  <a:pt x="321" y="109"/>
                </a:cubicBezTo>
                <a:cubicBezTo>
                  <a:pt x="324" y="110"/>
                  <a:pt x="326" y="111"/>
                  <a:pt x="329" y="112"/>
                </a:cubicBezTo>
                <a:cubicBezTo>
                  <a:pt x="324" y="115"/>
                  <a:pt x="321" y="113"/>
                  <a:pt x="318" y="110"/>
                </a:cubicBezTo>
                <a:cubicBezTo>
                  <a:pt x="313" y="106"/>
                  <a:pt x="312" y="100"/>
                  <a:pt x="313" y="94"/>
                </a:cubicBezTo>
                <a:cubicBezTo>
                  <a:pt x="313" y="93"/>
                  <a:pt x="315" y="91"/>
                  <a:pt x="317" y="90"/>
                </a:cubicBezTo>
                <a:cubicBezTo>
                  <a:pt x="319" y="88"/>
                  <a:pt x="321" y="88"/>
                  <a:pt x="324" y="87"/>
                </a:cubicBezTo>
                <a:cubicBezTo>
                  <a:pt x="321" y="81"/>
                  <a:pt x="317" y="80"/>
                  <a:pt x="314" y="85"/>
                </a:cubicBezTo>
                <a:cubicBezTo>
                  <a:pt x="311" y="89"/>
                  <a:pt x="310" y="94"/>
                  <a:pt x="308" y="99"/>
                </a:cubicBezTo>
                <a:cubicBezTo>
                  <a:pt x="307" y="101"/>
                  <a:pt x="307" y="103"/>
                  <a:pt x="306" y="105"/>
                </a:cubicBezTo>
                <a:cubicBezTo>
                  <a:pt x="305" y="105"/>
                  <a:pt x="305" y="105"/>
                  <a:pt x="304" y="105"/>
                </a:cubicBezTo>
                <a:cubicBezTo>
                  <a:pt x="304" y="102"/>
                  <a:pt x="304" y="99"/>
                  <a:pt x="304" y="97"/>
                </a:cubicBezTo>
                <a:cubicBezTo>
                  <a:pt x="305" y="93"/>
                  <a:pt x="307" y="90"/>
                  <a:pt x="309" y="87"/>
                </a:cubicBezTo>
                <a:cubicBezTo>
                  <a:pt x="310" y="84"/>
                  <a:pt x="312" y="81"/>
                  <a:pt x="308" y="77"/>
                </a:cubicBezTo>
                <a:close/>
                <a:moveTo>
                  <a:pt x="338" y="166"/>
                </a:moveTo>
                <a:cubicBezTo>
                  <a:pt x="338" y="168"/>
                  <a:pt x="337" y="169"/>
                  <a:pt x="336" y="170"/>
                </a:cubicBezTo>
                <a:cubicBezTo>
                  <a:pt x="335" y="173"/>
                  <a:pt x="333" y="175"/>
                  <a:pt x="333" y="178"/>
                </a:cubicBezTo>
                <a:cubicBezTo>
                  <a:pt x="331" y="184"/>
                  <a:pt x="331" y="190"/>
                  <a:pt x="334" y="196"/>
                </a:cubicBezTo>
                <a:cubicBezTo>
                  <a:pt x="336" y="198"/>
                  <a:pt x="336" y="200"/>
                  <a:pt x="339" y="199"/>
                </a:cubicBezTo>
                <a:cubicBezTo>
                  <a:pt x="340" y="199"/>
                  <a:pt x="340" y="195"/>
                  <a:pt x="340" y="194"/>
                </a:cubicBezTo>
                <a:cubicBezTo>
                  <a:pt x="335" y="189"/>
                  <a:pt x="336" y="183"/>
                  <a:pt x="337" y="178"/>
                </a:cubicBezTo>
                <a:cubicBezTo>
                  <a:pt x="341" y="166"/>
                  <a:pt x="340" y="153"/>
                  <a:pt x="339" y="141"/>
                </a:cubicBezTo>
                <a:cubicBezTo>
                  <a:pt x="338" y="132"/>
                  <a:pt x="334" y="128"/>
                  <a:pt x="325" y="129"/>
                </a:cubicBezTo>
                <a:cubicBezTo>
                  <a:pt x="324" y="127"/>
                  <a:pt x="324" y="126"/>
                  <a:pt x="323" y="125"/>
                </a:cubicBezTo>
                <a:cubicBezTo>
                  <a:pt x="319" y="132"/>
                  <a:pt x="318" y="141"/>
                  <a:pt x="322" y="144"/>
                </a:cubicBezTo>
                <a:cubicBezTo>
                  <a:pt x="323" y="143"/>
                  <a:pt x="324" y="142"/>
                  <a:pt x="325" y="140"/>
                </a:cubicBezTo>
                <a:cubicBezTo>
                  <a:pt x="326" y="142"/>
                  <a:pt x="325" y="144"/>
                  <a:pt x="324" y="145"/>
                </a:cubicBezTo>
                <a:cubicBezTo>
                  <a:pt x="323" y="147"/>
                  <a:pt x="321" y="150"/>
                  <a:pt x="320" y="152"/>
                </a:cubicBezTo>
                <a:cubicBezTo>
                  <a:pt x="319" y="155"/>
                  <a:pt x="318" y="158"/>
                  <a:pt x="317" y="161"/>
                </a:cubicBezTo>
                <a:cubicBezTo>
                  <a:pt x="317" y="164"/>
                  <a:pt x="316" y="167"/>
                  <a:pt x="320" y="169"/>
                </a:cubicBezTo>
                <a:cubicBezTo>
                  <a:pt x="322" y="164"/>
                  <a:pt x="324" y="159"/>
                  <a:pt x="324" y="153"/>
                </a:cubicBezTo>
                <a:cubicBezTo>
                  <a:pt x="325" y="147"/>
                  <a:pt x="325" y="147"/>
                  <a:pt x="332" y="147"/>
                </a:cubicBezTo>
                <a:cubicBezTo>
                  <a:pt x="330" y="152"/>
                  <a:pt x="329" y="156"/>
                  <a:pt x="327" y="161"/>
                </a:cubicBezTo>
                <a:cubicBezTo>
                  <a:pt x="324" y="167"/>
                  <a:pt x="324" y="173"/>
                  <a:pt x="327" y="180"/>
                </a:cubicBezTo>
                <a:cubicBezTo>
                  <a:pt x="328" y="177"/>
                  <a:pt x="329" y="175"/>
                  <a:pt x="329" y="173"/>
                </a:cubicBezTo>
                <a:cubicBezTo>
                  <a:pt x="330" y="167"/>
                  <a:pt x="333" y="166"/>
                  <a:pt x="338" y="166"/>
                </a:cubicBezTo>
                <a:close/>
                <a:moveTo>
                  <a:pt x="367" y="135"/>
                </a:moveTo>
                <a:cubicBezTo>
                  <a:pt x="367" y="135"/>
                  <a:pt x="366" y="135"/>
                  <a:pt x="365" y="135"/>
                </a:cubicBezTo>
                <a:cubicBezTo>
                  <a:pt x="363" y="141"/>
                  <a:pt x="361" y="147"/>
                  <a:pt x="358" y="153"/>
                </a:cubicBezTo>
                <a:cubicBezTo>
                  <a:pt x="356" y="157"/>
                  <a:pt x="353" y="161"/>
                  <a:pt x="351" y="165"/>
                </a:cubicBezTo>
                <a:cubicBezTo>
                  <a:pt x="350" y="166"/>
                  <a:pt x="349" y="169"/>
                  <a:pt x="348" y="171"/>
                </a:cubicBezTo>
                <a:cubicBezTo>
                  <a:pt x="347" y="173"/>
                  <a:pt x="346" y="175"/>
                  <a:pt x="346" y="177"/>
                </a:cubicBezTo>
                <a:cubicBezTo>
                  <a:pt x="345" y="178"/>
                  <a:pt x="346" y="180"/>
                  <a:pt x="346" y="181"/>
                </a:cubicBezTo>
                <a:cubicBezTo>
                  <a:pt x="347" y="180"/>
                  <a:pt x="349" y="180"/>
                  <a:pt x="349" y="179"/>
                </a:cubicBezTo>
                <a:cubicBezTo>
                  <a:pt x="350" y="176"/>
                  <a:pt x="350" y="174"/>
                  <a:pt x="351" y="171"/>
                </a:cubicBezTo>
                <a:cubicBezTo>
                  <a:pt x="352" y="168"/>
                  <a:pt x="353" y="163"/>
                  <a:pt x="358" y="163"/>
                </a:cubicBezTo>
                <a:cubicBezTo>
                  <a:pt x="355" y="172"/>
                  <a:pt x="353" y="180"/>
                  <a:pt x="350" y="189"/>
                </a:cubicBezTo>
                <a:cubicBezTo>
                  <a:pt x="351" y="190"/>
                  <a:pt x="352" y="190"/>
                  <a:pt x="352" y="190"/>
                </a:cubicBezTo>
                <a:cubicBezTo>
                  <a:pt x="354" y="189"/>
                  <a:pt x="355" y="187"/>
                  <a:pt x="356" y="185"/>
                </a:cubicBezTo>
                <a:cubicBezTo>
                  <a:pt x="358" y="177"/>
                  <a:pt x="361" y="169"/>
                  <a:pt x="364" y="160"/>
                </a:cubicBezTo>
                <a:cubicBezTo>
                  <a:pt x="364" y="161"/>
                  <a:pt x="365" y="161"/>
                  <a:pt x="366" y="161"/>
                </a:cubicBezTo>
                <a:cubicBezTo>
                  <a:pt x="365" y="166"/>
                  <a:pt x="362" y="171"/>
                  <a:pt x="362" y="176"/>
                </a:cubicBezTo>
                <a:cubicBezTo>
                  <a:pt x="361" y="181"/>
                  <a:pt x="361" y="187"/>
                  <a:pt x="361" y="192"/>
                </a:cubicBezTo>
                <a:cubicBezTo>
                  <a:pt x="361" y="191"/>
                  <a:pt x="359" y="190"/>
                  <a:pt x="358" y="188"/>
                </a:cubicBezTo>
                <a:cubicBezTo>
                  <a:pt x="353" y="192"/>
                  <a:pt x="352" y="199"/>
                  <a:pt x="356" y="204"/>
                </a:cubicBezTo>
                <a:cubicBezTo>
                  <a:pt x="357" y="206"/>
                  <a:pt x="359" y="206"/>
                  <a:pt x="361" y="203"/>
                </a:cubicBezTo>
                <a:cubicBezTo>
                  <a:pt x="361" y="201"/>
                  <a:pt x="362" y="199"/>
                  <a:pt x="363" y="197"/>
                </a:cubicBezTo>
                <a:cubicBezTo>
                  <a:pt x="365" y="199"/>
                  <a:pt x="362" y="204"/>
                  <a:pt x="368" y="204"/>
                </a:cubicBezTo>
                <a:cubicBezTo>
                  <a:pt x="368" y="199"/>
                  <a:pt x="367" y="195"/>
                  <a:pt x="367" y="191"/>
                </a:cubicBezTo>
                <a:cubicBezTo>
                  <a:pt x="367" y="185"/>
                  <a:pt x="367" y="180"/>
                  <a:pt x="368" y="175"/>
                </a:cubicBezTo>
                <a:cubicBezTo>
                  <a:pt x="368" y="167"/>
                  <a:pt x="369" y="158"/>
                  <a:pt x="370" y="150"/>
                </a:cubicBezTo>
                <a:cubicBezTo>
                  <a:pt x="370" y="149"/>
                  <a:pt x="369" y="148"/>
                  <a:pt x="369" y="146"/>
                </a:cubicBezTo>
                <a:cubicBezTo>
                  <a:pt x="368" y="144"/>
                  <a:pt x="368" y="141"/>
                  <a:pt x="367" y="139"/>
                </a:cubicBezTo>
                <a:cubicBezTo>
                  <a:pt x="367" y="138"/>
                  <a:pt x="367" y="137"/>
                  <a:pt x="367" y="135"/>
                </a:cubicBezTo>
                <a:close/>
                <a:moveTo>
                  <a:pt x="225" y="826"/>
                </a:moveTo>
                <a:cubicBezTo>
                  <a:pt x="226" y="825"/>
                  <a:pt x="227" y="825"/>
                  <a:pt x="227" y="825"/>
                </a:cubicBezTo>
                <a:cubicBezTo>
                  <a:pt x="228" y="826"/>
                  <a:pt x="229" y="827"/>
                  <a:pt x="229" y="829"/>
                </a:cubicBezTo>
                <a:cubicBezTo>
                  <a:pt x="230" y="830"/>
                  <a:pt x="231" y="832"/>
                  <a:pt x="232" y="832"/>
                </a:cubicBezTo>
                <a:cubicBezTo>
                  <a:pt x="235" y="832"/>
                  <a:pt x="239" y="831"/>
                  <a:pt x="243" y="830"/>
                </a:cubicBezTo>
                <a:cubicBezTo>
                  <a:pt x="244" y="830"/>
                  <a:pt x="245" y="828"/>
                  <a:pt x="245" y="827"/>
                </a:cubicBezTo>
                <a:cubicBezTo>
                  <a:pt x="244" y="827"/>
                  <a:pt x="243" y="826"/>
                  <a:pt x="242" y="826"/>
                </a:cubicBezTo>
                <a:cubicBezTo>
                  <a:pt x="239" y="826"/>
                  <a:pt x="236" y="827"/>
                  <a:pt x="234" y="827"/>
                </a:cubicBezTo>
                <a:cubicBezTo>
                  <a:pt x="234" y="826"/>
                  <a:pt x="233" y="826"/>
                  <a:pt x="233" y="825"/>
                </a:cubicBezTo>
                <a:cubicBezTo>
                  <a:pt x="235" y="825"/>
                  <a:pt x="236" y="825"/>
                  <a:pt x="237" y="824"/>
                </a:cubicBezTo>
                <a:cubicBezTo>
                  <a:pt x="239" y="823"/>
                  <a:pt x="240" y="821"/>
                  <a:pt x="241" y="820"/>
                </a:cubicBezTo>
                <a:cubicBezTo>
                  <a:pt x="239" y="819"/>
                  <a:pt x="238" y="817"/>
                  <a:pt x="237" y="817"/>
                </a:cubicBezTo>
                <a:cubicBezTo>
                  <a:pt x="235" y="816"/>
                  <a:pt x="232" y="817"/>
                  <a:pt x="231" y="817"/>
                </a:cubicBezTo>
                <a:cubicBezTo>
                  <a:pt x="230" y="814"/>
                  <a:pt x="229" y="811"/>
                  <a:pt x="228" y="810"/>
                </a:cubicBezTo>
                <a:cubicBezTo>
                  <a:pt x="224" y="808"/>
                  <a:pt x="219" y="808"/>
                  <a:pt x="214" y="811"/>
                </a:cubicBezTo>
                <a:cubicBezTo>
                  <a:pt x="219" y="813"/>
                  <a:pt x="223" y="815"/>
                  <a:pt x="228" y="817"/>
                </a:cubicBezTo>
                <a:cubicBezTo>
                  <a:pt x="227" y="818"/>
                  <a:pt x="226" y="819"/>
                  <a:pt x="225" y="821"/>
                </a:cubicBezTo>
                <a:cubicBezTo>
                  <a:pt x="221" y="819"/>
                  <a:pt x="217" y="816"/>
                  <a:pt x="213" y="814"/>
                </a:cubicBezTo>
                <a:cubicBezTo>
                  <a:pt x="213" y="817"/>
                  <a:pt x="212" y="820"/>
                  <a:pt x="214" y="822"/>
                </a:cubicBezTo>
                <a:cubicBezTo>
                  <a:pt x="218" y="827"/>
                  <a:pt x="217" y="833"/>
                  <a:pt x="217" y="839"/>
                </a:cubicBezTo>
                <a:cubicBezTo>
                  <a:pt x="218" y="843"/>
                  <a:pt x="219" y="848"/>
                  <a:pt x="220" y="853"/>
                </a:cubicBezTo>
                <a:cubicBezTo>
                  <a:pt x="221" y="857"/>
                  <a:pt x="224" y="856"/>
                  <a:pt x="227" y="856"/>
                </a:cubicBezTo>
                <a:cubicBezTo>
                  <a:pt x="228" y="855"/>
                  <a:pt x="228" y="853"/>
                  <a:pt x="229" y="851"/>
                </a:cubicBezTo>
                <a:cubicBezTo>
                  <a:pt x="230" y="848"/>
                  <a:pt x="230" y="844"/>
                  <a:pt x="231" y="841"/>
                </a:cubicBezTo>
                <a:cubicBezTo>
                  <a:pt x="231" y="840"/>
                  <a:pt x="231" y="838"/>
                  <a:pt x="230" y="837"/>
                </a:cubicBezTo>
                <a:cubicBezTo>
                  <a:pt x="225" y="835"/>
                  <a:pt x="229" y="829"/>
                  <a:pt x="225" y="826"/>
                </a:cubicBezTo>
                <a:close/>
                <a:moveTo>
                  <a:pt x="360" y="227"/>
                </a:moveTo>
                <a:cubicBezTo>
                  <a:pt x="363" y="225"/>
                  <a:pt x="365" y="222"/>
                  <a:pt x="366" y="220"/>
                </a:cubicBezTo>
                <a:cubicBezTo>
                  <a:pt x="367" y="219"/>
                  <a:pt x="368" y="217"/>
                  <a:pt x="368" y="216"/>
                </a:cubicBezTo>
                <a:cubicBezTo>
                  <a:pt x="367" y="215"/>
                  <a:pt x="365" y="214"/>
                  <a:pt x="364" y="214"/>
                </a:cubicBezTo>
                <a:cubicBezTo>
                  <a:pt x="361" y="214"/>
                  <a:pt x="358" y="214"/>
                  <a:pt x="355" y="215"/>
                </a:cubicBezTo>
                <a:cubicBezTo>
                  <a:pt x="353" y="215"/>
                  <a:pt x="352" y="217"/>
                  <a:pt x="351" y="218"/>
                </a:cubicBezTo>
                <a:cubicBezTo>
                  <a:pt x="350" y="222"/>
                  <a:pt x="349" y="225"/>
                  <a:pt x="348" y="229"/>
                </a:cubicBezTo>
                <a:cubicBezTo>
                  <a:pt x="345" y="236"/>
                  <a:pt x="342" y="244"/>
                  <a:pt x="340" y="252"/>
                </a:cubicBezTo>
                <a:cubicBezTo>
                  <a:pt x="337" y="260"/>
                  <a:pt x="333" y="266"/>
                  <a:pt x="339" y="275"/>
                </a:cubicBezTo>
                <a:cubicBezTo>
                  <a:pt x="342" y="265"/>
                  <a:pt x="345" y="255"/>
                  <a:pt x="348" y="245"/>
                </a:cubicBezTo>
                <a:cubicBezTo>
                  <a:pt x="349" y="245"/>
                  <a:pt x="349" y="245"/>
                  <a:pt x="349" y="245"/>
                </a:cubicBezTo>
                <a:cubicBezTo>
                  <a:pt x="350" y="250"/>
                  <a:pt x="350" y="254"/>
                  <a:pt x="350" y="259"/>
                </a:cubicBezTo>
                <a:cubicBezTo>
                  <a:pt x="351" y="259"/>
                  <a:pt x="351" y="259"/>
                  <a:pt x="352" y="259"/>
                </a:cubicBezTo>
                <a:cubicBezTo>
                  <a:pt x="353" y="254"/>
                  <a:pt x="356" y="248"/>
                  <a:pt x="356" y="243"/>
                </a:cubicBezTo>
                <a:cubicBezTo>
                  <a:pt x="356" y="240"/>
                  <a:pt x="357" y="239"/>
                  <a:pt x="359" y="237"/>
                </a:cubicBezTo>
                <a:cubicBezTo>
                  <a:pt x="363" y="234"/>
                  <a:pt x="363" y="231"/>
                  <a:pt x="360" y="227"/>
                </a:cubicBezTo>
                <a:close/>
                <a:moveTo>
                  <a:pt x="115" y="169"/>
                </a:moveTo>
                <a:cubicBezTo>
                  <a:pt x="118" y="164"/>
                  <a:pt x="121" y="161"/>
                  <a:pt x="122" y="157"/>
                </a:cubicBezTo>
                <a:cubicBezTo>
                  <a:pt x="126" y="141"/>
                  <a:pt x="133" y="127"/>
                  <a:pt x="144" y="114"/>
                </a:cubicBezTo>
                <a:cubicBezTo>
                  <a:pt x="147" y="110"/>
                  <a:pt x="146" y="108"/>
                  <a:pt x="142" y="105"/>
                </a:cubicBezTo>
                <a:cubicBezTo>
                  <a:pt x="141" y="105"/>
                  <a:pt x="140" y="105"/>
                  <a:pt x="140" y="104"/>
                </a:cubicBezTo>
                <a:cubicBezTo>
                  <a:pt x="140" y="100"/>
                  <a:pt x="137" y="101"/>
                  <a:pt x="135" y="102"/>
                </a:cubicBezTo>
                <a:cubicBezTo>
                  <a:pt x="130" y="106"/>
                  <a:pt x="125" y="109"/>
                  <a:pt x="122" y="114"/>
                </a:cubicBezTo>
                <a:cubicBezTo>
                  <a:pt x="117" y="121"/>
                  <a:pt x="113" y="128"/>
                  <a:pt x="109" y="136"/>
                </a:cubicBezTo>
                <a:cubicBezTo>
                  <a:pt x="108" y="138"/>
                  <a:pt x="108" y="141"/>
                  <a:pt x="107" y="144"/>
                </a:cubicBezTo>
                <a:cubicBezTo>
                  <a:pt x="114" y="134"/>
                  <a:pt x="119" y="124"/>
                  <a:pt x="125" y="115"/>
                </a:cubicBezTo>
                <a:cubicBezTo>
                  <a:pt x="127" y="113"/>
                  <a:pt x="129" y="110"/>
                  <a:pt x="132" y="109"/>
                </a:cubicBezTo>
                <a:cubicBezTo>
                  <a:pt x="135" y="109"/>
                  <a:pt x="138" y="109"/>
                  <a:pt x="140" y="109"/>
                </a:cubicBezTo>
                <a:cubicBezTo>
                  <a:pt x="136" y="114"/>
                  <a:pt x="132" y="120"/>
                  <a:pt x="128" y="125"/>
                </a:cubicBezTo>
                <a:cubicBezTo>
                  <a:pt x="124" y="130"/>
                  <a:pt x="122" y="136"/>
                  <a:pt x="119" y="141"/>
                </a:cubicBezTo>
                <a:cubicBezTo>
                  <a:pt x="114" y="150"/>
                  <a:pt x="110" y="158"/>
                  <a:pt x="115" y="169"/>
                </a:cubicBezTo>
                <a:close/>
                <a:moveTo>
                  <a:pt x="435" y="632"/>
                </a:moveTo>
                <a:cubicBezTo>
                  <a:pt x="429" y="643"/>
                  <a:pt x="428" y="654"/>
                  <a:pt x="427" y="665"/>
                </a:cubicBezTo>
                <a:cubicBezTo>
                  <a:pt x="427" y="671"/>
                  <a:pt x="428" y="677"/>
                  <a:pt x="431" y="682"/>
                </a:cubicBezTo>
                <a:cubicBezTo>
                  <a:pt x="434" y="685"/>
                  <a:pt x="437" y="686"/>
                  <a:pt x="440" y="684"/>
                </a:cubicBezTo>
                <a:cubicBezTo>
                  <a:pt x="444" y="683"/>
                  <a:pt x="442" y="680"/>
                  <a:pt x="441" y="678"/>
                </a:cubicBezTo>
                <a:cubicBezTo>
                  <a:pt x="440" y="676"/>
                  <a:pt x="440" y="674"/>
                  <a:pt x="440" y="672"/>
                </a:cubicBezTo>
                <a:cubicBezTo>
                  <a:pt x="440" y="659"/>
                  <a:pt x="440" y="646"/>
                  <a:pt x="445" y="634"/>
                </a:cubicBezTo>
                <a:cubicBezTo>
                  <a:pt x="448" y="627"/>
                  <a:pt x="444" y="623"/>
                  <a:pt x="437" y="624"/>
                </a:cubicBezTo>
                <a:cubicBezTo>
                  <a:pt x="433" y="624"/>
                  <a:pt x="430" y="625"/>
                  <a:pt x="427" y="626"/>
                </a:cubicBezTo>
                <a:cubicBezTo>
                  <a:pt x="429" y="627"/>
                  <a:pt x="432" y="628"/>
                  <a:pt x="434" y="628"/>
                </a:cubicBezTo>
                <a:cubicBezTo>
                  <a:pt x="433" y="631"/>
                  <a:pt x="432" y="632"/>
                  <a:pt x="430" y="634"/>
                </a:cubicBezTo>
                <a:cubicBezTo>
                  <a:pt x="432" y="633"/>
                  <a:pt x="434" y="633"/>
                  <a:pt x="435" y="632"/>
                </a:cubicBezTo>
                <a:close/>
                <a:moveTo>
                  <a:pt x="151" y="98"/>
                </a:moveTo>
                <a:cubicBezTo>
                  <a:pt x="151" y="98"/>
                  <a:pt x="152" y="99"/>
                  <a:pt x="152" y="99"/>
                </a:cubicBezTo>
                <a:cubicBezTo>
                  <a:pt x="157" y="92"/>
                  <a:pt x="160" y="85"/>
                  <a:pt x="166" y="79"/>
                </a:cubicBezTo>
                <a:cubicBezTo>
                  <a:pt x="173" y="71"/>
                  <a:pt x="181" y="64"/>
                  <a:pt x="190" y="58"/>
                </a:cubicBezTo>
                <a:cubicBezTo>
                  <a:pt x="194" y="55"/>
                  <a:pt x="201" y="53"/>
                  <a:pt x="206" y="51"/>
                </a:cubicBezTo>
                <a:cubicBezTo>
                  <a:pt x="210" y="50"/>
                  <a:pt x="213" y="46"/>
                  <a:pt x="212" y="43"/>
                </a:cubicBezTo>
                <a:cubicBezTo>
                  <a:pt x="210" y="39"/>
                  <a:pt x="206" y="39"/>
                  <a:pt x="203" y="41"/>
                </a:cubicBezTo>
                <a:cubicBezTo>
                  <a:pt x="197" y="45"/>
                  <a:pt x="191" y="48"/>
                  <a:pt x="184" y="51"/>
                </a:cubicBezTo>
                <a:cubicBezTo>
                  <a:pt x="176" y="55"/>
                  <a:pt x="169" y="61"/>
                  <a:pt x="163" y="69"/>
                </a:cubicBezTo>
                <a:cubicBezTo>
                  <a:pt x="160" y="73"/>
                  <a:pt x="157" y="78"/>
                  <a:pt x="154" y="83"/>
                </a:cubicBezTo>
                <a:cubicBezTo>
                  <a:pt x="154" y="83"/>
                  <a:pt x="155" y="84"/>
                  <a:pt x="155" y="84"/>
                </a:cubicBezTo>
                <a:cubicBezTo>
                  <a:pt x="158" y="80"/>
                  <a:pt x="161" y="76"/>
                  <a:pt x="164" y="73"/>
                </a:cubicBezTo>
                <a:cubicBezTo>
                  <a:pt x="167" y="69"/>
                  <a:pt x="170" y="65"/>
                  <a:pt x="175" y="65"/>
                </a:cubicBezTo>
                <a:cubicBezTo>
                  <a:pt x="166" y="75"/>
                  <a:pt x="155" y="84"/>
                  <a:pt x="151" y="98"/>
                </a:cubicBezTo>
                <a:close/>
                <a:moveTo>
                  <a:pt x="105" y="737"/>
                </a:moveTo>
                <a:cubicBezTo>
                  <a:pt x="100" y="738"/>
                  <a:pt x="95" y="738"/>
                  <a:pt x="91" y="739"/>
                </a:cubicBezTo>
                <a:cubicBezTo>
                  <a:pt x="93" y="737"/>
                  <a:pt x="96" y="737"/>
                  <a:pt x="98" y="736"/>
                </a:cubicBezTo>
                <a:cubicBezTo>
                  <a:pt x="100" y="735"/>
                  <a:pt x="101" y="733"/>
                  <a:pt x="102" y="731"/>
                </a:cubicBezTo>
                <a:cubicBezTo>
                  <a:pt x="104" y="726"/>
                  <a:pt x="101" y="724"/>
                  <a:pt x="94" y="724"/>
                </a:cubicBezTo>
                <a:cubicBezTo>
                  <a:pt x="97" y="723"/>
                  <a:pt x="98" y="722"/>
                  <a:pt x="99" y="722"/>
                </a:cubicBezTo>
                <a:cubicBezTo>
                  <a:pt x="100" y="722"/>
                  <a:pt x="101" y="721"/>
                  <a:pt x="102" y="720"/>
                </a:cubicBezTo>
                <a:cubicBezTo>
                  <a:pt x="105" y="719"/>
                  <a:pt x="105" y="713"/>
                  <a:pt x="103" y="713"/>
                </a:cubicBezTo>
                <a:cubicBezTo>
                  <a:pt x="99" y="713"/>
                  <a:pt x="94" y="713"/>
                  <a:pt x="92" y="715"/>
                </a:cubicBezTo>
                <a:cubicBezTo>
                  <a:pt x="89" y="717"/>
                  <a:pt x="89" y="721"/>
                  <a:pt x="92" y="725"/>
                </a:cubicBezTo>
                <a:cubicBezTo>
                  <a:pt x="88" y="726"/>
                  <a:pt x="85" y="727"/>
                  <a:pt x="82" y="729"/>
                </a:cubicBezTo>
                <a:cubicBezTo>
                  <a:pt x="79" y="731"/>
                  <a:pt x="78" y="734"/>
                  <a:pt x="76" y="737"/>
                </a:cubicBezTo>
                <a:cubicBezTo>
                  <a:pt x="76" y="737"/>
                  <a:pt x="79" y="739"/>
                  <a:pt x="81" y="740"/>
                </a:cubicBezTo>
                <a:cubicBezTo>
                  <a:pt x="80" y="742"/>
                  <a:pt x="79" y="745"/>
                  <a:pt x="79" y="747"/>
                </a:cubicBezTo>
                <a:cubicBezTo>
                  <a:pt x="90" y="749"/>
                  <a:pt x="103" y="744"/>
                  <a:pt x="105" y="737"/>
                </a:cubicBezTo>
                <a:close/>
                <a:moveTo>
                  <a:pt x="128" y="445"/>
                </a:moveTo>
                <a:cubicBezTo>
                  <a:pt x="135" y="444"/>
                  <a:pt x="131" y="450"/>
                  <a:pt x="134" y="453"/>
                </a:cubicBezTo>
                <a:cubicBezTo>
                  <a:pt x="135" y="450"/>
                  <a:pt x="136" y="449"/>
                  <a:pt x="136" y="447"/>
                </a:cubicBezTo>
                <a:cubicBezTo>
                  <a:pt x="136" y="442"/>
                  <a:pt x="136" y="436"/>
                  <a:pt x="136" y="431"/>
                </a:cubicBezTo>
                <a:cubicBezTo>
                  <a:pt x="135" y="427"/>
                  <a:pt x="134" y="424"/>
                  <a:pt x="134" y="420"/>
                </a:cubicBezTo>
                <a:cubicBezTo>
                  <a:pt x="134" y="414"/>
                  <a:pt x="133" y="408"/>
                  <a:pt x="133" y="403"/>
                </a:cubicBezTo>
                <a:cubicBezTo>
                  <a:pt x="132" y="394"/>
                  <a:pt x="127" y="389"/>
                  <a:pt x="121" y="384"/>
                </a:cubicBezTo>
                <a:cubicBezTo>
                  <a:pt x="119" y="383"/>
                  <a:pt x="116" y="383"/>
                  <a:pt x="113" y="383"/>
                </a:cubicBezTo>
                <a:cubicBezTo>
                  <a:pt x="113" y="385"/>
                  <a:pt x="113" y="388"/>
                  <a:pt x="113" y="390"/>
                </a:cubicBezTo>
                <a:cubicBezTo>
                  <a:pt x="113" y="391"/>
                  <a:pt x="114" y="392"/>
                  <a:pt x="114" y="393"/>
                </a:cubicBezTo>
                <a:cubicBezTo>
                  <a:pt x="118" y="399"/>
                  <a:pt x="121" y="406"/>
                  <a:pt x="121" y="413"/>
                </a:cubicBezTo>
                <a:cubicBezTo>
                  <a:pt x="121" y="415"/>
                  <a:pt x="122" y="416"/>
                  <a:pt x="123" y="419"/>
                </a:cubicBezTo>
                <a:cubicBezTo>
                  <a:pt x="124" y="417"/>
                  <a:pt x="124" y="417"/>
                  <a:pt x="124" y="416"/>
                </a:cubicBezTo>
                <a:cubicBezTo>
                  <a:pt x="125" y="410"/>
                  <a:pt x="125" y="403"/>
                  <a:pt x="124" y="397"/>
                </a:cubicBezTo>
                <a:cubicBezTo>
                  <a:pt x="124" y="396"/>
                  <a:pt x="122" y="394"/>
                  <a:pt x="121" y="393"/>
                </a:cubicBezTo>
                <a:cubicBezTo>
                  <a:pt x="120" y="391"/>
                  <a:pt x="118" y="389"/>
                  <a:pt x="116" y="387"/>
                </a:cubicBezTo>
                <a:cubicBezTo>
                  <a:pt x="117" y="387"/>
                  <a:pt x="117" y="386"/>
                  <a:pt x="118" y="386"/>
                </a:cubicBezTo>
                <a:cubicBezTo>
                  <a:pt x="119" y="387"/>
                  <a:pt x="121" y="388"/>
                  <a:pt x="123" y="390"/>
                </a:cubicBezTo>
                <a:cubicBezTo>
                  <a:pt x="127" y="394"/>
                  <a:pt x="128" y="400"/>
                  <a:pt x="128" y="405"/>
                </a:cubicBezTo>
                <a:cubicBezTo>
                  <a:pt x="128" y="418"/>
                  <a:pt x="128" y="431"/>
                  <a:pt x="128" y="445"/>
                </a:cubicBezTo>
                <a:close/>
                <a:moveTo>
                  <a:pt x="395" y="354"/>
                </a:moveTo>
                <a:cubicBezTo>
                  <a:pt x="394" y="354"/>
                  <a:pt x="394" y="354"/>
                  <a:pt x="393" y="354"/>
                </a:cubicBezTo>
                <a:cubicBezTo>
                  <a:pt x="389" y="358"/>
                  <a:pt x="385" y="361"/>
                  <a:pt x="380" y="365"/>
                </a:cubicBezTo>
                <a:cubicBezTo>
                  <a:pt x="382" y="366"/>
                  <a:pt x="383" y="366"/>
                  <a:pt x="384" y="367"/>
                </a:cubicBezTo>
                <a:cubicBezTo>
                  <a:pt x="382" y="369"/>
                  <a:pt x="381" y="370"/>
                  <a:pt x="379" y="372"/>
                </a:cubicBezTo>
                <a:cubicBezTo>
                  <a:pt x="380" y="372"/>
                  <a:pt x="380" y="373"/>
                  <a:pt x="381" y="374"/>
                </a:cubicBezTo>
                <a:cubicBezTo>
                  <a:pt x="378" y="376"/>
                  <a:pt x="377" y="377"/>
                  <a:pt x="374" y="378"/>
                </a:cubicBezTo>
                <a:cubicBezTo>
                  <a:pt x="368" y="381"/>
                  <a:pt x="368" y="396"/>
                  <a:pt x="372" y="400"/>
                </a:cubicBezTo>
                <a:cubicBezTo>
                  <a:pt x="373" y="400"/>
                  <a:pt x="375" y="401"/>
                  <a:pt x="375" y="401"/>
                </a:cubicBezTo>
                <a:cubicBezTo>
                  <a:pt x="376" y="400"/>
                  <a:pt x="376" y="398"/>
                  <a:pt x="376" y="397"/>
                </a:cubicBezTo>
                <a:cubicBezTo>
                  <a:pt x="376" y="396"/>
                  <a:pt x="375" y="394"/>
                  <a:pt x="373" y="392"/>
                </a:cubicBezTo>
                <a:cubicBezTo>
                  <a:pt x="379" y="393"/>
                  <a:pt x="379" y="396"/>
                  <a:pt x="380" y="399"/>
                </a:cubicBezTo>
                <a:cubicBezTo>
                  <a:pt x="380" y="402"/>
                  <a:pt x="380" y="406"/>
                  <a:pt x="381" y="409"/>
                </a:cubicBezTo>
                <a:cubicBezTo>
                  <a:pt x="381" y="412"/>
                  <a:pt x="381" y="415"/>
                  <a:pt x="382" y="418"/>
                </a:cubicBezTo>
                <a:cubicBezTo>
                  <a:pt x="384" y="409"/>
                  <a:pt x="384" y="400"/>
                  <a:pt x="381" y="392"/>
                </a:cubicBezTo>
                <a:cubicBezTo>
                  <a:pt x="378" y="386"/>
                  <a:pt x="380" y="382"/>
                  <a:pt x="387" y="381"/>
                </a:cubicBezTo>
                <a:cubicBezTo>
                  <a:pt x="388" y="381"/>
                  <a:pt x="390" y="380"/>
                  <a:pt x="391" y="378"/>
                </a:cubicBezTo>
                <a:cubicBezTo>
                  <a:pt x="394" y="371"/>
                  <a:pt x="395" y="363"/>
                  <a:pt x="395" y="354"/>
                </a:cubicBezTo>
                <a:close/>
                <a:moveTo>
                  <a:pt x="328" y="295"/>
                </a:moveTo>
                <a:cubicBezTo>
                  <a:pt x="328" y="289"/>
                  <a:pt x="327" y="284"/>
                  <a:pt x="326" y="277"/>
                </a:cubicBezTo>
                <a:cubicBezTo>
                  <a:pt x="328" y="280"/>
                  <a:pt x="330" y="283"/>
                  <a:pt x="332" y="285"/>
                </a:cubicBezTo>
                <a:cubicBezTo>
                  <a:pt x="332" y="285"/>
                  <a:pt x="332" y="285"/>
                  <a:pt x="333" y="285"/>
                </a:cubicBezTo>
                <a:cubicBezTo>
                  <a:pt x="331" y="279"/>
                  <a:pt x="329" y="273"/>
                  <a:pt x="328" y="267"/>
                </a:cubicBezTo>
                <a:cubicBezTo>
                  <a:pt x="319" y="267"/>
                  <a:pt x="318" y="269"/>
                  <a:pt x="321" y="276"/>
                </a:cubicBezTo>
                <a:cubicBezTo>
                  <a:pt x="323" y="279"/>
                  <a:pt x="324" y="281"/>
                  <a:pt x="325" y="284"/>
                </a:cubicBezTo>
                <a:cubicBezTo>
                  <a:pt x="325" y="285"/>
                  <a:pt x="325" y="286"/>
                  <a:pt x="325" y="287"/>
                </a:cubicBezTo>
                <a:cubicBezTo>
                  <a:pt x="324" y="289"/>
                  <a:pt x="323" y="292"/>
                  <a:pt x="323" y="294"/>
                </a:cubicBezTo>
                <a:cubicBezTo>
                  <a:pt x="322" y="296"/>
                  <a:pt x="321" y="297"/>
                  <a:pt x="321" y="299"/>
                </a:cubicBezTo>
                <a:cubicBezTo>
                  <a:pt x="320" y="287"/>
                  <a:pt x="321" y="276"/>
                  <a:pt x="311" y="268"/>
                </a:cubicBezTo>
                <a:cubicBezTo>
                  <a:pt x="308" y="270"/>
                  <a:pt x="309" y="272"/>
                  <a:pt x="311" y="275"/>
                </a:cubicBezTo>
                <a:cubicBezTo>
                  <a:pt x="316" y="280"/>
                  <a:pt x="318" y="286"/>
                  <a:pt x="315" y="293"/>
                </a:cubicBezTo>
                <a:cubicBezTo>
                  <a:pt x="312" y="298"/>
                  <a:pt x="314" y="301"/>
                  <a:pt x="318" y="304"/>
                </a:cubicBezTo>
                <a:cubicBezTo>
                  <a:pt x="321" y="306"/>
                  <a:pt x="325" y="308"/>
                  <a:pt x="329" y="310"/>
                </a:cubicBezTo>
                <a:cubicBezTo>
                  <a:pt x="330" y="311"/>
                  <a:pt x="332" y="310"/>
                  <a:pt x="332" y="310"/>
                </a:cubicBezTo>
                <a:cubicBezTo>
                  <a:pt x="333" y="302"/>
                  <a:pt x="333" y="295"/>
                  <a:pt x="334" y="288"/>
                </a:cubicBezTo>
                <a:cubicBezTo>
                  <a:pt x="332" y="291"/>
                  <a:pt x="330" y="293"/>
                  <a:pt x="328" y="295"/>
                </a:cubicBezTo>
                <a:close/>
                <a:moveTo>
                  <a:pt x="97" y="784"/>
                </a:moveTo>
                <a:cubicBezTo>
                  <a:pt x="100" y="782"/>
                  <a:pt x="103" y="782"/>
                  <a:pt x="105" y="780"/>
                </a:cubicBezTo>
                <a:cubicBezTo>
                  <a:pt x="113" y="773"/>
                  <a:pt x="116" y="762"/>
                  <a:pt x="120" y="752"/>
                </a:cubicBezTo>
                <a:cubicBezTo>
                  <a:pt x="121" y="750"/>
                  <a:pt x="120" y="744"/>
                  <a:pt x="119" y="744"/>
                </a:cubicBezTo>
                <a:cubicBezTo>
                  <a:pt x="114" y="743"/>
                  <a:pt x="114" y="748"/>
                  <a:pt x="113" y="751"/>
                </a:cubicBezTo>
                <a:cubicBezTo>
                  <a:pt x="112" y="757"/>
                  <a:pt x="108" y="761"/>
                  <a:pt x="103" y="764"/>
                </a:cubicBezTo>
                <a:cubicBezTo>
                  <a:pt x="100" y="760"/>
                  <a:pt x="98" y="759"/>
                  <a:pt x="94" y="763"/>
                </a:cubicBezTo>
                <a:cubicBezTo>
                  <a:pt x="93" y="765"/>
                  <a:pt x="92" y="767"/>
                  <a:pt x="91" y="769"/>
                </a:cubicBezTo>
                <a:cubicBezTo>
                  <a:pt x="88" y="774"/>
                  <a:pt x="85" y="777"/>
                  <a:pt x="79" y="777"/>
                </a:cubicBezTo>
                <a:cubicBezTo>
                  <a:pt x="78" y="777"/>
                  <a:pt x="77" y="777"/>
                  <a:pt x="75" y="777"/>
                </a:cubicBezTo>
                <a:cubicBezTo>
                  <a:pt x="76" y="778"/>
                  <a:pt x="76" y="779"/>
                  <a:pt x="76" y="779"/>
                </a:cubicBezTo>
                <a:cubicBezTo>
                  <a:pt x="81" y="782"/>
                  <a:pt x="85" y="782"/>
                  <a:pt x="90" y="778"/>
                </a:cubicBezTo>
                <a:cubicBezTo>
                  <a:pt x="92" y="776"/>
                  <a:pt x="94" y="776"/>
                  <a:pt x="97" y="776"/>
                </a:cubicBezTo>
                <a:cubicBezTo>
                  <a:pt x="97" y="777"/>
                  <a:pt x="97" y="779"/>
                  <a:pt x="97" y="781"/>
                </a:cubicBezTo>
                <a:cubicBezTo>
                  <a:pt x="97" y="781"/>
                  <a:pt x="97" y="782"/>
                  <a:pt x="97" y="784"/>
                </a:cubicBezTo>
                <a:close/>
                <a:moveTo>
                  <a:pt x="368" y="449"/>
                </a:moveTo>
                <a:cubicBezTo>
                  <a:pt x="367" y="443"/>
                  <a:pt x="367" y="438"/>
                  <a:pt x="365" y="435"/>
                </a:cubicBezTo>
                <a:cubicBezTo>
                  <a:pt x="361" y="430"/>
                  <a:pt x="361" y="428"/>
                  <a:pt x="364" y="423"/>
                </a:cubicBezTo>
                <a:cubicBezTo>
                  <a:pt x="366" y="421"/>
                  <a:pt x="366" y="418"/>
                  <a:pt x="363" y="416"/>
                </a:cubicBezTo>
                <a:cubicBezTo>
                  <a:pt x="361" y="418"/>
                  <a:pt x="358" y="420"/>
                  <a:pt x="356" y="423"/>
                </a:cubicBezTo>
                <a:cubicBezTo>
                  <a:pt x="354" y="425"/>
                  <a:pt x="353" y="427"/>
                  <a:pt x="353" y="430"/>
                </a:cubicBezTo>
                <a:cubicBezTo>
                  <a:pt x="353" y="431"/>
                  <a:pt x="356" y="432"/>
                  <a:pt x="358" y="434"/>
                </a:cubicBezTo>
                <a:cubicBezTo>
                  <a:pt x="356" y="437"/>
                  <a:pt x="357" y="440"/>
                  <a:pt x="360" y="444"/>
                </a:cubicBezTo>
                <a:cubicBezTo>
                  <a:pt x="364" y="447"/>
                  <a:pt x="365" y="452"/>
                  <a:pt x="368" y="457"/>
                </a:cubicBezTo>
                <a:cubicBezTo>
                  <a:pt x="367" y="457"/>
                  <a:pt x="367" y="458"/>
                  <a:pt x="367" y="458"/>
                </a:cubicBezTo>
                <a:cubicBezTo>
                  <a:pt x="369" y="458"/>
                  <a:pt x="373" y="458"/>
                  <a:pt x="375" y="456"/>
                </a:cubicBezTo>
                <a:cubicBezTo>
                  <a:pt x="381" y="448"/>
                  <a:pt x="380" y="431"/>
                  <a:pt x="373" y="423"/>
                </a:cubicBezTo>
                <a:cubicBezTo>
                  <a:pt x="369" y="431"/>
                  <a:pt x="378" y="438"/>
                  <a:pt x="375" y="447"/>
                </a:cubicBezTo>
                <a:cubicBezTo>
                  <a:pt x="373" y="440"/>
                  <a:pt x="371" y="432"/>
                  <a:pt x="369" y="425"/>
                </a:cubicBezTo>
                <a:cubicBezTo>
                  <a:pt x="364" y="433"/>
                  <a:pt x="373" y="441"/>
                  <a:pt x="368" y="449"/>
                </a:cubicBezTo>
                <a:close/>
                <a:moveTo>
                  <a:pt x="367" y="314"/>
                </a:moveTo>
                <a:cubicBezTo>
                  <a:pt x="367" y="314"/>
                  <a:pt x="368" y="315"/>
                  <a:pt x="368" y="315"/>
                </a:cubicBezTo>
                <a:cubicBezTo>
                  <a:pt x="372" y="312"/>
                  <a:pt x="376" y="309"/>
                  <a:pt x="381" y="307"/>
                </a:cubicBezTo>
                <a:cubicBezTo>
                  <a:pt x="386" y="304"/>
                  <a:pt x="388" y="301"/>
                  <a:pt x="387" y="295"/>
                </a:cubicBezTo>
                <a:cubicBezTo>
                  <a:pt x="386" y="292"/>
                  <a:pt x="387" y="288"/>
                  <a:pt x="387" y="284"/>
                </a:cubicBezTo>
                <a:cubicBezTo>
                  <a:pt x="389" y="286"/>
                  <a:pt x="390" y="286"/>
                  <a:pt x="392" y="287"/>
                </a:cubicBezTo>
                <a:cubicBezTo>
                  <a:pt x="392" y="284"/>
                  <a:pt x="392" y="281"/>
                  <a:pt x="391" y="279"/>
                </a:cubicBezTo>
                <a:cubicBezTo>
                  <a:pt x="391" y="279"/>
                  <a:pt x="390" y="279"/>
                  <a:pt x="390" y="279"/>
                </a:cubicBezTo>
                <a:cubicBezTo>
                  <a:pt x="390" y="280"/>
                  <a:pt x="390" y="281"/>
                  <a:pt x="389" y="283"/>
                </a:cubicBezTo>
                <a:cubicBezTo>
                  <a:pt x="388" y="281"/>
                  <a:pt x="388" y="280"/>
                  <a:pt x="387" y="280"/>
                </a:cubicBezTo>
                <a:cubicBezTo>
                  <a:pt x="377" y="284"/>
                  <a:pt x="382" y="293"/>
                  <a:pt x="382" y="301"/>
                </a:cubicBezTo>
                <a:cubicBezTo>
                  <a:pt x="378" y="293"/>
                  <a:pt x="379" y="286"/>
                  <a:pt x="380" y="279"/>
                </a:cubicBezTo>
                <a:cubicBezTo>
                  <a:pt x="382" y="265"/>
                  <a:pt x="382" y="262"/>
                  <a:pt x="380" y="258"/>
                </a:cubicBezTo>
                <a:cubicBezTo>
                  <a:pt x="379" y="259"/>
                  <a:pt x="379" y="261"/>
                  <a:pt x="378" y="262"/>
                </a:cubicBezTo>
                <a:cubicBezTo>
                  <a:pt x="377" y="273"/>
                  <a:pt x="376" y="283"/>
                  <a:pt x="375" y="293"/>
                </a:cubicBezTo>
                <a:cubicBezTo>
                  <a:pt x="375" y="295"/>
                  <a:pt x="375" y="298"/>
                  <a:pt x="374" y="298"/>
                </a:cubicBezTo>
                <a:cubicBezTo>
                  <a:pt x="367" y="302"/>
                  <a:pt x="370" y="309"/>
                  <a:pt x="367" y="314"/>
                </a:cubicBezTo>
                <a:close/>
                <a:moveTo>
                  <a:pt x="480" y="752"/>
                </a:moveTo>
                <a:cubicBezTo>
                  <a:pt x="485" y="747"/>
                  <a:pt x="484" y="743"/>
                  <a:pt x="478" y="740"/>
                </a:cubicBezTo>
                <a:cubicBezTo>
                  <a:pt x="476" y="739"/>
                  <a:pt x="474" y="739"/>
                  <a:pt x="472" y="738"/>
                </a:cubicBezTo>
                <a:cubicBezTo>
                  <a:pt x="472" y="741"/>
                  <a:pt x="472" y="744"/>
                  <a:pt x="472" y="747"/>
                </a:cubicBezTo>
                <a:cubicBezTo>
                  <a:pt x="472" y="748"/>
                  <a:pt x="474" y="749"/>
                  <a:pt x="475" y="751"/>
                </a:cubicBezTo>
                <a:cubicBezTo>
                  <a:pt x="478" y="765"/>
                  <a:pt x="490" y="770"/>
                  <a:pt x="502" y="774"/>
                </a:cubicBezTo>
                <a:cubicBezTo>
                  <a:pt x="507" y="776"/>
                  <a:pt x="510" y="773"/>
                  <a:pt x="509" y="767"/>
                </a:cubicBezTo>
                <a:cubicBezTo>
                  <a:pt x="508" y="762"/>
                  <a:pt x="506" y="759"/>
                  <a:pt x="501" y="760"/>
                </a:cubicBezTo>
                <a:cubicBezTo>
                  <a:pt x="497" y="761"/>
                  <a:pt x="493" y="760"/>
                  <a:pt x="489" y="760"/>
                </a:cubicBezTo>
                <a:cubicBezTo>
                  <a:pt x="491" y="763"/>
                  <a:pt x="493" y="765"/>
                  <a:pt x="495" y="768"/>
                </a:cubicBezTo>
                <a:cubicBezTo>
                  <a:pt x="494" y="768"/>
                  <a:pt x="493" y="768"/>
                  <a:pt x="493" y="769"/>
                </a:cubicBezTo>
                <a:cubicBezTo>
                  <a:pt x="489" y="763"/>
                  <a:pt x="484" y="758"/>
                  <a:pt x="480" y="752"/>
                </a:cubicBezTo>
                <a:close/>
                <a:moveTo>
                  <a:pt x="142" y="870"/>
                </a:moveTo>
                <a:cubicBezTo>
                  <a:pt x="144" y="866"/>
                  <a:pt x="143" y="864"/>
                  <a:pt x="141" y="863"/>
                </a:cubicBezTo>
                <a:cubicBezTo>
                  <a:pt x="139" y="861"/>
                  <a:pt x="133" y="864"/>
                  <a:pt x="132" y="866"/>
                </a:cubicBezTo>
                <a:cubicBezTo>
                  <a:pt x="129" y="866"/>
                  <a:pt x="127" y="865"/>
                  <a:pt x="124" y="865"/>
                </a:cubicBezTo>
                <a:cubicBezTo>
                  <a:pt x="125" y="863"/>
                  <a:pt x="125" y="860"/>
                  <a:pt x="126" y="858"/>
                </a:cubicBezTo>
                <a:cubicBezTo>
                  <a:pt x="124" y="855"/>
                  <a:pt x="121" y="852"/>
                  <a:pt x="118" y="854"/>
                </a:cubicBezTo>
                <a:cubicBezTo>
                  <a:pt x="116" y="856"/>
                  <a:pt x="116" y="860"/>
                  <a:pt x="116" y="863"/>
                </a:cubicBezTo>
                <a:cubicBezTo>
                  <a:pt x="116" y="864"/>
                  <a:pt x="116" y="864"/>
                  <a:pt x="116" y="865"/>
                </a:cubicBezTo>
                <a:cubicBezTo>
                  <a:pt x="117" y="871"/>
                  <a:pt x="120" y="877"/>
                  <a:pt x="126" y="880"/>
                </a:cubicBezTo>
                <a:cubicBezTo>
                  <a:pt x="130" y="883"/>
                  <a:pt x="134" y="881"/>
                  <a:pt x="138" y="878"/>
                </a:cubicBezTo>
                <a:cubicBezTo>
                  <a:pt x="138" y="878"/>
                  <a:pt x="138" y="878"/>
                  <a:pt x="139" y="878"/>
                </a:cubicBezTo>
                <a:cubicBezTo>
                  <a:pt x="142" y="877"/>
                  <a:pt x="146" y="877"/>
                  <a:pt x="149" y="876"/>
                </a:cubicBezTo>
                <a:cubicBezTo>
                  <a:pt x="150" y="876"/>
                  <a:pt x="151" y="874"/>
                  <a:pt x="152" y="874"/>
                </a:cubicBezTo>
                <a:cubicBezTo>
                  <a:pt x="151" y="873"/>
                  <a:pt x="150" y="873"/>
                  <a:pt x="149" y="873"/>
                </a:cubicBezTo>
                <a:cubicBezTo>
                  <a:pt x="144" y="872"/>
                  <a:pt x="139" y="872"/>
                  <a:pt x="135" y="872"/>
                </a:cubicBezTo>
                <a:cubicBezTo>
                  <a:pt x="136" y="871"/>
                  <a:pt x="137" y="869"/>
                  <a:pt x="138" y="867"/>
                </a:cubicBezTo>
                <a:cubicBezTo>
                  <a:pt x="139" y="868"/>
                  <a:pt x="140" y="868"/>
                  <a:pt x="142" y="870"/>
                </a:cubicBezTo>
                <a:close/>
                <a:moveTo>
                  <a:pt x="180" y="869"/>
                </a:moveTo>
                <a:cubicBezTo>
                  <a:pt x="174" y="868"/>
                  <a:pt x="168" y="868"/>
                  <a:pt x="161" y="871"/>
                </a:cubicBezTo>
                <a:cubicBezTo>
                  <a:pt x="164" y="873"/>
                  <a:pt x="166" y="874"/>
                  <a:pt x="168" y="875"/>
                </a:cubicBezTo>
                <a:cubicBezTo>
                  <a:pt x="166" y="876"/>
                  <a:pt x="164" y="877"/>
                  <a:pt x="161" y="878"/>
                </a:cubicBezTo>
                <a:cubicBezTo>
                  <a:pt x="159" y="879"/>
                  <a:pt x="158" y="880"/>
                  <a:pt x="155" y="882"/>
                </a:cubicBezTo>
                <a:cubicBezTo>
                  <a:pt x="155" y="881"/>
                  <a:pt x="153" y="880"/>
                  <a:pt x="151" y="879"/>
                </a:cubicBezTo>
                <a:cubicBezTo>
                  <a:pt x="150" y="881"/>
                  <a:pt x="150" y="882"/>
                  <a:pt x="149" y="884"/>
                </a:cubicBezTo>
                <a:cubicBezTo>
                  <a:pt x="144" y="882"/>
                  <a:pt x="140" y="881"/>
                  <a:pt x="135" y="883"/>
                </a:cubicBezTo>
                <a:cubicBezTo>
                  <a:pt x="142" y="890"/>
                  <a:pt x="149" y="896"/>
                  <a:pt x="159" y="889"/>
                </a:cubicBezTo>
                <a:cubicBezTo>
                  <a:pt x="161" y="888"/>
                  <a:pt x="164" y="888"/>
                  <a:pt x="166" y="887"/>
                </a:cubicBezTo>
                <a:cubicBezTo>
                  <a:pt x="168" y="885"/>
                  <a:pt x="171" y="883"/>
                  <a:pt x="173" y="880"/>
                </a:cubicBezTo>
                <a:cubicBezTo>
                  <a:pt x="176" y="877"/>
                  <a:pt x="177" y="873"/>
                  <a:pt x="180" y="869"/>
                </a:cubicBezTo>
                <a:close/>
                <a:moveTo>
                  <a:pt x="668" y="626"/>
                </a:moveTo>
                <a:cubicBezTo>
                  <a:pt x="664" y="627"/>
                  <a:pt x="660" y="629"/>
                  <a:pt x="656" y="630"/>
                </a:cubicBezTo>
                <a:cubicBezTo>
                  <a:pt x="653" y="630"/>
                  <a:pt x="651" y="629"/>
                  <a:pt x="648" y="630"/>
                </a:cubicBezTo>
                <a:cubicBezTo>
                  <a:pt x="645" y="630"/>
                  <a:pt x="642" y="632"/>
                  <a:pt x="639" y="633"/>
                </a:cubicBezTo>
                <a:cubicBezTo>
                  <a:pt x="636" y="633"/>
                  <a:pt x="632" y="632"/>
                  <a:pt x="628" y="633"/>
                </a:cubicBezTo>
                <a:cubicBezTo>
                  <a:pt x="627" y="633"/>
                  <a:pt x="625" y="635"/>
                  <a:pt x="625" y="636"/>
                </a:cubicBezTo>
                <a:cubicBezTo>
                  <a:pt x="624" y="638"/>
                  <a:pt x="625" y="640"/>
                  <a:pt x="625" y="643"/>
                </a:cubicBezTo>
                <a:cubicBezTo>
                  <a:pt x="627" y="643"/>
                  <a:pt x="628" y="643"/>
                  <a:pt x="629" y="643"/>
                </a:cubicBezTo>
                <a:cubicBezTo>
                  <a:pt x="633" y="642"/>
                  <a:pt x="637" y="641"/>
                  <a:pt x="642" y="640"/>
                </a:cubicBezTo>
                <a:cubicBezTo>
                  <a:pt x="646" y="640"/>
                  <a:pt x="653" y="642"/>
                  <a:pt x="655" y="635"/>
                </a:cubicBezTo>
                <a:cubicBezTo>
                  <a:pt x="658" y="639"/>
                  <a:pt x="662" y="639"/>
                  <a:pt x="670" y="636"/>
                </a:cubicBezTo>
                <a:cubicBezTo>
                  <a:pt x="674" y="634"/>
                  <a:pt x="673" y="630"/>
                  <a:pt x="674" y="626"/>
                </a:cubicBezTo>
                <a:cubicBezTo>
                  <a:pt x="674" y="626"/>
                  <a:pt x="673" y="626"/>
                  <a:pt x="673" y="626"/>
                </a:cubicBezTo>
                <a:cubicBezTo>
                  <a:pt x="671" y="628"/>
                  <a:pt x="670" y="631"/>
                  <a:pt x="669" y="633"/>
                </a:cubicBezTo>
                <a:cubicBezTo>
                  <a:pt x="669" y="633"/>
                  <a:pt x="669" y="633"/>
                  <a:pt x="668" y="633"/>
                </a:cubicBezTo>
                <a:cubicBezTo>
                  <a:pt x="668" y="631"/>
                  <a:pt x="668" y="629"/>
                  <a:pt x="668" y="626"/>
                </a:cubicBezTo>
                <a:close/>
                <a:moveTo>
                  <a:pt x="707" y="433"/>
                </a:moveTo>
                <a:cubicBezTo>
                  <a:pt x="709" y="431"/>
                  <a:pt x="711" y="430"/>
                  <a:pt x="711" y="428"/>
                </a:cubicBezTo>
                <a:cubicBezTo>
                  <a:pt x="712" y="423"/>
                  <a:pt x="712" y="417"/>
                  <a:pt x="711" y="412"/>
                </a:cubicBezTo>
                <a:cubicBezTo>
                  <a:pt x="711" y="411"/>
                  <a:pt x="710" y="410"/>
                  <a:pt x="708" y="408"/>
                </a:cubicBezTo>
                <a:cubicBezTo>
                  <a:pt x="706" y="414"/>
                  <a:pt x="705" y="418"/>
                  <a:pt x="704" y="423"/>
                </a:cubicBezTo>
                <a:cubicBezTo>
                  <a:pt x="703" y="429"/>
                  <a:pt x="701" y="435"/>
                  <a:pt x="701" y="441"/>
                </a:cubicBezTo>
                <a:cubicBezTo>
                  <a:pt x="701" y="445"/>
                  <a:pt x="702" y="448"/>
                  <a:pt x="699" y="451"/>
                </a:cubicBezTo>
                <a:cubicBezTo>
                  <a:pt x="697" y="452"/>
                  <a:pt x="697" y="458"/>
                  <a:pt x="698" y="458"/>
                </a:cubicBezTo>
                <a:cubicBezTo>
                  <a:pt x="701" y="460"/>
                  <a:pt x="704" y="460"/>
                  <a:pt x="707" y="460"/>
                </a:cubicBezTo>
                <a:cubicBezTo>
                  <a:pt x="711" y="459"/>
                  <a:pt x="709" y="456"/>
                  <a:pt x="709" y="453"/>
                </a:cubicBezTo>
                <a:cubicBezTo>
                  <a:pt x="709" y="451"/>
                  <a:pt x="709" y="448"/>
                  <a:pt x="710" y="448"/>
                </a:cubicBezTo>
                <a:cubicBezTo>
                  <a:pt x="714" y="447"/>
                  <a:pt x="713" y="444"/>
                  <a:pt x="713" y="442"/>
                </a:cubicBezTo>
                <a:cubicBezTo>
                  <a:pt x="710" y="441"/>
                  <a:pt x="709" y="441"/>
                  <a:pt x="707" y="440"/>
                </a:cubicBezTo>
                <a:cubicBezTo>
                  <a:pt x="707" y="440"/>
                  <a:pt x="707" y="439"/>
                  <a:pt x="707" y="439"/>
                </a:cubicBezTo>
                <a:cubicBezTo>
                  <a:pt x="709" y="438"/>
                  <a:pt x="710" y="438"/>
                  <a:pt x="712" y="437"/>
                </a:cubicBezTo>
                <a:cubicBezTo>
                  <a:pt x="710" y="435"/>
                  <a:pt x="709" y="434"/>
                  <a:pt x="707" y="433"/>
                </a:cubicBezTo>
                <a:close/>
                <a:moveTo>
                  <a:pt x="216" y="965"/>
                </a:moveTo>
                <a:cubicBezTo>
                  <a:pt x="216" y="965"/>
                  <a:pt x="215" y="964"/>
                  <a:pt x="214" y="964"/>
                </a:cubicBezTo>
                <a:cubicBezTo>
                  <a:pt x="212" y="966"/>
                  <a:pt x="210" y="967"/>
                  <a:pt x="209" y="969"/>
                </a:cubicBezTo>
                <a:cubicBezTo>
                  <a:pt x="206" y="973"/>
                  <a:pt x="205" y="981"/>
                  <a:pt x="207" y="984"/>
                </a:cubicBezTo>
                <a:cubicBezTo>
                  <a:pt x="211" y="988"/>
                  <a:pt x="223" y="991"/>
                  <a:pt x="228" y="989"/>
                </a:cubicBezTo>
                <a:cubicBezTo>
                  <a:pt x="230" y="988"/>
                  <a:pt x="231" y="986"/>
                  <a:pt x="231" y="985"/>
                </a:cubicBezTo>
                <a:cubicBezTo>
                  <a:pt x="231" y="979"/>
                  <a:pt x="230" y="972"/>
                  <a:pt x="230" y="966"/>
                </a:cubicBezTo>
                <a:cubicBezTo>
                  <a:pt x="229" y="965"/>
                  <a:pt x="228" y="964"/>
                  <a:pt x="227" y="963"/>
                </a:cubicBezTo>
                <a:cubicBezTo>
                  <a:pt x="226" y="965"/>
                  <a:pt x="226" y="966"/>
                  <a:pt x="226" y="967"/>
                </a:cubicBezTo>
                <a:cubicBezTo>
                  <a:pt x="226" y="969"/>
                  <a:pt x="227" y="971"/>
                  <a:pt x="227" y="973"/>
                </a:cubicBezTo>
                <a:cubicBezTo>
                  <a:pt x="227" y="977"/>
                  <a:pt x="227" y="981"/>
                  <a:pt x="227" y="984"/>
                </a:cubicBezTo>
                <a:cubicBezTo>
                  <a:pt x="226" y="984"/>
                  <a:pt x="225" y="984"/>
                  <a:pt x="225" y="985"/>
                </a:cubicBezTo>
                <a:cubicBezTo>
                  <a:pt x="223" y="977"/>
                  <a:pt x="222" y="970"/>
                  <a:pt x="221" y="963"/>
                </a:cubicBezTo>
                <a:cubicBezTo>
                  <a:pt x="221" y="963"/>
                  <a:pt x="220" y="963"/>
                  <a:pt x="219" y="963"/>
                </a:cubicBezTo>
                <a:cubicBezTo>
                  <a:pt x="220" y="970"/>
                  <a:pt x="220" y="976"/>
                  <a:pt x="220" y="983"/>
                </a:cubicBezTo>
                <a:cubicBezTo>
                  <a:pt x="220" y="983"/>
                  <a:pt x="219" y="983"/>
                  <a:pt x="219" y="983"/>
                </a:cubicBezTo>
                <a:cubicBezTo>
                  <a:pt x="218" y="977"/>
                  <a:pt x="217" y="971"/>
                  <a:pt x="216" y="965"/>
                </a:cubicBezTo>
                <a:close/>
                <a:moveTo>
                  <a:pt x="293" y="854"/>
                </a:moveTo>
                <a:cubicBezTo>
                  <a:pt x="294" y="854"/>
                  <a:pt x="294" y="854"/>
                  <a:pt x="295" y="854"/>
                </a:cubicBezTo>
                <a:cubicBezTo>
                  <a:pt x="296" y="852"/>
                  <a:pt x="298" y="850"/>
                  <a:pt x="298" y="848"/>
                </a:cubicBezTo>
                <a:cubicBezTo>
                  <a:pt x="297" y="841"/>
                  <a:pt x="296" y="834"/>
                  <a:pt x="296" y="827"/>
                </a:cubicBezTo>
                <a:cubicBezTo>
                  <a:pt x="296" y="824"/>
                  <a:pt x="297" y="822"/>
                  <a:pt x="297" y="820"/>
                </a:cubicBezTo>
                <a:cubicBezTo>
                  <a:pt x="298" y="820"/>
                  <a:pt x="298" y="820"/>
                  <a:pt x="299" y="820"/>
                </a:cubicBezTo>
                <a:cubicBezTo>
                  <a:pt x="299" y="825"/>
                  <a:pt x="300" y="829"/>
                  <a:pt x="300" y="834"/>
                </a:cubicBezTo>
                <a:cubicBezTo>
                  <a:pt x="301" y="834"/>
                  <a:pt x="301" y="834"/>
                  <a:pt x="302" y="834"/>
                </a:cubicBezTo>
                <a:cubicBezTo>
                  <a:pt x="303" y="833"/>
                  <a:pt x="304" y="831"/>
                  <a:pt x="305" y="830"/>
                </a:cubicBezTo>
                <a:cubicBezTo>
                  <a:pt x="306" y="830"/>
                  <a:pt x="306" y="830"/>
                  <a:pt x="307" y="830"/>
                </a:cubicBezTo>
                <a:cubicBezTo>
                  <a:pt x="307" y="833"/>
                  <a:pt x="307" y="836"/>
                  <a:pt x="307" y="839"/>
                </a:cubicBezTo>
                <a:cubicBezTo>
                  <a:pt x="307" y="841"/>
                  <a:pt x="308" y="842"/>
                  <a:pt x="309" y="844"/>
                </a:cubicBezTo>
                <a:cubicBezTo>
                  <a:pt x="310" y="844"/>
                  <a:pt x="312" y="844"/>
                  <a:pt x="312" y="843"/>
                </a:cubicBezTo>
                <a:cubicBezTo>
                  <a:pt x="312" y="842"/>
                  <a:pt x="312" y="841"/>
                  <a:pt x="312" y="839"/>
                </a:cubicBezTo>
                <a:cubicBezTo>
                  <a:pt x="312" y="838"/>
                  <a:pt x="311" y="836"/>
                  <a:pt x="312" y="835"/>
                </a:cubicBezTo>
                <a:cubicBezTo>
                  <a:pt x="312" y="830"/>
                  <a:pt x="312" y="826"/>
                  <a:pt x="313" y="820"/>
                </a:cubicBezTo>
                <a:cubicBezTo>
                  <a:pt x="309" y="822"/>
                  <a:pt x="307" y="823"/>
                  <a:pt x="304" y="825"/>
                </a:cubicBezTo>
                <a:cubicBezTo>
                  <a:pt x="304" y="821"/>
                  <a:pt x="304" y="819"/>
                  <a:pt x="304" y="817"/>
                </a:cubicBezTo>
                <a:cubicBezTo>
                  <a:pt x="303" y="814"/>
                  <a:pt x="302" y="813"/>
                  <a:pt x="299" y="814"/>
                </a:cubicBezTo>
                <a:cubicBezTo>
                  <a:pt x="295" y="817"/>
                  <a:pt x="290" y="820"/>
                  <a:pt x="292" y="827"/>
                </a:cubicBezTo>
                <a:cubicBezTo>
                  <a:pt x="292" y="830"/>
                  <a:pt x="292" y="834"/>
                  <a:pt x="293" y="837"/>
                </a:cubicBezTo>
                <a:cubicBezTo>
                  <a:pt x="293" y="841"/>
                  <a:pt x="292" y="843"/>
                  <a:pt x="289" y="845"/>
                </a:cubicBezTo>
                <a:cubicBezTo>
                  <a:pt x="285" y="847"/>
                  <a:pt x="285" y="849"/>
                  <a:pt x="287" y="852"/>
                </a:cubicBezTo>
                <a:cubicBezTo>
                  <a:pt x="288" y="851"/>
                  <a:pt x="290" y="850"/>
                  <a:pt x="291" y="849"/>
                </a:cubicBezTo>
                <a:cubicBezTo>
                  <a:pt x="292" y="851"/>
                  <a:pt x="293" y="852"/>
                  <a:pt x="293" y="854"/>
                </a:cubicBezTo>
                <a:close/>
                <a:moveTo>
                  <a:pt x="339" y="317"/>
                </a:moveTo>
                <a:cubicBezTo>
                  <a:pt x="340" y="321"/>
                  <a:pt x="340" y="324"/>
                  <a:pt x="341" y="327"/>
                </a:cubicBezTo>
                <a:cubicBezTo>
                  <a:pt x="342" y="333"/>
                  <a:pt x="346" y="334"/>
                  <a:pt x="351" y="331"/>
                </a:cubicBezTo>
                <a:cubicBezTo>
                  <a:pt x="352" y="330"/>
                  <a:pt x="354" y="330"/>
                  <a:pt x="356" y="330"/>
                </a:cubicBezTo>
                <a:cubicBezTo>
                  <a:pt x="358" y="330"/>
                  <a:pt x="360" y="330"/>
                  <a:pt x="362" y="329"/>
                </a:cubicBezTo>
                <a:cubicBezTo>
                  <a:pt x="362" y="329"/>
                  <a:pt x="362" y="326"/>
                  <a:pt x="362" y="326"/>
                </a:cubicBezTo>
                <a:cubicBezTo>
                  <a:pt x="360" y="325"/>
                  <a:pt x="358" y="324"/>
                  <a:pt x="356" y="324"/>
                </a:cubicBezTo>
                <a:cubicBezTo>
                  <a:pt x="354" y="324"/>
                  <a:pt x="352" y="325"/>
                  <a:pt x="350" y="326"/>
                </a:cubicBezTo>
                <a:cubicBezTo>
                  <a:pt x="350" y="325"/>
                  <a:pt x="350" y="325"/>
                  <a:pt x="349" y="324"/>
                </a:cubicBezTo>
                <a:cubicBezTo>
                  <a:pt x="352" y="323"/>
                  <a:pt x="354" y="322"/>
                  <a:pt x="356" y="321"/>
                </a:cubicBezTo>
                <a:cubicBezTo>
                  <a:pt x="366" y="318"/>
                  <a:pt x="369" y="306"/>
                  <a:pt x="361" y="299"/>
                </a:cubicBezTo>
                <a:cubicBezTo>
                  <a:pt x="359" y="304"/>
                  <a:pt x="356" y="310"/>
                  <a:pt x="354" y="315"/>
                </a:cubicBezTo>
                <a:cubicBezTo>
                  <a:pt x="348" y="311"/>
                  <a:pt x="344" y="317"/>
                  <a:pt x="339" y="317"/>
                </a:cubicBezTo>
                <a:close/>
                <a:moveTo>
                  <a:pt x="362" y="338"/>
                </a:moveTo>
                <a:cubicBezTo>
                  <a:pt x="372" y="331"/>
                  <a:pt x="385" y="330"/>
                  <a:pt x="392" y="318"/>
                </a:cubicBezTo>
                <a:cubicBezTo>
                  <a:pt x="389" y="317"/>
                  <a:pt x="387" y="317"/>
                  <a:pt x="385" y="317"/>
                </a:cubicBezTo>
                <a:cubicBezTo>
                  <a:pt x="385" y="314"/>
                  <a:pt x="385" y="312"/>
                  <a:pt x="385" y="308"/>
                </a:cubicBezTo>
                <a:cubicBezTo>
                  <a:pt x="378" y="313"/>
                  <a:pt x="371" y="316"/>
                  <a:pt x="366" y="320"/>
                </a:cubicBezTo>
                <a:cubicBezTo>
                  <a:pt x="364" y="321"/>
                  <a:pt x="364" y="324"/>
                  <a:pt x="364" y="325"/>
                </a:cubicBezTo>
                <a:cubicBezTo>
                  <a:pt x="366" y="325"/>
                  <a:pt x="368" y="326"/>
                  <a:pt x="369" y="325"/>
                </a:cubicBezTo>
                <a:cubicBezTo>
                  <a:pt x="372" y="323"/>
                  <a:pt x="376" y="320"/>
                  <a:pt x="380" y="317"/>
                </a:cubicBezTo>
                <a:cubicBezTo>
                  <a:pt x="379" y="317"/>
                  <a:pt x="380" y="318"/>
                  <a:pt x="382" y="320"/>
                </a:cubicBezTo>
                <a:cubicBezTo>
                  <a:pt x="375" y="324"/>
                  <a:pt x="369" y="328"/>
                  <a:pt x="363" y="331"/>
                </a:cubicBezTo>
                <a:cubicBezTo>
                  <a:pt x="358" y="334"/>
                  <a:pt x="356" y="337"/>
                  <a:pt x="357" y="344"/>
                </a:cubicBezTo>
                <a:cubicBezTo>
                  <a:pt x="363" y="344"/>
                  <a:pt x="361" y="340"/>
                  <a:pt x="362" y="338"/>
                </a:cubicBezTo>
                <a:close/>
                <a:moveTo>
                  <a:pt x="294" y="1007"/>
                </a:moveTo>
                <a:cubicBezTo>
                  <a:pt x="296" y="1009"/>
                  <a:pt x="297" y="1010"/>
                  <a:pt x="298" y="1011"/>
                </a:cubicBezTo>
                <a:cubicBezTo>
                  <a:pt x="304" y="1013"/>
                  <a:pt x="309" y="1009"/>
                  <a:pt x="311" y="1005"/>
                </a:cubicBezTo>
                <a:cubicBezTo>
                  <a:pt x="313" y="1001"/>
                  <a:pt x="313" y="997"/>
                  <a:pt x="314" y="993"/>
                </a:cubicBezTo>
                <a:cubicBezTo>
                  <a:pt x="314" y="992"/>
                  <a:pt x="313" y="991"/>
                  <a:pt x="312" y="991"/>
                </a:cubicBezTo>
                <a:cubicBezTo>
                  <a:pt x="312" y="991"/>
                  <a:pt x="311" y="992"/>
                  <a:pt x="311" y="993"/>
                </a:cubicBezTo>
                <a:cubicBezTo>
                  <a:pt x="310" y="995"/>
                  <a:pt x="309" y="998"/>
                  <a:pt x="309" y="1001"/>
                </a:cubicBezTo>
                <a:cubicBezTo>
                  <a:pt x="310" y="1005"/>
                  <a:pt x="307" y="1006"/>
                  <a:pt x="304" y="1007"/>
                </a:cubicBezTo>
                <a:cubicBezTo>
                  <a:pt x="305" y="1003"/>
                  <a:pt x="306" y="1000"/>
                  <a:pt x="307" y="997"/>
                </a:cubicBezTo>
                <a:cubicBezTo>
                  <a:pt x="307" y="995"/>
                  <a:pt x="307" y="992"/>
                  <a:pt x="306" y="991"/>
                </a:cubicBezTo>
                <a:cubicBezTo>
                  <a:pt x="305" y="990"/>
                  <a:pt x="301" y="991"/>
                  <a:pt x="300" y="992"/>
                </a:cubicBezTo>
                <a:cubicBezTo>
                  <a:pt x="299" y="992"/>
                  <a:pt x="300" y="995"/>
                  <a:pt x="300" y="997"/>
                </a:cubicBezTo>
                <a:cubicBezTo>
                  <a:pt x="301" y="1000"/>
                  <a:pt x="302" y="1003"/>
                  <a:pt x="297" y="1004"/>
                </a:cubicBezTo>
                <a:cubicBezTo>
                  <a:pt x="297" y="1000"/>
                  <a:pt x="294" y="998"/>
                  <a:pt x="290" y="999"/>
                </a:cubicBezTo>
                <a:cubicBezTo>
                  <a:pt x="289" y="999"/>
                  <a:pt x="289" y="1003"/>
                  <a:pt x="288" y="1007"/>
                </a:cubicBezTo>
                <a:cubicBezTo>
                  <a:pt x="285" y="1002"/>
                  <a:pt x="283" y="997"/>
                  <a:pt x="280" y="993"/>
                </a:cubicBezTo>
                <a:cubicBezTo>
                  <a:pt x="279" y="993"/>
                  <a:pt x="278" y="993"/>
                  <a:pt x="277" y="994"/>
                </a:cubicBezTo>
                <a:cubicBezTo>
                  <a:pt x="278" y="998"/>
                  <a:pt x="277" y="1005"/>
                  <a:pt x="280" y="1008"/>
                </a:cubicBezTo>
                <a:cubicBezTo>
                  <a:pt x="283" y="1011"/>
                  <a:pt x="290" y="1011"/>
                  <a:pt x="294" y="1007"/>
                </a:cubicBezTo>
                <a:close/>
                <a:moveTo>
                  <a:pt x="314" y="254"/>
                </a:moveTo>
                <a:cubicBezTo>
                  <a:pt x="315" y="254"/>
                  <a:pt x="315" y="254"/>
                  <a:pt x="316" y="254"/>
                </a:cubicBezTo>
                <a:cubicBezTo>
                  <a:pt x="316" y="253"/>
                  <a:pt x="317" y="252"/>
                  <a:pt x="317" y="251"/>
                </a:cubicBezTo>
                <a:cubicBezTo>
                  <a:pt x="317" y="248"/>
                  <a:pt x="317" y="245"/>
                  <a:pt x="317" y="242"/>
                </a:cubicBezTo>
                <a:cubicBezTo>
                  <a:pt x="318" y="232"/>
                  <a:pt x="320" y="222"/>
                  <a:pt x="320" y="213"/>
                </a:cubicBezTo>
                <a:cubicBezTo>
                  <a:pt x="319" y="208"/>
                  <a:pt x="320" y="204"/>
                  <a:pt x="320" y="200"/>
                </a:cubicBezTo>
                <a:cubicBezTo>
                  <a:pt x="321" y="198"/>
                  <a:pt x="319" y="195"/>
                  <a:pt x="318" y="193"/>
                </a:cubicBezTo>
                <a:cubicBezTo>
                  <a:pt x="317" y="193"/>
                  <a:pt x="317" y="193"/>
                  <a:pt x="316" y="193"/>
                </a:cubicBezTo>
                <a:cubicBezTo>
                  <a:pt x="316" y="197"/>
                  <a:pt x="315" y="202"/>
                  <a:pt x="314" y="205"/>
                </a:cubicBezTo>
                <a:cubicBezTo>
                  <a:pt x="312" y="206"/>
                  <a:pt x="310" y="206"/>
                  <a:pt x="309" y="208"/>
                </a:cubicBezTo>
                <a:cubicBezTo>
                  <a:pt x="306" y="214"/>
                  <a:pt x="304" y="222"/>
                  <a:pt x="305" y="229"/>
                </a:cubicBezTo>
                <a:cubicBezTo>
                  <a:pt x="306" y="230"/>
                  <a:pt x="306" y="230"/>
                  <a:pt x="307" y="230"/>
                </a:cubicBezTo>
                <a:cubicBezTo>
                  <a:pt x="309" y="223"/>
                  <a:pt x="311" y="217"/>
                  <a:pt x="314" y="210"/>
                </a:cubicBezTo>
                <a:cubicBezTo>
                  <a:pt x="314" y="210"/>
                  <a:pt x="315" y="210"/>
                  <a:pt x="315" y="210"/>
                </a:cubicBezTo>
                <a:cubicBezTo>
                  <a:pt x="316" y="212"/>
                  <a:pt x="316" y="214"/>
                  <a:pt x="316" y="216"/>
                </a:cubicBezTo>
                <a:cubicBezTo>
                  <a:pt x="315" y="219"/>
                  <a:pt x="313" y="222"/>
                  <a:pt x="313" y="225"/>
                </a:cubicBezTo>
                <a:cubicBezTo>
                  <a:pt x="313" y="233"/>
                  <a:pt x="313" y="242"/>
                  <a:pt x="313" y="251"/>
                </a:cubicBezTo>
                <a:cubicBezTo>
                  <a:pt x="313" y="252"/>
                  <a:pt x="314" y="253"/>
                  <a:pt x="314" y="254"/>
                </a:cubicBezTo>
                <a:close/>
                <a:moveTo>
                  <a:pt x="335" y="682"/>
                </a:moveTo>
                <a:cubicBezTo>
                  <a:pt x="332" y="681"/>
                  <a:pt x="330" y="681"/>
                  <a:pt x="328" y="680"/>
                </a:cubicBezTo>
                <a:cubicBezTo>
                  <a:pt x="327" y="681"/>
                  <a:pt x="326" y="682"/>
                  <a:pt x="325" y="683"/>
                </a:cubicBezTo>
                <a:cubicBezTo>
                  <a:pt x="324" y="681"/>
                  <a:pt x="324" y="680"/>
                  <a:pt x="323" y="678"/>
                </a:cubicBezTo>
                <a:cubicBezTo>
                  <a:pt x="329" y="674"/>
                  <a:pt x="330" y="671"/>
                  <a:pt x="326" y="667"/>
                </a:cubicBezTo>
                <a:cubicBezTo>
                  <a:pt x="326" y="664"/>
                  <a:pt x="326" y="662"/>
                  <a:pt x="326" y="660"/>
                </a:cubicBezTo>
                <a:cubicBezTo>
                  <a:pt x="325" y="659"/>
                  <a:pt x="323" y="660"/>
                  <a:pt x="321" y="660"/>
                </a:cubicBezTo>
                <a:cubicBezTo>
                  <a:pt x="321" y="663"/>
                  <a:pt x="320" y="666"/>
                  <a:pt x="320" y="670"/>
                </a:cubicBezTo>
                <a:cubicBezTo>
                  <a:pt x="320" y="670"/>
                  <a:pt x="319" y="670"/>
                  <a:pt x="318" y="671"/>
                </a:cubicBezTo>
                <a:cubicBezTo>
                  <a:pt x="316" y="672"/>
                  <a:pt x="314" y="673"/>
                  <a:pt x="312" y="674"/>
                </a:cubicBezTo>
                <a:cubicBezTo>
                  <a:pt x="314" y="675"/>
                  <a:pt x="316" y="676"/>
                  <a:pt x="318" y="677"/>
                </a:cubicBezTo>
                <a:cubicBezTo>
                  <a:pt x="318" y="677"/>
                  <a:pt x="318" y="678"/>
                  <a:pt x="318" y="679"/>
                </a:cubicBezTo>
                <a:cubicBezTo>
                  <a:pt x="314" y="679"/>
                  <a:pt x="311" y="679"/>
                  <a:pt x="307" y="679"/>
                </a:cubicBezTo>
                <a:cubicBezTo>
                  <a:pt x="306" y="679"/>
                  <a:pt x="303" y="681"/>
                  <a:pt x="303" y="683"/>
                </a:cubicBezTo>
                <a:cubicBezTo>
                  <a:pt x="303" y="685"/>
                  <a:pt x="304" y="687"/>
                  <a:pt x="307" y="687"/>
                </a:cubicBezTo>
                <a:cubicBezTo>
                  <a:pt x="316" y="686"/>
                  <a:pt x="324" y="686"/>
                  <a:pt x="333" y="685"/>
                </a:cubicBezTo>
                <a:cubicBezTo>
                  <a:pt x="334" y="685"/>
                  <a:pt x="335" y="683"/>
                  <a:pt x="335" y="682"/>
                </a:cubicBezTo>
                <a:close/>
                <a:moveTo>
                  <a:pt x="726" y="359"/>
                </a:moveTo>
                <a:cubicBezTo>
                  <a:pt x="722" y="363"/>
                  <a:pt x="718" y="367"/>
                  <a:pt x="715" y="372"/>
                </a:cubicBezTo>
                <a:cubicBezTo>
                  <a:pt x="713" y="377"/>
                  <a:pt x="713" y="383"/>
                  <a:pt x="713" y="389"/>
                </a:cubicBezTo>
                <a:cubicBezTo>
                  <a:pt x="713" y="391"/>
                  <a:pt x="713" y="393"/>
                  <a:pt x="714" y="395"/>
                </a:cubicBezTo>
                <a:cubicBezTo>
                  <a:pt x="714" y="396"/>
                  <a:pt x="716" y="396"/>
                  <a:pt x="717" y="397"/>
                </a:cubicBezTo>
                <a:cubicBezTo>
                  <a:pt x="717" y="397"/>
                  <a:pt x="718" y="395"/>
                  <a:pt x="719" y="395"/>
                </a:cubicBezTo>
                <a:cubicBezTo>
                  <a:pt x="719" y="394"/>
                  <a:pt x="719" y="392"/>
                  <a:pt x="718" y="392"/>
                </a:cubicBezTo>
                <a:cubicBezTo>
                  <a:pt x="717" y="391"/>
                  <a:pt x="716" y="390"/>
                  <a:pt x="715" y="390"/>
                </a:cubicBezTo>
                <a:cubicBezTo>
                  <a:pt x="718" y="384"/>
                  <a:pt x="721" y="380"/>
                  <a:pt x="724" y="375"/>
                </a:cubicBezTo>
                <a:cubicBezTo>
                  <a:pt x="726" y="373"/>
                  <a:pt x="727" y="371"/>
                  <a:pt x="728" y="368"/>
                </a:cubicBezTo>
                <a:cubicBezTo>
                  <a:pt x="730" y="361"/>
                  <a:pt x="730" y="361"/>
                  <a:pt x="737" y="363"/>
                </a:cubicBezTo>
                <a:cubicBezTo>
                  <a:pt x="737" y="360"/>
                  <a:pt x="736" y="358"/>
                  <a:pt x="736" y="356"/>
                </a:cubicBezTo>
                <a:cubicBezTo>
                  <a:pt x="736" y="354"/>
                  <a:pt x="737" y="352"/>
                  <a:pt x="738" y="350"/>
                </a:cubicBezTo>
                <a:cubicBezTo>
                  <a:pt x="727" y="349"/>
                  <a:pt x="724" y="352"/>
                  <a:pt x="726" y="359"/>
                </a:cubicBezTo>
                <a:close/>
                <a:moveTo>
                  <a:pt x="350" y="81"/>
                </a:moveTo>
                <a:cubicBezTo>
                  <a:pt x="353" y="83"/>
                  <a:pt x="356" y="85"/>
                  <a:pt x="358" y="86"/>
                </a:cubicBezTo>
                <a:cubicBezTo>
                  <a:pt x="360" y="88"/>
                  <a:pt x="363" y="89"/>
                  <a:pt x="364" y="91"/>
                </a:cubicBezTo>
                <a:cubicBezTo>
                  <a:pt x="368" y="98"/>
                  <a:pt x="370" y="105"/>
                  <a:pt x="368" y="114"/>
                </a:cubicBezTo>
                <a:cubicBezTo>
                  <a:pt x="368" y="115"/>
                  <a:pt x="368" y="118"/>
                  <a:pt x="369" y="120"/>
                </a:cubicBezTo>
                <a:cubicBezTo>
                  <a:pt x="373" y="112"/>
                  <a:pt x="372" y="89"/>
                  <a:pt x="368" y="84"/>
                </a:cubicBezTo>
                <a:cubicBezTo>
                  <a:pt x="366" y="85"/>
                  <a:pt x="364" y="85"/>
                  <a:pt x="363" y="86"/>
                </a:cubicBezTo>
                <a:cubicBezTo>
                  <a:pt x="362" y="85"/>
                  <a:pt x="362" y="85"/>
                  <a:pt x="362" y="84"/>
                </a:cubicBezTo>
                <a:cubicBezTo>
                  <a:pt x="363" y="83"/>
                  <a:pt x="364" y="81"/>
                  <a:pt x="366" y="80"/>
                </a:cubicBezTo>
                <a:cubicBezTo>
                  <a:pt x="367" y="79"/>
                  <a:pt x="368" y="78"/>
                  <a:pt x="368" y="76"/>
                </a:cubicBezTo>
                <a:cubicBezTo>
                  <a:pt x="368" y="73"/>
                  <a:pt x="367" y="69"/>
                  <a:pt x="366" y="64"/>
                </a:cubicBezTo>
                <a:cubicBezTo>
                  <a:pt x="362" y="70"/>
                  <a:pt x="364" y="78"/>
                  <a:pt x="360" y="83"/>
                </a:cubicBezTo>
                <a:cubicBezTo>
                  <a:pt x="358" y="81"/>
                  <a:pt x="356" y="78"/>
                  <a:pt x="354" y="78"/>
                </a:cubicBezTo>
                <a:cubicBezTo>
                  <a:pt x="349" y="78"/>
                  <a:pt x="347" y="75"/>
                  <a:pt x="345" y="72"/>
                </a:cubicBezTo>
                <a:cubicBezTo>
                  <a:pt x="344" y="70"/>
                  <a:pt x="342" y="70"/>
                  <a:pt x="340" y="69"/>
                </a:cubicBezTo>
                <a:cubicBezTo>
                  <a:pt x="341" y="71"/>
                  <a:pt x="340" y="73"/>
                  <a:pt x="341" y="75"/>
                </a:cubicBezTo>
                <a:cubicBezTo>
                  <a:pt x="342" y="78"/>
                  <a:pt x="344" y="80"/>
                  <a:pt x="345" y="83"/>
                </a:cubicBezTo>
                <a:cubicBezTo>
                  <a:pt x="345" y="84"/>
                  <a:pt x="346" y="85"/>
                  <a:pt x="347" y="87"/>
                </a:cubicBezTo>
                <a:cubicBezTo>
                  <a:pt x="348" y="84"/>
                  <a:pt x="349" y="82"/>
                  <a:pt x="350" y="81"/>
                </a:cubicBezTo>
                <a:close/>
                <a:moveTo>
                  <a:pt x="232" y="760"/>
                </a:moveTo>
                <a:cubicBezTo>
                  <a:pt x="239" y="759"/>
                  <a:pt x="245" y="758"/>
                  <a:pt x="252" y="757"/>
                </a:cubicBezTo>
                <a:cubicBezTo>
                  <a:pt x="252" y="751"/>
                  <a:pt x="251" y="745"/>
                  <a:pt x="251" y="738"/>
                </a:cubicBezTo>
                <a:cubicBezTo>
                  <a:pt x="250" y="732"/>
                  <a:pt x="250" y="726"/>
                  <a:pt x="249" y="719"/>
                </a:cubicBezTo>
                <a:cubicBezTo>
                  <a:pt x="250" y="719"/>
                  <a:pt x="251" y="719"/>
                  <a:pt x="252" y="718"/>
                </a:cubicBezTo>
                <a:cubicBezTo>
                  <a:pt x="251" y="717"/>
                  <a:pt x="250" y="715"/>
                  <a:pt x="249" y="714"/>
                </a:cubicBezTo>
                <a:cubicBezTo>
                  <a:pt x="248" y="713"/>
                  <a:pt x="246" y="713"/>
                  <a:pt x="245" y="712"/>
                </a:cubicBezTo>
                <a:cubicBezTo>
                  <a:pt x="244" y="714"/>
                  <a:pt x="244" y="715"/>
                  <a:pt x="244" y="717"/>
                </a:cubicBezTo>
                <a:cubicBezTo>
                  <a:pt x="244" y="718"/>
                  <a:pt x="246" y="719"/>
                  <a:pt x="246" y="720"/>
                </a:cubicBezTo>
                <a:cubicBezTo>
                  <a:pt x="246" y="724"/>
                  <a:pt x="245" y="728"/>
                  <a:pt x="245" y="732"/>
                </a:cubicBezTo>
                <a:cubicBezTo>
                  <a:pt x="245" y="734"/>
                  <a:pt x="245" y="737"/>
                  <a:pt x="246" y="739"/>
                </a:cubicBezTo>
                <a:cubicBezTo>
                  <a:pt x="246" y="743"/>
                  <a:pt x="246" y="746"/>
                  <a:pt x="247" y="749"/>
                </a:cubicBezTo>
                <a:cubicBezTo>
                  <a:pt x="246" y="749"/>
                  <a:pt x="246" y="749"/>
                  <a:pt x="245" y="749"/>
                </a:cubicBezTo>
                <a:cubicBezTo>
                  <a:pt x="245" y="748"/>
                  <a:pt x="244" y="746"/>
                  <a:pt x="244" y="743"/>
                </a:cubicBezTo>
                <a:cubicBezTo>
                  <a:pt x="242" y="746"/>
                  <a:pt x="241" y="747"/>
                  <a:pt x="241" y="748"/>
                </a:cubicBezTo>
                <a:cubicBezTo>
                  <a:pt x="241" y="752"/>
                  <a:pt x="239" y="755"/>
                  <a:pt x="235" y="756"/>
                </a:cubicBezTo>
                <a:cubicBezTo>
                  <a:pt x="234" y="756"/>
                  <a:pt x="233" y="758"/>
                  <a:pt x="232" y="760"/>
                </a:cubicBezTo>
                <a:close/>
                <a:moveTo>
                  <a:pt x="175" y="777"/>
                </a:moveTo>
                <a:cubicBezTo>
                  <a:pt x="176" y="777"/>
                  <a:pt x="176" y="776"/>
                  <a:pt x="176" y="776"/>
                </a:cubicBezTo>
                <a:cubicBezTo>
                  <a:pt x="177" y="775"/>
                  <a:pt x="177" y="774"/>
                  <a:pt x="177" y="773"/>
                </a:cubicBezTo>
                <a:cubicBezTo>
                  <a:pt x="175" y="765"/>
                  <a:pt x="174" y="756"/>
                  <a:pt x="172" y="747"/>
                </a:cubicBezTo>
                <a:cubicBezTo>
                  <a:pt x="172" y="742"/>
                  <a:pt x="171" y="736"/>
                  <a:pt x="170" y="731"/>
                </a:cubicBezTo>
                <a:cubicBezTo>
                  <a:pt x="170" y="730"/>
                  <a:pt x="168" y="728"/>
                  <a:pt x="166" y="727"/>
                </a:cubicBezTo>
                <a:cubicBezTo>
                  <a:pt x="166" y="729"/>
                  <a:pt x="164" y="730"/>
                  <a:pt x="164" y="732"/>
                </a:cubicBezTo>
                <a:cubicBezTo>
                  <a:pt x="164" y="734"/>
                  <a:pt x="164" y="737"/>
                  <a:pt x="164" y="739"/>
                </a:cubicBezTo>
                <a:cubicBezTo>
                  <a:pt x="164" y="751"/>
                  <a:pt x="167" y="762"/>
                  <a:pt x="172" y="772"/>
                </a:cubicBezTo>
                <a:cubicBezTo>
                  <a:pt x="173" y="774"/>
                  <a:pt x="174" y="775"/>
                  <a:pt x="175" y="777"/>
                </a:cubicBezTo>
                <a:close/>
                <a:moveTo>
                  <a:pt x="96" y="696"/>
                </a:moveTo>
                <a:cubicBezTo>
                  <a:pt x="96" y="695"/>
                  <a:pt x="96" y="693"/>
                  <a:pt x="96" y="692"/>
                </a:cubicBezTo>
                <a:cubicBezTo>
                  <a:pt x="100" y="696"/>
                  <a:pt x="107" y="696"/>
                  <a:pt x="110" y="692"/>
                </a:cubicBezTo>
                <a:cubicBezTo>
                  <a:pt x="115" y="692"/>
                  <a:pt x="120" y="692"/>
                  <a:pt x="124" y="692"/>
                </a:cubicBezTo>
                <a:cubicBezTo>
                  <a:pt x="125" y="692"/>
                  <a:pt x="128" y="690"/>
                  <a:pt x="127" y="690"/>
                </a:cubicBezTo>
                <a:cubicBezTo>
                  <a:pt x="127" y="687"/>
                  <a:pt x="125" y="685"/>
                  <a:pt x="124" y="683"/>
                </a:cubicBezTo>
                <a:cubicBezTo>
                  <a:pt x="123" y="684"/>
                  <a:pt x="122" y="685"/>
                  <a:pt x="120" y="686"/>
                </a:cubicBezTo>
                <a:cubicBezTo>
                  <a:pt x="120" y="686"/>
                  <a:pt x="120" y="687"/>
                  <a:pt x="119" y="688"/>
                </a:cubicBezTo>
                <a:cubicBezTo>
                  <a:pt x="116" y="679"/>
                  <a:pt x="109" y="690"/>
                  <a:pt x="104" y="684"/>
                </a:cubicBezTo>
                <a:cubicBezTo>
                  <a:pt x="104" y="687"/>
                  <a:pt x="104" y="688"/>
                  <a:pt x="103" y="690"/>
                </a:cubicBezTo>
                <a:cubicBezTo>
                  <a:pt x="99" y="686"/>
                  <a:pt x="96" y="685"/>
                  <a:pt x="91" y="686"/>
                </a:cubicBezTo>
                <a:cubicBezTo>
                  <a:pt x="90" y="686"/>
                  <a:pt x="88" y="687"/>
                  <a:pt x="88" y="688"/>
                </a:cubicBezTo>
                <a:cubicBezTo>
                  <a:pt x="86" y="693"/>
                  <a:pt x="90" y="697"/>
                  <a:pt x="96" y="696"/>
                </a:cubicBezTo>
                <a:close/>
                <a:moveTo>
                  <a:pt x="429" y="592"/>
                </a:moveTo>
                <a:cubicBezTo>
                  <a:pt x="429" y="594"/>
                  <a:pt x="428" y="596"/>
                  <a:pt x="428" y="599"/>
                </a:cubicBezTo>
                <a:cubicBezTo>
                  <a:pt x="427" y="602"/>
                  <a:pt x="428" y="605"/>
                  <a:pt x="427" y="607"/>
                </a:cubicBezTo>
                <a:cubicBezTo>
                  <a:pt x="423" y="612"/>
                  <a:pt x="426" y="615"/>
                  <a:pt x="427" y="620"/>
                </a:cubicBezTo>
                <a:cubicBezTo>
                  <a:pt x="427" y="620"/>
                  <a:pt x="428" y="620"/>
                  <a:pt x="429" y="620"/>
                </a:cubicBezTo>
                <a:cubicBezTo>
                  <a:pt x="430" y="618"/>
                  <a:pt x="431" y="615"/>
                  <a:pt x="432" y="613"/>
                </a:cubicBezTo>
                <a:cubicBezTo>
                  <a:pt x="443" y="609"/>
                  <a:pt x="441" y="613"/>
                  <a:pt x="444" y="601"/>
                </a:cubicBezTo>
                <a:cubicBezTo>
                  <a:pt x="445" y="596"/>
                  <a:pt x="444" y="595"/>
                  <a:pt x="440" y="595"/>
                </a:cubicBezTo>
                <a:cubicBezTo>
                  <a:pt x="437" y="594"/>
                  <a:pt x="433" y="593"/>
                  <a:pt x="429" y="592"/>
                </a:cubicBezTo>
                <a:close/>
                <a:moveTo>
                  <a:pt x="586" y="652"/>
                </a:moveTo>
                <a:cubicBezTo>
                  <a:pt x="583" y="655"/>
                  <a:pt x="580" y="658"/>
                  <a:pt x="578" y="660"/>
                </a:cubicBezTo>
                <a:cubicBezTo>
                  <a:pt x="577" y="661"/>
                  <a:pt x="575" y="663"/>
                  <a:pt x="575" y="664"/>
                </a:cubicBezTo>
                <a:cubicBezTo>
                  <a:pt x="574" y="671"/>
                  <a:pt x="574" y="677"/>
                  <a:pt x="573" y="684"/>
                </a:cubicBezTo>
                <a:cubicBezTo>
                  <a:pt x="573" y="685"/>
                  <a:pt x="574" y="686"/>
                  <a:pt x="575" y="687"/>
                </a:cubicBezTo>
                <a:cubicBezTo>
                  <a:pt x="576" y="686"/>
                  <a:pt x="577" y="685"/>
                  <a:pt x="578" y="684"/>
                </a:cubicBezTo>
                <a:cubicBezTo>
                  <a:pt x="578" y="683"/>
                  <a:pt x="578" y="681"/>
                  <a:pt x="578" y="680"/>
                </a:cubicBezTo>
                <a:cubicBezTo>
                  <a:pt x="579" y="676"/>
                  <a:pt x="579" y="672"/>
                  <a:pt x="584" y="672"/>
                </a:cubicBezTo>
                <a:cubicBezTo>
                  <a:pt x="590" y="672"/>
                  <a:pt x="592" y="667"/>
                  <a:pt x="591" y="662"/>
                </a:cubicBezTo>
                <a:cubicBezTo>
                  <a:pt x="590" y="660"/>
                  <a:pt x="590" y="659"/>
                  <a:pt x="590" y="657"/>
                </a:cubicBezTo>
                <a:cubicBezTo>
                  <a:pt x="590" y="653"/>
                  <a:pt x="589" y="652"/>
                  <a:pt x="586" y="652"/>
                </a:cubicBezTo>
                <a:close/>
                <a:moveTo>
                  <a:pt x="282" y="898"/>
                </a:moveTo>
                <a:cubicBezTo>
                  <a:pt x="282" y="897"/>
                  <a:pt x="283" y="896"/>
                  <a:pt x="285" y="896"/>
                </a:cubicBezTo>
                <a:cubicBezTo>
                  <a:pt x="289" y="897"/>
                  <a:pt x="290" y="894"/>
                  <a:pt x="290" y="890"/>
                </a:cubicBezTo>
                <a:cubicBezTo>
                  <a:pt x="290" y="888"/>
                  <a:pt x="291" y="887"/>
                  <a:pt x="292" y="885"/>
                </a:cubicBezTo>
                <a:cubicBezTo>
                  <a:pt x="293" y="884"/>
                  <a:pt x="293" y="883"/>
                  <a:pt x="293" y="881"/>
                </a:cubicBezTo>
                <a:cubicBezTo>
                  <a:pt x="292" y="882"/>
                  <a:pt x="291" y="882"/>
                  <a:pt x="290" y="882"/>
                </a:cubicBezTo>
                <a:cubicBezTo>
                  <a:pt x="285" y="884"/>
                  <a:pt x="280" y="888"/>
                  <a:pt x="277" y="887"/>
                </a:cubicBezTo>
                <a:cubicBezTo>
                  <a:pt x="270" y="885"/>
                  <a:pt x="271" y="889"/>
                  <a:pt x="271" y="892"/>
                </a:cubicBezTo>
                <a:cubicBezTo>
                  <a:pt x="271" y="894"/>
                  <a:pt x="273" y="898"/>
                  <a:pt x="272" y="899"/>
                </a:cubicBezTo>
                <a:cubicBezTo>
                  <a:pt x="270" y="902"/>
                  <a:pt x="271" y="904"/>
                  <a:pt x="273" y="904"/>
                </a:cubicBezTo>
                <a:cubicBezTo>
                  <a:pt x="276" y="905"/>
                  <a:pt x="279" y="904"/>
                  <a:pt x="283" y="904"/>
                </a:cubicBezTo>
                <a:cubicBezTo>
                  <a:pt x="282" y="902"/>
                  <a:pt x="282" y="901"/>
                  <a:pt x="282" y="898"/>
                </a:cubicBezTo>
                <a:close/>
                <a:moveTo>
                  <a:pt x="403" y="818"/>
                </a:moveTo>
                <a:cubicBezTo>
                  <a:pt x="401" y="821"/>
                  <a:pt x="400" y="823"/>
                  <a:pt x="398" y="825"/>
                </a:cubicBezTo>
                <a:cubicBezTo>
                  <a:pt x="393" y="828"/>
                  <a:pt x="387" y="832"/>
                  <a:pt x="381" y="835"/>
                </a:cubicBezTo>
                <a:cubicBezTo>
                  <a:pt x="379" y="836"/>
                  <a:pt x="376" y="837"/>
                  <a:pt x="378" y="840"/>
                </a:cubicBezTo>
                <a:cubicBezTo>
                  <a:pt x="380" y="843"/>
                  <a:pt x="382" y="841"/>
                  <a:pt x="384" y="840"/>
                </a:cubicBezTo>
                <a:cubicBezTo>
                  <a:pt x="388" y="838"/>
                  <a:pt x="392" y="835"/>
                  <a:pt x="396" y="832"/>
                </a:cubicBezTo>
                <a:cubicBezTo>
                  <a:pt x="401" y="829"/>
                  <a:pt x="405" y="826"/>
                  <a:pt x="406" y="819"/>
                </a:cubicBezTo>
                <a:cubicBezTo>
                  <a:pt x="406" y="812"/>
                  <a:pt x="406" y="804"/>
                  <a:pt x="405" y="797"/>
                </a:cubicBezTo>
                <a:cubicBezTo>
                  <a:pt x="405" y="795"/>
                  <a:pt x="403" y="794"/>
                  <a:pt x="402" y="792"/>
                </a:cubicBezTo>
                <a:cubicBezTo>
                  <a:pt x="398" y="796"/>
                  <a:pt x="400" y="799"/>
                  <a:pt x="404" y="802"/>
                </a:cubicBezTo>
                <a:cubicBezTo>
                  <a:pt x="402" y="803"/>
                  <a:pt x="400" y="804"/>
                  <a:pt x="398" y="806"/>
                </a:cubicBezTo>
                <a:cubicBezTo>
                  <a:pt x="400" y="808"/>
                  <a:pt x="402" y="809"/>
                  <a:pt x="403" y="810"/>
                </a:cubicBezTo>
                <a:cubicBezTo>
                  <a:pt x="400" y="812"/>
                  <a:pt x="398" y="815"/>
                  <a:pt x="403" y="818"/>
                </a:cubicBezTo>
                <a:close/>
                <a:moveTo>
                  <a:pt x="302" y="766"/>
                </a:moveTo>
                <a:cubicBezTo>
                  <a:pt x="298" y="768"/>
                  <a:pt x="295" y="770"/>
                  <a:pt x="292" y="771"/>
                </a:cubicBezTo>
                <a:cubicBezTo>
                  <a:pt x="292" y="768"/>
                  <a:pt x="293" y="767"/>
                  <a:pt x="294" y="765"/>
                </a:cubicBezTo>
                <a:cubicBezTo>
                  <a:pt x="295" y="764"/>
                  <a:pt x="296" y="763"/>
                  <a:pt x="297" y="763"/>
                </a:cubicBezTo>
                <a:cubicBezTo>
                  <a:pt x="302" y="763"/>
                  <a:pt x="305" y="759"/>
                  <a:pt x="304" y="753"/>
                </a:cubicBezTo>
                <a:cubicBezTo>
                  <a:pt x="296" y="755"/>
                  <a:pt x="290" y="762"/>
                  <a:pt x="290" y="769"/>
                </a:cubicBezTo>
                <a:cubicBezTo>
                  <a:pt x="290" y="771"/>
                  <a:pt x="290" y="774"/>
                  <a:pt x="290" y="776"/>
                </a:cubicBezTo>
                <a:cubicBezTo>
                  <a:pt x="290" y="786"/>
                  <a:pt x="297" y="790"/>
                  <a:pt x="306" y="786"/>
                </a:cubicBezTo>
                <a:cubicBezTo>
                  <a:pt x="302" y="784"/>
                  <a:pt x="302" y="781"/>
                  <a:pt x="302" y="777"/>
                </a:cubicBezTo>
                <a:cubicBezTo>
                  <a:pt x="303" y="774"/>
                  <a:pt x="302" y="771"/>
                  <a:pt x="302" y="766"/>
                </a:cubicBezTo>
                <a:close/>
                <a:moveTo>
                  <a:pt x="751" y="351"/>
                </a:moveTo>
                <a:cubicBezTo>
                  <a:pt x="748" y="349"/>
                  <a:pt x="745" y="350"/>
                  <a:pt x="743" y="352"/>
                </a:cubicBezTo>
                <a:cubicBezTo>
                  <a:pt x="738" y="358"/>
                  <a:pt x="738" y="368"/>
                  <a:pt x="744" y="372"/>
                </a:cubicBezTo>
                <a:cubicBezTo>
                  <a:pt x="747" y="375"/>
                  <a:pt x="752" y="378"/>
                  <a:pt x="755" y="377"/>
                </a:cubicBezTo>
                <a:cubicBezTo>
                  <a:pt x="761" y="377"/>
                  <a:pt x="766" y="374"/>
                  <a:pt x="772" y="372"/>
                </a:cubicBezTo>
                <a:cubicBezTo>
                  <a:pt x="773" y="371"/>
                  <a:pt x="774" y="369"/>
                  <a:pt x="775" y="368"/>
                </a:cubicBezTo>
                <a:cubicBezTo>
                  <a:pt x="775" y="368"/>
                  <a:pt x="775" y="367"/>
                  <a:pt x="774" y="367"/>
                </a:cubicBezTo>
                <a:cubicBezTo>
                  <a:pt x="772" y="367"/>
                  <a:pt x="771" y="368"/>
                  <a:pt x="769" y="368"/>
                </a:cubicBezTo>
                <a:cubicBezTo>
                  <a:pt x="763" y="369"/>
                  <a:pt x="758" y="371"/>
                  <a:pt x="753" y="371"/>
                </a:cubicBezTo>
                <a:cubicBezTo>
                  <a:pt x="751" y="371"/>
                  <a:pt x="749" y="367"/>
                  <a:pt x="747" y="365"/>
                </a:cubicBezTo>
                <a:cubicBezTo>
                  <a:pt x="744" y="362"/>
                  <a:pt x="744" y="359"/>
                  <a:pt x="747" y="355"/>
                </a:cubicBezTo>
                <a:cubicBezTo>
                  <a:pt x="748" y="354"/>
                  <a:pt x="749" y="353"/>
                  <a:pt x="751" y="351"/>
                </a:cubicBezTo>
                <a:close/>
                <a:moveTo>
                  <a:pt x="351" y="794"/>
                </a:moveTo>
                <a:cubicBezTo>
                  <a:pt x="351" y="794"/>
                  <a:pt x="352" y="794"/>
                  <a:pt x="353" y="794"/>
                </a:cubicBezTo>
                <a:cubicBezTo>
                  <a:pt x="354" y="791"/>
                  <a:pt x="354" y="788"/>
                  <a:pt x="355" y="786"/>
                </a:cubicBezTo>
                <a:cubicBezTo>
                  <a:pt x="361" y="782"/>
                  <a:pt x="358" y="777"/>
                  <a:pt x="359" y="772"/>
                </a:cubicBezTo>
                <a:cubicBezTo>
                  <a:pt x="356" y="772"/>
                  <a:pt x="354" y="772"/>
                  <a:pt x="352" y="773"/>
                </a:cubicBezTo>
                <a:cubicBezTo>
                  <a:pt x="352" y="772"/>
                  <a:pt x="352" y="772"/>
                  <a:pt x="351" y="772"/>
                </a:cubicBezTo>
                <a:cubicBezTo>
                  <a:pt x="353" y="770"/>
                  <a:pt x="354" y="769"/>
                  <a:pt x="356" y="767"/>
                </a:cubicBezTo>
                <a:cubicBezTo>
                  <a:pt x="359" y="765"/>
                  <a:pt x="359" y="763"/>
                  <a:pt x="357" y="760"/>
                </a:cubicBezTo>
                <a:cubicBezTo>
                  <a:pt x="342" y="770"/>
                  <a:pt x="340" y="771"/>
                  <a:pt x="343" y="778"/>
                </a:cubicBezTo>
                <a:cubicBezTo>
                  <a:pt x="344" y="777"/>
                  <a:pt x="345" y="776"/>
                  <a:pt x="346" y="775"/>
                </a:cubicBezTo>
                <a:cubicBezTo>
                  <a:pt x="350" y="781"/>
                  <a:pt x="350" y="781"/>
                  <a:pt x="349" y="787"/>
                </a:cubicBezTo>
                <a:cubicBezTo>
                  <a:pt x="349" y="789"/>
                  <a:pt x="350" y="792"/>
                  <a:pt x="351" y="794"/>
                </a:cubicBezTo>
                <a:close/>
                <a:moveTo>
                  <a:pt x="540" y="787"/>
                </a:moveTo>
                <a:cubicBezTo>
                  <a:pt x="545" y="792"/>
                  <a:pt x="549" y="792"/>
                  <a:pt x="554" y="791"/>
                </a:cubicBezTo>
                <a:cubicBezTo>
                  <a:pt x="555" y="791"/>
                  <a:pt x="557" y="790"/>
                  <a:pt x="559" y="790"/>
                </a:cubicBezTo>
                <a:cubicBezTo>
                  <a:pt x="567" y="790"/>
                  <a:pt x="576" y="789"/>
                  <a:pt x="584" y="789"/>
                </a:cubicBezTo>
                <a:cubicBezTo>
                  <a:pt x="586" y="789"/>
                  <a:pt x="587" y="787"/>
                  <a:pt x="588" y="785"/>
                </a:cubicBezTo>
                <a:cubicBezTo>
                  <a:pt x="588" y="784"/>
                  <a:pt x="586" y="782"/>
                  <a:pt x="585" y="782"/>
                </a:cubicBezTo>
                <a:cubicBezTo>
                  <a:pt x="580" y="783"/>
                  <a:pt x="573" y="779"/>
                  <a:pt x="570" y="785"/>
                </a:cubicBezTo>
                <a:cubicBezTo>
                  <a:pt x="568" y="785"/>
                  <a:pt x="566" y="783"/>
                  <a:pt x="564" y="783"/>
                </a:cubicBezTo>
                <a:cubicBezTo>
                  <a:pt x="560" y="784"/>
                  <a:pt x="556" y="784"/>
                  <a:pt x="551" y="785"/>
                </a:cubicBezTo>
                <a:cubicBezTo>
                  <a:pt x="548" y="786"/>
                  <a:pt x="545" y="786"/>
                  <a:pt x="540" y="787"/>
                </a:cubicBezTo>
                <a:close/>
                <a:moveTo>
                  <a:pt x="713" y="237"/>
                </a:moveTo>
                <a:cubicBezTo>
                  <a:pt x="712" y="233"/>
                  <a:pt x="711" y="230"/>
                  <a:pt x="710" y="227"/>
                </a:cubicBezTo>
                <a:cubicBezTo>
                  <a:pt x="709" y="222"/>
                  <a:pt x="705" y="221"/>
                  <a:pt x="701" y="222"/>
                </a:cubicBezTo>
                <a:cubicBezTo>
                  <a:pt x="697" y="223"/>
                  <a:pt x="697" y="227"/>
                  <a:pt x="698" y="230"/>
                </a:cubicBezTo>
                <a:cubicBezTo>
                  <a:pt x="699" y="236"/>
                  <a:pt x="701" y="242"/>
                  <a:pt x="703" y="247"/>
                </a:cubicBezTo>
                <a:cubicBezTo>
                  <a:pt x="703" y="249"/>
                  <a:pt x="705" y="249"/>
                  <a:pt x="706" y="250"/>
                </a:cubicBezTo>
                <a:cubicBezTo>
                  <a:pt x="707" y="248"/>
                  <a:pt x="707" y="247"/>
                  <a:pt x="707" y="245"/>
                </a:cubicBezTo>
                <a:cubicBezTo>
                  <a:pt x="706" y="242"/>
                  <a:pt x="705" y="239"/>
                  <a:pt x="704" y="235"/>
                </a:cubicBezTo>
                <a:cubicBezTo>
                  <a:pt x="705" y="235"/>
                  <a:pt x="706" y="235"/>
                  <a:pt x="706" y="235"/>
                </a:cubicBezTo>
                <a:cubicBezTo>
                  <a:pt x="709" y="239"/>
                  <a:pt x="712" y="243"/>
                  <a:pt x="717" y="239"/>
                </a:cubicBezTo>
                <a:cubicBezTo>
                  <a:pt x="718" y="238"/>
                  <a:pt x="717" y="235"/>
                  <a:pt x="716" y="233"/>
                </a:cubicBezTo>
                <a:cubicBezTo>
                  <a:pt x="716" y="233"/>
                  <a:pt x="716" y="233"/>
                  <a:pt x="715" y="233"/>
                </a:cubicBezTo>
                <a:cubicBezTo>
                  <a:pt x="715" y="234"/>
                  <a:pt x="714" y="235"/>
                  <a:pt x="713" y="237"/>
                </a:cubicBezTo>
                <a:close/>
                <a:moveTo>
                  <a:pt x="19" y="729"/>
                </a:moveTo>
                <a:cubicBezTo>
                  <a:pt x="19" y="729"/>
                  <a:pt x="20" y="729"/>
                  <a:pt x="20" y="729"/>
                </a:cubicBezTo>
                <a:cubicBezTo>
                  <a:pt x="22" y="727"/>
                  <a:pt x="23" y="725"/>
                  <a:pt x="24" y="724"/>
                </a:cubicBezTo>
                <a:cubicBezTo>
                  <a:pt x="29" y="721"/>
                  <a:pt x="30" y="716"/>
                  <a:pt x="27" y="711"/>
                </a:cubicBezTo>
                <a:cubicBezTo>
                  <a:pt x="25" y="712"/>
                  <a:pt x="23" y="714"/>
                  <a:pt x="22" y="715"/>
                </a:cubicBezTo>
                <a:cubicBezTo>
                  <a:pt x="21" y="715"/>
                  <a:pt x="21" y="714"/>
                  <a:pt x="20" y="714"/>
                </a:cubicBezTo>
                <a:cubicBezTo>
                  <a:pt x="22" y="713"/>
                  <a:pt x="23" y="711"/>
                  <a:pt x="24" y="710"/>
                </a:cubicBezTo>
                <a:cubicBezTo>
                  <a:pt x="28" y="707"/>
                  <a:pt x="29" y="704"/>
                  <a:pt x="28" y="699"/>
                </a:cubicBezTo>
                <a:cubicBezTo>
                  <a:pt x="26" y="699"/>
                  <a:pt x="24" y="700"/>
                  <a:pt x="23" y="701"/>
                </a:cubicBezTo>
                <a:cubicBezTo>
                  <a:pt x="22" y="700"/>
                  <a:pt x="22" y="699"/>
                  <a:pt x="22" y="699"/>
                </a:cubicBezTo>
                <a:cubicBezTo>
                  <a:pt x="21" y="697"/>
                  <a:pt x="21" y="695"/>
                  <a:pt x="20" y="694"/>
                </a:cubicBezTo>
                <a:cubicBezTo>
                  <a:pt x="20" y="695"/>
                  <a:pt x="18" y="697"/>
                  <a:pt x="18" y="699"/>
                </a:cubicBezTo>
                <a:cubicBezTo>
                  <a:pt x="17" y="706"/>
                  <a:pt x="17" y="713"/>
                  <a:pt x="17" y="719"/>
                </a:cubicBezTo>
                <a:cubicBezTo>
                  <a:pt x="17" y="723"/>
                  <a:pt x="18" y="726"/>
                  <a:pt x="19" y="729"/>
                </a:cubicBezTo>
                <a:close/>
                <a:moveTo>
                  <a:pt x="232" y="691"/>
                </a:moveTo>
                <a:cubicBezTo>
                  <a:pt x="231" y="690"/>
                  <a:pt x="231" y="689"/>
                  <a:pt x="231" y="689"/>
                </a:cubicBezTo>
                <a:cubicBezTo>
                  <a:pt x="227" y="690"/>
                  <a:pt x="223" y="690"/>
                  <a:pt x="219" y="691"/>
                </a:cubicBezTo>
                <a:cubicBezTo>
                  <a:pt x="208" y="693"/>
                  <a:pt x="208" y="693"/>
                  <a:pt x="208" y="704"/>
                </a:cubicBezTo>
                <a:cubicBezTo>
                  <a:pt x="207" y="707"/>
                  <a:pt x="209" y="709"/>
                  <a:pt x="212" y="708"/>
                </a:cubicBezTo>
                <a:cubicBezTo>
                  <a:pt x="219" y="706"/>
                  <a:pt x="226" y="705"/>
                  <a:pt x="232" y="700"/>
                </a:cubicBezTo>
                <a:cubicBezTo>
                  <a:pt x="226" y="695"/>
                  <a:pt x="220" y="699"/>
                  <a:pt x="214" y="699"/>
                </a:cubicBezTo>
                <a:cubicBezTo>
                  <a:pt x="220" y="696"/>
                  <a:pt x="226" y="694"/>
                  <a:pt x="232" y="691"/>
                </a:cubicBezTo>
                <a:close/>
                <a:moveTo>
                  <a:pt x="182" y="770"/>
                </a:moveTo>
                <a:cubicBezTo>
                  <a:pt x="182" y="770"/>
                  <a:pt x="181" y="770"/>
                  <a:pt x="180" y="770"/>
                </a:cubicBezTo>
                <a:cubicBezTo>
                  <a:pt x="184" y="780"/>
                  <a:pt x="187" y="790"/>
                  <a:pt x="191" y="800"/>
                </a:cubicBezTo>
                <a:cubicBezTo>
                  <a:pt x="195" y="810"/>
                  <a:pt x="195" y="822"/>
                  <a:pt x="202" y="831"/>
                </a:cubicBezTo>
                <a:cubicBezTo>
                  <a:pt x="197" y="810"/>
                  <a:pt x="197" y="787"/>
                  <a:pt x="182" y="770"/>
                </a:cubicBezTo>
                <a:close/>
                <a:moveTo>
                  <a:pt x="327" y="708"/>
                </a:moveTo>
                <a:cubicBezTo>
                  <a:pt x="327" y="708"/>
                  <a:pt x="326" y="708"/>
                  <a:pt x="326" y="708"/>
                </a:cubicBezTo>
                <a:cubicBezTo>
                  <a:pt x="326" y="710"/>
                  <a:pt x="325" y="711"/>
                  <a:pt x="326" y="712"/>
                </a:cubicBezTo>
                <a:cubicBezTo>
                  <a:pt x="328" y="715"/>
                  <a:pt x="329" y="719"/>
                  <a:pt x="332" y="723"/>
                </a:cubicBezTo>
                <a:cubicBezTo>
                  <a:pt x="334" y="726"/>
                  <a:pt x="345" y="725"/>
                  <a:pt x="345" y="721"/>
                </a:cubicBezTo>
                <a:cubicBezTo>
                  <a:pt x="346" y="717"/>
                  <a:pt x="346" y="712"/>
                  <a:pt x="344" y="708"/>
                </a:cubicBezTo>
                <a:cubicBezTo>
                  <a:pt x="343" y="704"/>
                  <a:pt x="338" y="705"/>
                  <a:pt x="335" y="706"/>
                </a:cubicBezTo>
                <a:cubicBezTo>
                  <a:pt x="333" y="707"/>
                  <a:pt x="333" y="710"/>
                  <a:pt x="333" y="712"/>
                </a:cubicBezTo>
                <a:cubicBezTo>
                  <a:pt x="333" y="713"/>
                  <a:pt x="333" y="714"/>
                  <a:pt x="332" y="716"/>
                </a:cubicBezTo>
                <a:cubicBezTo>
                  <a:pt x="330" y="712"/>
                  <a:pt x="329" y="710"/>
                  <a:pt x="327" y="708"/>
                </a:cubicBezTo>
                <a:close/>
                <a:moveTo>
                  <a:pt x="153" y="738"/>
                </a:moveTo>
                <a:cubicBezTo>
                  <a:pt x="150" y="747"/>
                  <a:pt x="153" y="754"/>
                  <a:pt x="155" y="762"/>
                </a:cubicBezTo>
                <a:cubicBezTo>
                  <a:pt x="152" y="762"/>
                  <a:pt x="149" y="762"/>
                  <a:pt x="147" y="762"/>
                </a:cubicBezTo>
                <a:cubicBezTo>
                  <a:pt x="148" y="771"/>
                  <a:pt x="157" y="779"/>
                  <a:pt x="166" y="778"/>
                </a:cubicBezTo>
                <a:cubicBezTo>
                  <a:pt x="167" y="778"/>
                  <a:pt x="168" y="777"/>
                  <a:pt x="168" y="777"/>
                </a:cubicBezTo>
                <a:cubicBezTo>
                  <a:pt x="168" y="776"/>
                  <a:pt x="167" y="775"/>
                  <a:pt x="167" y="774"/>
                </a:cubicBezTo>
                <a:cubicBezTo>
                  <a:pt x="165" y="773"/>
                  <a:pt x="164" y="773"/>
                  <a:pt x="162" y="772"/>
                </a:cubicBezTo>
                <a:cubicBezTo>
                  <a:pt x="160" y="770"/>
                  <a:pt x="158" y="769"/>
                  <a:pt x="158" y="765"/>
                </a:cubicBezTo>
                <a:cubicBezTo>
                  <a:pt x="158" y="757"/>
                  <a:pt x="156" y="749"/>
                  <a:pt x="155" y="741"/>
                </a:cubicBezTo>
                <a:cubicBezTo>
                  <a:pt x="155" y="741"/>
                  <a:pt x="154" y="740"/>
                  <a:pt x="153" y="738"/>
                </a:cubicBezTo>
                <a:close/>
                <a:moveTo>
                  <a:pt x="699" y="884"/>
                </a:moveTo>
                <a:cubicBezTo>
                  <a:pt x="699" y="883"/>
                  <a:pt x="700" y="882"/>
                  <a:pt x="700" y="882"/>
                </a:cubicBezTo>
                <a:cubicBezTo>
                  <a:pt x="697" y="881"/>
                  <a:pt x="695" y="880"/>
                  <a:pt x="692" y="879"/>
                </a:cubicBezTo>
                <a:cubicBezTo>
                  <a:pt x="691" y="879"/>
                  <a:pt x="689" y="879"/>
                  <a:pt x="688" y="879"/>
                </a:cubicBezTo>
                <a:cubicBezTo>
                  <a:pt x="680" y="877"/>
                  <a:pt x="673" y="874"/>
                  <a:pt x="665" y="872"/>
                </a:cubicBezTo>
                <a:cubicBezTo>
                  <a:pt x="665" y="872"/>
                  <a:pt x="664" y="872"/>
                  <a:pt x="664" y="872"/>
                </a:cubicBezTo>
                <a:cubicBezTo>
                  <a:pt x="664" y="873"/>
                  <a:pt x="663" y="875"/>
                  <a:pt x="663" y="876"/>
                </a:cubicBezTo>
                <a:cubicBezTo>
                  <a:pt x="662" y="877"/>
                  <a:pt x="662" y="877"/>
                  <a:pt x="661" y="878"/>
                </a:cubicBezTo>
                <a:cubicBezTo>
                  <a:pt x="659" y="874"/>
                  <a:pt x="658" y="871"/>
                  <a:pt x="656" y="868"/>
                </a:cubicBezTo>
                <a:cubicBezTo>
                  <a:pt x="655" y="869"/>
                  <a:pt x="655" y="869"/>
                  <a:pt x="654" y="870"/>
                </a:cubicBezTo>
                <a:cubicBezTo>
                  <a:pt x="656" y="882"/>
                  <a:pt x="667" y="879"/>
                  <a:pt x="675" y="882"/>
                </a:cubicBezTo>
                <a:cubicBezTo>
                  <a:pt x="676" y="881"/>
                  <a:pt x="676" y="880"/>
                  <a:pt x="677" y="878"/>
                </a:cubicBezTo>
                <a:cubicBezTo>
                  <a:pt x="684" y="884"/>
                  <a:pt x="691" y="888"/>
                  <a:pt x="699" y="884"/>
                </a:cubicBezTo>
                <a:close/>
                <a:moveTo>
                  <a:pt x="571" y="692"/>
                </a:moveTo>
                <a:cubicBezTo>
                  <a:pt x="571" y="685"/>
                  <a:pt x="571" y="679"/>
                  <a:pt x="571" y="672"/>
                </a:cubicBezTo>
                <a:cubicBezTo>
                  <a:pt x="566" y="673"/>
                  <a:pt x="563" y="679"/>
                  <a:pt x="563" y="682"/>
                </a:cubicBezTo>
                <a:cubicBezTo>
                  <a:pt x="564" y="685"/>
                  <a:pt x="564" y="688"/>
                  <a:pt x="564" y="691"/>
                </a:cubicBezTo>
                <a:cubicBezTo>
                  <a:pt x="564" y="695"/>
                  <a:pt x="564" y="698"/>
                  <a:pt x="564" y="702"/>
                </a:cubicBezTo>
                <a:cubicBezTo>
                  <a:pt x="564" y="704"/>
                  <a:pt x="565" y="705"/>
                  <a:pt x="566" y="707"/>
                </a:cubicBezTo>
                <a:cubicBezTo>
                  <a:pt x="567" y="706"/>
                  <a:pt x="569" y="705"/>
                  <a:pt x="570" y="704"/>
                </a:cubicBezTo>
                <a:cubicBezTo>
                  <a:pt x="570" y="704"/>
                  <a:pt x="571" y="703"/>
                  <a:pt x="570" y="703"/>
                </a:cubicBezTo>
                <a:cubicBezTo>
                  <a:pt x="573" y="704"/>
                  <a:pt x="574" y="704"/>
                  <a:pt x="576" y="704"/>
                </a:cubicBezTo>
                <a:cubicBezTo>
                  <a:pt x="576" y="704"/>
                  <a:pt x="576" y="702"/>
                  <a:pt x="577" y="701"/>
                </a:cubicBezTo>
                <a:cubicBezTo>
                  <a:pt x="575" y="700"/>
                  <a:pt x="574" y="700"/>
                  <a:pt x="573" y="699"/>
                </a:cubicBezTo>
                <a:cubicBezTo>
                  <a:pt x="571" y="699"/>
                  <a:pt x="570" y="699"/>
                  <a:pt x="569" y="698"/>
                </a:cubicBezTo>
                <a:cubicBezTo>
                  <a:pt x="569" y="698"/>
                  <a:pt x="569" y="697"/>
                  <a:pt x="569" y="697"/>
                </a:cubicBezTo>
                <a:cubicBezTo>
                  <a:pt x="571" y="696"/>
                  <a:pt x="574" y="695"/>
                  <a:pt x="577" y="693"/>
                </a:cubicBezTo>
                <a:cubicBezTo>
                  <a:pt x="576" y="693"/>
                  <a:pt x="576" y="692"/>
                  <a:pt x="576" y="692"/>
                </a:cubicBezTo>
                <a:cubicBezTo>
                  <a:pt x="575" y="692"/>
                  <a:pt x="573" y="692"/>
                  <a:pt x="571" y="692"/>
                </a:cubicBezTo>
                <a:close/>
                <a:moveTo>
                  <a:pt x="699" y="510"/>
                </a:moveTo>
                <a:cubicBezTo>
                  <a:pt x="701" y="522"/>
                  <a:pt x="706" y="529"/>
                  <a:pt x="714" y="532"/>
                </a:cubicBezTo>
                <a:cubicBezTo>
                  <a:pt x="720" y="534"/>
                  <a:pt x="727" y="533"/>
                  <a:pt x="734" y="532"/>
                </a:cubicBezTo>
                <a:cubicBezTo>
                  <a:pt x="734" y="532"/>
                  <a:pt x="734" y="531"/>
                  <a:pt x="734" y="530"/>
                </a:cubicBezTo>
                <a:cubicBezTo>
                  <a:pt x="726" y="528"/>
                  <a:pt x="718" y="527"/>
                  <a:pt x="709" y="525"/>
                </a:cubicBezTo>
                <a:cubicBezTo>
                  <a:pt x="709" y="525"/>
                  <a:pt x="709" y="524"/>
                  <a:pt x="710" y="524"/>
                </a:cubicBezTo>
                <a:cubicBezTo>
                  <a:pt x="713" y="523"/>
                  <a:pt x="716" y="523"/>
                  <a:pt x="720" y="522"/>
                </a:cubicBezTo>
                <a:cubicBezTo>
                  <a:pt x="714" y="520"/>
                  <a:pt x="709" y="519"/>
                  <a:pt x="704" y="518"/>
                </a:cubicBezTo>
                <a:cubicBezTo>
                  <a:pt x="706" y="516"/>
                  <a:pt x="707" y="515"/>
                  <a:pt x="710" y="512"/>
                </a:cubicBezTo>
                <a:cubicBezTo>
                  <a:pt x="705" y="511"/>
                  <a:pt x="702" y="511"/>
                  <a:pt x="699" y="510"/>
                </a:cubicBezTo>
                <a:close/>
                <a:moveTo>
                  <a:pt x="244" y="678"/>
                </a:moveTo>
                <a:cubicBezTo>
                  <a:pt x="242" y="678"/>
                  <a:pt x="240" y="678"/>
                  <a:pt x="238" y="678"/>
                </a:cubicBezTo>
                <a:cubicBezTo>
                  <a:pt x="231" y="679"/>
                  <a:pt x="224" y="679"/>
                  <a:pt x="216" y="680"/>
                </a:cubicBezTo>
                <a:cubicBezTo>
                  <a:pt x="212" y="680"/>
                  <a:pt x="211" y="684"/>
                  <a:pt x="212" y="687"/>
                </a:cubicBezTo>
                <a:cubicBezTo>
                  <a:pt x="212" y="688"/>
                  <a:pt x="216" y="688"/>
                  <a:pt x="218" y="689"/>
                </a:cubicBezTo>
                <a:cubicBezTo>
                  <a:pt x="219" y="689"/>
                  <a:pt x="220" y="688"/>
                  <a:pt x="221" y="688"/>
                </a:cubicBezTo>
                <a:cubicBezTo>
                  <a:pt x="227" y="687"/>
                  <a:pt x="233" y="685"/>
                  <a:pt x="240" y="684"/>
                </a:cubicBezTo>
                <a:cubicBezTo>
                  <a:pt x="245" y="683"/>
                  <a:pt x="245" y="683"/>
                  <a:pt x="244" y="678"/>
                </a:cubicBezTo>
                <a:close/>
                <a:moveTo>
                  <a:pt x="313" y="699"/>
                </a:moveTo>
                <a:cubicBezTo>
                  <a:pt x="314" y="699"/>
                  <a:pt x="314" y="699"/>
                  <a:pt x="314" y="699"/>
                </a:cubicBezTo>
                <a:cubicBezTo>
                  <a:pt x="316" y="703"/>
                  <a:pt x="318" y="707"/>
                  <a:pt x="323" y="703"/>
                </a:cubicBezTo>
                <a:cubicBezTo>
                  <a:pt x="324" y="702"/>
                  <a:pt x="326" y="703"/>
                  <a:pt x="327" y="703"/>
                </a:cubicBezTo>
                <a:cubicBezTo>
                  <a:pt x="330" y="703"/>
                  <a:pt x="332" y="704"/>
                  <a:pt x="335" y="704"/>
                </a:cubicBezTo>
                <a:cubicBezTo>
                  <a:pt x="339" y="704"/>
                  <a:pt x="340" y="702"/>
                  <a:pt x="338" y="699"/>
                </a:cubicBezTo>
                <a:cubicBezTo>
                  <a:pt x="338" y="698"/>
                  <a:pt x="335" y="696"/>
                  <a:pt x="333" y="696"/>
                </a:cubicBezTo>
                <a:cubicBezTo>
                  <a:pt x="327" y="695"/>
                  <a:pt x="320" y="695"/>
                  <a:pt x="313" y="695"/>
                </a:cubicBezTo>
                <a:cubicBezTo>
                  <a:pt x="311" y="695"/>
                  <a:pt x="308" y="697"/>
                  <a:pt x="308" y="698"/>
                </a:cubicBezTo>
                <a:cubicBezTo>
                  <a:pt x="308" y="700"/>
                  <a:pt x="309" y="703"/>
                  <a:pt x="310" y="705"/>
                </a:cubicBezTo>
                <a:cubicBezTo>
                  <a:pt x="311" y="705"/>
                  <a:pt x="312" y="705"/>
                  <a:pt x="312" y="705"/>
                </a:cubicBezTo>
                <a:cubicBezTo>
                  <a:pt x="313" y="703"/>
                  <a:pt x="313" y="701"/>
                  <a:pt x="313" y="699"/>
                </a:cubicBezTo>
                <a:close/>
                <a:moveTo>
                  <a:pt x="335" y="234"/>
                </a:moveTo>
                <a:cubicBezTo>
                  <a:pt x="332" y="233"/>
                  <a:pt x="330" y="233"/>
                  <a:pt x="329" y="232"/>
                </a:cubicBezTo>
                <a:cubicBezTo>
                  <a:pt x="329" y="231"/>
                  <a:pt x="329" y="229"/>
                  <a:pt x="329" y="228"/>
                </a:cubicBezTo>
                <a:cubicBezTo>
                  <a:pt x="331" y="225"/>
                  <a:pt x="332" y="222"/>
                  <a:pt x="334" y="218"/>
                </a:cubicBezTo>
                <a:cubicBezTo>
                  <a:pt x="335" y="216"/>
                  <a:pt x="336" y="213"/>
                  <a:pt x="337" y="210"/>
                </a:cubicBezTo>
                <a:cubicBezTo>
                  <a:pt x="333" y="208"/>
                  <a:pt x="329" y="209"/>
                  <a:pt x="329" y="213"/>
                </a:cubicBezTo>
                <a:cubicBezTo>
                  <a:pt x="330" y="219"/>
                  <a:pt x="328" y="225"/>
                  <a:pt x="324" y="229"/>
                </a:cubicBezTo>
                <a:cubicBezTo>
                  <a:pt x="322" y="230"/>
                  <a:pt x="322" y="233"/>
                  <a:pt x="321" y="234"/>
                </a:cubicBezTo>
                <a:cubicBezTo>
                  <a:pt x="320" y="240"/>
                  <a:pt x="320" y="246"/>
                  <a:pt x="319" y="251"/>
                </a:cubicBezTo>
                <a:cubicBezTo>
                  <a:pt x="319" y="252"/>
                  <a:pt x="320" y="252"/>
                  <a:pt x="320" y="252"/>
                </a:cubicBezTo>
                <a:cubicBezTo>
                  <a:pt x="322" y="251"/>
                  <a:pt x="324" y="249"/>
                  <a:pt x="324" y="247"/>
                </a:cubicBezTo>
                <a:cubicBezTo>
                  <a:pt x="325" y="241"/>
                  <a:pt x="327" y="236"/>
                  <a:pt x="335" y="234"/>
                </a:cubicBezTo>
                <a:close/>
                <a:moveTo>
                  <a:pt x="499" y="464"/>
                </a:moveTo>
                <a:cubicBezTo>
                  <a:pt x="504" y="456"/>
                  <a:pt x="504" y="449"/>
                  <a:pt x="499" y="441"/>
                </a:cubicBezTo>
                <a:cubicBezTo>
                  <a:pt x="496" y="436"/>
                  <a:pt x="493" y="430"/>
                  <a:pt x="490" y="424"/>
                </a:cubicBezTo>
                <a:cubicBezTo>
                  <a:pt x="489" y="423"/>
                  <a:pt x="488" y="423"/>
                  <a:pt x="487" y="422"/>
                </a:cubicBezTo>
                <a:cubicBezTo>
                  <a:pt x="486" y="423"/>
                  <a:pt x="485" y="424"/>
                  <a:pt x="485" y="425"/>
                </a:cubicBezTo>
                <a:cubicBezTo>
                  <a:pt x="486" y="427"/>
                  <a:pt x="486" y="430"/>
                  <a:pt x="488" y="432"/>
                </a:cubicBezTo>
                <a:cubicBezTo>
                  <a:pt x="492" y="440"/>
                  <a:pt x="496" y="448"/>
                  <a:pt x="497" y="458"/>
                </a:cubicBezTo>
                <a:cubicBezTo>
                  <a:pt x="497" y="460"/>
                  <a:pt x="499" y="462"/>
                  <a:pt x="499" y="464"/>
                </a:cubicBezTo>
                <a:close/>
                <a:moveTo>
                  <a:pt x="133" y="471"/>
                </a:moveTo>
                <a:cubicBezTo>
                  <a:pt x="132" y="471"/>
                  <a:pt x="131" y="471"/>
                  <a:pt x="130" y="471"/>
                </a:cubicBezTo>
                <a:cubicBezTo>
                  <a:pt x="128" y="485"/>
                  <a:pt x="125" y="499"/>
                  <a:pt x="123" y="513"/>
                </a:cubicBezTo>
                <a:cubicBezTo>
                  <a:pt x="130" y="515"/>
                  <a:pt x="135" y="510"/>
                  <a:pt x="136" y="502"/>
                </a:cubicBezTo>
                <a:cubicBezTo>
                  <a:pt x="131" y="503"/>
                  <a:pt x="130" y="500"/>
                  <a:pt x="131" y="496"/>
                </a:cubicBezTo>
                <a:cubicBezTo>
                  <a:pt x="131" y="493"/>
                  <a:pt x="131" y="490"/>
                  <a:pt x="131" y="488"/>
                </a:cubicBezTo>
                <a:cubicBezTo>
                  <a:pt x="132" y="482"/>
                  <a:pt x="132" y="477"/>
                  <a:pt x="133" y="471"/>
                </a:cubicBezTo>
                <a:close/>
                <a:moveTo>
                  <a:pt x="455" y="656"/>
                </a:moveTo>
                <a:cubicBezTo>
                  <a:pt x="456" y="661"/>
                  <a:pt x="456" y="665"/>
                  <a:pt x="457" y="669"/>
                </a:cubicBezTo>
                <a:cubicBezTo>
                  <a:pt x="462" y="668"/>
                  <a:pt x="463" y="666"/>
                  <a:pt x="463" y="662"/>
                </a:cubicBezTo>
                <a:cubicBezTo>
                  <a:pt x="463" y="655"/>
                  <a:pt x="463" y="649"/>
                  <a:pt x="463" y="642"/>
                </a:cubicBezTo>
                <a:cubicBezTo>
                  <a:pt x="463" y="641"/>
                  <a:pt x="462" y="639"/>
                  <a:pt x="461" y="638"/>
                </a:cubicBezTo>
                <a:cubicBezTo>
                  <a:pt x="460" y="639"/>
                  <a:pt x="458" y="640"/>
                  <a:pt x="458" y="641"/>
                </a:cubicBezTo>
                <a:cubicBezTo>
                  <a:pt x="457" y="644"/>
                  <a:pt x="456" y="646"/>
                  <a:pt x="455" y="649"/>
                </a:cubicBezTo>
                <a:cubicBezTo>
                  <a:pt x="455" y="649"/>
                  <a:pt x="455" y="649"/>
                  <a:pt x="455" y="649"/>
                </a:cubicBezTo>
                <a:cubicBezTo>
                  <a:pt x="454" y="645"/>
                  <a:pt x="454" y="642"/>
                  <a:pt x="454" y="639"/>
                </a:cubicBezTo>
                <a:cubicBezTo>
                  <a:pt x="453" y="639"/>
                  <a:pt x="453" y="639"/>
                  <a:pt x="452" y="638"/>
                </a:cubicBezTo>
                <a:cubicBezTo>
                  <a:pt x="452" y="644"/>
                  <a:pt x="451" y="649"/>
                  <a:pt x="450" y="655"/>
                </a:cubicBezTo>
                <a:cubicBezTo>
                  <a:pt x="453" y="655"/>
                  <a:pt x="454" y="655"/>
                  <a:pt x="455" y="656"/>
                </a:cubicBezTo>
                <a:close/>
                <a:moveTo>
                  <a:pt x="261" y="1008"/>
                </a:moveTo>
                <a:cubicBezTo>
                  <a:pt x="262" y="1005"/>
                  <a:pt x="262" y="1001"/>
                  <a:pt x="262" y="998"/>
                </a:cubicBezTo>
                <a:cubicBezTo>
                  <a:pt x="263" y="998"/>
                  <a:pt x="263" y="998"/>
                  <a:pt x="264" y="998"/>
                </a:cubicBezTo>
                <a:cubicBezTo>
                  <a:pt x="264" y="1000"/>
                  <a:pt x="265" y="1003"/>
                  <a:pt x="265" y="1006"/>
                </a:cubicBezTo>
                <a:cubicBezTo>
                  <a:pt x="266" y="1010"/>
                  <a:pt x="267" y="1012"/>
                  <a:pt x="272" y="1011"/>
                </a:cubicBezTo>
                <a:cubicBezTo>
                  <a:pt x="276" y="1011"/>
                  <a:pt x="278" y="1009"/>
                  <a:pt x="277" y="1004"/>
                </a:cubicBezTo>
                <a:cubicBezTo>
                  <a:pt x="276" y="1001"/>
                  <a:pt x="275" y="998"/>
                  <a:pt x="274" y="995"/>
                </a:cubicBezTo>
                <a:cubicBezTo>
                  <a:pt x="274" y="994"/>
                  <a:pt x="273" y="993"/>
                  <a:pt x="272" y="993"/>
                </a:cubicBezTo>
                <a:cubicBezTo>
                  <a:pt x="271" y="993"/>
                  <a:pt x="271" y="993"/>
                  <a:pt x="270" y="993"/>
                </a:cubicBezTo>
                <a:cubicBezTo>
                  <a:pt x="271" y="998"/>
                  <a:pt x="272" y="1003"/>
                  <a:pt x="272" y="1008"/>
                </a:cubicBezTo>
                <a:cubicBezTo>
                  <a:pt x="270" y="1005"/>
                  <a:pt x="270" y="1002"/>
                  <a:pt x="269" y="999"/>
                </a:cubicBezTo>
                <a:cubicBezTo>
                  <a:pt x="268" y="997"/>
                  <a:pt x="267" y="996"/>
                  <a:pt x="265" y="994"/>
                </a:cubicBezTo>
                <a:cubicBezTo>
                  <a:pt x="262" y="996"/>
                  <a:pt x="260" y="993"/>
                  <a:pt x="257" y="992"/>
                </a:cubicBezTo>
                <a:cubicBezTo>
                  <a:pt x="255" y="1000"/>
                  <a:pt x="257" y="1007"/>
                  <a:pt x="261" y="1008"/>
                </a:cubicBezTo>
                <a:close/>
                <a:moveTo>
                  <a:pt x="545" y="731"/>
                </a:moveTo>
                <a:cubicBezTo>
                  <a:pt x="546" y="731"/>
                  <a:pt x="548" y="731"/>
                  <a:pt x="549" y="731"/>
                </a:cubicBezTo>
                <a:cubicBezTo>
                  <a:pt x="557" y="730"/>
                  <a:pt x="565" y="729"/>
                  <a:pt x="572" y="729"/>
                </a:cubicBezTo>
                <a:cubicBezTo>
                  <a:pt x="575" y="728"/>
                  <a:pt x="578" y="728"/>
                  <a:pt x="581" y="727"/>
                </a:cubicBezTo>
                <a:cubicBezTo>
                  <a:pt x="582" y="727"/>
                  <a:pt x="582" y="726"/>
                  <a:pt x="582" y="725"/>
                </a:cubicBezTo>
                <a:cubicBezTo>
                  <a:pt x="582" y="725"/>
                  <a:pt x="580" y="724"/>
                  <a:pt x="580" y="724"/>
                </a:cubicBezTo>
                <a:cubicBezTo>
                  <a:pt x="578" y="728"/>
                  <a:pt x="576" y="725"/>
                  <a:pt x="573" y="725"/>
                </a:cubicBezTo>
                <a:cubicBezTo>
                  <a:pt x="571" y="725"/>
                  <a:pt x="569" y="724"/>
                  <a:pt x="566" y="725"/>
                </a:cubicBezTo>
                <a:cubicBezTo>
                  <a:pt x="559" y="726"/>
                  <a:pt x="552" y="727"/>
                  <a:pt x="544" y="728"/>
                </a:cubicBezTo>
                <a:cubicBezTo>
                  <a:pt x="543" y="722"/>
                  <a:pt x="545" y="717"/>
                  <a:pt x="540" y="713"/>
                </a:cubicBezTo>
                <a:cubicBezTo>
                  <a:pt x="537" y="718"/>
                  <a:pt x="538" y="732"/>
                  <a:pt x="542" y="739"/>
                </a:cubicBezTo>
                <a:cubicBezTo>
                  <a:pt x="543" y="736"/>
                  <a:pt x="544" y="734"/>
                  <a:pt x="545" y="731"/>
                </a:cubicBezTo>
                <a:close/>
                <a:moveTo>
                  <a:pt x="237" y="859"/>
                </a:moveTo>
                <a:cubicBezTo>
                  <a:pt x="240" y="861"/>
                  <a:pt x="241" y="863"/>
                  <a:pt x="242" y="863"/>
                </a:cubicBezTo>
                <a:cubicBezTo>
                  <a:pt x="244" y="863"/>
                  <a:pt x="247" y="863"/>
                  <a:pt x="249" y="863"/>
                </a:cubicBezTo>
                <a:cubicBezTo>
                  <a:pt x="257" y="862"/>
                  <a:pt x="265" y="858"/>
                  <a:pt x="274" y="858"/>
                </a:cubicBezTo>
                <a:cubicBezTo>
                  <a:pt x="275" y="858"/>
                  <a:pt x="276" y="856"/>
                  <a:pt x="276" y="854"/>
                </a:cubicBezTo>
                <a:cubicBezTo>
                  <a:pt x="276" y="852"/>
                  <a:pt x="275" y="850"/>
                  <a:pt x="275" y="847"/>
                </a:cubicBezTo>
                <a:cubicBezTo>
                  <a:pt x="273" y="848"/>
                  <a:pt x="272" y="849"/>
                  <a:pt x="270" y="850"/>
                </a:cubicBezTo>
                <a:cubicBezTo>
                  <a:pt x="269" y="851"/>
                  <a:pt x="267" y="852"/>
                  <a:pt x="265" y="853"/>
                </a:cubicBezTo>
                <a:cubicBezTo>
                  <a:pt x="256" y="855"/>
                  <a:pt x="248" y="857"/>
                  <a:pt x="237" y="859"/>
                </a:cubicBezTo>
                <a:close/>
                <a:moveTo>
                  <a:pt x="620" y="658"/>
                </a:moveTo>
                <a:cubicBezTo>
                  <a:pt x="617" y="658"/>
                  <a:pt x="612" y="659"/>
                  <a:pt x="612" y="659"/>
                </a:cubicBezTo>
                <a:cubicBezTo>
                  <a:pt x="612" y="664"/>
                  <a:pt x="613" y="669"/>
                  <a:pt x="614" y="674"/>
                </a:cubicBezTo>
                <a:cubicBezTo>
                  <a:pt x="614" y="675"/>
                  <a:pt x="618" y="674"/>
                  <a:pt x="620" y="675"/>
                </a:cubicBezTo>
                <a:cubicBezTo>
                  <a:pt x="620" y="675"/>
                  <a:pt x="620" y="677"/>
                  <a:pt x="621" y="679"/>
                </a:cubicBezTo>
                <a:cubicBezTo>
                  <a:pt x="621" y="680"/>
                  <a:pt x="622" y="681"/>
                  <a:pt x="623" y="682"/>
                </a:cubicBezTo>
                <a:cubicBezTo>
                  <a:pt x="624" y="681"/>
                  <a:pt x="626" y="680"/>
                  <a:pt x="626" y="679"/>
                </a:cubicBezTo>
                <a:cubicBezTo>
                  <a:pt x="628" y="671"/>
                  <a:pt x="625" y="665"/>
                  <a:pt x="618" y="663"/>
                </a:cubicBezTo>
                <a:cubicBezTo>
                  <a:pt x="618" y="662"/>
                  <a:pt x="619" y="660"/>
                  <a:pt x="620" y="658"/>
                </a:cubicBezTo>
                <a:close/>
                <a:moveTo>
                  <a:pt x="450" y="792"/>
                </a:moveTo>
                <a:cubicBezTo>
                  <a:pt x="449" y="791"/>
                  <a:pt x="448" y="791"/>
                  <a:pt x="448" y="791"/>
                </a:cubicBezTo>
                <a:cubicBezTo>
                  <a:pt x="447" y="795"/>
                  <a:pt x="446" y="798"/>
                  <a:pt x="446" y="802"/>
                </a:cubicBezTo>
                <a:cubicBezTo>
                  <a:pt x="446" y="806"/>
                  <a:pt x="446" y="811"/>
                  <a:pt x="446" y="816"/>
                </a:cubicBezTo>
                <a:cubicBezTo>
                  <a:pt x="446" y="829"/>
                  <a:pt x="447" y="841"/>
                  <a:pt x="451" y="853"/>
                </a:cubicBezTo>
                <a:cubicBezTo>
                  <a:pt x="452" y="856"/>
                  <a:pt x="454" y="857"/>
                  <a:pt x="458" y="856"/>
                </a:cubicBezTo>
                <a:cubicBezTo>
                  <a:pt x="455" y="853"/>
                  <a:pt x="452" y="851"/>
                  <a:pt x="452" y="849"/>
                </a:cubicBezTo>
                <a:cubicBezTo>
                  <a:pt x="451" y="841"/>
                  <a:pt x="450" y="833"/>
                  <a:pt x="450" y="825"/>
                </a:cubicBezTo>
                <a:cubicBezTo>
                  <a:pt x="450" y="814"/>
                  <a:pt x="450" y="803"/>
                  <a:pt x="450" y="792"/>
                </a:cubicBezTo>
                <a:close/>
                <a:moveTo>
                  <a:pt x="644" y="646"/>
                </a:moveTo>
                <a:cubicBezTo>
                  <a:pt x="641" y="642"/>
                  <a:pt x="636" y="647"/>
                  <a:pt x="631" y="646"/>
                </a:cubicBezTo>
                <a:cubicBezTo>
                  <a:pt x="631" y="646"/>
                  <a:pt x="630" y="650"/>
                  <a:pt x="629" y="652"/>
                </a:cubicBezTo>
                <a:cubicBezTo>
                  <a:pt x="629" y="652"/>
                  <a:pt x="631" y="654"/>
                  <a:pt x="632" y="654"/>
                </a:cubicBezTo>
                <a:cubicBezTo>
                  <a:pt x="639" y="653"/>
                  <a:pt x="646" y="651"/>
                  <a:pt x="652" y="650"/>
                </a:cubicBezTo>
                <a:cubicBezTo>
                  <a:pt x="652" y="649"/>
                  <a:pt x="652" y="649"/>
                  <a:pt x="652" y="648"/>
                </a:cubicBezTo>
                <a:cubicBezTo>
                  <a:pt x="653" y="649"/>
                  <a:pt x="653" y="650"/>
                  <a:pt x="654" y="652"/>
                </a:cubicBezTo>
                <a:cubicBezTo>
                  <a:pt x="656" y="643"/>
                  <a:pt x="666" y="648"/>
                  <a:pt x="668" y="640"/>
                </a:cubicBezTo>
                <a:cubicBezTo>
                  <a:pt x="660" y="642"/>
                  <a:pt x="652" y="644"/>
                  <a:pt x="644" y="646"/>
                </a:cubicBezTo>
                <a:close/>
                <a:moveTo>
                  <a:pt x="154" y="705"/>
                </a:moveTo>
                <a:cubicBezTo>
                  <a:pt x="151" y="705"/>
                  <a:pt x="149" y="707"/>
                  <a:pt x="146" y="706"/>
                </a:cubicBezTo>
                <a:cubicBezTo>
                  <a:pt x="142" y="706"/>
                  <a:pt x="138" y="705"/>
                  <a:pt x="136" y="700"/>
                </a:cubicBezTo>
                <a:cubicBezTo>
                  <a:pt x="136" y="698"/>
                  <a:pt x="133" y="698"/>
                  <a:pt x="131" y="697"/>
                </a:cubicBezTo>
                <a:cubicBezTo>
                  <a:pt x="131" y="699"/>
                  <a:pt x="131" y="701"/>
                  <a:pt x="131" y="703"/>
                </a:cubicBezTo>
                <a:cubicBezTo>
                  <a:pt x="131" y="705"/>
                  <a:pt x="131" y="707"/>
                  <a:pt x="131" y="708"/>
                </a:cubicBezTo>
                <a:cubicBezTo>
                  <a:pt x="131" y="710"/>
                  <a:pt x="130" y="711"/>
                  <a:pt x="129" y="715"/>
                </a:cubicBezTo>
                <a:cubicBezTo>
                  <a:pt x="139" y="713"/>
                  <a:pt x="147" y="712"/>
                  <a:pt x="155" y="710"/>
                </a:cubicBezTo>
                <a:cubicBezTo>
                  <a:pt x="155" y="709"/>
                  <a:pt x="154" y="707"/>
                  <a:pt x="154" y="705"/>
                </a:cubicBezTo>
                <a:close/>
                <a:moveTo>
                  <a:pt x="87" y="563"/>
                </a:moveTo>
                <a:cubicBezTo>
                  <a:pt x="87" y="570"/>
                  <a:pt x="87" y="577"/>
                  <a:pt x="86" y="583"/>
                </a:cubicBezTo>
                <a:cubicBezTo>
                  <a:pt x="85" y="592"/>
                  <a:pt x="84" y="600"/>
                  <a:pt x="83" y="609"/>
                </a:cubicBezTo>
                <a:cubicBezTo>
                  <a:pt x="82" y="610"/>
                  <a:pt x="83" y="612"/>
                  <a:pt x="84" y="613"/>
                </a:cubicBezTo>
                <a:cubicBezTo>
                  <a:pt x="86" y="606"/>
                  <a:pt x="88" y="599"/>
                  <a:pt x="89" y="591"/>
                </a:cubicBezTo>
                <a:cubicBezTo>
                  <a:pt x="90" y="584"/>
                  <a:pt x="91" y="577"/>
                  <a:pt x="92" y="570"/>
                </a:cubicBezTo>
                <a:cubicBezTo>
                  <a:pt x="92" y="570"/>
                  <a:pt x="91" y="569"/>
                  <a:pt x="90" y="568"/>
                </a:cubicBezTo>
                <a:cubicBezTo>
                  <a:pt x="91" y="566"/>
                  <a:pt x="92" y="565"/>
                  <a:pt x="93" y="564"/>
                </a:cubicBezTo>
                <a:cubicBezTo>
                  <a:pt x="91" y="564"/>
                  <a:pt x="89" y="563"/>
                  <a:pt x="87" y="563"/>
                </a:cubicBezTo>
                <a:close/>
                <a:moveTo>
                  <a:pt x="289" y="691"/>
                </a:moveTo>
                <a:cubicBezTo>
                  <a:pt x="289" y="691"/>
                  <a:pt x="289" y="692"/>
                  <a:pt x="289" y="693"/>
                </a:cubicBezTo>
                <a:cubicBezTo>
                  <a:pt x="305" y="697"/>
                  <a:pt x="320" y="693"/>
                  <a:pt x="335" y="691"/>
                </a:cubicBezTo>
                <a:cubicBezTo>
                  <a:pt x="320" y="687"/>
                  <a:pt x="304" y="688"/>
                  <a:pt x="289" y="691"/>
                </a:cubicBezTo>
                <a:close/>
                <a:moveTo>
                  <a:pt x="358" y="265"/>
                </a:moveTo>
                <a:cubicBezTo>
                  <a:pt x="359" y="265"/>
                  <a:pt x="359" y="266"/>
                  <a:pt x="360" y="266"/>
                </a:cubicBezTo>
                <a:cubicBezTo>
                  <a:pt x="361" y="264"/>
                  <a:pt x="362" y="262"/>
                  <a:pt x="363" y="260"/>
                </a:cubicBezTo>
                <a:cubicBezTo>
                  <a:pt x="364" y="256"/>
                  <a:pt x="366" y="253"/>
                  <a:pt x="367" y="250"/>
                </a:cubicBezTo>
                <a:cubicBezTo>
                  <a:pt x="368" y="246"/>
                  <a:pt x="369" y="242"/>
                  <a:pt x="370" y="239"/>
                </a:cubicBezTo>
                <a:cubicBezTo>
                  <a:pt x="370" y="236"/>
                  <a:pt x="369" y="234"/>
                  <a:pt x="366" y="234"/>
                </a:cubicBezTo>
                <a:cubicBezTo>
                  <a:pt x="358" y="243"/>
                  <a:pt x="356" y="254"/>
                  <a:pt x="358" y="265"/>
                </a:cubicBezTo>
                <a:close/>
                <a:moveTo>
                  <a:pt x="68" y="762"/>
                </a:moveTo>
                <a:cubicBezTo>
                  <a:pt x="68" y="762"/>
                  <a:pt x="69" y="762"/>
                  <a:pt x="69" y="761"/>
                </a:cubicBezTo>
                <a:cubicBezTo>
                  <a:pt x="69" y="761"/>
                  <a:pt x="69" y="760"/>
                  <a:pt x="69" y="760"/>
                </a:cubicBezTo>
                <a:cubicBezTo>
                  <a:pt x="69" y="752"/>
                  <a:pt x="66" y="744"/>
                  <a:pt x="72" y="737"/>
                </a:cubicBezTo>
                <a:cubicBezTo>
                  <a:pt x="73" y="736"/>
                  <a:pt x="72" y="733"/>
                  <a:pt x="73" y="730"/>
                </a:cubicBezTo>
                <a:cubicBezTo>
                  <a:pt x="69" y="731"/>
                  <a:pt x="65" y="732"/>
                  <a:pt x="62" y="733"/>
                </a:cubicBezTo>
                <a:cubicBezTo>
                  <a:pt x="62" y="743"/>
                  <a:pt x="60" y="754"/>
                  <a:pt x="68" y="762"/>
                </a:cubicBezTo>
                <a:close/>
                <a:moveTo>
                  <a:pt x="343" y="633"/>
                </a:moveTo>
                <a:cubicBezTo>
                  <a:pt x="340" y="634"/>
                  <a:pt x="338" y="635"/>
                  <a:pt x="335" y="635"/>
                </a:cubicBezTo>
                <a:cubicBezTo>
                  <a:pt x="330" y="636"/>
                  <a:pt x="325" y="637"/>
                  <a:pt x="320" y="639"/>
                </a:cubicBezTo>
                <a:cubicBezTo>
                  <a:pt x="318" y="640"/>
                  <a:pt x="315" y="642"/>
                  <a:pt x="314" y="644"/>
                </a:cubicBezTo>
                <a:cubicBezTo>
                  <a:pt x="314" y="645"/>
                  <a:pt x="317" y="648"/>
                  <a:pt x="318" y="650"/>
                </a:cubicBezTo>
                <a:cubicBezTo>
                  <a:pt x="317" y="651"/>
                  <a:pt x="317" y="654"/>
                  <a:pt x="318" y="654"/>
                </a:cubicBezTo>
                <a:cubicBezTo>
                  <a:pt x="319" y="655"/>
                  <a:pt x="321" y="654"/>
                  <a:pt x="323" y="654"/>
                </a:cubicBezTo>
                <a:cubicBezTo>
                  <a:pt x="323" y="652"/>
                  <a:pt x="323" y="650"/>
                  <a:pt x="322" y="647"/>
                </a:cubicBezTo>
                <a:cubicBezTo>
                  <a:pt x="322" y="646"/>
                  <a:pt x="323" y="644"/>
                  <a:pt x="324" y="643"/>
                </a:cubicBezTo>
                <a:cubicBezTo>
                  <a:pt x="325" y="642"/>
                  <a:pt x="327" y="641"/>
                  <a:pt x="327" y="641"/>
                </a:cubicBezTo>
                <a:cubicBezTo>
                  <a:pt x="332" y="643"/>
                  <a:pt x="333" y="640"/>
                  <a:pt x="335" y="638"/>
                </a:cubicBezTo>
                <a:cubicBezTo>
                  <a:pt x="339" y="641"/>
                  <a:pt x="340" y="640"/>
                  <a:pt x="343" y="633"/>
                </a:cubicBezTo>
                <a:close/>
                <a:moveTo>
                  <a:pt x="278" y="876"/>
                </a:moveTo>
                <a:cubicBezTo>
                  <a:pt x="283" y="873"/>
                  <a:pt x="285" y="848"/>
                  <a:pt x="279" y="841"/>
                </a:cubicBezTo>
                <a:cubicBezTo>
                  <a:pt x="279" y="849"/>
                  <a:pt x="279" y="856"/>
                  <a:pt x="278" y="863"/>
                </a:cubicBezTo>
                <a:cubicBezTo>
                  <a:pt x="272" y="862"/>
                  <a:pt x="271" y="862"/>
                  <a:pt x="270" y="868"/>
                </a:cubicBezTo>
                <a:cubicBezTo>
                  <a:pt x="270" y="870"/>
                  <a:pt x="270" y="872"/>
                  <a:pt x="271" y="875"/>
                </a:cubicBezTo>
                <a:cubicBezTo>
                  <a:pt x="271" y="876"/>
                  <a:pt x="272" y="877"/>
                  <a:pt x="274" y="879"/>
                </a:cubicBezTo>
                <a:cubicBezTo>
                  <a:pt x="275" y="874"/>
                  <a:pt x="276" y="871"/>
                  <a:pt x="277" y="868"/>
                </a:cubicBezTo>
                <a:cubicBezTo>
                  <a:pt x="277" y="868"/>
                  <a:pt x="278" y="868"/>
                  <a:pt x="278" y="868"/>
                </a:cubicBezTo>
                <a:cubicBezTo>
                  <a:pt x="278" y="871"/>
                  <a:pt x="278" y="873"/>
                  <a:pt x="278" y="876"/>
                </a:cubicBezTo>
                <a:close/>
                <a:moveTo>
                  <a:pt x="570" y="439"/>
                </a:moveTo>
                <a:cubicBezTo>
                  <a:pt x="570" y="456"/>
                  <a:pt x="570" y="471"/>
                  <a:pt x="570" y="487"/>
                </a:cubicBezTo>
                <a:cubicBezTo>
                  <a:pt x="574" y="484"/>
                  <a:pt x="579" y="470"/>
                  <a:pt x="578" y="465"/>
                </a:cubicBezTo>
                <a:cubicBezTo>
                  <a:pt x="576" y="466"/>
                  <a:pt x="575" y="467"/>
                  <a:pt x="574" y="468"/>
                </a:cubicBezTo>
                <a:cubicBezTo>
                  <a:pt x="573" y="458"/>
                  <a:pt x="574" y="449"/>
                  <a:pt x="570" y="439"/>
                </a:cubicBezTo>
                <a:close/>
                <a:moveTo>
                  <a:pt x="215" y="794"/>
                </a:moveTo>
                <a:cubicBezTo>
                  <a:pt x="216" y="795"/>
                  <a:pt x="217" y="795"/>
                  <a:pt x="217" y="795"/>
                </a:cubicBezTo>
                <a:cubicBezTo>
                  <a:pt x="222" y="795"/>
                  <a:pt x="227" y="794"/>
                  <a:pt x="232" y="794"/>
                </a:cubicBezTo>
                <a:cubicBezTo>
                  <a:pt x="238" y="794"/>
                  <a:pt x="244" y="793"/>
                  <a:pt x="251" y="793"/>
                </a:cubicBezTo>
                <a:cubicBezTo>
                  <a:pt x="252" y="793"/>
                  <a:pt x="253" y="792"/>
                  <a:pt x="253" y="792"/>
                </a:cubicBezTo>
                <a:cubicBezTo>
                  <a:pt x="253" y="791"/>
                  <a:pt x="253" y="789"/>
                  <a:pt x="252" y="789"/>
                </a:cubicBezTo>
                <a:cubicBezTo>
                  <a:pt x="251" y="788"/>
                  <a:pt x="249" y="788"/>
                  <a:pt x="247" y="788"/>
                </a:cubicBezTo>
                <a:cubicBezTo>
                  <a:pt x="241" y="788"/>
                  <a:pt x="234" y="790"/>
                  <a:pt x="228" y="789"/>
                </a:cubicBezTo>
                <a:cubicBezTo>
                  <a:pt x="222" y="788"/>
                  <a:pt x="218" y="789"/>
                  <a:pt x="215" y="794"/>
                </a:cubicBezTo>
                <a:close/>
                <a:moveTo>
                  <a:pt x="354" y="635"/>
                </a:moveTo>
                <a:cubicBezTo>
                  <a:pt x="355" y="635"/>
                  <a:pt x="355" y="636"/>
                  <a:pt x="356" y="636"/>
                </a:cubicBezTo>
                <a:cubicBezTo>
                  <a:pt x="365" y="632"/>
                  <a:pt x="374" y="629"/>
                  <a:pt x="383" y="625"/>
                </a:cubicBezTo>
                <a:cubicBezTo>
                  <a:pt x="384" y="624"/>
                  <a:pt x="383" y="621"/>
                  <a:pt x="383" y="618"/>
                </a:cubicBezTo>
                <a:cubicBezTo>
                  <a:pt x="381" y="618"/>
                  <a:pt x="379" y="618"/>
                  <a:pt x="378" y="618"/>
                </a:cubicBezTo>
                <a:cubicBezTo>
                  <a:pt x="374" y="620"/>
                  <a:pt x="370" y="622"/>
                  <a:pt x="367" y="624"/>
                </a:cubicBezTo>
                <a:cubicBezTo>
                  <a:pt x="362" y="627"/>
                  <a:pt x="356" y="629"/>
                  <a:pt x="354" y="635"/>
                </a:cubicBezTo>
                <a:close/>
                <a:moveTo>
                  <a:pt x="273" y="12"/>
                </a:moveTo>
                <a:cubicBezTo>
                  <a:pt x="276" y="18"/>
                  <a:pt x="293" y="22"/>
                  <a:pt x="303" y="19"/>
                </a:cubicBezTo>
                <a:cubicBezTo>
                  <a:pt x="299" y="18"/>
                  <a:pt x="296" y="16"/>
                  <a:pt x="293" y="15"/>
                </a:cubicBezTo>
                <a:cubicBezTo>
                  <a:pt x="293" y="15"/>
                  <a:pt x="293" y="15"/>
                  <a:pt x="293" y="15"/>
                </a:cubicBezTo>
                <a:cubicBezTo>
                  <a:pt x="295" y="14"/>
                  <a:pt x="298" y="14"/>
                  <a:pt x="300" y="13"/>
                </a:cubicBezTo>
                <a:cubicBezTo>
                  <a:pt x="300" y="13"/>
                  <a:pt x="300" y="12"/>
                  <a:pt x="300" y="11"/>
                </a:cubicBezTo>
                <a:cubicBezTo>
                  <a:pt x="295" y="11"/>
                  <a:pt x="289" y="11"/>
                  <a:pt x="284" y="10"/>
                </a:cubicBezTo>
                <a:cubicBezTo>
                  <a:pt x="283" y="10"/>
                  <a:pt x="281" y="11"/>
                  <a:pt x="280" y="10"/>
                </a:cubicBezTo>
                <a:cubicBezTo>
                  <a:pt x="277" y="7"/>
                  <a:pt x="275" y="10"/>
                  <a:pt x="273" y="12"/>
                </a:cubicBezTo>
                <a:close/>
                <a:moveTo>
                  <a:pt x="381" y="629"/>
                </a:moveTo>
                <a:cubicBezTo>
                  <a:pt x="378" y="630"/>
                  <a:pt x="376" y="631"/>
                  <a:pt x="373" y="632"/>
                </a:cubicBezTo>
                <a:cubicBezTo>
                  <a:pt x="371" y="633"/>
                  <a:pt x="368" y="634"/>
                  <a:pt x="366" y="635"/>
                </a:cubicBezTo>
                <a:cubicBezTo>
                  <a:pt x="359" y="636"/>
                  <a:pt x="355" y="641"/>
                  <a:pt x="357" y="648"/>
                </a:cubicBezTo>
                <a:cubicBezTo>
                  <a:pt x="365" y="647"/>
                  <a:pt x="379" y="637"/>
                  <a:pt x="381" y="629"/>
                </a:cubicBezTo>
                <a:close/>
                <a:moveTo>
                  <a:pt x="689" y="179"/>
                </a:moveTo>
                <a:cubicBezTo>
                  <a:pt x="684" y="170"/>
                  <a:pt x="676" y="167"/>
                  <a:pt x="667" y="169"/>
                </a:cubicBezTo>
                <a:cubicBezTo>
                  <a:pt x="666" y="169"/>
                  <a:pt x="665" y="172"/>
                  <a:pt x="665" y="173"/>
                </a:cubicBezTo>
                <a:cubicBezTo>
                  <a:pt x="669" y="177"/>
                  <a:pt x="672" y="183"/>
                  <a:pt x="679" y="184"/>
                </a:cubicBezTo>
                <a:cubicBezTo>
                  <a:pt x="678" y="182"/>
                  <a:pt x="677" y="181"/>
                  <a:pt x="675" y="179"/>
                </a:cubicBezTo>
                <a:cubicBezTo>
                  <a:pt x="680" y="179"/>
                  <a:pt x="684" y="179"/>
                  <a:pt x="689" y="179"/>
                </a:cubicBezTo>
                <a:close/>
                <a:moveTo>
                  <a:pt x="271" y="751"/>
                </a:moveTo>
                <a:cubicBezTo>
                  <a:pt x="273" y="758"/>
                  <a:pt x="265" y="765"/>
                  <a:pt x="275" y="770"/>
                </a:cubicBezTo>
                <a:cubicBezTo>
                  <a:pt x="279" y="772"/>
                  <a:pt x="279" y="772"/>
                  <a:pt x="280" y="769"/>
                </a:cubicBezTo>
                <a:cubicBezTo>
                  <a:pt x="282" y="761"/>
                  <a:pt x="278" y="754"/>
                  <a:pt x="281" y="747"/>
                </a:cubicBezTo>
                <a:cubicBezTo>
                  <a:pt x="281" y="747"/>
                  <a:pt x="280" y="746"/>
                  <a:pt x="279" y="746"/>
                </a:cubicBezTo>
                <a:cubicBezTo>
                  <a:pt x="278" y="748"/>
                  <a:pt x="277" y="750"/>
                  <a:pt x="275" y="752"/>
                </a:cubicBezTo>
                <a:cubicBezTo>
                  <a:pt x="274" y="752"/>
                  <a:pt x="273" y="751"/>
                  <a:pt x="271" y="751"/>
                </a:cubicBezTo>
                <a:close/>
                <a:moveTo>
                  <a:pt x="291" y="720"/>
                </a:moveTo>
                <a:cubicBezTo>
                  <a:pt x="289" y="722"/>
                  <a:pt x="288" y="723"/>
                  <a:pt x="287" y="725"/>
                </a:cubicBezTo>
                <a:cubicBezTo>
                  <a:pt x="297" y="725"/>
                  <a:pt x="301" y="719"/>
                  <a:pt x="299" y="709"/>
                </a:cubicBezTo>
                <a:cubicBezTo>
                  <a:pt x="297" y="710"/>
                  <a:pt x="295" y="712"/>
                  <a:pt x="293" y="713"/>
                </a:cubicBezTo>
                <a:cubicBezTo>
                  <a:pt x="292" y="708"/>
                  <a:pt x="295" y="703"/>
                  <a:pt x="290" y="698"/>
                </a:cubicBezTo>
                <a:cubicBezTo>
                  <a:pt x="288" y="706"/>
                  <a:pt x="287" y="712"/>
                  <a:pt x="285" y="719"/>
                </a:cubicBezTo>
                <a:cubicBezTo>
                  <a:pt x="287" y="719"/>
                  <a:pt x="289" y="719"/>
                  <a:pt x="291" y="720"/>
                </a:cubicBezTo>
                <a:close/>
                <a:moveTo>
                  <a:pt x="603" y="767"/>
                </a:moveTo>
                <a:cubicBezTo>
                  <a:pt x="603" y="769"/>
                  <a:pt x="604" y="770"/>
                  <a:pt x="604" y="771"/>
                </a:cubicBezTo>
                <a:cubicBezTo>
                  <a:pt x="602" y="777"/>
                  <a:pt x="605" y="783"/>
                  <a:pt x="609" y="788"/>
                </a:cubicBezTo>
                <a:cubicBezTo>
                  <a:pt x="611" y="790"/>
                  <a:pt x="611" y="794"/>
                  <a:pt x="607" y="796"/>
                </a:cubicBezTo>
                <a:cubicBezTo>
                  <a:pt x="610" y="796"/>
                  <a:pt x="613" y="799"/>
                  <a:pt x="614" y="795"/>
                </a:cubicBezTo>
                <a:cubicBezTo>
                  <a:pt x="616" y="789"/>
                  <a:pt x="616" y="784"/>
                  <a:pt x="617" y="778"/>
                </a:cubicBezTo>
                <a:cubicBezTo>
                  <a:pt x="613" y="778"/>
                  <a:pt x="610" y="777"/>
                  <a:pt x="607" y="777"/>
                </a:cubicBezTo>
                <a:cubicBezTo>
                  <a:pt x="609" y="772"/>
                  <a:pt x="608" y="769"/>
                  <a:pt x="603" y="767"/>
                </a:cubicBezTo>
                <a:close/>
                <a:moveTo>
                  <a:pt x="633" y="738"/>
                </a:moveTo>
                <a:cubicBezTo>
                  <a:pt x="633" y="737"/>
                  <a:pt x="633" y="736"/>
                  <a:pt x="632" y="736"/>
                </a:cubicBezTo>
                <a:cubicBezTo>
                  <a:pt x="627" y="735"/>
                  <a:pt x="621" y="735"/>
                  <a:pt x="616" y="735"/>
                </a:cubicBezTo>
                <a:cubicBezTo>
                  <a:pt x="615" y="726"/>
                  <a:pt x="621" y="724"/>
                  <a:pt x="627" y="721"/>
                </a:cubicBezTo>
                <a:cubicBezTo>
                  <a:pt x="624" y="720"/>
                  <a:pt x="620" y="719"/>
                  <a:pt x="617" y="719"/>
                </a:cubicBezTo>
                <a:cubicBezTo>
                  <a:pt x="616" y="719"/>
                  <a:pt x="614" y="720"/>
                  <a:pt x="614" y="721"/>
                </a:cubicBezTo>
                <a:cubicBezTo>
                  <a:pt x="613" y="728"/>
                  <a:pt x="611" y="734"/>
                  <a:pt x="610" y="741"/>
                </a:cubicBezTo>
                <a:cubicBezTo>
                  <a:pt x="612" y="740"/>
                  <a:pt x="614" y="739"/>
                  <a:pt x="615" y="739"/>
                </a:cubicBezTo>
                <a:cubicBezTo>
                  <a:pt x="620" y="741"/>
                  <a:pt x="625" y="738"/>
                  <a:pt x="630" y="739"/>
                </a:cubicBezTo>
                <a:cubicBezTo>
                  <a:pt x="631" y="739"/>
                  <a:pt x="632" y="738"/>
                  <a:pt x="633" y="738"/>
                </a:cubicBezTo>
                <a:close/>
                <a:moveTo>
                  <a:pt x="297" y="198"/>
                </a:moveTo>
                <a:cubicBezTo>
                  <a:pt x="296" y="198"/>
                  <a:pt x="295" y="198"/>
                  <a:pt x="294" y="198"/>
                </a:cubicBezTo>
                <a:cubicBezTo>
                  <a:pt x="289" y="213"/>
                  <a:pt x="288" y="229"/>
                  <a:pt x="292" y="245"/>
                </a:cubicBezTo>
                <a:cubicBezTo>
                  <a:pt x="291" y="245"/>
                  <a:pt x="289" y="244"/>
                  <a:pt x="288" y="244"/>
                </a:cubicBezTo>
                <a:cubicBezTo>
                  <a:pt x="289" y="248"/>
                  <a:pt x="289" y="253"/>
                  <a:pt x="293" y="255"/>
                </a:cubicBezTo>
                <a:cubicBezTo>
                  <a:pt x="296" y="236"/>
                  <a:pt x="290" y="217"/>
                  <a:pt x="297" y="198"/>
                </a:cubicBezTo>
                <a:close/>
                <a:moveTo>
                  <a:pt x="488" y="637"/>
                </a:moveTo>
                <a:cubicBezTo>
                  <a:pt x="488" y="638"/>
                  <a:pt x="488" y="640"/>
                  <a:pt x="489" y="641"/>
                </a:cubicBezTo>
                <a:cubicBezTo>
                  <a:pt x="490" y="644"/>
                  <a:pt x="491" y="647"/>
                  <a:pt x="492" y="649"/>
                </a:cubicBezTo>
                <a:cubicBezTo>
                  <a:pt x="494" y="654"/>
                  <a:pt x="498" y="655"/>
                  <a:pt x="503" y="655"/>
                </a:cubicBezTo>
                <a:cubicBezTo>
                  <a:pt x="507" y="655"/>
                  <a:pt x="509" y="652"/>
                  <a:pt x="507" y="649"/>
                </a:cubicBezTo>
                <a:cubicBezTo>
                  <a:pt x="505" y="646"/>
                  <a:pt x="501" y="643"/>
                  <a:pt x="498" y="641"/>
                </a:cubicBezTo>
                <a:cubicBezTo>
                  <a:pt x="495" y="639"/>
                  <a:pt x="492" y="638"/>
                  <a:pt x="488" y="637"/>
                </a:cubicBezTo>
                <a:close/>
                <a:moveTo>
                  <a:pt x="643" y="534"/>
                </a:moveTo>
                <a:cubicBezTo>
                  <a:pt x="635" y="536"/>
                  <a:pt x="629" y="538"/>
                  <a:pt x="622" y="538"/>
                </a:cubicBezTo>
                <a:cubicBezTo>
                  <a:pt x="617" y="537"/>
                  <a:pt x="612" y="539"/>
                  <a:pt x="607" y="539"/>
                </a:cubicBezTo>
                <a:cubicBezTo>
                  <a:pt x="605" y="540"/>
                  <a:pt x="603" y="540"/>
                  <a:pt x="602" y="541"/>
                </a:cubicBezTo>
                <a:cubicBezTo>
                  <a:pt x="601" y="541"/>
                  <a:pt x="601" y="544"/>
                  <a:pt x="602" y="544"/>
                </a:cubicBezTo>
                <a:cubicBezTo>
                  <a:pt x="604" y="545"/>
                  <a:pt x="606" y="545"/>
                  <a:pt x="608" y="545"/>
                </a:cubicBezTo>
                <a:cubicBezTo>
                  <a:pt x="611" y="545"/>
                  <a:pt x="613" y="544"/>
                  <a:pt x="616" y="543"/>
                </a:cubicBezTo>
                <a:cubicBezTo>
                  <a:pt x="617" y="543"/>
                  <a:pt x="618" y="542"/>
                  <a:pt x="619" y="543"/>
                </a:cubicBezTo>
                <a:cubicBezTo>
                  <a:pt x="625" y="545"/>
                  <a:pt x="630" y="543"/>
                  <a:pt x="634" y="539"/>
                </a:cubicBezTo>
                <a:cubicBezTo>
                  <a:pt x="637" y="542"/>
                  <a:pt x="639" y="541"/>
                  <a:pt x="643" y="534"/>
                </a:cubicBezTo>
                <a:close/>
                <a:moveTo>
                  <a:pt x="47" y="523"/>
                </a:moveTo>
                <a:cubicBezTo>
                  <a:pt x="52" y="519"/>
                  <a:pt x="53" y="515"/>
                  <a:pt x="53" y="510"/>
                </a:cubicBezTo>
                <a:cubicBezTo>
                  <a:pt x="54" y="506"/>
                  <a:pt x="54" y="501"/>
                  <a:pt x="54" y="497"/>
                </a:cubicBezTo>
                <a:cubicBezTo>
                  <a:pt x="54" y="491"/>
                  <a:pt x="55" y="484"/>
                  <a:pt x="56" y="477"/>
                </a:cubicBezTo>
                <a:cubicBezTo>
                  <a:pt x="56" y="476"/>
                  <a:pt x="55" y="476"/>
                  <a:pt x="55" y="475"/>
                </a:cubicBezTo>
                <a:cubicBezTo>
                  <a:pt x="54" y="475"/>
                  <a:pt x="53" y="475"/>
                  <a:pt x="53" y="475"/>
                </a:cubicBezTo>
                <a:cubicBezTo>
                  <a:pt x="50" y="491"/>
                  <a:pt x="49" y="507"/>
                  <a:pt x="47" y="523"/>
                </a:cubicBezTo>
                <a:close/>
                <a:moveTo>
                  <a:pt x="99" y="929"/>
                </a:moveTo>
                <a:cubicBezTo>
                  <a:pt x="100" y="929"/>
                  <a:pt x="100" y="928"/>
                  <a:pt x="101" y="928"/>
                </a:cubicBezTo>
                <a:cubicBezTo>
                  <a:pt x="99" y="922"/>
                  <a:pt x="97" y="915"/>
                  <a:pt x="96" y="908"/>
                </a:cubicBezTo>
                <a:cubicBezTo>
                  <a:pt x="95" y="904"/>
                  <a:pt x="94" y="901"/>
                  <a:pt x="89" y="900"/>
                </a:cubicBezTo>
                <a:cubicBezTo>
                  <a:pt x="87" y="900"/>
                  <a:pt x="86" y="900"/>
                  <a:pt x="84" y="901"/>
                </a:cubicBezTo>
                <a:cubicBezTo>
                  <a:pt x="84" y="901"/>
                  <a:pt x="84" y="904"/>
                  <a:pt x="85" y="905"/>
                </a:cubicBezTo>
                <a:cubicBezTo>
                  <a:pt x="86" y="909"/>
                  <a:pt x="88" y="914"/>
                  <a:pt x="89" y="918"/>
                </a:cubicBezTo>
                <a:cubicBezTo>
                  <a:pt x="90" y="920"/>
                  <a:pt x="91" y="921"/>
                  <a:pt x="92" y="923"/>
                </a:cubicBezTo>
                <a:cubicBezTo>
                  <a:pt x="92" y="923"/>
                  <a:pt x="92" y="923"/>
                  <a:pt x="93" y="923"/>
                </a:cubicBezTo>
                <a:cubicBezTo>
                  <a:pt x="92" y="919"/>
                  <a:pt x="92" y="916"/>
                  <a:pt x="91" y="912"/>
                </a:cubicBezTo>
                <a:cubicBezTo>
                  <a:pt x="91" y="912"/>
                  <a:pt x="92" y="912"/>
                  <a:pt x="92" y="912"/>
                </a:cubicBezTo>
                <a:cubicBezTo>
                  <a:pt x="95" y="918"/>
                  <a:pt x="97" y="923"/>
                  <a:pt x="99" y="929"/>
                </a:cubicBezTo>
                <a:close/>
                <a:moveTo>
                  <a:pt x="64" y="877"/>
                </a:moveTo>
                <a:cubicBezTo>
                  <a:pt x="66" y="871"/>
                  <a:pt x="59" y="838"/>
                  <a:pt x="55" y="834"/>
                </a:cubicBezTo>
                <a:cubicBezTo>
                  <a:pt x="55" y="850"/>
                  <a:pt x="58" y="864"/>
                  <a:pt x="64" y="877"/>
                </a:cubicBezTo>
                <a:close/>
                <a:moveTo>
                  <a:pt x="33" y="353"/>
                </a:moveTo>
                <a:cubicBezTo>
                  <a:pt x="34" y="353"/>
                  <a:pt x="35" y="353"/>
                  <a:pt x="36" y="353"/>
                </a:cubicBezTo>
                <a:cubicBezTo>
                  <a:pt x="42" y="335"/>
                  <a:pt x="55" y="321"/>
                  <a:pt x="66" y="305"/>
                </a:cubicBezTo>
                <a:cubicBezTo>
                  <a:pt x="64" y="306"/>
                  <a:pt x="61" y="307"/>
                  <a:pt x="60" y="309"/>
                </a:cubicBezTo>
                <a:cubicBezTo>
                  <a:pt x="55" y="314"/>
                  <a:pt x="51" y="320"/>
                  <a:pt x="48" y="325"/>
                </a:cubicBezTo>
                <a:cubicBezTo>
                  <a:pt x="43" y="333"/>
                  <a:pt x="38" y="340"/>
                  <a:pt x="34" y="348"/>
                </a:cubicBezTo>
                <a:cubicBezTo>
                  <a:pt x="33" y="349"/>
                  <a:pt x="34" y="351"/>
                  <a:pt x="33" y="353"/>
                </a:cubicBezTo>
                <a:close/>
                <a:moveTo>
                  <a:pt x="162" y="957"/>
                </a:moveTo>
                <a:cubicBezTo>
                  <a:pt x="160" y="961"/>
                  <a:pt x="160" y="963"/>
                  <a:pt x="162" y="964"/>
                </a:cubicBezTo>
                <a:cubicBezTo>
                  <a:pt x="168" y="966"/>
                  <a:pt x="173" y="969"/>
                  <a:pt x="179" y="968"/>
                </a:cubicBezTo>
                <a:cubicBezTo>
                  <a:pt x="183" y="967"/>
                  <a:pt x="186" y="968"/>
                  <a:pt x="190" y="967"/>
                </a:cubicBezTo>
                <a:cubicBezTo>
                  <a:pt x="191" y="967"/>
                  <a:pt x="192" y="967"/>
                  <a:pt x="194" y="966"/>
                </a:cubicBezTo>
                <a:cubicBezTo>
                  <a:pt x="193" y="965"/>
                  <a:pt x="192" y="963"/>
                  <a:pt x="191" y="963"/>
                </a:cubicBezTo>
                <a:cubicBezTo>
                  <a:pt x="187" y="962"/>
                  <a:pt x="184" y="962"/>
                  <a:pt x="180" y="962"/>
                </a:cubicBezTo>
                <a:cubicBezTo>
                  <a:pt x="174" y="962"/>
                  <a:pt x="169" y="964"/>
                  <a:pt x="165" y="958"/>
                </a:cubicBezTo>
                <a:cubicBezTo>
                  <a:pt x="164" y="958"/>
                  <a:pt x="163" y="958"/>
                  <a:pt x="162" y="957"/>
                </a:cubicBezTo>
                <a:close/>
                <a:moveTo>
                  <a:pt x="324" y="753"/>
                </a:moveTo>
                <a:cubicBezTo>
                  <a:pt x="324" y="753"/>
                  <a:pt x="323" y="753"/>
                  <a:pt x="323" y="752"/>
                </a:cubicBezTo>
                <a:cubicBezTo>
                  <a:pt x="320" y="757"/>
                  <a:pt x="312" y="756"/>
                  <a:pt x="314" y="764"/>
                </a:cubicBezTo>
                <a:cubicBezTo>
                  <a:pt x="309" y="760"/>
                  <a:pt x="307" y="761"/>
                  <a:pt x="306" y="766"/>
                </a:cubicBezTo>
                <a:cubicBezTo>
                  <a:pt x="306" y="769"/>
                  <a:pt x="306" y="771"/>
                  <a:pt x="306" y="774"/>
                </a:cubicBezTo>
                <a:cubicBezTo>
                  <a:pt x="306" y="775"/>
                  <a:pt x="307" y="776"/>
                  <a:pt x="307" y="777"/>
                </a:cubicBezTo>
                <a:cubicBezTo>
                  <a:pt x="308" y="776"/>
                  <a:pt x="310" y="776"/>
                  <a:pt x="310" y="775"/>
                </a:cubicBezTo>
                <a:cubicBezTo>
                  <a:pt x="311" y="773"/>
                  <a:pt x="312" y="770"/>
                  <a:pt x="312" y="768"/>
                </a:cubicBezTo>
                <a:cubicBezTo>
                  <a:pt x="314" y="768"/>
                  <a:pt x="316" y="768"/>
                  <a:pt x="317" y="767"/>
                </a:cubicBezTo>
                <a:cubicBezTo>
                  <a:pt x="319" y="765"/>
                  <a:pt x="321" y="763"/>
                  <a:pt x="323" y="761"/>
                </a:cubicBezTo>
                <a:cubicBezTo>
                  <a:pt x="324" y="762"/>
                  <a:pt x="324" y="762"/>
                  <a:pt x="324" y="762"/>
                </a:cubicBezTo>
                <a:cubicBezTo>
                  <a:pt x="324" y="759"/>
                  <a:pt x="324" y="756"/>
                  <a:pt x="324" y="753"/>
                </a:cubicBezTo>
                <a:close/>
                <a:moveTo>
                  <a:pt x="671" y="677"/>
                </a:moveTo>
                <a:cubicBezTo>
                  <a:pt x="669" y="677"/>
                  <a:pt x="668" y="676"/>
                  <a:pt x="667" y="676"/>
                </a:cubicBezTo>
                <a:cubicBezTo>
                  <a:pt x="663" y="679"/>
                  <a:pt x="659" y="677"/>
                  <a:pt x="655" y="677"/>
                </a:cubicBezTo>
                <a:cubicBezTo>
                  <a:pt x="653" y="677"/>
                  <a:pt x="651" y="676"/>
                  <a:pt x="650" y="677"/>
                </a:cubicBezTo>
                <a:cubicBezTo>
                  <a:pt x="648" y="678"/>
                  <a:pt x="648" y="680"/>
                  <a:pt x="647" y="681"/>
                </a:cubicBezTo>
                <a:cubicBezTo>
                  <a:pt x="648" y="682"/>
                  <a:pt x="649" y="683"/>
                  <a:pt x="651" y="683"/>
                </a:cubicBezTo>
                <a:cubicBezTo>
                  <a:pt x="659" y="683"/>
                  <a:pt x="667" y="682"/>
                  <a:pt x="675" y="682"/>
                </a:cubicBezTo>
                <a:cubicBezTo>
                  <a:pt x="677" y="682"/>
                  <a:pt x="679" y="681"/>
                  <a:pt x="680" y="680"/>
                </a:cubicBezTo>
                <a:cubicBezTo>
                  <a:pt x="681" y="680"/>
                  <a:pt x="681" y="677"/>
                  <a:pt x="680" y="677"/>
                </a:cubicBezTo>
                <a:cubicBezTo>
                  <a:pt x="679" y="676"/>
                  <a:pt x="677" y="675"/>
                  <a:pt x="675" y="675"/>
                </a:cubicBezTo>
                <a:cubicBezTo>
                  <a:pt x="673" y="675"/>
                  <a:pt x="672" y="676"/>
                  <a:pt x="671" y="677"/>
                </a:cubicBezTo>
                <a:close/>
                <a:moveTo>
                  <a:pt x="74" y="295"/>
                </a:moveTo>
                <a:cubicBezTo>
                  <a:pt x="74" y="295"/>
                  <a:pt x="75" y="296"/>
                  <a:pt x="75" y="296"/>
                </a:cubicBezTo>
                <a:cubicBezTo>
                  <a:pt x="68" y="311"/>
                  <a:pt x="55" y="322"/>
                  <a:pt x="47" y="337"/>
                </a:cubicBezTo>
                <a:cubicBezTo>
                  <a:pt x="48" y="337"/>
                  <a:pt x="48" y="337"/>
                  <a:pt x="48" y="337"/>
                </a:cubicBezTo>
                <a:cubicBezTo>
                  <a:pt x="60" y="322"/>
                  <a:pt x="71" y="307"/>
                  <a:pt x="83" y="292"/>
                </a:cubicBezTo>
                <a:cubicBezTo>
                  <a:pt x="75" y="289"/>
                  <a:pt x="71" y="291"/>
                  <a:pt x="69" y="297"/>
                </a:cubicBezTo>
                <a:cubicBezTo>
                  <a:pt x="71" y="296"/>
                  <a:pt x="73" y="296"/>
                  <a:pt x="74" y="295"/>
                </a:cubicBezTo>
                <a:close/>
                <a:moveTo>
                  <a:pt x="347" y="126"/>
                </a:moveTo>
                <a:cubicBezTo>
                  <a:pt x="348" y="126"/>
                  <a:pt x="349" y="126"/>
                  <a:pt x="349" y="126"/>
                </a:cubicBezTo>
                <a:cubicBezTo>
                  <a:pt x="350" y="123"/>
                  <a:pt x="352" y="120"/>
                  <a:pt x="353" y="117"/>
                </a:cubicBezTo>
                <a:cubicBezTo>
                  <a:pt x="354" y="112"/>
                  <a:pt x="356" y="107"/>
                  <a:pt x="358" y="101"/>
                </a:cubicBezTo>
                <a:cubicBezTo>
                  <a:pt x="358" y="99"/>
                  <a:pt x="359" y="97"/>
                  <a:pt x="359" y="95"/>
                </a:cubicBezTo>
                <a:cubicBezTo>
                  <a:pt x="358" y="93"/>
                  <a:pt x="355" y="91"/>
                  <a:pt x="353" y="90"/>
                </a:cubicBezTo>
                <a:cubicBezTo>
                  <a:pt x="352" y="90"/>
                  <a:pt x="350" y="92"/>
                  <a:pt x="350" y="94"/>
                </a:cubicBezTo>
                <a:cubicBezTo>
                  <a:pt x="348" y="99"/>
                  <a:pt x="347" y="104"/>
                  <a:pt x="346" y="110"/>
                </a:cubicBezTo>
                <a:cubicBezTo>
                  <a:pt x="347" y="110"/>
                  <a:pt x="348" y="110"/>
                  <a:pt x="348" y="110"/>
                </a:cubicBezTo>
                <a:cubicBezTo>
                  <a:pt x="350" y="104"/>
                  <a:pt x="352" y="98"/>
                  <a:pt x="354" y="92"/>
                </a:cubicBezTo>
                <a:cubicBezTo>
                  <a:pt x="354" y="92"/>
                  <a:pt x="355" y="93"/>
                  <a:pt x="356" y="93"/>
                </a:cubicBezTo>
                <a:cubicBezTo>
                  <a:pt x="356" y="94"/>
                  <a:pt x="357" y="96"/>
                  <a:pt x="356" y="97"/>
                </a:cubicBezTo>
                <a:cubicBezTo>
                  <a:pt x="355" y="101"/>
                  <a:pt x="354" y="104"/>
                  <a:pt x="352" y="107"/>
                </a:cubicBezTo>
                <a:cubicBezTo>
                  <a:pt x="349" y="113"/>
                  <a:pt x="346" y="119"/>
                  <a:pt x="347" y="126"/>
                </a:cubicBezTo>
                <a:close/>
                <a:moveTo>
                  <a:pt x="752" y="556"/>
                </a:moveTo>
                <a:cubicBezTo>
                  <a:pt x="752" y="555"/>
                  <a:pt x="751" y="554"/>
                  <a:pt x="751" y="554"/>
                </a:cubicBezTo>
                <a:cubicBezTo>
                  <a:pt x="744" y="555"/>
                  <a:pt x="736" y="551"/>
                  <a:pt x="728" y="556"/>
                </a:cubicBezTo>
                <a:cubicBezTo>
                  <a:pt x="731" y="557"/>
                  <a:pt x="734" y="557"/>
                  <a:pt x="736" y="558"/>
                </a:cubicBezTo>
                <a:cubicBezTo>
                  <a:pt x="736" y="559"/>
                  <a:pt x="736" y="559"/>
                  <a:pt x="736" y="560"/>
                </a:cubicBezTo>
                <a:cubicBezTo>
                  <a:pt x="733" y="561"/>
                  <a:pt x="730" y="562"/>
                  <a:pt x="726" y="564"/>
                </a:cubicBezTo>
                <a:cubicBezTo>
                  <a:pt x="734" y="564"/>
                  <a:pt x="741" y="564"/>
                  <a:pt x="749" y="564"/>
                </a:cubicBezTo>
                <a:cubicBezTo>
                  <a:pt x="749" y="563"/>
                  <a:pt x="749" y="563"/>
                  <a:pt x="749" y="563"/>
                </a:cubicBezTo>
                <a:cubicBezTo>
                  <a:pt x="747" y="562"/>
                  <a:pt x="746" y="561"/>
                  <a:pt x="745" y="561"/>
                </a:cubicBezTo>
                <a:cubicBezTo>
                  <a:pt x="747" y="559"/>
                  <a:pt x="750" y="557"/>
                  <a:pt x="752" y="556"/>
                </a:cubicBezTo>
                <a:close/>
                <a:moveTo>
                  <a:pt x="508" y="879"/>
                </a:moveTo>
                <a:cubicBezTo>
                  <a:pt x="509" y="879"/>
                  <a:pt x="509" y="880"/>
                  <a:pt x="509" y="880"/>
                </a:cubicBezTo>
                <a:cubicBezTo>
                  <a:pt x="511" y="880"/>
                  <a:pt x="514" y="879"/>
                  <a:pt x="515" y="880"/>
                </a:cubicBezTo>
                <a:cubicBezTo>
                  <a:pt x="519" y="882"/>
                  <a:pt x="521" y="880"/>
                  <a:pt x="522" y="877"/>
                </a:cubicBezTo>
                <a:cubicBezTo>
                  <a:pt x="522" y="876"/>
                  <a:pt x="523" y="874"/>
                  <a:pt x="524" y="873"/>
                </a:cubicBezTo>
                <a:cubicBezTo>
                  <a:pt x="529" y="868"/>
                  <a:pt x="529" y="860"/>
                  <a:pt x="530" y="853"/>
                </a:cubicBezTo>
                <a:cubicBezTo>
                  <a:pt x="530" y="852"/>
                  <a:pt x="530" y="851"/>
                  <a:pt x="529" y="849"/>
                </a:cubicBezTo>
                <a:cubicBezTo>
                  <a:pt x="527" y="853"/>
                  <a:pt x="524" y="856"/>
                  <a:pt x="525" y="861"/>
                </a:cubicBezTo>
                <a:cubicBezTo>
                  <a:pt x="525" y="864"/>
                  <a:pt x="520" y="867"/>
                  <a:pt x="519" y="870"/>
                </a:cubicBezTo>
                <a:cubicBezTo>
                  <a:pt x="517" y="873"/>
                  <a:pt x="517" y="876"/>
                  <a:pt x="513" y="876"/>
                </a:cubicBezTo>
                <a:cubicBezTo>
                  <a:pt x="511" y="876"/>
                  <a:pt x="510" y="878"/>
                  <a:pt x="508" y="879"/>
                </a:cubicBezTo>
                <a:close/>
                <a:moveTo>
                  <a:pt x="443" y="785"/>
                </a:moveTo>
                <a:cubicBezTo>
                  <a:pt x="437" y="792"/>
                  <a:pt x="436" y="814"/>
                  <a:pt x="443" y="824"/>
                </a:cubicBezTo>
                <a:cubicBezTo>
                  <a:pt x="443" y="811"/>
                  <a:pt x="443" y="798"/>
                  <a:pt x="443" y="785"/>
                </a:cubicBezTo>
                <a:close/>
                <a:moveTo>
                  <a:pt x="305" y="204"/>
                </a:moveTo>
                <a:cubicBezTo>
                  <a:pt x="310" y="205"/>
                  <a:pt x="311" y="201"/>
                  <a:pt x="311" y="197"/>
                </a:cubicBezTo>
                <a:cubicBezTo>
                  <a:pt x="311" y="194"/>
                  <a:pt x="310" y="191"/>
                  <a:pt x="310" y="188"/>
                </a:cubicBezTo>
                <a:cubicBezTo>
                  <a:pt x="305" y="189"/>
                  <a:pt x="307" y="194"/>
                  <a:pt x="306" y="197"/>
                </a:cubicBezTo>
                <a:cubicBezTo>
                  <a:pt x="305" y="199"/>
                  <a:pt x="305" y="201"/>
                  <a:pt x="303" y="203"/>
                </a:cubicBezTo>
                <a:cubicBezTo>
                  <a:pt x="300" y="205"/>
                  <a:pt x="298" y="208"/>
                  <a:pt x="297" y="212"/>
                </a:cubicBezTo>
                <a:cubicBezTo>
                  <a:pt x="296" y="216"/>
                  <a:pt x="298" y="220"/>
                  <a:pt x="298" y="225"/>
                </a:cubicBezTo>
                <a:cubicBezTo>
                  <a:pt x="299" y="225"/>
                  <a:pt x="299" y="225"/>
                  <a:pt x="300" y="225"/>
                </a:cubicBezTo>
                <a:cubicBezTo>
                  <a:pt x="302" y="218"/>
                  <a:pt x="303" y="211"/>
                  <a:pt x="305" y="204"/>
                </a:cubicBezTo>
                <a:close/>
                <a:moveTo>
                  <a:pt x="602" y="656"/>
                </a:moveTo>
                <a:cubicBezTo>
                  <a:pt x="602" y="656"/>
                  <a:pt x="603" y="656"/>
                  <a:pt x="603" y="656"/>
                </a:cubicBezTo>
                <a:cubicBezTo>
                  <a:pt x="604" y="659"/>
                  <a:pt x="604" y="663"/>
                  <a:pt x="605" y="666"/>
                </a:cubicBezTo>
                <a:cubicBezTo>
                  <a:pt x="605" y="667"/>
                  <a:pt x="607" y="668"/>
                  <a:pt x="608" y="669"/>
                </a:cubicBezTo>
                <a:cubicBezTo>
                  <a:pt x="609" y="667"/>
                  <a:pt x="610" y="666"/>
                  <a:pt x="610" y="665"/>
                </a:cubicBezTo>
                <a:cubicBezTo>
                  <a:pt x="609" y="662"/>
                  <a:pt x="608" y="658"/>
                  <a:pt x="606" y="655"/>
                </a:cubicBezTo>
                <a:cubicBezTo>
                  <a:pt x="605" y="654"/>
                  <a:pt x="602" y="653"/>
                  <a:pt x="600" y="653"/>
                </a:cubicBezTo>
                <a:cubicBezTo>
                  <a:pt x="598" y="653"/>
                  <a:pt x="597" y="656"/>
                  <a:pt x="596" y="657"/>
                </a:cubicBezTo>
                <a:cubicBezTo>
                  <a:pt x="595" y="660"/>
                  <a:pt x="595" y="662"/>
                  <a:pt x="595" y="665"/>
                </a:cubicBezTo>
                <a:cubicBezTo>
                  <a:pt x="595" y="666"/>
                  <a:pt x="597" y="668"/>
                  <a:pt x="598" y="670"/>
                </a:cubicBezTo>
                <a:cubicBezTo>
                  <a:pt x="599" y="668"/>
                  <a:pt x="601" y="667"/>
                  <a:pt x="602" y="665"/>
                </a:cubicBezTo>
                <a:cubicBezTo>
                  <a:pt x="602" y="662"/>
                  <a:pt x="602" y="659"/>
                  <a:pt x="602" y="656"/>
                </a:cubicBezTo>
                <a:close/>
                <a:moveTo>
                  <a:pt x="365" y="277"/>
                </a:moveTo>
                <a:cubicBezTo>
                  <a:pt x="372" y="270"/>
                  <a:pt x="376" y="253"/>
                  <a:pt x="371" y="249"/>
                </a:cubicBezTo>
                <a:cubicBezTo>
                  <a:pt x="368" y="254"/>
                  <a:pt x="365" y="260"/>
                  <a:pt x="363" y="265"/>
                </a:cubicBezTo>
                <a:cubicBezTo>
                  <a:pt x="360" y="269"/>
                  <a:pt x="361" y="273"/>
                  <a:pt x="365" y="277"/>
                </a:cubicBezTo>
                <a:close/>
                <a:moveTo>
                  <a:pt x="240" y="717"/>
                </a:moveTo>
                <a:cubicBezTo>
                  <a:pt x="240" y="716"/>
                  <a:pt x="240" y="716"/>
                  <a:pt x="240" y="715"/>
                </a:cubicBezTo>
                <a:cubicBezTo>
                  <a:pt x="239" y="715"/>
                  <a:pt x="237" y="715"/>
                  <a:pt x="235" y="715"/>
                </a:cubicBezTo>
                <a:cubicBezTo>
                  <a:pt x="233" y="715"/>
                  <a:pt x="230" y="715"/>
                  <a:pt x="227" y="716"/>
                </a:cubicBezTo>
                <a:cubicBezTo>
                  <a:pt x="226" y="716"/>
                  <a:pt x="224" y="717"/>
                  <a:pt x="222" y="717"/>
                </a:cubicBezTo>
                <a:cubicBezTo>
                  <a:pt x="223" y="719"/>
                  <a:pt x="223" y="721"/>
                  <a:pt x="224" y="721"/>
                </a:cubicBezTo>
                <a:cubicBezTo>
                  <a:pt x="224" y="725"/>
                  <a:pt x="224" y="728"/>
                  <a:pt x="224" y="731"/>
                </a:cubicBezTo>
                <a:cubicBezTo>
                  <a:pt x="227" y="731"/>
                  <a:pt x="231" y="732"/>
                  <a:pt x="232" y="730"/>
                </a:cubicBezTo>
                <a:cubicBezTo>
                  <a:pt x="234" y="728"/>
                  <a:pt x="232" y="724"/>
                  <a:pt x="232" y="721"/>
                </a:cubicBezTo>
                <a:cubicBezTo>
                  <a:pt x="232" y="720"/>
                  <a:pt x="234" y="719"/>
                  <a:pt x="235" y="718"/>
                </a:cubicBezTo>
                <a:cubicBezTo>
                  <a:pt x="237" y="717"/>
                  <a:pt x="239" y="717"/>
                  <a:pt x="240" y="717"/>
                </a:cubicBezTo>
                <a:close/>
                <a:moveTo>
                  <a:pt x="247" y="595"/>
                </a:moveTo>
                <a:cubicBezTo>
                  <a:pt x="248" y="578"/>
                  <a:pt x="256" y="561"/>
                  <a:pt x="253" y="544"/>
                </a:cubicBezTo>
                <a:cubicBezTo>
                  <a:pt x="249" y="561"/>
                  <a:pt x="245" y="577"/>
                  <a:pt x="247" y="595"/>
                </a:cubicBezTo>
                <a:close/>
                <a:moveTo>
                  <a:pt x="353" y="265"/>
                </a:moveTo>
                <a:cubicBezTo>
                  <a:pt x="352" y="268"/>
                  <a:pt x="350" y="270"/>
                  <a:pt x="349" y="272"/>
                </a:cubicBezTo>
                <a:cubicBezTo>
                  <a:pt x="347" y="278"/>
                  <a:pt x="346" y="284"/>
                  <a:pt x="344" y="289"/>
                </a:cubicBezTo>
                <a:cubicBezTo>
                  <a:pt x="344" y="290"/>
                  <a:pt x="345" y="292"/>
                  <a:pt x="346" y="293"/>
                </a:cubicBezTo>
                <a:cubicBezTo>
                  <a:pt x="347" y="292"/>
                  <a:pt x="349" y="292"/>
                  <a:pt x="349" y="291"/>
                </a:cubicBezTo>
                <a:cubicBezTo>
                  <a:pt x="351" y="285"/>
                  <a:pt x="354" y="279"/>
                  <a:pt x="356" y="274"/>
                </a:cubicBezTo>
                <a:cubicBezTo>
                  <a:pt x="357" y="270"/>
                  <a:pt x="357" y="267"/>
                  <a:pt x="353" y="265"/>
                </a:cubicBezTo>
                <a:close/>
                <a:moveTo>
                  <a:pt x="142" y="737"/>
                </a:moveTo>
                <a:cubicBezTo>
                  <a:pt x="142" y="736"/>
                  <a:pt x="142" y="736"/>
                  <a:pt x="142" y="736"/>
                </a:cubicBezTo>
                <a:cubicBezTo>
                  <a:pt x="144" y="736"/>
                  <a:pt x="145" y="737"/>
                  <a:pt x="147" y="738"/>
                </a:cubicBezTo>
                <a:cubicBezTo>
                  <a:pt x="148" y="736"/>
                  <a:pt x="149" y="735"/>
                  <a:pt x="150" y="732"/>
                </a:cubicBezTo>
                <a:cubicBezTo>
                  <a:pt x="152" y="741"/>
                  <a:pt x="158" y="732"/>
                  <a:pt x="161" y="737"/>
                </a:cubicBezTo>
                <a:cubicBezTo>
                  <a:pt x="161" y="734"/>
                  <a:pt x="161" y="731"/>
                  <a:pt x="161" y="729"/>
                </a:cubicBezTo>
                <a:cubicBezTo>
                  <a:pt x="154" y="730"/>
                  <a:pt x="147" y="727"/>
                  <a:pt x="143" y="732"/>
                </a:cubicBezTo>
                <a:cubicBezTo>
                  <a:pt x="139" y="732"/>
                  <a:pt x="137" y="732"/>
                  <a:pt x="134" y="732"/>
                </a:cubicBezTo>
                <a:cubicBezTo>
                  <a:pt x="135" y="734"/>
                  <a:pt x="135" y="736"/>
                  <a:pt x="135" y="738"/>
                </a:cubicBezTo>
                <a:cubicBezTo>
                  <a:pt x="138" y="738"/>
                  <a:pt x="140" y="737"/>
                  <a:pt x="142" y="737"/>
                </a:cubicBezTo>
                <a:close/>
                <a:moveTo>
                  <a:pt x="703" y="894"/>
                </a:moveTo>
                <a:cubicBezTo>
                  <a:pt x="701" y="891"/>
                  <a:pt x="677" y="889"/>
                  <a:pt x="672" y="892"/>
                </a:cubicBezTo>
                <a:cubicBezTo>
                  <a:pt x="682" y="896"/>
                  <a:pt x="692" y="903"/>
                  <a:pt x="703" y="894"/>
                </a:cubicBezTo>
                <a:close/>
                <a:moveTo>
                  <a:pt x="609" y="560"/>
                </a:moveTo>
                <a:cubicBezTo>
                  <a:pt x="608" y="560"/>
                  <a:pt x="607" y="559"/>
                  <a:pt x="606" y="559"/>
                </a:cubicBezTo>
                <a:cubicBezTo>
                  <a:pt x="600" y="560"/>
                  <a:pt x="595" y="562"/>
                  <a:pt x="589" y="563"/>
                </a:cubicBezTo>
                <a:cubicBezTo>
                  <a:pt x="585" y="563"/>
                  <a:pt x="580" y="563"/>
                  <a:pt x="576" y="564"/>
                </a:cubicBezTo>
                <a:cubicBezTo>
                  <a:pt x="573" y="565"/>
                  <a:pt x="571" y="566"/>
                  <a:pt x="569" y="567"/>
                </a:cubicBezTo>
                <a:cubicBezTo>
                  <a:pt x="570" y="568"/>
                  <a:pt x="570" y="568"/>
                  <a:pt x="570" y="569"/>
                </a:cubicBezTo>
                <a:cubicBezTo>
                  <a:pt x="584" y="570"/>
                  <a:pt x="597" y="566"/>
                  <a:pt x="609" y="560"/>
                </a:cubicBezTo>
                <a:close/>
                <a:moveTo>
                  <a:pt x="278" y="913"/>
                </a:moveTo>
                <a:cubicBezTo>
                  <a:pt x="277" y="912"/>
                  <a:pt x="276" y="908"/>
                  <a:pt x="275" y="908"/>
                </a:cubicBezTo>
                <a:cubicBezTo>
                  <a:pt x="270" y="908"/>
                  <a:pt x="265" y="908"/>
                  <a:pt x="260" y="908"/>
                </a:cubicBezTo>
                <a:cubicBezTo>
                  <a:pt x="259" y="908"/>
                  <a:pt x="257" y="911"/>
                  <a:pt x="256" y="912"/>
                </a:cubicBezTo>
                <a:cubicBezTo>
                  <a:pt x="255" y="913"/>
                  <a:pt x="256" y="916"/>
                  <a:pt x="256" y="916"/>
                </a:cubicBezTo>
                <a:cubicBezTo>
                  <a:pt x="257" y="917"/>
                  <a:pt x="259" y="917"/>
                  <a:pt x="261" y="916"/>
                </a:cubicBezTo>
                <a:cubicBezTo>
                  <a:pt x="262" y="916"/>
                  <a:pt x="262" y="914"/>
                  <a:pt x="262" y="914"/>
                </a:cubicBezTo>
                <a:cubicBezTo>
                  <a:pt x="264" y="914"/>
                  <a:pt x="266" y="914"/>
                  <a:pt x="267" y="914"/>
                </a:cubicBezTo>
                <a:cubicBezTo>
                  <a:pt x="269" y="913"/>
                  <a:pt x="270" y="912"/>
                  <a:pt x="272" y="911"/>
                </a:cubicBezTo>
                <a:cubicBezTo>
                  <a:pt x="273" y="917"/>
                  <a:pt x="278" y="919"/>
                  <a:pt x="285" y="915"/>
                </a:cubicBezTo>
                <a:cubicBezTo>
                  <a:pt x="282" y="914"/>
                  <a:pt x="280" y="914"/>
                  <a:pt x="278" y="913"/>
                </a:cubicBezTo>
                <a:close/>
                <a:moveTo>
                  <a:pt x="734" y="341"/>
                </a:moveTo>
                <a:cubicBezTo>
                  <a:pt x="734" y="339"/>
                  <a:pt x="734" y="338"/>
                  <a:pt x="734" y="338"/>
                </a:cubicBezTo>
                <a:cubicBezTo>
                  <a:pt x="730" y="334"/>
                  <a:pt x="728" y="331"/>
                  <a:pt x="727" y="326"/>
                </a:cubicBezTo>
                <a:cubicBezTo>
                  <a:pt x="727" y="323"/>
                  <a:pt x="722" y="322"/>
                  <a:pt x="720" y="324"/>
                </a:cubicBezTo>
                <a:cubicBezTo>
                  <a:pt x="717" y="327"/>
                  <a:pt x="717" y="333"/>
                  <a:pt x="720" y="336"/>
                </a:cubicBezTo>
                <a:cubicBezTo>
                  <a:pt x="724" y="339"/>
                  <a:pt x="728" y="342"/>
                  <a:pt x="734" y="341"/>
                </a:cubicBezTo>
                <a:close/>
                <a:moveTo>
                  <a:pt x="369" y="379"/>
                </a:moveTo>
                <a:cubicBezTo>
                  <a:pt x="369" y="378"/>
                  <a:pt x="370" y="376"/>
                  <a:pt x="370" y="374"/>
                </a:cubicBezTo>
                <a:cubicBezTo>
                  <a:pt x="370" y="370"/>
                  <a:pt x="371" y="367"/>
                  <a:pt x="375" y="364"/>
                </a:cubicBezTo>
                <a:cubicBezTo>
                  <a:pt x="378" y="361"/>
                  <a:pt x="378" y="354"/>
                  <a:pt x="376" y="350"/>
                </a:cubicBezTo>
                <a:cubicBezTo>
                  <a:pt x="376" y="352"/>
                  <a:pt x="375" y="353"/>
                  <a:pt x="374" y="356"/>
                </a:cubicBezTo>
                <a:cubicBezTo>
                  <a:pt x="371" y="352"/>
                  <a:pt x="369" y="355"/>
                  <a:pt x="368" y="358"/>
                </a:cubicBezTo>
                <a:cubicBezTo>
                  <a:pt x="367" y="361"/>
                  <a:pt x="365" y="365"/>
                  <a:pt x="364" y="369"/>
                </a:cubicBezTo>
                <a:cubicBezTo>
                  <a:pt x="364" y="370"/>
                  <a:pt x="364" y="372"/>
                  <a:pt x="365" y="373"/>
                </a:cubicBezTo>
                <a:cubicBezTo>
                  <a:pt x="365" y="375"/>
                  <a:pt x="367" y="376"/>
                  <a:pt x="369" y="379"/>
                </a:cubicBezTo>
                <a:close/>
                <a:moveTo>
                  <a:pt x="88" y="220"/>
                </a:moveTo>
                <a:cubicBezTo>
                  <a:pt x="87" y="220"/>
                  <a:pt x="87" y="219"/>
                  <a:pt x="86" y="219"/>
                </a:cubicBezTo>
                <a:cubicBezTo>
                  <a:pt x="81" y="229"/>
                  <a:pt x="77" y="238"/>
                  <a:pt x="72" y="248"/>
                </a:cubicBezTo>
                <a:cubicBezTo>
                  <a:pt x="75" y="249"/>
                  <a:pt x="76" y="249"/>
                  <a:pt x="78" y="249"/>
                </a:cubicBezTo>
                <a:cubicBezTo>
                  <a:pt x="77" y="251"/>
                  <a:pt x="76" y="252"/>
                  <a:pt x="75" y="254"/>
                </a:cubicBezTo>
                <a:cubicBezTo>
                  <a:pt x="78" y="252"/>
                  <a:pt x="80" y="251"/>
                  <a:pt x="82" y="250"/>
                </a:cubicBezTo>
                <a:cubicBezTo>
                  <a:pt x="78" y="239"/>
                  <a:pt x="87" y="230"/>
                  <a:pt x="88" y="220"/>
                </a:cubicBezTo>
                <a:close/>
                <a:moveTo>
                  <a:pt x="68" y="719"/>
                </a:moveTo>
                <a:cubicBezTo>
                  <a:pt x="68" y="717"/>
                  <a:pt x="69" y="716"/>
                  <a:pt x="68" y="714"/>
                </a:cubicBezTo>
                <a:cubicBezTo>
                  <a:pt x="68" y="714"/>
                  <a:pt x="66" y="714"/>
                  <a:pt x="65" y="713"/>
                </a:cubicBezTo>
                <a:cubicBezTo>
                  <a:pt x="64" y="713"/>
                  <a:pt x="62" y="712"/>
                  <a:pt x="61" y="711"/>
                </a:cubicBezTo>
                <a:cubicBezTo>
                  <a:pt x="60" y="709"/>
                  <a:pt x="59" y="706"/>
                  <a:pt x="59" y="703"/>
                </a:cubicBezTo>
                <a:cubicBezTo>
                  <a:pt x="59" y="702"/>
                  <a:pt x="58" y="700"/>
                  <a:pt x="58" y="698"/>
                </a:cubicBezTo>
                <a:cubicBezTo>
                  <a:pt x="56" y="701"/>
                  <a:pt x="55" y="705"/>
                  <a:pt x="53" y="707"/>
                </a:cubicBezTo>
                <a:cubicBezTo>
                  <a:pt x="49" y="710"/>
                  <a:pt x="50" y="713"/>
                  <a:pt x="51" y="717"/>
                </a:cubicBezTo>
                <a:cubicBezTo>
                  <a:pt x="51" y="719"/>
                  <a:pt x="53" y="720"/>
                  <a:pt x="55" y="718"/>
                </a:cubicBezTo>
                <a:cubicBezTo>
                  <a:pt x="59" y="716"/>
                  <a:pt x="63" y="715"/>
                  <a:pt x="68" y="719"/>
                </a:cubicBezTo>
                <a:close/>
                <a:moveTo>
                  <a:pt x="88" y="698"/>
                </a:moveTo>
                <a:cubicBezTo>
                  <a:pt x="86" y="695"/>
                  <a:pt x="85" y="693"/>
                  <a:pt x="85" y="691"/>
                </a:cubicBezTo>
                <a:cubicBezTo>
                  <a:pt x="83" y="687"/>
                  <a:pt x="81" y="686"/>
                  <a:pt x="77" y="688"/>
                </a:cubicBezTo>
                <a:cubicBezTo>
                  <a:pt x="77" y="688"/>
                  <a:pt x="76" y="689"/>
                  <a:pt x="75" y="689"/>
                </a:cubicBezTo>
                <a:cubicBezTo>
                  <a:pt x="72" y="689"/>
                  <a:pt x="69" y="689"/>
                  <a:pt x="70" y="693"/>
                </a:cubicBezTo>
                <a:cubicBezTo>
                  <a:pt x="71" y="695"/>
                  <a:pt x="73" y="699"/>
                  <a:pt x="75" y="700"/>
                </a:cubicBezTo>
                <a:cubicBezTo>
                  <a:pt x="79" y="700"/>
                  <a:pt x="83" y="698"/>
                  <a:pt x="88" y="698"/>
                </a:cubicBezTo>
                <a:close/>
                <a:moveTo>
                  <a:pt x="342" y="845"/>
                </a:moveTo>
                <a:cubicBezTo>
                  <a:pt x="342" y="845"/>
                  <a:pt x="343" y="845"/>
                  <a:pt x="343" y="846"/>
                </a:cubicBezTo>
                <a:cubicBezTo>
                  <a:pt x="344" y="843"/>
                  <a:pt x="346" y="841"/>
                  <a:pt x="346" y="839"/>
                </a:cubicBezTo>
                <a:cubicBezTo>
                  <a:pt x="346" y="838"/>
                  <a:pt x="344" y="836"/>
                  <a:pt x="343" y="836"/>
                </a:cubicBezTo>
                <a:cubicBezTo>
                  <a:pt x="338" y="837"/>
                  <a:pt x="332" y="838"/>
                  <a:pt x="327" y="839"/>
                </a:cubicBezTo>
                <a:cubicBezTo>
                  <a:pt x="326" y="839"/>
                  <a:pt x="325" y="841"/>
                  <a:pt x="325" y="842"/>
                </a:cubicBezTo>
                <a:cubicBezTo>
                  <a:pt x="326" y="844"/>
                  <a:pt x="327" y="847"/>
                  <a:pt x="327" y="850"/>
                </a:cubicBezTo>
                <a:cubicBezTo>
                  <a:pt x="328" y="850"/>
                  <a:pt x="328" y="850"/>
                  <a:pt x="329" y="850"/>
                </a:cubicBezTo>
                <a:cubicBezTo>
                  <a:pt x="330" y="848"/>
                  <a:pt x="331" y="846"/>
                  <a:pt x="332" y="844"/>
                </a:cubicBezTo>
                <a:cubicBezTo>
                  <a:pt x="339" y="853"/>
                  <a:pt x="337" y="842"/>
                  <a:pt x="340" y="841"/>
                </a:cubicBezTo>
                <a:cubicBezTo>
                  <a:pt x="341" y="842"/>
                  <a:pt x="341" y="844"/>
                  <a:pt x="342" y="845"/>
                </a:cubicBezTo>
                <a:close/>
                <a:moveTo>
                  <a:pt x="341" y="438"/>
                </a:moveTo>
                <a:cubicBezTo>
                  <a:pt x="339" y="442"/>
                  <a:pt x="334" y="444"/>
                  <a:pt x="335" y="451"/>
                </a:cubicBezTo>
                <a:cubicBezTo>
                  <a:pt x="335" y="452"/>
                  <a:pt x="337" y="453"/>
                  <a:pt x="338" y="455"/>
                </a:cubicBezTo>
                <a:cubicBezTo>
                  <a:pt x="339" y="453"/>
                  <a:pt x="339" y="452"/>
                  <a:pt x="340" y="451"/>
                </a:cubicBezTo>
                <a:cubicBezTo>
                  <a:pt x="341" y="450"/>
                  <a:pt x="342" y="448"/>
                  <a:pt x="342" y="448"/>
                </a:cubicBezTo>
                <a:cubicBezTo>
                  <a:pt x="344" y="448"/>
                  <a:pt x="345" y="449"/>
                  <a:pt x="346" y="450"/>
                </a:cubicBezTo>
                <a:cubicBezTo>
                  <a:pt x="347" y="451"/>
                  <a:pt x="347" y="452"/>
                  <a:pt x="348" y="453"/>
                </a:cubicBezTo>
                <a:cubicBezTo>
                  <a:pt x="349" y="453"/>
                  <a:pt x="351" y="454"/>
                  <a:pt x="353" y="454"/>
                </a:cubicBezTo>
                <a:cubicBezTo>
                  <a:pt x="353" y="452"/>
                  <a:pt x="353" y="450"/>
                  <a:pt x="352" y="448"/>
                </a:cubicBezTo>
                <a:cubicBezTo>
                  <a:pt x="349" y="445"/>
                  <a:pt x="345" y="442"/>
                  <a:pt x="341" y="438"/>
                </a:cubicBezTo>
                <a:close/>
                <a:moveTo>
                  <a:pt x="26" y="747"/>
                </a:moveTo>
                <a:cubicBezTo>
                  <a:pt x="24" y="758"/>
                  <a:pt x="36" y="769"/>
                  <a:pt x="44" y="769"/>
                </a:cubicBezTo>
                <a:cubicBezTo>
                  <a:pt x="42" y="764"/>
                  <a:pt x="40" y="759"/>
                  <a:pt x="38" y="753"/>
                </a:cubicBezTo>
                <a:cubicBezTo>
                  <a:pt x="38" y="753"/>
                  <a:pt x="38" y="753"/>
                  <a:pt x="37" y="753"/>
                </a:cubicBezTo>
                <a:cubicBezTo>
                  <a:pt x="37" y="755"/>
                  <a:pt x="36" y="757"/>
                  <a:pt x="35" y="758"/>
                </a:cubicBezTo>
                <a:cubicBezTo>
                  <a:pt x="32" y="755"/>
                  <a:pt x="29" y="751"/>
                  <a:pt x="26" y="747"/>
                </a:cubicBezTo>
                <a:close/>
                <a:moveTo>
                  <a:pt x="250" y="594"/>
                </a:moveTo>
                <a:cubicBezTo>
                  <a:pt x="256" y="592"/>
                  <a:pt x="256" y="589"/>
                  <a:pt x="257" y="585"/>
                </a:cubicBezTo>
                <a:cubicBezTo>
                  <a:pt x="258" y="577"/>
                  <a:pt x="259" y="570"/>
                  <a:pt x="260" y="563"/>
                </a:cubicBezTo>
                <a:cubicBezTo>
                  <a:pt x="261" y="559"/>
                  <a:pt x="259" y="558"/>
                  <a:pt x="256" y="558"/>
                </a:cubicBezTo>
                <a:cubicBezTo>
                  <a:pt x="254" y="570"/>
                  <a:pt x="252" y="581"/>
                  <a:pt x="250" y="594"/>
                </a:cubicBezTo>
                <a:close/>
                <a:moveTo>
                  <a:pt x="323" y="601"/>
                </a:moveTo>
                <a:cubicBezTo>
                  <a:pt x="326" y="599"/>
                  <a:pt x="328" y="598"/>
                  <a:pt x="330" y="597"/>
                </a:cubicBezTo>
                <a:cubicBezTo>
                  <a:pt x="333" y="596"/>
                  <a:pt x="336" y="597"/>
                  <a:pt x="339" y="597"/>
                </a:cubicBezTo>
                <a:cubicBezTo>
                  <a:pt x="341" y="596"/>
                  <a:pt x="343" y="595"/>
                  <a:pt x="346" y="595"/>
                </a:cubicBezTo>
                <a:cubicBezTo>
                  <a:pt x="346" y="594"/>
                  <a:pt x="346" y="594"/>
                  <a:pt x="345" y="593"/>
                </a:cubicBezTo>
                <a:cubicBezTo>
                  <a:pt x="342" y="593"/>
                  <a:pt x="339" y="593"/>
                  <a:pt x="335" y="592"/>
                </a:cubicBezTo>
                <a:cubicBezTo>
                  <a:pt x="335" y="592"/>
                  <a:pt x="335" y="592"/>
                  <a:pt x="335" y="592"/>
                </a:cubicBezTo>
                <a:cubicBezTo>
                  <a:pt x="338" y="591"/>
                  <a:pt x="340" y="591"/>
                  <a:pt x="343" y="590"/>
                </a:cubicBezTo>
                <a:cubicBezTo>
                  <a:pt x="342" y="589"/>
                  <a:pt x="342" y="589"/>
                  <a:pt x="342" y="589"/>
                </a:cubicBezTo>
                <a:cubicBezTo>
                  <a:pt x="335" y="591"/>
                  <a:pt x="327" y="584"/>
                  <a:pt x="322" y="594"/>
                </a:cubicBezTo>
                <a:cubicBezTo>
                  <a:pt x="322" y="596"/>
                  <a:pt x="323" y="598"/>
                  <a:pt x="323" y="601"/>
                </a:cubicBezTo>
                <a:close/>
                <a:moveTo>
                  <a:pt x="606" y="899"/>
                </a:moveTo>
                <a:cubicBezTo>
                  <a:pt x="609" y="899"/>
                  <a:pt x="612" y="899"/>
                  <a:pt x="615" y="899"/>
                </a:cubicBezTo>
                <a:cubicBezTo>
                  <a:pt x="624" y="898"/>
                  <a:pt x="632" y="898"/>
                  <a:pt x="640" y="897"/>
                </a:cubicBezTo>
                <a:cubicBezTo>
                  <a:pt x="642" y="897"/>
                  <a:pt x="643" y="895"/>
                  <a:pt x="645" y="895"/>
                </a:cubicBezTo>
                <a:cubicBezTo>
                  <a:pt x="635" y="894"/>
                  <a:pt x="626" y="894"/>
                  <a:pt x="617" y="894"/>
                </a:cubicBezTo>
                <a:cubicBezTo>
                  <a:pt x="614" y="894"/>
                  <a:pt x="612" y="895"/>
                  <a:pt x="610" y="895"/>
                </a:cubicBezTo>
                <a:cubicBezTo>
                  <a:pt x="606" y="894"/>
                  <a:pt x="606" y="896"/>
                  <a:pt x="606" y="899"/>
                </a:cubicBezTo>
                <a:close/>
                <a:moveTo>
                  <a:pt x="649" y="603"/>
                </a:moveTo>
                <a:cubicBezTo>
                  <a:pt x="649" y="602"/>
                  <a:pt x="649" y="601"/>
                  <a:pt x="648" y="601"/>
                </a:cubicBezTo>
                <a:cubicBezTo>
                  <a:pt x="647" y="600"/>
                  <a:pt x="646" y="598"/>
                  <a:pt x="645" y="598"/>
                </a:cubicBezTo>
                <a:cubicBezTo>
                  <a:pt x="639" y="599"/>
                  <a:pt x="633" y="600"/>
                  <a:pt x="627" y="601"/>
                </a:cubicBezTo>
                <a:cubicBezTo>
                  <a:pt x="626" y="601"/>
                  <a:pt x="625" y="604"/>
                  <a:pt x="624" y="605"/>
                </a:cubicBezTo>
                <a:cubicBezTo>
                  <a:pt x="625" y="606"/>
                  <a:pt x="627" y="608"/>
                  <a:pt x="629" y="608"/>
                </a:cubicBezTo>
                <a:cubicBezTo>
                  <a:pt x="634" y="608"/>
                  <a:pt x="640" y="606"/>
                  <a:pt x="645" y="605"/>
                </a:cubicBezTo>
                <a:cubicBezTo>
                  <a:pt x="646" y="604"/>
                  <a:pt x="648" y="603"/>
                  <a:pt x="649" y="603"/>
                </a:cubicBezTo>
                <a:close/>
                <a:moveTo>
                  <a:pt x="268" y="462"/>
                </a:moveTo>
                <a:cubicBezTo>
                  <a:pt x="267" y="461"/>
                  <a:pt x="267" y="460"/>
                  <a:pt x="266" y="460"/>
                </a:cubicBezTo>
                <a:cubicBezTo>
                  <a:pt x="258" y="458"/>
                  <a:pt x="253" y="453"/>
                  <a:pt x="248" y="449"/>
                </a:cubicBezTo>
                <a:cubicBezTo>
                  <a:pt x="246" y="447"/>
                  <a:pt x="243" y="445"/>
                  <a:pt x="239" y="447"/>
                </a:cubicBezTo>
                <a:cubicBezTo>
                  <a:pt x="249" y="459"/>
                  <a:pt x="259" y="466"/>
                  <a:pt x="268" y="462"/>
                </a:cubicBezTo>
                <a:close/>
                <a:moveTo>
                  <a:pt x="132" y="896"/>
                </a:moveTo>
                <a:cubicBezTo>
                  <a:pt x="132" y="896"/>
                  <a:pt x="131" y="896"/>
                  <a:pt x="131" y="896"/>
                </a:cubicBezTo>
                <a:cubicBezTo>
                  <a:pt x="130" y="899"/>
                  <a:pt x="129" y="902"/>
                  <a:pt x="130" y="904"/>
                </a:cubicBezTo>
                <a:cubicBezTo>
                  <a:pt x="131" y="906"/>
                  <a:pt x="134" y="907"/>
                  <a:pt x="136" y="908"/>
                </a:cubicBezTo>
                <a:cubicBezTo>
                  <a:pt x="133" y="911"/>
                  <a:pt x="126" y="912"/>
                  <a:pt x="129" y="919"/>
                </a:cubicBezTo>
                <a:cubicBezTo>
                  <a:pt x="131" y="918"/>
                  <a:pt x="134" y="918"/>
                  <a:pt x="137" y="918"/>
                </a:cubicBezTo>
                <a:cubicBezTo>
                  <a:pt x="138" y="918"/>
                  <a:pt x="139" y="917"/>
                  <a:pt x="139" y="916"/>
                </a:cubicBezTo>
                <a:cubicBezTo>
                  <a:pt x="140" y="911"/>
                  <a:pt x="140" y="905"/>
                  <a:pt x="138" y="900"/>
                </a:cubicBezTo>
                <a:cubicBezTo>
                  <a:pt x="136" y="902"/>
                  <a:pt x="135" y="903"/>
                  <a:pt x="133" y="905"/>
                </a:cubicBezTo>
                <a:cubicBezTo>
                  <a:pt x="133" y="901"/>
                  <a:pt x="133" y="899"/>
                  <a:pt x="132" y="896"/>
                </a:cubicBezTo>
                <a:close/>
                <a:moveTo>
                  <a:pt x="287" y="239"/>
                </a:moveTo>
                <a:cubicBezTo>
                  <a:pt x="287" y="224"/>
                  <a:pt x="287" y="210"/>
                  <a:pt x="287" y="196"/>
                </a:cubicBezTo>
                <a:cubicBezTo>
                  <a:pt x="283" y="210"/>
                  <a:pt x="279" y="225"/>
                  <a:pt x="287" y="239"/>
                </a:cubicBezTo>
                <a:close/>
                <a:moveTo>
                  <a:pt x="430" y="719"/>
                </a:moveTo>
                <a:cubicBezTo>
                  <a:pt x="429" y="719"/>
                  <a:pt x="429" y="719"/>
                  <a:pt x="428" y="719"/>
                </a:cubicBezTo>
                <a:cubicBezTo>
                  <a:pt x="428" y="726"/>
                  <a:pt x="428" y="733"/>
                  <a:pt x="428" y="740"/>
                </a:cubicBezTo>
                <a:cubicBezTo>
                  <a:pt x="428" y="744"/>
                  <a:pt x="428" y="748"/>
                  <a:pt x="429" y="752"/>
                </a:cubicBezTo>
                <a:cubicBezTo>
                  <a:pt x="429" y="753"/>
                  <a:pt x="431" y="754"/>
                  <a:pt x="432" y="755"/>
                </a:cubicBezTo>
                <a:cubicBezTo>
                  <a:pt x="433" y="754"/>
                  <a:pt x="434" y="752"/>
                  <a:pt x="434" y="751"/>
                </a:cubicBezTo>
                <a:cubicBezTo>
                  <a:pt x="434" y="748"/>
                  <a:pt x="434" y="745"/>
                  <a:pt x="433" y="742"/>
                </a:cubicBezTo>
                <a:cubicBezTo>
                  <a:pt x="433" y="737"/>
                  <a:pt x="432" y="732"/>
                  <a:pt x="432" y="727"/>
                </a:cubicBezTo>
                <a:cubicBezTo>
                  <a:pt x="431" y="724"/>
                  <a:pt x="430" y="721"/>
                  <a:pt x="430" y="719"/>
                </a:cubicBezTo>
                <a:close/>
                <a:moveTo>
                  <a:pt x="330" y="799"/>
                </a:moveTo>
                <a:cubicBezTo>
                  <a:pt x="329" y="798"/>
                  <a:pt x="331" y="794"/>
                  <a:pt x="326" y="794"/>
                </a:cubicBezTo>
                <a:cubicBezTo>
                  <a:pt x="323" y="794"/>
                  <a:pt x="321" y="796"/>
                  <a:pt x="319" y="796"/>
                </a:cubicBezTo>
                <a:cubicBezTo>
                  <a:pt x="315" y="798"/>
                  <a:pt x="315" y="801"/>
                  <a:pt x="315" y="804"/>
                </a:cubicBezTo>
                <a:cubicBezTo>
                  <a:pt x="316" y="807"/>
                  <a:pt x="318" y="807"/>
                  <a:pt x="320" y="807"/>
                </a:cubicBezTo>
                <a:cubicBezTo>
                  <a:pt x="322" y="807"/>
                  <a:pt x="324" y="806"/>
                  <a:pt x="326" y="806"/>
                </a:cubicBezTo>
                <a:cubicBezTo>
                  <a:pt x="329" y="806"/>
                  <a:pt x="331" y="804"/>
                  <a:pt x="330" y="799"/>
                </a:cubicBezTo>
                <a:close/>
                <a:moveTo>
                  <a:pt x="638" y="786"/>
                </a:moveTo>
                <a:cubicBezTo>
                  <a:pt x="638" y="784"/>
                  <a:pt x="638" y="782"/>
                  <a:pt x="638" y="780"/>
                </a:cubicBezTo>
                <a:cubicBezTo>
                  <a:pt x="638" y="779"/>
                  <a:pt x="638" y="779"/>
                  <a:pt x="637" y="778"/>
                </a:cubicBezTo>
                <a:cubicBezTo>
                  <a:pt x="636" y="778"/>
                  <a:pt x="635" y="779"/>
                  <a:pt x="635" y="779"/>
                </a:cubicBezTo>
                <a:cubicBezTo>
                  <a:pt x="635" y="784"/>
                  <a:pt x="635" y="789"/>
                  <a:pt x="635" y="793"/>
                </a:cubicBezTo>
                <a:cubicBezTo>
                  <a:pt x="636" y="793"/>
                  <a:pt x="636" y="793"/>
                  <a:pt x="637" y="793"/>
                </a:cubicBezTo>
                <a:cubicBezTo>
                  <a:pt x="637" y="791"/>
                  <a:pt x="638" y="790"/>
                  <a:pt x="639" y="787"/>
                </a:cubicBezTo>
                <a:cubicBezTo>
                  <a:pt x="642" y="791"/>
                  <a:pt x="644" y="792"/>
                  <a:pt x="647" y="788"/>
                </a:cubicBezTo>
                <a:cubicBezTo>
                  <a:pt x="650" y="784"/>
                  <a:pt x="650" y="778"/>
                  <a:pt x="647" y="777"/>
                </a:cubicBezTo>
                <a:cubicBezTo>
                  <a:pt x="639" y="775"/>
                  <a:pt x="642" y="783"/>
                  <a:pt x="638" y="786"/>
                </a:cubicBezTo>
                <a:close/>
                <a:moveTo>
                  <a:pt x="359" y="277"/>
                </a:moveTo>
                <a:cubicBezTo>
                  <a:pt x="357" y="280"/>
                  <a:pt x="356" y="284"/>
                  <a:pt x="354" y="287"/>
                </a:cubicBezTo>
                <a:cubicBezTo>
                  <a:pt x="353" y="291"/>
                  <a:pt x="352" y="294"/>
                  <a:pt x="351" y="298"/>
                </a:cubicBezTo>
                <a:cubicBezTo>
                  <a:pt x="351" y="299"/>
                  <a:pt x="352" y="301"/>
                  <a:pt x="353" y="302"/>
                </a:cubicBezTo>
                <a:cubicBezTo>
                  <a:pt x="354" y="302"/>
                  <a:pt x="357" y="301"/>
                  <a:pt x="357" y="300"/>
                </a:cubicBezTo>
                <a:cubicBezTo>
                  <a:pt x="358" y="297"/>
                  <a:pt x="358" y="294"/>
                  <a:pt x="359" y="292"/>
                </a:cubicBezTo>
                <a:cubicBezTo>
                  <a:pt x="359" y="291"/>
                  <a:pt x="359" y="289"/>
                  <a:pt x="359" y="289"/>
                </a:cubicBezTo>
                <a:cubicBezTo>
                  <a:pt x="364" y="284"/>
                  <a:pt x="364" y="282"/>
                  <a:pt x="359" y="277"/>
                </a:cubicBezTo>
                <a:close/>
                <a:moveTo>
                  <a:pt x="306" y="253"/>
                </a:moveTo>
                <a:cubicBezTo>
                  <a:pt x="304" y="251"/>
                  <a:pt x="305" y="245"/>
                  <a:pt x="298" y="248"/>
                </a:cubicBezTo>
                <a:cubicBezTo>
                  <a:pt x="300" y="250"/>
                  <a:pt x="302" y="253"/>
                  <a:pt x="304" y="255"/>
                </a:cubicBezTo>
                <a:cubicBezTo>
                  <a:pt x="308" y="258"/>
                  <a:pt x="311" y="258"/>
                  <a:pt x="311" y="252"/>
                </a:cubicBezTo>
                <a:cubicBezTo>
                  <a:pt x="312" y="246"/>
                  <a:pt x="311" y="240"/>
                  <a:pt x="310" y="232"/>
                </a:cubicBezTo>
                <a:cubicBezTo>
                  <a:pt x="302" y="239"/>
                  <a:pt x="307" y="246"/>
                  <a:pt x="306" y="253"/>
                </a:cubicBezTo>
                <a:close/>
                <a:moveTo>
                  <a:pt x="594" y="864"/>
                </a:moveTo>
                <a:cubicBezTo>
                  <a:pt x="596" y="859"/>
                  <a:pt x="597" y="856"/>
                  <a:pt x="599" y="853"/>
                </a:cubicBezTo>
                <a:cubicBezTo>
                  <a:pt x="599" y="852"/>
                  <a:pt x="598" y="851"/>
                  <a:pt x="597" y="850"/>
                </a:cubicBezTo>
                <a:cubicBezTo>
                  <a:pt x="597" y="850"/>
                  <a:pt x="595" y="851"/>
                  <a:pt x="595" y="851"/>
                </a:cubicBezTo>
                <a:cubicBezTo>
                  <a:pt x="594" y="853"/>
                  <a:pt x="592" y="855"/>
                  <a:pt x="591" y="858"/>
                </a:cubicBezTo>
                <a:cubicBezTo>
                  <a:pt x="590" y="855"/>
                  <a:pt x="590" y="853"/>
                  <a:pt x="589" y="851"/>
                </a:cubicBezTo>
                <a:cubicBezTo>
                  <a:pt x="589" y="851"/>
                  <a:pt x="589" y="851"/>
                  <a:pt x="588" y="851"/>
                </a:cubicBezTo>
                <a:cubicBezTo>
                  <a:pt x="587" y="852"/>
                  <a:pt x="586" y="854"/>
                  <a:pt x="586" y="856"/>
                </a:cubicBezTo>
                <a:cubicBezTo>
                  <a:pt x="587" y="858"/>
                  <a:pt x="589" y="861"/>
                  <a:pt x="591" y="864"/>
                </a:cubicBezTo>
                <a:cubicBezTo>
                  <a:pt x="591" y="865"/>
                  <a:pt x="591" y="867"/>
                  <a:pt x="591" y="869"/>
                </a:cubicBezTo>
                <a:cubicBezTo>
                  <a:pt x="593" y="869"/>
                  <a:pt x="596" y="869"/>
                  <a:pt x="599" y="868"/>
                </a:cubicBezTo>
                <a:cubicBezTo>
                  <a:pt x="600" y="868"/>
                  <a:pt x="601" y="866"/>
                  <a:pt x="602" y="864"/>
                </a:cubicBezTo>
                <a:cubicBezTo>
                  <a:pt x="602" y="864"/>
                  <a:pt x="601" y="864"/>
                  <a:pt x="601" y="864"/>
                </a:cubicBezTo>
                <a:cubicBezTo>
                  <a:pt x="600" y="864"/>
                  <a:pt x="598" y="865"/>
                  <a:pt x="596" y="866"/>
                </a:cubicBezTo>
                <a:cubicBezTo>
                  <a:pt x="595" y="865"/>
                  <a:pt x="594" y="864"/>
                  <a:pt x="594" y="864"/>
                </a:cubicBezTo>
                <a:close/>
                <a:moveTo>
                  <a:pt x="639" y="512"/>
                </a:moveTo>
                <a:cubicBezTo>
                  <a:pt x="634" y="514"/>
                  <a:pt x="627" y="514"/>
                  <a:pt x="628" y="523"/>
                </a:cubicBezTo>
                <a:cubicBezTo>
                  <a:pt x="629" y="523"/>
                  <a:pt x="631" y="522"/>
                  <a:pt x="632" y="522"/>
                </a:cubicBezTo>
                <a:cubicBezTo>
                  <a:pt x="634" y="522"/>
                  <a:pt x="635" y="521"/>
                  <a:pt x="636" y="522"/>
                </a:cubicBezTo>
                <a:cubicBezTo>
                  <a:pt x="640" y="523"/>
                  <a:pt x="642" y="521"/>
                  <a:pt x="643" y="518"/>
                </a:cubicBezTo>
                <a:cubicBezTo>
                  <a:pt x="643" y="516"/>
                  <a:pt x="644" y="513"/>
                  <a:pt x="644" y="511"/>
                </a:cubicBezTo>
                <a:cubicBezTo>
                  <a:pt x="644" y="510"/>
                  <a:pt x="643" y="508"/>
                  <a:pt x="642" y="507"/>
                </a:cubicBezTo>
                <a:cubicBezTo>
                  <a:pt x="641" y="506"/>
                  <a:pt x="639" y="507"/>
                  <a:pt x="636" y="507"/>
                </a:cubicBezTo>
                <a:cubicBezTo>
                  <a:pt x="638" y="509"/>
                  <a:pt x="638" y="510"/>
                  <a:pt x="639" y="512"/>
                </a:cubicBezTo>
                <a:close/>
                <a:moveTo>
                  <a:pt x="515" y="742"/>
                </a:moveTo>
                <a:cubicBezTo>
                  <a:pt x="515" y="742"/>
                  <a:pt x="515" y="741"/>
                  <a:pt x="515" y="741"/>
                </a:cubicBezTo>
                <a:cubicBezTo>
                  <a:pt x="516" y="741"/>
                  <a:pt x="516" y="742"/>
                  <a:pt x="517" y="741"/>
                </a:cubicBezTo>
                <a:cubicBezTo>
                  <a:pt x="518" y="741"/>
                  <a:pt x="520" y="740"/>
                  <a:pt x="521" y="739"/>
                </a:cubicBezTo>
                <a:cubicBezTo>
                  <a:pt x="521" y="739"/>
                  <a:pt x="521" y="736"/>
                  <a:pt x="521" y="736"/>
                </a:cubicBezTo>
                <a:cubicBezTo>
                  <a:pt x="519" y="736"/>
                  <a:pt x="518" y="736"/>
                  <a:pt x="516" y="736"/>
                </a:cubicBezTo>
                <a:cubicBezTo>
                  <a:pt x="515" y="736"/>
                  <a:pt x="514" y="737"/>
                  <a:pt x="513" y="737"/>
                </a:cubicBezTo>
                <a:cubicBezTo>
                  <a:pt x="505" y="737"/>
                  <a:pt x="498" y="736"/>
                  <a:pt x="490" y="736"/>
                </a:cubicBezTo>
                <a:cubicBezTo>
                  <a:pt x="489" y="736"/>
                  <a:pt x="488" y="737"/>
                  <a:pt x="487" y="738"/>
                </a:cubicBezTo>
                <a:cubicBezTo>
                  <a:pt x="487" y="738"/>
                  <a:pt x="488" y="739"/>
                  <a:pt x="488" y="739"/>
                </a:cubicBezTo>
                <a:cubicBezTo>
                  <a:pt x="493" y="740"/>
                  <a:pt x="497" y="741"/>
                  <a:pt x="502" y="742"/>
                </a:cubicBezTo>
                <a:cubicBezTo>
                  <a:pt x="506" y="742"/>
                  <a:pt x="511" y="742"/>
                  <a:pt x="515" y="742"/>
                </a:cubicBezTo>
                <a:close/>
                <a:moveTo>
                  <a:pt x="301" y="198"/>
                </a:moveTo>
                <a:cubicBezTo>
                  <a:pt x="304" y="191"/>
                  <a:pt x="306" y="184"/>
                  <a:pt x="308" y="177"/>
                </a:cubicBezTo>
                <a:cubicBezTo>
                  <a:pt x="309" y="174"/>
                  <a:pt x="308" y="170"/>
                  <a:pt x="308" y="167"/>
                </a:cubicBezTo>
                <a:cubicBezTo>
                  <a:pt x="307" y="167"/>
                  <a:pt x="306" y="167"/>
                  <a:pt x="305" y="167"/>
                </a:cubicBezTo>
                <a:cubicBezTo>
                  <a:pt x="304" y="172"/>
                  <a:pt x="304" y="177"/>
                  <a:pt x="303" y="181"/>
                </a:cubicBezTo>
                <a:cubicBezTo>
                  <a:pt x="303" y="183"/>
                  <a:pt x="303" y="185"/>
                  <a:pt x="302" y="185"/>
                </a:cubicBezTo>
                <a:cubicBezTo>
                  <a:pt x="297" y="190"/>
                  <a:pt x="297" y="192"/>
                  <a:pt x="301" y="198"/>
                </a:cubicBezTo>
                <a:close/>
                <a:moveTo>
                  <a:pt x="305" y="475"/>
                </a:moveTo>
                <a:cubicBezTo>
                  <a:pt x="304" y="475"/>
                  <a:pt x="303" y="475"/>
                  <a:pt x="303" y="475"/>
                </a:cubicBezTo>
                <a:cubicBezTo>
                  <a:pt x="300" y="478"/>
                  <a:pt x="298" y="481"/>
                  <a:pt x="295" y="485"/>
                </a:cubicBezTo>
                <a:cubicBezTo>
                  <a:pt x="291" y="483"/>
                  <a:pt x="288" y="485"/>
                  <a:pt x="286" y="488"/>
                </a:cubicBezTo>
                <a:cubicBezTo>
                  <a:pt x="285" y="490"/>
                  <a:pt x="285" y="493"/>
                  <a:pt x="284" y="496"/>
                </a:cubicBezTo>
                <a:cubicBezTo>
                  <a:pt x="287" y="495"/>
                  <a:pt x="289" y="494"/>
                  <a:pt x="291" y="493"/>
                </a:cubicBezTo>
                <a:cubicBezTo>
                  <a:pt x="294" y="492"/>
                  <a:pt x="296" y="490"/>
                  <a:pt x="299" y="488"/>
                </a:cubicBezTo>
                <a:cubicBezTo>
                  <a:pt x="300" y="486"/>
                  <a:pt x="302" y="484"/>
                  <a:pt x="303" y="482"/>
                </a:cubicBezTo>
                <a:cubicBezTo>
                  <a:pt x="304" y="480"/>
                  <a:pt x="304" y="477"/>
                  <a:pt x="305" y="475"/>
                </a:cubicBezTo>
                <a:close/>
                <a:moveTo>
                  <a:pt x="34" y="722"/>
                </a:moveTo>
                <a:cubicBezTo>
                  <a:pt x="34" y="722"/>
                  <a:pt x="33" y="722"/>
                  <a:pt x="33" y="722"/>
                </a:cubicBezTo>
                <a:cubicBezTo>
                  <a:pt x="32" y="724"/>
                  <a:pt x="31" y="727"/>
                  <a:pt x="30" y="727"/>
                </a:cubicBezTo>
                <a:cubicBezTo>
                  <a:pt x="24" y="726"/>
                  <a:pt x="24" y="732"/>
                  <a:pt x="19" y="733"/>
                </a:cubicBezTo>
                <a:cubicBezTo>
                  <a:pt x="23" y="737"/>
                  <a:pt x="26" y="741"/>
                  <a:pt x="30" y="746"/>
                </a:cubicBezTo>
                <a:cubicBezTo>
                  <a:pt x="30" y="741"/>
                  <a:pt x="30" y="736"/>
                  <a:pt x="30" y="731"/>
                </a:cubicBezTo>
                <a:cubicBezTo>
                  <a:pt x="32" y="732"/>
                  <a:pt x="33" y="733"/>
                  <a:pt x="34" y="734"/>
                </a:cubicBezTo>
                <a:cubicBezTo>
                  <a:pt x="34" y="730"/>
                  <a:pt x="34" y="726"/>
                  <a:pt x="34" y="722"/>
                </a:cubicBezTo>
                <a:close/>
                <a:moveTo>
                  <a:pt x="536" y="820"/>
                </a:moveTo>
                <a:cubicBezTo>
                  <a:pt x="536" y="820"/>
                  <a:pt x="537" y="821"/>
                  <a:pt x="537" y="821"/>
                </a:cubicBezTo>
                <a:cubicBezTo>
                  <a:pt x="539" y="820"/>
                  <a:pt x="541" y="819"/>
                  <a:pt x="543" y="819"/>
                </a:cubicBezTo>
                <a:cubicBezTo>
                  <a:pt x="543" y="816"/>
                  <a:pt x="542" y="814"/>
                  <a:pt x="543" y="814"/>
                </a:cubicBezTo>
                <a:cubicBezTo>
                  <a:pt x="544" y="813"/>
                  <a:pt x="546" y="812"/>
                  <a:pt x="548" y="811"/>
                </a:cubicBezTo>
                <a:cubicBezTo>
                  <a:pt x="551" y="810"/>
                  <a:pt x="553" y="810"/>
                  <a:pt x="556" y="808"/>
                </a:cubicBezTo>
                <a:cubicBezTo>
                  <a:pt x="556" y="808"/>
                  <a:pt x="556" y="806"/>
                  <a:pt x="556" y="805"/>
                </a:cubicBezTo>
                <a:cubicBezTo>
                  <a:pt x="556" y="804"/>
                  <a:pt x="554" y="804"/>
                  <a:pt x="553" y="804"/>
                </a:cubicBezTo>
                <a:cubicBezTo>
                  <a:pt x="551" y="805"/>
                  <a:pt x="548" y="805"/>
                  <a:pt x="546" y="805"/>
                </a:cubicBezTo>
                <a:cubicBezTo>
                  <a:pt x="544" y="806"/>
                  <a:pt x="541" y="807"/>
                  <a:pt x="540" y="809"/>
                </a:cubicBezTo>
                <a:cubicBezTo>
                  <a:pt x="538" y="812"/>
                  <a:pt x="537" y="816"/>
                  <a:pt x="536" y="820"/>
                </a:cubicBezTo>
                <a:close/>
                <a:moveTo>
                  <a:pt x="724" y="501"/>
                </a:moveTo>
                <a:cubicBezTo>
                  <a:pt x="723" y="499"/>
                  <a:pt x="722" y="497"/>
                  <a:pt x="720" y="497"/>
                </a:cubicBezTo>
                <a:cubicBezTo>
                  <a:pt x="712" y="496"/>
                  <a:pt x="705" y="496"/>
                  <a:pt x="697" y="495"/>
                </a:cubicBezTo>
                <a:cubicBezTo>
                  <a:pt x="696" y="495"/>
                  <a:pt x="695" y="496"/>
                  <a:pt x="694" y="496"/>
                </a:cubicBezTo>
                <a:cubicBezTo>
                  <a:pt x="695" y="497"/>
                  <a:pt x="695" y="499"/>
                  <a:pt x="696" y="499"/>
                </a:cubicBezTo>
                <a:cubicBezTo>
                  <a:pt x="700" y="500"/>
                  <a:pt x="704" y="500"/>
                  <a:pt x="708" y="501"/>
                </a:cubicBezTo>
                <a:cubicBezTo>
                  <a:pt x="709" y="501"/>
                  <a:pt x="711" y="501"/>
                  <a:pt x="712" y="502"/>
                </a:cubicBezTo>
                <a:cubicBezTo>
                  <a:pt x="716" y="505"/>
                  <a:pt x="720" y="503"/>
                  <a:pt x="724" y="501"/>
                </a:cubicBezTo>
                <a:close/>
                <a:moveTo>
                  <a:pt x="237" y="849"/>
                </a:moveTo>
                <a:cubicBezTo>
                  <a:pt x="238" y="851"/>
                  <a:pt x="239" y="852"/>
                  <a:pt x="241" y="853"/>
                </a:cubicBezTo>
                <a:cubicBezTo>
                  <a:pt x="241" y="854"/>
                  <a:pt x="244" y="852"/>
                  <a:pt x="244" y="851"/>
                </a:cubicBezTo>
                <a:cubicBezTo>
                  <a:pt x="244" y="846"/>
                  <a:pt x="244" y="842"/>
                  <a:pt x="243" y="838"/>
                </a:cubicBezTo>
                <a:cubicBezTo>
                  <a:pt x="243" y="837"/>
                  <a:pt x="241" y="835"/>
                  <a:pt x="240" y="835"/>
                </a:cubicBezTo>
                <a:cubicBezTo>
                  <a:pt x="238" y="835"/>
                  <a:pt x="236" y="837"/>
                  <a:pt x="236" y="838"/>
                </a:cubicBezTo>
                <a:cubicBezTo>
                  <a:pt x="235" y="842"/>
                  <a:pt x="235" y="846"/>
                  <a:pt x="235" y="850"/>
                </a:cubicBezTo>
                <a:cubicBezTo>
                  <a:pt x="235" y="850"/>
                  <a:pt x="235" y="850"/>
                  <a:pt x="235" y="851"/>
                </a:cubicBezTo>
                <a:cubicBezTo>
                  <a:pt x="236" y="850"/>
                  <a:pt x="236" y="850"/>
                  <a:pt x="237" y="849"/>
                </a:cubicBezTo>
                <a:close/>
                <a:moveTo>
                  <a:pt x="242" y="439"/>
                </a:moveTo>
                <a:cubicBezTo>
                  <a:pt x="249" y="446"/>
                  <a:pt x="256" y="452"/>
                  <a:pt x="266" y="454"/>
                </a:cubicBezTo>
                <a:cubicBezTo>
                  <a:pt x="265" y="447"/>
                  <a:pt x="251" y="437"/>
                  <a:pt x="242" y="439"/>
                </a:cubicBezTo>
                <a:close/>
                <a:moveTo>
                  <a:pt x="717" y="650"/>
                </a:moveTo>
                <a:cubicBezTo>
                  <a:pt x="718" y="647"/>
                  <a:pt x="719" y="645"/>
                  <a:pt x="720" y="643"/>
                </a:cubicBezTo>
                <a:cubicBezTo>
                  <a:pt x="718" y="643"/>
                  <a:pt x="716" y="641"/>
                  <a:pt x="714" y="642"/>
                </a:cubicBezTo>
                <a:cubicBezTo>
                  <a:pt x="710" y="643"/>
                  <a:pt x="710" y="645"/>
                  <a:pt x="712" y="648"/>
                </a:cubicBezTo>
                <a:cubicBezTo>
                  <a:pt x="713" y="649"/>
                  <a:pt x="713" y="650"/>
                  <a:pt x="713" y="651"/>
                </a:cubicBezTo>
                <a:cubicBezTo>
                  <a:pt x="710" y="655"/>
                  <a:pt x="714" y="655"/>
                  <a:pt x="716" y="655"/>
                </a:cubicBezTo>
                <a:cubicBezTo>
                  <a:pt x="720" y="655"/>
                  <a:pt x="724" y="655"/>
                  <a:pt x="728" y="655"/>
                </a:cubicBezTo>
                <a:cubicBezTo>
                  <a:pt x="730" y="654"/>
                  <a:pt x="733" y="653"/>
                  <a:pt x="736" y="652"/>
                </a:cubicBezTo>
                <a:cubicBezTo>
                  <a:pt x="736" y="652"/>
                  <a:pt x="735" y="652"/>
                  <a:pt x="735" y="651"/>
                </a:cubicBezTo>
                <a:cubicBezTo>
                  <a:pt x="729" y="651"/>
                  <a:pt x="723" y="650"/>
                  <a:pt x="717" y="650"/>
                </a:cubicBezTo>
                <a:close/>
                <a:moveTo>
                  <a:pt x="274" y="779"/>
                </a:moveTo>
                <a:cubicBezTo>
                  <a:pt x="274" y="779"/>
                  <a:pt x="274" y="778"/>
                  <a:pt x="274" y="778"/>
                </a:cubicBezTo>
                <a:cubicBezTo>
                  <a:pt x="272" y="777"/>
                  <a:pt x="270" y="776"/>
                  <a:pt x="269" y="776"/>
                </a:cubicBezTo>
                <a:cubicBezTo>
                  <a:pt x="266" y="776"/>
                  <a:pt x="263" y="778"/>
                  <a:pt x="260" y="778"/>
                </a:cubicBezTo>
                <a:cubicBezTo>
                  <a:pt x="253" y="779"/>
                  <a:pt x="245" y="779"/>
                  <a:pt x="237" y="780"/>
                </a:cubicBezTo>
                <a:cubicBezTo>
                  <a:pt x="236" y="780"/>
                  <a:pt x="235" y="781"/>
                  <a:pt x="235" y="782"/>
                </a:cubicBezTo>
                <a:cubicBezTo>
                  <a:pt x="235" y="783"/>
                  <a:pt x="236" y="784"/>
                  <a:pt x="237" y="784"/>
                </a:cubicBezTo>
                <a:cubicBezTo>
                  <a:pt x="238" y="784"/>
                  <a:pt x="240" y="784"/>
                  <a:pt x="242" y="784"/>
                </a:cubicBezTo>
                <a:cubicBezTo>
                  <a:pt x="244" y="783"/>
                  <a:pt x="247" y="781"/>
                  <a:pt x="249" y="782"/>
                </a:cubicBezTo>
                <a:cubicBezTo>
                  <a:pt x="258" y="784"/>
                  <a:pt x="266" y="779"/>
                  <a:pt x="274" y="779"/>
                </a:cubicBezTo>
                <a:close/>
                <a:moveTo>
                  <a:pt x="377" y="643"/>
                </a:moveTo>
                <a:cubicBezTo>
                  <a:pt x="369" y="647"/>
                  <a:pt x="362" y="650"/>
                  <a:pt x="356" y="653"/>
                </a:cubicBezTo>
                <a:cubicBezTo>
                  <a:pt x="357" y="655"/>
                  <a:pt x="358" y="657"/>
                  <a:pt x="360" y="659"/>
                </a:cubicBezTo>
                <a:cubicBezTo>
                  <a:pt x="361" y="657"/>
                  <a:pt x="362" y="656"/>
                  <a:pt x="363" y="655"/>
                </a:cubicBezTo>
                <a:cubicBezTo>
                  <a:pt x="363" y="656"/>
                  <a:pt x="363" y="656"/>
                  <a:pt x="364" y="657"/>
                </a:cubicBezTo>
                <a:cubicBezTo>
                  <a:pt x="366" y="656"/>
                  <a:pt x="369" y="657"/>
                  <a:pt x="370" y="656"/>
                </a:cubicBezTo>
                <a:cubicBezTo>
                  <a:pt x="373" y="652"/>
                  <a:pt x="377" y="649"/>
                  <a:pt x="377" y="643"/>
                </a:cubicBezTo>
                <a:close/>
                <a:moveTo>
                  <a:pt x="709" y="734"/>
                </a:moveTo>
                <a:cubicBezTo>
                  <a:pt x="709" y="735"/>
                  <a:pt x="709" y="735"/>
                  <a:pt x="709" y="736"/>
                </a:cubicBezTo>
                <a:cubicBezTo>
                  <a:pt x="718" y="735"/>
                  <a:pt x="727" y="735"/>
                  <a:pt x="736" y="734"/>
                </a:cubicBezTo>
                <a:cubicBezTo>
                  <a:pt x="735" y="731"/>
                  <a:pt x="734" y="729"/>
                  <a:pt x="734" y="725"/>
                </a:cubicBezTo>
                <a:cubicBezTo>
                  <a:pt x="731" y="727"/>
                  <a:pt x="729" y="728"/>
                  <a:pt x="728" y="729"/>
                </a:cubicBezTo>
                <a:cubicBezTo>
                  <a:pt x="727" y="729"/>
                  <a:pt x="725" y="727"/>
                  <a:pt x="725" y="728"/>
                </a:cubicBezTo>
                <a:cubicBezTo>
                  <a:pt x="719" y="729"/>
                  <a:pt x="714" y="732"/>
                  <a:pt x="709" y="734"/>
                </a:cubicBezTo>
                <a:close/>
                <a:moveTo>
                  <a:pt x="375" y="269"/>
                </a:moveTo>
                <a:cubicBezTo>
                  <a:pt x="375" y="269"/>
                  <a:pt x="374" y="269"/>
                  <a:pt x="373" y="269"/>
                </a:cubicBezTo>
                <a:cubicBezTo>
                  <a:pt x="370" y="276"/>
                  <a:pt x="367" y="284"/>
                  <a:pt x="364" y="292"/>
                </a:cubicBezTo>
                <a:cubicBezTo>
                  <a:pt x="364" y="294"/>
                  <a:pt x="366" y="296"/>
                  <a:pt x="366" y="298"/>
                </a:cubicBezTo>
                <a:cubicBezTo>
                  <a:pt x="368" y="297"/>
                  <a:pt x="370" y="295"/>
                  <a:pt x="370" y="294"/>
                </a:cubicBezTo>
                <a:cubicBezTo>
                  <a:pt x="372" y="286"/>
                  <a:pt x="374" y="278"/>
                  <a:pt x="375" y="269"/>
                </a:cubicBezTo>
                <a:close/>
                <a:moveTo>
                  <a:pt x="400" y="640"/>
                </a:moveTo>
                <a:cubicBezTo>
                  <a:pt x="400" y="638"/>
                  <a:pt x="400" y="636"/>
                  <a:pt x="401" y="634"/>
                </a:cubicBezTo>
                <a:cubicBezTo>
                  <a:pt x="401" y="632"/>
                  <a:pt x="401" y="630"/>
                  <a:pt x="402" y="628"/>
                </a:cubicBezTo>
                <a:cubicBezTo>
                  <a:pt x="402" y="625"/>
                  <a:pt x="403" y="623"/>
                  <a:pt x="402" y="621"/>
                </a:cubicBezTo>
                <a:cubicBezTo>
                  <a:pt x="402" y="618"/>
                  <a:pt x="401" y="616"/>
                  <a:pt x="401" y="614"/>
                </a:cubicBezTo>
                <a:cubicBezTo>
                  <a:pt x="400" y="613"/>
                  <a:pt x="399" y="612"/>
                  <a:pt x="399" y="611"/>
                </a:cubicBezTo>
                <a:cubicBezTo>
                  <a:pt x="398" y="612"/>
                  <a:pt x="397" y="614"/>
                  <a:pt x="397" y="615"/>
                </a:cubicBezTo>
                <a:cubicBezTo>
                  <a:pt x="398" y="618"/>
                  <a:pt x="400" y="620"/>
                  <a:pt x="401" y="624"/>
                </a:cubicBezTo>
                <a:cubicBezTo>
                  <a:pt x="396" y="623"/>
                  <a:pt x="394" y="625"/>
                  <a:pt x="393" y="630"/>
                </a:cubicBezTo>
                <a:cubicBezTo>
                  <a:pt x="393" y="634"/>
                  <a:pt x="395" y="637"/>
                  <a:pt x="400" y="640"/>
                </a:cubicBezTo>
                <a:close/>
                <a:moveTo>
                  <a:pt x="334" y="768"/>
                </a:moveTo>
                <a:cubicBezTo>
                  <a:pt x="335" y="768"/>
                  <a:pt x="337" y="768"/>
                  <a:pt x="339" y="767"/>
                </a:cubicBezTo>
                <a:cubicBezTo>
                  <a:pt x="343" y="765"/>
                  <a:pt x="345" y="761"/>
                  <a:pt x="350" y="761"/>
                </a:cubicBezTo>
                <a:cubicBezTo>
                  <a:pt x="351" y="761"/>
                  <a:pt x="353" y="758"/>
                  <a:pt x="353" y="756"/>
                </a:cubicBezTo>
                <a:cubicBezTo>
                  <a:pt x="353" y="755"/>
                  <a:pt x="352" y="753"/>
                  <a:pt x="351" y="753"/>
                </a:cubicBezTo>
                <a:cubicBezTo>
                  <a:pt x="349" y="753"/>
                  <a:pt x="348" y="754"/>
                  <a:pt x="346" y="755"/>
                </a:cubicBezTo>
                <a:cubicBezTo>
                  <a:pt x="345" y="755"/>
                  <a:pt x="344" y="757"/>
                  <a:pt x="342" y="757"/>
                </a:cubicBezTo>
                <a:cubicBezTo>
                  <a:pt x="339" y="757"/>
                  <a:pt x="337" y="759"/>
                  <a:pt x="337" y="762"/>
                </a:cubicBezTo>
                <a:cubicBezTo>
                  <a:pt x="336" y="764"/>
                  <a:pt x="335" y="765"/>
                  <a:pt x="334" y="768"/>
                </a:cubicBezTo>
                <a:close/>
                <a:moveTo>
                  <a:pt x="329" y="744"/>
                </a:moveTo>
                <a:cubicBezTo>
                  <a:pt x="333" y="742"/>
                  <a:pt x="337" y="742"/>
                  <a:pt x="340" y="740"/>
                </a:cubicBezTo>
                <a:cubicBezTo>
                  <a:pt x="342" y="739"/>
                  <a:pt x="342" y="736"/>
                  <a:pt x="343" y="734"/>
                </a:cubicBezTo>
                <a:cubicBezTo>
                  <a:pt x="342" y="734"/>
                  <a:pt x="340" y="733"/>
                  <a:pt x="339" y="732"/>
                </a:cubicBezTo>
                <a:cubicBezTo>
                  <a:pt x="337" y="731"/>
                  <a:pt x="335" y="730"/>
                  <a:pt x="333" y="729"/>
                </a:cubicBezTo>
                <a:cubicBezTo>
                  <a:pt x="331" y="729"/>
                  <a:pt x="330" y="729"/>
                  <a:pt x="329" y="729"/>
                </a:cubicBezTo>
                <a:cubicBezTo>
                  <a:pt x="328" y="729"/>
                  <a:pt x="328" y="731"/>
                  <a:pt x="328" y="731"/>
                </a:cubicBezTo>
                <a:cubicBezTo>
                  <a:pt x="329" y="731"/>
                  <a:pt x="330" y="732"/>
                  <a:pt x="331" y="733"/>
                </a:cubicBezTo>
                <a:cubicBezTo>
                  <a:pt x="332" y="734"/>
                  <a:pt x="334" y="734"/>
                  <a:pt x="335" y="735"/>
                </a:cubicBezTo>
                <a:cubicBezTo>
                  <a:pt x="328" y="736"/>
                  <a:pt x="327" y="737"/>
                  <a:pt x="329" y="744"/>
                </a:cubicBezTo>
                <a:close/>
                <a:moveTo>
                  <a:pt x="716" y="307"/>
                </a:moveTo>
                <a:cubicBezTo>
                  <a:pt x="718" y="306"/>
                  <a:pt x="719" y="306"/>
                  <a:pt x="721" y="306"/>
                </a:cubicBezTo>
                <a:cubicBezTo>
                  <a:pt x="719" y="305"/>
                  <a:pt x="718" y="303"/>
                  <a:pt x="717" y="303"/>
                </a:cubicBezTo>
                <a:cubicBezTo>
                  <a:pt x="714" y="304"/>
                  <a:pt x="711" y="305"/>
                  <a:pt x="708" y="306"/>
                </a:cubicBezTo>
                <a:cubicBezTo>
                  <a:pt x="707" y="306"/>
                  <a:pt x="705" y="304"/>
                  <a:pt x="702" y="304"/>
                </a:cubicBezTo>
                <a:cubicBezTo>
                  <a:pt x="701" y="304"/>
                  <a:pt x="699" y="305"/>
                  <a:pt x="698" y="305"/>
                </a:cubicBezTo>
                <a:cubicBezTo>
                  <a:pt x="698" y="307"/>
                  <a:pt x="698" y="309"/>
                  <a:pt x="699" y="310"/>
                </a:cubicBezTo>
                <a:cubicBezTo>
                  <a:pt x="701" y="311"/>
                  <a:pt x="703" y="312"/>
                  <a:pt x="705" y="313"/>
                </a:cubicBezTo>
                <a:cubicBezTo>
                  <a:pt x="708" y="309"/>
                  <a:pt x="715" y="313"/>
                  <a:pt x="716" y="307"/>
                </a:cubicBezTo>
                <a:close/>
                <a:moveTo>
                  <a:pt x="285" y="815"/>
                </a:moveTo>
                <a:cubicBezTo>
                  <a:pt x="285" y="815"/>
                  <a:pt x="284" y="815"/>
                  <a:pt x="284" y="815"/>
                </a:cubicBezTo>
                <a:cubicBezTo>
                  <a:pt x="283" y="819"/>
                  <a:pt x="281" y="823"/>
                  <a:pt x="283" y="826"/>
                </a:cubicBezTo>
                <a:cubicBezTo>
                  <a:pt x="284" y="830"/>
                  <a:pt x="284" y="832"/>
                  <a:pt x="284" y="835"/>
                </a:cubicBezTo>
                <a:cubicBezTo>
                  <a:pt x="284" y="837"/>
                  <a:pt x="284" y="839"/>
                  <a:pt x="285" y="841"/>
                </a:cubicBezTo>
                <a:cubicBezTo>
                  <a:pt x="285" y="842"/>
                  <a:pt x="286" y="843"/>
                  <a:pt x="287" y="843"/>
                </a:cubicBezTo>
                <a:cubicBezTo>
                  <a:pt x="288" y="843"/>
                  <a:pt x="289" y="842"/>
                  <a:pt x="290" y="841"/>
                </a:cubicBezTo>
                <a:cubicBezTo>
                  <a:pt x="290" y="840"/>
                  <a:pt x="290" y="838"/>
                  <a:pt x="290" y="837"/>
                </a:cubicBezTo>
                <a:cubicBezTo>
                  <a:pt x="289" y="830"/>
                  <a:pt x="288" y="824"/>
                  <a:pt x="287" y="817"/>
                </a:cubicBezTo>
                <a:cubicBezTo>
                  <a:pt x="287" y="816"/>
                  <a:pt x="286" y="816"/>
                  <a:pt x="285" y="815"/>
                </a:cubicBezTo>
                <a:close/>
                <a:moveTo>
                  <a:pt x="115" y="287"/>
                </a:moveTo>
                <a:cubicBezTo>
                  <a:pt x="121" y="284"/>
                  <a:pt x="123" y="280"/>
                  <a:pt x="124" y="275"/>
                </a:cubicBezTo>
                <a:cubicBezTo>
                  <a:pt x="124" y="274"/>
                  <a:pt x="123" y="272"/>
                  <a:pt x="123" y="271"/>
                </a:cubicBezTo>
                <a:cubicBezTo>
                  <a:pt x="122" y="271"/>
                  <a:pt x="120" y="271"/>
                  <a:pt x="119" y="272"/>
                </a:cubicBezTo>
                <a:cubicBezTo>
                  <a:pt x="117" y="272"/>
                  <a:pt x="117" y="274"/>
                  <a:pt x="116" y="275"/>
                </a:cubicBezTo>
                <a:cubicBezTo>
                  <a:pt x="113" y="280"/>
                  <a:pt x="110" y="284"/>
                  <a:pt x="106" y="289"/>
                </a:cubicBezTo>
                <a:cubicBezTo>
                  <a:pt x="106" y="290"/>
                  <a:pt x="105" y="291"/>
                  <a:pt x="105" y="292"/>
                </a:cubicBezTo>
                <a:cubicBezTo>
                  <a:pt x="105" y="293"/>
                  <a:pt x="106" y="293"/>
                  <a:pt x="106" y="293"/>
                </a:cubicBezTo>
                <a:cubicBezTo>
                  <a:pt x="109" y="289"/>
                  <a:pt x="113" y="285"/>
                  <a:pt x="116" y="281"/>
                </a:cubicBezTo>
                <a:cubicBezTo>
                  <a:pt x="116" y="281"/>
                  <a:pt x="117" y="281"/>
                  <a:pt x="117" y="282"/>
                </a:cubicBezTo>
                <a:cubicBezTo>
                  <a:pt x="116" y="283"/>
                  <a:pt x="116" y="285"/>
                  <a:pt x="115" y="287"/>
                </a:cubicBezTo>
                <a:close/>
                <a:moveTo>
                  <a:pt x="287" y="987"/>
                </a:moveTo>
                <a:cubicBezTo>
                  <a:pt x="291" y="987"/>
                  <a:pt x="295" y="988"/>
                  <a:pt x="298" y="988"/>
                </a:cubicBezTo>
                <a:cubicBezTo>
                  <a:pt x="300" y="988"/>
                  <a:pt x="302" y="986"/>
                  <a:pt x="304" y="985"/>
                </a:cubicBezTo>
                <a:cubicBezTo>
                  <a:pt x="302" y="983"/>
                  <a:pt x="300" y="980"/>
                  <a:pt x="298" y="978"/>
                </a:cubicBezTo>
                <a:cubicBezTo>
                  <a:pt x="297" y="977"/>
                  <a:pt x="294" y="979"/>
                  <a:pt x="293" y="980"/>
                </a:cubicBezTo>
                <a:cubicBezTo>
                  <a:pt x="293" y="980"/>
                  <a:pt x="293" y="980"/>
                  <a:pt x="293" y="980"/>
                </a:cubicBezTo>
                <a:cubicBezTo>
                  <a:pt x="291" y="980"/>
                  <a:pt x="290" y="979"/>
                  <a:pt x="287" y="978"/>
                </a:cubicBezTo>
                <a:cubicBezTo>
                  <a:pt x="287" y="981"/>
                  <a:pt x="287" y="984"/>
                  <a:pt x="287" y="987"/>
                </a:cubicBezTo>
                <a:close/>
                <a:moveTo>
                  <a:pt x="61" y="676"/>
                </a:moveTo>
                <a:cubicBezTo>
                  <a:pt x="61" y="671"/>
                  <a:pt x="64" y="666"/>
                  <a:pt x="56" y="667"/>
                </a:cubicBezTo>
                <a:cubicBezTo>
                  <a:pt x="55" y="668"/>
                  <a:pt x="54" y="667"/>
                  <a:pt x="54" y="666"/>
                </a:cubicBezTo>
                <a:cubicBezTo>
                  <a:pt x="52" y="663"/>
                  <a:pt x="50" y="664"/>
                  <a:pt x="49" y="666"/>
                </a:cubicBezTo>
                <a:cubicBezTo>
                  <a:pt x="48" y="667"/>
                  <a:pt x="47" y="668"/>
                  <a:pt x="47" y="669"/>
                </a:cubicBezTo>
                <a:cubicBezTo>
                  <a:pt x="46" y="671"/>
                  <a:pt x="45" y="673"/>
                  <a:pt x="45" y="674"/>
                </a:cubicBezTo>
                <a:cubicBezTo>
                  <a:pt x="46" y="676"/>
                  <a:pt x="49" y="677"/>
                  <a:pt x="51" y="678"/>
                </a:cubicBezTo>
                <a:cubicBezTo>
                  <a:pt x="52" y="678"/>
                  <a:pt x="54" y="675"/>
                  <a:pt x="55" y="674"/>
                </a:cubicBezTo>
                <a:cubicBezTo>
                  <a:pt x="56" y="673"/>
                  <a:pt x="56" y="672"/>
                  <a:pt x="56" y="670"/>
                </a:cubicBezTo>
                <a:cubicBezTo>
                  <a:pt x="58" y="672"/>
                  <a:pt x="59" y="673"/>
                  <a:pt x="61" y="676"/>
                </a:cubicBezTo>
                <a:close/>
                <a:moveTo>
                  <a:pt x="699" y="570"/>
                </a:moveTo>
                <a:cubicBezTo>
                  <a:pt x="702" y="564"/>
                  <a:pt x="707" y="565"/>
                  <a:pt x="711" y="566"/>
                </a:cubicBezTo>
                <a:cubicBezTo>
                  <a:pt x="712" y="566"/>
                  <a:pt x="712" y="566"/>
                  <a:pt x="713" y="566"/>
                </a:cubicBezTo>
                <a:cubicBezTo>
                  <a:pt x="714" y="565"/>
                  <a:pt x="715" y="565"/>
                  <a:pt x="716" y="564"/>
                </a:cubicBezTo>
                <a:cubicBezTo>
                  <a:pt x="715" y="563"/>
                  <a:pt x="715" y="562"/>
                  <a:pt x="714" y="562"/>
                </a:cubicBezTo>
                <a:cubicBezTo>
                  <a:pt x="707" y="561"/>
                  <a:pt x="699" y="560"/>
                  <a:pt x="692" y="559"/>
                </a:cubicBezTo>
                <a:cubicBezTo>
                  <a:pt x="691" y="559"/>
                  <a:pt x="690" y="560"/>
                  <a:pt x="690" y="561"/>
                </a:cubicBezTo>
                <a:cubicBezTo>
                  <a:pt x="690" y="561"/>
                  <a:pt x="691" y="562"/>
                  <a:pt x="692" y="562"/>
                </a:cubicBezTo>
                <a:cubicBezTo>
                  <a:pt x="697" y="562"/>
                  <a:pt x="700" y="563"/>
                  <a:pt x="699" y="570"/>
                </a:cubicBezTo>
                <a:close/>
                <a:moveTo>
                  <a:pt x="255" y="811"/>
                </a:moveTo>
                <a:cubicBezTo>
                  <a:pt x="261" y="810"/>
                  <a:pt x="266" y="809"/>
                  <a:pt x="270" y="808"/>
                </a:cubicBezTo>
                <a:cubicBezTo>
                  <a:pt x="272" y="808"/>
                  <a:pt x="272" y="805"/>
                  <a:pt x="273" y="804"/>
                </a:cubicBezTo>
                <a:cubicBezTo>
                  <a:pt x="272" y="803"/>
                  <a:pt x="270" y="802"/>
                  <a:pt x="269" y="802"/>
                </a:cubicBezTo>
                <a:cubicBezTo>
                  <a:pt x="266" y="802"/>
                  <a:pt x="263" y="803"/>
                  <a:pt x="260" y="803"/>
                </a:cubicBezTo>
                <a:cubicBezTo>
                  <a:pt x="258" y="803"/>
                  <a:pt x="256" y="804"/>
                  <a:pt x="254" y="805"/>
                </a:cubicBezTo>
                <a:cubicBezTo>
                  <a:pt x="253" y="806"/>
                  <a:pt x="252" y="808"/>
                  <a:pt x="252" y="809"/>
                </a:cubicBezTo>
                <a:cubicBezTo>
                  <a:pt x="253" y="810"/>
                  <a:pt x="254" y="810"/>
                  <a:pt x="255" y="811"/>
                </a:cubicBezTo>
                <a:close/>
                <a:moveTo>
                  <a:pt x="596" y="739"/>
                </a:moveTo>
                <a:cubicBezTo>
                  <a:pt x="593" y="740"/>
                  <a:pt x="591" y="741"/>
                  <a:pt x="589" y="742"/>
                </a:cubicBezTo>
                <a:cubicBezTo>
                  <a:pt x="587" y="740"/>
                  <a:pt x="577" y="740"/>
                  <a:pt x="576" y="742"/>
                </a:cubicBezTo>
                <a:cubicBezTo>
                  <a:pt x="574" y="744"/>
                  <a:pt x="574" y="747"/>
                  <a:pt x="573" y="749"/>
                </a:cubicBezTo>
                <a:cubicBezTo>
                  <a:pt x="574" y="750"/>
                  <a:pt x="575" y="750"/>
                  <a:pt x="575" y="750"/>
                </a:cubicBezTo>
                <a:cubicBezTo>
                  <a:pt x="577" y="749"/>
                  <a:pt x="578" y="747"/>
                  <a:pt x="579" y="745"/>
                </a:cubicBezTo>
                <a:cubicBezTo>
                  <a:pt x="580" y="747"/>
                  <a:pt x="580" y="748"/>
                  <a:pt x="580" y="750"/>
                </a:cubicBezTo>
                <a:cubicBezTo>
                  <a:pt x="586" y="747"/>
                  <a:pt x="593" y="747"/>
                  <a:pt x="596" y="739"/>
                </a:cubicBezTo>
                <a:close/>
                <a:moveTo>
                  <a:pt x="339" y="992"/>
                </a:moveTo>
                <a:cubicBezTo>
                  <a:pt x="347" y="989"/>
                  <a:pt x="355" y="981"/>
                  <a:pt x="356" y="976"/>
                </a:cubicBezTo>
                <a:cubicBezTo>
                  <a:pt x="348" y="973"/>
                  <a:pt x="348" y="980"/>
                  <a:pt x="345" y="985"/>
                </a:cubicBezTo>
                <a:cubicBezTo>
                  <a:pt x="344" y="982"/>
                  <a:pt x="344" y="980"/>
                  <a:pt x="343" y="978"/>
                </a:cubicBezTo>
                <a:cubicBezTo>
                  <a:pt x="338" y="982"/>
                  <a:pt x="339" y="987"/>
                  <a:pt x="339" y="992"/>
                </a:cubicBezTo>
                <a:close/>
                <a:moveTo>
                  <a:pt x="337" y="979"/>
                </a:moveTo>
                <a:cubicBezTo>
                  <a:pt x="334" y="979"/>
                  <a:pt x="331" y="980"/>
                  <a:pt x="327" y="980"/>
                </a:cubicBezTo>
                <a:cubicBezTo>
                  <a:pt x="327" y="982"/>
                  <a:pt x="328" y="984"/>
                  <a:pt x="328" y="987"/>
                </a:cubicBezTo>
                <a:cubicBezTo>
                  <a:pt x="330" y="986"/>
                  <a:pt x="330" y="985"/>
                  <a:pt x="331" y="985"/>
                </a:cubicBezTo>
                <a:cubicBezTo>
                  <a:pt x="333" y="989"/>
                  <a:pt x="331" y="991"/>
                  <a:pt x="326" y="991"/>
                </a:cubicBezTo>
                <a:cubicBezTo>
                  <a:pt x="327" y="993"/>
                  <a:pt x="329" y="996"/>
                  <a:pt x="330" y="996"/>
                </a:cubicBezTo>
                <a:cubicBezTo>
                  <a:pt x="333" y="995"/>
                  <a:pt x="336" y="994"/>
                  <a:pt x="337" y="992"/>
                </a:cubicBezTo>
                <a:cubicBezTo>
                  <a:pt x="337" y="988"/>
                  <a:pt x="337" y="983"/>
                  <a:pt x="337" y="979"/>
                </a:cubicBezTo>
                <a:close/>
                <a:moveTo>
                  <a:pt x="266" y="763"/>
                </a:moveTo>
                <a:cubicBezTo>
                  <a:pt x="266" y="763"/>
                  <a:pt x="267" y="763"/>
                  <a:pt x="267" y="763"/>
                </a:cubicBezTo>
                <a:cubicBezTo>
                  <a:pt x="268" y="756"/>
                  <a:pt x="268" y="749"/>
                  <a:pt x="269" y="742"/>
                </a:cubicBezTo>
                <a:cubicBezTo>
                  <a:pt x="266" y="743"/>
                  <a:pt x="264" y="743"/>
                  <a:pt x="262" y="744"/>
                </a:cubicBezTo>
                <a:cubicBezTo>
                  <a:pt x="262" y="745"/>
                  <a:pt x="260" y="746"/>
                  <a:pt x="260" y="747"/>
                </a:cubicBezTo>
                <a:cubicBezTo>
                  <a:pt x="260" y="753"/>
                  <a:pt x="262" y="758"/>
                  <a:pt x="266" y="763"/>
                </a:cubicBezTo>
                <a:close/>
                <a:moveTo>
                  <a:pt x="29" y="620"/>
                </a:moveTo>
                <a:cubicBezTo>
                  <a:pt x="32" y="621"/>
                  <a:pt x="34" y="621"/>
                  <a:pt x="36" y="621"/>
                </a:cubicBezTo>
                <a:cubicBezTo>
                  <a:pt x="36" y="618"/>
                  <a:pt x="35" y="616"/>
                  <a:pt x="34" y="613"/>
                </a:cubicBezTo>
                <a:cubicBezTo>
                  <a:pt x="34" y="612"/>
                  <a:pt x="33" y="611"/>
                  <a:pt x="32" y="609"/>
                </a:cubicBezTo>
                <a:cubicBezTo>
                  <a:pt x="32" y="609"/>
                  <a:pt x="30" y="608"/>
                  <a:pt x="29" y="607"/>
                </a:cubicBezTo>
                <a:cubicBezTo>
                  <a:pt x="29" y="611"/>
                  <a:pt x="29" y="614"/>
                  <a:pt x="30" y="618"/>
                </a:cubicBezTo>
                <a:cubicBezTo>
                  <a:pt x="27" y="616"/>
                  <a:pt x="26" y="614"/>
                  <a:pt x="25" y="613"/>
                </a:cubicBezTo>
                <a:cubicBezTo>
                  <a:pt x="24" y="613"/>
                  <a:pt x="24" y="613"/>
                  <a:pt x="23" y="613"/>
                </a:cubicBezTo>
                <a:cubicBezTo>
                  <a:pt x="23" y="616"/>
                  <a:pt x="23" y="619"/>
                  <a:pt x="23" y="621"/>
                </a:cubicBezTo>
                <a:cubicBezTo>
                  <a:pt x="23" y="623"/>
                  <a:pt x="24" y="624"/>
                  <a:pt x="25" y="626"/>
                </a:cubicBezTo>
                <a:cubicBezTo>
                  <a:pt x="26" y="624"/>
                  <a:pt x="28" y="623"/>
                  <a:pt x="29" y="622"/>
                </a:cubicBezTo>
                <a:cubicBezTo>
                  <a:pt x="29" y="621"/>
                  <a:pt x="29" y="621"/>
                  <a:pt x="29" y="620"/>
                </a:cubicBezTo>
                <a:close/>
                <a:moveTo>
                  <a:pt x="249" y="534"/>
                </a:moveTo>
                <a:cubicBezTo>
                  <a:pt x="244" y="549"/>
                  <a:pt x="242" y="563"/>
                  <a:pt x="242" y="579"/>
                </a:cubicBezTo>
                <a:cubicBezTo>
                  <a:pt x="243" y="577"/>
                  <a:pt x="243" y="577"/>
                  <a:pt x="243" y="577"/>
                </a:cubicBezTo>
                <a:cubicBezTo>
                  <a:pt x="246" y="565"/>
                  <a:pt x="248" y="553"/>
                  <a:pt x="251" y="541"/>
                </a:cubicBezTo>
                <a:cubicBezTo>
                  <a:pt x="251" y="540"/>
                  <a:pt x="251" y="539"/>
                  <a:pt x="251" y="538"/>
                </a:cubicBezTo>
                <a:cubicBezTo>
                  <a:pt x="250" y="537"/>
                  <a:pt x="250" y="536"/>
                  <a:pt x="249" y="534"/>
                </a:cubicBezTo>
                <a:close/>
                <a:moveTo>
                  <a:pt x="456" y="842"/>
                </a:moveTo>
                <a:cubicBezTo>
                  <a:pt x="456" y="828"/>
                  <a:pt x="456" y="814"/>
                  <a:pt x="456" y="800"/>
                </a:cubicBezTo>
                <a:cubicBezTo>
                  <a:pt x="450" y="805"/>
                  <a:pt x="451" y="836"/>
                  <a:pt x="456" y="842"/>
                </a:cubicBezTo>
                <a:close/>
                <a:moveTo>
                  <a:pt x="370" y="727"/>
                </a:moveTo>
                <a:cubicBezTo>
                  <a:pt x="373" y="726"/>
                  <a:pt x="375" y="724"/>
                  <a:pt x="378" y="723"/>
                </a:cubicBezTo>
                <a:cubicBezTo>
                  <a:pt x="379" y="723"/>
                  <a:pt x="380" y="723"/>
                  <a:pt x="380" y="722"/>
                </a:cubicBezTo>
                <a:cubicBezTo>
                  <a:pt x="381" y="720"/>
                  <a:pt x="382" y="718"/>
                  <a:pt x="382" y="716"/>
                </a:cubicBezTo>
                <a:cubicBezTo>
                  <a:pt x="381" y="716"/>
                  <a:pt x="378" y="715"/>
                  <a:pt x="377" y="716"/>
                </a:cubicBezTo>
                <a:cubicBezTo>
                  <a:pt x="372" y="718"/>
                  <a:pt x="367" y="721"/>
                  <a:pt x="363" y="723"/>
                </a:cubicBezTo>
                <a:cubicBezTo>
                  <a:pt x="362" y="724"/>
                  <a:pt x="361" y="726"/>
                  <a:pt x="360" y="728"/>
                </a:cubicBezTo>
                <a:cubicBezTo>
                  <a:pt x="364" y="727"/>
                  <a:pt x="367" y="727"/>
                  <a:pt x="370" y="727"/>
                </a:cubicBezTo>
                <a:close/>
                <a:moveTo>
                  <a:pt x="279" y="716"/>
                </a:moveTo>
                <a:cubicBezTo>
                  <a:pt x="282" y="718"/>
                  <a:pt x="283" y="717"/>
                  <a:pt x="284" y="714"/>
                </a:cubicBezTo>
                <a:cubicBezTo>
                  <a:pt x="285" y="708"/>
                  <a:pt x="285" y="701"/>
                  <a:pt x="285" y="695"/>
                </a:cubicBezTo>
                <a:cubicBezTo>
                  <a:pt x="285" y="694"/>
                  <a:pt x="284" y="692"/>
                  <a:pt x="283" y="691"/>
                </a:cubicBezTo>
                <a:cubicBezTo>
                  <a:pt x="282" y="693"/>
                  <a:pt x="281" y="694"/>
                  <a:pt x="281" y="695"/>
                </a:cubicBezTo>
                <a:cubicBezTo>
                  <a:pt x="280" y="702"/>
                  <a:pt x="279" y="709"/>
                  <a:pt x="279" y="716"/>
                </a:cubicBezTo>
                <a:close/>
                <a:moveTo>
                  <a:pt x="700" y="552"/>
                </a:moveTo>
                <a:cubicBezTo>
                  <a:pt x="700" y="552"/>
                  <a:pt x="699" y="553"/>
                  <a:pt x="698" y="554"/>
                </a:cubicBezTo>
                <a:cubicBezTo>
                  <a:pt x="699" y="555"/>
                  <a:pt x="700" y="557"/>
                  <a:pt x="701" y="557"/>
                </a:cubicBezTo>
                <a:cubicBezTo>
                  <a:pt x="708" y="557"/>
                  <a:pt x="716" y="557"/>
                  <a:pt x="723" y="557"/>
                </a:cubicBezTo>
                <a:cubicBezTo>
                  <a:pt x="723" y="557"/>
                  <a:pt x="724" y="556"/>
                  <a:pt x="725" y="555"/>
                </a:cubicBezTo>
                <a:cubicBezTo>
                  <a:pt x="724" y="554"/>
                  <a:pt x="723" y="553"/>
                  <a:pt x="722" y="553"/>
                </a:cubicBezTo>
                <a:cubicBezTo>
                  <a:pt x="715" y="552"/>
                  <a:pt x="708" y="552"/>
                  <a:pt x="700" y="552"/>
                </a:cubicBezTo>
                <a:close/>
                <a:moveTo>
                  <a:pt x="337" y="918"/>
                </a:moveTo>
                <a:cubicBezTo>
                  <a:pt x="345" y="920"/>
                  <a:pt x="350" y="916"/>
                  <a:pt x="351" y="909"/>
                </a:cubicBezTo>
                <a:cubicBezTo>
                  <a:pt x="351" y="907"/>
                  <a:pt x="350" y="905"/>
                  <a:pt x="349" y="904"/>
                </a:cubicBezTo>
                <a:cubicBezTo>
                  <a:pt x="348" y="903"/>
                  <a:pt x="345" y="903"/>
                  <a:pt x="344" y="904"/>
                </a:cubicBezTo>
                <a:cubicBezTo>
                  <a:pt x="338" y="906"/>
                  <a:pt x="343" y="909"/>
                  <a:pt x="344" y="911"/>
                </a:cubicBezTo>
                <a:cubicBezTo>
                  <a:pt x="342" y="913"/>
                  <a:pt x="339" y="915"/>
                  <a:pt x="337" y="918"/>
                </a:cubicBezTo>
                <a:close/>
                <a:moveTo>
                  <a:pt x="270" y="882"/>
                </a:moveTo>
                <a:cubicBezTo>
                  <a:pt x="261" y="885"/>
                  <a:pt x="252" y="887"/>
                  <a:pt x="243" y="890"/>
                </a:cubicBezTo>
                <a:cubicBezTo>
                  <a:pt x="245" y="891"/>
                  <a:pt x="248" y="892"/>
                  <a:pt x="251" y="892"/>
                </a:cubicBezTo>
                <a:cubicBezTo>
                  <a:pt x="259" y="893"/>
                  <a:pt x="265" y="890"/>
                  <a:pt x="270" y="882"/>
                </a:cubicBezTo>
                <a:close/>
                <a:moveTo>
                  <a:pt x="476" y="715"/>
                </a:moveTo>
                <a:cubicBezTo>
                  <a:pt x="476" y="715"/>
                  <a:pt x="476" y="714"/>
                  <a:pt x="477" y="714"/>
                </a:cubicBezTo>
                <a:cubicBezTo>
                  <a:pt x="477" y="714"/>
                  <a:pt x="478" y="714"/>
                  <a:pt x="479" y="714"/>
                </a:cubicBezTo>
                <a:cubicBezTo>
                  <a:pt x="480" y="713"/>
                  <a:pt x="481" y="713"/>
                  <a:pt x="483" y="712"/>
                </a:cubicBezTo>
                <a:cubicBezTo>
                  <a:pt x="482" y="711"/>
                  <a:pt x="481" y="709"/>
                  <a:pt x="480" y="709"/>
                </a:cubicBezTo>
                <a:cubicBezTo>
                  <a:pt x="477" y="707"/>
                  <a:pt x="475" y="708"/>
                  <a:pt x="474" y="711"/>
                </a:cubicBezTo>
                <a:cubicBezTo>
                  <a:pt x="474" y="713"/>
                  <a:pt x="473" y="716"/>
                  <a:pt x="472" y="718"/>
                </a:cubicBezTo>
                <a:cubicBezTo>
                  <a:pt x="472" y="721"/>
                  <a:pt x="473" y="724"/>
                  <a:pt x="476" y="724"/>
                </a:cubicBezTo>
                <a:cubicBezTo>
                  <a:pt x="479" y="724"/>
                  <a:pt x="483" y="726"/>
                  <a:pt x="486" y="722"/>
                </a:cubicBezTo>
                <a:cubicBezTo>
                  <a:pt x="482" y="720"/>
                  <a:pt x="479" y="717"/>
                  <a:pt x="476" y="715"/>
                </a:cubicBezTo>
                <a:close/>
                <a:moveTo>
                  <a:pt x="543" y="831"/>
                </a:moveTo>
                <a:cubicBezTo>
                  <a:pt x="543" y="831"/>
                  <a:pt x="543" y="831"/>
                  <a:pt x="543" y="831"/>
                </a:cubicBezTo>
                <a:cubicBezTo>
                  <a:pt x="543" y="832"/>
                  <a:pt x="543" y="834"/>
                  <a:pt x="543" y="835"/>
                </a:cubicBezTo>
                <a:cubicBezTo>
                  <a:pt x="544" y="836"/>
                  <a:pt x="545" y="838"/>
                  <a:pt x="545" y="838"/>
                </a:cubicBezTo>
                <a:cubicBezTo>
                  <a:pt x="548" y="838"/>
                  <a:pt x="550" y="837"/>
                  <a:pt x="552" y="837"/>
                </a:cubicBezTo>
                <a:cubicBezTo>
                  <a:pt x="552" y="836"/>
                  <a:pt x="552" y="834"/>
                  <a:pt x="552" y="832"/>
                </a:cubicBezTo>
                <a:cubicBezTo>
                  <a:pt x="552" y="830"/>
                  <a:pt x="551" y="828"/>
                  <a:pt x="551" y="826"/>
                </a:cubicBezTo>
                <a:cubicBezTo>
                  <a:pt x="550" y="825"/>
                  <a:pt x="549" y="822"/>
                  <a:pt x="549" y="823"/>
                </a:cubicBezTo>
                <a:cubicBezTo>
                  <a:pt x="547" y="823"/>
                  <a:pt x="545" y="824"/>
                  <a:pt x="544" y="825"/>
                </a:cubicBezTo>
                <a:cubicBezTo>
                  <a:pt x="543" y="827"/>
                  <a:pt x="543" y="829"/>
                  <a:pt x="543" y="831"/>
                </a:cubicBezTo>
                <a:close/>
                <a:moveTo>
                  <a:pt x="718" y="297"/>
                </a:moveTo>
                <a:cubicBezTo>
                  <a:pt x="716" y="292"/>
                  <a:pt x="713" y="291"/>
                  <a:pt x="709" y="292"/>
                </a:cubicBezTo>
                <a:cubicBezTo>
                  <a:pt x="707" y="292"/>
                  <a:pt x="704" y="293"/>
                  <a:pt x="704" y="296"/>
                </a:cubicBezTo>
                <a:cubicBezTo>
                  <a:pt x="705" y="297"/>
                  <a:pt x="708" y="300"/>
                  <a:pt x="710" y="300"/>
                </a:cubicBezTo>
                <a:cubicBezTo>
                  <a:pt x="713" y="301"/>
                  <a:pt x="717" y="300"/>
                  <a:pt x="721" y="300"/>
                </a:cubicBezTo>
                <a:cubicBezTo>
                  <a:pt x="721" y="300"/>
                  <a:pt x="723" y="299"/>
                  <a:pt x="723" y="299"/>
                </a:cubicBezTo>
                <a:cubicBezTo>
                  <a:pt x="724" y="298"/>
                  <a:pt x="723" y="296"/>
                  <a:pt x="722" y="296"/>
                </a:cubicBezTo>
                <a:cubicBezTo>
                  <a:pt x="721" y="294"/>
                  <a:pt x="720" y="294"/>
                  <a:pt x="718" y="292"/>
                </a:cubicBezTo>
                <a:cubicBezTo>
                  <a:pt x="718" y="294"/>
                  <a:pt x="718" y="295"/>
                  <a:pt x="718" y="297"/>
                </a:cubicBezTo>
                <a:close/>
                <a:moveTo>
                  <a:pt x="168" y="793"/>
                </a:moveTo>
                <a:cubicBezTo>
                  <a:pt x="169" y="800"/>
                  <a:pt x="167" y="807"/>
                  <a:pt x="172" y="812"/>
                </a:cubicBezTo>
                <a:cubicBezTo>
                  <a:pt x="174" y="811"/>
                  <a:pt x="176" y="810"/>
                  <a:pt x="178" y="809"/>
                </a:cubicBezTo>
                <a:cubicBezTo>
                  <a:pt x="176" y="804"/>
                  <a:pt x="175" y="797"/>
                  <a:pt x="168" y="793"/>
                </a:cubicBezTo>
                <a:close/>
                <a:moveTo>
                  <a:pt x="164" y="835"/>
                </a:moveTo>
                <a:cubicBezTo>
                  <a:pt x="165" y="835"/>
                  <a:pt x="165" y="835"/>
                  <a:pt x="166" y="835"/>
                </a:cubicBezTo>
                <a:cubicBezTo>
                  <a:pt x="167" y="834"/>
                  <a:pt x="167" y="833"/>
                  <a:pt x="168" y="832"/>
                </a:cubicBezTo>
                <a:cubicBezTo>
                  <a:pt x="170" y="832"/>
                  <a:pt x="173" y="833"/>
                  <a:pt x="175" y="833"/>
                </a:cubicBezTo>
                <a:cubicBezTo>
                  <a:pt x="177" y="833"/>
                  <a:pt x="178" y="833"/>
                  <a:pt x="179" y="832"/>
                </a:cubicBezTo>
                <a:cubicBezTo>
                  <a:pt x="179" y="831"/>
                  <a:pt x="179" y="828"/>
                  <a:pt x="179" y="827"/>
                </a:cubicBezTo>
                <a:cubicBezTo>
                  <a:pt x="178" y="826"/>
                  <a:pt x="176" y="825"/>
                  <a:pt x="175" y="825"/>
                </a:cubicBezTo>
                <a:cubicBezTo>
                  <a:pt x="171" y="825"/>
                  <a:pt x="167" y="826"/>
                  <a:pt x="162" y="827"/>
                </a:cubicBezTo>
                <a:cubicBezTo>
                  <a:pt x="163" y="830"/>
                  <a:pt x="163" y="833"/>
                  <a:pt x="164" y="835"/>
                </a:cubicBezTo>
                <a:close/>
                <a:moveTo>
                  <a:pt x="697" y="861"/>
                </a:moveTo>
                <a:cubicBezTo>
                  <a:pt x="697" y="862"/>
                  <a:pt x="696" y="862"/>
                  <a:pt x="696" y="863"/>
                </a:cubicBezTo>
                <a:cubicBezTo>
                  <a:pt x="697" y="863"/>
                  <a:pt x="699" y="865"/>
                  <a:pt x="700" y="865"/>
                </a:cubicBezTo>
                <a:cubicBezTo>
                  <a:pt x="706" y="864"/>
                  <a:pt x="712" y="863"/>
                  <a:pt x="717" y="861"/>
                </a:cubicBezTo>
                <a:cubicBezTo>
                  <a:pt x="718" y="861"/>
                  <a:pt x="719" y="859"/>
                  <a:pt x="719" y="858"/>
                </a:cubicBezTo>
                <a:cubicBezTo>
                  <a:pt x="719" y="858"/>
                  <a:pt x="717" y="856"/>
                  <a:pt x="716" y="856"/>
                </a:cubicBezTo>
                <a:cubicBezTo>
                  <a:pt x="712" y="857"/>
                  <a:pt x="708" y="859"/>
                  <a:pt x="703" y="858"/>
                </a:cubicBezTo>
                <a:cubicBezTo>
                  <a:pt x="703" y="858"/>
                  <a:pt x="702" y="860"/>
                  <a:pt x="702" y="861"/>
                </a:cubicBezTo>
                <a:cubicBezTo>
                  <a:pt x="701" y="861"/>
                  <a:pt x="701" y="861"/>
                  <a:pt x="701" y="862"/>
                </a:cubicBezTo>
                <a:cubicBezTo>
                  <a:pt x="699" y="861"/>
                  <a:pt x="698" y="861"/>
                  <a:pt x="697" y="861"/>
                </a:cubicBezTo>
                <a:close/>
                <a:moveTo>
                  <a:pt x="150" y="721"/>
                </a:moveTo>
                <a:cubicBezTo>
                  <a:pt x="150" y="722"/>
                  <a:pt x="151" y="723"/>
                  <a:pt x="151" y="723"/>
                </a:cubicBezTo>
                <a:cubicBezTo>
                  <a:pt x="153" y="724"/>
                  <a:pt x="155" y="724"/>
                  <a:pt x="155" y="723"/>
                </a:cubicBezTo>
                <a:cubicBezTo>
                  <a:pt x="156" y="721"/>
                  <a:pt x="157" y="718"/>
                  <a:pt x="157" y="716"/>
                </a:cubicBezTo>
                <a:cubicBezTo>
                  <a:pt x="157" y="715"/>
                  <a:pt x="154" y="714"/>
                  <a:pt x="154" y="714"/>
                </a:cubicBezTo>
                <a:cubicBezTo>
                  <a:pt x="150" y="718"/>
                  <a:pt x="146" y="716"/>
                  <a:pt x="142" y="717"/>
                </a:cubicBezTo>
                <a:cubicBezTo>
                  <a:pt x="141" y="718"/>
                  <a:pt x="140" y="719"/>
                  <a:pt x="140" y="720"/>
                </a:cubicBezTo>
                <a:cubicBezTo>
                  <a:pt x="140" y="721"/>
                  <a:pt x="142" y="722"/>
                  <a:pt x="143" y="723"/>
                </a:cubicBezTo>
                <a:cubicBezTo>
                  <a:pt x="143" y="723"/>
                  <a:pt x="144" y="723"/>
                  <a:pt x="144" y="723"/>
                </a:cubicBezTo>
                <a:cubicBezTo>
                  <a:pt x="147" y="728"/>
                  <a:pt x="148" y="724"/>
                  <a:pt x="150" y="721"/>
                </a:cubicBezTo>
                <a:close/>
                <a:moveTo>
                  <a:pt x="753" y="323"/>
                </a:moveTo>
                <a:cubicBezTo>
                  <a:pt x="752" y="322"/>
                  <a:pt x="751" y="320"/>
                  <a:pt x="751" y="320"/>
                </a:cubicBezTo>
                <a:cubicBezTo>
                  <a:pt x="746" y="320"/>
                  <a:pt x="741" y="321"/>
                  <a:pt x="737" y="321"/>
                </a:cubicBezTo>
                <a:cubicBezTo>
                  <a:pt x="736" y="321"/>
                  <a:pt x="736" y="324"/>
                  <a:pt x="736" y="325"/>
                </a:cubicBezTo>
                <a:cubicBezTo>
                  <a:pt x="736" y="326"/>
                  <a:pt x="738" y="326"/>
                  <a:pt x="739" y="327"/>
                </a:cubicBezTo>
                <a:cubicBezTo>
                  <a:pt x="741" y="327"/>
                  <a:pt x="743" y="328"/>
                  <a:pt x="745" y="328"/>
                </a:cubicBezTo>
                <a:cubicBezTo>
                  <a:pt x="746" y="328"/>
                  <a:pt x="749" y="329"/>
                  <a:pt x="750" y="328"/>
                </a:cubicBezTo>
                <a:cubicBezTo>
                  <a:pt x="751" y="327"/>
                  <a:pt x="752" y="325"/>
                  <a:pt x="753" y="323"/>
                </a:cubicBezTo>
                <a:close/>
                <a:moveTo>
                  <a:pt x="99" y="701"/>
                </a:moveTo>
                <a:cubicBezTo>
                  <a:pt x="97" y="700"/>
                  <a:pt x="95" y="699"/>
                  <a:pt x="94" y="699"/>
                </a:cubicBezTo>
                <a:cubicBezTo>
                  <a:pt x="93" y="700"/>
                  <a:pt x="92" y="701"/>
                  <a:pt x="92" y="703"/>
                </a:cubicBezTo>
                <a:cubicBezTo>
                  <a:pt x="92" y="705"/>
                  <a:pt x="92" y="707"/>
                  <a:pt x="92" y="709"/>
                </a:cubicBezTo>
                <a:cubicBezTo>
                  <a:pt x="92" y="710"/>
                  <a:pt x="94" y="711"/>
                  <a:pt x="95" y="711"/>
                </a:cubicBezTo>
                <a:cubicBezTo>
                  <a:pt x="98" y="710"/>
                  <a:pt x="102" y="710"/>
                  <a:pt x="103" y="707"/>
                </a:cubicBezTo>
                <a:cubicBezTo>
                  <a:pt x="105" y="705"/>
                  <a:pt x="103" y="702"/>
                  <a:pt x="102" y="698"/>
                </a:cubicBezTo>
                <a:cubicBezTo>
                  <a:pt x="102" y="698"/>
                  <a:pt x="101" y="698"/>
                  <a:pt x="101" y="698"/>
                </a:cubicBezTo>
                <a:cubicBezTo>
                  <a:pt x="100" y="699"/>
                  <a:pt x="99" y="700"/>
                  <a:pt x="99" y="701"/>
                </a:cubicBezTo>
                <a:close/>
                <a:moveTo>
                  <a:pt x="134" y="492"/>
                </a:moveTo>
                <a:cubicBezTo>
                  <a:pt x="140" y="485"/>
                  <a:pt x="142" y="466"/>
                  <a:pt x="136" y="459"/>
                </a:cubicBezTo>
                <a:cubicBezTo>
                  <a:pt x="136" y="471"/>
                  <a:pt x="135" y="482"/>
                  <a:pt x="134" y="492"/>
                </a:cubicBezTo>
                <a:close/>
                <a:moveTo>
                  <a:pt x="15" y="506"/>
                </a:moveTo>
                <a:cubicBezTo>
                  <a:pt x="16" y="506"/>
                  <a:pt x="16" y="506"/>
                  <a:pt x="17" y="506"/>
                </a:cubicBezTo>
                <a:cubicBezTo>
                  <a:pt x="17" y="504"/>
                  <a:pt x="18" y="502"/>
                  <a:pt x="18" y="500"/>
                </a:cubicBezTo>
                <a:cubicBezTo>
                  <a:pt x="17" y="493"/>
                  <a:pt x="17" y="486"/>
                  <a:pt x="16" y="480"/>
                </a:cubicBezTo>
                <a:cubicBezTo>
                  <a:pt x="16" y="478"/>
                  <a:pt x="15" y="478"/>
                  <a:pt x="14" y="476"/>
                </a:cubicBezTo>
                <a:cubicBezTo>
                  <a:pt x="12" y="487"/>
                  <a:pt x="10" y="497"/>
                  <a:pt x="15" y="506"/>
                </a:cubicBezTo>
                <a:close/>
                <a:moveTo>
                  <a:pt x="531" y="708"/>
                </a:moveTo>
                <a:cubicBezTo>
                  <a:pt x="526" y="706"/>
                  <a:pt x="518" y="708"/>
                  <a:pt x="505" y="714"/>
                </a:cubicBezTo>
                <a:cubicBezTo>
                  <a:pt x="505" y="713"/>
                  <a:pt x="504" y="712"/>
                  <a:pt x="503" y="710"/>
                </a:cubicBezTo>
                <a:cubicBezTo>
                  <a:pt x="502" y="712"/>
                  <a:pt x="501" y="714"/>
                  <a:pt x="500" y="715"/>
                </a:cubicBezTo>
                <a:cubicBezTo>
                  <a:pt x="506" y="716"/>
                  <a:pt x="511" y="718"/>
                  <a:pt x="514" y="712"/>
                </a:cubicBezTo>
                <a:cubicBezTo>
                  <a:pt x="515" y="711"/>
                  <a:pt x="518" y="711"/>
                  <a:pt x="520" y="712"/>
                </a:cubicBezTo>
                <a:cubicBezTo>
                  <a:pt x="525" y="714"/>
                  <a:pt x="528" y="711"/>
                  <a:pt x="531" y="708"/>
                </a:cubicBezTo>
                <a:close/>
                <a:moveTo>
                  <a:pt x="330" y="810"/>
                </a:moveTo>
                <a:cubicBezTo>
                  <a:pt x="332" y="814"/>
                  <a:pt x="328" y="815"/>
                  <a:pt x="356" y="815"/>
                </a:cubicBezTo>
                <a:cubicBezTo>
                  <a:pt x="355" y="811"/>
                  <a:pt x="354" y="810"/>
                  <a:pt x="351" y="811"/>
                </a:cubicBezTo>
                <a:cubicBezTo>
                  <a:pt x="349" y="811"/>
                  <a:pt x="347" y="810"/>
                  <a:pt x="345" y="810"/>
                </a:cubicBezTo>
                <a:cubicBezTo>
                  <a:pt x="344" y="810"/>
                  <a:pt x="342" y="809"/>
                  <a:pt x="341" y="809"/>
                </a:cubicBezTo>
                <a:cubicBezTo>
                  <a:pt x="337" y="809"/>
                  <a:pt x="334" y="810"/>
                  <a:pt x="330" y="810"/>
                </a:cubicBezTo>
                <a:close/>
                <a:moveTo>
                  <a:pt x="774" y="584"/>
                </a:moveTo>
                <a:cubicBezTo>
                  <a:pt x="775" y="587"/>
                  <a:pt x="775" y="589"/>
                  <a:pt x="776" y="592"/>
                </a:cubicBezTo>
                <a:cubicBezTo>
                  <a:pt x="773" y="592"/>
                  <a:pt x="770" y="593"/>
                  <a:pt x="767" y="593"/>
                </a:cubicBezTo>
                <a:cubicBezTo>
                  <a:pt x="767" y="594"/>
                  <a:pt x="767" y="594"/>
                  <a:pt x="767" y="595"/>
                </a:cubicBezTo>
                <a:cubicBezTo>
                  <a:pt x="770" y="595"/>
                  <a:pt x="774" y="596"/>
                  <a:pt x="778" y="597"/>
                </a:cubicBezTo>
                <a:cubicBezTo>
                  <a:pt x="777" y="588"/>
                  <a:pt x="784" y="587"/>
                  <a:pt x="791" y="586"/>
                </a:cubicBezTo>
                <a:cubicBezTo>
                  <a:pt x="786" y="581"/>
                  <a:pt x="780" y="584"/>
                  <a:pt x="774" y="584"/>
                </a:cubicBezTo>
                <a:close/>
                <a:moveTo>
                  <a:pt x="198" y="321"/>
                </a:moveTo>
                <a:cubicBezTo>
                  <a:pt x="197" y="322"/>
                  <a:pt x="197" y="322"/>
                  <a:pt x="197" y="323"/>
                </a:cubicBezTo>
                <a:cubicBezTo>
                  <a:pt x="199" y="324"/>
                  <a:pt x="200" y="325"/>
                  <a:pt x="202" y="326"/>
                </a:cubicBezTo>
                <a:cubicBezTo>
                  <a:pt x="209" y="327"/>
                  <a:pt x="215" y="328"/>
                  <a:pt x="221" y="330"/>
                </a:cubicBezTo>
                <a:cubicBezTo>
                  <a:pt x="226" y="330"/>
                  <a:pt x="230" y="331"/>
                  <a:pt x="234" y="331"/>
                </a:cubicBezTo>
                <a:cubicBezTo>
                  <a:pt x="235" y="330"/>
                  <a:pt x="235" y="330"/>
                  <a:pt x="235" y="329"/>
                </a:cubicBezTo>
                <a:cubicBezTo>
                  <a:pt x="227" y="328"/>
                  <a:pt x="219" y="327"/>
                  <a:pt x="211" y="326"/>
                </a:cubicBezTo>
                <a:cubicBezTo>
                  <a:pt x="212" y="324"/>
                  <a:pt x="213" y="323"/>
                  <a:pt x="214" y="322"/>
                </a:cubicBezTo>
                <a:cubicBezTo>
                  <a:pt x="212" y="321"/>
                  <a:pt x="210" y="321"/>
                  <a:pt x="207" y="320"/>
                </a:cubicBezTo>
                <a:cubicBezTo>
                  <a:pt x="208" y="321"/>
                  <a:pt x="208" y="322"/>
                  <a:pt x="208" y="323"/>
                </a:cubicBezTo>
                <a:cubicBezTo>
                  <a:pt x="205" y="322"/>
                  <a:pt x="201" y="321"/>
                  <a:pt x="198" y="321"/>
                </a:cubicBezTo>
                <a:close/>
                <a:moveTo>
                  <a:pt x="697" y="238"/>
                </a:moveTo>
                <a:cubicBezTo>
                  <a:pt x="696" y="239"/>
                  <a:pt x="695" y="240"/>
                  <a:pt x="695" y="240"/>
                </a:cubicBezTo>
                <a:cubicBezTo>
                  <a:pt x="695" y="246"/>
                  <a:pt x="694" y="253"/>
                  <a:pt x="694" y="259"/>
                </a:cubicBezTo>
                <a:cubicBezTo>
                  <a:pt x="694" y="259"/>
                  <a:pt x="696" y="261"/>
                  <a:pt x="697" y="261"/>
                </a:cubicBezTo>
                <a:cubicBezTo>
                  <a:pt x="698" y="260"/>
                  <a:pt x="700" y="259"/>
                  <a:pt x="700" y="258"/>
                </a:cubicBezTo>
                <a:cubicBezTo>
                  <a:pt x="701" y="252"/>
                  <a:pt x="700" y="245"/>
                  <a:pt x="697" y="238"/>
                </a:cubicBezTo>
                <a:close/>
                <a:moveTo>
                  <a:pt x="347" y="805"/>
                </a:moveTo>
                <a:cubicBezTo>
                  <a:pt x="347" y="805"/>
                  <a:pt x="348" y="804"/>
                  <a:pt x="348" y="804"/>
                </a:cubicBezTo>
                <a:cubicBezTo>
                  <a:pt x="347" y="799"/>
                  <a:pt x="343" y="796"/>
                  <a:pt x="339" y="794"/>
                </a:cubicBezTo>
                <a:cubicBezTo>
                  <a:pt x="337" y="793"/>
                  <a:pt x="335" y="794"/>
                  <a:pt x="333" y="794"/>
                </a:cubicBezTo>
                <a:cubicBezTo>
                  <a:pt x="334" y="797"/>
                  <a:pt x="333" y="800"/>
                  <a:pt x="334" y="803"/>
                </a:cubicBezTo>
                <a:cubicBezTo>
                  <a:pt x="335" y="804"/>
                  <a:pt x="337" y="806"/>
                  <a:pt x="339" y="803"/>
                </a:cubicBezTo>
                <a:cubicBezTo>
                  <a:pt x="340" y="803"/>
                  <a:pt x="342" y="803"/>
                  <a:pt x="343" y="803"/>
                </a:cubicBezTo>
                <a:cubicBezTo>
                  <a:pt x="344" y="804"/>
                  <a:pt x="346" y="805"/>
                  <a:pt x="347" y="805"/>
                </a:cubicBezTo>
                <a:close/>
                <a:moveTo>
                  <a:pt x="176" y="850"/>
                </a:moveTo>
                <a:cubicBezTo>
                  <a:pt x="173" y="846"/>
                  <a:pt x="169" y="848"/>
                  <a:pt x="165" y="848"/>
                </a:cubicBezTo>
                <a:cubicBezTo>
                  <a:pt x="164" y="848"/>
                  <a:pt x="162" y="850"/>
                  <a:pt x="162" y="850"/>
                </a:cubicBezTo>
                <a:cubicBezTo>
                  <a:pt x="162" y="851"/>
                  <a:pt x="163" y="853"/>
                  <a:pt x="164" y="853"/>
                </a:cubicBezTo>
                <a:cubicBezTo>
                  <a:pt x="167" y="855"/>
                  <a:pt x="179" y="854"/>
                  <a:pt x="182" y="852"/>
                </a:cubicBezTo>
                <a:cubicBezTo>
                  <a:pt x="183" y="851"/>
                  <a:pt x="183" y="849"/>
                  <a:pt x="183" y="848"/>
                </a:cubicBezTo>
                <a:cubicBezTo>
                  <a:pt x="182" y="847"/>
                  <a:pt x="180" y="847"/>
                  <a:pt x="179" y="847"/>
                </a:cubicBezTo>
                <a:cubicBezTo>
                  <a:pt x="178" y="847"/>
                  <a:pt x="177" y="849"/>
                  <a:pt x="176" y="850"/>
                </a:cubicBezTo>
                <a:close/>
                <a:moveTo>
                  <a:pt x="178" y="836"/>
                </a:moveTo>
                <a:cubicBezTo>
                  <a:pt x="172" y="838"/>
                  <a:pt x="167" y="838"/>
                  <a:pt x="162" y="840"/>
                </a:cubicBezTo>
                <a:cubicBezTo>
                  <a:pt x="161" y="840"/>
                  <a:pt x="161" y="842"/>
                  <a:pt x="160" y="843"/>
                </a:cubicBezTo>
                <a:cubicBezTo>
                  <a:pt x="161" y="844"/>
                  <a:pt x="162" y="844"/>
                  <a:pt x="163" y="845"/>
                </a:cubicBezTo>
                <a:cubicBezTo>
                  <a:pt x="164" y="845"/>
                  <a:pt x="166" y="845"/>
                  <a:pt x="167" y="844"/>
                </a:cubicBezTo>
                <a:cubicBezTo>
                  <a:pt x="170" y="841"/>
                  <a:pt x="173" y="843"/>
                  <a:pt x="176" y="843"/>
                </a:cubicBezTo>
                <a:cubicBezTo>
                  <a:pt x="178" y="843"/>
                  <a:pt x="180" y="841"/>
                  <a:pt x="182" y="840"/>
                </a:cubicBezTo>
                <a:cubicBezTo>
                  <a:pt x="181" y="839"/>
                  <a:pt x="179" y="837"/>
                  <a:pt x="178" y="836"/>
                </a:cubicBezTo>
                <a:close/>
                <a:moveTo>
                  <a:pt x="119" y="557"/>
                </a:moveTo>
                <a:cubicBezTo>
                  <a:pt x="118" y="557"/>
                  <a:pt x="118" y="557"/>
                  <a:pt x="118" y="557"/>
                </a:cubicBezTo>
                <a:cubicBezTo>
                  <a:pt x="114" y="558"/>
                  <a:pt x="110" y="559"/>
                  <a:pt x="107" y="561"/>
                </a:cubicBezTo>
                <a:cubicBezTo>
                  <a:pt x="105" y="562"/>
                  <a:pt x="102" y="563"/>
                  <a:pt x="101" y="565"/>
                </a:cubicBezTo>
                <a:cubicBezTo>
                  <a:pt x="99" y="571"/>
                  <a:pt x="104" y="570"/>
                  <a:pt x="107" y="572"/>
                </a:cubicBezTo>
                <a:cubicBezTo>
                  <a:pt x="111" y="567"/>
                  <a:pt x="115" y="562"/>
                  <a:pt x="119" y="557"/>
                </a:cubicBezTo>
                <a:close/>
                <a:moveTo>
                  <a:pt x="611" y="548"/>
                </a:moveTo>
                <a:cubicBezTo>
                  <a:pt x="601" y="548"/>
                  <a:pt x="598" y="550"/>
                  <a:pt x="599" y="557"/>
                </a:cubicBezTo>
                <a:cubicBezTo>
                  <a:pt x="601" y="556"/>
                  <a:pt x="604" y="555"/>
                  <a:pt x="607" y="555"/>
                </a:cubicBezTo>
                <a:cubicBezTo>
                  <a:pt x="613" y="556"/>
                  <a:pt x="617" y="552"/>
                  <a:pt x="620" y="548"/>
                </a:cubicBezTo>
                <a:cubicBezTo>
                  <a:pt x="620" y="547"/>
                  <a:pt x="620" y="547"/>
                  <a:pt x="620" y="547"/>
                </a:cubicBezTo>
                <a:cubicBezTo>
                  <a:pt x="617" y="548"/>
                  <a:pt x="615" y="550"/>
                  <a:pt x="612" y="552"/>
                </a:cubicBezTo>
                <a:cubicBezTo>
                  <a:pt x="612" y="550"/>
                  <a:pt x="611" y="549"/>
                  <a:pt x="611" y="548"/>
                </a:cubicBezTo>
                <a:close/>
                <a:moveTo>
                  <a:pt x="373" y="900"/>
                </a:moveTo>
                <a:cubicBezTo>
                  <a:pt x="383" y="899"/>
                  <a:pt x="394" y="890"/>
                  <a:pt x="392" y="882"/>
                </a:cubicBezTo>
                <a:cubicBezTo>
                  <a:pt x="391" y="884"/>
                  <a:pt x="390" y="885"/>
                  <a:pt x="389" y="886"/>
                </a:cubicBezTo>
                <a:cubicBezTo>
                  <a:pt x="388" y="887"/>
                  <a:pt x="387" y="889"/>
                  <a:pt x="385" y="889"/>
                </a:cubicBezTo>
                <a:cubicBezTo>
                  <a:pt x="378" y="890"/>
                  <a:pt x="375" y="892"/>
                  <a:pt x="373" y="900"/>
                </a:cubicBezTo>
                <a:close/>
                <a:moveTo>
                  <a:pt x="433" y="842"/>
                </a:moveTo>
                <a:cubicBezTo>
                  <a:pt x="434" y="849"/>
                  <a:pt x="438" y="852"/>
                  <a:pt x="447" y="856"/>
                </a:cubicBezTo>
                <a:cubicBezTo>
                  <a:pt x="447" y="847"/>
                  <a:pt x="444" y="839"/>
                  <a:pt x="440" y="838"/>
                </a:cubicBezTo>
                <a:cubicBezTo>
                  <a:pt x="440" y="841"/>
                  <a:pt x="440" y="844"/>
                  <a:pt x="441" y="848"/>
                </a:cubicBezTo>
                <a:cubicBezTo>
                  <a:pt x="438" y="846"/>
                  <a:pt x="436" y="844"/>
                  <a:pt x="433" y="842"/>
                </a:cubicBezTo>
                <a:close/>
                <a:moveTo>
                  <a:pt x="65" y="845"/>
                </a:moveTo>
                <a:cubicBezTo>
                  <a:pt x="63" y="849"/>
                  <a:pt x="67" y="869"/>
                  <a:pt x="71" y="872"/>
                </a:cubicBezTo>
                <a:cubicBezTo>
                  <a:pt x="73" y="866"/>
                  <a:pt x="69" y="848"/>
                  <a:pt x="65" y="845"/>
                </a:cubicBezTo>
                <a:close/>
                <a:moveTo>
                  <a:pt x="456" y="887"/>
                </a:moveTo>
                <a:cubicBezTo>
                  <a:pt x="454" y="892"/>
                  <a:pt x="454" y="896"/>
                  <a:pt x="457" y="898"/>
                </a:cubicBezTo>
                <a:cubicBezTo>
                  <a:pt x="460" y="899"/>
                  <a:pt x="463" y="900"/>
                  <a:pt x="466" y="900"/>
                </a:cubicBezTo>
                <a:cubicBezTo>
                  <a:pt x="467" y="899"/>
                  <a:pt x="469" y="896"/>
                  <a:pt x="469" y="894"/>
                </a:cubicBezTo>
                <a:cubicBezTo>
                  <a:pt x="469" y="893"/>
                  <a:pt x="467" y="891"/>
                  <a:pt x="465" y="890"/>
                </a:cubicBezTo>
                <a:cubicBezTo>
                  <a:pt x="464" y="891"/>
                  <a:pt x="463" y="893"/>
                  <a:pt x="462" y="895"/>
                </a:cubicBezTo>
                <a:cubicBezTo>
                  <a:pt x="460" y="893"/>
                  <a:pt x="459" y="890"/>
                  <a:pt x="456" y="887"/>
                </a:cubicBezTo>
                <a:close/>
                <a:moveTo>
                  <a:pt x="398" y="564"/>
                </a:moveTo>
                <a:cubicBezTo>
                  <a:pt x="397" y="565"/>
                  <a:pt x="396" y="566"/>
                  <a:pt x="395" y="567"/>
                </a:cubicBezTo>
                <a:cubicBezTo>
                  <a:pt x="394" y="568"/>
                  <a:pt x="394" y="569"/>
                  <a:pt x="394" y="570"/>
                </a:cubicBezTo>
                <a:cubicBezTo>
                  <a:pt x="393" y="569"/>
                  <a:pt x="392" y="567"/>
                  <a:pt x="391" y="566"/>
                </a:cubicBezTo>
                <a:cubicBezTo>
                  <a:pt x="389" y="566"/>
                  <a:pt x="382" y="573"/>
                  <a:pt x="382" y="574"/>
                </a:cubicBezTo>
                <a:cubicBezTo>
                  <a:pt x="388" y="574"/>
                  <a:pt x="395" y="574"/>
                  <a:pt x="401" y="574"/>
                </a:cubicBezTo>
                <a:cubicBezTo>
                  <a:pt x="400" y="570"/>
                  <a:pt x="399" y="567"/>
                  <a:pt x="398" y="564"/>
                </a:cubicBezTo>
                <a:close/>
                <a:moveTo>
                  <a:pt x="611" y="711"/>
                </a:moveTo>
                <a:cubicBezTo>
                  <a:pt x="611" y="712"/>
                  <a:pt x="611" y="713"/>
                  <a:pt x="611" y="714"/>
                </a:cubicBezTo>
                <a:cubicBezTo>
                  <a:pt x="619" y="714"/>
                  <a:pt x="626" y="714"/>
                  <a:pt x="634" y="714"/>
                </a:cubicBezTo>
                <a:cubicBezTo>
                  <a:pt x="635" y="714"/>
                  <a:pt x="636" y="713"/>
                  <a:pt x="636" y="713"/>
                </a:cubicBezTo>
                <a:cubicBezTo>
                  <a:pt x="637" y="712"/>
                  <a:pt x="638" y="711"/>
                  <a:pt x="637" y="710"/>
                </a:cubicBezTo>
                <a:cubicBezTo>
                  <a:pt x="637" y="709"/>
                  <a:pt x="635" y="708"/>
                  <a:pt x="634" y="708"/>
                </a:cubicBezTo>
                <a:cubicBezTo>
                  <a:pt x="633" y="708"/>
                  <a:pt x="631" y="708"/>
                  <a:pt x="630" y="709"/>
                </a:cubicBezTo>
                <a:cubicBezTo>
                  <a:pt x="628" y="709"/>
                  <a:pt x="626" y="710"/>
                  <a:pt x="623" y="710"/>
                </a:cubicBezTo>
                <a:cubicBezTo>
                  <a:pt x="619" y="711"/>
                  <a:pt x="615" y="711"/>
                  <a:pt x="611" y="711"/>
                </a:cubicBezTo>
                <a:close/>
                <a:moveTo>
                  <a:pt x="241" y="818"/>
                </a:moveTo>
                <a:cubicBezTo>
                  <a:pt x="243" y="819"/>
                  <a:pt x="244" y="821"/>
                  <a:pt x="245" y="821"/>
                </a:cubicBezTo>
                <a:cubicBezTo>
                  <a:pt x="249" y="820"/>
                  <a:pt x="253" y="819"/>
                  <a:pt x="257" y="819"/>
                </a:cubicBezTo>
                <a:cubicBezTo>
                  <a:pt x="262" y="818"/>
                  <a:pt x="266" y="818"/>
                  <a:pt x="270" y="817"/>
                </a:cubicBezTo>
                <a:cubicBezTo>
                  <a:pt x="271" y="817"/>
                  <a:pt x="272" y="815"/>
                  <a:pt x="273" y="814"/>
                </a:cubicBezTo>
                <a:cubicBezTo>
                  <a:pt x="272" y="813"/>
                  <a:pt x="271" y="812"/>
                  <a:pt x="270" y="812"/>
                </a:cubicBezTo>
                <a:cubicBezTo>
                  <a:pt x="268" y="812"/>
                  <a:pt x="266" y="813"/>
                  <a:pt x="264" y="813"/>
                </a:cubicBezTo>
                <a:cubicBezTo>
                  <a:pt x="257" y="815"/>
                  <a:pt x="250" y="816"/>
                  <a:pt x="241" y="818"/>
                </a:cubicBezTo>
                <a:close/>
                <a:moveTo>
                  <a:pt x="630" y="742"/>
                </a:moveTo>
                <a:cubicBezTo>
                  <a:pt x="622" y="743"/>
                  <a:pt x="615" y="744"/>
                  <a:pt x="607" y="745"/>
                </a:cubicBezTo>
                <a:cubicBezTo>
                  <a:pt x="608" y="746"/>
                  <a:pt x="608" y="746"/>
                  <a:pt x="608" y="747"/>
                </a:cubicBezTo>
                <a:cubicBezTo>
                  <a:pt x="609" y="747"/>
                  <a:pt x="610" y="747"/>
                  <a:pt x="611" y="747"/>
                </a:cubicBezTo>
                <a:cubicBezTo>
                  <a:pt x="613" y="750"/>
                  <a:pt x="616" y="751"/>
                  <a:pt x="619" y="749"/>
                </a:cubicBezTo>
                <a:cubicBezTo>
                  <a:pt x="619" y="749"/>
                  <a:pt x="620" y="749"/>
                  <a:pt x="621" y="749"/>
                </a:cubicBezTo>
                <a:cubicBezTo>
                  <a:pt x="626" y="750"/>
                  <a:pt x="628" y="749"/>
                  <a:pt x="630" y="742"/>
                </a:cubicBezTo>
                <a:close/>
                <a:moveTo>
                  <a:pt x="125" y="281"/>
                </a:moveTo>
                <a:cubicBezTo>
                  <a:pt x="122" y="285"/>
                  <a:pt x="119" y="288"/>
                  <a:pt x="116" y="292"/>
                </a:cubicBezTo>
                <a:cubicBezTo>
                  <a:pt x="115" y="291"/>
                  <a:pt x="114" y="290"/>
                  <a:pt x="114" y="289"/>
                </a:cubicBezTo>
                <a:cubicBezTo>
                  <a:pt x="109" y="293"/>
                  <a:pt x="105" y="296"/>
                  <a:pt x="101" y="300"/>
                </a:cubicBezTo>
                <a:cubicBezTo>
                  <a:pt x="102" y="300"/>
                  <a:pt x="102" y="301"/>
                  <a:pt x="103" y="302"/>
                </a:cubicBezTo>
                <a:cubicBezTo>
                  <a:pt x="106" y="299"/>
                  <a:pt x="110" y="296"/>
                  <a:pt x="114" y="293"/>
                </a:cubicBezTo>
                <a:cubicBezTo>
                  <a:pt x="114" y="295"/>
                  <a:pt x="114" y="296"/>
                  <a:pt x="113" y="297"/>
                </a:cubicBezTo>
                <a:cubicBezTo>
                  <a:pt x="121" y="294"/>
                  <a:pt x="126" y="288"/>
                  <a:pt x="125" y="281"/>
                </a:cubicBezTo>
                <a:close/>
                <a:moveTo>
                  <a:pt x="336" y="753"/>
                </a:moveTo>
                <a:cubicBezTo>
                  <a:pt x="337" y="753"/>
                  <a:pt x="338" y="754"/>
                  <a:pt x="338" y="754"/>
                </a:cubicBezTo>
                <a:cubicBezTo>
                  <a:pt x="340" y="753"/>
                  <a:pt x="341" y="752"/>
                  <a:pt x="343" y="751"/>
                </a:cubicBezTo>
                <a:cubicBezTo>
                  <a:pt x="344" y="750"/>
                  <a:pt x="345" y="748"/>
                  <a:pt x="347" y="748"/>
                </a:cubicBezTo>
                <a:cubicBezTo>
                  <a:pt x="353" y="747"/>
                  <a:pt x="354" y="745"/>
                  <a:pt x="352" y="739"/>
                </a:cubicBezTo>
                <a:cubicBezTo>
                  <a:pt x="347" y="738"/>
                  <a:pt x="346" y="742"/>
                  <a:pt x="345" y="745"/>
                </a:cubicBezTo>
                <a:cubicBezTo>
                  <a:pt x="342" y="745"/>
                  <a:pt x="339" y="745"/>
                  <a:pt x="339" y="745"/>
                </a:cubicBezTo>
                <a:cubicBezTo>
                  <a:pt x="337" y="748"/>
                  <a:pt x="337" y="750"/>
                  <a:pt x="336" y="753"/>
                </a:cubicBezTo>
                <a:close/>
                <a:moveTo>
                  <a:pt x="446" y="682"/>
                </a:moveTo>
                <a:cubicBezTo>
                  <a:pt x="447" y="682"/>
                  <a:pt x="448" y="681"/>
                  <a:pt x="448" y="681"/>
                </a:cubicBezTo>
                <a:cubicBezTo>
                  <a:pt x="444" y="666"/>
                  <a:pt x="447" y="651"/>
                  <a:pt x="449" y="635"/>
                </a:cubicBezTo>
                <a:cubicBezTo>
                  <a:pt x="448" y="636"/>
                  <a:pt x="448" y="636"/>
                  <a:pt x="448" y="636"/>
                </a:cubicBezTo>
                <a:cubicBezTo>
                  <a:pt x="446" y="650"/>
                  <a:pt x="445" y="663"/>
                  <a:pt x="443" y="677"/>
                </a:cubicBezTo>
                <a:cubicBezTo>
                  <a:pt x="443" y="678"/>
                  <a:pt x="445" y="680"/>
                  <a:pt x="446" y="682"/>
                </a:cubicBezTo>
                <a:close/>
                <a:moveTo>
                  <a:pt x="330" y="627"/>
                </a:moveTo>
                <a:cubicBezTo>
                  <a:pt x="324" y="627"/>
                  <a:pt x="318" y="628"/>
                  <a:pt x="314" y="633"/>
                </a:cubicBezTo>
                <a:cubicBezTo>
                  <a:pt x="314" y="634"/>
                  <a:pt x="313" y="635"/>
                  <a:pt x="313" y="637"/>
                </a:cubicBezTo>
                <a:cubicBezTo>
                  <a:pt x="313" y="637"/>
                  <a:pt x="315" y="638"/>
                  <a:pt x="315" y="638"/>
                </a:cubicBezTo>
                <a:cubicBezTo>
                  <a:pt x="320" y="639"/>
                  <a:pt x="329" y="632"/>
                  <a:pt x="330" y="627"/>
                </a:cubicBezTo>
                <a:close/>
                <a:moveTo>
                  <a:pt x="328" y="900"/>
                </a:moveTo>
                <a:cubicBezTo>
                  <a:pt x="327" y="896"/>
                  <a:pt x="324" y="895"/>
                  <a:pt x="320" y="897"/>
                </a:cubicBezTo>
                <a:cubicBezTo>
                  <a:pt x="318" y="898"/>
                  <a:pt x="317" y="900"/>
                  <a:pt x="316" y="901"/>
                </a:cubicBezTo>
                <a:cubicBezTo>
                  <a:pt x="318" y="902"/>
                  <a:pt x="319" y="904"/>
                  <a:pt x="320" y="904"/>
                </a:cubicBezTo>
                <a:cubicBezTo>
                  <a:pt x="324" y="904"/>
                  <a:pt x="328" y="902"/>
                  <a:pt x="331" y="902"/>
                </a:cubicBezTo>
                <a:cubicBezTo>
                  <a:pt x="335" y="901"/>
                  <a:pt x="336" y="899"/>
                  <a:pt x="335" y="895"/>
                </a:cubicBezTo>
                <a:cubicBezTo>
                  <a:pt x="333" y="897"/>
                  <a:pt x="331" y="898"/>
                  <a:pt x="328" y="900"/>
                </a:cubicBezTo>
                <a:close/>
                <a:moveTo>
                  <a:pt x="310" y="810"/>
                </a:moveTo>
                <a:cubicBezTo>
                  <a:pt x="311" y="810"/>
                  <a:pt x="311" y="810"/>
                  <a:pt x="311" y="810"/>
                </a:cubicBezTo>
                <a:cubicBezTo>
                  <a:pt x="311" y="807"/>
                  <a:pt x="312" y="805"/>
                  <a:pt x="312" y="802"/>
                </a:cubicBezTo>
                <a:cubicBezTo>
                  <a:pt x="311" y="801"/>
                  <a:pt x="310" y="800"/>
                  <a:pt x="309" y="800"/>
                </a:cubicBezTo>
                <a:cubicBezTo>
                  <a:pt x="308" y="800"/>
                  <a:pt x="306" y="802"/>
                  <a:pt x="306" y="803"/>
                </a:cubicBezTo>
                <a:cubicBezTo>
                  <a:pt x="306" y="807"/>
                  <a:pt x="306" y="811"/>
                  <a:pt x="306" y="815"/>
                </a:cubicBezTo>
                <a:cubicBezTo>
                  <a:pt x="306" y="818"/>
                  <a:pt x="309" y="819"/>
                  <a:pt x="311" y="817"/>
                </a:cubicBezTo>
                <a:cubicBezTo>
                  <a:pt x="312" y="817"/>
                  <a:pt x="314" y="815"/>
                  <a:pt x="313" y="815"/>
                </a:cubicBezTo>
                <a:cubicBezTo>
                  <a:pt x="313" y="813"/>
                  <a:pt x="311" y="812"/>
                  <a:pt x="310" y="810"/>
                </a:cubicBezTo>
                <a:close/>
                <a:moveTo>
                  <a:pt x="690" y="486"/>
                </a:moveTo>
                <a:cubicBezTo>
                  <a:pt x="690" y="490"/>
                  <a:pt x="691" y="492"/>
                  <a:pt x="694" y="492"/>
                </a:cubicBezTo>
                <a:cubicBezTo>
                  <a:pt x="701" y="492"/>
                  <a:pt x="707" y="492"/>
                  <a:pt x="714" y="492"/>
                </a:cubicBezTo>
                <a:cubicBezTo>
                  <a:pt x="716" y="492"/>
                  <a:pt x="718" y="491"/>
                  <a:pt x="721" y="490"/>
                </a:cubicBezTo>
                <a:cubicBezTo>
                  <a:pt x="721" y="489"/>
                  <a:pt x="721" y="488"/>
                  <a:pt x="721" y="488"/>
                </a:cubicBezTo>
                <a:cubicBezTo>
                  <a:pt x="710" y="490"/>
                  <a:pt x="700" y="490"/>
                  <a:pt x="690" y="486"/>
                </a:cubicBezTo>
                <a:close/>
                <a:moveTo>
                  <a:pt x="625" y="787"/>
                </a:moveTo>
                <a:cubicBezTo>
                  <a:pt x="625" y="785"/>
                  <a:pt x="625" y="782"/>
                  <a:pt x="625" y="780"/>
                </a:cubicBezTo>
                <a:cubicBezTo>
                  <a:pt x="625" y="779"/>
                  <a:pt x="624" y="778"/>
                  <a:pt x="623" y="778"/>
                </a:cubicBezTo>
                <a:cubicBezTo>
                  <a:pt x="622" y="778"/>
                  <a:pt x="621" y="779"/>
                  <a:pt x="621" y="779"/>
                </a:cubicBezTo>
                <a:cubicBezTo>
                  <a:pt x="620" y="784"/>
                  <a:pt x="619" y="789"/>
                  <a:pt x="619" y="794"/>
                </a:cubicBezTo>
                <a:cubicBezTo>
                  <a:pt x="619" y="795"/>
                  <a:pt x="621" y="796"/>
                  <a:pt x="622" y="798"/>
                </a:cubicBezTo>
                <a:cubicBezTo>
                  <a:pt x="623" y="796"/>
                  <a:pt x="624" y="795"/>
                  <a:pt x="625" y="794"/>
                </a:cubicBezTo>
                <a:cubicBezTo>
                  <a:pt x="625" y="792"/>
                  <a:pt x="625" y="789"/>
                  <a:pt x="625" y="787"/>
                </a:cubicBezTo>
                <a:close/>
                <a:moveTo>
                  <a:pt x="64" y="803"/>
                </a:moveTo>
                <a:cubicBezTo>
                  <a:pt x="63" y="799"/>
                  <a:pt x="63" y="795"/>
                  <a:pt x="61" y="792"/>
                </a:cubicBezTo>
                <a:cubicBezTo>
                  <a:pt x="59" y="787"/>
                  <a:pt x="56" y="782"/>
                  <a:pt x="62" y="777"/>
                </a:cubicBezTo>
                <a:cubicBezTo>
                  <a:pt x="60" y="777"/>
                  <a:pt x="58" y="778"/>
                  <a:pt x="58" y="779"/>
                </a:cubicBezTo>
                <a:cubicBezTo>
                  <a:pt x="54" y="786"/>
                  <a:pt x="56" y="798"/>
                  <a:pt x="64" y="803"/>
                </a:cubicBezTo>
                <a:close/>
                <a:moveTo>
                  <a:pt x="316" y="836"/>
                </a:moveTo>
                <a:cubicBezTo>
                  <a:pt x="319" y="836"/>
                  <a:pt x="322" y="836"/>
                  <a:pt x="324" y="835"/>
                </a:cubicBezTo>
                <a:cubicBezTo>
                  <a:pt x="325" y="835"/>
                  <a:pt x="327" y="834"/>
                  <a:pt x="328" y="834"/>
                </a:cubicBezTo>
                <a:cubicBezTo>
                  <a:pt x="330" y="834"/>
                  <a:pt x="331" y="833"/>
                  <a:pt x="333" y="833"/>
                </a:cubicBezTo>
                <a:cubicBezTo>
                  <a:pt x="335" y="832"/>
                  <a:pt x="336" y="832"/>
                  <a:pt x="338" y="831"/>
                </a:cubicBezTo>
                <a:cubicBezTo>
                  <a:pt x="336" y="830"/>
                  <a:pt x="334" y="828"/>
                  <a:pt x="333" y="828"/>
                </a:cubicBezTo>
                <a:cubicBezTo>
                  <a:pt x="329" y="829"/>
                  <a:pt x="324" y="830"/>
                  <a:pt x="320" y="831"/>
                </a:cubicBezTo>
                <a:cubicBezTo>
                  <a:pt x="316" y="832"/>
                  <a:pt x="316" y="834"/>
                  <a:pt x="316" y="836"/>
                </a:cubicBezTo>
                <a:close/>
                <a:moveTo>
                  <a:pt x="663" y="770"/>
                </a:moveTo>
                <a:cubicBezTo>
                  <a:pt x="663" y="771"/>
                  <a:pt x="664" y="771"/>
                  <a:pt x="664" y="771"/>
                </a:cubicBezTo>
                <a:cubicBezTo>
                  <a:pt x="665" y="771"/>
                  <a:pt x="667" y="770"/>
                  <a:pt x="668" y="769"/>
                </a:cubicBezTo>
                <a:cubicBezTo>
                  <a:pt x="670" y="768"/>
                  <a:pt x="671" y="766"/>
                  <a:pt x="672" y="764"/>
                </a:cubicBezTo>
                <a:cubicBezTo>
                  <a:pt x="674" y="762"/>
                  <a:pt x="675" y="760"/>
                  <a:pt x="672" y="758"/>
                </a:cubicBezTo>
                <a:cubicBezTo>
                  <a:pt x="670" y="756"/>
                  <a:pt x="664" y="756"/>
                  <a:pt x="663" y="759"/>
                </a:cubicBezTo>
                <a:cubicBezTo>
                  <a:pt x="663" y="760"/>
                  <a:pt x="664" y="762"/>
                  <a:pt x="665" y="765"/>
                </a:cubicBezTo>
                <a:cubicBezTo>
                  <a:pt x="665" y="766"/>
                  <a:pt x="664" y="768"/>
                  <a:pt x="663" y="770"/>
                </a:cubicBezTo>
                <a:close/>
                <a:moveTo>
                  <a:pt x="377" y="739"/>
                </a:moveTo>
                <a:cubicBezTo>
                  <a:pt x="382" y="743"/>
                  <a:pt x="384" y="743"/>
                  <a:pt x="388" y="739"/>
                </a:cubicBezTo>
                <a:cubicBezTo>
                  <a:pt x="389" y="738"/>
                  <a:pt x="391" y="737"/>
                  <a:pt x="392" y="737"/>
                </a:cubicBezTo>
                <a:cubicBezTo>
                  <a:pt x="396" y="735"/>
                  <a:pt x="396" y="733"/>
                  <a:pt x="393" y="729"/>
                </a:cubicBezTo>
                <a:cubicBezTo>
                  <a:pt x="388" y="732"/>
                  <a:pt x="383" y="735"/>
                  <a:pt x="377" y="739"/>
                </a:cubicBezTo>
                <a:close/>
                <a:moveTo>
                  <a:pt x="571" y="796"/>
                </a:moveTo>
                <a:cubicBezTo>
                  <a:pt x="564" y="793"/>
                  <a:pt x="550" y="796"/>
                  <a:pt x="546" y="800"/>
                </a:cubicBezTo>
                <a:cubicBezTo>
                  <a:pt x="551" y="802"/>
                  <a:pt x="569" y="799"/>
                  <a:pt x="571" y="796"/>
                </a:cubicBezTo>
                <a:close/>
                <a:moveTo>
                  <a:pt x="277" y="964"/>
                </a:moveTo>
                <a:cubicBezTo>
                  <a:pt x="279" y="963"/>
                  <a:pt x="280" y="962"/>
                  <a:pt x="282" y="962"/>
                </a:cubicBezTo>
                <a:cubicBezTo>
                  <a:pt x="283" y="961"/>
                  <a:pt x="285" y="962"/>
                  <a:pt x="287" y="961"/>
                </a:cubicBezTo>
                <a:cubicBezTo>
                  <a:pt x="288" y="960"/>
                  <a:pt x="289" y="959"/>
                  <a:pt x="291" y="957"/>
                </a:cubicBezTo>
                <a:cubicBezTo>
                  <a:pt x="289" y="957"/>
                  <a:pt x="288" y="955"/>
                  <a:pt x="287" y="955"/>
                </a:cubicBezTo>
                <a:cubicBezTo>
                  <a:pt x="286" y="954"/>
                  <a:pt x="284" y="955"/>
                  <a:pt x="283" y="955"/>
                </a:cubicBezTo>
                <a:cubicBezTo>
                  <a:pt x="274" y="955"/>
                  <a:pt x="273" y="956"/>
                  <a:pt x="277" y="964"/>
                </a:cubicBezTo>
                <a:close/>
                <a:moveTo>
                  <a:pt x="562" y="690"/>
                </a:moveTo>
                <a:cubicBezTo>
                  <a:pt x="561" y="690"/>
                  <a:pt x="561" y="690"/>
                  <a:pt x="560" y="690"/>
                </a:cubicBezTo>
                <a:cubicBezTo>
                  <a:pt x="560" y="692"/>
                  <a:pt x="559" y="693"/>
                  <a:pt x="559" y="694"/>
                </a:cubicBezTo>
                <a:cubicBezTo>
                  <a:pt x="557" y="698"/>
                  <a:pt x="555" y="703"/>
                  <a:pt x="554" y="707"/>
                </a:cubicBezTo>
                <a:cubicBezTo>
                  <a:pt x="554" y="709"/>
                  <a:pt x="555" y="712"/>
                  <a:pt x="556" y="713"/>
                </a:cubicBezTo>
                <a:cubicBezTo>
                  <a:pt x="559" y="715"/>
                  <a:pt x="560" y="711"/>
                  <a:pt x="560" y="709"/>
                </a:cubicBezTo>
                <a:cubicBezTo>
                  <a:pt x="561" y="703"/>
                  <a:pt x="561" y="697"/>
                  <a:pt x="562" y="690"/>
                </a:cubicBezTo>
                <a:close/>
                <a:moveTo>
                  <a:pt x="716" y="842"/>
                </a:moveTo>
                <a:cubicBezTo>
                  <a:pt x="716" y="841"/>
                  <a:pt x="716" y="841"/>
                  <a:pt x="716" y="840"/>
                </a:cubicBezTo>
                <a:cubicBezTo>
                  <a:pt x="714" y="839"/>
                  <a:pt x="711" y="837"/>
                  <a:pt x="709" y="838"/>
                </a:cubicBezTo>
                <a:cubicBezTo>
                  <a:pt x="705" y="841"/>
                  <a:pt x="700" y="840"/>
                  <a:pt x="695" y="839"/>
                </a:cubicBezTo>
                <a:cubicBezTo>
                  <a:pt x="694" y="839"/>
                  <a:pt x="692" y="841"/>
                  <a:pt x="692" y="842"/>
                </a:cubicBezTo>
                <a:cubicBezTo>
                  <a:pt x="692" y="843"/>
                  <a:pt x="694" y="846"/>
                  <a:pt x="694" y="846"/>
                </a:cubicBezTo>
                <a:cubicBezTo>
                  <a:pt x="696" y="845"/>
                  <a:pt x="698" y="844"/>
                  <a:pt x="700" y="843"/>
                </a:cubicBezTo>
                <a:cubicBezTo>
                  <a:pt x="705" y="847"/>
                  <a:pt x="710" y="841"/>
                  <a:pt x="716" y="842"/>
                </a:cubicBezTo>
                <a:close/>
                <a:moveTo>
                  <a:pt x="589" y="541"/>
                </a:moveTo>
                <a:cubicBezTo>
                  <a:pt x="588" y="541"/>
                  <a:pt x="588" y="541"/>
                  <a:pt x="587" y="541"/>
                </a:cubicBezTo>
                <a:cubicBezTo>
                  <a:pt x="587" y="546"/>
                  <a:pt x="586" y="550"/>
                  <a:pt x="586" y="555"/>
                </a:cubicBezTo>
                <a:cubicBezTo>
                  <a:pt x="586" y="555"/>
                  <a:pt x="588" y="556"/>
                  <a:pt x="589" y="557"/>
                </a:cubicBezTo>
                <a:cubicBezTo>
                  <a:pt x="590" y="557"/>
                  <a:pt x="591" y="557"/>
                  <a:pt x="592" y="557"/>
                </a:cubicBezTo>
                <a:cubicBezTo>
                  <a:pt x="594" y="557"/>
                  <a:pt x="596" y="556"/>
                  <a:pt x="596" y="555"/>
                </a:cubicBezTo>
                <a:cubicBezTo>
                  <a:pt x="597" y="553"/>
                  <a:pt x="598" y="550"/>
                  <a:pt x="594" y="550"/>
                </a:cubicBezTo>
                <a:cubicBezTo>
                  <a:pt x="591" y="550"/>
                  <a:pt x="590" y="548"/>
                  <a:pt x="590" y="545"/>
                </a:cubicBezTo>
                <a:cubicBezTo>
                  <a:pt x="590" y="544"/>
                  <a:pt x="589" y="543"/>
                  <a:pt x="589" y="541"/>
                </a:cubicBezTo>
                <a:close/>
                <a:moveTo>
                  <a:pt x="324" y="487"/>
                </a:moveTo>
                <a:cubicBezTo>
                  <a:pt x="325" y="487"/>
                  <a:pt x="326" y="488"/>
                  <a:pt x="326" y="488"/>
                </a:cubicBezTo>
                <a:cubicBezTo>
                  <a:pt x="328" y="487"/>
                  <a:pt x="331" y="486"/>
                  <a:pt x="333" y="485"/>
                </a:cubicBezTo>
                <a:cubicBezTo>
                  <a:pt x="338" y="483"/>
                  <a:pt x="338" y="481"/>
                  <a:pt x="335" y="478"/>
                </a:cubicBezTo>
                <a:cubicBezTo>
                  <a:pt x="333" y="477"/>
                  <a:pt x="331" y="476"/>
                  <a:pt x="328" y="474"/>
                </a:cubicBezTo>
                <a:cubicBezTo>
                  <a:pt x="327" y="479"/>
                  <a:pt x="326" y="483"/>
                  <a:pt x="324" y="487"/>
                </a:cubicBezTo>
                <a:close/>
                <a:moveTo>
                  <a:pt x="278" y="699"/>
                </a:moveTo>
                <a:cubicBezTo>
                  <a:pt x="278" y="697"/>
                  <a:pt x="278" y="697"/>
                  <a:pt x="278" y="696"/>
                </a:cubicBezTo>
                <a:cubicBezTo>
                  <a:pt x="277" y="695"/>
                  <a:pt x="277" y="694"/>
                  <a:pt x="276" y="692"/>
                </a:cubicBezTo>
                <a:cubicBezTo>
                  <a:pt x="275" y="693"/>
                  <a:pt x="274" y="694"/>
                  <a:pt x="274" y="696"/>
                </a:cubicBezTo>
                <a:cubicBezTo>
                  <a:pt x="273" y="700"/>
                  <a:pt x="272" y="704"/>
                  <a:pt x="271" y="709"/>
                </a:cubicBezTo>
                <a:cubicBezTo>
                  <a:pt x="271" y="710"/>
                  <a:pt x="272" y="712"/>
                  <a:pt x="273" y="713"/>
                </a:cubicBezTo>
                <a:cubicBezTo>
                  <a:pt x="274" y="712"/>
                  <a:pt x="276" y="711"/>
                  <a:pt x="277" y="710"/>
                </a:cubicBezTo>
                <a:cubicBezTo>
                  <a:pt x="277" y="706"/>
                  <a:pt x="278" y="702"/>
                  <a:pt x="278" y="699"/>
                </a:cubicBezTo>
                <a:close/>
                <a:moveTo>
                  <a:pt x="329" y="933"/>
                </a:moveTo>
                <a:cubicBezTo>
                  <a:pt x="335" y="933"/>
                  <a:pt x="341" y="930"/>
                  <a:pt x="342" y="925"/>
                </a:cubicBezTo>
                <a:cubicBezTo>
                  <a:pt x="342" y="925"/>
                  <a:pt x="341" y="922"/>
                  <a:pt x="340" y="922"/>
                </a:cubicBezTo>
                <a:cubicBezTo>
                  <a:pt x="336" y="922"/>
                  <a:pt x="329" y="926"/>
                  <a:pt x="328" y="930"/>
                </a:cubicBezTo>
                <a:cubicBezTo>
                  <a:pt x="328" y="931"/>
                  <a:pt x="329" y="933"/>
                  <a:pt x="329" y="933"/>
                </a:cubicBezTo>
                <a:close/>
                <a:moveTo>
                  <a:pt x="41" y="734"/>
                </a:moveTo>
                <a:cubicBezTo>
                  <a:pt x="40" y="735"/>
                  <a:pt x="40" y="735"/>
                  <a:pt x="40" y="736"/>
                </a:cubicBezTo>
                <a:cubicBezTo>
                  <a:pt x="40" y="738"/>
                  <a:pt x="40" y="741"/>
                  <a:pt x="40" y="743"/>
                </a:cubicBezTo>
                <a:cubicBezTo>
                  <a:pt x="41" y="743"/>
                  <a:pt x="43" y="742"/>
                  <a:pt x="44" y="741"/>
                </a:cubicBezTo>
                <a:cubicBezTo>
                  <a:pt x="46" y="740"/>
                  <a:pt x="49" y="739"/>
                  <a:pt x="49" y="737"/>
                </a:cubicBezTo>
                <a:cubicBezTo>
                  <a:pt x="50" y="734"/>
                  <a:pt x="49" y="731"/>
                  <a:pt x="48" y="728"/>
                </a:cubicBezTo>
                <a:cubicBezTo>
                  <a:pt x="47" y="728"/>
                  <a:pt x="47" y="728"/>
                  <a:pt x="46" y="728"/>
                </a:cubicBezTo>
                <a:cubicBezTo>
                  <a:pt x="45" y="731"/>
                  <a:pt x="45" y="733"/>
                  <a:pt x="44" y="736"/>
                </a:cubicBezTo>
                <a:cubicBezTo>
                  <a:pt x="43" y="735"/>
                  <a:pt x="42" y="735"/>
                  <a:pt x="41" y="734"/>
                </a:cubicBezTo>
                <a:close/>
                <a:moveTo>
                  <a:pt x="744" y="453"/>
                </a:moveTo>
                <a:cubicBezTo>
                  <a:pt x="742" y="450"/>
                  <a:pt x="723" y="451"/>
                  <a:pt x="721" y="454"/>
                </a:cubicBezTo>
                <a:cubicBezTo>
                  <a:pt x="721" y="454"/>
                  <a:pt x="722" y="454"/>
                  <a:pt x="722" y="454"/>
                </a:cubicBezTo>
                <a:cubicBezTo>
                  <a:pt x="725" y="454"/>
                  <a:pt x="729" y="454"/>
                  <a:pt x="732" y="454"/>
                </a:cubicBezTo>
                <a:cubicBezTo>
                  <a:pt x="735" y="454"/>
                  <a:pt x="736" y="455"/>
                  <a:pt x="737" y="457"/>
                </a:cubicBezTo>
                <a:cubicBezTo>
                  <a:pt x="738" y="459"/>
                  <a:pt x="740" y="460"/>
                  <a:pt x="742" y="461"/>
                </a:cubicBezTo>
                <a:cubicBezTo>
                  <a:pt x="742" y="459"/>
                  <a:pt x="742" y="457"/>
                  <a:pt x="742" y="455"/>
                </a:cubicBezTo>
                <a:cubicBezTo>
                  <a:pt x="742" y="455"/>
                  <a:pt x="743" y="454"/>
                  <a:pt x="744" y="453"/>
                </a:cubicBezTo>
                <a:close/>
                <a:moveTo>
                  <a:pt x="306" y="63"/>
                </a:moveTo>
                <a:cubicBezTo>
                  <a:pt x="300" y="66"/>
                  <a:pt x="297" y="77"/>
                  <a:pt x="301" y="83"/>
                </a:cubicBezTo>
                <a:cubicBezTo>
                  <a:pt x="302" y="79"/>
                  <a:pt x="303" y="76"/>
                  <a:pt x="303" y="72"/>
                </a:cubicBezTo>
                <a:cubicBezTo>
                  <a:pt x="312" y="73"/>
                  <a:pt x="312" y="73"/>
                  <a:pt x="312" y="69"/>
                </a:cubicBezTo>
                <a:cubicBezTo>
                  <a:pt x="310" y="69"/>
                  <a:pt x="308" y="69"/>
                  <a:pt x="306" y="69"/>
                </a:cubicBezTo>
                <a:cubicBezTo>
                  <a:pt x="306" y="67"/>
                  <a:pt x="306" y="65"/>
                  <a:pt x="306" y="63"/>
                </a:cubicBezTo>
                <a:close/>
                <a:moveTo>
                  <a:pt x="284" y="736"/>
                </a:moveTo>
                <a:cubicBezTo>
                  <a:pt x="286" y="736"/>
                  <a:pt x="287" y="737"/>
                  <a:pt x="288" y="736"/>
                </a:cubicBezTo>
                <a:cubicBezTo>
                  <a:pt x="289" y="735"/>
                  <a:pt x="289" y="734"/>
                  <a:pt x="289" y="732"/>
                </a:cubicBezTo>
                <a:cubicBezTo>
                  <a:pt x="287" y="732"/>
                  <a:pt x="286" y="731"/>
                  <a:pt x="285" y="732"/>
                </a:cubicBezTo>
                <a:cubicBezTo>
                  <a:pt x="281" y="734"/>
                  <a:pt x="279" y="736"/>
                  <a:pt x="275" y="738"/>
                </a:cubicBezTo>
                <a:cubicBezTo>
                  <a:pt x="271" y="740"/>
                  <a:pt x="271" y="740"/>
                  <a:pt x="272" y="745"/>
                </a:cubicBezTo>
                <a:cubicBezTo>
                  <a:pt x="274" y="744"/>
                  <a:pt x="275" y="742"/>
                  <a:pt x="277" y="742"/>
                </a:cubicBezTo>
                <a:cubicBezTo>
                  <a:pt x="282" y="742"/>
                  <a:pt x="283" y="739"/>
                  <a:pt x="284" y="736"/>
                </a:cubicBezTo>
                <a:close/>
                <a:moveTo>
                  <a:pt x="387" y="606"/>
                </a:moveTo>
                <a:cubicBezTo>
                  <a:pt x="380" y="608"/>
                  <a:pt x="374" y="610"/>
                  <a:pt x="369" y="612"/>
                </a:cubicBezTo>
                <a:cubicBezTo>
                  <a:pt x="370" y="613"/>
                  <a:pt x="371" y="615"/>
                  <a:pt x="372" y="617"/>
                </a:cubicBezTo>
                <a:cubicBezTo>
                  <a:pt x="378" y="616"/>
                  <a:pt x="385" y="615"/>
                  <a:pt x="387" y="606"/>
                </a:cubicBezTo>
                <a:close/>
                <a:moveTo>
                  <a:pt x="677" y="547"/>
                </a:moveTo>
                <a:cubicBezTo>
                  <a:pt x="677" y="548"/>
                  <a:pt x="676" y="550"/>
                  <a:pt x="676" y="553"/>
                </a:cubicBezTo>
                <a:cubicBezTo>
                  <a:pt x="682" y="554"/>
                  <a:pt x="688" y="555"/>
                  <a:pt x="693" y="555"/>
                </a:cubicBezTo>
                <a:cubicBezTo>
                  <a:pt x="695" y="551"/>
                  <a:pt x="695" y="550"/>
                  <a:pt x="691" y="550"/>
                </a:cubicBezTo>
                <a:cubicBezTo>
                  <a:pt x="687" y="549"/>
                  <a:pt x="683" y="548"/>
                  <a:pt x="677" y="547"/>
                </a:cubicBezTo>
                <a:close/>
                <a:moveTo>
                  <a:pt x="569" y="760"/>
                </a:moveTo>
                <a:cubicBezTo>
                  <a:pt x="577" y="759"/>
                  <a:pt x="583" y="758"/>
                  <a:pt x="589" y="758"/>
                </a:cubicBezTo>
                <a:cubicBezTo>
                  <a:pt x="590" y="758"/>
                  <a:pt x="591" y="756"/>
                  <a:pt x="591" y="755"/>
                </a:cubicBezTo>
                <a:cubicBezTo>
                  <a:pt x="590" y="754"/>
                  <a:pt x="589" y="753"/>
                  <a:pt x="588" y="753"/>
                </a:cubicBezTo>
                <a:cubicBezTo>
                  <a:pt x="582" y="751"/>
                  <a:pt x="576" y="756"/>
                  <a:pt x="570" y="757"/>
                </a:cubicBezTo>
                <a:cubicBezTo>
                  <a:pt x="570" y="757"/>
                  <a:pt x="570" y="758"/>
                  <a:pt x="569" y="760"/>
                </a:cubicBezTo>
                <a:close/>
                <a:moveTo>
                  <a:pt x="684" y="653"/>
                </a:moveTo>
                <a:cubicBezTo>
                  <a:pt x="684" y="654"/>
                  <a:pt x="684" y="655"/>
                  <a:pt x="684" y="655"/>
                </a:cubicBezTo>
                <a:cubicBezTo>
                  <a:pt x="684" y="656"/>
                  <a:pt x="685" y="657"/>
                  <a:pt x="686" y="657"/>
                </a:cubicBezTo>
                <a:cubicBezTo>
                  <a:pt x="693" y="656"/>
                  <a:pt x="699" y="656"/>
                  <a:pt x="706" y="656"/>
                </a:cubicBezTo>
                <a:cubicBezTo>
                  <a:pt x="707" y="656"/>
                  <a:pt x="708" y="654"/>
                  <a:pt x="709" y="653"/>
                </a:cubicBezTo>
                <a:cubicBezTo>
                  <a:pt x="707" y="652"/>
                  <a:pt x="706" y="651"/>
                  <a:pt x="705" y="651"/>
                </a:cubicBezTo>
                <a:cubicBezTo>
                  <a:pt x="703" y="651"/>
                  <a:pt x="701" y="652"/>
                  <a:pt x="699" y="652"/>
                </a:cubicBezTo>
                <a:cubicBezTo>
                  <a:pt x="694" y="653"/>
                  <a:pt x="689" y="653"/>
                  <a:pt x="684" y="653"/>
                </a:cubicBezTo>
                <a:close/>
                <a:moveTo>
                  <a:pt x="287" y="189"/>
                </a:moveTo>
                <a:cubicBezTo>
                  <a:pt x="285" y="186"/>
                  <a:pt x="284" y="184"/>
                  <a:pt x="282" y="183"/>
                </a:cubicBezTo>
                <a:cubicBezTo>
                  <a:pt x="282" y="183"/>
                  <a:pt x="282" y="183"/>
                  <a:pt x="281" y="183"/>
                </a:cubicBezTo>
                <a:cubicBezTo>
                  <a:pt x="282" y="189"/>
                  <a:pt x="287" y="193"/>
                  <a:pt x="292" y="193"/>
                </a:cubicBezTo>
                <a:cubicBezTo>
                  <a:pt x="293" y="193"/>
                  <a:pt x="294" y="192"/>
                  <a:pt x="294" y="191"/>
                </a:cubicBezTo>
                <a:cubicBezTo>
                  <a:pt x="294" y="188"/>
                  <a:pt x="294" y="184"/>
                  <a:pt x="294" y="181"/>
                </a:cubicBezTo>
                <a:cubicBezTo>
                  <a:pt x="293" y="181"/>
                  <a:pt x="292" y="181"/>
                  <a:pt x="292" y="181"/>
                </a:cubicBezTo>
                <a:cubicBezTo>
                  <a:pt x="290" y="183"/>
                  <a:pt x="289" y="186"/>
                  <a:pt x="287" y="189"/>
                </a:cubicBezTo>
                <a:close/>
                <a:moveTo>
                  <a:pt x="341" y="610"/>
                </a:moveTo>
                <a:cubicBezTo>
                  <a:pt x="341" y="611"/>
                  <a:pt x="341" y="611"/>
                  <a:pt x="342" y="612"/>
                </a:cubicBezTo>
                <a:cubicBezTo>
                  <a:pt x="343" y="611"/>
                  <a:pt x="344" y="610"/>
                  <a:pt x="345" y="609"/>
                </a:cubicBezTo>
                <a:cubicBezTo>
                  <a:pt x="345" y="608"/>
                  <a:pt x="344" y="607"/>
                  <a:pt x="344" y="607"/>
                </a:cubicBezTo>
                <a:cubicBezTo>
                  <a:pt x="339" y="607"/>
                  <a:pt x="335" y="607"/>
                  <a:pt x="330" y="608"/>
                </a:cubicBezTo>
                <a:cubicBezTo>
                  <a:pt x="329" y="608"/>
                  <a:pt x="328" y="611"/>
                  <a:pt x="326" y="613"/>
                </a:cubicBezTo>
                <a:cubicBezTo>
                  <a:pt x="328" y="614"/>
                  <a:pt x="330" y="614"/>
                  <a:pt x="332" y="614"/>
                </a:cubicBezTo>
                <a:cubicBezTo>
                  <a:pt x="335" y="613"/>
                  <a:pt x="338" y="612"/>
                  <a:pt x="341" y="610"/>
                </a:cubicBezTo>
                <a:close/>
                <a:moveTo>
                  <a:pt x="440" y="862"/>
                </a:moveTo>
                <a:cubicBezTo>
                  <a:pt x="440" y="862"/>
                  <a:pt x="439" y="862"/>
                  <a:pt x="438" y="862"/>
                </a:cubicBezTo>
                <a:cubicBezTo>
                  <a:pt x="437" y="872"/>
                  <a:pt x="438" y="882"/>
                  <a:pt x="443" y="892"/>
                </a:cubicBezTo>
                <a:cubicBezTo>
                  <a:pt x="442" y="882"/>
                  <a:pt x="441" y="872"/>
                  <a:pt x="440" y="862"/>
                </a:cubicBezTo>
                <a:close/>
                <a:moveTo>
                  <a:pt x="705" y="708"/>
                </a:moveTo>
                <a:cubicBezTo>
                  <a:pt x="699" y="702"/>
                  <a:pt x="691" y="702"/>
                  <a:pt x="686" y="707"/>
                </a:cubicBezTo>
                <a:cubicBezTo>
                  <a:pt x="686" y="706"/>
                  <a:pt x="685" y="706"/>
                  <a:pt x="685" y="706"/>
                </a:cubicBezTo>
                <a:cubicBezTo>
                  <a:pt x="684" y="706"/>
                  <a:pt x="682" y="705"/>
                  <a:pt x="681" y="705"/>
                </a:cubicBezTo>
                <a:cubicBezTo>
                  <a:pt x="680" y="705"/>
                  <a:pt x="680" y="707"/>
                  <a:pt x="680" y="707"/>
                </a:cubicBezTo>
                <a:cubicBezTo>
                  <a:pt x="681" y="708"/>
                  <a:pt x="682" y="709"/>
                  <a:pt x="684" y="709"/>
                </a:cubicBezTo>
                <a:cubicBezTo>
                  <a:pt x="688" y="710"/>
                  <a:pt x="693" y="712"/>
                  <a:pt x="694" y="706"/>
                </a:cubicBezTo>
                <a:cubicBezTo>
                  <a:pt x="698" y="707"/>
                  <a:pt x="701" y="707"/>
                  <a:pt x="705" y="708"/>
                </a:cubicBezTo>
                <a:close/>
                <a:moveTo>
                  <a:pt x="688" y="480"/>
                </a:moveTo>
                <a:cubicBezTo>
                  <a:pt x="694" y="484"/>
                  <a:pt x="700" y="485"/>
                  <a:pt x="705" y="485"/>
                </a:cubicBezTo>
                <a:cubicBezTo>
                  <a:pt x="706" y="485"/>
                  <a:pt x="707" y="484"/>
                  <a:pt x="707" y="483"/>
                </a:cubicBezTo>
                <a:cubicBezTo>
                  <a:pt x="708" y="483"/>
                  <a:pt x="707" y="481"/>
                  <a:pt x="706" y="481"/>
                </a:cubicBezTo>
                <a:cubicBezTo>
                  <a:pt x="701" y="480"/>
                  <a:pt x="697" y="479"/>
                  <a:pt x="692" y="478"/>
                </a:cubicBezTo>
                <a:cubicBezTo>
                  <a:pt x="691" y="478"/>
                  <a:pt x="690" y="479"/>
                  <a:pt x="688" y="480"/>
                </a:cubicBezTo>
                <a:close/>
                <a:moveTo>
                  <a:pt x="38" y="712"/>
                </a:moveTo>
                <a:cubicBezTo>
                  <a:pt x="41" y="711"/>
                  <a:pt x="44" y="710"/>
                  <a:pt x="46" y="708"/>
                </a:cubicBezTo>
                <a:cubicBezTo>
                  <a:pt x="47" y="706"/>
                  <a:pt x="48" y="703"/>
                  <a:pt x="49" y="701"/>
                </a:cubicBezTo>
                <a:cubicBezTo>
                  <a:pt x="47" y="701"/>
                  <a:pt x="44" y="700"/>
                  <a:pt x="42" y="700"/>
                </a:cubicBezTo>
                <a:cubicBezTo>
                  <a:pt x="39" y="701"/>
                  <a:pt x="37" y="705"/>
                  <a:pt x="38" y="712"/>
                </a:cubicBezTo>
                <a:close/>
                <a:moveTo>
                  <a:pt x="529" y="870"/>
                </a:moveTo>
                <a:cubicBezTo>
                  <a:pt x="534" y="868"/>
                  <a:pt x="540" y="854"/>
                  <a:pt x="539" y="850"/>
                </a:cubicBezTo>
                <a:cubicBezTo>
                  <a:pt x="538" y="850"/>
                  <a:pt x="537" y="849"/>
                  <a:pt x="537" y="849"/>
                </a:cubicBezTo>
                <a:cubicBezTo>
                  <a:pt x="536" y="849"/>
                  <a:pt x="535" y="850"/>
                  <a:pt x="535" y="850"/>
                </a:cubicBezTo>
                <a:cubicBezTo>
                  <a:pt x="533" y="857"/>
                  <a:pt x="531" y="863"/>
                  <a:pt x="529" y="870"/>
                </a:cubicBezTo>
                <a:close/>
                <a:moveTo>
                  <a:pt x="486" y="663"/>
                </a:moveTo>
                <a:cubicBezTo>
                  <a:pt x="483" y="654"/>
                  <a:pt x="480" y="647"/>
                  <a:pt x="477" y="639"/>
                </a:cubicBezTo>
                <a:cubicBezTo>
                  <a:pt x="476" y="639"/>
                  <a:pt x="476" y="639"/>
                  <a:pt x="475" y="639"/>
                </a:cubicBezTo>
                <a:cubicBezTo>
                  <a:pt x="475" y="641"/>
                  <a:pt x="474" y="643"/>
                  <a:pt x="475" y="645"/>
                </a:cubicBezTo>
                <a:cubicBezTo>
                  <a:pt x="477" y="651"/>
                  <a:pt x="477" y="659"/>
                  <a:pt x="486" y="663"/>
                </a:cubicBezTo>
                <a:close/>
                <a:moveTo>
                  <a:pt x="395" y="586"/>
                </a:moveTo>
                <a:cubicBezTo>
                  <a:pt x="396" y="586"/>
                  <a:pt x="396" y="586"/>
                  <a:pt x="397" y="586"/>
                </a:cubicBezTo>
                <a:cubicBezTo>
                  <a:pt x="397" y="584"/>
                  <a:pt x="397" y="583"/>
                  <a:pt x="397" y="581"/>
                </a:cubicBezTo>
                <a:cubicBezTo>
                  <a:pt x="399" y="583"/>
                  <a:pt x="400" y="584"/>
                  <a:pt x="402" y="586"/>
                </a:cubicBezTo>
                <a:cubicBezTo>
                  <a:pt x="402" y="586"/>
                  <a:pt x="402" y="586"/>
                  <a:pt x="403" y="585"/>
                </a:cubicBezTo>
                <a:cubicBezTo>
                  <a:pt x="402" y="583"/>
                  <a:pt x="402" y="580"/>
                  <a:pt x="402" y="577"/>
                </a:cubicBezTo>
                <a:cubicBezTo>
                  <a:pt x="397" y="577"/>
                  <a:pt x="393" y="577"/>
                  <a:pt x="389" y="577"/>
                </a:cubicBezTo>
                <a:cubicBezTo>
                  <a:pt x="388" y="577"/>
                  <a:pt x="387" y="579"/>
                  <a:pt x="387" y="579"/>
                </a:cubicBezTo>
                <a:cubicBezTo>
                  <a:pt x="388" y="580"/>
                  <a:pt x="389" y="581"/>
                  <a:pt x="390" y="581"/>
                </a:cubicBezTo>
                <a:cubicBezTo>
                  <a:pt x="391" y="581"/>
                  <a:pt x="392" y="580"/>
                  <a:pt x="393" y="579"/>
                </a:cubicBezTo>
                <a:cubicBezTo>
                  <a:pt x="394" y="582"/>
                  <a:pt x="395" y="584"/>
                  <a:pt x="395" y="586"/>
                </a:cubicBezTo>
                <a:close/>
                <a:moveTo>
                  <a:pt x="712" y="580"/>
                </a:moveTo>
                <a:cubicBezTo>
                  <a:pt x="713" y="583"/>
                  <a:pt x="714" y="585"/>
                  <a:pt x="715" y="587"/>
                </a:cubicBezTo>
                <a:cubicBezTo>
                  <a:pt x="716" y="588"/>
                  <a:pt x="719" y="588"/>
                  <a:pt x="719" y="588"/>
                </a:cubicBezTo>
                <a:cubicBezTo>
                  <a:pt x="722" y="586"/>
                  <a:pt x="727" y="586"/>
                  <a:pt x="726" y="581"/>
                </a:cubicBezTo>
                <a:cubicBezTo>
                  <a:pt x="726" y="580"/>
                  <a:pt x="724" y="579"/>
                  <a:pt x="723" y="579"/>
                </a:cubicBezTo>
                <a:cubicBezTo>
                  <a:pt x="720" y="579"/>
                  <a:pt x="716" y="580"/>
                  <a:pt x="712" y="580"/>
                </a:cubicBezTo>
                <a:close/>
                <a:moveTo>
                  <a:pt x="675" y="851"/>
                </a:moveTo>
                <a:cubicBezTo>
                  <a:pt x="680" y="850"/>
                  <a:pt x="683" y="849"/>
                  <a:pt x="687" y="849"/>
                </a:cubicBezTo>
                <a:cubicBezTo>
                  <a:pt x="687" y="848"/>
                  <a:pt x="688" y="844"/>
                  <a:pt x="687" y="844"/>
                </a:cubicBezTo>
                <a:cubicBezTo>
                  <a:pt x="685" y="843"/>
                  <a:pt x="683" y="843"/>
                  <a:pt x="681" y="843"/>
                </a:cubicBezTo>
                <a:cubicBezTo>
                  <a:pt x="679" y="843"/>
                  <a:pt x="677" y="844"/>
                  <a:pt x="676" y="845"/>
                </a:cubicBezTo>
                <a:cubicBezTo>
                  <a:pt x="674" y="846"/>
                  <a:pt x="673" y="847"/>
                  <a:pt x="672" y="848"/>
                </a:cubicBezTo>
                <a:cubicBezTo>
                  <a:pt x="673" y="849"/>
                  <a:pt x="674" y="850"/>
                  <a:pt x="675" y="851"/>
                </a:cubicBezTo>
                <a:close/>
                <a:moveTo>
                  <a:pt x="691" y="685"/>
                </a:moveTo>
                <a:cubicBezTo>
                  <a:pt x="686" y="685"/>
                  <a:pt x="681" y="686"/>
                  <a:pt x="677" y="687"/>
                </a:cubicBezTo>
                <a:cubicBezTo>
                  <a:pt x="676" y="687"/>
                  <a:pt x="675" y="689"/>
                  <a:pt x="674" y="690"/>
                </a:cubicBezTo>
                <a:cubicBezTo>
                  <a:pt x="675" y="691"/>
                  <a:pt x="677" y="692"/>
                  <a:pt x="678" y="692"/>
                </a:cubicBezTo>
                <a:cubicBezTo>
                  <a:pt x="681" y="692"/>
                  <a:pt x="684" y="691"/>
                  <a:pt x="686" y="691"/>
                </a:cubicBezTo>
                <a:cubicBezTo>
                  <a:pt x="690" y="691"/>
                  <a:pt x="691" y="690"/>
                  <a:pt x="691" y="685"/>
                </a:cubicBezTo>
                <a:close/>
                <a:moveTo>
                  <a:pt x="72" y="773"/>
                </a:moveTo>
                <a:cubicBezTo>
                  <a:pt x="75" y="773"/>
                  <a:pt x="78" y="774"/>
                  <a:pt x="81" y="774"/>
                </a:cubicBezTo>
                <a:cubicBezTo>
                  <a:pt x="86" y="774"/>
                  <a:pt x="87" y="773"/>
                  <a:pt x="87" y="770"/>
                </a:cubicBezTo>
                <a:cubicBezTo>
                  <a:pt x="81" y="769"/>
                  <a:pt x="74" y="767"/>
                  <a:pt x="67" y="766"/>
                </a:cubicBezTo>
                <a:cubicBezTo>
                  <a:pt x="69" y="769"/>
                  <a:pt x="71" y="771"/>
                  <a:pt x="72" y="773"/>
                </a:cubicBezTo>
                <a:close/>
                <a:moveTo>
                  <a:pt x="47" y="810"/>
                </a:moveTo>
                <a:cubicBezTo>
                  <a:pt x="42" y="802"/>
                  <a:pt x="47" y="791"/>
                  <a:pt x="39" y="784"/>
                </a:cubicBezTo>
                <a:cubicBezTo>
                  <a:pt x="37" y="794"/>
                  <a:pt x="43" y="802"/>
                  <a:pt x="47" y="810"/>
                </a:cubicBezTo>
                <a:close/>
                <a:moveTo>
                  <a:pt x="323" y="852"/>
                </a:moveTo>
                <a:cubicBezTo>
                  <a:pt x="323" y="849"/>
                  <a:pt x="323" y="846"/>
                  <a:pt x="324" y="843"/>
                </a:cubicBezTo>
                <a:cubicBezTo>
                  <a:pt x="324" y="843"/>
                  <a:pt x="322" y="842"/>
                  <a:pt x="322" y="841"/>
                </a:cubicBezTo>
                <a:cubicBezTo>
                  <a:pt x="321" y="842"/>
                  <a:pt x="320" y="842"/>
                  <a:pt x="320" y="843"/>
                </a:cubicBezTo>
                <a:cubicBezTo>
                  <a:pt x="320" y="845"/>
                  <a:pt x="319" y="846"/>
                  <a:pt x="319" y="849"/>
                </a:cubicBezTo>
                <a:cubicBezTo>
                  <a:pt x="318" y="847"/>
                  <a:pt x="317" y="845"/>
                  <a:pt x="317" y="844"/>
                </a:cubicBezTo>
                <a:cubicBezTo>
                  <a:pt x="316" y="845"/>
                  <a:pt x="315" y="845"/>
                  <a:pt x="315" y="845"/>
                </a:cubicBezTo>
                <a:cubicBezTo>
                  <a:pt x="314" y="848"/>
                  <a:pt x="314" y="851"/>
                  <a:pt x="314" y="854"/>
                </a:cubicBezTo>
                <a:cubicBezTo>
                  <a:pt x="314" y="855"/>
                  <a:pt x="315" y="857"/>
                  <a:pt x="315" y="858"/>
                </a:cubicBezTo>
                <a:cubicBezTo>
                  <a:pt x="316" y="857"/>
                  <a:pt x="317" y="856"/>
                  <a:pt x="318" y="855"/>
                </a:cubicBezTo>
                <a:cubicBezTo>
                  <a:pt x="318" y="854"/>
                  <a:pt x="318" y="853"/>
                  <a:pt x="318" y="852"/>
                </a:cubicBezTo>
                <a:cubicBezTo>
                  <a:pt x="320" y="852"/>
                  <a:pt x="321" y="852"/>
                  <a:pt x="323" y="852"/>
                </a:cubicBezTo>
                <a:close/>
                <a:moveTo>
                  <a:pt x="356" y="40"/>
                </a:moveTo>
                <a:cubicBezTo>
                  <a:pt x="356" y="40"/>
                  <a:pt x="355" y="40"/>
                  <a:pt x="355" y="40"/>
                </a:cubicBezTo>
                <a:cubicBezTo>
                  <a:pt x="354" y="42"/>
                  <a:pt x="353" y="44"/>
                  <a:pt x="353" y="46"/>
                </a:cubicBezTo>
                <a:cubicBezTo>
                  <a:pt x="352" y="49"/>
                  <a:pt x="354" y="52"/>
                  <a:pt x="351" y="55"/>
                </a:cubicBezTo>
                <a:cubicBezTo>
                  <a:pt x="349" y="57"/>
                  <a:pt x="350" y="60"/>
                  <a:pt x="355" y="63"/>
                </a:cubicBezTo>
                <a:cubicBezTo>
                  <a:pt x="353" y="54"/>
                  <a:pt x="361" y="48"/>
                  <a:pt x="356" y="40"/>
                </a:cubicBezTo>
                <a:close/>
                <a:moveTo>
                  <a:pt x="292" y="471"/>
                </a:moveTo>
                <a:cubicBezTo>
                  <a:pt x="292" y="471"/>
                  <a:pt x="291" y="472"/>
                  <a:pt x="290" y="472"/>
                </a:cubicBezTo>
                <a:cubicBezTo>
                  <a:pt x="292" y="473"/>
                  <a:pt x="294" y="476"/>
                  <a:pt x="295" y="476"/>
                </a:cubicBezTo>
                <a:cubicBezTo>
                  <a:pt x="297" y="475"/>
                  <a:pt x="300" y="473"/>
                  <a:pt x="301" y="471"/>
                </a:cubicBezTo>
                <a:cubicBezTo>
                  <a:pt x="302" y="467"/>
                  <a:pt x="301" y="464"/>
                  <a:pt x="297" y="461"/>
                </a:cubicBezTo>
                <a:cubicBezTo>
                  <a:pt x="296" y="465"/>
                  <a:pt x="294" y="468"/>
                  <a:pt x="292" y="471"/>
                </a:cubicBezTo>
                <a:close/>
                <a:moveTo>
                  <a:pt x="351" y="441"/>
                </a:moveTo>
                <a:cubicBezTo>
                  <a:pt x="353" y="449"/>
                  <a:pt x="362" y="455"/>
                  <a:pt x="354" y="464"/>
                </a:cubicBezTo>
                <a:cubicBezTo>
                  <a:pt x="361" y="463"/>
                  <a:pt x="361" y="459"/>
                  <a:pt x="361" y="455"/>
                </a:cubicBezTo>
                <a:cubicBezTo>
                  <a:pt x="362" y="452"/>
                  <a:pt x="356" y="443"/>
                  <a:pt x="351" y="441"/>
                </a:cubicBezTo>
                <a:close/>
                <a:moveTo>
                  <a:pt x="658" y="740"/>
                </a:moveTo>
                <a:cubicBezTo>
                  <a:pt x="655" y="740"/>
                  <a:pt x="652" y="740"/>
                  <a:pt x="650" y="740"/>
                </a:cubicBezTo>
                <a:cubicBezTo>
                  <a:pt x="649" y="740"/>
                  <a:pt x="648" y="740"/>
                  <a:pt x="648" y="740"/>
                </a:cubicBezTo>
                <a:cubicBezTo>
                  <a:pt x="646" y="742"/>
                  <a:pt x="645" y="743"/>
                  <a:pt x="644" y="745"/>
                </a:cubicBezTo>
                <a:cubicBezTo>
                  <a:pt x="644" y="745"/>
                  <a:pt x="646" y="747"/>
                  <a:pt x="647" y="748"/>
                </a:cubicBezTo>
                <a:cubicBezTo>
                  <a:pt x="651" y="749"/>
                  <a:pt x="656" y="746"/>
                  <a:pt x="658" y="740"/>
                </a:cubicBezTo>
                <a:close/>
                <a:moveTo>
                  <a:pt x="629" y="965"/>
                </a:moveTo>
                <a:cubicBezTo>
                  <a:pt x="637" y="963"/>
                  <a:pt x="635" y="972"/>
                  <a:pt x="640" y="974"/>
                </a:cubicBezTo>
                <a:cubicBezTo>
                  <a:pt x="642" y="972"/>
                  <a:pt x="644" y="970"/>
                  <a:pt x="646" y="969"/>
                </a:cubicBezTo>
                <a:cubicBezTo>
                  <a:pt x="641" y="962"/>
                  <a:pt x="632" y="960"/>
                  <a:pt x="629" y="965"/>
                </a:cubicBezTo>
                <a:close/>
                <a:moveTo>
                  <a:pt x="712" y="760"/>
                </a:moveTo>
                <a:cubicBezTo>
                  <a:pt x="712" y="759"/>
                  <a:pt x="712" y="759"/>
                  <a:pt x="712" y="758"/>
                </a:cubicBezTo>
                <a:cubicBezTo>
                  <a:pt x="710" y="758"/>
                  <a:pt x="709" y="758"/>
                  <a:pt x="707" y="758"/>
                </a:cubicBezTo>
                <a:cubicBezTo>
                  <a:pt x="703" y="758"/>
                  <a:pt x="700" y="758"/>
                  <a:pt x="697" y="758"/>
                </a:cubicBezTo>
                <a:cubicBezTo>
                  <a:pt x="694" y="759"/>
                  <a:pt x="692" y="760"/>
                  <a:pt x="690" y="761"/>
                </a:cubicBezTo>
                <a:cubicBezTo>
                  <a:pt x="690" y="761"/>
                  <a:pt x="690" y="762"/>
                  <a:pt x="690" y="763"/>
                </a:cubicBezTo>
                <a:cubicBezTo>
                  <a:pt x="696" y="763"/>
                  <a:pt x="702" y="763"/>
                  <a:pt x="708" y="763"/>
                </a:cubicBezTo>
                <a:cubicBezTo>
                  <a:pt x="709" y="762"/>
                  <a:pt x="711" y="761"/>
                  <a:pt x="712" y="760"/>
                </a:cubicBezTo>
                <a:close/>
                <a:moveTo>
                  <a:pt x="711" y="263"/>
                </a:moveTo>
                <a:cubicBezTo>
                  <a:pt x="715" y="264"/>
                  <a:pt x="717" y="273"/>
                  <a:pt x="723" y="267"/>
                </a:cubicBezTo>
                <a:cubicBezTo>
                  <a:pt x="723" y="266"/>
                  <a:pt x="723" y="267"/>
                  <a:pt x="724" y="267"/>
                </a:cubicBezTo>
                <a:cubicBezTo>
                  <a:pt x="725" y="266"/>
                  <a:pt x="727" y="266"/>
                  <a:pt x="728" y="266"/>
                </a:cubicBezTo>
                <a:cubicBezTo>
                  <a:pt x="728" y="264"/>
                  <a:pt x="727" y="263"/>
                  <a:pt x="727" y="260"/>
                </a:cubicBezTo>
                <a:cubicBezTo>
                  <a:pt x="725" y="262"/>
                  <a:pt x="724" y="263"/>
                  <a:pt x="723" y="264"/>
                </a:cubicBezTo>
                <a:cubicBezTo>
                  <a:pt x="720" y="260"/>
                  <a:pt x="719" y="260"/>
                  <a:pt x="711" y="263"/>
                </a:cubicBezTo>
                <a:close/>
                <a:moveTo>
                  <a:pt x="552" y="701"/>
                </a:moveTo>
                <a:cubicBezTo>
                  <a:pt x="547" y="705"/>
                  <a:pt x="544" y="716"/>
                  <a:pt x="546" y="720"/>
                </a:cubicBezTo>
                <a:cubicBezTo>
                  <a:pt x="547" y="721"/>
                  <a:pt x="548" y="722"/>
                  <a:pt x="549" y="722"/>
                </a:cubicBezTo>
                <a:cubicBezTo>
                  <a:pt x="550" y="721"/>
                  <a:pt x="550" y="720"/>
                  <a:pt x="551" y="719"/>
                </a:cubicBezTo>
                <a:cubicBezTo>
                  <a:pt x="551" y="716"/>
                  <a:pt x="551" y="713"/>
                  <a:pt x="552" y="710"/>
                </a:cubicBezTo>
                <a:cubicBezTo>
                  <a:pt x="552" y="708"/>
                  <a:pt x="552" y="705"/>
                  <a:pt x="552" y="701"/>
                </a:cubicBezTo>
                <a:close/>
                <a:moveTo>
                  <a:pt x="351" y="606"/>
                </a:moveTo>
                <a:cubicBezTo>
                  <a:pt x="349" y="614"/>
                  <a:pt x="348" y="620"/>
                  <a:pt x="346" y="627"/>
                </a:cubicBezTo>
                <a:cubicBezTo>
                  <a:pt x="351" y="625"/>
                  <a:pt x="356" y="616"/>
                  <a:pt x="355" y="612"/>
                </a:cubicBezTo>
                <a:cubicBezTo>
                  <a:pt x="355" y="610"/>
                  <a:pt x="353" y="608"/>
                  <a:pt x="351" y="606"/>
                </a:cubicBezTo>
                <a:close/>
                <a:moveTo>
                  <a:pt x="673" y="741"/>
                </a:moveTo>
                <a:cubicBezTo>
                  <a:pt x="680" y="746"/>
                  <a:pt x="685" y="742"/>
                  <a:pt x="691" y="741"/>
                </a:cubicBezTo>
                <a:cubicBezTo>
                  <a:pt x="692" y="741"/>
                  <a:pt x="692" y="740"/>
                  <a:pt x="693" y="739"/>
                </a:cubicBezTo>
                <a:cubicBezTo>
                  <a:pt x="691" y="738"/>
                  <a:pt x="690" y="737"/>
                  <a:pt x="689" y="737"/>
                </a:cubicBezTo>
                <a:cubicBezTo>
                  <a:pt x="686" y="737"/>
                  <a:pt x="682" y="738"/>
                  <a:pt x="679" y="738"/>
                </a:cubicBezTo>
                <a:cubicBezTo>
                  <a:pt x="677" y="739"/>
                  <a:pt x="675" y="740"/>
                  <a:pt x="673" y="741"/>
                </a:cubicBezTo>
                <a:close/>
                <a:moveTo>
                  <a:pt x="524" y="757"/>
                </a:moveTo>
                <a:cubicBezTo>
                  <a:pt x="525" y="757"/>
                  <a:pt x="526" y="757"/>
                  <a:pt x="526" y="757"/>
                </a:cubicBezTo>
                <a:cubicBezTo>
                  <a:pt x="528" y="753"/>
                  <a:pt x="530" y="749"/>
                  <a:pt x="532" y="744"/>
                </a:cubicBezTo>
                <a:cubicBezTo>
                  <a:pt x="526" y="745"/>
                  <a:pt x="522" y="746"/>
                  <a:pt x="519" y="746"/>
                </a:cubicBezTo>
                <a:cubicBezTo>
                  <a:pt x="517" y="746"/>
                  <a:pt x="516" y="747"/>
                  <a:pt x="515" y="748"/>
                </a:cubicBezTo>
                <a:cubicBezTo>
                  <a:pt x="517" y="749"/>
                  <a:pt x="518" y="750"/>
                  <a:pt x="520" y="750"/>
                </a:cubicBezTo>
                <a:cubicBezTo>
                  <a:pt x="522" y="750"/>
                  <a:pt x="524" y="749"/>
                  <a:pt x="527" y="749"/>
                </a:cubicBezTo>
                <a:cubicBezTo>
                  <a:pt x="523" y="754"/>
                  <a:pt x="523" y="754"/>
                  <a:pt x="524" y="757"/>
                </a:cubicBezTo>
                <a:close/>
                <a:moveTo>
                  <a:pt x="231" y="444"/>
                </a:moveTo>
                <a:cubicBezTo>
                  <a:pt x="231" y="443"/>
                  <a:pt x="232" y="443"/>
                  <a:pt x="232" y="443"/>
                </a:cubicBezTo>
                <a:cubicBezTo>
                  <a:pt x="228" y="436"/>
                  <a:pt x="224" y="430"/>
                  <a:pt x="219" y="422"/>
                </a:cubicBezTo>
                <a:cubicBezTo>
                  <a:pt x="218" y="430"/>
                  <a:pt x="225" y="442"/>
                  <a:pt x="231" y="444"/>
                </a:cubicBezTo>
                <a:close/>
                <a:moveTo>
                  <a:pt x="282" y="613"/>
                </a:moveTo>
                <a:cubicBezTo>
                  <a:pt x="282" y="614"/>
                  <a:pt x="280" y="616"/>
                  <a:pt x="281" y="617"/>
                </a:cubicBezTo>
                <a:cubicBezTo>
                  <a:pt x="282" y="621"/>
                  <a:pt x="284" y="623"/>
                  <a:pt x="285" y="627"/>
                </a:cubicBezTo>
                <a:cubicBezTo>
                  <a:pt x="285" y="627"/>
                  <a:pt x="286" y="627"/>
                  <a:pt x="286" y="627"/>
                </a:cubicBezTo>
                <a:cubicBezTo>
                  <a:pt x="287" y="625"/>
                  <a:pt x="289" y="624"/>
                  <a:pt x="290" y="621"/>
                </a:cubicBezTo>
                <a:cubicBezTo>
                  <a:pt x="291" y="620"/>
                  <a:pt x="290" y="617"/>
                  <a:pt x="289" y="616"/>
                </a:cubicBezTo>
                <a:cubicBezTo>
                  <a:pt x="287" y="615"/>
                  <a:pt x="285" y="614"/>
                  <a:pt x="282" y="613"/>
                </a:cubicBezTo>
                <a:close/>
                <a:moveTo>
                  <a:pt x="329" y="821"/>
                </a:moveTo>
                <a:cubicBezTo>
                  <a:pt x="328" y="820"/>
                  <a:pt x="328" y="820"/>
                  <a:pt x="328" y="819"/>
                </a:cubicBezTo>
                <a:cubicBezTo>
                  <a:pt x="327" y="820"/>
                  <a:pt x="325" y="821"/>
                  <a:pt x="324" y="822"/>
                </a:cubicBezTo>
                <a:cubicBezTo>
                  <a:pt x="323" y="822"/>
                  <a:pt x="324" y="824"/>
                  <a:pt x="324" y="824"/>
                </a:cubicBezTo>
                <a:cubicBezTo>
                  <a:pt x="325" y="824"/>
                  <a:pt x="327" y="824"/>
                  <a:pt x="329" y="824"/>
                </a:cubicBezTo>
                <a:cubicBezTo>
                  <a:pt x="333" y="824"/>
                  <a:pt x="336" y="823"/>
                  <a:pt x="340" y="823"/>
                </a:cubicBezTo>
                <a:cubicBezTo>
                  <a:pt x="341" y="822"/>
                  <a:pt x="342" y="821"/>
                  <a:pt x="343" y="821"/>
                </a:cubicBezTo>
                <a:cubicBezTo>
                  <a:pt x="342" y="820"/>
                  <a:pt x="342" y="818"/>
                  <a:pt x="341" y="818"/>
                </a:cubicBezTo>
                <a:cubicBezTo>
                  <a:pt x="339" y="818"/>
                  <a:pt x="337" y="818"/>
                  <a:pt x="335" y="818"/>
                </a:cubicBezTo>
                <a:cubicBezTo>
                  <a:pt x="333" y="819"/>
                  <a:pt x="331" y="820"/>
                  <a:pt x="329" y="821"/>
                </a:cubicBezTo>
                <a:close/>
                <a:moveTo>
                  <a:pt x="327" y="975"/>
                </a:moveTo>
                <a:cubicBezTo>
                  <a:pt x="327" y="975"/>
                  <a:pt x="327" y="974"/>
                  <a:pt x="327" y="974"/>
                </a:cubicBezTo>
                <a:cubicBezTo>
                  <a:pt x="327" y="974"/>
                  <a:pt x="328" y="975"/>
                  <a:pt x="328" y="975"/>
                </a:cubicBezTo>
                <a:cubicBezTo>
                  <a:pt x="330" y="974"/>
                  <a:pt x="331" y="973"/>
                  <a:pt x="333" y="973"/>
                </a:cubicBezTo>
                <a:cubicBezTo>
                  <a:pt x="332" y="972"/>
                  <a:pt x="331" y="971"/>
                  <a:pt x="330" y="970"/>
                </a:cubicBezTo>
                <a:cubicBezTo>
                  <a:pt x="329" y="969"/>
                  <a:pt x="327" y="968"/>
                  <a:pt x="326" y="968"/>
                </a:cubicBezTo>
                <a:cubicBezTo>
                  <a:pt x="324" y="968"/>
                  <a:pt x="322" y="968"/>
                  <a:pt x="321" y="969"/>
                </a:cubicBezTo>
                <a:cubicBezTo>
                  <a:pt x="319" y="972"/>
                  <a:pt x="318" y="975"/>
                  <a:pt x="321" y="977"/>
                </a:cubicBezTo>
                <a:cubicBezTo>
                  <a:pt x="322" y="978"/>
                  <a:pt x="325" y="976"/>
                  <a:pt x="327" y="975"/>
                </a:cubicBezTo>
                <a:close/>
                <a:moveTo>
                  <a:pt x="515" y="729"/>
                </a:moveTo>
                <a:cubicBezTo>
                  <a:pt x="520" y="732"/>
                  <a:pt x="526" y="730"/>
                  <a:pt x="531" y="729"/>
                </a:cubicBezTo>
                <a:cubicBezTo>
                  <a:pt x="532" y="729"/>
                  <a:pt x="533" y="727"/>
                  <a:pt x="533" y="726"/>
                </a:cubicBezTo>
                <a:cubicBezTo>
                  <a:pt x="533" y="725"/>
                  <a:pt x="531" y="724"/>
                  <a:pt x="531" y="724"/>
                </a:cubicBezTo>
                <a:cubicBezTo>
                  <a:pt x="525" y="724"/>
                  <a:pt x="520" y="725"/>
                  <a:pt x="515" y="729"/>
                </a:cubicBezTo>
                <a:close/>
                <a:moveTo>
                  <a:pt x="754" y="489"/>
                </a:moveTo>
                <a:cubicBezTo>
                  <a:pt x="755" y="495"/>
                  <a:pt x="751" y="494"/>
                  <a:pt x="747" y="493"/>
                </a:cubicBezTo>
                <a:cubicBezTo>
                  <a:pt x="746" y="496"/>
                  <a:pt x="747" y="498"/>
                  <a:pt x="750" y="498"/>
                </a:cubicBezTo>
                <a:cubicBezTo>
                  <a:pt x="754" y="498"/>
                  <a:pt x="758" y="497"/>
                  <a:pt x="761" y="497"/>
                </a:cubicBezTo>
                <a:cubicBezTo>
                  <a:pt x="761" y="492"/>
                  <a:pt x="760" y="488"/>
                  <a:pt x="754" y="489"/>
                </a:cubicBezTo>
                <a:close/>
                <a:moveTo>
                  <a:pt x="298" y="947"/>
                </a:moveTo>
                <a:cubicBezTo>
                  <a:pt x="306" y="948"/>
                  <a:pt x="312" y="947"/>
                  <a:pt x="317" y="941"/>
                </a:cubicBezTo>
                <a:cubicBezTo>
                  <a:pt x="309" y="939"/>
                  <a:pt x="302" y="941"/>
                  <a:pt x="298" y="947"/>
                </a:cubicBezTo>
                <a:close/>
                <a:moveTo>
                  <a:pt x="433" y="70"/>
                </a:moveTo>
                <a:cubicBezTo>
                  <a:pt x="433" y="70"/>
                  <a:pt x="433" y="69"/>
                  <a:pt x="432" y="69"/>
                </a:cubicBezTo>
                <a:cubicBezTo>
                  <a:pt x="430" y="69"/>
                  <a:pt x="428" y="69"/>
                  <a:pt x="426" y="70"/>
                </a:cubicBezTo>
                <a:cubicBezTo>
                  <a:pt x="424" y="72"/>
                  <a:pt x="422" y="76"/>
                  <a:pt x="420" y="79"/>
                </a:cubicBezTo>
                <a:cubicBezTo>
                  <a:pt x="420" y="79"/>
                  <a:pt x="421" y="81"/>
                  <a:pt x="422" y="81"/>
                </a:cubicBezTo>
                <a:cubicBezTo>
                  <a:pt x="424" y="80"/>
                  <a:pt x="427" y="79"/>
                  <a:pt x="429" y="79"/>
                </a:cubicBezTo>
                <a:cubicBezTo>
                  <a:pt x="430" y="78"/>
                  <a:pt x="430" y="77"/>
                  <a:pt x="431" y="77"/>
                </a:cubicBezTo>
                <a:cubicBezTo>
                  <a:pt x="429" y="76"/>
                  <a:pt x="428" y="75"/>
                  <a:pt x="426" y="74"/>
                </a:cubicBezTo>
                <a:cubicBezTo>
                  <a:pt x="429" y="73"/>
                  <a:pt x="431" y="71"/>
                  <a:pt x="433" y="70"/>
                </a:cubicBezTo>
                <a:close/>
                <a:moveTo>
                  <a:pt x="771" y="359"/>
                </a:moveTo>
                <a:cubicBezTo>
                  <a:pt x="765" y="358"/>
                  <a:pt x="753" y="363"/>
                  <a:pt x="752" y="367"/>
                </a:cubicBezTo>
                <a:cubicBezTo>
                  <a:pt x="758" y="368"/>
                  <a:pt x="770" y="363"/>
                  <a:pt x="771" y="359"/>
                </a:cubicBezTo>
                <a:close/>
                <a:moveTo>
                  <a:pt x="381" y="727"/>
                </a:moveTo>
                <a:cubicBezTo>
                  <a:pt x="380" y="727"/>
                  <a:pt x="380" y="726"/>
                  <a:pt x="379" y="726"/>
                </a:cubicBezTo>
                <a:cubicBezTo>
                  <a:pt x="374" y="728"/>
                  <a:pt x="369" y="730"/>
                  <a:pt x="364" y="732"/>
                </a:cubicBezTo>
                <a:cubicBezTo>
                  <a:pt x="364" y="732"/>
                  <a:pt x="364" y="732"/>
                  <a:pt x="364" y="733"/>
                </a:cubicBezTo>
                <a:cubicBezTo>
                  <a:pt x="366" y="733"/>
                  <a:pt x="368" y="733"/>
                  <a:pt x="370" y="733"/>
                </a:cubicBezTo>
                <a:cubicBezTo>
                  <a:pt x="370" y="734"/>
                  <a:pt x="371" y="736"/>
                  <a:pt x="371" y="737"/>
                </a:cubicBezTo>
                <a:cubicBezTo>
                  <a:pt x="372" y="736"/>
                  <a:pt x="374" y="736"/>
                  <a:pt x="375" y="735"/>
                </a:cubicBezTo>
                <a:cubicBezTo>
                  <a:pt x="377" y="733"/>
                  <a:pt x="379" y="730"/>
                  <a:pt x="381" y="727"/>
                </a:cubicBezTo>
                <a:close/>
                <a:moveTo>
                  <a:pt x="339" y="281"/>
                </a:moveTo>
                <a:cubicBezTo>
                  <a:pt x="339" y="281"/>
                  <a:pt x="340" y="281"/>
                  <a:pt x="340" y="282"/>
                </a:cubicBezTo>
                <a:cubicBezTo>
                  <a:pt x="345" y="279"/>
                  <a:pt x="349" y="267"/>
                  <a:pt x="346" y="260"/>
                </a:cubicBezTo>
                <a:cubicBezTo>
                  <a:pt x="343" y="268"/>
                  <a:pt x="341" y="274"/>
                  <a:pt x="339" y="281"/>
                </a:cubicBezTo>
                <a:close/>
                <a:moveTo>
                  <a:pt x="574" y="815"/>
                </a:moveTo>
                <a:cubicBezTo>
                  <a:pt x="573" y="814"/>
                  <a:pt x="571" y="812"/>
                  <a:pt x="571" y="812"/>
                </a:cubicBezTo>
                <a:cubicBezTo>
                  <a:pt x="569" y="813"/>
                  <a:pt x="568" y="815"/>
                  <a:pt x="567" y="816"/>
                </a:cubicBezTo>
                <a:cubicBezTo>
                  <a:pt x="566" y="818"/>
                  <a:pt x="566" y="820"/>
                  <a:pt x="565" y="822"/>
                </a:cubicBezTo>
                <a:cubicBezTo>
                  <a:pt x="565" y="823"/>
                  <a:pt x="566" y="825"/>
                  <a:pt x="566" y="826"/>
                </a:cubicBezTo>
                <a:cubicBezTo>
                  <a:pt x="567" y="826"/>
                  <a:pt x="569" y="826"/>
                  <a:pt x="570" y="825"/>
                </a:cubicBezTo>
                <a:cubicBezTo>
                  <a:pt x="572" y="822"/>
                  <a:pt x="573" y="819"/>
                  <a:pt x="574" y="815"/>
                </a:cubicBezTo>
                <a:close/>
                <a:moveTo>
                  <a:pt x="282" y="635"/>
                </a:moveTo>
                <a:cubicBezTo>
                  <a:pt x="284" y="635"/>
                  <a:pt x="285" y="636"/>
                  <a:pt x="287" y="636"/>
                </a:cubicBezTo>
                <a:cubicBezTo>
                  <a:pt x="289" y="635"/>
                  <a:pt x="292" y="633"/>
                  <a:pt x="291" y="628"/>
                </a:cubicBezTo>
                <a:cubicBezTo>
                  <a:pt x="289" y="630"/>
                  <a:pt x="287" y="631"/>
                  <a:pt x="285" y="632"/>
                </a:cubicBezTo>
                <a:cubicBezTo>
                  <a:pt x="283" y="631"/>
                  <a:pt x="281" y="629"/>
                  <a:pt x="280" y="629"/>
                </a:cubicBezTo>
                <a:cubicBezTo>
                  <a:pt x="277" y="630"/>
                  <a:pt x="274" y="632"/>
                  <a:pt x="275" y="637"/>
                </a:cubicBezTo>
                <a:cubicBezTo>
                  <a:pt x="278" y="637"/>
                  <a:pt x="280" y="636"/>
                  <a:pt x="282" y="635"/>
                </a:cubicBezTo>
                <a:close/>
                <a:moveTo>
                  <a:pt x="457" y="749"/>
                </a:moveTo>
                <a:cubicBezTo>
                  <a:pt x="459" y="754"/>
                  <a:pt x="461" y="758"/>
                  <a:pt x="462" y="762"/>
                </a:cubicBezTo>
                <a:cubicBezTo>
                  <a:pt x="463" y="762"/>
                  <a:pt x="463" y="762"/>
                  <a:pt x="464" y="761"/>
                </a:cubicBezTo>
                <a:cubicBezTo>
                  <a:pt x="463" y="756"/>
                  <a:pt x="461" y="750"/>
                  <a:pt x="460" y="744"/>
                </a:cubicBezTo>
                <a:cubicBezTo>
                  <a:pt x="451" y="748"/>
                  <a:pt x="451" y="750"/>
                  <a:pt x="455" y="754"/>
                </a:cubicBezTo>
                <a:cubicBezTo>
                  <a:pt x="455" y="753"/>
                  <a:pt x="456" y="751"/>
                  <a:pt x="457" y="749"/>
                </a:cubicBezTo>
                <a:close/>
                <a:moveTo>
                  <a:pt x="736" y="316"/>
                </a:moveTo>
                <a:cubicBezTo>
                  <a:pt x="745" y="318"/>
                  <a:pt x="750" y="317"/>
                  <a:pt x="752" y="313"/>
                </a:cubicBezTo>
                <a:cubicBezTo>
                  <a:pt x="743" y="309"/>
                  <a:pt x="737" y="310"/>
                  <a:pt x="736" y="316"/>
                </a:cubicBezTo>
                <a:close/>
                <a:moveTo>
                  <a:pt x="577" y="803"/>
                </a:moveTo>
                <a:cubicBezTo>
                  <a:pt x="572" y="803"/>
                  <a:pt x="568" y="803"/>
                  <a:pt x="563" y="804"/>
                </a:cubicBezTo>
                <a:cubicBezTo>
                  <a:pt x="563" y="804"/>
                  <a:pt x="562" y="804"/>
                  <a:pt x="562" y="804"/>
                </a:cubicBezTo>
                <a:cubicBezTo>
                  <a:pt x="561" y="806"/>
                  <a:pt x="561" y="807"/>
                  <a:pt x="560" y="809"/>
                </a:cubicBezTo>
                <a:cubicBezTo>
                  <a:pt x="561" y="809"/>
                  <a:pt x="563" y="810"/>
                  <a:pt x="564" y="810"/>
                </a:cubicBezTo>
                <a:cubicBezTo>
                  <a:pt x="566" y="809"/>
                  <a:pt x="567" y="808"/>
                  <a:pt x="569" y="806"/>
                </a:cubicBezTo>
                <a:cubicBezTo>
                  <a:pt x="575" y="809"/>
                  <a:pt x="576" y="808"/>
                  <a:pt x="577" y="803"/>
                </a:cubicBezTo>
                <a:close/>
                <a:moveTo>
                  <a:pt x="49" y="742"/>
                </a:moveTo>
                <a:cubicBezTo>
                  <a:pt x="48" y="743"/>
                  <a:pt x="47" y="743"/>
                  <a:pt x="47" y="744"/>
                </a:cubicBezTo>
                <a:cubicBezTo>
                  <a:pt x="48" y="747"/>
                  <a:pt x="48" y="751"/>
                  <a:pt x="49" y="755"/>
                </a:cubicBezTo>
                <a:cubicBezTo>
                  <a:pt x="49" y="755"/>
                  <a:pt x="52" y="755"/>
                  <a:pt x="54" y="754"/>
                </a:cubicBezTo>
                <a:cubicBezTo>
                  <a:pt x="55" y="754"/>
                  <a:pt x="55" y="751"/>
                  <a:pt x="55" y="750"/>
                </a:cubicBezTo>
                <a:cubicBezTo>
                  <a:pt x="54" y="748"/>
                  <a:pt x="53" y="747"/>
                  <a:pt x="52" y="745"/>
                </a:cubicBezTo>
                <a:cubicBezTo>
                  <a:pt x="51" y="744"/>
                  <a:pt x="50" y="743"/>
                  <a:pt x="49" y="742"/>
                </a:cubicBezTo>
                <a:close/>
                <a:moveTo>
                  <a:pt x="310" y="424"/>
                </a:moveTo>
                <a:cubicBezTo>
                  <a:pt x="309" y="421"/>
                  <a:pt x="308" y="418"/>
                  <a:pt x="306" y="417"/>
                </a:cubicBezTo>
                <a:cubicBezTo>
                  <a:pt x="302" y="416"/>
                  <a:pt x="298" y="416"/>
                  <a:pt x="294" y="415"/>
                </a:cubicBezTo>
                <a:cubicBezTo>
                  <a:pt x="297" y="421"/>
                  <a:pt x="303" y="425"/>
                  <a:pt x="310" y="424"/>
                </a:cubicBezTo>
                <a:close/>
                <a:moveTo>
                  <a:pt x="696" y="622"/>
                </a:moveTo>
                <a:cubicBezTo>
                  <a:pt x="701" y="622"/>
                  <a:pt x="706" y="622"/>
                  <a:pt x="710" y="622"/>
                </a:cubicBezTo>
                <a:cubicBezTo>
                  <a:pt x="711" y="622"/>
                  <a:pt x="712" y="620"/>
                  <a:pt x="712" y="619"/>
                </a:cubicBezTo>
                <a:cubicBezTo>
                  <a:pt x="713" y="618"/>
                  <a:pt x="712" y="617"/>
                  <a:pt x="711" y="617"/>
                </a:cubicBezTo>
                <a:cubicBezTo>
                  <a:pt x="708" y="615"/>
                  <a:pt x="698" y="618"/>
                  <a:pt x="696" y="622"/>
                </a:cubicBezTo>
                <a:close/>
                <a:moveTo>
                  <a:pt x="338" y="670"/>
                </a:moveTo>
                <a:cubicBezTo>
                  <a:pt x="338" y="666"/>
                  <a:pt x="339" y="662"/>
                  <a:pt x="339" y="658"/>
                </a:cubicBezTo>
                <a:cubicBezTo>
                  <a:pt x="339" y="657"/>
                  <a:pt x="338" y="655"/>
                  <a:pt x="337" y="654"/>
                </a:cubicBezTo>
                <a:cubicBezTo>
                  <a:pt x="336" y="655"/>
                  <a:pt x="335" y="657"/>
                  <a:pt x="335" y="658"/>
                </a:cubicBezTo>
                <a:cubicBezTo>
                  <a:pt x="335" y="661"/>
                  <a:pt x="335" y="663"/>
                  <a:pt x="335" y="667"/>
                </a:cubicBezTo>
                <a:cubicBezTo>
                  <a:pt x="333" y="665"/>
                  <a:pt x="332" y="664"/>
                  <a:pt x="330" y="663"/>
                </a:cubicBezTo>
                <a:cubicBezTo>
                  <a:pt x="330" y="665"/>
                  <a:pt x="330" y="667"/>
                  <a:pt x="330" y="668"/>
                </a:cubicBezTo>
                <a:cubicBezTo>
                  <a:pt x="333" y="669"/>
                  <a:pt x="335" y="669"/>
                  <a:pt x="338" y="670"/>
                </a:cubicBezTo>
                <a:close/>
                <a:moveTo>
                  <a:pt x="620" y="1005"/>
                </a:moveTo>
                <a:cubicBezTo>
                  <a:pt x="620" y="1005"/>
                  <a:pt x="620" y="1006"/>
                  <a:pt x="620" y="1006"/>
                </a:cubicBezTo>
                <a:cubicBezTo>
                  <a:pt x="630" y="999"/>
                  <a:pt x="643" y="999"/>
                  <a:pt x="652" y="990"/>
                </a:cubicBezTo>
                <a:cubicBezTo>
                  <a:pt x="652" y="990"/>
                  <a:pt x="651" y="989"/>
                  <a:pt x="651" y="989"/>
                </a:cubicBezTo>
                <a:cubicBezTo>
                  <a:pt x="641" y="994"/>
                  <a:pt x="630" y="1000"/>
                  <a:pt x="620" y="1005"/>
                </a:cubicBezTo>
                <a:close/>
                <a:moveTo>
                  <a:pt x="757" y="829"/>
                </a:moveTo>
                <a:cubicBezTo>
                  <a:pt x="757" y="830"/>
                  <a:pt x="757" y="831"/>
                  <a:pt x="757" y="832"/>
                </a:cubicBezTo>
                <a:cubicBezTo>
                  <a:pt x="760" y="832"/>
                  <a:pt x="762" y="832"/>
                  <a:pt x="765" y="832"/>
                </a:cubicBezTo>
                <a:cubicBezTo>
                  <a:pt x="767" y="833"/>
                  <a:pt x="768" y="832"/>
                  <a:pt x="770" y="833"/>
                </a:cubicBezTo>
                <a:cubicBezTo>
                  <a:pt x="774" y="835"/>
                  <a:pt x="777" y="834"/>
                  <a:pt x="777" y="828"/>
                </a:cubicBezTo>
                <a:cubicBezTo>
                  <a:pt x="775" y="828"/>
                  <a:pt x="772" y="830"/>
                  <a:pt x="770" y="830"/>
                </a:cubicBezTo>
                <a:cubicBezTo>
                  <a:pt x="767" y="830"/>
                  <a:pt x="765" y="828"/>
                  <a:pt x="762" y="828"/>
                </a:cubicBezTo>
                <a:cubicBezTo>
                  <a:pt x="760" y="828"/>
                  <a:pt x="759" y="829"/>
                  <a:pt x="757" y="829"/>
                </a:cubicBezTo>
                <a:close/>
                <a:moveTo>
                  <a:pt x="214" y="926"/>
                </a:moveTo>
                <a:cubicBezTo>
                  <a:pt x="214" y="926"/>
                  <a:pt x="214" y="926"/>
                  <a:pt x="214" y="926"/>
                </a:cubicBezTo>
                <a:cubicBezTo>
                  <a:pt x="215" y="926"/>
                  <a:pt x="217" y="926"/>
                  <a:pt x="218" y="926"/>
                </a:cubicBezTo>
                <a:cubicBezTo>
                  <a:pt x="220" y="925"/>
                  <a:pt x="221" y="923"/>
                  <a:pt x="222" y="922"/>
                </a:cubicBezTo>
                <a:cubicBezTo>
                  <a:pt x="220" y="921"/>
                  <a:pt x="218" y="920"/>
                  <a:pt x="216" y="920"/>
                </a:cubicBezTo>
                <a:cubicBezTo>
                  <a:pt x="215" y="919"/>
                  <a:pt x="213" y="920"/>
                  <a:pt x="211" y="921"/>
                </a:cubicBezTo>
                <a:cubicBezTo>
                  <a:pt x="210" y="921"/>
                  <a:pt x="209" y="922"/>
                  <a:pt x="207" y="923"/>
                </a:cubicBezTo>
                <a:cubicBezTo>
                  <a:pt x="209" y="924"/>
                  <a:pt x="210" y="925"/>
                  <a:pt x="211" y="926"/>
                </a:cubicBezTo>
                <a:cubicBezTo>
                  <a:pt x="212" y="926"/>
                  <a:pt x="213" y="926"/>
                  <a:pt x="214" y="926"/>
                </a:cubicBezTo>
                <a:close/>
                <a:moveTo>
                  <a:pt x="287" y="602"/>
                </a:moveTo>
                <a:cubicBezTo>
                  <a:pt x="287" y="602"/>
                  <a:pt x="287" y="602"/>
                  <a:pt x="286" y="602"/>
                </a:cubicBezTo>
                <a:cubicBezTo>
                  <a:pt x="285" y="604"/>
                  <a:pt x="283" y="608"/>
                  <a:pt x="284" y="609"/>
                </a:cubicBezTo>
                <a:cubicBezTo>
                  <a:pt x="286" y="611"/>
                  <a:pt x="289" y="612"/>
                  <a:pt x="292" y="614"/>
                </a:cubicBezTo>
                <a:cubicBezTo>
                  <a:pt x="292" y="614"/>
                  <a:pt x="294" y="613"/>
                  <a:pt x="294" y="612"/>
                </a:cubicBezTo>
                <a:cubicBezTo>
                  <a:pt x="294" y="611"/>
                  <a:pt x="296" y="608"/>
                  <a:pt x="295" y="607"/>
                </a:cubicBezTo>
                <a:cubicBezTo>
                  <a:pt x="293" y="606"/>
                  <a:pt x="291" y="606"/>
                  <a:pt x="289" y="605"/>
                </a:cubicBezTo>
                <a:cubicBezTo>
                  <a:pt x="289" y="605"/>
                  <a:pt x="288" y="603"/>
                  <a:pt x="287" y="602"/>
                </a:cubicBezTo>
                <a:close/>
                <a:moveTo>
                  <a:pt x="375" y="581"/>
                </a:moveTo>
                <a:cubicBezTo>
                  <a:pt x="370" y="582"/>
                  <a:pt x="364" y="577"/>
                  <a:pt x="360" y="584"/>
                </a:cubicBezTo>
                <a:cubicBezTo>
                  <a:pt x="362" y="584"/>
                  <a:pt x="364" y="584"/>
                  <a:pt x="366" y="583"/>
                </a:cubicBezTo>
                <a:cubicBezTo>
                  <a:pt x="366" y="585"/>
                  <a:pt x="366" y="587"/>
                  <a:pt x="365" y="588"/>
                </a:cubicBezTo>
                <a:cubicBezTo>
                  <a:pt x="372" y="589"/>
                  <a:pt x="375" y="588"/>
                  <a:pt x="375" y="581"/>
                </a:cubicBezTo>
                <a:close/>
                <a:moveTo>
                  <a:pt x="370" y="951"/>
                </a:moveTo>
                <a:cubicBezTo>
                  <a:pt x="364" y="950"/>
                  <a:pt x="360" y="955"/>
                  <a:pt x="355" y="957"/>
                </a:cubicBezTo>
                <a:cubicBezTo>
                  <a:pt x="364" y="961"/>
                  <a:pt x="369" y="959"/>
                  <a:pt x="370" y="951"/>
                </a:cubicBezTo>
                <a:close/>
                <a:moveTo>
                  <a:pt x="361" y="514"/>
                </a:moveTo>
                <a:cubicBezTo>
                  <a:pt x="362" y="514"/>
                  <a:pt x="362" y="515"/>
                  <a:pt x="363" y="515"/>
                </a:cubicBezTo>
                <a:cubicBezTo>
                  <a:pt x="367" y="512"/>
                  <a:pt x="370" y="509"/>
                  <a:pt x="374" y="506"/>
                </a:cubicBezTo>
                <a:cubicBezTo>
                  <a:pt x="375" y="505"/>
                  <a:pt x="374" y="503"/>
                  <a:pt x="374" y="502"/>
                </a:cubicBezTo>
                <a:cubicBezTo>
                  <a:pt x="373" y="502"/>
                  <a:pt x="371" y="502"/>
                  <a:pt x="370" y="503"/>
                </a:cubicBezTo>
                <a:cubicBezTo>
                  <a:pt x="368" y="504"/>
                  <a:pt x="365" y="506"/>
                  <a:pt x="363" y="509"/>
                </a:cubicBezTo>
                <a:cubicBezTo>
                  <a:pt x="362" y="510"/>
                  <a:pt x="362" y="512"/>
                  <a:pt x="361" y="514"/>
                </a:cubicBezTo>
                <a:close/>
                <a:moveTo>
                  <a:pt x="294" y="746"/>
                </a:moveTo>
                <a:cubicBezTo>
                  <a:pt x="292" y="749"/>
                  <a:pt x="290" y="753"/>
                  <a:pt x="288" y="753"/>
                </a:cubicBezTo>
                <a:cubicBezTo>
                  <a:pt x="282" y="753"/>
                  <a:pt x="284" y="756"/>
                  <a:pt x="284" y="760"/>
                </a:cubicBezTo>
                <a:cubicBezTo>
                  <a:pt x="288" y="758"/>
                  <a:pt x="294" y="759"/>
                  <a:pt x="295" y="753"/>
                </a:cubicBezTo>
                <a:cubicBezTo>
                  <a:pt x="295" y="751"/>
                  <a:pt x="295" y="749"/>
                  <a:pt x="294" y="746"/>
                </a:cubicBezTo>
                <a:close/>
                <a:moveTo>
                  <a:pt x="702" y="582"/>
                </a:moveTo>
                <a:cubicBezTo>
                  <a:pt x="702" y="582"/>
                  <a:pt x="703" y="582"/>
                  <a:pt x="703" y="581"/>
                </a:cubicBezTo>
                <a:cubicBezTo>
                  <a:pt x="696" y="579"/>
                  <a:pt x="693" y="574"/>
                  <a:pt x="694" y="568"/>
                </a:cubicBezTo>
                <a:cubicBezTo>
                  <a:pt x="694" y="567"/>
                  <a:pt x="693" y="566"/>
                  <a:pt x="692" y="566"/>
                </a:cubicBezTo>
                <a:cubicBezTo>
                  <a:pt x="691" y="566"/>
                  <a:pt x="690" y="567"/>
                  <a:pt x="690" y="567"/>
                </a:cubicBezTo>
                <a:cubicBezTo>
                  <a:pt x="687" y="572"/>
                  <a:pt x="689" y="578"/>
                  <a:pt x="694" y="580"/>
                </a:cubicBezTo>
                <a:cubicBezTo>
                  <a:pt x="697" y="581"/>
                  <a:pt x="699" y="582"/>
                  <a:pt x="702" y="582"/>
                </a:cubicBezTo>
                <a:close/>
                <a:moveTo>
                  <a:pt x="754" y="637"/>
                </a:moveTo>
                <a:cubicBezTo>
                  <a:pt x="758" y="630"/>
                  <a:pt x="756" y="621"/>
                  <a:pt x="752" y="621"/>
                </a:cubicBezTo>
                <a:cubicBezTo>
                  <a:pt x="751" y="623"/>
                  <a:pt x="750" y="625"/>
                  <a:pt x="748" y="627"/>
                </a:cubicBezTo>
                <a:cubicBezTo>
                  <a:pt x="750" y="628"/>
                  <a:pt x="751" y="629"/>
                  <a:pt x="753" y="630"/>
                </a:cubicBezTo>
                <a:cubicBezTo>
                  <a:pt x="752" y="632"/>
                  <a:pt x="751" y="633"/>
                  <a:pt x="750" y="634"/>
                </a:cubicBezTo>
                <a:cubicBezTo>
                  <a:pt x="752" y="635"/>
                  <a:pt x="753" y="636"/>
                  <a:pt x="754" y="637"/>
                </a:cubicBezTo>
                <a:close/>
                <a:moveTo>
                  <a:pt x="308" y="644"/>
                </a:moveTo>
                <a:cubicBezTo>
                  <a:pt x="310" y="642"/>
                  <a:pt x="311" y="640"/>
                  <a:pt x="308" y="638"/>
                </a:cubicBezTo>
                <a:cubicBezTo>
                  <a:pt x="308" y="637"/>
                  <a:pt x="306" y="637"/>
                  <a:pt x="305" y="637"/>
                </a:cubicBezTo>
                <a:cubicBezTo>
                  <a:pt x="304" y="639"/>
                  <a:pt x="302" y="641"/>
                  <a:pt x="302" y="642"/>
                </a:cubicBezTo>
                <a:cubicBezTo>
                  <a:pt x="304" y="646"/>
                  <a:pt x="307" y="648"/>
                  <a:pt x="310" y="651"/>
                </a:cubicBezTo>
                <a:cubicBezTo>
                  <a:pt x="311" y="651"/>
                  <a:pt x="311" y="650"/>
                  <a:pt x="312" y="650"/>
                </a:cubicBezTo>
                <a:cubicBezTo>
                  <a:pt x="311" y="648"/>
                  <a:pt x="310" y="646"/>
                  <a:pt x="308" y="644"/>
                </a:cubicBezTo>
                <a:close/>
                <a:moveTo>
                  <a:pt x="775" y="379"/>
                </a:moveTo>
                <a:cubicBezTo>
                  <a:pt x="773" y="378"/>
                  <a:pt x="772" y="377"/>
                  <a:pt x="771" y="377"/>
                </a:cubicBezTo>
                <a:cubicBezTo>
                  <a:pt x="767" y="379"/>
                  <a:pt x="762" y="380"/>
                  <a:pt x="757" y="382"/>
                </a:cubicBezTo>
                <a:cubicBezTo>
                  <a:pt x="757" y="382"/>
                  <a:pt x="756" y="384"/>
                  <a:pt x="757" y="385"/>
                </a:cubicBezTo>
                <a:cubicBezTo>
                  <a:pt x="757" y="386"/>
                  <a:pt x="759" y="386"/>
                  <a:pt x="759" y="386"/>
                </a:cubicBezTo>
                <a:cubicBezTo>
                  <a:pt x="763" y="385"/>
                  <a:pt x="766" y="384"/>
                  <a:pt x="770" y="383"/>
                </a:cubicBezTo>
                <a:cubicBezTo>
                  <a:pt x="771" y="382"/>
                  <a:pt x="773" y="381"/>
                  <a:pt x="775" y="379"/>
                </a:cubicBezTo>
                <a:close/>
                <a:moveTo>
                  <a:pt x="659" y="859"/>
                </a:moveTo>
                <a:cubicBezTo>
                  <a:pt x="657" y="867"/>
                  <a:pt x="664" y="871"/>
                  <a:pt x="674" y="867"/>
                </a:cubicBezTo>
                <a:cubicBezTo>
                  <a:pt x="669" y="864"/>
                  <a:pt x="664" y="862"/>
                  <a:pt x="659" y="859"/>
                </a:cubicBezTo>
                <a:close/>
                <a:moveTo>
                  <a:pt x="136" y="596"/>
                </a:moveTo>
                <a:cubicBezTo>
                  <a:pt x="136" y="596"/>
                  <a:pt x="136" y="596"/>
                  <a:pt x="135" y="596"/>
                </a:cubicBezTo>
                <a:cubicBezTo>
                  <a:pt x="133" y="603"/>
                  <a:pt x="131" y="611"/>
                  <a:pt x="129" y="618"/>
                </a:cubicBezTo>
                <a:cubicBezTo>
                  <a:pt x="133" y="619"/>
                  <a:pt x="135" y="617"/>
                  <a:pt x="135" y="613"/>
                </a:cubicBezTo>
                <a:cubicBezTo>
                  <a:pt x="136" y="610"/>
                  <a:pt x="136" y="607"/>
                  <a:pt x="136" y="604"/>
                </a:cubicBezTo>
                <a:cubicBezTo>
                  <a:pt x="137" y="601"/>
                  <a:pt x="136" y="598"/>
                  <a:pt x="136" y="596"/>
                </a:cubicBezTo>
                <a:close/>
                <a:moveTo>
                  <a:pt x="80" y="886"/>
                </a:moveTo>
                <a:cubicBezTo>
                  <a:pt x="83" y="884"/>
                  <a:pt x="84" y="882"/>
                  <a:pt x="85" y="882"/>
                </a:cubicBezTo>
                <a:cubicBezTo>
                  <a:pt x="91" y="885"/>
                  <a:pt x="91" y="880"/>
                  <a:pt x="93" y="875"/>
                </a:cubicBezTo>
                <a:cubicBezTo>
                  <a:pt x="89" y="877"/>
                  <a:pt x="86" y="878"/>
                  <a:pt x="82" y="879"/>
                </a:cubicBezTo>
                <a:cubicBezTo>
                  <a:pt x="81" y="879"/>
                  <a:pt x="80" y="879"/>
                  <a:pt x="78" y="879"/>
                </a:cubicBezTo>
                <a:cubicBezTo>
                  <a:pt x="79" y="881"/>
                  <a:pt x="79" y="883"/>
                  <a:pt x="80" y="886"/>
                </a:cubicBezTo>
                <a:close/>
                <a:moveTo>
                  <a:pt x="751" y="308"/>
                </a:moveTo>
                <a:cubicBezTo>
                  <a:pt x="749" y="303"/>
                  <a:pt x="746" y="301"/>
                  <a:pt x="741" y="303"/>
                </a:cubicBezTo>
                <a:cubicBezTo>
                  <a:pt x="740" y="304"/>
                  <a:pt x="739" y="306"/>
                  <a:pt x="738" y="307"/>
                </a:cubicBezTo>
                <a:cubicBezTo>
                  <a:pt x="739" y="308"/>
                  <a:pt x="741" y="310"/>
                  <a:pt x="742" y="310"/>
                </a:cubicBezTo>
                <a:cubicBezTo>
                  <a:pt x="745" y="310"/>
                  <a:pt x="748" y="309"/>
                  <a:pt x="751" y="308"/>
                </a:cubicBezTo>
                <a:close/>
                <a:moveTo>
                  <a:pt x="622" y="762"/>
                </a:moveTo>
                <a:cubicBezTo>
                  <a:pt x="621" y="762"/>
                  <a:pt x="620" y="760"/>
                  <a:pt x="619" y="760"/>
                </a:cubicBezTo>
                <a:cubicBezTo>
                  <a:pt x="616" y="761"/>
                  <a:pt x="613" y="761"/>
                  <a:pt x="610" y="761"/>
                </a:cubicBezTo>
                <a:cubicBezTo>
                  <a:pt x="609" y="760"/>
                  <a:pt x="607" y="763"/>
                  <a:pt x="605" y="764"/>
                </a:cubicBezTo>
                <a:cubicBezTo>
                  <a:pt x="605" y="765"/>
                  <a:pt x="605" y="766"/>
                  <a:pt x="606" y="766"/>
                </a:cubicBezTo>
                <a:cubicBezTo>
                  <a:pt x="607" y="766"/>
                  <a:pt x="609" y="766"/>
                  <a:pt x="611" y="765"/>
                </a:cubicBezTo>
                <a:cubicBezTo>
                  <a:pt x="613" y="765"/>
                  <a:pt x="614" y="765"/>
                  <a:pt x="616" y="766"/>
                </a:cubicBezTo>
                <a:cubicBezTo>
                  <a:pt x="618" y="767"/>
                  <a:pt x="622" y="766"/>
                  <a:pt x="622" y="762"/>
                </a:cubicBezTo>
                <a:close/>
                <a:moveTo>
                  <a:pt x="125" y="789"/>
                </a:moveTo>
                <a:cubicBezTo>
                  <a:pt x="125" y="789"/>
                  <a:pt x="125" y="788"/>
                  <a:pt x="126" y="788"/>
                </a:cubicBezTo>
                <a:cubicBezTo>
                  <a:pt x="125" y="784"/>
                  <a:pt x="125" y="780"/>
                  <a:pt x="124" y="776"/>
                </a:cubicBezTo>
                <a:cubicBezTo>
                  <a:pt x="124" y="775"/>
                  <a:pt x="123" y="773"/>
                  <a:pt x="122" y="773"/>
                </a:cubicBezTo>
                <a:cubicBezTo>
                  <a:pt x="121" y="773"/>
                  <a:pt x="119" y="774"/>
                  <a:pt x="119" y="775"/>
                </a:cubicBezTo>
                <a:cubicBezTo>
                  <a:pt x="119" y="777"/>
                  <a:pt x="119" y="779"/>
                  <a:pt x="119" y="781"/>
                </a:cubicBezTo>
                <a:cubicBezTo>
                  <a:pt x="119" y="783"/>
                  <a:pt x="120" y="784"/>
                  <a:pt x="121" y="785"/>
                </a:cubicBezTo>
                <a:cubicBezTo>
                  <a:pt x="122" y="787"/>
                  <a:pt x="124" y="788"/>
                  <a:pt x="125" y="789"/>
                </a:cubicBezTo>
                <a:close/>
                <a:moveTo>
                  <a:pt x="634" y="299"/>
                </a:moveTo>
                <a:cubicBezTo>
                  <a:pt x="634" y="300"/>
                  <a:pt x="634" y="300"/>
                  <a:pt x="634" y="301"/>
                </a:cubicBezTo>
                <a:cubicBezTo>
                  <a:pt x="638" y="303"/>
                  <a:pt x="642" y="305"/>
                  <a:pt x="646" y="307"/>
                </a:cubicBezTo>
                <a:cubicBezTo>
                  <a:pt x="646" y="307"/>
                  <a:pt x="648" y="305"/>
                  <a:pt x="648" y="304"/>
                </a:cubicBezTo>
                <a:cubicBezTo>
                  <a:pt x="649" y="302"/>
                  <a:pt x="648" y="299"/>
                  <a:pt x="647" y="297"/>
                </a:cubicBezTo>
                <a:cubicBezTo>
                  <a:pt x="645" y="300"/>
                  <a:pt x="643" y="302"/>
                  <a:pt x="639" y="298"/>
                </a:cubicBezTo>
                <a:cubicBezTo>
                  <a:pt x="638" y="298"/>
                  <a:pt x="636" y="299"/>
                  <a:pt x="634" y="299"/>
                </a:cubicBezTo>
                <a:close/>
                <a:moveTo>
                  <a:pt x="299" y="934"/>
                </a:moveTo>
                <a:cubicBezTo>
                  <a:pt x="293" y="933"/>
                  <a:pt x="288" y="932"/>
                  <a:pt x="284" y="932"/>
                </a:cubicBezTo>
                <a:cubicBezTo>
                  <a:pt x="283" y="932"/>
                  <a:pt x="281" y="934"/>
                  <a:pt x="281" y="935"/>
                </a:cubicBezTo>
                <a:cubicBezTo>
                  <a:pt x="281" y="936"/>
                  <a:pt x="283" y="938"/>
                  <a:pt x="283" y="938"/>
                </a:cubicBezTo>
                <a:cubicBezTo>
                  <a:pt x="287" y="938"/>
                  <a:pt x="292" y="938"/>
                  <a:pt x="296" y="937"/>
                </a:cubicBezTo>
                <a:cubicBezTo>
                  <a:pt x="297" y="937"/>
                  <a:pt x="297" y="936"/>
                  <a:pt x="299" y="934"/>
                </a:cubicBezTo>
                <a:close/>
                <a:moveTo>
                  <a:pt x="326" y="929"/>
                </a:moveTo>
                <a:cubicBezTo>
                  <a:pt x="322" y="926"/>
                  <a:pt x="314" y="929"/>
                  <a:pt x="310" y="934"/>
                </a:cubicBezTo>
                <a:cubicBezTo>
                  <a:pt x="314" y="938"/>
                  <a:pt x="320" y="936"/>
                  <a:pt x="326" y="929"/>
                </a:cubicBezTo>
                <a:close/>
                <a:moveTo>
                  <a:pt x="653" y="840"/>
                </a:moveTo>
                <a:cubicBezTo>
                  <a:pt x="652" y="840"/>
                  <a:pt x="651" y="840"/>
                  <a:pt x="650" y="841"/>
                </a:cubicBezTo>
                <a:cubicBezTo>
                  <a:pt x="651" y="843"/>
                  <a:pt x="651" y="845"/>
                  <a:pt x="652" y="846"/>
                </a:cubicBezTo>
                <a:cubicBezTo>
                  <a:pt x="653" y="848"/>
                  <a:pt x="655" y="850"/>
                  <a:pt x="655" y="853"/>
                </a:cubicBezTo>
                <a:cubicBezTo>
                  <a:pt x="655" y="856"/>
                  <a:pt x="658" y="858"/>
                  <a:pt x="661" y="858"/>
                </a:cubicBezTo>
                <a:cubicBezTo>
                  <a:pt x="660" y="853"/>
                  <a:pt x="659" y="850"/>
                  <a:pt x="658" y="846"/>
                </a:cubicBezTo>
                <a:cubicBezTo>
                  <a:pt x="657" y="844"/>
                  <a:pt x="654" y="842"/>
                  <a:pt x="653" y="840"/>
                </a:cubicBezTo>
                <a:close/>
                <a:moveTo>
                  <a:pt x="572" y="742"/>
                </a:moveTo>
                <a:cubicBezTo>
                  <a:pt x="565" y="740"/>
                  <a:pt x="560" y="744"/>
                  <a:pt x="561" y="751"/>
                </a:cubicBezTo>
                <a:cubicBezTo>
                  <a:pt x="570" y="750"/>
                  <a:pt x="570" y="750"/>
                  <a:pt x="572" y="742"/>
                </a:cubicBezTo>
                <a:close/>
                <a:moveTo>
                  <a:pt x="221" y="802"/>
                </a:moveTo>
                <a:cubicBezTo>
                  <a:pt x="223" y="803"/>
                  <a:pt x="225" y="804"/>
                  <a:pt x="227" y="805"/>
                </a:cubicBezTo>
                <a:cubicBezTo>
                  <a:pt x="228" y="805"/>
                  <a:pt x="229" y="804"/>
                  <a:pt x="230" y="803"/>
                </a:cubicBezTo>
                <a:cubicBezTo>
                  <a:pt x="230" y="803"/>
                  <a:pt x="229" y="802"/>
                  <a:pt x="229" y="801"/>
                </a:cubicBezTo>
                <a:cubicBezTo>
                  <a:pt x="226" y="798"/>
                  <a:pt x="218" y="798"/>
                  <a:pt x="216" y="801"/>
                </a:cubicBezTo>
                <a:cubicBezTo>
                  <a:pt x="215" y="802"/>
                  <a:pt x="215" y="804"/>
                  <a:pt x="215" y="805"/>
                </a:cubicBezTo>
                <a:cubicBezTo>
                  <a:pt x="216" y="805"/>
                  <a:pt x="218" y="806"/>
                  <a:pt x="219" y="805"/>
                </a:cubicBezTo>
                <a:cubicBezTo>
                  <a:pt x="220" y="805"/>
                  <a:pt x="221" y="803"/>
                  <a:pt x="221" y="802"/>
                </a:cubicBezTo>
                <a:close/>
                <a:moveTo>
                  <a:pt x="94" y="844"/>
                </a:moveTo>
                <a:cubicBezTo>
                  <a:pt x="93" y="839"/>
                  <a:pt x="94" y="835"/>
                  <a:pt x="89" y="835"/>
                </a:cubicBezTo>
                <a:cubicBezTo>
                  <a:pt x="88" y="835"/>
                  <a:pt x="86" y="838"/>
                  <a:pt x="87" y="839"/>
                </a:cubicBezTo>
                <a:cubicBezTo>
                  <a:pt x="87" y="842"/>
                  <a:pt x="86" y="846"/>
                  <a:pt x="91" y="847"/>
                </a:cubicBezTo>
                <a:cubicBezTo>
                  <a:pt x="92" y="847"/>
                  <a:pt x="93" y="844"/>
                  <a:pt x="94" y="844"/>
                </a:cubicBezTo>
                <a:close/>
                <a:moveTo>
                  <a:pt x="478" y="730"/>
                </a:moveTo>
                <a:cubicBezTo>
                  <a:pt x="479" y="730"/>
                  <a:pt x="480" y="731"/>
                  <a:pt x="481" y="731"/>
                </a:cubicBezTo>
                <a:cubicBezTo>
                  <a:pt x="482" y="732"/>
                  <a:pt x="483" y="731"/>
                  <a:pt x="484" y="731"/>
                </a:cubicBezTo>
                <a:cubicBezTo>
                  <a:pt x="484" y="730"/>
                  <a:pt x="483" y="729"/>
                  <a:pt x="483" y="728"/>
                </a:cubicBezTo>
                <a:cubicBezTo>
                  <a:pt x="480" y="727"/>
                  <a:pt x="478" y="726"/>
                  <a:pt x="476" y="726"/>
                </a:cubicBezTo>
                <a:cubicBezTo>
                  <a:pt x="474" y="726"/>
                  <a:pt x="473" y="729"/>
                  <a:pt x="472" y="731"/>
                </a:cubicBezTo>
                <a:cubicBezTo>
                  <a:pt x="472" y="733"/>
                  <a:pt x="474" y="734"/>
                  <a:pt x="475" y="736"/>
                </a:cubicBezTo>
                <a:cubicBezTo>
                  <a:pt x="476" y="734"/>
                  <a:pt x="477" y="733"/>
                  <a:pt x="478" y="730"/>
                </a:cubicBezTo>
                <a:close/>
                <a:moveTo>
                  <a:pt x="615" y="908"/>
                </a:moveTo>
                <a:cubicBezTo>
                  <a:pt x="615" y="909"/>
                  <a:pt x="616" y="910"/>
                  <a:pt x="616" y="911"/>
                </a:cubicBezTo>
                <a:cubicBezTo>
                  <a:pt x="620" y="911"/>
                  <a:pt x="624" y="912"/>
                  <a:pt x="628" y="911"/>
                </a:cubicBezTo>
                <a:cubicBezTo>
                  <a:pt x="629" y="911"/>
                  <a:pt x="630" y="908"/>
                  <a:pt x="631" y="907"/>
                </a:cubicBezTo>
                <a:cubicBezTo>
                  <a:pt x="629" y="906"/>
                  <a:pt x="628" y="906"/>
                  <a:pt x="626" y="906"/>
                </a:cubicBezTo>
                <a:cubicBezTo>
                  <a:pt x="625" y="906"/>
                  <a:pt x="623" y="906"/>
                  <a:pt x="622" y="906"/>
                </a:cubicBezTo>
                <a:cubicBezTo>
                  <a:pt x="620" y="907"/>
                  <a:pt x="618" y="908"/>
                  <a:pt x="615" y="908"/>
                </a:cubicBezTo>
                <a:close/>
                <a:moveTo>
                  <a:pt x="661" y="777"/>
                </a:moveTo>
                <a:cubicBezTo>
                  <a:pt x="660" y="775"/>
                  <a:pt x="659" y="772"/>
                  <a:pt x="658" y="770"/>
                </a:cubicBezTo>
                <a:cubicBezTo>
                  <a:pt x="657" y="769"/>
                  <a:pt x="655" y="768"/>
                  <a:pt x="654" y="767"/>
                </a:cubicBezTo>
                <a:cubicBezTo>
                  <a:pt x="654" y="769"/>
                  <a:pt x="653" y="771"/>
                  <a:pt x="653" y="773"/>
                </a:cubicBezTo>
                <a:cubicBezTo>
                  <a:pt x="653" y="774"/>
                  <a:pt x="653" y="776"/>
                  <a:pt x="654" y="778"/>
                </a:cubicBezTo>
                <a:cubicBezTo>
                  <a:pt x="654" y="779"/>
                  <a:pt x="654" y="780"/>
                  <a:pt x="655" y="780"/>
                </a:cubicBezTo>
                <a:cubicBezTo>
                  <a:pt x="655" y="781"/>
                  <a:pt x="656" y="780"/>
                  <a:pt x="657" y="780"/>
                </a:cubicBezTo>
                <a:cubicBezTo>
                  <a:pt x="658" y="779"/>
                  <a:pt x="660" y="778"/>
                  <a:pt x="661" y="777"/>
                </a:cubicBezTo>
                <a:close/>
                <a:moveTo>
                  <a:pt x="246" y="840"/>
                </a:moveTo>
                <a:cubicBezTo>
                  <a:pt x="250" y="843"/>
                  <a:pt x="258" y="838"/>
                  <a:pt x="260" y="832"/>
                </a:cubicBezTo>
                <a:cubicBezTo>
                  <a:pt x="253" y="831"/>
                  <a:pt x="249" y="835"/>
                  <a:pt x="246" y="840"/>
                </a:cubicBezTo>
                <a:close/>
                <a:moveTo>
                  <a:pt x="443" y="450"/>
                </a:moveTo>
                <a:cubicBezTo>
                  <a:pt x="439" y="457"/>
                  <a:pt x="442" y="475"/>
                  <a:pt x="447" y="477"/>
                </a:cubicBezTo>
                <a:cubicBezTo>
                  <a:pt x="445" y="468"/>
                  <a:pt x="444" y="460"/>
                  <a:pt x="443" y="450"/>
                </a:cubicBezTo>
                <a:close/>
                <a:moveTo>
                  <a:pt x="104" y="905"/>
                </a:moveTo>
                <a:cubicBezTo>
                  <a:pt x="105" y="905"/>
                  <a:pt x="105" y="905"/>
                  <a:pt x="105" y="906"/>
                </a:cubicBezTo>
                <a:cubicBezTo>
                  <a:pt x="107" y="908"/>
                  <a:pt x="108" y="910"/>
                  <a:pt x="111" y="908"/>
                </a:cubicBezTo>
                <a:cubicBezTo>
                  <a:pt x="112" y="907"/>
                  <a:pt x="113" y="905"/>
                  <a:pt x="113" y="905"/>
                </a:cubicBezTo>
                <a:cubicBezTo>
                  <a:pt x="111" y="903"/>
                  <a:pt x="109" y="902"/>
                  <a:pt x="106" y="901"/>
                </a:cubicBezTo>
                <a:cubicBezTo>
                  <a:pt x="104" y="901"/>
                  <a:pt x="102" y="902"/>
                  <a:pt x="99" y="903"/>
                </a:cubicBezTo>
                <a:cubicBezTo>
                  <a:pt x="99" y="905"/>
                  <a:pt x="100" y="907"/>
                  <a:pt x="101" y="909"/>
                </a:cubicBezTo>
                <a:cubicBezTo>
                  <a:pt x="102" y="907"/>
                  <a:pt x="103" y="906"/>
                  <a:pt x="104" y="905"/>
                </a:cubicBezTo>
                <a:close/>
                <a:moveTo>
                  <a:pt x="385" y="494"/>
                </a:moveTo>
                <a:cubicBezTo>
                  <a:pt x="388" y="481"/>
                  <a:pt x="386" y="473"/>
                  <a:pt x="379" y="471"/>
                </a:cubicBezTo>
                <a:cubicBezTo>
                  <a:pt x="380" y="475"/>
                  <a:pt x="382" y="479"/>
                  <a:pt x="384" y="482"/>
                </a:cubicBezTo>
                <a:cubicBezTo>
                  <a:pt x="385" y="486"/>
                  <a:pt x="380" y="490"/>
                  <a:pt x="385" y="494"/>
                </a:cubicBezTo>
                <a:close/>
                <a:moveTo>
                  <a:pt x="82" y="842"/>
                </a:moveTo>
                <a:cubicBezTo>
                  <a:pt x="83" y="833"/>
                  <a:pt x="82" y="827"/>
                  <a:pt x="78" y="825"/>
                </a:cubicBezTo>
                <a:cubicBezTo>
                  <a:pt x="76" y="831"/>
                  <a:pt x="78" y="841"/>
                  <a:pt x="82" y="842"/>
                </a:cubicBezTo>
                <a:close/>
                <a:moveTo>
                  <a:pt x="692" y="665"/>
                </a:moveTo>
                <a:cubicBezTo>
                  <a:pt x="692" y="666"/>
                  <a:pt x="692" y="666"/>
                  <a:pt x="692" y="667"/>
                </a:cubicBezTo>
                <a:cubicBezTo>
                  <a:pt x="695" y="670"/>
                  <a:pt x="704" y="671"/>
                  <a:pt x="707" y="669"/>
                </a:cubicBezTo>
                <a:cubicBezTo>
                  <a:pt x="708" y="668"/>
                  <a:pt x="707" y="665"/>
                  <a:pt x="707" y="665"/>
                </a:cubicBezTo>
                <a:cubicBezTo>
                  <a:pt x="702" y="665"/>
                  <a:pt x="697" y="665"/>
                  <a:pt x="692" y="665"/>
                </a:cubicBezTo>
                <a:close/>
                <a:moveTo>
                  <a:pt x="170" y="55"/>
                </a:moveTo>
                <a:cubicBezTo>
                  <a:pt x="173" y="56"/>
                  <a:pt x="187" y="48"/>
                  <a:pt x="189" y="45"/>
                </a:cubicBezTo>
                <a:cubicBezTo>
                  <a:pt x="184" y="44"/>
                  <a:pt x="173" y="50"/>
                  <a:pt x="170" y="55"/>
                </a:cubicBezTo>
                <a:close/>
                <a:moveTo>
                  <a:pt x="695" y="278"/>
                </a:moveTo>
                <a:cubicBezTo>
                  <a:pt x="700" y="281"/>
                  <a:pt x="704" y="281"/>
                  <a:pt x="711" y="277"/>
                </a:cubicBezTo>
                <a:cubicBezTo>
                  <a:pt x="707" y="272"/>
                  <a:pt x="705" y="272"/>
                  <a:pt x="695" y="278"/>
                </a:cubicBezTo>
                <a:close/>
                <a:moveTo>
                  <a:pt x="226" y="743"/>
                </a:moveTo>
                <a:cubicBezTo>
                  <a:pt x="230" y="745"/>
                  <a:pt x="232" y="743"/>
                  <a:pt x="234" y="740"/>
                </a:cubicBezTo>
                <a:cubicBezTo>
                  <a:pt x="234" y="739"/>
                  <a:pt x="235" y="738"/>
                  <a:pt x="235" y="738"/>
                </a:cubicBezTo>
                <a:cubicBezTo>
                  <a:pt x="236" y="738"/>
                  <a:pt x="237" y="738"/>
                  <a:pt x="237" y="738"/>
                </a:cubicBezTo>
                <a:cubicBezTo>
                  <a:pt x="237" y="737"/>
                  <a:pt x="236" y="735"/>
                  <a:pt x="236" y="735"/>
                </a:cubicBezTo>
                <a:cubicBezTo>
                  <a:pt x="232" y="735"/>
                  <a:pt x="229" y="735"/>
                  <a:pt x="226" y="735"/>
                </a:cubicBezTo>
                <a:cubicBezTo>
                  <a:pt x="225" y="735"/>
                  <a:pt x="225" y="736"/>
                  <a:pt x="225" y="737"/>
                </a:cubicBezTo>
                <a:cubicBezTo>
                  <a:pt x="226" y="737"/>
                  <a:pt x="228" y="737"/>
                  <a:pt x="230" y="738"/>
                </a:cubicBezTo>
                <a:cubicBezTo>
                  <a:pt x="228" y="740"/>
                  <a:pt x="227" y="741"/>
                  <a:pt x="226" y="743"/>
                </a:cubicBezTo>
                <a:close/>
                <a:moveTo>
                  <a:pt x="564" y="937"/>
                </a:moveTo>
                <a:cubicBezTo>
                  <a:pt x="561" y="937"/>
                  <a:pt x="560" y="937"/>
                  <a:pt x="558" y="937"/>
                </a:cubicBezTo>
                <a:cubicBezTo>
                  <a:pt x="557" y="937"/>
                  <a:pt x="556" y="936"/>
                  <a:pt x="554" y="935"/>
                </a:cubicBezTo>
                <a:cubicBezTo>
                  <a:pt x="553" y="935"/>
                  <a:pt x="551" y="935"/>
                  <a:pt x="550" y="935"/>
                </a:cubicBezTo>
                <a:cubicBezTo>
                  <a:pt x="549" y="936"/>
                  <a:pt x="549" y="939"/>
                  <a:pt x="549" y="940"/>
                </a:cubicBezTo>
                <a:cubicBezTo>
                  <a:pt x="550" y="941"/>
                  <a:pt x="552" y="942"/>
                  <a:pt x="553" y="942"/>
                </a:cubicBezTo>
                <a:cubicBezTo>
                  <a:pt x="556" y="942"/>
                  <a:pt x="558" y="941"/>
                  <a:pt x="560" y="941"/>
                </a:cubicBezTo>
                <a:cubicBezTo>
                  <a:pt x="561" y="940"/>
                  <a:pt x="562" y="939"/>
                  <a:pt x="564" y="937"/>
                </a:cubicBezTo>
                <a:close/>
                <a:moveTo>
                  <a:pt x="717" y="320"/>
                </a:moveTo>
                <a:cubicBezTo>
                  <a:pt x="722" y="321"/>
                  <a:pt x="727" y="320"/>
                  <a:pt x="728" y="317"/>
                </a:cubicBezTo>
                <a:cubicBezTo>
                  <a:pt x="728" y="316"/>
                  <a:pt x="727" y="313"/>
                  <a:pt x="726" y="313"/>
                </a:cubicBezTo>
                <a:cubicBezTo>
                  <a:pt x="721" y="311"/>
                  <a:pt x="718" y="314"/>
                  <a:pt x="717" y="320"/>
                </a:cubicBezTo>
                <a:close/>
                <a:moveTo>
                  <a:pt x="220" y="908"/>
                </a:moveTo>
                <a:cubicBezTo>
                  <a:pt x="220" y="908"/>
                  <a:pt x="220" y="907"/>
                  <a:pt x="220" y="907"/>
                </a:cubicBezTo>
                <a:cubicBezTo>
                  <a:pt x="218" y="908"/>
                  <a:pt x="217" y="909"/>
                  <a:pt x="216" y="910"/>
                </a:cubicBezTo>
                <a:cubicBezTo>
                  <a:pt x="215" y="911"/>
                  <a:pt x="215" y="914"/>
                  <a:pt x="216" y="914"/>
                </a:cubicBezTo>
                <a:cubicBezTo>
                  <a:pt x="217" y="915"/>
                  <a:pt x="219" y="914"/>
                  <a:pt x="221" y="914"/>
                </a:cubicBezTo>
                <a:cubicBezTo>
                  <a:pt x="222" y="914"/>
                  <a:pt x="224" y="914"/>
                  <a:pt x="226" y="913"/>
                </a:cubicBezTo>
                <a:cubicBezTo>
                  <a:pt x="227" y="912"/>
                  <a:pt x="228" y="911"/>
                  <a:pt x="228" y="910"/>
                </a:cubicBezTo>
                <a:cubicBezTo>
                  <a:pt x="229" y="910"/>
                  <a:pt x="227" y="908"/>
                  <a:pt x="227" y="908"/>
                </a:cubicBezTo>
                <a:cubicBezTo>
                  <a:pt x="225" y="908"/>
                  <a:pt x="222" y="908"/>
                  <a:pt x="220" y="908"/>
                </a:cubicBezTo>
                <a:close/>
                <a:moveTo>
                  <a:pt x="267" y="736"/>
                </a:moveTo>
                <a:cubicBezTo>
                  <a:pt x="268" y="736"/>
                  <a:pt x="269" y="736"/>
                  <a:pt x="269" y="736"/>
                </a:cubicBezTo>
                <a:cubicBezTo>
                  <a:pt x="270" y="733"/>
                  <a:pt x="271" y="730"/>
                  <a:pt x="271" y="727"/>
                </a:cubicBezTo>
                <a:cubicBezTo>
                  <a:pt x="272" y="729"/>
                  <a:pt x="273" y="731"/>
                  <a:pt x="274" y="734"/>
                </a:cubicBezTo>
                <a:cubicBezTo>
                  <a:pt x="276" y="731"/>
                  <a:pt x="277" y="729"/>
                  <a:pt x="277" y="727"/>
                </a:cubicBezTo>
                <a:cubicBezTo>
                  <a:pt x="277" y="726"/>
                  <a:pt x="275" y="724"/>
                  <a:pt x="274" y="724"/>
                </a:cubicBezTo>
                <a:cubicBezTo>
                  <a:pt x="272" y="724"/>
                  <a:pt x="269" y="725"/>
                  <a:pt x="268" y="726"/>
                </a:cubicBezTo>
                <a:cubicBezTo>
                  <a:pt x="267" y="729"/>
                  <a:pt x="268" y="733"/>
                  <a:pt x="267" y="736"/>
                </a:cubicBezTo>
                <a:close/>
                <a:moveTo>
                  <a:pt x="90" y="855"/>
                </a:moveTo>
                <a:cubicBezTo>
                  <a:pt x="89" y="856"/>
                  <a:pt x="89" y="856"/>
                  <a:pt x="88" y="857"/>
                </a:cubicBezTo>
                <a:cubicBezTo>
                  <a:pt x="90" y="862"/>
                  <a:pt x="91" y="867"/>
                  <a:pt x="94" y="874"/>
                </a:cubicBezTo>
                <a:cubicBezTo>
                  <a:pt x="98" y="869"/>
                  <a:pt x="95" y="864"/>
                  <a:pt x="94" y="860"/>
                </a:cubicBezTo>
                <a:cubicBezTo>
                  <a:pt x="94" y="858"/>
                  <a:pt x="91" y="857"/>
                  <a:pt x="90" y="855"/>
                </a:cubicBezTo>
                <a:close/>
                <a:moveTo>
                  <a:pt x="182" y="878"/>
                </a:moveTo>
                <a:cubicBezTo>
                  <a:pt x="187" y="878"/>
                  <a:pt x="190" y="878"/>
                  <a:pt x="194" y="878"/>
                </a:cubicBezTo>
                <a:cubicBezTo>
                  <a:pt x="196" y="877"/>
                  <a:pt x="198" y="876"/>
                  <a:pt x="199" y="875"/>
                </a:cubicBezTo>
                <a:cubicBezTo>
                  <a:pt x="200" y="875"/>
                  <a:pt x="199" y="872"/>
                  <a:pt x="198" y="872"/>
                </a:cubicBezTo>
                <a:cubicBezTo>
                  <a:pt x="196" y="872"/>
                  <a:pt x="194" y="872"/>
                  <a:pt x="192" y="872"/>
                </a:cubicBezTo>
                <a:cubicBezTo>
                  <a:pt x="189" y="874"/>
                  <a:pt x="186" y="876"/>
                  <a:pt x="182" y="878"/>
                </a:cubicBezTo>
                <a:close/>
                <a:moveTo>
                  <a:pt x="720" y="254"/>
                </a:moveTo>
                <a:cubicBezTo>
                  <a:pt x="705" y="253"/>
                  <a:pt x="704" y="254"/>
                  <a:pt x="704" y="260"/>
                </a:cubicBezTo>
                <a:cubicBezTo>
                  <a:pt x="709" y="257"/>
                  <a:pt x="715" y="259"/>
                  <a:pt x="720" y="254"/>
                </a:cubicBezTo>
                <a:close/>
                <a:moveTo>
                  <a:pt x="572" y="917"/>
                </a:moveTo>
                <a:cubicBezTo>
                  <a:pt x="571" y="917"/>
                  <a:pt x="569" y="916"/>
                  <a:pt x="568" y="917"/>
                </a:cubicBezTo>
                <a:cubicBezTo>
                  <a:pt x="567" y="917"/>
                  <a:pt x="566" y="919"/>
                  <a:pt x="565" y="920"/>
                </a:cubicBezTo>
                <a:cubicBezTo>
                  <a:pt x="566" y="921"/>
                  <a:pt x="567" y="922"/>
                  <a:pt x="568" y="922"/>
                </a:cubicBezTo>
                <a:cubicBezTo>
                  <a:pt x="570" y="922"/>
                  <a:pt x="571" y="922"/>
                  <a:pt x="573" y="922"/>
                </a:cubicBezTo>
                <a:cubicBezTo>
                  <a:pt x="575" y="922"/>
                  <a:pt x="579" y="923"/>
                  <a:pt x="579" y="920"/>
                </a:cubicBezTo>
                <a:cubicBezTo>
                  <a:pt x="579" y="916"/>
                  <a:pt x="576" y="917"/>
                  <a:pt x="573" y="917"/>
                </a:cubicBezTo>
                <a:cubicBezTo>
                  <a:pt x="573" y="917"/>
                  <a:pt x="573" y="917"/>
                  <a:pt x="572" y="917"/>
                </a:cubicBezTo>
                <a:close/>
                <a:moveTo>
                  <a:pt x="102" y="889"/>
                </a:moveTo>
                <a:cubicBezTo>
                  <a:pt x="102" y="896"/>
                  <a:pt x="104" y="899"/>
                  <a:pt x="110" y="899"/>
                </a:cubicBezTo>
                <a:cubicBezTo>
                  <a:pt x="110" y="896"/>
                  <a:pt x="110" y="892"/>
                  <a:pt x="108" y="889"/>
                </a:cubicBezTo>
                <a:cubicBezTo>
                  <a:pt x="108" y="888"/>
                  <a:pt x="104" y="889"/>
                  <a:pt x="102" y="889"/>
                </a:cubicBezTo>
                <a:close/>
                <a:moveTo>
                  <a:pt x="569" y="767"/>
                </a:moveTo>
                <a:cubicBezTo>
                  <a:pt x="563" y="763"/>
                  <a:pt x="551" y="767"/>
                  <a:pt x="551" y="772"/>
                </a:cubicBezTo>
                <a:cubicBezTo>
                  <a:pt x="558" y="775"/>
                  <a:pt x="562" y="768"/>
                  <a:pt x="569" y="767"/>
                </a:cubicBezTo>
                <a:close/>
                <a:moveTo>
                  <a:pt x="146" y="760"/>
                </a:moveTo>
                <a:cubicBezTo>
                  <a:pt x="147" y="760"/>
                  <a:pt x="148" y="760"/>
                  <a:pt x="149" y="760"/>
                </a:cubicBezTo>
                <a:cubicBezTo>
                  <a:pt x="149" y="758"/>
                  <a:pt x="149" y="757"/>
                  <a:pt x="149" y="755"/>
                </a:cubicBezTo>
                <a:cubicBezTo>
                  <a:pt x="149" y="751"/>
                  <a:pt x="149" y="747"/>
                  <a:pt x="148" y="743"/>
                </a:cubicBezTo>
                <a:cubicBezTo>
                  <a:pt x="148" y="742"/>
                  <a:pt x="147" y="741"/>
                  <a:pt x="147" y="741"/>
                </a:cubicBezTo>
                <a:cubicBezTo>
                  <a:pt x="146" y="741"/>
                  <a:pt x="145" y="742"/>
                  <a:pt x="145" y="743"/>
                </a:cubicBezTo>
                <a:cubicBezTo>
                  <a:pt x="145" y="749"/>
                  <a:pt x="146" y="754"/>
                  <a:pt x="146" y="760"/>
                </a:cubicBezTo>
                <a:close/>
                <a:moveTo>
                  <a:pt x="598" y="105"/>
                </a:moveTo>
                <a:cubicBezTo>
                  <a:pt x="598" y="105"/>
                  <a:pt x="598" y="105"/>
                  <a:pt x="598" y="105"/>
                </a:cubicBezTo>
                <a:cubicBezTo>
                  <a:pt x="601" y="113"/>
                  <a:pt x="604" y="120"/>
                  <a:pt x="607" y="128"/>
                </a:cubicBezTo>
                <a:cubicBezTo>
                  <a:pt x="608" y="127"/>
                  <a:pt x="608" y="127"/>
                  <a:pt x="608" y="126"/>
                </a:cubicBezTo>
                <a:cubicBezTo>
                  <a:pt x="606" y="120"/>
                  <a:pt x="604" y="114"/>
                  <a:pt x="602" y="107"/>
                </a:cubicBezTo>
                <a:cubicBezTo>
                  <a:pt x="602" y="106"/>
                  <a:pt x="600" y="106"/>
                  <a:pt x="598" y="105"/>
                </a:cubicBezTo>
                <a:close/>
                <a:moveTo>
                  <a:pt x="742" y="834"/>
                </a:moveTo>
                <a:cubicBezTo>
                  <a:pt x="742" y="829"/>
                  <a:pt x="741" y="828"/>
                  <a:pt x="739" y="828"/>
                </a:cubicBezTo>
                <a:cubicBezTo>
                  <a:pt x="735" y="828"/>
                  <a:pt x="732" y="829"/>
                  <a:pt x="729" y="829"/>
                </a:cubicBezTo>
                <a:cubicBezTo>
                  <a:pt x="730" y="834"/>
                  <a:pt x="731" y="835"/>
                  <a:pt x="742" y="834"/>
                </a:cubicBezTo>
                <a:close/>
                <a:moveTo>
                  <a:pt x="323" y="626"/>
                </a:moveTo>
                <a:cubicBezTo>
                  <a:pt x="327" y="624"/>
                  <a:pt x="331" y="623"/>
                  <a:pt x="334" y="622"/>
                </a:cubicBezTo>
                <a:cubicBezTo>
                  <a:pt x="335" y="621"/>
                  <a:pt x="336" y="619"/>
                  <a:pt x="336" y="618"/>
                </a:cubicBezTo>
                <a:cubicBezTo>
                  <a:pt x="336" y="618"/>
                  <a:pt x="334" y="617"/>
                  <a:pt x="333" y="617"/>
                </a:cubicBezTo>
                <a:cubicBezTo>
                  <a:pt x="327" y="616"/>
                  <a:pt x="325" y="618"/>
                  <a:pt x="323" y="626"/>
                </a:cubicBezTo>
                <a:close/>
                <a:moveTo>
                  <a:pt x="656" y="663"/>
                </a:moveTo>
                <a:cubicBezTo>
                  <a:pt x="653" y="662"/>
                  <a:pt x="651" y="662"/>
                  <a:pt x="649" y="661"/>
                </a:cubicBezTo>
                <a:cubicBezTo>
                  <a:pt x="645" y="658"/>
                  <a:pt x="643" y="659"/>
                  <a:pt x="643" y="664"/>
                </a:cubicBezTo>
                <a:cubicBezTo>
                  <a:pt x="643" y="664"/>
                  <a:pt x="643" y="665"/>
                  <a:pt x="644" y="665"/>
                </a:cubicBezTo>
                <a:cubicBezTo>
                  <a:pt x="648" y="667"/>
                  <a:pt x="652" y="669"/>
                  <a:pt x="656" y="663"/>
                </a:cubicBezTo>
                <a:close/>
                <a:moveTo>
                  <a:pt x="428" y="509"/>
                </a:moveTo>
                <a:cubicBezTo>
                  <a:pt x="430" y="504"/>
                  <a:pt x="431" y="500"/>
                  <a:pt x="433" y="495"/>
                </a:cubicBezTo>
                <a:cubicBezTo>
                  <a:pt x="425" y="494"/>
                  <a:pt x="423" y="498"/>
                  <a:pt x="428" y="509"/>
                </a:cubicBezTo>
                <a:close/>
                <a:moveTo>
                  <a:pt x="729" y="477"/>
                </a:moveTo>
                <a:cubicBezTo>
                  <a:pt x="728" y="477"/>
                  <a:pt x="728" y="476"/>
                  <a:pt x="728" y="476"/>
                </a:cubicBezTo>
                <a:cubicBezTo>
                  <a:pt x="727" y="476"/>
                  <a:pt x="725" y="477"/>
                  <a:pt x="724" y="478"/>
                </a:cubicBezTo>
                <a:cubicBezTo>
                  <a:pt x="724" y="479"/>
                  <a:pt x="724" y="480"/>
                  <a:pt x="724" y="481"/>
                </a:cubicBezTo>
                <a:cubicBezTo>
                  <a:pt x="726" y="481"/>
                  <a:pt x="727" y="482"/>
                  <a:pt x="729" y="482"/>
                </a:cubicBezTo>
                <a:cubicBezTo>
                  <a:pt x="731" y="481"/>
                  <a:pt x="734" y="480"/>
                  <a:pt x="737" y="479"/>
                </a:cubicBezTo>
                <a:cubicBezTo>
                  <a:pt x="737" y="479"/>
                  <a:pt x="738" y="477"/>
                  <a:pt x="738" y="476"/>
                </a:cubicBezTo>
                <a:cubicBezTo>
                  <a:pt x="737" y="476"/>
                  <a:pt x="736" y="474"/>
                  <a:pt x="735" y="475"/>
                </a:cubicBezTo>
                <a:cubicBezTo>
                  <a:pt x="733" y="475"/>
                  <a:pt x="731" y="476"/>
                  <a:pt x="729" y="477"/>
                </a:cubicBezTo>
                <a:close/>
                <a:moveTo>
                  <a:pt x="48" y="613"/>
                </a:moveTo>
                <a:cubicBezTo>
                  <a:pt x="49" y="612"/>
                  <a:pt x="49" y="612"/>
                  <a:pt x="49" y="611"/>
                </a:cubicBezTo>
                <a:cubicBezTo>
                  <a:pt x="45" y="609"/>
                  <a:pt x="42" y="606"/>
                  <a:pt x="37" y="604"/>
                </a:cubicBezTo>
                <a:cubicBezTo>
                  <a:pt x="37" y="613"/>
                  <a:pt x="38" y="614"/>
                  <a:pt x="48" y="613"/>
                </a:cubicBezTo>
                <a:close/>
                <a:moveTo>
                  <a:pt x="395" y="425"/>
                </a:moveTo>
                <a:cubicBezTo>
                  <a:pt x="395" y="419"/>
                  <a:pt x="394" y="414"/>
                  <a:pt x="393" y="408"/>
                </a:cubicBezTo>
                <a:cubicBezTo>
                  <a:pt x="390" y="411"/>
                  <a:pt x="389" y="413"/>
                  <a:pt x="387" y="414"/>
                </a:cubicBezTo>
                <a:cubicBezTo>
                  <a:pt x="391" y="416"/>
                  <a:pt x="390" y="416"/>
                  <a:pt x="390" y="420"/>
                </a:cubicBezTo>
                <a:cubicBezTo>
                  <a:pt x="389" y="421"/>
                  <a:pt x="390" y="422"/>
                  <a:pt x="391" y="423"/>
                </a:cubicBezTo>
                <a:cubicBezTo>
                  <a:pt x="392" y="424"/>
                  <a:pt x="394" y="424"/>
                  <a:pt x="395" y="425"/>
                </a:cubicBezTo>
                <a:close/>
                <a:moveTo>
                  <a:pt x="471" y="643"/>
                </a:moveTo>
                <a:cubicBezTo>
                  <a:pt x="469" y="653"/>
                  <a:pt x="470" y="659"/>
                  <a:pt x="475" y="661"/>
                </a:cubicBezTo>
                <a:cubicBezTo>
                  <a:pt x="477" y="655"/>
                  <a:pt x="474" y="649"/>
                  <a:pt x="471" y="643"/>
                </a:cubicBezTo>
                <a:close/>
                <a:moveTo>
                  <a:pt x="644" y="196"/>
                </a:moveTo>
                <a:cubicBezTo>
                  <a:pt x="646" y="202"/>
                  <a:pt x="652" y="205"/>
                  <a:pt x="657" y="208"/>
                </a:cubicBezTo>
                <a:cubicBezTo>
                  <a:pt x="656" y="201"/>
                  <a:pt x="650" y="198"/>
                  <a:pt x="644" y="196"/>
                </a:cubicBezTo>
                <a:close/>
                <a:moveTo>
                  <a:pt x="438" y="754"/>
                </a:moveTo>
                <a:cubicBezTo>
                  <a:pt x="442" y="754"/>
                  <a:pt x="444" y="754"/>
                  <a:pt x="446" y="753"/>
                </a:cubicBezTo>
                <a:cubicBezTo>
                  <a:pt x="447" y="752"/>
                  <a:pt x="448" y="750"/>
                  <a:pt x="449" y="749"/>
                </a:cubicBezTo>
                <a:cubicBezTo>
                  <a:pt x="447" y="748"/>
                  <a:pt x="446" y="747"/>
                  <a:pt x="445" y="747"/>
                </a:cubicBezTo>
                <a:cubicBezTo>
                  <a:pt x="443" y="747"/>
                  <a:pt x="440" y="747"/>
                  <a:pt x="437" y="747"/>
                </a:cubicBezTo>
                <a:cubicBezTo>
                  <a:pt x="437" y="749"/>
                  <a:pt x="438" y="752"/>
                  <a:pt x="438" y="754"/>
                </a:cubicBezTo>
                <a:close/>
                <a:moveTo>
                  <a:pt x="348" y="163"/>
                </a:moveTo>
                <a:cubicBezTo>
                  <a:pt x="348" y="163"/>
                  <a:pt x="349" y="163"/>
                  <a:pt x="349" y="163"/>
                </a:cubicBezTo>
                <a:cubicBezTo>
                  <a:pt x="352" y="158"/>
                  <a:pt x="354" y="153"/>
                  <a:pt x="356" y="148"/>
                </a:cubicBezTo>
                <a:cubicBezTo>
                  <a:pt x="356" y="147"/>
                  <a:pt x="355" y="146"/>
                  <a:pt x="355" y="145"/>
                </a:cubicBezTo>
                <a:cubicBezTo>
                  <a:pt x="354" y="146"/>
                  <a:pt x="353" y="146"/>
                  <a:pt x="352" y="147"/>
                </a:cubicBezTo>
                <a:cubicBezTo>
                  <a:pt x="351" y="151"/>
                  <a:pt x="349" y="154"/>
                  <a:pt x="348" y="158"/>
                </a:cubicBezTo>
                <a:cubicBezTo>
                  <a:pt x="347" y="159"/>
                  <a:pt x="348" y="161"/>
                  <a:pt x="348" y="163"/>
                </a:cubicBezTo>
                <a:close/>
                <a:moveTo>
                  <a:pt x="761" y="686"/>
                </a:moveTo>
                <a:cubicBezTo>
                  <a:pt x="760" y="686"/>
                  <a:pt x="759" y="686"/>
                  <a:pt x="759" y="686"/>
                </a:cubicBezTo>
                <a:cubicBezTo>
                  <a:pt x="757" y="687"/>
                  <a:pt x="756" y="689"/>
                  <a:pt x="755" y="690"/>
                </a:cubicBezTo>
                <a:cubicBezTo>
                  <a:pt x="756" y="691"/>
                  <a:pt x="758" y="692"/>
                  <a:pt x="759" y="692"/>
                </a:cubicBezTo>
                <a:cubicBezTo>
                  <a:pt x="762" y="692"/>
                  <a:pt x="765" y="691"/>
                  <a:pt x="767" y="691"/>
                </a:cubicBezTo>
                <a:cubicBezTo>
                  <a:pt x="768" y="690"/>
                  <a:pt x="769" y="689"/>
                  <a:pt x="770" y="688"/>
                </a:cubicBezTo>
                <a:cubicBezTo>
                  <a:pt x="769" y="688"/>
                  <a:pt x="768" y="687"/>
                  <a:pt x="767" y="687"/>
                </a:cubicBezTo>
                <a:cubicBezTo>
                  <a:pt x="765" y="686"/>
                  <a:pt x="763" y="686"/>
                  <a:pt x="761" y="686"/>
                </a:cubicBezTo>
                <a:close/>
                <a:moveTo>
                  <a:pt x="692" y="728"/>
                </a:moveTo>
                <a:cubicBezTo>
                  <a:pt x="692" y="727"/>
                  <a:pt x="692" y="727"/>
                  <a:pt x="692" y="727"/>
                </a:cubicBezTo>
                <a:cubicBezTo>
                  <a:pt x="691" y="725"/>
                  <a:pt x="690" y="724"/>
                  <a:pt x="689" y="722"/>
                </a:cubicBezTo>
                <a:cubicBezTo>
                  <a:pt x="688" y="723"/>
                  <a:pt x="686" y="725"/>
                  <a:pt x="686" y="726"/>
                </a:cubicBezTo>
                <a:cubicBezTo>
                  <a:pt x="686" y="728"/>
                  <a:pt x="686" y="730"/>
                  <a:pt x="686" y="731"/>
                </a:cubicBezTo>
                <a:cubicBezTo>
                  <a:pt x="687" y="733"/>
                  <a:pt x="688" y="734"/>
                  <a:pt x="689" y="735"/>
                </a:cubicBezTo>
                <a:cubicBezTo>
                  <a:pt x="690" y="734"/>
                  <a:pt x="691" y="733"/>
                  <a:pt x="692" y="731"/>
                </a:cubicBezTo>
                <a:cubicBezTo>
                  <a:pt x="692" y="730"/>
                  <a:pt x="692" y="729"/>
                  <a:pt x="692" y="728"/>
                </a:cubicBezTo>
                <a:close/>
                <a:moveTo>
                  <a:pt x="554" y="828"/>
                </a:moveTo>
                <a:cubicBezTo>
                  <a:pt x="556" y="831"/>
                  <a:pt x="557" y="834"/>
                  <a:pt x="559" y="834"/>
                </a:cubicBezTo>
                <a:cubicBezTo>
                  <a:pt x="562" y="834"/>
                  <a:pt x="562" y="831"/>
                  <a:pt x="562" y="828"/>
                </a:cubicBezTo>
                <a:cubicBezTo>
                  <a:pt x="561" y="826"/>
                  <a:pt x="560" y="824"/>
                  <a:pt x="559" y="822"/>
                </a:cubicBezTo>
                <a:cubicBezTo>
                  <a:pt x="557" y="824"/>
                  <a:pt x="556" y="826"/>
                  <a:pt x="554" y="828"/>
                </a:cubicBezTo>
                <a:close/>
                <a:moveTo>
                  <a:pt x="217" y="891"/>
                </a:moveTo>
                <a:cubicBezTo>
                  <a:pt x="213" y="892"/>
                  <a:pt x="211" y="892"/>
                  <a:pt x="208" y="892"/>
                </a:cubicBezTo>
                <a:cubicBezTo>
                  <a:pt x="207" y="892"/>
                  <a:pt x="206" y="893"/>
                  <a:pt x="206" y="894"/>
                </a:cubicBezTo>
                <a:cubicBezTo>
                  <a:pt x="205" y="895"/>
                  <a:pt x="206" y="896"/>
                  <a:pt x="206" y="897"/>
                </a:cubicBezTo>
                <a:cubicBezTo>
                  <a:pt x="207" y="898"/>
                  <a:pt x="209" y="898"/>
                  <a:pt x="210" y="898"/>
                </a:cubicBezTo>
                <a:cubicBezTo>
                  <a:pt x="212" y="897"/>
                  <a:pt x="214" y="897"/>
                  <a:pt x="217" y="896"/>
                </a:cubicBezTo>
                <a:cubicBezTo>
                  <a:pt x="218" y="896"/>
                  <a:pt x="219" y="894"/>
                  <a:pt x="220" y="894"/>
                </a:cubicBezTo>
                <a:cubicBezTo>
                  <a:pt x="218" y="893"/>
                  <a:pt x="217" y="892"/>
                  <a:pt x="217" y="891"/>
                </a:cubicBezTo>
                <a:close/>
                <a:moveTo>
                  <a:pt x="174" y="917"/>
                </a:moveTo>
                <a:cubicBezTo>
                  <a:pt x="176" y="917"/>
                  <a:pt x="177" y="918"/>
                  <a:pt x="178" y="918"/>
                </a:cubicBezTo>
                <a:cubicBezTo>
                  <a:pt x="179" y="918"/>
                  <a:pt x="180" y="916"/>
                  <a:pt x="179" y="916"/>
                </a:cubicBezTo>
                <a:cubicBezTo>
                  <a:pt x="178" y="915"/>
                  <a:pt x="177" y="914"/>
                  <a:pt x="176" y="913"/>
                </a:cubicBezTo>
                <a:cubicBezTo>
                  <a:pt x="174" y="913"/>
                  <a:pt x="172" y="912"/>
                  <a:pt x="170" y="913"/>
                </a:cubicBezTo>
                <a:cubicBezTo>
                  <a:pt x="169" y="913"/>
                  <a:pt x="168" y="915"/>
                  <a:pt x="168" y="916"/>
                </a:cubicBezTo>
                <a:cubicBezTo>
                  <a:pt x="167" y="917"/>
                  <a:pt x="168" y="919"/>
                  <a:pt x="169" y="920"/>
                </a:cubicBezTo>
                <a:cubicBezTo>
                  <a:pt x="170" y="920"/>
                  <a:pt x="171" y="919"/>
                  <a:pt x="173" y="919"/>
                </a:cubicBezTo>
                <a:cubicBezTo>
                  <a:pt x="173" y="918"/>
                  <a:pt x="174" y="917"/>
                  <a:pt x="174" y="917"/>
                </a:cubicBezTo>
                <a:close/>
                <a:moveTo>
                  <a:pt x="391" y="260"/>
                </a:moveTo>
                <a:cubicBezTo>
                  <a:pt x="392" y="260"/>
                  <a:pt x="392" y="260"/>
                  <a:pt x="393" y="260"/>
                </a:cubicBezTo>
                <a:cubicBezTo>
                  <a:pt x="395" y="253"/>
                  <a:pt x="391" y="246"/>
                  <a:pt x="391" y="239"/>
                </a:cubicBezTo>
                <a:cubicBezTo>
                  <a:pt x="391" y="246"/>
                  <a:pt x="391" y="253"/>
                  <a:pt x="391" y="260"/>
                </a:cubicBezTo>
                <a:close/>
                <a:moveTo>
                  <a:pt x="535" y="875"/>
                </a:moveTo>
                <a:cubicBezTo>
                  <a:pt x="538" y="879"/>
                  <a:pt x="547" y="880"/>
                  <a:pt x="550" y="878"/>
                </a:cubicBezTo>
                <a:cubicBezTo>
                  <a:pt x="550" y="877"/>
                  <a:pt x="550" y="876"/>
                  <a:pt x="551" y="874"/>
                </a:cubicBezTo>
                <a:cubicBezTo>
                  <a:pt x="550" y="874"/>
                  <a:pt x="549" y="874"/>
                  <a:pt x="548" y="874"/>
                </a:cubicBezTo>
                <a:cubicBezTo>
                  <a:pt x="545" y="874"/>
                  <a:pt x="543" y="874"/>
                  <a:pt x="541" y="874"/>
                </a:cubicBezTo>
                <a:cubicBezTo>
                  <a:pt x="539" y="875"/>
                  <a:pt x="538" y="875"/>
                  <a:pt x="535" y="875"/>
                </a:cubicBezTo>
                <a:close/>
                <a:moveTo>
                  <a:pt x="303" y="670"/>
                </a:moveTo>
                <a:cubicBezTo>
                  <a:pt x="306" y="661"/>
                  <a:pt x="304" y="657"/>
                  <a:pt x="294" y="658"/>
                </a:cubicBezTo>
                <a:cubicBezTo>
                  <a:pt x="297" y="662"/>
                  <a:pt x="300" y="666"/>
                  <a:pt x="303" y="670"/>
                </a:cubicBezTo>
                <a:close/>
                <a:moveTo>
                  <a:pt x="697" y="459"/>
                </a:moveTo>
                <a:cubicBezTo>
                  <a:pt x="694" y="461"/>
                  <a:pt x="692" y="462"/>
                  <a:pt x="692" y="464"/>
                </a:cubicBezTo>
                <a:cubicBezTo>
                  <a:pt x="692" y="468"/>
                  <a:pt x="696" y="468"/>
                  <a:pt x="699" y="468"/>
                </a:cubicBezTo>
                <a:cubicBezTo>
                  <a:pt x="700" y="468"/>
                  <a:pt x="701" y="466"/>
                  <a:pt x="703" y="466"/>
                </a:cubicBezTo>
                <a:cubicBezTo>
                  <a:pt x="701" y="464"/>
                  <a:pt x="699" y="462"/>
                  <a:pt x="697" y="459"/>
                </a:cubicBezTo>
                <a:close/>
                <a:moveTo>
                  <a:pt x="365" y="667"/>
                </a:moveTo>
                <a:cubicBezTo>
                  <a:pt x="367" y="668"/>
                  <a:pt x="368" y="670"/>
                  <a:pt x="369" y="671"/>
                </a:cubicBezTo>
                <a:cubicBezTo>
                  <a:pt x="371" y="670"/>
                  <a:pt x="372" y="669"/>
                  <a:pt x="373" y="667"/>
                </a:cubicBezTo>
                <a:cubicBezTo>
                  <a:pt x="373" y="664"/>
                  <a:pt x="371" y="664"/>
                  <a:pt x="368" y="664"/>
                </a:cubicBezTo>
                <a:cubicBezTo>
                  <a:pt x="368" y="664"/>
                  <a:pt x="368" y="664"/>
                  <a:pt x="367" y="663"/>
                </a:cubicBezTo>
                <a:cubicBezTo>
                  <a:pt x="364" y="661"/>
                  <a:pt x="362" y="662"/>
                  <a:pt x="361" y="667"/>
                </a:cubicBezTo>
                <a:cubicBezTo>
                  <a:pt x="362" y="667"/>
                  <a:pt x="364" y="667"/>
                  <a:pt x="365" y="667"/>
                </a:cubicBezTo>
                <a:close/>
                <a:moveTo>
                  <a:pt x="183" y="800"/>
                </a:moveTo>
                <a:cubicBezTo>
                  <a:pt x="184" y="800"/>
                  <a:pt x="184" y="799"/>
                  <a:pt x="185" y="799"/>
                </a:cubicBezTo>
                <a:cubicBezTo>
                  <a:pt x="185" y="791"/>
                  <a:pt x="182" y="785"/>
                  <a:pt x="176" y="784"/>
                </a:cubicBezTo>
                <a:cubicBezTo>
                  <a:pt x="179" y="790"/>
                  <a:pt x="181" y="795"/>
                  <a:pt x="183" y="800"/>
                </a:cubicBezTo>
                <a:close/>
                <a:moveTo>
                  <a:pt x="539" y="829"/>
                </a:moveTo>
                <a:cubicBezTo>
                  <a:pt x="540" y="828"/>
                  <a:pt x="540" y="828"/>
                  <a:pt x="540" y="828"/>
                </a:cubicBezTo>
                <a:cubicBezTo>
                  <a:pt x="540" y="827"/>
                  <a:pt x="539" y="826"/>
                  <a:pt x="538" y="825"/>
                </a:cubicBezTo>
                <a:cubicBezTo>
                  <a:pt x="537" y="826"/>
                  <a:pt x="535" y="826"/>
                  <a:pt x="535" y="827"/>
                </a:cubicBezTo>
                <a:cubicBezTo>
                  <a:pt x="535" y="831"/>
                  <a:pt x="536" y="834"/>
                  <a:pt x="536" y="838"/>
                </a:cubicBezTo>
                <a:cubicBezTo>
                  <a:pt x="536" y="838"/>
                  <a:pt x="538" y="839"/>
                  <a:pt x="538" y="839"/>
                </a:cubicBezTo>
                <a:cubicBezTo>
                  <a:pt x="539" y="838"/>
                  <a:pt x="540" y="837"/>
                  <a:pt x="540" y="836"/>
                </a:cubicBezTo>
                <a:cubicBezTo>
                  <a:pt x="540" y="834"/>
                  <a:pt x="539" y="831"/>
                  <a:pt x="539" y="829"/>
                </a:cubicBezTo>
                <a:close/>
                <a:moveTo>
                  <a:pt x="287" y="585"/>
                </a:moveTo>
                <a:cubicBezTo>
                  <a:pt x="287" y="585"/>
                  <a:pt x="286" y="584"/>
                  <a:pt x="285" y="582"/>
                </a:cubicBezTo>
                <a:cubicBezTo>
                  <a:pt x="284" y="583"/>
                  <a:pt x="283" y="584"/>
                  <a:pt x="282" y="586"/>
                </a:cubicBezTo>
                <a:cubicBezTo>
                  <a:pt x="281" y="588"/>
                  <a:pt x="281" y="590"/>
                  <a:pt x="281" y="593"/>
                </a:cubicBezTo>
                <a:cubicBezTo>
                  <a:pt x="281" y="594"/>
                  <a:pt x="282" y="595"/>
                  <a:pt x="282" y="596"/>
                </a:cubicBezTo>
                <a:cubicBezTo>
                  <a:pt x="284" y="595"/>
                  <a:pt x="286" y="595"/>
                  <a:pt x="286" y="594"/>
                </a:cubicBezTo>
                <a:cubicBezTo>
                  <a:pt x="287" y="591"/>
                  <a:pt x="287" y="589"/>
                  <a:pt x="287" y="585"/>
                </a:cubicBezTo>
                <a:close/>
                <a:moveTo>
                  <a:pt x="514" y="686"/>
                </a:moveTo>
                <a:cubicBezTo>
                  <a:pt x="519" y="688"/>
                  <a:pt x="538" y="685"/>
                  <a:pt x="541" y="681"/>
                </a:cubicBezTo>
                <a:cubicBezTo>
                  <a:pt x="532" y="683"/>
                  <a:pt x="524" y="684"/>
                  <a:pt x="514" y="686"/>
                </a:cubicBezTo>
                <a:close/>
                <a:moveTo>
                  <a:pt x="358" y="864"/>
                </a:moveTo>
                <a:cubicBezTo>
                  <a:pt x="358" y="864"/>
                  <a:pt x="358" y="864"/>
                  <a:pt x="357" y="863"/>
                </a:cubicBezTo>
                <a:cubicBezTo>
                  <a:pt x="353" y="865"/>
                  <a:pt x="348" y="866"/>
                  <a:pt x="344" y="867"/>
                </a:cubicBezTo>
                <a:cubicBezTo>
                  <a:pt x="342" y="868"/>
                  <a:pt x="341" y="868"/>
                  <a:pt x="340" y="869"/>
                </a:cubicBezTo>
                <a:cubicBezTo>
                  <a:pt x="340" y="869"/>
                  <a:pt x="340" y="871"/>
                  <a:pt x="341" y="871"/>
                </a:cubicBezTo>
                <a:cubicBezTo>
                  <a:pt x="342" y="871"/>
                  <a:pt x="344" y="871"/>
                  <a:pt x="345" y="871"/>
                </a:cubicBezTo>
                <a:cubicBezTo>
                  <a:pt x="348" y="870"/>
                  <a:pt x="351" y="869"/>
                  <a:pt x="354" y="868"/>
                </a:cubicBezTo>
                <a:cubicBezTo>
                  <a:pt x="356" y="867"/>
                  <a:pt x="357" y="866"/>
                  <a:pt x="358" y="864"/>
                </a:cubicBezTo>
                <a:close/>
                <a:moveTo>
                  <a:pt x="186" y="65"/>
                </a:moveTo>
                <a:cubicBezTo>
                  <a:pt x="187" y="65"/>
                  <a:pt x="187" y="66"/>
                  <a:pt x="187" y="67"/>
                </a:cubicBezTo>
                <a:cubicBezTo>
                  <a:pt x="192" y="64"/>
                  <a:pt x="197" y="61"/>
                  <a:pt x="202" y="58"/>
                </a:cubicBezTo>
                <a:cubicBezTo>
                  <a:pt x="202" y="57"/>
                  <a:pt x="201" y="56"/>
                  <a:pt x="201" y="56"/>
                </a:cubicBezTo>
                <a:cubicBezTo>
                  <a:pt x="194" y="54"/>
                  <a:pt x="191" y="62"/>
                  <a:pt x="186" y="65"/>
                </a:cubicBezTo>
                <a:close/>
                <a:moveTo>
                  <a:pt x="290" y="165"/>
                </a:moveTo>
                <a:cubicBezTo>
                  <a:pt x="286" y="169"/>
                  <a:pt x="285" y="174"/>
                  <a:pt x="288" y="180"/>
                </a:cubicBezTo>
                <a:cubicBezTo>
                  <a:pt x="292" y="176"/>
                  <a:pt x="293" y="170"/>
                  <a:pt x="290" y="165"/>
                </a:cubicBezTo>
                <a:close/>
                <a:moveTo>
                  <a:pt x="349" y="837"/>
                </a:moveTo>
                <a:cubicBezTo>
                  <a:pt x="349" y="837"/>
                  <a:pt x="349" y="837"/>
                  <a:pt x="349" y="837"/>
                </a:cubicBezTo>
                <a:cubicBezTo>
                  <a:pt x="350" y="839"/>
                  <a:pt x="350" y="840"/>
                  <a:pt x="351" y="841"/>
                </a:cubicBezTo>
                <a:cubicBezTo>
                  <a:pt x="352" y="840"/>
                  <a:pt x="353" y="839"/>
                  <a:pt x="354" y="838"/>
                </a:cubicBezTo>
                <a:cubicBezTo>
                  <a:pt x="354" y="835"/>
                  <a:pt x="354" y="832"/>
                  <a:pt x="354" y="829"/>
                </a:cubicBezTo>
                <a:cubicBezTo>
                  <a:pt x="354" y="828"/>
                  <a:pt x="352" y="828"/>
                  <a:pt x="351" y="827"/>
                </a:cubicBezTo>
                <a:cubicBezTo>
                  <a:pt x="351" y="828"/>
                  <a:pt x="349" y="829"/>
                  <a:pt x="349" y="830"/>
                </a:cubicBezTo>
                <a:cubicBezTo>
                  <a:pt x="349" y="832"/>
                  <a:pt x="349" y="835"/>
                  <a:pt x="349" y="837"/>
                </a:cubicBezTo>
                <a:close/>
                <a:moveTo>
                  <a:pt x="311" y="26"/>
                </a:moveTo>
                <a:cubicBezTo>
                  <a:pt x="313" y="31"/>
                  <a:pt x="314" y="35"/>
                  <a:pt x="316" y="39"/>
                </a:cubicBezTo>
                <a:cubicBezTo>
                  <a:pt x="318" y="35"/>
                  <a:pt x="319" y="32"/>
                  <a:pt x="321" y="27"/>
                </a:cubicBezTo>
                <a:cubicBezTo>
                  <a:pt x="318" y="27"/>
                  <a:pt x="315" y="27"/>
                  <a:pt x="311" y="26"/>
                </a:cubicBezTo>
                <a:close/>
                <a:moveTo>
                  <a:pt x="375" y="876"/>
                </a:moveTo>
                <a:cubicBezTo>
                  <a:pt x="371" y="872"/>
                  <a:pt x="369" y="876"/>
                  <a:pt x="367" y="877"/>
                </a:cubicBezTo>
                <a:cubicBezTo>
                  <a:pt x="364" y="879"/>
                  <a:pt x="362" y="881"/>
                  <a:pt x="364" y="886"/>
                </a:cubicBezTo>
                <a:cubicBezTo>
                  <a:pt x="368" y="883"/>
                  <a:pt x="372" y="879"/>
                  <a:pt x="375" y="876"/>
                </a:cubicBezTo>
                <a:close/>
                <a:moveTo>
                  <a:pt x="591" y="730"/>
                </a:moveTo>
                <a:cubicBezTo>
                  <a:pt x="586" y="731"/>
                  <a:pt x="582" y="731"/>
                  <a:pt x="578" y="732"/>
                </a:cubicBezTo>
                <a:cubicBezTo>
                  <a:pt x="578" y="732"/>
                  <a:pt x="577" y="735"/>
                  <a:pt x="578" y="735"/>
                </a:cubicBezTo>
                <a:cubicBezTo>
                  <a:pt x="581" y="738"/>
                  <a:pt x="589" y="735"/>
                  <a:pt x="591" y="730"/>
                </a:cubicBezTo>
                <a:close/>
                <a:moveTo>
                  <a:pt x="806" y="656"/>
                </a:moveTo>
                <a:cubicBezTo>
                  <a:pt x="806" y="656"/>
                  <a:pt x="805" y="655"/>
                  <a:pt x="805" y="655"/>
                </a:cubicBezTo>
                <a:cubicBezTo>
                  <a:pt x="803" y="655"/>
                  <a:pt x="801" y="655"/>
                  <a:pt x="799" y="655"/>
                </a:cubicBezTo>
                <a:cubicBezTo>
                  <a:pt x="799" y="657"/>
                  <a:pt x="799" y="658"/>
                  <a:pt x="799" y="660"/>
                </a:cubicBezTo>
                <a:cubicBezTo>
                  <a:pt x="799" y="662"/>
                  <a:pt x="799" y="663"/>
                  <a:pt x="799" y="665"/>
                </a:cubicBezTo>
                <a:cubicBezTo>
                  <a:pt x="801" y="665"/>
                  <a:pt x="803" y="665"/>
                  <a:pt x="807" y="664"/>
                </a:cubicBezTo>
                <a:cubicBezTo>
                  <a:pt x="803" y="661"/>
                  <a:pt x="802" y="659"/>
                  <a:pt x="806" y="656"/>
                </a:cubicBezTo>
                <a:close/>
                <a:moveTo>
                  <a:pt x="267" y="707"/>
                </a:moveTo>
                <a:cubicBezTo>
                  <a:pt x="268" y="707"/>
                  <a:pt x="268" y="707"/>
                  <a:pt x="269" y="707"/>
                </a:cubicBezTo>
                <a:cubicBezTo>
                  <a:pt x="270" y="703"/>
                  <a:pt x="270" y="699"/>
                  <a:pt x="270" y="695"/>
                </a:cubicBezTo>
                <a:cubicBezTo>
                  <a:pt x="270" y="694"/>
                  <a:pt x="268" y="693"/>
                  <a:pt x="267" y="692"/>
                </a:cubicBezTo>
                <a:cubicBezTo>
                  <a:pt x="267" y="692"/>
                  <a:pt x="265" y="693"/>
                  <a:pt x="265" y="694"/>
                </a:cubicBezTo>
                <a:cubicBezTo>
                  <a:pt x="265" y="698"/>
                  <a:pt x="266" y="703"/>
                  <a:pt x="267" y="707"/>
                </a:cubicBezTo>
                <a:close/>
                <a:moveTo>
                  <a:pt x="551" y="953"/>
                </a:moveTo>
                <a:cubicBezTo>
                  <a:pt x="553" y="952"/>
                  <a:pt x="555" y="950"/>
                  <a:pt x="555" y="949"/>
                </a:cubicBezTo>
                <a:cubicBezTo>
                  <a:pt x="555" y="948"/>
                  <a:pt x="552" y="945"/>
                  <a:pt x="552" y="945"/>
                </a:cubicBezTo>
                <a:cubicBezTo>
                  <a:pt x="549" y="946"/>
                  <a:pt x="547" y="948"/>
                  <a:pt x="544" y="949"/>
                </a:cubicBezTo>
                <a:cubicBezTo>
                  <a:pt x="546" y="950"/>
                  <a:pt x="548" y="952"/>
                  <a:pt x="551" y="953"/>
                </a:cubicBezTo>
                <a:close/>
                <a:moveTo>
                  <a:pt x="328" y="815"/>
                </a:moveTo>
                <a:cubicBezTo>
                  <a:pt x="328" y="815"/>
                  <a:pt x="328" y="814"/>
                  <a:pt x="328" y="813"/>
                </a:cubicBezTo>
                <a:cubicBezTo>
                  <a:pt x="325" y="812"/>
                  <a:pt x="322" y="811"/>
                  <a:pt x="319" y="810"/>
                </a:cubicBezTo>
                <a:cubicBezTo>
                  <a:pt x="318" y="810"/>
                  <a:pt x="316" y="812"/>
                  <a:pt x="316" y="812"/>
                </a:cubicBezTo>
                <a:cubicBezTo>
                  <a:pt x="316" y="814"/>
                  <a:pt x="317" y="817"/>
                  <a:pt x="318" y="817"/>
                </a:cubicBezTo>
                <a:cubicBezTo>
                  <a:pt x="321" y="817"/>
                  <a:pt x="325" y="816"/>
                  <a:pt x="328" y="815"/>
                </a:cubicBezTo>
                <a:close/>
                <a:moveTo>
                  <a:pt x="53" y="722"/>
                </a:moveTo>
                <a:cubicBezTo>
                  <a:pt x="52" y="727"/>
                  <a:pt x="52" y="730"/>
                  <a:pt x="52" y="734"/>
                </a:cubicBezTo>
                <a:cubicBezTo>
                  <a:pt x="52" y="735"/>
                  <a:pt x="53" y="736"/>
                  <a:pt x="54" y="736"/>
                </a:cubicBezTo>
                <a:cubicBezTo>
                  <a:pt x="55" y="736"/>
                  <a:pt x="56" y="735"/>
                  <a:pt x="57" y="734"/>
                </a:cubicBezTo>
                <a:cubicBezTo>
                  <a:pt x="59" y="731"/>
                  <a:pt x="57" y="726"/>
                  <a:pt x="53" y="722"/>
                </a:cubicBezTo>
                <a:close/>
                <a:moveTo>
                  <a:pt x="343" y="666"/>
                </a:moveTo>
                <a:cubicBezTo>
                  <a:pt x="340" y="670"/>
                  <a:pt x="337" y="683"/>
                  <a:pt x="339" y="686"/>
                </a:cubicBezTo>
                <a:cubicBezTo>
                  <a:pt x="339" y="686"/>
                  <a:pt x="340" y="686"/>
                  <a:pt x="341" y="687"/>
                </a:cubicBezTo>
                <a:cubicBezTo>
                  <a:pt x="341" y="686"/>
                  <a:pt x="341" y="685"/>
                  <a:pt x="341" y="684"/>
                </a:cubicBezTo>
                <a:cubicBezTo>
                  <a:pt x="342" y="680"/>
                  <a:pt x="342" y="676"/>
                  <a:pt x="343" y="672"/>
                </a:cubicBezTo>
                <a:cubicBezTo>
                  <a:pt x="343" y="670"/>
                  <a:pt x="343" y="669"/>
                  <a:pt x="343" y="666"/>
                </a:cubicBezTo>
                <a:close/>
                <a:moveTo>
                  <a:pt x="77" y="866"/>
                </a:moveTo>
                <a:cubicBezTo>
                  <a:pt x="78" y="860"/>
                  <a:pt x="77" y="855"/>
                  <a:pt x="76" y="851"/>
                </a:cubicBezTo>
                <a:cubicBezTo>
                  <a:pt x="75" y="851"/>
                  <a:pt x="74" y="850"/>
                  <a:pt x="73" y="850"/>
                </a:cubicBezTo>
                <a:cubicBezTo>
                  <a:pt x="73" y="850"/>
                  <a:pt x="72" y="851"/>
                  <a:pt x="72" y="852"/>
                </a:cubicBezTo>
                <a:cubicBezTo>
                  <a:pt x="72" y="856"/>
                  <a:pt x="73" y="861"/>
                  <a:pt x="77" y="866"/>
                </a:cubicBezTo>
                <a:close/>
                <a:moveTo>
                  <a:pt x="371" y="885"/>
                </a:moveTo>
                <a:cubicBezTo>
                  <a:pt x="367" y="887"/>
                  <a:pt x="364" y="889"/>
                  <a:pt x="362" y="891"/>
                </a:cubicBezTo>
                <a:cubicBezTo>
                  <a:pt x="360" y="892"/>
                  <a:pt x="359" y="895"/>
                  <a:pt x="362" y="896"/>
                </a:cubicBezTo>
                <a:cubicBezTo>
                  <a:pt x="365" y="897"/>
                  <a:pt x="371" y="889"/>
                  <a:pt x="371" y="885"/>
                </a:cubicBezTo>
                <a:close/>
                <a:moveTo>
                  <a:pt x="336" y="647"/>
                </a:moveTo>
                <a:cubicBezTo>
                  <a:pt x="334" y="645"/>
                  <a:pt x="333" y="644"/>
                  <a:pt x="332" y="644"/>
                </a:cubicBezTo>
                <a:cubicBezTo>
                  <a:pt x="329" y="643"/>
                  <a:pt x="326" y="645"/>
                  <a:pt x="326" y="648"/>
                </a:cubicBezTo>
                <a:cubicBezTo>
                  <a:pt x="326" y="650"/>
                  <a:pt x="328" y="651"/>
                  <a:pt x="329" y="653"/>
                </a:cubicBezTo>
                <a:cubicBezTo>
                  <a:pt x="331" y="651"/>
                  <a:pt x="333" y="649"/>
                  <a:pt x="336" y="647"/>
                </a:cubicBezTo>
                <a:close/>
                <a:moveTo>
                  <a:pt x="381" y="936"/>
                </a:moveTo>
                <a:cubicBezTo>
                  <a:pt x="384" y="932"/>
                  <a:pt x="386" y="930"/>
                  <a:pt x="388" y="928"/>
                </a:cubicBezTo>
                <a:cubicBezTo>
                  <a:pt x="388" y="927"/>
                  <a:pt x="386" y="925"/>
                  <a:pt x="385" y="925"/>
                </a:cubicBezTo>
                <a:cubicBezTo>
                  <a:pt x="382" y="926"/>
                  <a:pt x="379" y="927"/>
                  <a:pt x="378" y="931"/>
                </a:cubicBezTo>
                <a:cubicBezTo>
                  <a:pt x="378" y="932"/>
                  <a:pt x="379" y="933"/>
                  <a:pt x="381" y="936"/>
                </a:cubicBezTo>
                <a:close/>
                <a:moveTo>
                  <a:pt x="98" y="825"/>
                </a:moveTo>
                <a:cubicBezTo>
                  <a:pt x="94" y="829"/>
                  <a:pt x="95" y="839"/>
                  <a:pt x="101" y="843"/>
                </a:cubicBezTo>
                <a:cubicBezTo>
                  <a:pt x="100" y="837"/>
                  <a:pt x="99" y="832"/>
                  <a:pt x="98" y="825"/>
                </a:cubicBezTo>
                <a:close/>
                <a:moveTo>
                  <a:pt x="218" y="762"/>
                </a:moveTo>
                <a:cubicBezTo>
                  <a:pt x="219" y="762"/>
                  <a:pt x="219" y="763"/>
                  <a:pt x="219" y="763"/>
                </a:cubicBezTo>
                <a:cubicBezTo>
                  <a:pt x="221" y="763"/>
                  <a:pt x="225" y="762"/>
                  <a:pt x="225" y="761"/>
                </a:cubicBezTo>
                <a:cubicBezTo>
                  <a:pt x="225" y="758"/>
                  <a:pt x="224" y="754"/>
                  <a:pt x="223" y="750"/>
                </a:cubicBezTo>
                <a:cubicBezTo>
                  <a:pt x="216" y="753"/>
                  <a:pt x="222" y="759"/>
                  <a:pt x="218" y="762"/>
                </a:cubicBezTo>
                <a:close/>
                <a:moveTo>
                  <a:pt x="690" y="474"/>
                </a:moveTo>
                <a:cubicBezTo>
                  <a:pt x="695" y="474"/>
                  <a:pt x="700" y="475"/>
                  <a:pt x="706" y="476"/>
                </a:cubicBezTo>
                <a:cubicBezTo>
                  <a:pt x="699" y="468"/>
                  <a:pt x="693" y="468"/>
                  <a:pt x="690" y="474"/>
                </a:cubicBezTo>
                <a:close/>
                <a:moveTo>
                  <a:pt x="72" y="818"/>
                </a:moveTo>
                <a:cubicBezTo>
                  <a:pt x="71" y="818"/>
                  <a:pt x="71" y="818"/>
                  <a:pt x="70" y="818"/>
                </a:cubicBezTo>
                <a:cubicBezTo>
                  <a:pt x="69" y="825"/>
                  <a:pt x="70" y="831"/>
                  <a:pt x="73" y="837"/>
                </a:cubicBezTo>
                <a:cubicBezTo>
                  <a:pt x="74" y="837"/>
                  <a:pt x="75" y="837"/>
                  <a:pt x="75" y="836"/>
                </a:cubicBezTo>
                <a:cubicBezTo>
                  <a:pt x="74" y="830"/>
                  <a:pt x="73" y="824"/>
                  <a:pt x="72" y="818"/>
                </a:cubicBezTo>
                <a:close/>
                <a:moveTo>
                  <a:pt x="713" y="575"/>
                </a:moveTo>
                <a:cubicBezTo>
                  <a:pt x="724" y="576"/>
                  <a:pt x="726" y="578"/>
                  <a:pt x="728" y="569"/>
                </a:cubicBezTo>
                <a:cubicBezTo>
                  <a:pt x="725" y="569"/>
                  <a:pt x="723" y="569"/>
                  <a:pt x="720" y="569"/>
                </a:cubicBezTo>
                <a:cubicBezTo>
                  <a:pt x="720" y="571"/>
                  <a:pt x="721" y="572"/>
                  <a:pt x="721" y="573"/>
                </a:cubicBezTo>
                <a:cubicBezTo>
                  <a:pt x="718" y="573"/>
                  <a:pt x="716" y="574"/>
                  <a:pt x="713" y="575"/>
                </a:cubicBezTo>
                <a:close/>
                <a:moveTo>
                  <a:pt x="141" y="755"/>
                </a:moveTo>
                <a:cubicBezTo>
                  <a:pt x="142" y="755"/>
                  <a:pt x="142" y="754"/>
                  <a:pt x="143" y="754"/>
                </a:cubicBezTo>
                <a:cubicBezTo>
                  <a:pt x="142" y="750"/>
                  <a:pt x="142" y="746"/>
                  <a:pt x="141" y="742"/>
                </a:cubicBezTo>
                <a:cubicBezTo>
                  <a:pt x="141" y="741"/>
                  <a:pt x="139" y="740"/>
                  <a:pt x="138" y="740"/>
                </a:cubicBezTo>
                <a:cubicBezTo>
                  <a:pt x="137" y="741"/>
                  <a:pt x="136" y="742"/>
                  <a:pt x="136" y="743"/>
                </a:cubicBezTo>
                <a:cubicBezTo>
                  <a:pt x="138" y="747"/>
                  <a:pt x="139" y="751"/>
                  <a:pt x="141" y="755"/>
                </a:cubicBezTo>
                <a:close/>
                <a:moveTo>
                  <a:pt x="379" y="864"/>
                </a:moveTo>
                <a:cubicBezTo>
                  <a:pt x="382" y="863"/>
                  <a:pt x="384" y="863"/>
                  <a:pt x="386" y="862"/>
                </a:cubicBezTo>
                <a:cubicBezTo>
                  <a:pt x="388" y="861"/>
                  <a:pt x="389" y="859"/>
                  <a:pt x="391" y="857"/>
                </a:cubicBezTo>
                <a:cubicBezTo>
                  <a:pt x="391" y="857"/>
                  <a:pt x="390" y="856"/>
                  <a:pt x="390" y="855"/>
                </a:cubicBezTo>
                <a:cubicBezTo>
                  <a:pt x="386" y="854"/>
                  <a:pt x="379" y="860"/>
                  <a:pt x="379" y="864"/>
                </a:cubicBezTo>
                <a:close/>
                <a:moveTo>
                  <a:pt x="338" y="602"/>
                </a:moveTo>
                <a:cubicBezTo>
                  <a:pt x="340" y="603"/>
                  <a:pt x="342" y="603"/>
                  <a:pt x="344" y="604"/>
                </a:cubicBezTo>
                <a:cubicBezTo>
                  <a:pt x="344" y="604"/>
                  <a:pt x="344" y="603"/>
                  <a:pt x="344" y="602"/>
                </a:cubicBezTo>
                <a:cubicBezTo>
                  <a:pt x="343" y="602"/>
                  <a:pt x="342" y="600"/>
                  <a:pt x="341" y="600"/>
                </a:cubicBezTo>
                <a:cubicBezTo>
                  <a:pt x="336" y="600"/>
                  <a:pt x="331" y="600"/>
                  <a:pt x="327" y="604"/>
                </a:cubicBezTo>
                <a:cubicBezTo>
                  <a:pt x="332" y="607"/>
                  <a:pt x="336" y="606"/>
                  <a:pt x="338" y="602"/>
                </a:cubicBezTo>
                <a:close/>
                <a:moveTo>
                  <a:pt x="374" y="916"/>
                </a:moveTo>
                <a:cubicBezTo>
                  <a:pt x="378" y="915"/>
                  <a:pt x="381" y="914"/>
                  <a:pt x="384" y="913"/>
                </a:cubicBezTo>
                <a:cubicBezTo>
                  <a:pt x="385" y="913"/>
                  <a:pt x="386" y="910"/>
                  <a:pt x="385" y="909"/>
                </a:cubicBezTo>
                <a:cubicBezTo>
                  <a:pt x="385" y="908"/>
                  <a:pt x="384" y="907"/>
                  <a:pt x="383" y="907"/>
                </a:cubicBezTo>
                <a:cubicBezTo>
                  <a:pt x="379" y="909"/>
                  <a:pt x="376" y="910"/>
                  <a:pt x="374" y="916"/>
                </a:cubicBezTo>
                <a:close/>
                <a:moveTo>
                  <a:pt x="286" y="454"/>
                </a:moveTo>
                <a:cubicBezTo>
                  <a:pt x="283" y="448"/>
                  <a:pt x="271" y="444"/>
                  <a:pt x="267" y="447"/>
                </a:cubicBezTo>
                <a:cubicBezTo>
                  <a:pt x="273" y="449"/>
                  <a:pt x="280" y="451"/>
                  <a:pt x="286" y="454"/>
                </a:cubicBezTo>
                <a:close/>
                <a:moveTo>
                  <a:pt x="14" y="523"/>
                </a:moveTo>
                <a:cubicBezTo>
                  <a:pt x="8" y="530"/>
                  <a:pt x="9" y="538"/>
                  <a:pt x="14" y="540"/>
                </a:cubicBezTo>
                <a:cubicBezTo>
                  <a:pt x="14" y="535"/>
                  <a:pt x="14" y="530"/>
                  <a:pt x="14" y="523"/>
                </a:cubicBezTo>
                <a:close/>
                <a:moveTo>
                  <a:pt x="299" y="167"/>
                </a:moveTo>
                <a:cubicBezTo>
                  <a:pt x="294" y="171"/>
                  <a:pt x="294" y="177"/>
                  <a:pt x="297" y="182"/>
                </a:cubicBezTo>
                <a:cubicBezTo>
                  <a:pt x="301" y="177"/>
                  <a:pt x="301" y="172"/>
                  <a:pt x="299" y="167"/>
                </a:cubicBezTo>
                <a:close/>
                <a:moveTo>
                  <a:pt x="135" y="776"/>
                </a:moveTo>
                <a:cubicBezTo>
                  <a:pt x="133" y="773"/>
                  <a:pt x="131" y="771"/>
                  <a:pt x="130" y="769"/>
                </a:cubicBezTo>
                <a:cubicBezTo>
                  <a:pt x="129" y="770"/>
                  <a:pt x="126" y="772"/>
                  <a:pt x="127" y="772"/>
                </a:cubicBezTo>
                <a:cubicBezTo>
                  <a:pt x="128" y="775"/>
                  <a:pt x="130" y="777"/>
                  <a:pt x="131" y="779"/>
                </a:cubicBezTo>
                <a:cubicBezTo>
                  <a:pt x="132" y="778"/>
                  <a:pt x="133" y="777"/>
                  <a:pt x="135" y="776"/>
                </a:cubicBezTo>
                <a:close/>
                <a:moveTo>
                  <a:pt x="323" y="176"/>
                </a:moveTo>
                <a:cubicBezTo>
                  <a:pt x="319" y="179"/>
                  <a:pt x="318" y="183"/>
                  <a:pt x="319" y="186"/>
                </a:cubicBezTo>
                <a:cubicBezTo>
                  <a:pt x="320" y="187"/>
                  <a:pt x="322" y="188"/>
                  <a:pt x="324" y="189"/>
                </a:cubicBezTo>
                <a:cubicBezTo>
                  <a:pt x="324" y="187"/>
                  <a:pt x="325" y="186"/>
                  <a:pt x="325" y="184"/>
                </a:cubicBezTo>
                <a:cubicBezTo>
                  <a:pt x="325" y="182"/>
                  <a:pt x="324" y="180"/>
                  <a:pt x="323" y="176"/>
                </a:cubicBezTo>
                <a:close/>
                <a:moveTo>
                  <a:pt x="707" y="685"/>
                </a:moveTo>
                <a:cubicBezTo>
                  <a:pt x="707" y="685"/>
                  <a:pt x="706" y="684"/>
                  <a:pt x="706" y="685"/>
                </a:cubicBezTo>
                <a:cubicBezTo>
                  <a:pt x="703" y="686"/>
                  <a:pt x="700" y="688"/>
                  <a:pt x="696" y="685"/>
                </a:cubicBezTo>
                <a:cubicBezTo>
                  <a:pt x="696" y="685"/>
                  <a:pt x="694" y="687"/>
                  <a:pt x="694" y="688"/>
                </a:cubicBezTo>
                <a:cubicBezTo>
                  <a:pt x="694" y="688"/>
                  <a:pt x="694" y="690"/>
                  <a:pt x="695" y="690"/>
                </a:cubicBezTo>
                <a:cubicBezTo>
                  <a:pt x="698" y="693"/>
                  <a:pt x="706" y="689"/>
                  <a:pt x="707" y="685"/>
                </a:cubicBezTo>
                <a:close/>
                <a:moveTo>
                  <a:pt x="512" y="792"/>
                </a:moveTo>
                <a:cubicBezTo>
                  <a:pt x="511" y="794"/>
                  <a:pt x="510" y="795"/>
                  <a:pt x="510" y="796"/>
                </a:cubicBezTo>
                <a:cubicBezTo>
                  <a:pt x="510" y="797"/>
                  <a:pt x="510" y="797"/>
                  <a:pt x="511" y="797"/>
                </a:cubicBezTo>
                <a:cubicBezTo>
                  <a:pt x="513" y="796"/>
                  <a:pt x="515" y="795"/>
                  <a:pt x="517" y="794"/>
                </a:cubicBezTo>
                <a:cubicBezTo>
                  <a:pt x="515" y="793"/>
                  <a:pt x="514" y="791"/>
                  <a:pt x="512" y="790"/>
                </a:cubicBezTo>
                <a:cubicBezTo>
                  <a:pt x="511" y="789"/>
                  <a:pt x="509" y="788"/>
                  <a:pt x="507" y="787"/>
                </a:cubicBezTo>
                <a:cubicBezTo>
                  <a:pt x="506" y="787"/>
                  <a:pt x="505" y="787"/>
                  <a:pt x="504" y="788"/>
                </a:cubicBezTo>
                <a:cubicBezTo>
                  <a:pt x="505" y="789"/>
                  <a:pt x="505" y="790"/>
                  <a:pt x="506" y="791"/>
                </a:cubicBezTo>
                <a:cubicBezTo>
                  <a:pt x="508" y="791"/>
                  <a:pt x="510" y="791"/>
                  <a:pt x="512" y="792"/>
                </a:cubicBezTo>
                <a:close/>
                <a:moveTo>
                  <a:pt x="459" y="921"/>
                </a:moveTo>
                <a:cubicBezTo>
                  <a:pt x="460" y="921"/>
                  <a:pt x="460" y="921"/>
                  <a:pt x="461" y="921"/>
                </a:cubicBezTo>
                <a:cubicBezTo>
                  <a:pt x="461" y="916"/>
                  <a:pt x="461" y="912"/>
                  <a:pt x="461" y="908"/>
                </a:cubicBezTo>
                <a:cubicBezTo>
                  <a:pt x="461" y="908"/>
                  <a:pt x="459" y="907"/>
                  <a:pt x="458" y="907"/>
                </a:cubicBezTo>
                <a:cubicBezTo>
                  <a:pt x="458" y="907"/>
                  <a:pt x="457" y="909"/>
                  <a:pt x="457" y="910"/>
                </a:cubicBezTo>
                <a:cubicBezTo>
                  <a:pt x="457" y="912"/>
                  <a:pt x="457" y="914"/>
                  <a:pt x="457" y="916"/>
                </a:cubicBezTo>
                <a:cubicBezTo>
                  <a:pt x="457" y="917"/>
                  <a:pt x="458" y="919"/>
                  <a:pt x="459" y="921"/>
                </a:cubicBezTo>
                <a:close/>
                <a:moveTo>
                  <a:pt x="317" y="602"/>
                </a:moveTo>
                <a:cubicBezTo>
                  <a:pt x="317" y="602"/>
                  <a:pt x="316" y="602"/>
                  <a:pt x="316" y="602"/>
                </a:cubicBezTo>
                <a:cubicBezTo>
                  <a:pt x="314" y="606"/>
                  <a:pt x="313" y="611"/>
                  <a:pt x="311" y="615"/>
                </a:cubicBezTo>
                <a:cubicBezTo>
                  <a:pt x="311" y="616"/>
                  <a:pt x="312" y="618"/>
                  <a:pt x="313" y="619"/>
                </a:cubicBezTo>
                <a:cubicBezTo>
                  <a:pt x="314" y="618"/>
                  <a:pt x="315" y="617"/>
                  <a:pt x="316" y="616"/>
                </a:cubicBezTo>
                <a:cubicBezTo>
                  <a:pt x="316" y="611"/>
                  <a:pt x="317" y="607"/>
                  <a:pt x="317" y="602"/>
                </a:cubicBezTo>
                <a:close/>
                <a:moveTo>
                  <a:pt x="287" y="27"/>
                </a:moveTo>
                <a:cubicBezTo>
                  <a:pt x="292" y="33"/>
                  <a:pt x="297" y="36"/>
                  <a:pt x="302" y="34"/>
                </a:cubicBezTo>
                <a:cubicBezTo>
                  <a:pt x="298" y="29"/>
                  <a:pt x="293" y="28"/>
                  <a:pt x="287" y="27"/>
                </a:cubicBezTo>
                <a:close/>
                <a:moveTo>
                  <a:pt x="112" y="933"/>
                </a:moveTo>
                <a:cubicBezTo>
                  <a:pt x="110" y="929"/>
                  <a:pt x="109" y="926"/>
                  <a:pt x="108" y="922"/>
                </a:cubicBezTo>
                <a:cubicBezTo>
                  <a:pt x="107" y="922"/>
                  <a:pt x="106" y="921"/>
                  <a:pt x="105" y="921"/>
                </a:cubicBezTo>
                <a:cubicBezTo>
                  <a:pt x="105" y="921"/>
                  <a:pt x="104" y="923"/>
                  <a:pt x="104" y="923"/>
                </a:cubicBezTo>
                <a:cubicBezTo>
                  <a:pt x="103" y="927"/>
                  <a:pt x="106" y="932"/>
                  <a:pt x="112" y="933"/>
                </a:cubicBezTo>
                <a:close/>
                <a:moveTo>
                  <a:pt x="210" y="959"/>
                </a:moveTo>
                <a:cubicBezTo>
                  <a:pt x="206" y="960"/>
                  <a:pt x="202" y="961"/>
                  <a:pt x="199" y="962"/>
                </a:cubicBezTo>
                <a:cubicBezTo>
                  <a:pt x="198" y="962"/>
                  <a:pt x="198" y="964"/>
                  <a:pt x="198" y="964"/>
                </a:cubicBezTo>
                <a:cubicBezTo>
                  <a:pt x="198" y="965"/>
                  <a:pt x="199" y="966"/>
                  <a:pt x="200" y="966"/>
                </a:cubicBezTo>
                <a:cubicBezTo>
                  <a:pt x="203" y="967"/>
                  <a:pt x="208" y="964"/>
                  <a:pt x="210" y="959"/>
                </a:cubicBezTo>
                <a:close/>
                <a:moveTo>
                  <a:pt x="497" y="745"/>
                </a:moveTo>
                <a:cubicBezTo>
                  <a:pt x="498" y="748"/>
                  <a:pt x="499" y="750"/>
                  <a:pt x="499" y="750"/>
                </a:cubicBezTo>
                <a:cubicBezTo>
                  <a:pt x="504" y="750"/>
                  <a:pt x="508" y="750"/>
                  <a:pt x="514" y="749"/>
                </a:cubicBezTo>
                <a:cubicBezTo>
                  <a:pt x="509" y="744"/>
                  <a:pt x="503" y="747"/>
                  <a:pt x="497" y="745"/>
                </a:cubicBezTo>
                <a:close/>
                <a:moveTo>
                  <a:pt x="486" y="864"/>
                </a:moveTo>
                <a:cubicBezTo>
                  <a:pt x="485" y="867"/>
                  <a:pt x="484" y="868"/>
                  <a:pt x="484" y="869"/>
                </a:cubicBezTo>
                <a:cubicBezTo>
                  <a:pt x="485" y="871"/>
                  <a:pt x="487" y="873"/>
                  <a:pt x="489" y="875"/>
                </a:cubicBezTo>
                <a:cubicBezTo>
                  <a:pt x="490" y="874"/>
                  <a:pt x="492" y="872"/>
                  <a:pt x="492" y="872"/>
                </a:cubicBezTo>
                <a:cubicBezTo>
                  <a:pt x="490" y="870"/>
                  <a:pt x="489" y="867"/>
                  <a:pt x="486" y="864"/>
                </a:cubicBezTo>
                <a:close/>
                <a:moveTo>
                  <a:pt x="723" y="510"/>
                </a:moveTo>
                <a:cubicBezTo>
                  <a:pt x="723" y="510"/>
                  <a:pt x="723" y="509"/>
                  <a:pt x="723" y="509"/>
                </a:cubicBezTo>
                <a:cubicBezTo>
                  <a:pt x="714" y="504"/>
                  <a:pt x="709" y="504"/>
                  <a:pt x="706" y="509"/>
                </a:cubicBezTo>
                <a:cubicBezTo>
                  <a:pt x="712" y="509"/>
                  <a:pt x="717" y="510"/>
                  <a:pt x="723" y="510"/>
                </a:cubicBezTo>
                <a:close/>
                <a:moveTo>
                  <a:pt x="668" y="812"/>
                </a:moveTo>
                <a:cubicBezTo>
                  <a:pt x="666" y="814"/>
                  <a:pt x="664" y="816"/>
                  <a:pt x="664" y="816"/>
                </a:cubicBezTo>
                <a:cubicBezTo>
                  <a:pt x="665" y="818"/>
                  <a:pt x="667" y="820"/>
                  <a:pt x="668" y="822"/>
                </a:cubicBezTo>
                <a:cubicBezTo>
                  <a:pt x="669" y="821"/>
                  <a:pt x="672" y="819"/>
                  <a:pt x="672" y="818"/>
                </a:cubicBezTo>
                <a:cubicBezTo>
                  <a:pt x="671" y="817"/>
                  <a:pt x="669" y="815"/>
                  <a:pt x="668" y="812"/>
                </a:cubicBezTo>
                <a:close/>
                <a:moveTo>
                  <a:pt x="453" y="955"/>
                </a:moveTo>
                <a:cubicBezTo>
                  <a:pt x="455" y="958"/>
                  <a:pt x="455" y="961"/>
                  <a:pt x="457" y="962"/>
                </a:cubicBezTo>
                <a:cubicBezTo>
                  <a:pt x="460" y="963"/>
                  <a:pt x="464" y="962"/>
                  <a:pt x="467" y="963"/>
                </a:cubicBezTo>
                <a:cubicBezTo>
                  <a:pt x="467" y="962"/>
                  <a:pt x="468" y="961"/>
                  <a:pt x="468" y="961"/>
                </a:cubicBezTo>
                <a:cubicBezTo>
                  <a:pt x="466" y="960"/>
                  <a:pt x="464" y="959"/>
                  <a:pt x="462" y="958"/>
                </a:cubicBezTo>
                <a:cubicBezTo>
                  <a:pt x="459" y="957"/>
                  <a:pt x="457" y="956"/>
                  <a:pt x="453" y="955"/>
                </a:cubicBezTo>
                <a:close/>
                <a:moveTo>
                  <a:pt x="378" y="688"/>
                </a:moveTo>
                <a:cubicBezTo>
                  <a:pt x="374" y="688"/>
                  <a:pt x="372" y="688"/>
                  <a:pt x="370" y="689"/>
                </a:cubicBezTo>
                <a:cubicBezTo>
                  <a:pt x="368" y="690"/>
                  <a:pt x="367" y="692"/>
                  <a:pt x="367" y="693"/>
                </a:cubicBezTo>
                <a:cubicBezTo>
                  <a:pt x="367" y="694"/>
                  <a:pt x="368" y="696"/>
                  <a:pt x="369" y="696"/>
                </a:cubicBezTo>
                <a:cubicBezTo>
                  <a:pt x="370" y="695"/>
                  <a:pt x="371" y="694"/>
                  <a:pt x="372" y="694"/>
                </a:cubicBezTo>
                <a:cubicBezTo>
                  <a:pt x="374" y="693"/>
                  <a:pt x="375" y="693"/>
                  <a:pt x="377" y="692"/>
                </a:cubicBezTo>
                <a:cubicBezTo>
                  <a:pt x="378" y="691"/>
                  <a:pt x="378" y="690"/>
                  <a:pt x="379" y="689"/>
                </a:cubicBezTo>
                <a:cubicBezTo>
                  <a:pt x="379" y="689"/>
                  <a:pt x="378" y="688"/>
                  <a:pt x="378" y="688"/>
                </a:cubicBezTo>
                <a:close/>
                <a:moveTo>
                  <a:pt x="578" y="1001"/>
                </a:moveTo>
                <a:cubicBezTo>
                  <a:pt x="576" y="999"/>
                  <a:pt x="576" y="997"/>
                  <a:pt x="574" y="996"/>
                </a:cubicBezTo>
                <a:cubicBezTo>
                  <a:pt x="572" y="996"/>
                  <a:pt x="570" y="997"/>
                  <a:pt x="568" y="998"/>
                </a:cubicBezTo>
                <a:cubicBezTo>
                  <a:pt x="567" y="999"/>
                  <a:pt x="567" y="1000"/>
                  <a:pt x="566" y="1002"/>
                </a:cubicBezTo>
                <a:cubicBezTo>
                  <a:pt x="568" y="1002"/>
                  <a:pt x="569" y="1003"/>
                  <a:pt x="570" y="1003"/>
                </a:cubicBezTo>
                <a:cubicBezTo>
                  <a:pt x="572" y="1002"/>
                  <a:pt x="574" y="1002"/>
                  <a:pt x="578" y="1001"/>
                </a:cubicBezTo>
                <a:close/>
                <a:moveTo>
                  <a:pt x="333" y="854"/>
                </a:moveTo>
                <a:cubicBezTo>
                  <a:pt x="333" y="854"/>
                  <a:pt x="333" y="855"/>
                  <a:pt x="333" y="856"/>
                </a:cubicBezTo>
                <a:cubicBezTo>
                  <a:pt x="338" y="857"/>
                  <a:pt x="348" y="853"/>
                  <a:pt x="350" y="849"/>
                </a:cubicBezTo>
                <a:cubicBezTo>
                  <a:pt x="344" y="850"/>
                  <a:pt x="338" y="852"/>
                  <a:pt x="333" y="854"/>
                </a:cubicBezTo>
                <a:close/>
                <a:moveTo>
                  <a:pt x="334" y="908"/>
                </a:moveTo>
                <a:cubicBezTo>
                  <a:pt x="330" y="908"/>
                  <a:pt x="328" y="908"/>
                  <a:pt x="326" y="908"/>
                </a:cubicBezTo>
                <a:cubicBezTo>
                  <a:pt x="324" y="909"/>
                  <a:pt x="323" y="910"/>
                  <a:pt x="323" y="911"/>
                </a:cubicBezTo>
                <a:cubicBezTo>
                  <a:pt x="322" y="912"/>
                  <a:pt x="323" y="915"/>
                  <a:pt x="323" y="915"/>
                </a:cubicBezTo>
                <a:cubicBezTo>
                  <a:pt x="325" y="915"/>
                  <a:pt x="327" y="915"/>
                  <a:pt x="328" y="914"/>
                </a:cubicBezTo>
                <a:cubicBezTo>
                  <a:pt x="330" y="913"/>
                  <a:pt x="331" y="911"/>
                  <a:pt x="334" y="908"/>
                </a:cubicBezTo>
                <a:close/>
                <a:moveTo>
                  <a:pt x="611" y="602"/>
                </a:moveTo>
                <a:cubicBezTo>
                  <a:pt x="611" y="603"/>
                  <a:pt x="611" y="603"/>
                  <a:pt x="611" y="603"/>
                </a:cubicBezTo>
                <a:cubicBezTo>
                  <a:pt x="610" y="607"/>
                  <a:pt x="610" y="611"/>
                  <a:pt x="610" y="615"/>
                </a:cubicBezTo>
                <a:cubicBezTo>
                  <a:pt x="610" y="616"/>
                  <a:pt x="611" y="617"/>
                  <a:pt x="612" y="618"/>
                </a:cubicBezTo>
                <a:cubicBezTo>
                  <a:pt x="613" y="618"/>
                  <a:pt x="614" y="617"/>
                  <a:pt x="614" y="616"/>
                </a:cubicBezTo>
                <a:cubicBezTo>
                  <a:pt x="614" y="613"/>
                  <a:pt x="614" y="609"/>
                  <a:pt x="614" y="606"/>
                </a:cubicBezTo>
                <a:cubicBezTo>
                  <a:pt x="614" y="605"/>
                  <a:pt x="612" y="604"/>
                  <a:pt x="611" y="602"/>
                </a:cubicBezTo>
                <a:close/>
                <a:moveTo>
                  <a:pt x="577" y="560"/>
                </a:moveTo>
                <a:cubicBezTo>
                  <a:pt x="581" y="558"/>
                  <a:pt x="583" y="556"/>
                  <a:pt x="582" y="552"/>
                </a:cubicBezTo>
                <a:cubicBezTo>
                  <a:pt x="582" y="551"/>
                  <a:pt x="578" y="550"/>
                  <a:pt x="577" y="551"/>
                </a:cubicBezTo>
                <a:cubicBezTo>
                  <a:pt x="574" y="553"/>
                  <a:pt x="575" y="556"/>
                  <a:pt x="577" y="560"/>
                </a:cubicBezTo>
                <a:close/>
                <a:moveTo>
                  <a:pt x="754" y="710"/>
                </a:moveTo>
                <a:cubicBezTo>
                  <a:pt x="758" y="709"/>
                  <a:pt x="760" y="709"/>
                  <a:pt x="762" y="709"/>
                </a:cubicBezTo>
                <a:cubicBezTo>
                  <a:pt x="763" y="708"/>
                  <a:pt x="764" y="707"/>
                  <a:pt x="764" y="706"/>
                </a:cubicBezTo>
                <a:cubicBezTo>
                  <a:pt x="765" y="705"/>
                  <a:pt x="764" y="703"/>
                  <a:pt x="764" y="703"/>
                </a:cubicBezTo>
                <a:cubicBezTo>
                  <a:pt x="761" y="703"/>
                  <a:pt x="758" y="703"/>
                  <a:pt x="756" y="704"/>
                </a:cubicBezTo>
                <a:cubicBezTo>
                  <a:pt x="755" y="704"/>
                  <a:pt x="755" y="707"/>
                  <a:pt x="754" y="710"/>
                </a:cubicBezTo>
                <a:close/>
                <a:moveTo>
                  <a:pt x="718" y="405"/>
                </a:moveTo>
                <a:cubicBezTo>
                  <a:pt x="721" y="405"/>
                  <a:pt x="723" y="405"/>
                  <a:pt x="725" y="404"/>
                </a:cubicBezTo>
                <a:cubicBezTo>
                  <a:pt x="726" y="404"/>
                  <a:pt x="727" y="402"/>
                  <a:pt x="728" y="401"/>
                </a:cubicBezTo>
                <a:cubicBezTo>
                  <a:pt x="726" y="400"/>
                  <a:pt x="725" y="399"/>
                  <a:pt x="724" y="399"/>
                </a:cubicBezTo>
                <a:cubicBezTo>
                  <a:pt x="722" y="399"/>
                  <a:pt x="720" y="400"/>
                  <a:pt x="718" y="401"/>
                </a:cubicBezTo>
                <a:cubicBezTo>
                  <a:pt x="717" y="401"/>
                  <a:pt x="716" y="402"/>
                  <a:pt x="715" y="403"/>
                </a:cubicBezTo>
                <a:cubicBezTo>
                  <a:pt x="716" y="404"/>
                  <a:pt x="717" y="405"/>
                  <a:pt x="718" y="405"/>
                </a:cubicBezTo>
                <a:close/>
                <a:moveTo>
                  <a:pt x="99" y="660"/>
                </a:moveTo>
                <a:cubicBezTo>
                  <a:pt x="98" y="660"/>
                  <a:pt x="97" y="661"/>
                  <a:pt x="97" y="661"/>
                </a:cubicBezTo>
                <a:cubicBezTo>
                  <a:pt x="96" y="662"/>
                  <a:pt x="95" y="664"/>
                  <a:pt x="95" y="665"/>
                </a:cubicBezTo>
                <a:cubicBezTo>
                  <a:pt x="97" y="667"/>
                  <a:pt x="99" y="669"/>
                  <a:pt x="100" y="671"/>
                </a:cubicBezTo>
                <a:cubicBezTo>
                  <a:pt x="101" y="670"/>
                  <a:pt x="103" y="668"/>
                  <a:pt x="102" y="668"/>
                </a:cubicBezTo>
                <a:cubicBezTo>
                  <a:pt x="102" y="665"/>
                  <a:pt x="100" y="663"/>
                  <a:pt x="99" y="660"/>
                </a:cubicBezTo>
                <a:close/>
                <a:moveTo>
                  <a:pt x="235" y="871"/>
                </a:moveTo>
                <a:cubicBezTo>
                  <a:pt x="241" y="874"/>
                  <a:pt x="246" y="871"/>
                  <a:pt x="251" y="869"/>
                </a:cubicBezTo>
                <a:cubicBezTo>
                  <a:pt x="246" y="865"/>
                  <a:pt x="241" y="872"/>
                  <a:pt x="235" y="871"/>
                </a:cubicBezTo>
                <a:close/>
                <a:moveTo>
                  <a:pt x="59" y="761"/>
                </a:moveTo>
                <a:cubicBezTo>
                  <a:pt x="57" y="759"/>
                  <a:pt x="55" y="756"/>
                  <a:pt x="54" y="757"/>
                </a:cubicBezTo>
                <a:cubicBezTo>
                  <a:pt x="53" y="758"/>
                  <a:pt x="51" y="759"/>
                  <a:pt x="50" y="761"/>
                </a:cubicBezTo>
                <a:cubicBezTo>
                  <a:pt x="50" y="762"/>
                  <a:pt x="52" y="765"/>
                  <a:pt x="53" y="765"/>
                </a:cubicBezTo>
                <a:cubicBezTo>
                  <a:pt x="55" y="764"/>
                  <a:pt x="57" y="763"/>
                  <a:pt x="59" y="761"/>
                </a:cubicBezTo>
                <a:close/>
                <a:moveTo>
                  <a:pt x="555" y="141"/>
                </a:moveTo>
                <a:cubicBezTo>
                  <a:pt x="560" y="134"/>
                  <a:pt x="560" y="132"/>
                  <a:pt x="552" y="126"/>
                </a:cubicBezTo>
                <a:cubicBezTo>
                  <a:pt x="553" y="131"/>
                  <a:pt x="554" y="135"/>
                  <a:pt x="555" y="141"/>
                </a:cubicBezTo>
                <a:close/>
                <a:moveTo>
                  <a:pt x="467" y="805"/>
                </a:moveTo>
                <a:cubicBezTo>
                  <a:pt x="467" y="804"/>
                  <a:pt x="469" y="804"/>
                  <a:pt x="469" y="803"/>
                </a:cubicBezTo>
                <a:cubicBezTo>
                  <a:pt x="470" y="802"/>
                  <a:pt x="470" y="800"/>
                  <a:pt x="469" y="799"/>
                </a:cubicBezTo>
                <a:cubicBezTo>
                  <a:pt x="468" y="799"/>
                  <a:pt x="467" y="799"/>
                  <a:pt x="465" y="799"/>
                </a:cubicBezTo>
                <a:cubicBezTo>
                  <a:pt x="464" y="799"/>
                  <a:pt x="463" y="799"/>
                  <a:pt x="463" y="799"/>
                </a:cubicBezTo>
                <a:cubicBezTo>
                  <a:pt x="461" y="800"/>
                  <a:pt x="460" y="800"/>
                  <a:pt x="459" y="801"/>
                </a:cubicBezTo>
                <a:cubicBezTo>
                  <a:pt x="460" y="802"/>
                  <a:pt x="461" y="803"/>
                  <a:pt x="462" y="804"/>
                </a:cubicBezTo>
                <a:cubicBezTo>
                  <a:pt x="463" y="804"/>
                  <a:pt x="465" y="804"/>
                  <a:pt x="467" y="805"/>
                </a:cubicBezTo>
                <a:close/>
                <a:moveTo>
                  <a:pt x="495" y="750"/>
                </a:moveTo>
                <a:cubicBezTo>
                  <a:pt x="494" y="750"/>
                  <a:pt x="494" y="750"/>
                  <a:pt x="493" y="750"/>
                </a:cubicBezTo>
                <a:cubicBezTo>
                  <a:pt x="492" y="748"/>
                  <a:pt x="491" y="745"/>
                  <a:pt x="489" y="742"/>
                </a:cubicBezTo>
                <a:cubicBezTo>
                  <a:pt x="486" y="747"/>
                  <a:pt x="487" y="752"/>
                  <a:pt x="489" y="752"/>
                </a:cubicBezTo>
                <a:cubicBezTo>
                  <a:pt x="491" y="753"/>
                  <a:pt x="493" y="751"/>
                  <a:pt x="495" y="750"/>
                </a:cubicBezTo>
                <a:close/>
                <a:moveTo>
                  <a:pt x="393" y="678"/>
                </a:moveTo>
                <a:cubicBezTo>
                  <a:pt x="397" y="681"/>
                  <a:pt x="405" y="680"/>
                  <a:pt x="406" y="677"/>
                </a:cubicBezTo>
                <a:cubicBezTo>
                  <a:pt x="406" y="676"/>
                  <a:pt x="406" y="674"/>
                  <a:pt x="405" y="673"/>
                </a:cubicBezTo>
                <a:cubicBezTo>
                  <a:pt x="405" y="672"/>
                  <a:pt x="403" y="671"/>
                  <a:pt x="402" y="671"/>
                </a:cubicBezTo>
                <a:cubicBezTo>
                  <a:pt x="401" y="672"/>
                  <a:pt x="400" y="674"/>
                  <a:pt x="400" y="675"/>
                </a:cubicBezTo>
                <a:cubicBezTo>
                  <a:pt x="399" y="676"/>
                  <a:pt x="399" y="677"/>
                  <a:pt x="399" y="679"/>
                </a:cubicBezTo>
                <a:cubicBezTo>
                  <a:pt x="397" y="679"/>
                  <a:pt x="396" y="679"/>
                  <a:pt x="393" y="678"/>
                </a:cubicBezTo>
                <a:close/>
                <a:moveTo>
                  <a:pt x="799" y="710"/>
                </a:moveTo>
                <a:cubicBezTo>
                  <a:pt x="799" y="707"/>
                  <a:pt x="800" y="705"/>
                  <a:pt x="799" y="704"/>
                </a:cubicBezTo>
                <a:cubicBezTo>
                  <a:pt x="798" y="702"/>
                  <a:pt x="796" y="700"/>
                  <a:pt x="795" y="699"/>
                </a:cubicBezTo>
                <a:cubicBezTo>
                  <a:pt x="794" y="698"/>
                  <a:pt x="792" y="699"/>
                  <a:pt x="791" y="700"/>
                </a:cubicBezTo>
                <a:cubicBezTo>
                  <a:pt x="791" y="700"/>
                  <a:pt x="791" y="702"/>
                  <a:pt x="792" y="702"/>
                </a:cubicBezTo>
                <a:cubicBezTo>
                  <a:pt x="794" y="705"/>
                  <a:pt x="796" y="707"/>
                  <a:pt x="799" y="710"/>
                </a:cubicBezTo>
                <a:close/>
                <a:moveTo>
                  <a:pt x="725" y="822"/>
                </a:moveTo>
                <a:cubicBezTo>
                  <a:pt x="725" y="823"/>
                  <a:pt x="725" y="823"/>
                  <a:pt x="725" y="824"/>
                </a:cubicBezTo>
                <a:cubicBezTo>
                  <a:pt x="728" y="824"/>
                  <a:pt x="731" y="825"/>
                  <a:pt x="734" y="825"/>
                </a:cubicBezTo>
                <a:cubicBezTo>
                  <a:pt x="735" y="825"/>
                  <a:pt x="737" y="823"/>
                  <a:pt x="738" y="823"/>
                </a:cubicBezTo>
                <a:cubicBezTo>
                  <a:pt x="737" y="822"/>
                  <a:pt x="735" y="819"/>
                  <a:pt x="734" y="820"/>
                </a:cubicBezTo>
                <a:cubicBezTo>
                  <a:pt x="731" y="820"/>
                  <a:pt x="728" y="821"/>
                  <a:pt x="725" y="822"/>
                </a:cubicBezTo>
                <a:close/>
                <a:moveTo>
                  <a:pt x="138" y="725"/>
                </a:moveTo>
                <a:cubicBezTo>
                  <a:pt x="137" y="722"/>
                  <a:pt x="135" y="720"/>
                  <a:pt x="134" y="718"/>
                </a:cubicBezTo>
                <a:cubicBezTo>
                  <a:pt x="133" y="719"/>
                  <a:pt x="131" y="721"/>
                  <a:pt x="131" y="722"/>
                </a:cubicBezTo>
                <a:cubicBezTo>
                  <a:pt x="132" y="724"/>
                  <a:pt x="134" y="726"/>
                  <a:pt x="135" y="728"/>
                </a:cubicBezTo>
                <a:cubicBezTo>
                  <a:pt x="136" y="727"/>
                  <a:pt x="137" y="726"/>
                  <a:pt x="138" y="725"/>
                </a:cubicBezTo>
                <a:close/>
                <a:moveTo>
                  <a:pt x="112" y="923"/>
                </a:moveTo>
                <a:cubicBezTo>
                  <a:pt x="116" y="927"/>
                  <a:pt x="119" y="930"/>
                  <a:pt x="122" y="934"/>
                </a:cubicBezTo>
                <a:cubicBezTo>
                  <a:pt x="124" y="928"/>
                  <a:pt x="119" y="922"/>
                  <a:pt x="112" y="923"/>
                </a:cubicBezTo>
                <a:close/>
                <a:moveTo>
                  <a:pt x="530" y="717"/>
                </a:moveTo>
                <a:cubicBezTo>
                  <a:pt x="530" y="716"/>
                  <a:pt x="530" y="716"/>
                  <a:pt x="530" y="715"/>
                </a:cubicBezTo>
                <a:cubicBezTo>
                  <a:pt x="526" y="716"/>
                  <a:pt x="521" y="718"/>
                  <a:pt x="517" y="719"/>
                </a:cubicBezTo>
                <a:cubicBezTo>
                  <a:pt x="523" y="723"/>
                  <a:pt x="528" y="721"/>
                  <a:pt x="530" y="717"/>
                </a:cubicBezTo>
                <a:close/>
                <a:moveTo>
                  <a:pt x="148" y="775"/>
                </a:moveTo>
                <a:cubicBezTo>
                  <a:pt x="148" y="775"/>
                  <a:pt x="147" y="775"/>
                  <a:pt x="147" y="775"/>
                </a:cubicBezTo>
                <a:cubicBezTo>
                  <a:pt x="147" y="778"/>
                  <a:pt x="148" y="780"/>
                  <a:pt x="149" y="782"/>
                </a:cubicBezTo>
                <a:cubicBezTo>
                  <a:pt x="149" y="783"/>
                  <a:pt x="151" y="785"/>
                  <a:pt x="152" y="785"/>
                </a:cubicBezTo>
                <a:cubicBezTo>
                  <a:pt x="153" y="785"/>
                  <a:pt x="154" y="784"/>
                  <a:pt x="155" y="783"/>
                </a:cubicBezTo>
                <a:cubicBezTo>
                  <a:pt x="155" y="782"/>
                  <a:pt x="154" y="780"/>
                  <a:pt x="153" y="779"/>
                </a:cubicBezTo>
                <a:cubicBezTo>
                  <a:pt x="152" y="777"/>
                  <a:pt x="150" y="776"/>
                  <a:pt x="148" y="775"/>
                </a:cubicBezTo>
                <a:close/>
                <a:moveTo>
                  <a:pt x="405" y="784"/>
                </a:moveTo>
                <a:cubicBezTo>
                  <a:pt x="397" y="784"/>
                  <a:pt x="393" y="788"/>
                  <a:pt x="394" y="793"/>
                </a:cubicBezTo>
                <a:cubicBezTo>
                  <a:pt x="397" y="791"/>
                  <a:pt x="399" y="790"/>
                  <a:pt x="401" y="789"/>
                </a:cubicBezTo>
                <a:cubicBezTo>
                  <a:pt x="402" y="789"/>
                  <a:pt x="402" y="790"/>
                  <a:pt x="402" y="790"/>
                </a:cubicBezTo>
                <a:cubicBezTo>
                  <a:pt x="403" y="788"/>
                  <a:pt x="404" y="786"/>
                  <a:pt x="405" y="784"/>
                </a:cubicBezTo>
                <a:close/>
                <a:moveTo>
                  <a:pt x="631" y="782"/>
                </a:moveTo>
                <a:cubicBezTo>
                  <a:pt x="630" y="782"/>
                  <a:pt x="629" y="782"/>
                  <a:pt x="628" y="782"/>
                </a:cubicBezTo>
                <a:cubicBezTo>
                  <a:pt x="628" y="786"/>
                  <a:pt x="628" y="790"/>
                  <a:pt x="628" y="795"/>
                </a:cubicBezTo>
                <a:cubicBezTo>
                  <a:pt x="628" y="795"/>
                  <a:pt x="629" y="796"/>
                  <a:pt x="630" y="796"/>
                </a:cubicBezTo>
                <a:cubicBezTo>
                  <a:pt x="630" y="796"/>
                  <a:pt x="631" y="795"/>
                  <a:pt x="631" y="795"/>
                </a:cubicBezTo>
                <a:cubicBezTo>
                  <a:pt x="631" y="791"/>
                  <a:pt x="631" y="786"/>
                  <a:pt x="631" y="782"/>
                </a:cubicBezTo>
                <a:close/>
                <a:moveTo>
                  <a:pt x="391" y="602"/>
                </a:moveTo>
                <a:cubicBezTo>
                  <a:pt x="391" y="603"/>
                  <a:pt x="391" y="605"/>
                  <a:pt x="391" y="608"/>
                </a:cubicBezTo>
                <a:cubicBezTo>
                  <a:pt x="393" y="608"/>
                  <a:pt x="396" y="608"/>
                  <a:pt x="399" y="608"/>
                </a:cubicBezTo>
                <a:cubicBezTo>
                  <a:pt x="399" y="608"/>
                  <a:pt x="400" y="606"/>
                  <a:pt x="400" y="604"/>
                </a:cubicBezTo>
                <a:cubicBezTo>
                  <a:pt x="399" y="604"/>
                  <a:pt x="399" y="603"/>
                  <a:pt x="398" y="603"/>
                </a:cubicBezTo>
                <a:cubicBezTo>
                  <a:pt x="396" y="603"/>
                  <a:pt x="394" y="602"/>
                  <a:pt x="391" y="602"/>
                </a:cubicBezTo>
                <a:close/>
                <a:moveTo>
                  <a:pt x="650" y="762"/>
                </a:moveTo>
                <a:cubicBezTo>
                  <a:pt x="646" y="761"/>
                  <a:pt x="644" y="760"/>
                  <a:pt x="642" y="760"/>
                </a:cubicBezTo>
                <a:cubicBezTo>
                  <a:pt x="640" y="759"/>
                  <a:pt x="639" y="761"/>
                  <a:pt x="638" y="761"/>
                </a:cubicBezTo>
                <a:cubicBezTo>
                  <a:pt x="637" y="762"/>
                  <a:pt x="637" y="763"/>
                  <a:pt x="638" y="763"/>
                </a:cubicBezTo>
                <a:cubicBezTo>
                  <a:pt x="640" y="764"/>
                  <a:pt x="643" y="765"/>
                  <a:pt x="646" y="765"/>
                </a:cubicBezTo>
                <a:cubicBezTo>
                  <a:pt x="647" y="765"/>
                  <a:pt x="648" y="763"/>
                  <a:pt x="650" y="762"/>
                </a:cubicBezTo>
                <a:close/>
                <a:moveTo>
                  <a:pt x="13" y="636"/>
                </a:moveTo>
                <a:cubicBezTo>
                  <a:pt x="19" y="636"/>
                  <a:pt x="21" y="634"/>
                  <a:pt x="21" y="629"/>
                </a:cubicBezTo>
                <a:cubicBezTo>
                  <a:pt x="21" y="628"/>
                  <a:pt x="18" y="628"/>
                  <a:pt x="17" y="627"/>
                </a:cubicBezTo>
                <a:cubicBezTo>
                  <a:pt x="16" y="630"/>
                  <a:pt x="15" y="633"/>
                  <a:pt x="13" y="636"/>
                </a:cubicBezTo>
                <a:close/>
                <a:moveTo>
                  <a:pt x="113" y="707"/>
                </a:moveTo>
                <a:cubicBezTo>
                  <a:pt x="112" y="704"/>
                  <a:pt x="111" y="701"/>
                  <a:pt x="110" y="699"/>
                </a:cubicBezTo>
                <a:cubicBezTo>
                  <a:pt x="109" y="698"/>
                  <a:pt x="109" y="697"/>
                  <a:pt x="108" y="697"/>
                </a:cubicBezTo>
                <a:cubicBezTo>
                  <a:pt x="108" y="697"/>
                  <a:pt x="106" y="698"/>
                  <a:pt x="106" y="698"/>
                </a:cubicBezTo>
                <a:cubicBezTo>
                  <a:pt x="107" y="701"/>
                  <a:pt x="107" y="704"/>
                  <a:pt x="108" y="707"/>
                </a:cubicBezTo>
                <a:cubicBezTo>
                  <a:pt x="108" y="708"/>
                  <a:pt x="112" y="707"/>
                  <a:pt x="113" y="707"/>
                </a:cubicBezTo>
                <a:close/>
                <a:moveTo>
                  <a:pt x="281" y="480"/>
                </a:moveTo>
                <a:cubicBezTo>
                  <a:pt x="281" y="481"/>
                  <a:pt x="281" y="481"/>
                  <a:pt x="280" y="482"/>
                </a:cubicBezTo>
                <a:cubicBezTo>
                  <a:pt x="282" y="482"/>
                  <a:pt x="283" y="483"/>
                  <a:pt x="285" y="484"/>
                </a:cubicBezTo>
                <a:cubicBezTo>
                  <a:pt x="286" y="481"/>
                  <a:pt x="292" y="482"/>
                  <a:pt x="291" y="477"/>
                </a:cubicBezTo>
                <a:cubicBezTo>
                  <a:pt x="291" y="476"/>
                  <a:pt x="289" y="475"/>
                  <a:pt x="288" y="475"/>
                </a:cubicBezTo>
                <a:cubicBezTo>
                  <a:pt x="288" y="475"/>
                  <a:pt x="286" y="476"/>
                  <a:pt x="286" y="477"/>
                </a:cubicBezTo>
                <a:cubicBezTo>
                  <a:pt x="286" y="477"/>
                  <a:pt x="286" y="478"/>
                  <a:pt x="285" y="479"/>
                </a:cubicBezTo>
                <a:cubicBezTo>
                  <a:pt x="284" y="480"/>
                  <a:pt x="282" y="480"/>
                  <a:pt x="281" y="480"/>
                </a:cubicBezTo>
                <a:close/>
                <a:moveTo>
                  <a:pt x="501" y="704"/>
                </a:moveTo>
                <a:cubicBezTo>
                  <a:pt x="501" y="705"/>
                  <a:pt x="501" y="705"/>
                  <a:pt x="501" y="706"/>
                </a:cubicBezTo>
                <a:cubicBezTo>
                  <a:pt x="507" y="708"/>
                  <a:pt x="512" y="707"/>
                  <a:pt x="515" y="701"/>
                </a:cubicBezTo>
                <a:cubicBezTo>
                  <a:pt x="510" y="702"/>
                  <a:pt x="505" y="703"/>
                  <a:pt x="501" y="704"/>
                </a:cubicBezTo>
                <a:close/>
                <a:moveTo>
                  <a:pt x="239" y="745"/>
                </a:moveTo>
                <a:cubicBezTo>
                  <a:pt x="234" y="747"/>
                  <a:pt x="230" y="749"/>
                  <a:pt x="225" y="751"/>
                </a:cubicBezTo>
                <a:cubicBezTo>
                  <a:pt x="231" y="754"/>
                  <a:pt x="237" y="752"/>
                  <a:pt x="239" y="745"/>
                </a:cubicBezTo>
                <a:close/>
                <a:moveTo>
                  <a:pt x="188" y="941"/>
                </a:moveTo>
                <a:cubicBezTo>
                  <a:pt x="190" y="939"/>
                  <a:pt x="192" y="937"/>
                  <a:pt x="194" y="935"/>
                </a:cubicBezTo>
                <a:cubicBezTo>
                  <a:pt x="193" y="934"/>
                  <a:pt x="191" y="933"/>
                  <a:pt x="191" y="933"/>
                </a:cubicBezTo>
                <a:cubicBezTo>
                  <a:pt x="189" y="934"/>
                  <a:pt x="184" y="933"/>
                  <a:pt x="184" y="938"/>
                </a:cubicBezTo>
                <a:cubicBezTo>
                  <a:pt x="184" y="939"/>
                  <a:pt x="186" y="940"/>
                  <a:pt x="188" y="941"/>
                </a:cubicBezTo>
                <a:close/>
                <a:moveTo>
                  <a:pt x="453" y="766"/>
                </a:moveTo>
                <a:cubicBezTo>
                  <a:pt x="451" y="762"/>
                  <a:pt x="450" y="758"/>
                  <a:pt x="449" y="755"/>
                </a:cubicBezTo>
                <a:cubicBezTo>
                  <a:pt x="448" y="755"/>
                  <a:pt x="447" y="755"/>
                  <a:pt x="447" y="755"/>
                </a:cubicBezTo>
                <a:cubicBezTo>
                  <a:pt x="446" y="757"/>
                  <a:pt x="446" y="760"/>
                  <a:pt x="446" y="762"/>
                </a:cubicBezTo>
                <a:cubicBezTo>
                  <a:pt x="447" y="764"/>
                  <a:pt x="449" y="766"/>
                  <a:pt x="453" y="766"/>
                </a:cubicBezTo>
                <a:close/>
                <a:moveTo>
                  <a:pt x="563" y="717"/>
                </a:moveTo>
                <a:cubicBezTo>
                  <a:pt x="564" y="721"/>
                  <a:pt x="568" y="722"/>
                  <a:pt x="572" y="721"/>
                </a:cubicBezTo>
                <a:cubicBezTo>
                  <a:pt x="574" y="720"/>
                  <a:pt x="577" y="719"/>
                  <a:pt x="576" y="716"/>
                </a:cubicBezTo>
                <a:cubicBezTo>
                  <a:pt x="571" y="716"/>
                  <a:pt x="567" y="717"/>
                  <a:pt x="563" y="717"/>
                </a:cubicBezTo>
                <a:close/>
                <a:moveTo>
                  <a:pt x="384" y="660"/>
                </a:moveTo>
                <a:cubicBezTo>
                  <a:pt x="384" y="661"/>
                  <a:pt x="385" y="661"/>
                  <a:pt x="385" y="662"/>
                </a:cubicBezTo>
                <a:cubicBezTo>
                  <a:pt x="387" y="659"/>
                  <a:pt x="389" y="657"/>
                  <a:pt x="391" y="655"/>
                </a:cubicBezTo>
                <a:cubicBezTo>
                  <a:pt x="391" y="654"/>
                  <a:pt x="390" y="652"/>
                  <a:pt x="389" y="651"/>
                </a:cubicBezTo>
                <a:cubicBezTo>
                  <a:pt x="388" y="652"/>
                  <a:pt x="386" y="652"/>
                  <a:pt x="385" y="654"/>
                </a:cubicBezTo>
                <a:cubicBezTo>
                  <a:pt x="384" y="656"/>
                  <a:pt x="384" y="658"/>
                  <a:pt x="384" y="660"/>
                </a:cubicBezTo>
                <a:close/>
                <a:moveTo>
                  <a:pt x="239" y="808"/>
                </a:moveTo>
                <a:cubicBezTo>
                  <a:pt x="241" y="810"/>
                  <a:pt x="242" y="812"/>
                  <a:pt x="243" y="812"/>
                </a:cubicBezTo>
                <a:cubicBezTo>
                  <a:pt x="246" y="812"/>
                  <a:pt x="249" y="811"/>
                  <a:pt x="250" y="809"/>
                </a:cubicBezTo>
                <a:cubicBezTo>
                  <a:pt x="252" y="807"/>
                  <a:pt x="250" y="806"/>
                  <a:pt x="248" y="806"/>
                </a:cubicBezTo>
                <a:cubicBezTo>
                  <a:pt x="245" y="806"/>
                  <a:pt x="243" y="807"/>
                  <a:pt x="239" y="808"/>
                </a:cubicBezTo>
                <a:close/>
                <a:moveTo>
                  <a:pt x="788" y="734"/>
                </a:moveTo>
                <a:cubicBezTo>
                  <a:pt x="789" y="736"/>
                  <a:pt x="791" y="738"/>
                  <a:pt x="792" y="740"/>
                </a:cubicBezTo>
                <a:cubicBezTo>
                  <a:pt x="793" y="738"/>
                  <a:pt x="795" y="737"/>
                  <a:pt x="795" y="736"/>
                </a:cubicBezTo>
                <a:cubicBezTo>
                  <a:pt x="794" y="734"/>
                  <a:pt x="793" y="732"/>
                  <a:pt x="791" y="730"/>
                </a:cubicBezTo>
                <a:cubicBezTo>
                  <a:pt x="790" y="731"/>
                  <a:pt x="789" y="732"/>
                  <a:pt x="788" y="734"/>
                </a:cubicBezTo>
                <a:close/>
                <a:moveTo>
                  <a:pt x="490" y="898"/>
                </a:moveTo>
                <a:cubicBezTo>
                  <a:pt x="490" y="899"/>
                  <a:pt x="490" y="899"/>
                  <a:pt x="490" y="900"/>
                </a:cubicBezTo>
                <a:cubicBezTo>
                  <a:pt x="494" y="900"/>
                  <a:pt x="497" y="901"/>
                  <a:pt x="501" y="901"/>
                </a:cubicBezTo>
                <a:cubicBezTo>
                  <a:pt x="501" y="898"/>
                  <a:pt x="500" y="896"/>
                  <a:pt x="500" y="894"/>
                </a:cubicBezTo>
                <a:cubicBezTo>
                  <a:pt x="496" y="895"/>
                  <a:pt x="493" y="897"/>
                  <a:pt x="490" y="898"/>
                </a:cubicBezTo>
                <a:close/>
                <a:moveTo>
                  <a:pt x="649" y="123"/>
                </a:moveTo>
                <a:cubicBezTo>
                  <a:pt x="649" y="123"/>
                  <a:pt x="648" y="123"/>
                  <a:pt x="648" y="124"/>
                </a:cubicBezTo>
                <a:cubicBezTo>
                  <a:pt x="651" y="131"/>
                  <a:pt x="654" y="137"/>
                  <a:pt x="656" y="144"/>
                </a:cubicBezTo>
                <a:cubicBezTo>
                  <a:pt x="657" y="144"/>
                  <a:pt x="657" y="144"/>
                  <a:pt x="658" y="144"/>
                </a:cubicBezTo>
                <a:cubicBezTo>
                  <a:pt x="655" y="137"/>
                  <a:pt x="654" y="129"/>
                  <a:pt x="649" y="123"/>
                </a:cubicBezTo>
                <a:close/>
                <a:moveTo>
                  <a:pt x="320" y="960"/>
                </a:moveTo>
                <a:cubicBezTo>
                  <a:pt x="319" y="960"/>
                  <a:pt x="319" y="959"/>
                  <a:pt x="319" y="959"/>
                </a:cubicBezTo>
                <a:cubicBezTo>
                  <a:pt x="316" y="960"/>
                  <a:pt x="313" y="961"/>
                  <a:pt x="309" y="963"/>
                </a:cubicBezTo>
                <a:cubicBezTo>
                  <a:pt x="312" y="965"/>
                  <a:pt x="313" y="967"/>
                  <a:pt x="315" y="968"/>
                </a:cubicBezTo>
                <a:cubicBezTo>
                  <a:pt x="317" y="965"/>
                  <a:pt x="318" y="963"/>
                  <a:pt x="320" y="960"/>
                </a:cubicBezTo>
                <a:close/>
                <a:moveTo>
                  <a:pt x="268" y="820"/>
                </a:moveTo>
                <a:cubicBezTo>
                  <a:pt x="265" y="821"/>
                  <a:pt x="263" y="820"/>
                  <a:pt x="262" y="821"/>
                </a:cubicBezTo>
                <a:cubicBezTo>
                  <a:pt x="260" y="821"/>
                  <a:pt x="259" y="823"/>
                  <a:pt x="258" y="824"/>
                </a:cubicBezTo>
                <a:cubicBezTo>
                  <a:pt x="259" y="825"/>
                  <a:pt x="260" y="826"/>
                  <a:pt x="261" y="827"/>
                </a:cubicBezTo>
                <a:cubicBezTo>
                  <a:pt x="265" y="828"/>
                  <a:pt x="267" y="826"/>
                  <a:pt x="268" y="820"/>
                </a:cubicBezTo>
                <a:close/>
                <a:moveTo>
                  <a:pt x="415" y="271"/>
                </a:moveTo>
                <a:cubicBezTo>
                  <a:pt x="412" y="273"/>
                  <a:pt x="408" y="273"/>
                  <a:pt x="409" y="278"/>
                </a:cubicBezTo>
                <a:cubicBezTo>
                  <a:pt x="409" y="279"/>
                  <a:pt x="412" y="281"/>
                  <a:pt x="413" y="281"/>
                </a:cubicBezTo>
                <a:cubicBezTo>
                  <a:pt x="417" y="279"/>
                  <a:pt x="416" y="275"/>
                  <a:pt x="415" y="271"/>
                </a:cubicBezTo>
                <a:close/>
                <a:moveTo>
                  <a:pt x="319" y="892"/>
                </a:moveTo>
                <a:cubicBezTo>
                  <a:pt x="322" y="892"/>
                  <a:pt x="324" y="892"/>
                  <a:pt x="324" y="892"/>
                </a:cubicBezTo>
                <a:cubicBezTo>
                  <a:pt x="325" y="891"/>
                  <a:pt x="327" y="888"/>
                  <a:pt x="326" y="887"/>
                </a:cubicBezTo>
                <a:cubicBezTo>
                  <a:pt x="323" y="883"/>
                  <a:pt x="321" y="890"/>
                  <a:pt x="318" y="888"/>
                </a:cubicBezTo>
                <a:cubicBezTo>
                  <a:pt x="318" y="888"/>
                  <a:pt x="316" y="889"/>
                  <a:pt x="316" y="889"/>
                </a:cubicBezTo>
                <a:cubicBezTo>
                  <a:pt x="316" y="890"/>
                  <a:pt x="317" y="891"/>
                  <a:pt x="318" y="892"/>
                </a:cubicBezTo>
                <a:cubicBezTo>
                  <a:pt x="318" y="892"/>
                  <a:pt x="320" y="892"/>
                  <a:pt x="319" y="892"/>
                </a:cubicBezTo>
                <a:close/>
                <a:moveTo>
                  <a:pt x="694" y="603"/>
                </a:moveTo>
                <a:cubicBezTo>
                  <a:pt x="695" y="604"/>
                  <a:pt x="696" y="605"/>
                  <a:pt x="697" y="606"/>
                </a:cubicBezTo>
                <a:cubicBezTo>
                  <a:pt x="698" y="605"/>
                  <a:pt x="699" y="604"/>
                  <a:pt x="700" y="603"/>
                </a:cubicBezTo>
                <a:cubicBezTo>
                  <a:pt x="700" y="602"/>
                  <a:pt x="700" y="601"/>
                  <a:pt x="700" y="600"/>
                </a:cubicBezTo>
                <a:cubicBezTo>
                  <a:pt x="701" y="599"/>
                  <a:pt x="700" y="597"/>
                  <a:pt x="700" y="596"/>
                </a:cubicBezTo>
                <a:cubicBezTo>
                  <a:pt x="699" y="596"/>
                  <a:pt x="697" y="596"/>
                  <a:pt x="697" y="597"/>
                </a:cubicBezTo>
                <a:cubicBezTo>
                  <a:pt x="695" y="599"/>
                  <a:pt x="695" y="600"/>
                  <a:pt x="694" y="603"/>
                </a:cubicBezTo>
                <a:close/>
                <a:moveTo>
                  <a:pt x="585" y="47"/>
                </a:moveTo>
                <a:cubicBezTo>
                  <a:pt x="583" y="45"/>
                  <a:pt x="582" y="43"/>
                  <a:pt x="581" y="40"/>
                </a:cubicBezTo>
                <a:cubicBezTo>
                  <a:pt x="580" y="42"/>
                  <a:pt x="578" y="43"/>
                  <a:pt x="578" y="44"/>
                </a:cubicBezTo>
                <a:cubicBezTo>
                  <a:pt x="579" y="47"/>
                  <a:pt x="580" y="49"/>
                  <a:pt x="582" y="51"/>
                </a:cubicBezTo>
                <a:cubicBezTo>
                  <a:pt x="583" y="50"/>
                  <a:pt x="583" y="49"/>
                  <a:pt x="585" y="47"/>
                </a:cubicBezTo>
                <a:close/>
                <a:moveTo>
                  <a:pt x="298" y="750"/>
                </a:moveTo>
                <a:cubicBezTo>
                  <a:pt x="298" y="751"/>
                  <a:pt x="298" y="751"/>
                  <a:pt x="299" y="751"/>
                </a:cubicBezTo>
                <a:cubicBezTo>
                  <a:pt x="301" y="750"/>
                  <a:pt x="303" y="748"/>
                  <a:pt x="304" y="746"/>
                </a:cubicBezTo>
                <a:cubicBezTo>
                  <a:pt x="304" y="745"/>
                  <a:pt x="304" y="743"/>
                  <a:pt x="303" y="742"/>
                </a:cubicBezTo>
                <a:cubicBezTo>
                  <a:pt x="302" y="742"/>
                  <a:pt x="300" y="743"/>
                  <a:pt x="299" y="744"/>
                </a:cubicBezTo>
                <a:cubicBezTo>
                  <a:pt x="298" y="746"/>
                  <a:pt x="298" y="748"/>
                  <a:pt x="298" y="750"/>
                </a:cubicBezTo>
                <a:close/>
                <a:moveTo>
                  <a:pt x="279" y="453"/>
                </a:moveTo>
                <a:cubicBezTo>
                  <a:pt x="277" y="455"/>
                  <a:pt x="276" y="457"/>
                  <a:pt x="276" y="458"/>
                </a:cubicBezTo>
                <a:cubicBezTo>
                  <a:pt x="276" y="460"/>
                  <a:pt x="278" y="461"/>
                  <a:pt x="279" y="463"/>
                </a:cubicBezTo>
                <a:cubicBezTo>
                  <a:pt x="280" y="461"/>
                  <a:pt x="282" y="460"/>
                  <a:pt x="283" y="458"/>
                </a:cubicBezTo>
                <a:cubicBezTo>
                  <a:pt x="283" y="457"/>
                  <a:pt x="281" y="455"/>
                  <a:pt x="279" y="453"/>
                </a:cubicBezTo>
                <a:close/>
                <a:moveTo>
                  <a:pt x="378" y="422"/>
                </a:moveTo>
                <a:cubicBezTo>
                  <a:pt x="378" y="423"/>
                  <a:pt x="378" y="423"/>
                  <a:pt x="377" y="423"/>
                </a:cubicBezTo>
                <a:cubicBezTo>
                  <a:pt x="380" y="430"/>
                  <a:pt x="382" y="436"/>
                  <a:pt x="384" y="442"/>
                </a:cubicBezTo>
                <a:cubicBezTo>
                  <a:pt x="388" y="437"/>
                  <a:pt x="383" y="432"/>
                  <a:pt x="378" y="422"/>
                </a:cubicBezTo>
                <a:close/>
                <a:moveTo>
                  <a:pt x="270" y="687"/>
                </a:moveTo>
                <a:cubicBezTo>
                  <a:pt x="270" y="687"/>
                  <a:pt x="270" y="686"/>
                  <a:pt x="270" y="686"/>
                </a:cubicBezTo>
                <a:cubicBezTo>
                  <a:pt x="268" y="685"/>
                  <a:pt x="265" y="684"/>
                  <a:pt x="263" y="684"/>
                </a:cubicBezTo>
                <a:cubicBezTo>
                  <a:pt x="262" y="684"/>
                  <a:pt x="260" y="685"/>
                  <a:pt x="259" y="686"/>
                </a:cubicBezTo>
                <a:cubicBezTo>
                  <a:pt x="261" y="687"/>
                  <a:pt x="264" y="689"/>
                  <a:pt x="266" y="690"/>
                </a:cubicBezTo>
                <a:cubicBezTo>
                  <a:pt x="267" y="690"/>
                  <a:pt x="269" y="688"/>
                  <a:pt x="270" y="687"/>
                </a:cubicBezTo>
                <a:close/>
                <a:moveTo>
                  <a:pt x="132" y="858"/>
                </a:moveTo>
                <a:cubicBezTo>
                  <a:pt x="134" y="858"/>
                  <a:pt x="136" y="857"/>
                  <a:pt x="137" y="857"/>
                </a:cubicBezTo>
                <a:cubicBezTo>
                  <a:pt x="139" y="857"/>
                  <a:pt x="140" y="857"/>
                  <a:pt x="141" y="856"/>
                </a:cubicBezTo>
                <a:cubicBezTo>
                  <a:pt x="141" y="856"/>
                  <a:pt x="141" y="854"/>
                  <a:pt x="141" y="854"/>
                </a:cubicBezTo>
                <a:cubicBezTo>
                  <a:pt x="140" y="853"/>
                  <a:pt x="138" y="852"/>
                  <a:pt x="137" y="852"/>
                </a:cubicBezTo>
                <a:cubicBezTo>
                  <a:pt x="135" y="853"/>
                  <a:pt x="132" y="854"/>
                  <a:pt x="129" y="855"/>
                </a:cubicBezTo>
                <a:cubicBezTo>
                  <a:pt x="130" y="856"/>
                  <a:pt x="131" y="857"/>
                  <a:pt x="132" y="858"/>
                </a:cubicBezTo>
                <a:close/>
                <a:moveTo>
                  <a:pt x="343" y="899"/>
                </a:moveTo>
                <a:cubicBezTo>
                  <a:pt x="347" y="899"/>
                  <a:pt x="350" y="899"/>
                  <a:pt x="351" y="895"/>
                </a:cubicBezTo>
                <a:cubicBezTo>
                  <a:pt x="351" y="894"/>
                  <a:pt x="349" y="892"/>
                  <a:pt x="348" y="892"/>
                </a:cubicBezTo>
                <a:cubicBezTo>
                  <a:pt x="344" y="892"/>
                  <a:pt x="343" y="895"/>
                  <a:pt x="343" y="899"/>
                </a:cubicBezTo>
                <a:close/>
                <a:moveTo>
                  <a:pt x="734" y="269"/>
                </a:moveTo>
                <a:cubicBezTo>
                  <a:pt x="732" y="271"/>
                  <a:pt x="731" y="273"/>
                  <a:pt x="730" y="274"/>
                </a:cubicBezTo>
                <a:cubicBezTo>
                  <a:pt x="730" y="275"/>
                  <a:pt x="732" y="278"/>
                  <a:pt x="732" y="277"/>
                </a:cubicBezTo>
                <a:cubicBezTo>
                  <a:pt x="734" y="276"/>
                  <a:pt x="736" y="275"/>
                  <a:pt x="738" y="274"/>
                </a:cubicBezTo>
                <a:cubicBezTo>
                  <a:pt x="737" y="273"/>
                  <a:pt x="736" y="271"/>
                  <a:pt x="734" y="269"/>
                </a:cubicBezTo>
                <a:close/>
                <a:moveTo>
                  <a:pt x="553" y="494"/>
                </a:moveTo>
                <a:cubicBezTo>
                  <a:pt x="559" y="491"/>
                  <a:pt x="562" y="483"/>
                  <a:pt x="560" y="477"/>
                </a:cubicBezTo>
                <a:cubicBezTo>
                  <a:pt x="558" y="483"/>
                  <a:pt x="556" y="488"/>
                  <a:pt x="553" y="494"/>
                </a:cubicBezTo>
                <a:close/>
                <a:moveTo>
                  <a:pt x="104" y="734"/>
                </a:moveTo>
                <a:cubicBezTo>
                  <a:pt x="109" y="732"/>
                  <a:pt x="110" y="729"/>
                  <a:pt x="110" y="725"/>
                </a:cubicBezTo>
                <a:cubicBezTo>
                  <a:pt x="110" y="724"/>
                  <a:pt x="109" y="723"/>
                  <a:pt x="109" y="722"/>
                </a:cubicBezTo>
                <a:cubicBezTo>
                  <a:pt x="108" y="723"/>
                  <a:pt x="106" y="723"/>
                  <a:pt x="106" y="724"/>
                </a:cubicBezTo>
                <a:cubicBezTo>
                  <a:pt x="105" y="727"/>
                  <a:pt x="105" y="730"/>
                  <a:pt x="104" y="734"/>
                </a:cubicBezTo>
                <a:close/>
                <a:moveTo>
                  <a:pt x="391" y="493"/>
                </a:moveTo>
                <a:cubicBezTo>
                  <a:pt x="394" y="485"/>
                  <a:pt x="392" y="480"/>
                  <a:pt x="387" y="478"/>
                </a:cubicBezTo>
                <a:cubicBezTo>
                  <a:pt x="388" y="483"/>
                  <a:pt x="390" y="488"/>
                  <a:pt x="391" y="493"/>
                </a:cubicBezTo>
                <a:close/>
                <a:moveTo>
                  <a:pt x="297" y="887"/>
                </a:moveTo>
                <a:cubicBezTo>
                  <a:pt x="295" y="889"/>
                  <a:pt x="293" y="890"/>
                  <a:pt x="293" y="892"/>
                </a:cubicBezTo>
                <a:cubicBezTo>
                  <a:pt x="293" y="893"/>
                  <a:pt x="296" y="895"/>
                  <a:pt x="296" y="895"/>
                </a:cubicBezTo>
                <a:cubicBezTo>
                  <a:pt x="298" y="895"/>
                  <a:pt x="300" y="893"/>
                  <a:pt x="302" y="891"/>
                </a:cubicBezTo>
                <a:cubicBezTo>
                  <a:pt x="300" y="890"/>
                  <a:pt x="299" y="889"/>
                  <a:pt x="297" y="887"/>
                </a:cubicBezTo>
                <a:close/>
                <a:moveTo>
                  <a:pt x="129" y="934"/>
                </a:moveTo>
                <a:cubicBezTo>
                  <a:pt x="130" y="934"/>
                  <a:pt x="130" y="934"/>
                  <a:pt x="131" y="934"/>
                </a:cubicBezTo>
                <a:cubicBezTo>
                  <a:pt x="131" y="930"/>
                  <a:pt x="131" y="926"/>
                  <a:pt x="131" y="923"/>
                </a:cubicBezTo>
                <a:cubicBezTo>
                  <a:pt x="131" y="922"/>
                  <a:pt x="130" y="922"/>
                  <a:pt x="129" y="922"/>
                </a:cubicBezTo>
                <a:cubicBezTo>
                  <a:pt x="129" y="924"/>
                  <a:pt x="127" y="926"/>
                  <a:pt x="127" y="927"/>
                </a:cubicBezTo>
                <a:cubicBezTo>
                  <a:pt x="127" y="930"/>
                  <a:pt x="128" y="932"/>
                  <a:pt x="129" y="934"/>
                </a:cubicBezTo>
                <a:close/>
                <a:moveTo>
                  <a:pt x="534" y="735"/>
                </a:moveTo>
                <a:cubicBezTo>
                  <a:pt x="530" y="732"/>
                  <a:pt x="527" y="734"/>
                  <a:pt x="524" y="736"/>
                </a:cubicBezTo>
                <a:cubicBezTo>
                  <a:pt x="523" y="736"/>
                  <a:pt x="523" y="738"/>
                  <a:pt x="523" y="739"/>
                </a:cubicBezTo>
                <a:cubicBezTo>
                  <a:pt x="523" y="740"/>
                  <a:pt x="525" y="740"/>
                  <a:pt x="526" y="740"/>
                </a:cubicBezTo>
                <a:cubicBezTo>
                  <a:pt x="529" y="739"/>
                  <a:pt x="531" y="737"/>
                  <a:pt x="534" y="735"/>
                </a:cubicBezTo>
                <a:close/>
                <a:moveTo>
                  <a:pt x="360" y="53"/>
                </a:moveTo>
                <a:cubicBezTo>
                  <a:pt x="359" y="59"/>
                  <a:pt x="358" y="64"/>
                  <a:pt x="358" y="70"/>
                </a:cubicBezTo>
                <a:cubicBezTo>
                  <a:pt x="363" y="65"/>
                  <a:pt x="364" y="58"/>
                  <a:pt x="360" y="53"/>
                </a:cubicBezTo>
                <a:close/>
                <a:moveTo>
                  <a:pt x="401" y="744"/>
                </a:moveTo>
                <a:cubicBezTo>
                  <a:pt x="402" y="744"/>
                  <a:pt x="403" y="744"/>
                  <a:pt x="403" y="744"/>
                </a:cubicBezTo>
                <a:cubicBezTo>
                  <a:pt x="404" y="741"/>
                  <a:pt x="404" y="737"/>
                  <a:pt x="404" y="733"/>
                </a:cubicBezTo>
                <a:cubicBezTo>
                  <a:pt x="404" y="732"/>
                  <a:pt x="403" y="731"/>
                  <a:pt x="402" y="730"/>
                </a:cubicBezTo>
                <a:cubicBezTo>
                  <a:pt x="401" y="731"/>
                  <a:pt x="400" y="732"/>
                  <a:pt x="400" y="734"/>
                </a:cubicBezTo>
                <a:cubicBezTo>
                  <a:pt x="400" y="737"/>
                  <a:pt x="401" y="741"/>
                  <a:pt x="401" y="744"/>
                </a:cubicBezTo>
                <a:close/>
                <a:moveTo>
                  <a:pt x="261" y="801"/>
                </a:moveTo>
                <a:cubicBezTo>
                  <a:pt x="261" y="797"/>
                  <a:pt x="259" y="796"/>
                  <a:pt x="254" y="797"/>
                </a:cubicBezTo>
                <a:cubicBezTo>
                  <a:pt x="252" y="797"/>
                  <a:pt x="251" y="798"/>
                  <a:pt x="250" y="799"/>
                </a:cubicBezTo>
                <a:cubicBezTo>
                  <a:pt x="251" y="800"/>
                  <a:pt x="253" y="801"/>
                  <a:pt x="254" y="801"/>
                </a:cubicBezTo>
                <a:cubicBezTo>
                  <a:pt x="256" y="802"/>
                  <a:pt x="259" y="801"/>
                  <a:pt x="261" y="801"/>
                </a:cubicBezTo>
                <a:close/>
                <a:moveTo>
                  <a:pt x="628" y="494"/>
                </a:moveTo>
                <a:cubicBezTo>
                  <a:pt x="626" y="496"/>
                  <a:pt x="625" y="497"/>
                  <a:pt x="624" y="498"/>
                </a:cubicBezTo>
                <a:cubicBezTo>
                  <a:pt x="626" y="500"/>
                  <a:pt x="627" y="501"/>
                  <a:pt x="630" y="503"/>
                </a:cubicBezTo>
                <a:cubicBezTo>
                  <a:pt x="630" y="503"/>
                  <a:pt x="633" y="501"/>
                  <a:pt x="632" y="500"/>
                </a:cubicBezTo>
                <a:cubicBezTo>
                  <a:pt x="631" y="499"/>
                  <a:pt x="630" y="497"/>
                  <a:pt x="628" y="494"/>
                </a:cubicBezTo>
                <a:close/>
                <a:moveTo>
                  <a:pt x="718" y="603"/>
                </a:moveTo>
                <a:cubicBezTo>
                  <a:pt x="711" y="601"/>
                  <a:pt x="707" y="601"/>
                  <a:pt x="704" y="604"/>
                </a:cubicBezTo>
                <a:cubicBezTo>
                  <a:pt x="711" y="607"/>
                  <a:pt x="716" y="606"/>
                  <a:pt x="718" y="603"/>
                </a:cubicBezTo>
                <a:close/>
                <a:moveTo>
                  <a:pt x="349" y="430"/>
                </a:moveTo>
                <a:cubicBezTo>
                  <a:pt x="348" y="430"/>
                  <a:pt x="347" y="430"/>
                  <a:pt x="346" y="430"/>
                </a:cubicBezTo>
                <a:cubicBezTo>
                  <a:pt x="346" y="432"/>
                  <a:pt x="345" y="435"/>
                  <a:pt x="346" y="437"/>
                </a:cubicBezTo>
                <a:cubicBezTo>
                  <a:pt x="346" y="438"/>
                  <a:pt x="348" y="440"/>
                  <a:pt x="349" y="441"/>
                </a:cubicBezTo>
                <a:cubicBezTo>
                  <a:pt x="350" y="441"/>
                  <a:pt x="350" y="440"/>
                  <a:pt x="351" y="440"/>
                </a:cubicBezTo>
                <a:cubicBezTo>
                  <a:pt x="350" y="437"/>
                  <a:pt x="350" y="433"/>
                  <a:pt x="349" y="430"/>
                </a:cubicBezTo>
                <a:close/>
                <a:moveTo>
                  <a:pt x="579" y="763"/>
                </a:moveTo>
                <a:cubicBezTo>
                  <a:pt x="575" y="764"/>
                  <a:pt x="572" y="763"/>
                  <a:pt x="570" y="767"/>
                </a:cubicBezTo>
                <a:cubicBezTo>
                  <a:pt x="570" y="768"/>
                  <a:pt x="572" y="770"/>
                  <a:pt x="573" y="770"/>
                </a:cubicBezTo>
                <a:cubicBezTo>
                  <a:pt x="577" y="771"/>
                  <a:pt x="578" y="768"/>
                  <a:pt x="579" y="763"/>
                </a:cubicBezTo>
                <a:close/>
                <a:moveTo>
                  <a:pt x="284" y="161"/>
                </a:moveTo>
                <a:cubicBezTo>
                  <a:pt x="285" y="162"/>
                  <a:pt x="286" y="162"/>
                  <a:pt x="286" y="162"/>
                </a:cubicBezTo>
                <a:cubicBezTo>
                  <a:pt x="288" y="159"/>
                  <a:pt x="289" y="155"/>
                  <a:pt x="291" y="152"/>
                </a:cubicBezTo>
                <a:cubicBezTo>
                  <a:pt x="291" y="151"/>
                  <a:pt x="290" y="150"/>
                  <a:pt x="290" y="149"/>
                </a:cubicBezTo>
                <a:cubicBezTo>
                  <a:pt x="289" y="150"/>
                  <a:pt x="287" y="150"/>
                  <a:pt x="287" y="151"/>
                </a:cubicBezTo>
                <a:cubicBezTo>
                  <a:pt x="286" y="154"/>
                  <a:pt x="285" y="158"/>
                  <a:pt x="284" y="161"/>
                </a:cubicBezTo>
                <a:close/>
                <a:moveTo>
                  <a:pt x="683" y="681"/>
                </a:moveTo>
                <a:cubicBezTo>
                  <a:pt x="686" y="680"/>
                  <a:pt x="690" y="683"/>
                  <a:pt x="691" y="678"/>
                </a:cubicBezTo>
                <a:cubicBezTo>
                  <a:pt x="691" y="677"/>
                  <a:pt x="690" y="674"/>
                  <a:pt x="688" y="674"/>
                </a:cubicBezTo>
                <a:cubicBezTo>
                  <a:pt x="684" y="674"/>
                  <a:pt x="684" y="677"/>
                  <a:pt x="683" y="681"/>
                </a:cubicBezTo>
                <a:close/>
                <a:moveTo>
                  <a:pt x="265" y="723"/>
                </a:moveTo>
                <a:cubicBezTo>
                  <a:pt x="261" y="730"/>
                  <a:pt x="260" y="737"/>
                  <a:pt x="262" y="740"/>
                </a:cubicBezTo>
                <a:cubicBezTo>
                  <a:pt x="265" y="736"/>
                  <a:pt x="266" y="734"/>
                  <a:pt x="265" y="723"/>
                </a:cubicBezTo>
                <a:close/>
                <a:moveTo>
                  <a:pt x="695" y="189"/>
                </a:moveTo>
                <a:cubicBezTo>
                  <a:pt x="693" y="184"/>
                  <a:pt x="688" y="183"/>
                  <a:pt x="682" y="185"/>
                </a:cubicBezTo>
                <a:cubicBezTo>
                  <a:pt x="686" y="190"/>
                  <a:pt x="690" y="189"/>
                  <a:pt x="695" y="189"/>
                </a:cubicBezTo>
                <a:close/>
                <a:moveTo>
                  <a:pt x="48" y="711"/>
                </a:moveTo>
                <a:cubicBezTo>
                  <a:pt x="47" y="711"/>
                  <a:pt x="47" y="711"/>
                  <a:pt x="46" y="711"/>
                </a:cubicBezTo>
                <a:cubicBezTo>
                  <a:pt x="43" y="714"/>
                  <a:pt x="44" y="718"/>
                  <a:pt x="44" y="721"/>
                </a:cubicBezTo>
                <a:cubicBezTo>
                  <a:pt x="44" y="722"/>
                  <a:pt x="45" y="723"/>
                  <a:pt x="46" y="724"/>
                </a:cubicBezTo>
                <a:cubicBezTo>
                  <a:pt x="46" y="723"/>
                  <a:pt x="48" y="722"/>
                  <a:pt x="48" y="721"/>
                </a:cubicBezTo>
                <a:cubicBezTo>
                  <a:pt x="48" y="718"/>
                  <a:pt x="48" y="715"/>
                  <a:pt x="48" y="711"/>
                </a:cubicBezTo>
                <a:close/>
                <a:moveTo>
                  <a:pt x="480" y="859"/>
                </a:moveTo>
                <a:cubicBezTo>
                  <a:pt x="481" y="861"/>
                  <a:pt x="483" y="862"/>
                  <a:pt x="484" y="864"/>
                </a:cubicBezTo>
                <a:cubicBezTo>
                  <a:pt x="485" y="862"/>
                  <a:pt x="487" y="861"/>
                  <a:pt x="487" y="859"/>
                </a:cubicBezTo>
                <a:cubicBezTo>
                  <a:pt x="488" y="858"/>
                  <a:pt x="485" y="855"/>
                  <a:pt x="484" y="855"/>
                </a:cubicBezTo>
                <a:cubicBezTo>
                  <a:pt x="483" y="855"/>
                  <a:pt x="482" y="857"/>
                  <a:pt x="480" y="859"/>
                </a:cubicBezTo>
                <a:close/>
                <a:moveTo>
                  <a:pt x="373" y="684"/>
                </a:moveTo>
                <a:cubicBezTo>
                  <a:pt x="372" y="684"/>
                  <a:pt x="372" y="683"/>
                  <a:pt x="372" y="683"/>
                </a:cubicBezTo>
                <a:cubicBezTo>
                  <a:pt x="369" y="683"/>
                  <a:pt x="367" y="683"/>
                  <a:pt x="364" y="683"/>
                </a:cubicBezTo>
                <a:cubicBezTo>
                  <a:pt x="363" y="684"/>
                  <a:pt x="361" y="684"/>
                  <a:pt x="361" y="685"/>
                </a:cubicBezTo>
                <a:cubicBezTo>
                  <a:pt x="360" y="686"/>
                  <a:pt x="360" y="687"/>
                  <a:pt x="361" y="688"/>
                </a:cubicBezTo>
                <a:cubicBezTo>
                  <a:pt x="361" y="688"/>
                  <a:pt x="362" y="689"/>
                  <a:pt x="363" y="688"/>
                </a:cubicBezTo>
                <a:cubicBezTo>
                  <a:pt x="366" y="687"/>
                  <a:pt x="369" y="686"/>
                  <a:pt x="373" y="684"/>
                </a:cubicBezTo>
                <a:close/>
                <a:moveTo>
                  <a:pt x="332" y="953"/>
                </a:moveTo>
                <a:cubicBezTo>
                  <a:pt x="337" y="955"/>
                  <a:pt x="343" y="953"/>
                  <a:pt x="344" y="949"/>
                </a:cubicBezTo>
                <a:cubicBezTo>
                  <a:pt x="340" y="950"/>
                  <a:pt x="334" y="947"/>
                  <a:pt x="332" y="953"/>
                </a:cubicBezTo>
                <a:close/>
                <a:moveTo>
                  <a:pt x="277" y="952"/>
                </a:moveTo>
                <a:cubicBezTo>
                  <a:pt x="281" y="950"/>
                  <a:pt x="285" y="949"/>
                  <a:pt x="285" y="945"/>
                </a:cubicBezTo>
                <a:cubicBezTo>
                  <a:pt x="278" y="942"/>
                  <a:pt x="276" y="944"/>
                  <a:pt x="277" y="952"/>
                </a:cubicBezTo>
                <a:close/>
                <a:moveTo>
                  <a:pt x="558" y="903"/>
                </a:moveTo>
                <a:cubicBezTo>
                  <a:pt x="554" y="902"/>
                  <a:pt x="552" y="900"/>
                  <a:pt x="549" y="900"/>
                </a:cubicBezTo>
                <a:cubicBezTo>
                  <a:pt x="548" y="900"/>
                  <a:pt x="547" y="901"/>
                  <a:pt x="546" y="902"/>
                </a:cubicBezTo>
                <a:cubicBezTo>
                  <a:pt x="545" y="903"/>
                  <a:pt x="546" y="905"/>
                  <a:pt x="546" y="905"/>
                </a:cubicBezTo>
                <a:cubicBezTo>
                  <a:pt x="547" y="906"/>
                  <a:pt x="549" y="906"/>
                  <a:pt x="550" y="905"/>
                </a:cubicBezTo>
                <a:cubicBezTo>
                  <a:pt x="552" y="905"/>
                  <a:pt x="554" y="904"/>
                  <a:pt x="558" y="903"/>
                </a:cubicBezTo>
                <a:close/>
                <a:moveTo>
                  <a:pt x="329" y="758"/>
                </a:moveTo>
                <a:cubicBezTo>
                  <a:pt x="330" y="758"/>
                  <a:pt x="332" y="758"/>
                  <a:pt x="332" y="757"/>
                </a:cubicBezTo>
                <a:cubicBezTo>
                  <a:pt x="333" y="755"/>
                  <a:pt x="334" y="752"/>
                  <a:pt x="334" y="750"/>
                </a:cubicBezTo>
                <a:cubicBezTo>
                  <a:pt x="334" y="750"/>
                  <a:pt x="332" y="749"/>
                  <a:pt x="331" y="748"/>
                </a:cubicBezTo>
                <a:cubicBezTo>
                  <a:pt x="330" y="750"/>
                  <a:pt x="329" y="752"/>
                  <a:pt x="328" y="754"/>
                </a:cubicBezTo>
                <a:cubicBezTo>
                  <a:pt x="328" y="755"/>
                  <a:pt x="328" y="756"/>
                  <a:pt x="329" y="758"/>
                </a:cubicBezTo>
                <a:close/>
                <a:moveTo>
                  <a:pt x="82" y="854"/>
                </a:moveTo>
                <a:cubicBezTo>
                  <a:pt x="79" y="859"/>
                  <a:pt x="79" y="862"/>
                  <a:pt x="84" y="865"/>
                </a:cubicBezTo>
                <a:cubicBezTo>
                  <a:pt x="87" y="861"/>
                  <a:pt x="85" y="858"/>
                  <a:pt x="82" y="854"/>
                </a:cubicBezTo>
                <a:close/>
                <a:moveTo>
                  <a:pt x="202" y="939"/>
                </a:moveTo>
                <a:cubicBezTo>
                  <a:pt x="203" y="938"/>
                  <a:pt x="204" y="937"/>
                  <a:pt x="206" y="936"/>
                </a:cubicBezTo>
                <a:cubicBezTo>
                  <a:pt x="204" y="934"/>
                  <a:pt x="203" y="932"/>
                  <a:pt x="201" y="932"/>
                </a:cubicBezTo>
                <a:cubicBezTo>
                  <a:pt x="200" y="931"/>
                  <a:pt x="198" y="933"/>
                  <a:pt x="196" y="934"/>
                </a:cubicBezTo>
                <a:cubicBezTo>
                  <a:pt x="198" y="936"/>
                  <a:pt x="200" y="937"/>
                  <a:pt x="202" y="939"/>
                </a:cubicBezTo>
                <a:close/>
                <a:moveTo>
                  <a:pt x="372" y="597"/>
                </a:moveTo>
                <a:cubicBezTo>
                  <a:pt x="374" y="595"/>
                  <a:pt x="375" y="594"/>
                  <a:pt x="377" y="592"/>
                </a:cubicBezTo>
                <a:cubicBezTo>
                  <a:pt x="375" y="591"/>
                  <a:pt x="374" y="589"/>
                  <a:pt x="373" y="590"/>
                </a:cubicBezTo>
                <a:cubicBezTo>
                  <a:pt x="371" y="591"/>
                  <a:pt x="370" y="592"/>
                  <a:pt x="368" y="594"/>
                </a:cubicBezTo>
                <a:cubicBezTo>
                  <a:pt x="369" y="595"/>
                  <a:pt x="370" y="596"/>
                  <a:pt x="372" y="597"/>
                </a:cubicBezTo>
                <a:close/>
                <a:moveTo>
                  <a:pt x="65" y="829"/>
                </a:moveTo>
                <a:cubicBezTo>
                  <a:pt x="68" y="824"/>
                  <a:pt x="67" y="818"/>
                  <a:pt x="64" y="814"/>
                </a:cubicBezTo>
                <a:cubicBezTo>
                  <a:pt x="62" y="817"/>
                  <a:pt x="62" y="823"/>
                  <a:pt x="65" y="829"/>
                </a:cubicBezTo>
                <a:close/>
                <a:moveTo>
                  <a:pt x="173" y="820"/>
                </a:moveTo>
                <a:cubicBezTo>
                  <a:pt x="173" y="821"/>
                  <a:pt x="173" y="821"/>
                  <a:pt x="173" y="821"/>
                </a:cubicBezTo>
                <a:cubicBezTo>
                  <a:pt x="174" y="821"/>
                  <a:pt x="176" y="821"/>
                  <a:pt x="176" y="820"/>
                </a:cubicBezTo>
                <a:cubicBezTo>
                  <a:pt x="177" y="819"/>
                  <a:pt x="177" y="818"/>
                  <a:pt x="176" y="817"/>
                </a:cubicBezTo>
                <a:cubicBezTo>
                  <a:pt x="176" y="816"/>
                  <a:pt x="174" y="816"/>
                  <a:pt x="174" y="816"/>
                </a:cubicBezTo>
                <a:cubicBezTo>
                  <a:pt x="172" y="816"/>
                  <a:pt x="170" y="816"/>
                  <a:pt x="168" y="817"/>
                </a:cubicBezTo>
                <a:cubicBezTo>
                  <a:pt x="167" y="817"/>
                  <a:pt x="166" y="818"/>
                  <a:pt x="166" y="819"/>
                </a:cubicBezTo>
                <a:cubicBezTo>
                  <a:pt x="166" y="820"/>
                  <a:pt x="167" y="821"/>
                  <a:pt x="168" y="821"/>
                </a:cubicBezTo>
                <a:cubicBezTo>
                  <a:pt x="170" y="821"/>
                  <a:pt x="171" y="821"/>
                  <a:pt x="173" y="820"/>
                </a:cubicBezTo>
                <a:close/>
                <a:moveTo>
                  <a:pt x="521" y="761"/>
                </a:moveTo>
                <a:cubicBezTo>
                  <a:pt x="521" y="760"/>
                  <a:pt x="520" y="760"/>
                  <a:pt x="520" y="760"/>
                </a:cubicBezTo>
                <a:cubicBezTo>
                  <a:pt x="518" y="760"/>
                  <a:pt x="515" y="760"/>
                  <a:pt x="513" y="761"/>
                </a:cubicBezTo>
                <a:cubicBezTo>
                  <a:pt x="512" y="762"/>
                  <a:pt x="513" y="764"/>
                  <a:pt x="512" y="766"/>
                </a:cubicBezTo>
                <a:cubicBezTo>
                  <a:pt x="514" y="766"/>
                  <a:pt x="516" y="767"/>
                  <a:pt x="517" y="766"/>
                </a:cubicBezTo>
                <a:cubicBezTo>
                  <a:pt x="518" y="765"/>
                  <a:pt x="520" y="763"/>
                  <a:pt x="521" y="761"/>
                </a:cubicBezTo>
                <a:close/>
                <a:moveTo>
                  <a:pt x="248" y="774"/>
                </a:moveTo>
                <a:cubicBezTo>
                  <a:pt x="248" y="773"/>
                  <a:pt x="247" y="773"/>
                  <a:pt x="247" y="773"/>
                </a:cubicBezTo>
                <a:cubicBezTo>
                  <a:pt x="243" y="773"/>
                  <a:pt x="238" y="773"/>
                  <a:pt x="234" y="773"/>
                </a:cubicBezTo>
                <a:cubicBezTo>
                  <a:pt x="234" y="773"/>
                  <a:pt x="233" y="775"/>
                  <a:pt x="233" y="775"/>
                </a:cubicBezTo>
                <a:cubicBezTo>
                  <a:pt x="234" y="776"/>
                  <a:pt x="235" y="777"/>
                  <a:pt x="235" y="777"/>
                </a:cubicBezTo>
                <a:cubicBezTo>
                  <a:pt x="239" y="776"/>
                  <a:pt x="243" y="775"/>
                  <a:pt x="248" y="774"/>
                </a:cubicBezTo>
                <a:close/>
                <a:moveTo>
                  <a:pt x="340" y="454"/>
                </a:moveTo>
                <a:cubicBezTo>
                  <a:pt x="342" y="460"/>
                  <a:pt x="345" y="461"/>
                  <a:pt x="350" y="462"/>
                </a:cubicBezTo>
                <a:cubicBezTo>
                  <a:pt x="349" y="456"/>
                  <a:pt x="347" y="454"/>
                  <a:pt x="340" y="454"/>
                </a:cubicBezTo>
                <a:close/>
                <a:moveTo>
                  <a:pt x="616" y="638"/>
                </a:moveTo>
                <a:cubicBezTo>
                  <a:pt x="617" y="640"/>
                  <a:pt x="618" y="641"/>
                  <a:pt x="619" y="643"/>
                </a:cubicBezTo>
                <a:cubicBezTo>
                  <a:pt x="620" y="641"/>
                  <a:pt x="622" y="639"/>
                  <a:pt x="622" y="638"/>
                </a:cubicBezTo>
                <a:cubicBezTo>
                  <a:pt x="623" y="636"/>
                  <a:pt x="621" y="635"/>
                  <a:pt x="620" y="633"/>
                </a:cubicBezTo>
                <a:cubicBezTo>
                  <a:pt x="618" y="635"/>
                  <a:pt x="617" y="636"/>
                  <a:pt x="616" y="638"/>
                </a:cubicBezTo>
                <a:close/>
                <a:moveTo>
                  <a:pt x="214" y="715"/>
                </a:moveTo>
                <a:cubicBezTo>
                  <a:pt x="213" y="718"/>
                  <a:pt x="211" y="719"/>
                  <a:pt x="211" y="720"/>
                </a:cubicBezTo>
                <a:cubicBezTo>
                  <a:pt x="211" y="722"/>
                  <a:pt x="213" y="724"/>
                  <a:pt x="215" y="723"/>
                </a:cubicBezTo>
                <a:cubicBezTo>
                  <a:pt x="216" y="723"/>
                  <a:pt x="218" y="721"/>
                  <a:pt x="218" y="720"/>
                </a:cubicBezTo>
                <a:cubicBezTo>
                  <a:pt x="218" y="719"/>
                  <a:pt x="216" y="717"/>
                  <a:pt x="214" y="715"/>
                </a:cubicBezTo>
                <a:close/>
                <a:moveTo>
                  <a:pt x="581" y="771"/>
                </a:moveTo>
                <a:cubicBezTo>
                  <a:pt x="584" y="769"/>
                  <a:pt x="586" y="769"/>
                  <a:pt x="588" y="768"/>
                </a:cubicBezTo>
                <a:cubicBezTo>
                  <a:pt x="589" y="767"/>
                  <a:pt x="590" y="766"/>
                  <a:pt x="589" y="765"/>
                </a:cubicBezTo>
                <a:cubicBezTo>
                  <a:pt x="589" y="764"/>
                  <a:pt x="588" y="763"/>
                  <a:pt x="587" y="763"/>
                </a:cubicBezTo>
                <a:cubicBezTo>
                  <a:pt x="583" y="762"/>
                  <a:pt x="581" y="764"/>
                  <a:pt x="581" y="771"/>
                </a:cubicBezTo>
                <a:close/>
                <a:moveTo>
                  <a:pt x="111" y="149"/>
                </a:moveTo>
                <a:cubicBezTo>
                  <a:pt x="107" y="156"/>
                  <a:pt x="104" y="161"/>
                  <a:pt x="107" y="168"/>
                </a:cubicBezTo>
                <a:cubicBezTo>
                  <a:pt x="107" y="168"/>
                  <a:pt x="108" y="168"/>
                  <a:pt x="108" y="168"/>
                </a:cubicBezTo>
                <a:cubicBezTo>
                  <a:pt x="109" y="162"/>
                  <a:pt x="110" y="156"/>
                  <a:pt x="111" y="149"/>
                </a:cubicBezTo>
                <a:close/>
                <a:moveTo>
                  <a:pt x="285" y="910"/>
                </a:moveTo>
                <a:cubicBezTo>
                  <a:pt x="287" y="913"/>
                  <a:pt x="289" y="915"/>
                  <a:pt x="290" y="918"/>
                </a:cubicBezTo>
                <a:cubicBezTo>
                  <a:pt x="291" y="916"/>
                  <a:pt x="292" y="915"/>
                  <a:pt x="292" y="914"/>
                </a:cubicBezTo>
                <a:cubicBezTo>
                  <a:pt x="292" y="910"/>
                  <a:pt x="290" y="908"/>
                  <a:pt x="285" y="910"/>
                </a:cubicBezTo>
                <a:close/>
                <a:moveTo>
                  <a:pt x="364" y="133"/>
                </a:moveTo>
                <a:cubicBezTo>
                  <a:pt x="364" y="132"/>
                  <a:pt x="364" y="131"/>
                  <a:pt x="363" y="131"/>
                </a:cubicBezTo>
                <a:cubicBezTo>
                  <a:pt x="362" y="131"/>
                  <a:pt x="359" y="130"/>
                  <a:pt x="358" y="131"/>
                </a:cubicBezTo>
                <a:cubicBezTo>
                  <a:pt x="357" y="132"/>
                  <a:pt x="357" y="135"/>
                  <a:pt x="357" y="137"/>
                </a:cubicBezTo>
                <a:cubicBezTo>
                  <a:pt x="357" y="137"/>
                  <a:pt x="359" y="139"/>
                  <a:pt x="359" y="138"/>
                </a:cubicBezTo>
                <a:cubicBezTo>
                  <a:pt x="361" y="137"/>
                  <a:pt x="362" y="135"/>
                  <a:pt x="364" y="133"/>
                </a:cubicBezTo>
                <a:close/>
                <a:moveTo>
                  <a:pt x="205" y="913"/>
                </a:moveTo>
                <a:cubicBezTo>
                  <a:pt x="206" y="915"/>
                  <a:pt x="208" y="917"/>
                  <a:pt x="209" y="917"/>
                </a:cubicBezTo>
                <a:cubicBezTo>
                  <a:pt x="210" y="916"/>
                  <a:pt x="212" y="914"/>
                  <a:pt x="213" y="913"/>
                </a:cubicBezTo>
                <a:cubicBezTo>
                  <a:pt x="213" y="912"/>
                  <a:pt x="211" y="909"/>
                  <a:pt x="209" y="909"/>
                </a:cubicBezTo>
                <a:cubicBezTo>
                  <a:pt x="208" y="909"/>
                  <a:pt x="207" y="911"/>
                  <a:pt x="205" y="913"/>
                </a:cubicBezTo>
                <a:close/>
                <a:moveTo>
                  <a:pt x="290" y="805"/>
                </a:moveTo>
                <a:cubicBezTo>
                  <a:pt x="290" y="805"/>
                  <a:pt x="290" y="805"/>
                  <a:pt x="289" y="806"/>
                </a:cubicBezTo>
                <a:cubicBezTo>
                  <a:pt x="290" y="810"/>
                  <a:pt x="291" y="813"/>
                  <a:pt x="292" y="817"/>
                </a:cubicBezTo>
                <a:cubicBezTo>
                  <a:pt x="292" y="817"/>
                  <a:pt x="293" y="817"/>
                  <a:pt x="294" y="817"/>
                </a:cubicBezTo>
                <a:cubicBezTo>
                  <a:pt x="294" y="814"/>
                  <a:pt x="294" y="810"/>
                  <a:pt x="294" y="807"/>
                </a:cubicBezTo>
                <a:cubicBezTo>
                  <a:pt x="294" y="806"/>
                  <a:pt x="292" y="806"/>
                  <a:pt x="290" y="805"/>
                </a:cubicBezTo>
                <a:close/>
                <a:moveTo>
                  <a:pt x="268" y="791"/>
                </a:moveTo>
                <a:cubicBezTo>
                  <a:pt x="268" y="791"/>
                  <a:pt x="268" y="790"/>
                  <a:pt x="269" y="789"/>
                </a:cubicBezTo>
                <a:cubicBezTo>
                  <a:pt x="265" y="785"/>
                  <a:pt x="261" y="785"/>
                  <a:pt x="257" y="790"/>
                </a:cubicBezTo>
                <a:cubicBezTo>
                  <a:pt x="261" y="790"/>
                  <a:pt x="265" y="791"/>
                  <a:pt x="268" y="791"/>
                </a:cubicBezTo>
                <a:close/>
                <a:moveTo>
                  <a:pt x="340" y="299"/>
                </a:moveTo>
                <a:cubicBezTo>
                  <a:pt x="340" y="300"/>
                  <a:pt x="339" y="300"/>
                  <a:pt x="339" y="300"/>
                </a:cubicBezTo>
                <a:cubicBezTo>
                  <a:pt x="338" y="303"/>
                  <a:pt x="338" y="306"/>
                  <a:pt x="337" y="309"/>
                </a:cubicBezTo>
                <a:cubicBezTo>
                  <a:pt x="338" y="310"/>
                  <a:pt x="338" y="310"/>
                  <a:pt x="339" y="310"/>
                </a:cubicBezTo>
                <a:cubicBezTo>
                  <a:pt x="341" y="308"/>
                  <a:pt x="343" y="306"/>
                  <a:pt x="344" y="304"/>
                </a:cubicBezTo>
                <a:cubicBezTo>
                  <a:pt x="344" y="303"/>
                  <a:pt x="342" y="301"/>
                  <a:pt x="340" y="299"/>
                </a:cubicBezTo>
                <a:close/>
                <a:moveTo>
                  <a:pt x="340" y="876"/>
                </a:moveTo>
                <a:cubicBezTo>
                  <a:pt x="338" y="876"/>
                  <a:pt x="337" y="876"/>
                  <a:pt x="336" y="876"/>
                </a:cubicBezTo>
                <a:cubicBezTo>
                  <a:pt x="335" y="877"/>
                  <a:pt x="333" y="878"/>
                  <a:pt x="332" y="878"/>
                </a:cubicBezTo>
                <a:cubicBezTo>
                  <a:pt x="332" y="878"/>
                  <a:pt x="332" y="881"/>
                  <a:pt x="333" y="881"/>
                </a:cubicBezTo>
                <a:cubicBezTo>
                  <a:pt x="336" y="880"/>
                  <a:pt x="339" y="880"/>
                  <a:pt x="342" y="879"/>
                </a:cubicBezTo>
                <a:cubicBezTo>
                  <a:pt x="342" y="879"/>
                  <a:pt x="343" y="878"/>
                  <a:pt x="343" y="878"/>
                </a:cubicBezTo>
                <a:cubicBezTo>
                  <a:pt x="341" y="877"/>
                  <a:pt x="340" y="876"/>
                  <a:pt x="340" y="876"/>
                </a:cubicBezTo>
                <a:close/>
                <a:moveTo>
                  <a:pt x="73" y="727"/>
                </a:moveTo>
                <a:cubicBezTo>
                  <a:pt x="73" y="728"/>
                  <a:pt x="74" y="728"/>
                  <a:pt x="74" y="728"/>
                </a:cubicBezTo>
                <a:cubicBezTo>
                  <a:pt x="75" y="727"/>
                  <a:pt x="76" y="727"/>
                  <a:pt x="77" y="726"/>
                </a:cubicBezTo>
                <a:cubicBezTo>
                  <a:pt x="78" y="725"/>
                  <a:pt x="79" y="725"/>
                  <a:pt x="80" y="724"/>
                </a:cubicBezTo>
                <a:cubicBezTo>
                  <a:pt x="82" y="723"/>
                  <a:pt x="83" y="723"/>
                  <a:pt x="84" y="722"/>
                </a:cubicBezTo>
                <a:cubicBezTo>
                  <a:pt x="84" y="722"/>
                  <a:pt x="83" y="720"/>
                  <a:pt x="83" y="720"/>
                </a:cubicBezTo>
                <a:cubicBezTo>
                  <a:pt x="81" y="719"/>
                  <a:pt x="79" y="719"/>
                  <a:pt x="78" y="720"/>
                </a:cubicBezTo>
                <a:cubicBezTo>
                  <a:pt x="76" y="722"/>
                  <a:pt x="75" y="725"/>
                  <a:pt x="73" y="727"/>
                </a:cubicBezTo>
                <a:close/>
                <a:moveTo>
                  <a:pt x="702" y="745"/>
                </a:moveTo>
                <a:cubicBezTo>
                  <a:pt x="706" y="746"/>
                  <a:pt x="709" y="746"/>
                  <a:pt x="711" y="744"/>
                </a:cubicBezTo>
                <a:cubicBezTo>
                  <a:pt x="712" y="743"/>
                  <a:pt x="711" y="741"/>
                  <a:pt x="710" y="741"/>
                </a:cubicBezTo>
                <a:cubicBezTo>
                  <a:pt x="706" y="739"/>
                  <a:pt x="703" y="740"/>
                  <a:pt x="702" y="745"/>
                </a:cubicBezTo>
                <a:close/>
                <a:moveTo>
                  <a:pt x="121" y="718"/>
                </a:moveTo>
                <a:cubicBezTo>
                  <a:pt x="121" y="719"/>
                  <a:pt x="120" y="719"/>
                  <a:pt x="120" y="720"/>
                </a:cubicBezTo>
                <a:cubicBezTo>
                  <a:pt x="120" y="723"/>
                  <a:pt x="121" y="727"/>
                  <a:pt x="121" y="730"/>
                </a:cubicBezTo>
                <a:cubicBezTo>
                  <a:pt x="122" y="730"/>
                  <a:pt x="123" y="730"/>
                  <a:pt x="124" y="730"/>
                </a:cubicBezTo>
                <a:cubicBezTo>
                  <a:pt x="124" y="727"/>
                  <a:pt x="125" y="724"/>
                  <a:pt x="124" y="721"/>
                </a:cubicBezTo>
                <a:cubicBezTo>
                  <a:pt x="124" y="720"/>
                  <a:pt x="122" y="719"/>
                  <a:pt x="121" y="718"/>
                </a:cubicBezTo>
                <a:close/>
                <a:moveTo>
                  <a:pt x="102" y="838"/>
                </a:moveTo>
                <a:cubicBezTo>
                  <a:pt x="104" y="840"/>
                  <a:pt x="106" y="842"/>
                  <a:pt x="107" y="843"/>
                </a:cubicBezTo>
                <a:cubicBezTo>
                  <a:pt x="108" y="842"/>
                  <a:pt x="110" y="840"/>
                  <a:pt x="109" y="839"/>
                </a:cubicBezTo>
                <a:cubicBezTo>
                  <a:pt x="109" y="837"/>
                  <a:pt x="107" y="836"/>
                  <a:pt x="106" y="834"/>
                </a:cubicBezTo>
                <a:cubicBezTo>
                  <a:pt x="105" y="835"/>
                  <a:pt x="104" y="836"/>
                  <a:pt x="102" y="838"/>
                </a:cubicBezTo>
                <a:close/>
                <a:moveTo>
                  <a:pt x="326" y="75"/>
                </a:moveTo>
                <a:cubicBezTo>
                  <a:pt x="329" y="79"/>
                  <a:pt x="334" y="80"/>
                  <a:pt x="338" y="81"/>
                </a:cubicBezTo>
                <a:cubicBezTo>
                  <a:pt x="336" y="76"/>
                  <a:pt x="332" y="73"/>
                  <a:pt x="326" y="75"/>
                </a:cubicBezTo>
                <a:close/>
                <a:moveTo>
                  <a:pt x="96" y="650"/>
                </a:moveTo>
                <a:cubicBezTo>
                  <a:pt x="94" y="652"/>
                  <a:pt x="93" y="654"/>
                  <a:pt x="93" y="654"/>
                </a:cubicBezTo>
                <a:cubicBezTo>
                  <a:pt x="94" y="656"/>
                  <a:pt x="95" y="657"/>
                  <a:pt x="97" y="659"/>
                </a:cubicBezTo>
                <a:cubicBezTo>
                  <a:pt x="98" y="658"/>
                  <a:pt x="100" y="656"/>
                  <a:pt x="100" y="655"/>
                </a:cubicBezTo>
                <a:cubicBezTo>
                  <a:pt x="100" y="654"/>
                  <a:pt x="98" y="652"/>
                  <a:pt x="96" y="650"/>
                </a:cubicBezTo>
                <a:close/>
                <a:moveTo>
                  <a:pt x="761" y="397"/>
                </a:moveTo>
                <a:cubicBezTo>
                  <a:pt x="766" y="397"/>
                  <a:pt x="768" y="394"/>
                  <a:pt x="769" y="390"/>
                </a:cubicBezTo>
                <a:cubicBezTo>
                  <a:pt x="762" y="389"/>
                  <a:pt x="761" y="390"/>
                  <a:pt x="761" y="397"/>
                </a:cubicBezTo>
                <a:close/>
                <a:moveTo>
                  <a:pt x="285" y="869"/>
                </a:moveTo>
                <a:cubicBezTo>
                  <a:pt x="285" y="869"/>
                  <a:pt x="286" y="869"/>
                  <a:pt x="287" y="869"/>
                </a:cubicBezTo>
                <a:cubicBezTo>
                  <a:pt x="290" y="866"/>
                  <a:pt x="292" y="859"/>
                  <a:pt x="289" y="855"/>
                </a:cubicBezTo>
                <a:cubicBezTo>
                  <a:pt x="287" y="860"/>
                  <a:pt x="286" y="864"/>
                  <a:pt x="285" y="869"/>
                </a:cubicBezTo>
                <a:close/>
                <a:moveTo>
                  <a:pt x="293" y="624"/>
                </a:moveTo>
                <a:cubicBezTo>
                  <a:pt x="294" y="627"/>
                  <a:pt x="295" y="630"/>
                  <a:pt x="297" y="633"/>
                </a:cubicBezTo>
                <a:cubicBezTo>
                  <a:pt x="298" y="629"/>
                  <a:pt x="300" y="627"/>
                  <a:pt x="301" y="624"/>
                </a:cubicBezTo>
                <a:cubicBezTo>
                  <a:pt x="301" y="624"/>
                  <a:pt x="300" y="623"/>
                  <a:pt x="300" y="623"/>
                </a:cubicBezTo>
                <a:cubicBezTo>
                  <a:pt x="298" y="623"/>
                  <a:pt x="295" y="624"/>
                  <a:pt x="293" y="624"/>
                </a:cubicBezTo>
                <a:close/>
                <a:moveTo>
                  <a:pt x="560" y="911"/>
                </a:moveTo>
                <a:cubicBezTo>
                  <a:pt x="560" y="912"/>
                  <a:pt x="560" y="913"/>
                  <a:pt x="561" y="913"/>
                </a:cubicBezTo>
                <a:cubicBezTo>
                  <a:pt x="564" y="911"/>
                  <a:pt x="568" y="910"/>
                  <a:pt x="571" y="908"/>
                </a:cubicBezTo>
                <a:cubicBezTo>
                  <a:pt x="571" y="908"/>
                  <a:pt x="571" y="906"/>
                  <a:pt x="571" y="906"/>
                </a:cubicBezTo>
                <a:cubicBezTo>
                  <a:pt x="570" y="905"/>
                  <a:pt x="569" y="905"/>
                  <a:pt x="568" y="905"/>
                </a:cubicBezTo>
                <a:cubicBezTo>
                  <a:pt x="565" y="907"/>
                  <a:pt x="563" y="909"/>
                  <a:pt x="560" y="911"/>
                </a:cubicBezTo>
                <a:close/>
                <a:moveTo>
                  <a:pt x="525" y="913"/>
                </a:moveTo>
                <a:cubicBezTo>
                  <a:pt x="526" y="918"/>
                  <a:pt x="529" y="918"/>
                  <a:pt x="532" y="918"/>
                </a:cubicBezTo>
                <a:cubicBezTo>
                  <a:pt x="533" y="918"/>
                  <a:pt x="535" y="917"/>
                  <a:pt x="535" y="916"/>
                </a:cubicBezTo>
                <a:cubicBezTo>
                  <a:pt x="535" y="915"/>
                  <a:pt x="533" y="913"/>
                  <a:pt x="532" y="913"/>
                </a:cubicBezTo>
                <a:cubicBezTo>
                  <a:pt x="530" y="913"/>
                  <a:pt x="528" y="913"/>
                  <a:pt x="525" y="913"/>
                </a:cubicBezTo>
                <a:close/>
                <a:moveTo>
                  <a:pt x="417" y="147"/>
                </a:moveTo>
                <a:cubicBezTo>
                  <a:pt x="414" y="147"/>
                  <a:pt x="414" y="150"/>
                  <a:pt x="414" y="152"/>
                </a:cubicBezTo>
                <a:cubicBezTo>
                  <a:pt x="415" y="154"/>
                  <a:pt x="417" y="156"/>
                  <a:pt x="419" y="158"/>
                </a:cubicBezTo>
                <a:cubicBezTo>
                  <a:pt x="419" y="157"/>
                  <a:pt x="420" y="156"/>
                  <a:pt x="420" y="155"/>
                </a:cubicBezTo>
                <a:cubicBezTo>
                  <a:pt x="419" y="152"/>
                  <a:pt x="418" y="150"/>
                  <a:pt x="417" y="147"/>
                </a:cubicBezTo>
                <a:close/>
                <a:moveTo>
                  <a:pt x="355" y="675"/>
                </a:moveTo>
                <a:cubicBezTo>
                  <a:pt x="353" y="676"/>
                  <a:pt x="351" y="675"/>
                  <a:pt x="350" y="676"/>
                </a:cubicBezTo>
                <a:cubicBezTo>
                  <a:pt x="348" y="680"/>
                  <a:pt x="347" y="683"/>
                  <a:pt x="349" y="688"/>
                </a:cubicBezTo>
                <a:cubicBezTo>
                  <a:pt x="351" y="683"/>
                  <a:pt x="352" y="680"/>
                  <a:pt x="355" y="675"/>
                </a:cubicBezTo>
                <a:close/>
                <a:moveTo>
                  <a:pt x="267" y="477"/>
                </a:moveTo>
                <a:cubicBezTo>
                  <a:pt x="272" y="477"/>
                  <a:pt x="275" y="477"/>
                  <a:pt x="280" y="477"/>
                </a:cubicBezTo>
                <a:cubicBezTo>
                  <a:pt x="275" y="472"/>
                  <a:pt x="272" y="472"/>
                  <a:pt x="267" y="477"/>
                </a:cubicBezTo>
                <a:close/>
                <a:moveTo>
                  <a:pt x="379" y="235"/>
                </a:moveTo>
                <a:cubicBezTo>
                  <a:pt x="380" y="228"/>
                  <a:pt x="377" y="223"/>
                  <a:pt x="371" y="222"/>
                </a:cubicBezTo>
                <a:cubicBezTo>
                  <a:pt x="373" y="226"/>
                  <a:pt x="376" y="230"/>
                  <a:pt x="379" y="235"/>
                </a:cubicBezTo>
                <a:close/>
                <a:moveTo>
                  <a:pt x="630" y="690"/>
                </a:moveTo>
                <a:cubicBezTo>
                  <a:pt x="630" y="690"/>
                  <a:pt x="630" y="689"/>
                  <a:pt x="630" y="689"/>
                </a:cubicBezTo>
                <a:cubicBezTo>
                  <a:pt x="628" y="688"/>
                  <a:pt x="625" y="686"/>
                  <a:pt x="623" y="685"/>
                </a:cubicBezTo>
                <a:cubicBezTo>
                  <a:pt x="622" y="685"/>
                  <a:pt x="620" y="688"/>
                  <a:pt x="618" y="691"/>
                </a:cubicBezTo>
                <a:cubicBezTo>
                  <a:pt x="623" y="691"/>
                  <a:pt x="626" y="690"/>
                  <a:pt x="630" y="690"/>
                </a:cubicBezTo>
                <a:close/>
                <a:moveTo>
                  <a:pt x="516" y="48"/>
                </a:moveTo>
                <a:cubicBezTo>
                  <a:pt x="514" y="53"/>
                  <a:pt x="516" y="56"/>
                  <a:pt x="521" y="57"/>
                </a:cubicBezTo>
                <a:cubicBezTo>
                  <a:pt x="522" y="50"/>
                  <a:pt x="521" y="49"/>
                  <a:pt x="516" y="48"/>
                </a:cubicBezTo>
                <a:close/>
                <a:moveTo>
                  <a:pt x="575" y="544"/>
                </a:moveTo>
                <a:cubicBezTo>
                  <a:pt x="577" y="546"/>
                  <a:pt x="578" y="547"/>
                  <a:pt x="579" y="548"/>
                </a:cubicBezTo>
                <a:cubicBezTo>
                  <a:pt x="580" y="547"/>
                  <a:pt x="582" y="545"/>
                  <a:pt x="582" y="544"/>
                </a:cubicBezTo>
                <a:cubicBezTo>
                  <a:pt x="583" y="543"/>
                  <a:pt x="581" y="541"/>
                  <a:pt x="579" y="540"/>
                </a:cubicBezTo>
                <a:cubicBezTo>
                  <a:pt x="578" y="540"/>
                  <a:pt x="577" y="542"/>
                  <a:pt x="575" y="544"/>
                </a:cubicBezTo>
                <a:close/>
                <a:moveTo>
                  <a:pt x="382" y="731"/>
                </a:moveTo>
                <a:cubicBezTo>
                  <a:pt x="383" y="731"/>
                  <a:pt x="383" y="731"/>
                  <a:pt x="383" y="731"/>
                </a:cubicBezTo>
                <a:cubicBezTo>
                  <a:pt x="385" y="729"/>
                  <a:pt x="388" y="727"/>
                  <a:pt x="389" y="725"/>
                </a:cubicBezTo>
                <a:cubicBezTo>
                  <a:pt x="390" y="724"/>
                  <a:pt x="389" y="722"/>
                  <a:pt x="389" y="721"/>
                </a:cubicBezTo>
                <a:cubicBezTo>
                  <a:pt x="388" y="722"/>
                  <a:pt x="386" y="722"/>
                  <a:pt x="385" y="723"/>
                </a:cubicBezTo>
                <a:cubicBezTo>
                  <a:pt x="384" y="725"/>
                  <a:pt x="383" y="728"/>
                  <a:pt x="382" y="731"/>
                </a:cubicBezTo>
                <a:close/>
                <a:moveTo>
                  <a:pt x="712" y="312"/>
                </a:moveTo>
                <a:cubicBezTo>
                  <a:pt x="707" y="316"/>
                  <a:pt x="706" y="319"/>
                  <a:pt x="709" y="322"/>
                </a:cubicBezTo>
                <a:cubicBezTo>
                  <a:pt x="709" y="322"/>
                  <a:pt x="712" y="322"/>
                  <a:pt x="712" y="322"/>
                </a:cubicBezTo>
                <a:cubicBezTo>
                  <a:pt x="712" y="319"/>
                  <a:pt x="712" y="316"/>
                  <a:pt x="712" y="312"/>
                </a:cubicBezTo>
                <a:close/>
                <a:moveTo>
                  <a:pt x="448" y="921"/>
                </a:moveTo>
                <a:cubicBezTo>
                  <a:pt x="450" y="919"/>
                  <a:pt x="452" y="918"/>
                  <a:pt x="453" y="916"/>
                </a:cubicBezTo>
                <a:cubicBezTo>
                  <a:pt x="452" y="916"/>
                  <a:pt x="451" y="914"/>
                  <a:pt x="450" y="914"/>
                </a:cubicBezTo>
                <a:cubicBezTo>
                  <a:pt x="448" y="915"/>
                  <a:pt x="446" y="916"/>
                  <a:pt x="444" y="917"/>
                </a:cubicBezTo>
                <a:cubicBezTo>
                  <a:pt x="445" y="918"/>
                  <a:pt x="446" y="919"/>
                  <a:pt x="448" y="921"/>
                </a:cubicBezTo>
                <a:close/>
                <a:moveTo>
                  <a:pt x="287" y="766"/>
                </a:moveTo>
                <a:cubicBezTo>
                  <a:pt x="286" y="766"/>
                  <a:pt x="286" y="766"/>
                  <a:pt x="285" y="766"/>
                </a:cubicBezTo>
                <a:cubicBezTo>
                  <a:pt x="281" y="770"/>
                  <a:pt x="281" y="775"/>
                  <a:pt x="286" y="778"/>
                </a:cubicBezTo>
                <a:cubicBezTo>
                  <a:pt x="286" y="774"/>
                  <a:pt x="287" y="770"/>
                  <a:pt x="287" y="766"/>
                </a:cubicBezTo>
                <a:close/>
                <a:moveTo>
                  <a:pt x="11" y="619"/>
                </a:moveTo>
                <a:cubicBezTo>
                  <a:pt x="12" y="619"/>
                  <a:pt x="13" y="619"/>
                  <a:pt x="13" y="619"/>
                </a:cubicBezTo>
                <a:cubicBezTo>
                  <a:pt x="14" y="613"/>
                  <a:pt x="14" y="608"/>
                  <a:pt x="13" y="603"/>
                </a:cubicBezTo>
                <a:cubicBezTo>
                  <a:pt x="12" y="603"/>
                  <a:pt x="11" y="603"/>
                  <a:pt x="11" y="603"/>
                </a:cubicBezTo>
                <a:cubicBezTo>
                  <a:pt x="11" y="608"/>
                  <a:pt x="11" y="614"/>
                  <a:pt x="11" y="619"/>
                </a:cubicBezTo>
                <a:close/>
                <a:moveTo>
                  <a:pt x="127" y="123"/>
                </a:moveTo>
                <a:cubicBezTo>
                  <a:pt x="126" y="122"/>
                  <a:pt x="125" y="122"/>
                  <a:pt x="124" y="122"/>
                </a:cubicBezTo>
                <a:cubicBezTo>
                  <a:pt x="121" y="127"/>
                  <a:pt x="118" y="133"/>
                  <a:pt x="115" y="139"/>
                </a:cubicBezTo>
                <a:cubicBezTo>
                  <a:pt x="116" y="139"/>
                  <a:pt x="116" y="139"/>
                  <a:pt x="116" y="139"/>
                </a:cubicBezTo>
                <a:cubicBezTo>
                  <a:pt x="120" y="134"/>
                  <a:pt x="123" y="128"/>
                  <a:pt x="127" y="123"/>
                </a:cubicBezTo>
                <a:close/>
                <a:moveTo>
                  <a:pt x="418" y="252"/>
                </a:moveTo>
                <a:cubicBezTo>
                  <a:pt x="415" y="253"/>
                  <a:pt x="413" y="253"/>
                  <a:pt x="411" y="254"/>
                </a:cubicBezTo>
                <a:cubicBezTo>
                  <a:pt x="410" y="255"/>
                  <a:pt x="410" y="256"/>
                  <a:pt x="409" y="257"/>
                </a:cubicBezTo>
                <a:cubicBezTo>
                  <a:pt x="409" y="258"/>
                  <a:pt x="410" y="259"/>
                  <a:pt x="411" y="259"/>
                </a:cubicBezTo>
                <a:cubicBezTo>
                  <a:pt x="414" y="260"/>
                  <a:pt x="418" y="257"/>
                  <a:pt x="418" y="252"/>
                </a:cubicBezTo>
                <a:close/>
                <a:moveTo>
                  <a:pt x="295" y="409"/>
                </a:moveTo>
                <a:cubicBezTo>
                  <a:pt x="302" y="414"/>
                  <a:pt x="307" y="414"/>
                  <a:pt x="310" y="410"/>
                </a:cubicBezTo>
                <a:cubicBezTo>
                  <a:pt x="309" y="410"/>
                  <a:pt x="309" y="410"/>
                  <a:pt x="309" y="410"/>
                </a:cubicBezTo>
                <a:cubicBezTo>
                  <a:pt x="304" y="409"/>
                  <a:pt x="300" y="409"/>
                  <a:pt x="295" y="409"/>
                </a:cubicBezTo>
                <a:close/>
                <a:moveTo>
                  <a:pt x="310" y="867"/>
                </a:moveTo>
                <a:cubicBezTo>
                  <a:pt x="312" y="866"/>
                  <a:pt x="313" y="864"/>
                  <a:pt x="315" y="863"/>
                </a:cubicBezTo>
                <a:cubicBezTo>
                  <a:pt x="313" y="862"/>
                  <a:pt x="312" y="860"/>
                  <a:pt x="310" y="860"/>
                </a:cubicBezTo>
                <a:cubicBezTo>
                  <a:pt x="309" y="860"/>
                  <a:pt x="308" y="862"/>
                  <a:pt x="306" y="863"/>
                </a:cubicBezTo>
                <a:cubicBezTo>
                  <a:pt x="307" y="864"/>
                  <a:pt x="309" y="866"/>
                  <a:pt x="310" y="867"/>
                </a:cubicBezTo>
                <a:close/>
                <a:moveTo>
                  <a:pt x="579" y="188"/>
                </a:moveTo>
                <a:cubicBezTo>
                  <a:pt x="579" y="188"/>
                  <a:pt x="578" y="188"/>
                  <a:pt x="577" y="188"/>
                </a:cubicBezTo>
                <a:cubicBezTo>
                  <a:pt x="576" y="195"/>
                  <a:pt x="577" y="198"/>
                  <a:pt x="582" y="201"/>
                </a:cubicBezTo>
                <a:cubicBezTo>
                  <a:pt x="581" y="196"/>
                  <a:pt x="580" y="192"/>
                  <a:pt x="579" y="188"/>
                </a:cubicBezTo>
                <a:close/>
                <a:moveTo>
                  <a:pt x="739" y="443"/>
                </a:moveTo>
                <a:cubicBezTo>
                  <a:pt x="739" y="442"/>
                  <a:pt x="740" y="441"/>
                  <a:pt x="740" y="440"/>
                </a:cubicBezTo>
                <a:cubicBezTo>
                  <a:pt x="740" y="439"/>
                  <a:pt x="739" y="438"/>
                  <a:pt x="738" y="438"/>
                </a:cubicBezTo>
                <a:cubicBezTo>
                  <a:pt x="738" y="438"/>
                  <a:pt x="736" y="438"/>
                  <a:pt x="736" y="439"/>
                </a:cubicBezTo>
                <a:cubicBezTo>
                  <a:pt x="736" y="441"/>
                  <a:pt x="736" y="444"/>
                  <a:pt x="737" y="447"/>
                </a:cubicBezTo>
                <a:cubicBezTo>
                  <a:pt x="737" y="447"/>
                  <a:pt x="740" y="447"/>
                  <a:pt x="742" y="447"/>
                </a:cubicBezTo>
                <a:cubicBezTo>
                  <a:pt x="742" y="447"/>
                  <a:pt x="742" y="446"/>
                  <a:pt x="742" y="446"/>
                </a:cubicBezTo>
                <a:cubicBezTo>
                  <a:pt x="741" y="445"/>
                  <a:pt x="740" y="444"/>
                  <a:pt x="739" y="443"/>
                </a:cubicBezTo>
                <a:close/>
                <a:moveTo>
                  <a:pt x="621" y="515"/>
                </a:moveTo>
                <a:cubicBezTo>
                  <a:pt x="623" y="512"/>
                  <a:pt x="624" y="511"/>
                  <a:pt x="625" y="509"/>
                </a:cubicBezTo>
                <a:cubicBezTo>
                  <a:pt x="625" y="508"/>
                  <a:pt x="623" y="506"/>
                  <a:pt x="622" y="506"/>
                </a:cubicBezTo>
                <a:cubicBezTo>
                  <a:pt x="621" y="507"/>
                  <a:pt x="619" y="508"/>
                  <a:pt x="618" y="510"/>
                </a:cubicBezTo>
                <a:cubicBezTo>
                  <a:pt x="618" y="510"/>
                  <a:pt x="619" y="512"/>
                  <a:pt x="621" y="515"/>
                </a:cubicBezTo>
                <a:close/>
                <a:moveTo>
                  <a:pt x="329" y="499"/>
                </a:moveTo>
                <a:cubicBezTo>
                  <a:pt x="324" y="496"/>
                  <a:pt x="321" y="493"/>
                  <a:pt x="317" y="490"/>
                </a:cubicBezTo>
                <a:cubicBezTo>
                  <a:pt x="317" y="497"/>
                  <a:pt x="320" y="499"/>
                  <a:pt x="329" y="499"/>
                </a:cubicBezTo>
                <a:close/>
                <a:moveTo>
                  <a:pt x="684" y="864"/>
                </a:moveTo>
                <a:cubicBezTo>
                  <a:pt x="684" y="865"/>
                  <a:pt x="684" y="866"/>
                  <a:pt x="684" y="866"/>
                </a:cubicBezTo>
                <a:cubicBezTo>
                  <a:pt x="687" y="866"/>
                  <a:pt x="690" y="866"/>
                  <a:pt x="693" y="866"/>
                </a:cubicBezTo>
                <a:cubicBezTo>
                  <a:pt x="692" y="865"/>
                  <a:pt x="693" y="863"/>
                  <a:pt x="692" y="862"/>
                </a:cubicBezTo>
                <a:cubicBezTo>
                  <a:pt x="689" y="860"/>
                  <a:pt x="686" y="861"/>
                  <a:pt x="684" y="864"/>
                </a:cubicBezTo>
                <a:close/>
                <a:moveTo>
                  <a:pt x="610" y="755"/>
                </a:moveTo>
                <a:cubicBezTo>
                  <a:pt x="610" y="756"/>
                  <a:pt x="610" y="756"/>
                  <a:pt x="610" y="757"/>
                </a:cubicBezTo>
                <a:cubicBezTo>
                  <a:pt x="615" y="757"/>
                  <a:pt x="620" y="759"/>
                  <a:pt x="624" y="755"/>
                </a:cubicBezTo>
                <a:cubicBezTo>
                  <a:pt x="624" y="755"/>
                  <a:pt x="624" y="754"/>
                  <a:pt x="624" y="753"/>
                </a:cubicBezTo>
                <a:cubicBezTo>
                  <a:pt x="619" y="754"/>
                  <a:pt x="615" y="754"/>
                  <a:pt x="610" y="755"/>
                </a:cubicBezTo>
                <a:close/>
                <a:moveTo>
                  <a:pt x="298" y="907"/>
                </a:moveTo>
                <a:cubicBezTo>
                  <a:pt x="296" y="910"/>
                  <a:pt x="295" y="911"/>
                  <a:pt x="295" y="911"/>
                </a:cubicBezTo>
                <a:cubicBezTo>
                  <a:pt x="296" y="914"/>
                  <a:pt x="297" y="915"/>
                  <a:pt x="299" y="917"/>
                </a:cubicBezTo>
                <a:cubicBezTo>
                  <a:pt x="300" y="916"/>
                  <a:pt x="302" y="915"/>
                  <a:pt x="302" y="914"/>
                </a:cubicBezTo>
                <a:cubicBezTo>
                  <a:pt x="301" y="912"/>
                  <a:pt x="299" y="910"/>
                  <a:pt x="298" y="907"/>
                </a:cubicBezTo>
                <a:close/>
                <a:moveTo>
                  <a:pt x="47" y="682"/>
                </a:moveTo>
                <a:cubicBezTo>
                  <a:pt x="46" y="679"/>
                  <a:pt x="44" y="677"/>
                  <a:pt x="43" y="674"/>
                </a:cubicBezTo>
                <a:cubicBezTo>
                  <a:pt x="42" y="674"/>
                  <a:pt x="41" y="673"/>
                  <a:pt x="41" y="673"/>
                </a:cubicBezTo>
                <a:cubicBezTo>
                  <a:pt x="40" y="674"/>
                  <a:pt x="39" y="675"/>
                  <a:pt x="39" y="675"/>
                </a:cubicBezTo>
                <a:cubicBezTo>
                  <a:pt x="39" y="679"/>
                  <a:pt x="44" y="683"/>
                  <a:pt x="47" y="682"/>
                </a:cubicBezTo>
                <a:close/>
                <a:moveTo>
                  <a:pt x="263" y="968"/>
                </a:moveTo>
                <a:cubicBezTo>
                  <a:pt x="263" y="968"/>
                  <a:pt x="262" y="967"/>
                  <a:pt x="262" y="966"/>
                </a:cubicBezTo>
                <a:cubicBezTo>
                  <a:pt x="260" y="967"/>
                  <a:pt x="257" y="967"/>
                  <a:pt x="255" y="969"/>
                </a:cubicBezTo>
                <a:cubicBezTo>
                  <a:pt x="254" y="969"/>
                  <a:pt x="254" y="972"/>
                  <a:pt x="254" y="974"/>
                </a:cubicBezTo>
                <a:cubicBezTo>
                  <a:pt x="255" y="974"/>
                  <a:pt x="255" y="974"/>
                  <a:pt x="256" y="975"/>
                </a:cubicBezTo>
                <a:cubicBezTo>
                  <a:pt x="258" y="972"/>
                  <a:pt x="261" y="970"/>
                  <a:pt x="263" y="968"/>
                </a:cubicBezTo>
                <a:close/>
                <a:moveTo>
                  <a:pt x="293" y="972"/>
                </a:moveTo>
                <a:cubicBezTo>
                  <a:pt x="292" y="970"/>
                  <a:pt x="291" y="968"/>
                  <a:pt x="289" y="965"/>
                </a:cubicBezTo>
                <a:cubicBezTo>
                  <a:pt x="288" y="967"/>
                  <a:pt x="287" y="968"/>
                  <a:pt x="287" y="970"/>
                </a:cubicBezTo>
                <a:cubicBezTo>
                  <a:pt x="285" y="969"/>
                  <a:pt x="284" y="968"/>
                  <a:pt x="283" y="967"/>
                </a:cubicBezTo>
                <a:cubicBezTo>
                  <a:pt x="283" y="972"/>
                  <a:pt x="283" y="972"/>
                  <a:pt x="293" y="972"/>
                </a:cubicBezTo>
                <a:close/>
                <a:moveTo>
                  <a:pt x="312" y="776"/>
                </a:moveTo>
                <a:cubicBezTo>
                  <a:pt x="313" y="778"/>
                  <a:pt x="314" y="779"/>
                  <a:pt x="315" y="780"/>
                </a:cubicBezTo>
                <a:cubicBezTo>
                  <a:pt x="317" y="779"/>
                  <a:pt x="319" y="777"/>
                  <a:pt x="319" y="776"/>
                </a:cubicBezTo>
                <a:cubicBezTo>
                  <a:pt x="319" y="775"/>
                  <a:pt x="317" y="773"/>
                  <a:pt x="316" y="772"/>
                </a:cubicBezTo>
                <a:cubicBezTo>
                  <a:pt x="315" y="773"/>
                  <a:pt x="314" y="774"/>
                  <a:pt x="312" y="776"/>
                </a:cubicBezTo>
                <a:close/>
                <a:moveTo>
                  <a:pt x="331" y="629"/>
                </a:moveTo>
                <a:cubicBezTo>
                  <a:pt x="331" y="630"/>
                  <a:pt x="331" y="631"/>
                  <a:pt x="331" y="632"/>
                </a:cubicBezTo>
                <a:cubicBezTo>
                  <a:pt x="333" y="631"/>
                  <a:pt x="335" y="631"/>
                  <a:pt x="336" y="630"/>
                </a:cubicBezTo>
                <a:cubicBezTo>
                  <a:pt x="338" y="629"/>
                  <a:pt x="338" y="627"/>
                  <a:pt x="339" y="625"/>
                </a:cubicBezTo>
                <a:cubicBezTo>
                  <a:pt x="339" y="624"/>
                  <a:pt x="338" y="624"/>
                  <a:pt x="337" y="623"/>
                </a:cubicBezTo>
                <a:cubicBezTo>
                  <a:pt x="335" y="625"/>
                  <a:pt x="333" y="627"/>
                  <a:pt x="331" y="629"/>
                </a:cubicBezTo>
                <a:close/>
                <a:moveTo>
                  <a:pt x="321" y="747"/>
                </a:moveTo>
                <a:cubicBezTo>
                  <a:pt x="319" y="745"/>
                  <a:pt x="319" y="744"/>
                  <a:pt x="318" y="743"/>
                </a:cubicBezTo>
                <a:cubicBezTo>
                  <a:pt x="316" y="745"/>
                  <a:pt x="315" y="746"/>
                  <a:pt x="314" y="748"/>
                </a:cubicBezTo>
                <a:cubicBezTo>
                  <a:pt x="314" y="749"/>
                  <a:pt x="316" y="751"/>
                  <a:pt x="316" y="752"/>
                </a:cubicBezTo>
                <a:cubicBezTo>
                  <a:pt x="318" y="750"/>
                  <a:pt x="319" y="749"/>
                  <a:pt x="321" y="747"/>
                </a:cubicBezTo>
                <a:close/>
                <a:moveTo>
                  <a:pt x="149" y="934"/>
                </a:moveTo>
                <a:cubicBezTo>
                  <a:pt x="148" y="932"/>
                  <a:pt x="147" y="931"/>
                  <a:pt x="146" y="929"/>
                </a:cubicBezTo>
                <a:cubicBezTo>
                  <a:pt x="145" y="931"/>
                  <a:pt x="143" y="932"/>
                  <a:pt x="143" y="933"/>
                </a:cubicBezTo>
                <a:cubicBezTo>
                  <a:pt x="143" y="935"/>
                  <a:pt x="145" y="937"/>
                  <a:pt x="146" y="938"/>
                </a:cubicBezTo>
                <a:cubicBezTo>
                  <a:pt x="147" y="937"/>
                  <a:pt x="148" y="936"/>
                  <a:pt x="149" y="934"/>
                </a:cubicBezTo>
                <a:close/>
                <a:moveTo>
                  <a:pt x="642" y="721"/>
                </a:moveTo>
                <a:cubicBezTo>
                  <a:pt x="642" y="720"/>
                  <a:pt x="642" y="720"/>
                  <a:pt x="642" y="719"/>
                </a:cubicBezTo>
                <a:cubicBezTo>
                  <a:pt x="639" y="719"/>
                  <a:pt x="636" y="718"/>
                  <a:pt x="633" y="718"/>
                </a:cubicBezTo>
                <a:cubicBezTo>
                  <a:pt x="632" y="718"/>
                  <a:pt x="631" y="719"/>
                  <a:pt x="630" y="720"/>
                </a:cubicBezTo>
                <a:cubicBezTo>
                  <a:pt x="631" y="721"/>
                  <a:pt x="632" y="722"/>
                  <a:pt x="633" y="722"/>
                </a:cubicBezTo>
                <a:cubicBezTo>
                  <a:pt x="636" y="722"/>
                  <a:pt x="639" y="721"/>
                  <a:pt x="642" y="721"/>
                </a:cubicBezTo>
                <a:close/>
                <a:moveTo>
                  <a:pt x="301" y="231"/>
                </a:moveTo>
                <a:cubicBezTo>
                  <a:pt x="301" y="231"/>
                  <a:pt x="300" y="230"/>
                  <a:pt x="300" y="230"/>
                </a:cubicBezTo>
                <a:cubicBezTo>
                  <a:pt x="299" y="233"/>
                  <a:pt x="298" y="237"/>
                  <a:pt x="297" y="240"/>
                </a:cubicBezTo>
                <a:cubicBezTo>
                  <a:pt x="297" y="240"/>
                  <a:pt x="299" y="241"/>
                  <a:pt x="299" y="242"/>
                </a:cubicBezTo>
                <a:cubicBezTo>
                  <a:pt x="300" y="241"/>
                  <a:pt x="301" y="241"/>
                  <a:pt x="301" y="240"/>
                </a:cubicBezTo>
                <a:cubicBezTo>
                  <a:pt x="302" y="237"/>
                  <a:pt x="301" y="234"/>
                  <a:pt x="301" y="231"/>
                </a:cubicBezTo>
                <a:close/>
                <a:moveTo>
                  <a:pt x="572" y="573"/>
                </a:moveTo>
                <a:cubicBezTo>
                  <a:pt x="571" y="574"/>
                  <a:pt x="571" y="574"/>
                  <a:pt x="571" y="574"/>
                </a:cubicBezTo>
                <a:cubicBezTo>
                  <a:pt x="573" y="576"/>
                  <a:pt x="575" y="577"/>
                  <a:pt x="577" y="578"/>
                </a:cubicBezTo>
                <a:cubicBezTo>
                  <a:pt x="578" y="578"/>
                  <a:pt x="580" y="578"/>
                  <a:pt x="580" y="577"/>
                </a:cubicBezTo>
                <a:cubicBezTo>
                  <a:pt x="581" y="576"/>
                  <a:pt x="581" y="575"/>
                  <a:pt x="581" y="573"/>
                </a:cubicBezTo>
                <a:cubicBezTo>
                  <a:pt x="581" y="573"/>
                  <a:pt x="579" y="573"/>
                  <a:pt x="578" y="573"/>
                </a:cubicBezTo>
                <a:cubicBezTo>
                  <a:pt x="576" y="573"/>
                  <a:pt x="574" y="573"/>
                  <a:pt x="572" y="573"/>
                </a:cubicBezTo>
                <a:close/>
                <a:moveTo>
                  <a:pt x="701" y="611"/>
                </a:moveTo>
                <a:cubicBezTo>
                  <a:pt x="701" y="612"/>
                  <a:pt x="701" y="612"/>
                  <a:pt x="701" y="613"/>
                </a:cubicBezTo>
                <a:cubicBezTo>
                  <a:pt x="706" y="612"/>
                  <a:pt x="710" y="612"/>
                  <a:pt x="715" y="612"/>
                </a:cubicBezTo>
                <a:cubicBezTo>
                  <a:pt x="712" y="608"/>
                  <a:pt x="708" y="608"/>
                  <a:pt x="701" y="611"/>
                </a:cubicBezTo>
                <a:close/>
                <a:moveTo>
                  <a:pt x="735" y="283"/>
                </a:moveTo>
                <a:cubicBezTo>
                  <a:pt x="732" y="282"/>
                  <a:pt x="731" y="280"/>
                  <a:pt x="729" y="280"/>
                </a:cubicBezTo>
                <a:cubicBezTo>
                  <a:pt x="728" y="280"/>
                  <a:pt x="727" y="282"/>
                  <a:pt x="726" y="283"/>
                </a:cubicBezTo>
                <a:cubicBezTo>
                  <a:pt x="728" y="284"/>
                  <a:pt x="729" y="286"/>
                  <a:pt x="731" y="287"/>
                </a:cubicBezTo>
                <a:cubicBezTo>
                  <a:pt x="731" y="287"/>
                  <a:pt x="733" y="285"/>
                  <a:pt x="735" y="283"/>
                </a:cubicBezTo>
                <a:close/>
                <a:moveTo>
                  <a:pt x="387" y="878"/>
                </a:moveTo>
                <a:cubicBezTo>
                  <a:pt x="382" y="876"/>
                  <a:pt x="381" y="878"/>
                  <a:pt x="379" y="881"/>
                </a:cubicBezTo>
                <a:cubicBezTo>
                  <a:pt x="379" y="882"/>
                  <a:pt x="380" y="884"/>
                  <a:pt x="381" y="884"/>
                </a:cubicBezTo>
                <a:cubicBezTo>
                  <a:pt x="385" y="884"/>
                  <a:pt x="386" y="881"/>
                  <a:pt x="387" y="878"/>
                </a:cubicBezTo>
                <a:close/>
                <a:moveTo>
                  <a:pt x="702" y="787"/>
                </a:moveTo>
                <a:cubicBezTo>
                  <a:pt x="702" y="786"/>
                  <a:pt x="702" y="786"/>
                  <a:pt x="702" y="785"/>
                </a:cubicBezTo>
                <a:cubicBezTo>
                  <a:pt x="699" y="785"/>
                  <a:pt x="696" y="784"/>
                  <a:pt x="693" y="784"/>
                </a:cubicBezTo>
                <a:cubicBezTo>
                  <a:pt x="692" y="784"/>
                  <a:pt x="691" y="786"/>
                  <a:pt x="690" y="786"/>
                </a:cubicBezTo>
                <a:cubicBezTo>
                  <a:pt x="691" y="787"/>
                  <a:pt x="692" y="788"/>
                  <a:pt x="693" y="788"/>
                </a:cubicBezTo>
                <a:cubicBezTo>
                  <a:pt x="696" y="788"/>
                  <a:pt x="699" y="787"/>
                  <a:pt x="702" y="787"/>
                </a:cubicBezTo>
                <a:close/>
                <a:moveTo>
                  <a:pt x="569" y="182"/>
                </a:moveTo>
                <a:cubicBezTo>
                  <a:pt x="573" y="177"/>
                  <a:pt x="571" y="173"/>
                  <a:pt x="566" y="170"/>
                </a:cubicBezTo>
                <a:cubicBezTo>
                  <a:pt x="567" y="174"/>
                  <a:pt x="568" y="178"/>
                  <a:pt x="569" y="182"/>
                </a:cubicBezTo>
                <a:close/>
                <a:moveTo>
                  <a:pt x="118" y="915"/>
                </a:moveTo>
                <a:cubicBezTo>
                  <a:pt x="115" y="914"/>
                  <a:pt x="113" y="912"/>
                  <a:pt x="111" y="912"/>
                </a:cubicBezTo>
                <a:cubicBezTo>
                  <a:pt x="111" y="911"/>
                  <a:pt x="109" y="914"/>
                  <a:pt x="109" y="914"/>
                </a:cubicBezTo>
                <a:cubicBezTo>
                  <a:pt x="111" y="916"/>
                  <a:pt x="112" y="917"/>
                  <a:pt x="114" y="919"/>
                </a:cubicBezTo>
                <a:cubicBezTo>
                  <a:pt x="114" y="919"/>
                  <a:pt x="116" y="917"/>
                  <a:pt x="118" y="915"/>
                </a:cubicBezTo>
                <a:close/>
                <a:moveTo>
                  <a:pt x="716" y="600"/>
                </a:moveTo>
                <a:cubicBezTo>
                  <a:pt x="719" y="600"/>
                  <a:pt x="723" y="600"/>
                  <a:pt x="727" y="599"/>
                </a:cubicBezTo>
                <a:cubicBezTo>
                  <a:pt x="721" y="594"/>
                  <a:pt x="717" y="594"/>
                  <a:pt x="716" y="600"/>
                </a:cubicBezTo>
                <a:close/>
                <a:moveTo>
                  <a:pt x="207" y="890"/>
                </a:moveTo>
                <a:cubicBezTo>
                  <a:pt x="209" y="888"/>
                  <a:pt x="212" y="886"/>
                  <a:pt x="211" y="885"/>
                </a:cubicBezTo>
                <a:cubicBezTo>
                  <a:pt x="211" y="884"/>
                  <a:pt x="209" y="883"/>
                  <a:pt x="208" y="881"/>
                </a:cubicBezTo>
                <a:cubicBezTo>
                  <a:pt x="207" y="883"/>
                  <a:pt x="205" y="884"/>
                  <a:pt x="204" y="886"/>
                </a:cubicBezTo>
                <a:cubicBezTo>
                  <a:pt x="204" y="886"/>
                  <a:pt x="206" y="888"/>
                  <a:pt x="207" y="890"/>
                </a:cubicBezTo>
                <a:close/>
                <a:moveTo>
                  <a:pt x="376" y="862"/>
                </a:moveTo>
                <a:cubicBezTo>
                  <a:pt x="372" y="863"/>
                  <a:pt x="370" y="866"/>
                  <a:pt x="370" y="871"/>
                </a:cubicBezTo>
                <a:cubicBezTo>
                  <a:pt x="375" y="870"/>
                  <a:pt x="377" y="867"/>
                  <a:pt x="376" y="862"/>
                </a:cubicBezTo>
                <a:close/>
                <a:moveTo>
                  <a:pt x="200" y="887"/>
                </a:moveTo>
                <a:cubicBezTo>
                  <a:pt x="200" y="886"/>
                  <a:pt x="200" y="886"/>
                  <a:pt x="200" y="885"/>
                </a:cubicBezTo>
                <a:cubicBezTo>
                  <a:pt x="199" y="884"/>
                  <a:pt x="197" y="882"/>
                  <a:pt x="197" y="883"/>
                </a:cubicBezTo>
                <a:cubicBezTo>
                  <a:pt x="195" y="883"/>
                  <a:pt x="194" y="885"/>
                  <a:pt x="193" y="886"/>
                </a:cubicBezTo>
                <a:cubicBezTo>
                  <a:pt x="193" y="887"/>
                  <a:pt x="195" y="889"/>
                  <a:pt x="196" y="889"/>
                </a:cubicBezTo>
                <a:cubicBezTo>
                  <a:pt x="197" y="889"/>
                  <a:pt x="199" y="888"/>
                  <a:pt x="200" y="887"/>
                </a:cubicBezTo>
                <a:close/>
                <a:moveTo>
                  <a:pt x="144" y="948"/>
                </a:moveTo>
                <a:cubicBezTo>
                  <a:pt x="143" y="952"/>
                  <a:pt x="143" y="956"/>
                  <a:pt x="147" y="959"/>
                </a:cubicBezTo>
                <a:cubicBezTo>
                  <a:pt x="150" y="952"/>
                  <a:pt x="149" y="949"/>
                  <a:pt x="144" y="948"/>
                </a:cubicBezTo>
                <a:close/>
                <a:moveTo>
                  <a:pt x="565" y="737"/>
                </a:moveTo>
                <a:cubicBezTo>
                  <a:pt x="565" y="736"/>
                  <a:pt x="565" y="736"/>
                  <a:pt x="565" y="735"/>
                </a:cubicBezTo>
                <a:cubicBezTo>
                  <a:pt x="559" y="733"/>
                  <a:pt x="554" y="734"/>
                  <a:pt x="552" y="738"/>
                </a:cubicBezTo>
                <a:cubicBezTo>
                  <a:pt x="557" y="738"/>
                  <a:pt x="561" y="737"/>
                  <a:pt x="565" y="737"/>
                </a:cubicBezTo>
                <a:close/>
                <a:moveTo>
                  <a:pt x="446" y="770"/>
                </a:moveTo>
                <a:cubicBezTo>
                  <a:pt x="444" y="765"/>
                  <a:pt x="443" y="761"/>
                  <a:pt x="442" y="757"/>
                </a:cubicBezTo>
                <a:cubicBezTo>
                  <a:pt x="438" y="762"/>
                  <a:pt x="440" y="767"/>
                  <a:pt x="446" y="770"/>
                </a:cubicBezTo>
                <a:close/>
                <a:moveTo>
                  <a:pt x="408" y="270"/>
                </a:moveTo>
                <a:cubicBezTo>
                  <a:pt x="414" y="269"/>
                  <a:pt x="417" y="267"/>
                  <a:pt x="416" y="263"/>
                </a:cubicBezTo>
                <a:cubicBezTo>
                  <a:pt x="412" y="263"/>
                  <a:pt x="409" y="265"/>
                  <a:pt x="408" y="270"/>
                </a:cubicBezTo>
                <a:close/>
                <a:moveTo>
                  <a:pt x="656" y="602"/>
                </a:moveTo>
                <a:cubicBezTo>
                  <a:pt x="657" y="601"/>
                  <a:pt x="657" y="600"/>
                  <a:pt x="657" y="599"/>
                </a:cubicBezTo>
                <a:cubicBezTo>
                  <a:pt x="656" y="598"/>
                  <a:pt x="654" y="597"/>
                  <a:pt x="653" y="597"/>
                </a:cubicBezTo>
                <a:cubicBezTo>
                  <a:pt x="651" y="597"/>
                  <a:pt x="650" y="599"/>
                  <a:pt x="649" y="601"/>
                </a:cubicBezTo>
                <a:cubicBezTo>
                  <a:pt x="649" y="601"/>
                  <a:pt x="651" y="604"/>
                  <a:pt x="652" y="604"/>
                </a:cubicBezTo>
                <a:cubicBezTo>
                  <a:pt x="653" y="604"/>
                  <a:pt x="655" y="602"/>
                  <a:pt x="656" y="602"/>
                </a:cubicBezTo>
                <a:close/>
                <a:moveTo>
                  <a:pt x="366" y="674"/>
                </a:moveTo>
                <a:cubicBezTo>
                  <a:pt x="363" y="674"/>
                  <a:pt x="361" y="666"/>
                  <a:pt x="357" y="673"/>
                </a:cubicBezTo>
                <a:cubicBezTo>
                  <a:pt x="360" y="675"/>
                  <a:pt x="362" y="678"/>
                  <a:pt x="366" y="674"/>
                </a:cubicBezTo>
                <a:close/>
                <a:moveTo>
                  <a:pt x="310" y="748"/>
                </a:moveTo>
                <a:cubicBezTo>
                  <a:pt x="307" y="750"/>
                  <a:pt x="306" y="753"/>
                  <a:pt x="308" y="756"/>
                </a:cubicBezTo>
                <a:cubicBezTo>
                  <a:pt x="308" y="756"/>
                  <a:pt x="310" y="757"/>
                  <a:pt x="311" y="756"/>
                </a:cubicBezTo>
                <a:cubicBezTo>
                  <a:pt x="314" y="753"/>
                  <a:pt x="312" y="751"/>
                  <a:pt x="310" y="748"/>
                </a:cubicBezTo>
                <a:close/>
                <a:moveTo>
                  <a:pt x="317" y="67"/>
                </a:moveTo>
                <a:cubicBezTo>
                  <a:pt x="317" y="67"/>
                  <a:pt x="317" y="68"/>
                  <a:pt x="317" y="68"/>
                </a:cubicBezTo>
                <a:cubicBezTo>
                  <a:pt x="319" y="69"/>
                  <a:pt x="321" y="69"/>
                  <a:pt x="323" y="69"/>
                </a:cubicBezTo>
                <a:cubicBezTo>
                  <a:pt x="325" y="69"/>
                  <a:pt x="326" y="68"/>
                  <a:pt x="328" y="67"/>
                </a:cubicBezTo>
                <a:cubicBezTo>
                  <a:pt x="326" y="66"/>
                  <a:pt x="325" y="65"/>
                  <a:pt x="323" y="65"/>
                </a:cubicBezTo>
                <a:cubicBezTo>
                  <a:pt x="321" y="65"/>
                  <a:pt x="319" y="66"/>
                  <a:pt x="317" y="67"/>
                </a:cubicBezTo>
                <a:close/>
                <a:moveTo>
                  <a:pt x="184" y="856"/>
                </a:moveTo>
                <a:cubicBezTo>
                  <a:pt x="180" y="858"/>
                  <a:pt x="177" y="859"/>
                  <a:pt x="174" y="860"/>
                </a:cubicBezTo>
                <a:cubicBezTo>
                  <a:pt x="178" y="864"/>
                  <a:pt x="182" y="863"/>
                  <a:pt x="184" y="856"/>
                </a:cubicBezTo>
                <a:close/>
                <a:moveTo>
                  <a:pt x="315" y="826"/>
                </a:moveTo>
                <a:cubicBezTo>
                  <a:pt x="316" y="826"/>
                  <a:pt x="317" y="827"/>
                  <a:pt x="317" y="827"/>
                </a:cubicBezTo>
                <a:cubicBezTo>
                  <a:pt x="320" y="826"/>
                  <a:pt x="322" y="824"/>
                  <a:pt x="322" y="821"/>
                </a:cubicBezTo>
                <a:cubicBezTo>
                  <a:pt x="322" y="820"/>
                  <a:pt x="320" y="820"/>
                  <a:pt x="319" y="819"/>
                </a:cubicBezTo>
                <a:cubicBezTo>
                  <a:pt x="318" y="821"/>
                  <a:pt x="316" y="824"/>
                  <a:pt x="315" y="826"/>
                </a:cubicBezTo>
                <a:close/>
                <a:moveTo>
                  <a:pt x="16" y="556"/>
                </a:moveTo>
                <a:cubicBezTo>
                  <a:pt x="17" y="556"/>
                  <a:pt x="17" y="556"/>
                  <a:pt x="18" y="556"/>
                </a:cubicBezTo>
                <a:cubicBezTo>
                  <a:pt x="19" y="553"/>
                  <a:pt x="20" y="550"/>
                  <a:pt x="21" y="546"/>
                </a:cubicBezTo>
                <a:cubicBezTo>
                  <a:pt x="14" y="548"/>
                  <a:pt x="15" y="551"/>
                  <a:pt x="16" y="556"/>
                </a:cubicBezTo>
                <a:close/>
                <a:moveTo>
                  <a:pt x="451" y="678"/>
                </a:moveTo>
                <a:cubicBezTo>
                  <a:pt x="456" y="673"/>
                  <a:pt x="455" y="670"/>
                  <a:pt x="450" y="665"/>
                </a:cubicBezTo>
                <a:cubicBezTo>
                  <a:pt x="450" y="670"/>
                  <a:pt x="450" y="673"/>
                  <a:pt x="451" y="678"/>
                </a:cubicBezTo>
                <a:close/>
                <a:moveTo>
                  <a:pt x="374" y="199"/>
                </a:moveTo>
                <a:cubicBezTo>
                  <a:pt x="373" y="199"/>
                  <a:pt x="373" y="200"/>
                  <a:pt x="372" y="200"/>
                </a:cubicBezTo>
                <a:cubicBezTo>
                  <a:pt x="374" y="203"/>
                  <a:pt x="375" y="206"/>
                  <a:pt x="377" y="208"/>
                </a:cubicBezTo>
                <a:cubicBezTo>
                  <a:pt x="377" y="209"/>
                  <a:pt x="379" y="209"/>
                  <a:pt x="380" y="209"/>
                </a:cubicBezTo>
                <a:cubicBezTo>
                  <a:pt x="380" y="208"/>
                  <a:pt x="381" y="206"/>
                  <a:pt x="380" y="205"/>
                </a:cubicBezTo>
                <a:cubicBezTo>
                  <a:pt x="378" y="203"/>
                  <a:pt x="376" y="201"/>
                  <a:pt x="374" y="199"/>
                </a:cubicBezTo>
                <a:close/>
                <a:moveTo>
                  <a:pt x="313" y="627"/>
                </a:moveTo>
                <a:cubicBezTo>
                  <a:pt x="313" y="627"/>
                  <a:pt x="313" y="628"/>
                  <a:pt x="313" y="628"/>
                </a:cubicBezTo>
                <a:cubicBezTo>
                  <a:pt x="315" y="628"/>
                  <a:pt x="318" y="627"/>
                  <a:pt x="319" y="626"/>
                </a:cubicBezTo>
                <a:cubicBezTo>
                  <a:pt x="320" y="625"/>
                  <a:pt x="320" y="623"/>
                  <a:pt x="320" y="621"/>
                </a:cubicBezTo>
                <a:cubicBezTo>
                  <a:pt x="318" y="621"/>
                  <a:pt x="317" y="622"/>
                  <a:pt x="315" y="623"/>
                </a:cubicBezTo>
                <a:cubicBezTo>
                  <a:pt x="314" y="624"/>
                  <a:pt x="313" y="625"/>
                  <a:pt x="313" y="627"/>
                </a:cubicBezTo>
                <a:close/>
                <a:moveTo>
                  <a:pt x="740" y="500"/>
                </a:moveTo>
                <a:cubicBezTo>
                  <a:pt x="741" y="498"/>
                  <a:pt x="742" y="496"/>
                  <a:pt x="743" y="494"/>
                </a:cubicBezTo>
                <a:cubicBezTo>
                  <a:pt x="743" y="494"/>
                  <a:pt x="741" y="492"/>
                  <a:pt x="740" y="492"/>
                </a:cubicBezTo>
                <a:cubicBezTo>
                  <a:pt x="739" y="493"/>
                  <a:pt x="738" y="494"/>
                  <a:pt x="737" y="496"/>
                </a:cubicBezTo>
                <a:cubicBezTo>
                  <a:pt x="737" y="497"/>
                  <a:pt x="738" y="498"/>
                  <a:pt x="740" y="500"/>
                </a:cubicBezTo>
                <a:close/>
                <a:moveTo>
                  <a:pt x="340" y="476"/>
                </a:moveTo>
                <a:cubicBezTo>
                  <a:pt x="339" y="471"/>
                  <a:pt x="338" y="470"/>
                  <a:pt x="334" y="470"/>
                </a:cubicBezTo>
                <a:cubicBezTo>
                  <a:pt x="333" y="470"/>
                  <a:pt x="331" y="471"/>
                  <a:pt x="330" y="471"/>
                </a:cubicBezTo>
                <a:cubicBezTo>
                  <a:pt x="330" y="472"/>
                  <a:pt x="330" y="472"/>
                  <a:pt x="330" y="473"/>
                </a:cubicBezTo>
                <a:cubicBezTo>
                  <a:pt x="333" y="474"/>
                  <a:pt x="336" y="475"/>
                  <a:pt x="340" y="476"/>
                </a:cubicBezTo>
                <a:close/>
                <a:moveTo>
                  <a:pt x="612" y="643"/>
                </a:moveTo>
                <a:cubicBezTo>
                  <a:pt x="613" y="641"/>
                  <a:pt x="614" y="639"/>
                  <a:pt x="615" y="636"/>
                </a:cubicBezTo>
                <a:cubicBezTo>
                  <a:pt x="615" y="636"/>
                  <a:pt x="614" y="634"/>
                  <a:pt x="614" y="634"/>
                </a:cubicBezTo>
                <a:cubicBezTo>
                  <a:pt x="613" y="634"/>
                  <a:pt x="611" y="634"/>
                  <a:pt x="611" y="635"/>
                </a:cubicBezTo>
                <a:cubicBezTo>
                  <a:pt x="609" y="637"/>
                  <a:pt x="608" y="640"/>
                  <a:pt x="612" y="643"/>
                </a:cubicBezTo>
                <a:close/>
                <a:moveTo>
                  <a:pt x="439" y="733"/>
                </a:moveTo>
                <a:cubicBezTo>
                  <a:pt x="447" y="734"/>
                  <a:pt x="447" y="734"/>
                  <a:pt x="449" y="730"/>
                </a:cubicBezTo>
                <a:cubicBezTo>
                  <a:pt x="443" y="728"/>
                  <a:pt x="440" y="729"/>
                  <a:pt x="439" y="733"/>
                </a:cubicBezTo>
                <a:close/>
                <a:moveTo>
                  <a:pt x="115" y="783"/>
                </a:moveTo>
                <a:cubicBezTo>
                  <a:pt x="114" y="783"/>
                  <a:pt x="113" y="783"/>
                  <a:pt x="112" y="783"/>
                </a:cubicBezTo>
                <a:cubicBezTo>
                  <a:pt x="112" y="786"/>
                  <a:pt x="112" y="788"/>
                  <a:pt x="112" y="790"/>
                </a:cubicBezTo>
                <a:cubicBezTo>
                  <a:pt x="113" y="790"/>
                  <a:pt x="115" y="790"/>
                  <a:pt x="116" y="790"/>
                </a:cubicBezTo>
                <a:cubicBezTo>
                  <a:pt x="116" y="787"/>
                  <a:pt x="115" y="785"/>
                  <a:pt x="115" y="783"/>
                </a:cubicBezTo>
                <a:close/>
                <a:moveTo>
                  <a:pt x="677" y="669"/>
                </a:moveTo>
                <a:cubicBezTo>
                  <a:pt x="673" y="666"/>
                  <a:pt x="669" y="669"/>
                  <a:pt x="664" y="669"/>
                </a:cubicBezTo>
                <a:cubicBezTo>
                  <a:pt x="667" y="673"/>
                  <a:pt x="672" y="673"/>
                  <a:pt x="677" y="669"/>
                </a:cubicBezTo>
                <a:close/>
                <a:moveTo>
                  <a:pt x="346" y="220"/>
                </a:moveTo>
                <a:cubicBezTo>
                  <a:pt x="348" y="216"/>
                  <a:pt x="350" y="214"/>
                  <a:pt x="352" y="211"/>
                </a:cubicBezTo>
                <a:cubicBezTo>
                  <a:pt x="346" y="209"/>
                  <a:pt x="344" y="212"/>
                  <a:pt x="346" y="220"/>
                </a:cubicBezTo>
                <a:close/>
                <a:moveTo>
                  <a:pt x="546" y="779"/>
                </a:moveTo>
                <a:cubicBezTo>
                  <a:pt x="546" y="780"/>
                  <a:pt x="546" y="781"/>
                  <a:pt x="546" y="781"/>
                </a:cubicBezTo>
                <a:cubicBezTo>
                  <a:pt x="550" y="781"/>
                  <a:pt x="554" y="780"/>
                  <a:pt x="558" y="779"/>
                </a:cubicBezTo>
                <a:cubicBezTo>
                  <a:pt x="557" y="779"/>
                  <a:pt x="557" y="778"/>
                  <a:pt x="557" y="778"/>
                </a:cubicBezTo>
                <a:cubicBezTo>
                  <a:pt x="553" y="776"/>
                  <a:pt x="549" y="777"/>
                  <a:pt x="546" y="779"/>
                </a:cubicBezTo>
                <a:close/>
                <a:moveTo>
                  <a:pt x="116" y="711"/>
                </a:moveTo>
                <a:cubicBezTo>
                  <a:pt x="116" y="712"/>
                  <a:pt x="116" y="712"/>
                  <a:pt x="116" y="713"/>
                </a:cubicBezTo>
                <a:cubicBezTo>
                  <a:pt x="117" y="714"/>
                  <a:pt x="118" y="715"/>
                  <a:pt x="119" y="716"/>
                </a:cubicBezTo>
                <a:cubicBezTo>
                  <a:pt x="123" y="718"/>
                  <a:pt x="125" y="717"/>
                  <a:pt x="124" y="712"/>
                </a:cubicBezTo>
                <a:cubicBezTo>
                  <a:pt x="123" y="711"/>
                  <a:pt x="119" y="712"/>
                  <a:pt x="116" y="711"/>
                </a:cubicBezTo>
                <a:close/>
                <a:moveTo>
                  <a:pt x="226" y="960"/>
                </a:moveTo>
                <a:cubicBezTo>
                  <a:pt x="226" y="959"/>
                  <a:pt x="227" y="959"/>
                  <a:pt x="227" y="959"/>
                </a:cubicBezTo>
                <a:cubicBezTo>
                  <a:pt x="227" y="957"/>
                  <a:pt x="227" y="956"/>
                  <a:pt x="227" y="954"/>
                </a:cubicBezTo>
                <a:cubicBezTo>
                  <a:pt x="225" y="952"/>
                  <a:pt x="216" y="953"/>
                  <a:pt x="214" y="955"/>
                </a:cubicBezTo>
                <a:cubicBezTo>
                  <a:pt x="217" y="959"/>
                  <a:pt x="224" y="951"/>
                  <a:pt x="226" y="960"/>
                </a:cubicBezTo>
                <a:close/>
                <a:moveTo>
                  <a:pt x="315" y="79"/>
                </a:moveTo>
                <a:cubicBezTo>
                  <a:pt x="319" y="80"/>
                  <a:pt x="322" y="79"/>
                  <a:pt x="324" y="74"/>
                </a:cubicBezTo>
                <a:cubicBezTo>
                  <a:pt x="317" y="73"/>
                  <a:pt x="315" y="74"/>
                  <a:pt x="315" y="79"/>
                </a:cubicBezTo>
                <a:close/>
                <a:moveTo>
                  <a:pt x="384" y="344"/>
                </a:moveTo>
                <a:cubicBezTo>
                  <a:pt x="383" y="344"/>
                  <a:pt x="382" y="344"/>
                  <a:pt x="381" y="344"/>
                </a:cubicBezTo>
                <a:cubicBezTo>
                  <a:pt x="381" y="348"/>
                  <a:pt x="381" y="352"/>
                  <a:pt x="381" y="356"/>
                </a:cubicBezTo>
                <a:cubicBezTo>
                  <a:pt x="382" y="356"/>
                  <a:pt x="382" y="356"/>
                  <a:pt x="383" y="356"/>
                </a:cubicBezTo>
                <a:cubicBezTo>
                  <a:pt x="383" y="352"/>
                  <a:pt x="383" y="348"/>
                  <a:pt x="384" y="344"/>
                </a:cubicBezTo>
                <a:close/>
                <a:moveTo>
                  <a:pt x="695" y="814"/>
                </a:moveTo>
                <a:cubicBezTo>
                  <a:pt x="691" y="815"/>
                  <a:pt x="687" y="815"/>
                  <a:pt x="684" y="816"/>
                </a:cubicBezTo>
                <a:cubicBezTo>
                  <a:pt x="689" y="820"/>
                  <a:pt x="692" y="820"/>
                  <a:pt x="695" y="814"/>
                </a:cubicBezTo>
                <a:close/>
                <a:moveTo>
                  <a:pt x="32" y="717"/>
                </a:moveTo>
                <a:cubicBezTo>
                  <a:pt x="33" y="717"/>
                  <a:pt x="33" y="717"/>
                  <a:pt x="34" y="717"/>
                </a:cubicBezTo>
                <a:cubicBezTo>
                  <a:pt x="34" y="713"/>
                  <a:pt x="34" y="710"/>
                  <a:pt x="34" y="705"/>
                </a:cubicBezTo>
                <a:cubicBezTo>
                  <a:pt x="30" y="709"/>
                  <a:pt x="30" y="713"/>
                  <a:pt x="32" y="717"/>
                </a:cubicBezTo>
                <a:close/>
                <a:moveTo>
                  <a:pt x="750" y="732"/>
                </a:moveTo>
                <a:cubicBezTo>
                  <a:pt x="753" y="727"/>
                  <a:pt x="753" y="725"/>
                  <a:pt x="748" y="723"/>
                </a:cubicBezTo>
                <a:cubicBezTo>
                  <a:pt x="745" y="727"/>
                  <a:pt x="745" y="728"/>
                  <a:pt x="750" y="732"/>
                </a:cubicBezTo>
                <a:close/>
                <a:moveTo>
                  <a:pt x="167" y="800"/>
                </a:moveTo>
                <a:cubicBezTo>
                  <a:pt x="165" y="797"/>
                  <a:pt x="164" y="796"/>
                  <a:pt x="162" y="794"/>
                </a:cubicBezTo>
                <a:cubicBezTo>
                  <a:pt x="162" y="795"/>
                  <a:pt x="160" y="796"/>
                  <a:pt x="160" y="797"/>
                </a:cubicBezTo>
                <a:cubicBezTo>
                  <a:pt x="161" y="799"/>
                  <a:pt x="162" y="801"/>
                  <a:pt x="163" y="803"/>
                </a:cubicBezTo>
                <a:cubicBezTo>
                  <a:pt x="164" y="802"/>
                  <a:pt x="165" y="801"/>
                  <a:pt x="167" y="800"/>
                </a:cubicBezTo>
                <a:close/>
                <a:moveTo>
                  <a:pt x="705" y="650"/>
                </a:moveTo>
                <a:cubicBezTo>
                  <a:pt x="707" y="648"/>
                  <a:pt x="708" y="647"/>
                  <a:pt x="709" y="645"/>
                </a:cubicBezTo>
                <a:cubicBezTo>
                  <a:pt x="709" y="644"/>
                  <a:pt x="706" y="643"/>
                  <a:pt x="705" y="643"/>
                </a:cubicBezTo>
                <a:cubicBezTo>
                  <a:pt x="704" y="643"/>
                  <a:pt x="703" y="644"/>
                  <a:pt x="701" y="645"/>
                </a:cubicBezTo>
                <a:cubicBezTo>
                  <a:pt x="702" y="646"/>
                  <a:pt x="703" y="648"/>
                  <a:pt x="705" y="650"/>
                </a:cubicBezTo>
                <a:close/>
                <a:moveTo>
                  <a:pt x="391" y="523"/>
                </a:moveTo>
                <a:cubicBezTo>
                  <a:pt x="391" y="519"/>
                  <a:pt x="390" y="514"/>
                  <a:pt x="390" y="510"/>
                </a:cubicBezTo>
                <a:cubicBezTo>
                  <a:pt x="387" y="516"/>
                  <a:pt x="387" y="521"/>
                  <a:pt x="391" y="523"/>
                </a:cubicBezTo>
                <a:close/>
                <a:moveTo>
                  <a:pt x="268" y="784"/>
                </a:moveTo>
                <a:cubicBezTo>
                  <a:pt x="268" y="785"/>
                  <a:pt x="268" y="785"/>
                  <a:pt x="268" y="786"/>
                </a:cubicBezTo>
                <a:cubicBezTo>
                  <a:pt x="270" y="787"/>
                  <a:pt x="272" y="788"/>
                  <a:pt x="275" y="788"/>
                </a:cubicBezTo>
                <a:cubicBezTo>
                  <a:pt x="276" y="789"/>
                  <a:pt x="277" y="788"/>
                  <a:pt x="278" y="787"/>
                </a:cubicBezTo>
                <a:cubicBezTo>
                  <a:pt x="277" y="786"/>
                  <a:pt x="277" y="785"/>
                  <a:pt x="276" y="784"/>
                </a:cubicBezTo>
                <a:cubicBezTo>
                  <a:pt x="274" y="784"/>
                  <a:pt x="271" y="784"/>
                  <a:pt x="268" y="784"/>
                </a:cubicBezTo>
                <a:close/>
                <a:moveTo>
                  <a:pt x="761" y="726"/>
                </a:moveTo>
                <a:cubicBezTo>
                  <a:pt x="759" y="724"/>
                  <a:pt x="758" y="723"/>
                  <a:pt x="757" y="722"/>
                </a:cubicBezTo>
                <a:cubicBezTo>
                  <a:pt x="756" y="723"/>
                  <a:pt x="754" y="725"/>
                  <a:pt x="754" y="726"/>
                </a:cubicBezTo>
                <a:cubicBezTo>
                  <a:pt x="754" y="727"/>
                  <a:pt x="756" y="729"/>
                  <a:pt x="757" y="730"/>
                </a:cubicBezTo>
                <a:cubicBezTo>
                  <a:pt x="758" y="729"/>
                  <a:pt x="759" y="727"/>
                  <a:pt x="761" y="726"/>
                </a:cubicBezTo>
                <a:close/>
                <a:moveTo>
                  <a:pt x="87" y="823"/>
                </a:moveTo>
                <a:cubicBezTo>
                  <a:pt x="86" y="825"/>
                  <a:pt x="84" y="827"/>
                  <a:pt x="85" y="828"/>
                </a:cubicBezTo>
                <a:cubicBezTo>
                  <a:pt x="86" y="829"/>
                  <a:pt x="87" y="830"/>
                  <a:pt x="89" y="831"/>
                </a:cubicBezTo>
                <a:cubicBezTo>
                  <a:pt x="90" y="831"/>
                  <a:pt x="92" y="829"/>
                  <a:pt x="92" y="829"/>
                </a:cubicBezTo>
                <a:cubicBezTo>
                  <a:pt x="90" y="827"/>
                  <a:pt x="89" y="826"/>
                  <a:pt x="87" y="823"/>
                </a:cubicBezTo>
                <a:close/>
                <a:moveTo>
                  <a:pt x="310" y="139"/>
                </a:moveTo>
                <a:cubicBezTo>
                  <a:pt x="304" y="146"/>
                  <a:pt x="304" y="146"/>
                  <a:pt x="309" y="150"/>
                </a:cubicBezTo>
                <a:cubicBezTo>
                  <a:pt x="309" y="146"/>
                  <a:pt x="310" y="142"/>
                  <a:pt x="310" y="139"/>
                </a:cubicBezTo>
                <a:close/>
                <a:moveTo>
                  <a:pt x="273" y="923"/>
                </a:moveTo>
                <a:cubicBezTo>
                  <a:pt x="271" y="922"/>
                  <a:pt x="269" y="920"/>
                  <a:pt x="269" y="921"/>
                </a:cubicBezTo>
                <a:cubicBezTo>
                  <a:pt x="268" y="922"/>
                  <a:pt x="266" y="924"/>
                  <a:pt x="265" y="926"/>
                </a:cubicBezTo>
                <a:cubicBezTo>
                  <a:pt x="265" y="926"/>
                  <a:pt x="267" y="928"/>
                  <a:pt x="267" y="928"/>
                </a:cubicBezTo>
                <a:cubicBezTo>
                  <a:pt x="269" y="927"/>
                  <a:pt x="271" y="925"/>
                  <a:pt x="273" y="923"/>
                </a:cubicBezTo>
                <a:close/>
                <a:moveTo>
                  <a:pt x="136" y="770"/>
                </a:moveTo>
                <a:cubicBezTo>
                  <a:pt x="137" y="774"/>
                  <a:pt x="137" y="777"/>
                  <a:pt x="141" y="777"/>
                </a:cubicBezTo>
                <a:cubicBezTo>
                  <a:pt x="142" y="777"/>
                  <a:pt x="143" y="775"/>
                  <a:pt x="143" y="775"/>
                </a:cubicBezTo>
                <a:cubicBezTo>
                  <a:pt x="142" y="771"/>
                  <a:pt x="141" y="769"/>
                  <a:pt x="136" y="770"/>
                </a:cubicBezTo>
                <a:close/>
                <a:moveTo>
                  <a:pt x="117" y="849"/>
                </a:moveTo>
                <a:cubicBezTo>
                  <a:pt x="117" y="850"/>
                  <a:pt x="117" y="850"/>
                  <a:pt x="118" y="851"/>
                </a:cubicBezTo>
                <a:cubicBezTo>
                  <a:pt x="120" y="850"/>
                  <a:pt x="122" y="850"/>
                  <a:pt x="125" y="849"/>
                </a:cubicBezTo>
                <a:cubicBezTo>
                  <a:pt x="125" y="849"/>
                  <a:pt x="126" y="847"/>
                  <a:pt x="126" y="846"/>
                </a:cubicBezTo>
                <a:cubicBezTo>
                  <a:pt x="125" y="846"/>
                  <a:pt x="123" y="845"/>
                  <a:pt x="123" y="845"/>
                </a:cubicBezTo>
                <a:cubicBezTo>
                  <a:pt x="121" y="846"/>
                  <a:pt x="119" y="848"/>
                  <a:pt x="117" y="849"/>
                </a:cubicBezTo>
                <a:close/>
                <a:moveTo>
                  <a:pt x="593" y="816"/>
                </a:moveTo>
                <a:cubicBezTo>
                  <a:pt x="599" y="816"/>
                  <a:pt x="604" y="816"/>
                  <a:pt x="609" y="816"/>
                </a:cubicBezTo>
                <a:cubicBezTo>
                  <a:pt x="606" y="813"/>
                  <a:pt x="597" y="813"/>
                  <a:pt x="593" y="816"/>
                </a:cubicBezTo>
                <a:close/>
                <a:moveTo>
                  <a:pt x="795" y="785"/>
                </a:moveTo>
                <a:cubicBezTo>
                  <a:pt x="789" y="782"/>
                  <a:pt x="784" y="784"/>
                  <a:pt x="783" y="790"/>
                </a:cubicBezTo>
                <a:cubicBezTo>
                  <a:pt x="787" y="788"/>
                  <a:pt x="791" y="787"/>
                  <a:pt x="795" y="785"/>
                </a:cubicBezTo>
                <a:close/>
                <a:moveTo>
                  <a:pt x="133" y="941"/>
                </a:moveTo>
                <a:cubicBezTo>
                  <a:pt x="132" y="945"/>
                  <a:pt x="133" y="948"/>
                  <a:pt x="137" y="949"/>
                </a:cubicBezTo>
                <a:cubicBezTo>
                  <a:pt x="138" y="949"/>
                  <a:pt x="139" y="948"/>
                  <a:pt x="140" y="947"/>
                </a:cubicBezTo>
                <a:cubicBezTo>
                  <a:pt x="140" y="946"/>
                  <a:pt x="140" y="945"/>
                  <a:pt x="140" y="943"/>
                </a:cubicBezTo>
                <a:cubicBezTo>
                  <a:pt x="138" y="944"/>
                  <a:pt x="137" y="944"/>
                  <a:pt x="135" y="945"/>
                </a:cubicBezTo>
                <a:cubicBezTo>
                  <a:pt x="134" y="944"/>
                  <a:pt x="133" y="942"/>
                  <a:pt x="133" y="941"/>
                </a:cubicBezTo>
                <a:close/>
                <a:moveTo>
                  <a:pt x="283" y="578"/>
                </a:moveTo>
                <a:cubicBezTo>
                  <a:pt x="283" y="578"/>
                  <a:pt x="284" y="579"/>
                  <a:pt x="284" y="579"/>
                </a:cubicBezTo>
                <a:cubicBezTo>
                  <a:pt x="286" y="579"/>
                  <a:pt x="289" y="579"/>
                  <a:pt x="291" y="578"/>
                </a:cubicBezTo>
                <a:cubicBezTo>
                  <a:pt x="291" y="578"/>
                  <a:pt x="291" y="577"/>
                  <a:pt x="291" y="577"/>
                </a:cubicBezTo>
                <a:cubicBezTo>
                  <a:pt x="290" y="576"/>
                  <a:pt x="288" y="574"/>
                  <a:pt x="286" y="573"/>
                </a:cubicBezTo>
                <a:cubicBezTo>
                  <a:pt x="285" y="573"/>
                  <a:pt x="284" y="576"/>
                  <a:pt x="283" y="578"/>
                </a:cubicBezTo>
                <a:close/>
                <a:moveTo>
                  <a:pt x="285" y="926"/>
                </a:moveTo>
                <a:cubicBezTo>
                  <a:pt x="286" y="927"/>
                  <a:pt x="286" y="928"/>
                  <a:pt x="286" y="929"/>
                </a:cubicBezTo>
                <a:cubicBezTo>
                  <a:pt x="289" y="928"/>
                  <a:pt x="292" y="927"/>
                  <a:pt x="294" y="927"/>
                </a:cubicBezTo>
                <a:cubicBezTo>
                  <a:pt x="294" y="925"/>
                  <a:pt x="293" y="923"/>
                  <a:pt x="293" y="923"/>
                </a:cubicBezTo>
                <a:cubicBezTo>
                  <a:pt x="290" y="924"/>
                  <a:pt x="288" y="925"/>
                  <a:pt x="285" y="926"/>
                </a:cubicBezTo>
                <a:close/>
                <a:moveTo>
                  <a:pt x="153" y="951"/>
                </a:moveTo>
                <a:cubicBezTo>
                  <a:pt x="153" y="954"/>
                  <a:pt x="153" y="957"/>
                  <a:pt x="153" y="960"/>
                </a:cubicBezTo>
                <a:cubicBezTo>
                  <a:pt x="153" y="960"/>
                  <a:pt x="156" y="961"/>
                  <a:pt x="156" y="960"/>
                </a:cubicBezTo>
                <a:cubicBezTo>
                  <a:pt x="158" y="958"/>
                  <a:pt x="157" y="953"/>
                  <a:pt x="153" y="951"/>
                </a:cubicBezTo>
                <a:close/>
                <a:moveTo>
                  <a:pt x="40" y="717"/>
                </a:moveTo>
                <a:cubicBezTo>
                  <a:pt x="40" y="717"/>
                  <a:pt x="39" y="717"/>
                  <a:pt x="39" y="718"/>
                </a:cubicBezTo>
                <a:cubicBezTo>
                  <a:pt x="39" y="721"/>
                  <a:pt x="38" y="725"/>
                  <a:pt x="38" y="729"/>
                </a:cubicBezTo>
                <a:cubicBezTo>
                  <a:pt x="39" y="729"/>
                  <a:pt x="39" y="729"/>
                  <a:pt x="40" y="729"/>
                </a:cubicBezTo>
                <a:cubicBezTo>
                  <a:pt x="43" y="725"/>
                  <a:pt x="42" y="721"/>
                  <a:pt x="40" y="717"/>
                </a:cubicBezTo>
                <a:close/>
                <a:moveTo>
                  <a:pt x="502" y="955"/>
                </a:moveTo>
                <a:cubicBezTo>
                  <a:pt x="502" y="956"/>
                  <a:pt x="502" y="957"/>
                  <a:pt x="503" y="957"/>
                </a:cubicBezTo>
                <a:cubicBezTo>
                  <a:pt x="504" y="959"/>
                  <a:pt x="506" y="960"/>
                  <a:pt x="507" y="962"/>
                </a:cubicBezTo>
                <a:cubicBezTo>
                  <a:pt x="508" y="961"/>
                  <a:pt x="509" y="959"/>
                  <a:pt x="509" y="959"/>
                </a:cubicBezTo>
                <a:cubicBezTo>
                  <a:pt x="508" y="957"/>
                  <a:pt x="507" y="955"/>
                  <a:pt x="505" y="954"/>
                </a:cubicBezTo>
                <a:cubicBezTo>
                  <a:pt x="505" y="953"/>
                  <a:pt x="503" y="955"/>
                  <a:pt x="502" y="955"/>
                </a:cubicBezTo>
                <a:close/>
                <a:moveTo>
                  <a:pt x="600" y="729"/>
                </a:moveTo>
                <a:cubicBezTo>
                  <a:pt x="598" y="729"/>
                  <a:pt x="595" y="730"/>
                  <a:pt x="593" y="731"/>
                </a:cubicBezTo>
                <a:cubicBezTo>
                  <a:pt x="593" y="732"/>
                  <a:pt x="593" y="734"/>
                  <a:pt x="594" y="734"/>
                </a:cubicBezTo>
                <a:cubicBezTo>
                  <a:pt x="598" y="735"/>
                  <a:pt x="600" y="733"/>
                  <a:pt x="600" y="729"/>
                </a:cubicBezTo>
                <a:close/>
                <a:moveTo>
                  <a:pt x="323" y="215"/>
                </a:moveTo>
                <a:cubicBezTo>
                  <a:pt x="328" y="211"/>
                  <a:pt x="329" y="207"/>
                  <a:pt x="325" y="204"/>
                </a:cubicBezTo>
                <a:cubicBezTo>
                  <a:pt x="324" y="208"/>
                  <a:pt x="324" y="212"/>
                  <a:pt x="323" y="215"/>
                </a:cubicBezTo>
                <a:close/>
                <a:moveTo>
                  <a:pt x="718" y="639"/>
                </a:moveTo>
                <a:cubicBezTo>
                  <a:pt x="719" y="638"/>
                  <a:pt x="720" y="637"/>
                  <a:pt x="722" y="636"/>
                </a:cubicBezTo>
                <a:cubicBezTo>
                  <a:pt x="720" y="635"/>
                  <a:pt x="719" y="633"/>
                  <a:pt x="718" y="633"/>
                </a:cubicBezTo>
                <a:cubicBezTo>
                  <a:pt x="716" y="633"/>
                  <a:pt x="715" y="635"/>
                  <a:pt x="714" y="636"/>
                </a:cubicBezTo>
                <a:cubicBezTo>
                  <a:pt x="715" y="637"/>
                  <a:pt x="716" y="638"/>
                  <a:pt x="718" y="639"/>
                </a:cubicBezTo>
                <a:close/>
                <a:moveTo>
                  <a:pt x="299" y="965"/>
                </a:moveTo>
                <a:cubicBezTo>
                  <a:pt x="296" y="970"/>
                  <a:pt x="299" y="972"/>
                  <a:pt x="307" y="972"/>
                </a:cubicBezTo>
                <a:cubicBezTo>
                  <a:pt x="304" y="969"/>
                  <a:pt x="301" y="967"/>
                  <a:pt x="299" y="965"/>
                </a:cubicBezTo>
                <a:close/>
                <a:moveTo>
                  <a:pt x="677" y="812"/>
                </a:moveTo>
                <a:cubicBezTo>
                  <a:pt x="675" y="815"/>
                  <a:pt x="674" y="816"/>
                  <a:pt x="674" y="817"/>
                </a:cubicBezTo>
                <a:cubicBezTo>
                  <a:pt x="674" y="819"/>
                  <a:pt x="676" y="820"/>
                  <a:pt x="677" y="821"/>
                </a:cubicBezTo>
                <a:cubicBezTo>
                  <a:pt x="678" y="820"/>
                  <a:pt x="680" y="818"/>
                  <a:pt x="680" y="817"/>
                </a:cubicBezTo>
                <a:cubicBezTo>
                  <a:pt x="680" y="816"/>
                  <a:pt x="678" y="815"/>
                  <a:pt x="677" y="812"/>
                </a:cubicBezTo>
                <a:close/>
                <a:moveTo>
                  <a:pt x="388" y="404"/>
                </a:moveTo>
                <a:cubicBezTo>
                  <a:pt x="391" y="397"/>
                  <a:pt x="391" y="394"/>
                  <a:pt x="384" y="391"/>
                </a:cubicBezTo>
                <a:cubicBezTo>
                  <a:pt x="386" y="395"/>
                  <a:pt x="387" y="399"/>
                  <a:pt x="388" y="404"/>
                </a:cubicBezTo>
                <a:close/>
                <a:moveTo>
                  <a:pt x="254" y="74"/>
                </a:moveTo>
                <a:cubicBezTo>
                  <a:pt x="258" y="68"/>
                  <a:pt x="257" y="62"/>
                  <a:pt x="253" y="60"/>
                </a:cubicBezTo>
                <a:cubicBezTo>
                  <a:pt x="254" y="64"/>
                  <a:pt x="254" y="68"/>
                  <a:pt x="254" y="74"/>
                </a:cubicBezTo>
                <a:close/>
                <a:moveTo>
                  <a:pt x="738" y="751"/>
                </a:moveTo>
                <a:cubicBezTo>
                  <a:pt x="740" y="749"/>
                  <a:pt x="741" y="748"/>
                  <a:pt x="743" y="747"/>
                </a:cubicBezTo>
                <a:cubicBezTo>
                  <a:pt x="743" y="746"/>
                  <a:pt x="743" y="746"/>
                  <a:pt x="743" y="745"/>
                </a:cubicBezTo>
                <a:cubicBezTo>
                  <a:pt x="739" y="746"/>
                  <a:pt x="736" y="746"/>
                  <a:pt x="732" y="746"/>
                </a:cubicBezTo>
                <a:cubicBezTo>
                  <a:pt x="732" y="747"/>
                  <a:pt x="732" y="747"/>
                  <a:pt x="732" y="748"/>
                </a:cubicBezTo>
                <a:cubicBezTo>
                  <a:pt x="734" y="749"/>
                  <a:pt x="736" y="750"/>
                  <a:pt x="738" y="751"/>
                </a:cubicBezTo>
                <a:close/>
                <a:moveTo>
                  <a:pt x="302" y="719"/>
                </a:moveTo>
                <a:cubicBezTo>
                  <a:pt x="306" y="717"/>
                  <a:pt x="308" y="715"/>
                  <a:pt x="308" y="712"/>
                </a:cubicBezTo>
                <a:cubicBezTo>
                  <a:pt x="308" y="711"/>
                  <a:pt x="306" y="710"/>
                  <a:pt x="305" y="710"/>
                </a:cubicBezTo>
                <a:cubicBezTo>
                  <a:pt x="304" y="712"/>
                  <a:pt x="303" y="714"/>
                  <a:pt x="302" y="716"/>
                </a:cubicBezTo>
                <a:cubicBezTo>
                  <a:pt x="302" y="716"/>
                  <a:pt x="302" y="717"/>
                  <a:pt x="302" y="719"/>
                </a:cubicBezTo>
                <a:close/>
                <a:moveTo>
                  <a:pt x="415" y="946"/>
                </a:moveTo>
                <a:cubicBezTo>
                  <a:pt x="415" y="946"/>
                  <a:pt x="416" y="948"/>
                  <a:pt x="416" y="948"/>
                </a:cubicBezTo>
                <a:cubicBezTo>
                  <a:pt x="419" y="948"/>
                  <a:pt x="421" y="947"/>
                  <a:pt x="424" y="946"/>
                </a:cubicBezTo>
                <a:cubicBezTo>
                  <a:pt x="424" y="946"/>
                  <a:pt x="425" y="944"/>
                  <a:pt x="425" y="942"/>
                </a:cubicBezTo>
                <a:cubicBezTo>
                  <a:pt x="421" y="944"/>
                  <a:pt x="418" y="945"/>
                  <a:pt x="415" y="946"/>
                </a:cubicBezTo>
                <a:close/>
                <a:moveTo>
                  <a:pt x="280" y="488"/>
                </a:moveTo>
                <a:cubicBezTo>
                  <a:pt x="280" y="488"/>
                  <a:pt x="280" y="487"/>
                  <a:pt x="280" y="487"/>
                </a:cubicBezTo>
                <a:cubicBezTo>
                  <a:pt x="278" y="482"/>
                  <a:pt x="275" y="482"/>
                  <a:pt x="271" y="486"/>
                </a:cubicBezTo>
                <a:cubicBezTo>
                  <a:pt x="274" y="487"/>
                  <a:pt x="277" y="488"/>
                  <a:pt x="280" y="488"/>
                </a:cubicBezTo>
                <a:close/>
                <a:moveTo>
                  <a:pt x="754" y="735"/>
                </a:moveTo>
                <a:cubicBezTo>
                  <a:pt x="755" y="737"/>
                  <a:pt x="757" y="739"/>
                  <a:pt x="758" y="741"/>
                </a:cubicBezTo>
                <a:cubicBezTo>
                  <a:pt x="759" y="740"/>
                  <a:pt x="761" y="739"/>
                  <a:pt x="760" y="738"/>
                </a:cubicBezTo>
                <a:cubicBezTo>
                  <a:pt x="760" y="735"/>
                  <a:pt x="758" y="734"/>
                  <a:pt x="754" y="735"/>
                </a:cubicBezTo>
                <a:close/>
                <a:moveTo>
                  <a:pt x="676" y="837"/>
                </a:moveTo>
                <a:cubicBezTo>
                  <a:pt x="673" y="836"/>
                  <a:pt x="672" y="834"/>
                  <a:pt x="670" y="834"/>
                </a:cubicBezTo>
                <a:cubicBezTo>
                  <a:pt x="670" y="834"/>
                  <a:pt x="668" y="836"/>
                  <a:pt x="668" y="837"/>
                </a:cubicBezTo>
                <a:cubicBezTo>
                  <a:pt x="668" y="838"/>
                  <a:pt x="670" y="840"/>
                  <a:pt x="671" y="840"/>
                </a:cubicBezTo>
                <a:cubicBezTo>
                  <a:pt x="672" y="841"/>
                  <a:pt x="673" y="839"/>
                  <a:pt x="676" y="837"/>
                </a:cubicBezTo>
                <a:close/>
                <a:moveTo>
                  <a:pt x="725" y="833"/>
                </a:moveTo>
                <a:cubicBezTo>
                  <a:pt x="722" y="828"/>
                  <a:pt x="718" y="827"/>
                  <a:pt x="713" y="831"/>
                </a:cubicBezTo>
                <a:cubicBezTo>
                  <a:pt x="717" y="832"/>
                  <a:pt x="720" y="833"/>
                  <a:pt x="725" y="833"/>
                </a:cubicBezTo>
                <a:close/>
                <a:moveTo>
                  <a:pt x="718" y="631"/>
                </a:moveTo>
                <a:cubicBezTo>
                  <a:pt x="720" y="630"/>
                  <a:pt x="721" y="629"/>
                  <a:pt x="722" y="627"/>
                </a:cubicBezTo>
                <a:cubicBezTo>
                  <a:pt x="721" y="626"/>
                  <a:pt x="720" y="625"/>
                  <a:pt x="719" y="625"/>
                </a:cubicBezTo>
                <a:cubicBezTo>
                  <a:pt x="717" y="625"/>
                  <a:pt x="716" y="627"/>
                  <a:pt x="714" y="628"/>
                </a:cubicBezTo>
                <a:cubicBezTo>
                  <a:pt x="715" y="629"/>
                  <a:pt x="716" y="630"/>
                  <a:pt x="718" y="631"/>
                </a:cubicBezTo>
                <a:close/>
                <a:moveTo>
                  <a:pt x="371" y="811"/>
                </a:moveTo>
                <a:cubicBezTo>
                  <a:pt x="371" y="811"/>
                  <a:pt x="372" y="811"/>
                  <a:pt x="372" y="812"/>
                </a:cubicBezTo>
                <a:cubicBezTo>
                  <a:pt x="373" y="809"/>
                  <a:pt x="374" y="807"/>
                  <a:pt x="374" y="805"/>
                </a:cubicBezTo>
                <a:cubicBezTo>
                  <a:pt x="375" y="804"/>
                  <a:pt x="374" y="803"/>
                  <a:pt x="373" y="802"/>
                </a:cubicBezTo>
                <a:cubicBezTo>
                  <a:pt x="372" y="802"/>
                  <a:pt x="370" y="803"/>
                  <a:pt x="370" y="804"/>
                </a:cubicBezTo>
                <a:cubicBezTo>
                  <a:pt x="370" y="806"/>
                  <a:pt x="371" y="809"/>
                  <a:pt x="371" y="811"/>
                </a:cubicBezTo>
                <a:close/>
                <a:moveTo>
                  <a:pt x="495" y="657"/>
                </a:moveTo>
                <a:cubicBezTo>
                  <a:pt x="495" y="658"/>
                  <a:pt x="495" y="658"/>
                  <a:pt x="495" y="659"/>
                </a:cubicBezTo>
                <a:cubicBezTo>
                  <a:pt x="500" y="661"/>
                  <a:pt x="505" y="662"/>
                  <a:pt x="511" y="660"/>
                </a:cubicBezTo>
                <a:cubicBezTo>
                  <a:pt x="505" y="659"/>
                  <a:pt x="500" y="658"/>
                  <a:pt x="495" y="657"/>
                </a:cubicBezTo>
                <a:close/>
                <a:moveTo>
                  <a:pt x="698" y="729"/>
                </a:moveTo>
                <a:cubicBezTo>
                  <a:pt x="700" y="726"/>
                  <a:pt x="701" y="725"/>
                  <a:pt x="702" y="724"/>
                </a:cubicBezTo>
                <a:cubicBezTo>
                  <a:pt x="702" y="723"/>
                  <a:pt x="700" y="721"/>
                  <a:pt x="700" y="721"/>
                </a:cubicBezTo>
                <a:cubicBezTo>
                  <a:pt x="698" y="722"/>
                  <a:pt x="697" y="723"/>
                  <a:pt x="696" y="724"/>
                </a:cubicBezTo>
                <a:cubicBezTo>
                  <a:pt x="695" y="725"/>
                  <a:pt x="697" y="726"/>
                  <a:pt x="698" y="729"/>
                </a:cubicBezTo>
                <a:close/>
                <a:moveTo>
                  <a:pt x="330" y="964"/>
                </a:moveTo>
                <a:cubicBezTo>
                  <a:pt x="331" y="964"/>
                  <a:pt x="331" y="965"/>
                  <a:pt x="331" y="966"/>
                </a:cubicBezTo>
                <a:cubicBezTo>
                  <a:pt x="334" y="965"/>
                  <a:pt x="338" y="964"/>
                  <a:pt x="341" y="963"/>
                </a:cubicBezTo>
                <a:cubicBezTo>
                  <a:pt x="341" y="963"/>
                  <a:pt x="342" y="962"/>
                  <a:pt x="342" y="961"/>
                </a:cubicBezTo>
                <a:cubicBezTo>
                  <a:pt x="342" y="961"/>
                  <a:pt x="341" y="960"/>
                  <a:pt x="340" y="960"/>
                </a:cubicBezTo>
                <a:cubicBezTo>
                  <a:pt x="337" y="961"/>
                  <a:pt x="334" y="963"/>
                  <a:pt x="330" y="964"/>
                </a:cubicBezTo>
                <a:close/>
                <a:moveTo>
                  <a:pt x="199" y="909"/>
                </a:moveTo>
                <a:cubicBezTo>
                  <a:pt x="198" y="912"/>
                  <a:pt x="197" y="914"/>
                  <a:pt x="196" y="915"/>
                </a:cubicBezTo>
                <a:cubicBezTo>
                  <a:pt x="196" y="916"/>
                  <a:pt x="198" y="918"/>
                  <a:pt x="198" y="918"/>
                </a:cubicBezTo>
                <a:cubicBezTo>
                  <a:pt x="200" y="917"/>
                  <a:pt x="201" y="916"/>
                  <a:pt x="202" y="914"/>
                </a:cubicBezTo>
                <a:cubicBezTo>
                  <a:pt x="203" y="914"/>
                  <a:pt x="201" y="912"/>
                  <a:pt x="199" y="909"/>
                </a:cubicBezTo>
                <a:close/>
                <a:moveTo>
                  <a:pt x="118" y="739"/>
                </a:moveTo>
                <a:cubicBezTo>
                  <a:pt x="119" y="740"/>
                  <a:pt x="119" y="740"/>
                  <a:pt x="120" y="741"/>
                </a:cubicBezTo>
                <a:cubicBezTo>
                  <a:pt x="121" y="739"/>
                  <a:pt x="123" y="737"/>
                  <a:pt x="125" y="735"/>
                </a:cubicBezTo>
                <a:cubicBezTo>
                  <a:pt x="124" y="735"/>
                  <a:pt x="123" y="733"/>
                  <a:pt x="122" y="733"/>
                </a:cubicBezTo>
                <a:cubicBezTo>
                  <a:pt x="119" y="734"/>
                  <a:pt x="118" y="736"/>
                  <a:pt x="118" y="739"/>
                </a:cubicBezTo>
                <a:close/>
                <a:moveTo>
                  <a:pt x="696" y="717"/>
                </a:moveTo>
                <a:cubicBezTo>
                  <a:pt x="696" y="718"/>
                  <a:pt x="697" y="718"/>
                  <a:pt x="697" y="719"/>
                </a:cubicBezTo>
                <a:cubicBezTo>
                  <a:pt x="699" y="718"/>
                  <a:pt x="701" y="717"/>
                  <a:pt x="704" y="716"/>
                </a:cubicBezTo>
                <a:cubicBezTo>
                  <a:pt x="703" y="715"/>
                  <a:pt x="703" y="713"/>
                  <a:pt x="702" y="713"/>
                </a:cubicBezTo>
                <a:cubicBezTo>
                  <a:pt x="699" y="712"/>
                  <a:pt x="697" y="714"/>
                  <a:pt x="696" y="717"/>
                </a:cubicBezTo>
                <a:close/>
                <a:moveTo>
                  <a:pt x="381" y="827"/>
                </a:moveTo>
                <a:cubicBezTo>
                  <a:pt x="381" y="824"/>
                  <a:pt x="380" y="821"/>
                  <a:pt x="380" y="817"/>
                </a:cubicBezTo>
                <a:cubicBezTo>
                  <a:pt x="375" y="821"/>
                  <a:pt x="375" y="823"/>
                  <a:pt x="381" y="827"/>
                </a:cubicBezTo>
                <a:close/>
                <a:moveTo>
                  <a:pt x="498" y="856"/>
                </a:moveTo>
                <a:cubicBezTo>
                  <a:pt x="500" y="858"/>
                  <a:pt x="501" y="860"/>
                  <a:pt x="503" y="862"/>
                </a:cubicBezTo>
                <a:cubicBezTo>
                  <a:pt x="503" y="861"/>
                  <a:pt x="505" y="860"/>
                  <a:pt x="505" y="859"/>
                </a:cubicBezTo>
                <a:cubicBezTo>
                  <a:pt x="504" y="857"/>
                  <a:pt x="502" y="855"/>
                  <a:pt x="501" y="853"/>
                </a:cubicBezTo>
                <a:cubicBezTo>
                  <a:pt x="500" y="854"/>
                  <a:pt x="500" y="855"/>
                  <a:pt x="498" y="856"/>
                </a:cubicBezTo>
                <a:close/>
                <a:moveTo>
                  <a:pt x="674" y="130"/>
                </a:moveTo>
                <a:cubicBezTo>
                  <a:pt x="675" y="130"/>
                  <a:pt x="676" y="130"/>
                  <a:pt x="676" y="130"/>
                </a:cubicBezTo>
                <a:cubicBezTo>
                  <a:pt x="678" y="125"/>
                  <a:pt x="675" y="122"/>
                  <a:pt x="673" y="118"/>
                </a:cubicBezTo>
                <a:cubicBezTo>
                  <a:pt x="672" y="119"/>
                  <a:pt x="672" y="119"/>
                  <a:pt x="671" y="119"/>
                </a:cubicBezTo>
                <a:cubicBezTo>
                  <a:pt x="672" y="123"/>
                  <a:pt x="673" y="126"/>
                  <a:pt x="674" y="130"/>
                </a:cubicBezTo>
                <a:close/>
                <a:moveTo>
                  <a:pt x="292" y="464"/>
                </a:moveTo>
                <a:cubicBezTo>
                  <a:pt x="290" y="463"/>
                  <a:pt x="288" y="461"/>
                  <a:pt x="286" y="461"/>
                </a:cubicBezTo>
                <a:cubicBezTo>
                  <a:pt x="286" y="460"/>
                  <a:pt x="284" y="462"/>
                  <a:pt x="284" y="462"/>
                </a:cubicBezTo>
                <a:cubicBezTo>
                  <a:pt x="285" y="464"/>
                  <a:pt x="286" y="466"/>
                  <a:pt x="288" y="467"/>
                </a:cubicBezTo>
                <a:cubicBezTo>
                  <a:pt x="288" y="467"/>
                  <a:pt x="290" y="466"/>
                  <a:pt x="292" y="464"/>
                </a:cubicBezTo>
                <a:close/>
                <a:moveTo>
                  <a:pt x="75" y="813"/>
                </a:moveTo>
                <a:cubicBezTo>
                  <a:pt x="76" y="813"/>
                  <a:pt x="77" y="813"/>
                  <a:pt x="77" y="812"/>
                </a:cubicBezTo>
                <a:cubicBezTo>
                  <a:pt x="77" y="811"/>
                  <a:pt x="77" y="809"/>
                  <a:pt x="77" y="808"/>
                </a:cubicBezTo>
                <a:cubicBezTo>
                  <a:pt x="75" y="807"/>
                  <a:pt x="73" y="807"/>
                  <a:pt x="71" y="808"/>
                </a:cubicBezTo>
                <a:cubicBezTo>
                  <a:pt x="70" y="808"/>
                  <a:pt x="69" y="810"/>
                  <a:pt x="69" y="811"/>
                </a:cubicBezTo>
                <a:cubicBezTo>
                  <a:pt x="69" y="812"/>
                  <a:pt x="70" y="812"/>
                  <a:pt x="71" y="813"/>
                </a:cubicBezTo>
                <a:cubicBezTo>
                  <a:pt x="71" y="812"/>
                  <a:pt x="72" y="811"/>
                  <a:pt x="73" y="809"/>
                </a:cubicBezTo>
                <a:cubicBezTo>
                  <a:pt x="74" y="811"/>
                  <a:pt x="74" y="812"/>
                  <a:pt x="75" y="813"/>
                </a:cubicBezTo>
                <a:close/>
                <a:moveTo>
                  <a:pt x="146" y="909"/>
                </a:moveTo>
                <a:cubicBezTo>
                  <a:pt x="145" y="909"/>
                  <a:pt x="144" y="909"/>
                  <a:pt x="143" y="909"/>
                </a:cubicBezTo>
                <a:cubicBezTo>
                  <a:pt x="143" y="912"/>
                  <a:pt x="143" y="915"/>
                  <a:pt x="143" y="917"/>
                </a:cubicBezTo>
                <a:cubicBezTo>
                  <a:pt x="143" y="917"/>
                  <a:pt x="144" y="918"/>
                  <a:pt x="144" y="918"/>
                </a:cubicBezTo>
                <a:cubicBezTo>
                  <a:pt x="145" y="917"/>
                  <a:pt x="147" y="916"/>
                  <a:pt x="147" y="915"/>
                </a:cubicBezTo>
                <a:cubicBezTo>
                  <a:pt x="147" y="913"/>
                  <a:pt x="146" y="911"/>
                  <a:pt x="146" y="909"/>
                </a:cubicBezTo>
                <a:close/>
                <a:moveTo>
                  <a:pt x="717" y="844"/>
                </a:moveTo>
                <a:cubicBezTo>
                  <a:pt x="715" y="846"/>
                  <a:pt x="715" y="847"/>
                  <a:pt x="714" y="848"/>
                </a:cubicBezTo>
                <a:cubicBezTo>
                  <a:pt x="715" y="849"/>
                  <a:pt x="717" y="850"/>
                  <a:pt x="719" y="851"/>
                </a:cubicBezTo>
                <a:cubicBezTo>
                  <a:pt x="719" y="851"/>
                  <a:pt x="721" y="850"/>
                  <a:pt x="721" y="850"/>
                </a:cubicBezTo>
                <a:cubicBezTo>
                  <a:pt x="720" y="848"/>
                  <a:pt x="719" y="846"/>
                  <a:pt x="717" y="844"/>
                </a:cubicBezTo>
                <a:close/>
                <a:moveTo>
                  <a:pt x="700" y="855"/>
                </a:moveTo>
                <a:cubicBezTo>
                  <a:pt x="701" y="854"/>
                  <a:pt x="703" y="853"/>
                  <a:pt x="704" y="852"/>
                </a:cubicBezTo>
                <a:cubicBezTo>
                  <a:pt x="702" y="851"/>
                  <a:pt x="701" y="849"/>
                  <a:pt x="700" y="849"/>
                </a:cubicBezTo>
                <a:cubicBezTo>
                  <a:pt x="698" y="849"/>
                  <a:pt x="697" y="851"/>
                  <a:pt x="696" y="852"/>
                </a:cubicBezTo>
                <a:cubicBezTo>
                  <a:pt x="697" y="853"/>
                  <a:pt x="698" y="853"/>
                  <a:pt x="700" y="855"/>
                </a:cubicBezTo>
                <a:close/>
                <a:moveTo>
                  <a:pt x="348" y="891"/>
                </a:moveTo>
                <a:cubicBezTo>
                  <a:pt x="350" y="889"/>
                  <a:pt x="351" y="887"/>
                  <a:pt x="353" y="886"/>
                </a:cubicBezTo>
                <a:cubicBezTo>
                  <a:pt x="351" y="885"/>
                  <a:pt x="350" y="884"/>
                  <a:pt x="348" y="884"/>
                </a:cubicBezTo>
                <a:cubicBezTo>
                  <a:pt x="347" y="884"/>
                  <a:pt x="346" y="886"/>
                  <a:pt x="345" y="887"/>
                </a:cubicBezTo>
                <a:cubicBezTo>
                  <a:pt x="345" y="887"/>
                  <a:pt x="347" y="889"/>
                  <a:pt x="348" y="891"/>
                </a:cubicBezTo>
                <a:close/>
                <a:moveTo>
                  <a:pt x="536" y="896"/>
                </a:moveTo>
                <a:cubicBezTo>
                  <a:pt x="537" y="897"/>
                  <a:pt x="537" y="897"/>
                  <a:pt x="538" y="898"/>
                </a:cubicBezTo>
                <a:cubicBezTo>
                  <a:pt x="541" y="898"/>
                  <a:pt x="543" y="896"/>
                  <a:pt x="544" y="893"/>
                </a:cubicBezTo>
                <a:cubicBezTo>
                  <a:pt x="544" y="892"/>
                  <a:pt x="542" y="891"/>
                  <a:pt x="542" y="891"/>
                </a:cubicBezTo>
                <a:cubicBezTo>
                  <a:pt x="540" y="893"/>
                  <a:pt x="538" y="895"/>
                  <a:pt x="536" y="896"/>
                </a:cubicBezTo>
                <a:close/>
                <a:moveTo>
                  <a:pt x="648" y="905"/>
                </a:moveTo>
                <a:cubicBezTo>
                  <a:pt x="644" y="903"/>
                  <a:pt x="643" y="905"/>
                  <a:pt x="642" y="908"/>
                </a:cubicBezTo>
                <a:cubicBezTo>
                  <a:pt x="641" y="908"/>
                  <a:pt x="643" y="910"/>
                  <a:pt x="643" y="910"/>
                </a:cubicBezTo>
                <a:cubicBezTo>
                  <a:pt x="647" y="911"/>
                  <a:pt x="647" y="908"/>
                  <a:pt x="648" y="905"/>
                </a:cubicBezTo>
                <a:close/>
                <a:moveTo>
                  <a:pt x="163" y="942"/>
                </a:moveTo>
                <a:cubicBezTo>
                  <a:pt x="164" y="939"/>
                  <a:pt x="165" y="938"/>
                  <a:pt x="165" y="937"/>
                </a:cubicBezTo>
                <a:cubicBezTo>
                  <a:pt x="164" y="936"/>
                  <a:pt x="162" y="934"/>
                  <a:pt x="161" y="933"/>
                </a:cubicBezTo>
                <a:cubicBezTo>
                  <a:pt x="160" y="934"/>
                  <a:pt x="159" y="935"/>
                  <a:pt x="159" y="936"/>
                </a:cubicBezTo>
                <a:cubicBezTo>
                  <a:pt x="159" y="938"/>
                  <a:pt x="161" y="939"/>
                  <a:pt x="163" y="942"/>
                </a:cubicBezTo>
                <a:close/>
                <a:moveTo>
                  <a:pt x="170" y="932"/>
                </a:moveTo>
                <a:cubicBezTo>
                  <a:pt x="169" y="934"/>
                  <a:pt x="168" y="936"/>
                  <a:pt x="168" y="937"/>
                </a:cubicBezTo>
                <a:cubicBezTo>
                  <a:pt x="168" y="938"/>
                  <a:pt x="170" y="939"/>
                  <a:pt x="171" y="940"/>
                </a:cubicBezTo>
                <a:cubicBezTo>
                  <a:pt x="172" y="939"/>
                  <a:pt x="173" y="938"/>
                  <a:pt x="173" y="936"/>
                </a:cubicBezTo>
                <a:cubicBezTo>
                  <a:pt x="174" y="935"/>
                  <a:pt x="172" y="934"/>
                  <a:pt x="170" y="932"/>
                </a:cubicBezTo>
                <a:close/>
                <a:moveTo>
                  <a:pt x="321" y="91"/>
                </a:moveTo>
                <a:cubicBezTo>
                  <a:pt x="315" y="93"/>
                  <a:pt x="314" y="96"/>
                  <a:pt x="319" y="101"/>
                </a:cubicBezTo>
                <a:cubicBezTo>
                  <a:pt x="319" y="97"/>
                  <a:pt x="320" y="94"/>
                  <a:pt x="321" y="91"/>
                </a:cubicBezTo>
                <a:close/>
                <a:moveTo>
                  <a:pt x="650" y="694"/>
                </a:moveTo>
                <a:cubicBezTo>
                  <a:pt x="652" y="693"/>
                  <a:pt x="653" y="692"/>
                  <a:pt x="654" y="691"/>
                </a:cubicBezTo>
                <a:cubicBezTo>
                  <a:pt x="652" y="690"/>
                  <a:pt x="651" y="688"/>
                  <a:pt x="650" y="688"/>
                </a:cubicBezTo>
                <a:cubicBezTo>
                  <a:pt x="649" y="688"/>
                  <a:pt x="647" y="690"/>
                  <a:pt x="646" y="690"/>
                </a:cubicBezTo>
                <a:cubicBezTo>
                  <a:pt x="647" y="692"/>
                  <a:pt x="648" y="693"/>
                  <a:pt x="650" y="694"/>
                </a:cubicBezTo>
                <a:close/>
                <a:moveTo>
                  <a:pt x="641" y="744"/>
                </a:moveTo>
                <a:cubicBezTo>
                  <a:pt x="638" y="743"/>
                  <a:pt x="637" y="742"/>
                  <a:pt x="635" y="742"/>
                </a:cubicBezTo>
                <a:cubicBezTo>
                  <a:pt x="634" y="742"/>
                  <a:pt x="632" y="743"/>
                  <a:pt x="631" y="744"/>
                </a:cubicBezTo>
                <a:cubicBezTo>
                  <a:pt x="631" y="745"/>
                  <a:pt x="631" y="746"/>
                  <a:pt x="632" y="748"/>
                </a:cubicBezTo>
                <a:cubicBezTo>
                  <a:pt x="633" y="747"/>
                  <a:pt x="634" y="747"/>
                  <a:pt x="636" y="746"/>
                </a:cubicBezTo>
                <a:cubicBezTo>
                  <a:pt x="637" y="746"/>
                  <a:pt x="639" y="745"/>
                  <a:pt x="641" y="744"/>
                </a:cubicBezTo>
                <a:close/>
                <a:moveTo>
                  <a:pt x="296" y="504"/>
                </a:moveTo>
                <a:cubicBezTo>
                  <a:pt x="292" y="504"/>
                  <a:pt x="289" y="505"/>
                  <a:pt x="285" y="506"/>
                </a:cubicBezTo>
                <a:cubicBezTo>
                  <a:pt x="285" y="507"/>
                  <a:pt x="285" y="507"/>
                  <a:pt x="285" y="508"/>
                </a:cubicBezTo>
                <a:cubicBezTo>
                  <a:pt x="289" y="508"/>
                  <a:pt x="294" y="509"/>
                  <a:pt x="296" y="504"/>
                </a:cubicBezTo>
                <a:close/>
                <a:moveTo>
                  <a:pt x="678" y="786"/>
                </a:moveTo>
                <a:cubicBezTo>
                  <a:pt x="678" y="787"/>
                  <a:pt x="678" y="788"/>
                  <a:pt x="678" y="788"/>
                </a:cubicBezTo>
                <a:cubicBezTo>
                  <a:pt x="682" y="791"/>
                  <a:pt x="685" y="790"/>
                  <a:pt x="687" y="785"/>
                </a:cubicBezTo>
                <a:cubicBezTo>
                  <a:pt x="683" y="785"/>
                  <a:pt x="681" y="786"/>
                  <a:pt x="678" y="786"/>
                </a:cubicBezTo>
                <a:close/>
                <a:moveTo>
                  <a:pt x="460" y="795"/>
                </a:moveTo>
                <a:cubicBezTo>
                  <a:pt x="461" y="795"/>
                  <a:pt x="462" y="795"/>
                  <a:pt x="462" y="795"/>
                </a:cubicBezTo>
                <a:cubicBezTo>
                  <a:pt x="462" y="794"/>
                  <a:pt x="462" y="792"/>
                  <a:pt x="463" y="790"/>
                </a:cubicBezTo>
                <a:cubicBezTo>
                  <a:pt x="460" y="790"/>
                  <a:pt x="457" y="790"/>
                  <a:pt x="455" y="791"/>
                </a:cubicBezTo>
                <a:cubicBezTo>
                  <a:pt x="454" y="791"/>
                  <a:pt x="454" y="793"/>
                  <a:pt x="454" y="795"/>
                </a:cubicBezTo>
                <a:cubicBezTo>
                  <a:pt x="454" y="795"/>
                  <a:pt x="455" y="795"/>
                  <a:pt x="455" y="795"/>
                </a:cubicBezTo>
                <a:cubicBezTo>
                  <a:pt x="456" y="794"/>
                  <a:pt x="457" y="793"/>
                  <a:pt x="458" y="791"/>
                </a:cubicBezTo>
                <a:cubicBezTo>
                  <a:pt x="459" y="793"/>
                  <a:pt x="460" y="794"/>
                  <a:pt x="460" y="795"/>
                </a:cubicBezTo>
                <a:close/>
                <a:moveTo>
                  <a:pt x="575" y="169"/>
                </a:moveTo>
                <a:cubicBezTo>
                  <a:pt x="575" y="168"/>
                  <a:pt x="576" y="168"/>
                  <a:pt x="576" y="168"/>
                </a:cubicBezTo>
                <a:cubicBezTo>
                  <a:pt x="574" y="164"/>
                  <a:pt x="571" y="161"/>
                  <a:pt x="568" y="157"/>
                </a:cubicBezTo>
                <a:cubicBezTo>
                  <a:pt x="568" y="158"/>
                  <a:pt x="567" y="158"/>
                  <a:pt x="566" y="159"/>
                </a:cubicBezTo>
                <a:cubicBezTo>
                  <a:pt x="569" y="162"/>
                  <a:pt x="572" y="166"/>
                  <a:pt x="575" y="169"/>
                </a:cubicBezTo>
                <a:close/>
                <a:moveTo>
                  <a:pt x="549" y="22"/>
                </a:moveTo>
                <a:cubicBezTo>
                  <a:pt x="549" y="23"/>
                  <a:pt x="549" y="23"/>
                  <a:pt x="549" y="24"/>
                </a:cubicBezTo>
                <a:cubicBezTo>
                  <a:pt x="554" y="25"/>
                  <a:pt x="557" y="23"/>
                  <a:pt x="560" y="18"/>
                </a:cubicBezTo>
                <a:cubicBezTo>
                  <a:pt x="556" y="20"/>
                  <a:pt x="553" y="21"/>
                  <a:pt x="549" y="22"/>
                </a:cubicBezTo>
                <a:close/>
                <a:moveTo>
                  <a:pt x="643" y="500"/>
                </a:moveTo>
                <a:cubicBezTo>
                  <a:pt x="640" y="498"/>
                  <a:pt x="638" y="497"/>
                  <a:pt x="637" y="497"/>
                </a:cubicBezTo>
                <a:cubicBezTo>
                  <a:pt x="636" y="497"/>
                  <a:pt x="635" y="498"/>
                  <a:pt x="634" y="499"/>
                </a:cubicBezTo>
                <a:cubicBezTo>
                  <a:pt x="635" y="500"/>
                  <a:pt x="637" y="502"/>
                  <a:pt x="638" y="502"/>
                </a:cubicBezTo>
                <a:cubicBezTo>
                  <a:pt x="639" y="503"/>
                  <a:pt x="640" y="501"/>
                  <a:pt x="643" y="500"/>
                </a:cubicBezTo>
                <a:close/>
                <a:moveTo>
                  <a:pt x="104" y="884"/>
                </a:moveTo>
                <a:cubicBezTo>
                  <a:pt x="105" y="884"/>
                  <a:pt x="105" y="885"/>
                  <a:pt x="105" y="885"/>
                </a:cubicBezTo>
                <a:cubicBezTo>
                  <a:pt x="107" y="885"/>
                  <a:pt x="108" y="883"/>
                  <a:pt x="110" y="883"/>
                </a:cubicBezTo>
                <a:cubicBezTo>
                  <a:pt x="111" y="883"/>
                  <a:pt x="113" y="884"/>
                  <a:pt x="114" y="885"/>
                </a:cubicBezTo>
                <a:cubicBezTo>
                  <a:pt x="115" y="884"/>
                  <a:pt x="115" y="884"/>
                  <a:pt x="115" y="884"/>
                </a:cubicBezTo>
                <a:cubicBezTo>
                  <a:pt x="114" y="882"/>
                  <a:pt x="112" y="879"/>
                  <a:pt x="110" y="880"/>
                </a:cubicBezTo>
                <a:cubicBezTo>
                  <a:pt x="108" y="880"/>
                  <a:pt x="106" y="882"/>
                  <a:pt x="104" y="884"/>
                </a:cubicBezTo>
                <a:close/>
                <a:moveTo>
                  <a:pt x="653" y="751"/>
                </a:moveTo>
                <a:cubicBezTo>
                  <a:pt x="649" y="752"/>
                  <a:pt x="645" y="752"/>
                  <a:pt x="641" y="752"/>
                </a:cubicBezTo>
                <a:cubicBezTo>
                  <a:pt x="641" y="753"/>
                  <a:pt x="641" y="753"/>
                  <a:pt x="641" y="754"/>
                </a:cubicBezTo>
                <a:cubicBezTo>
                  <a:pt x="646" y="756"/>
                  <a:pt x="650" y="756"/>
                  <a:pt x="653" y="751"/>
                </a:cubicBezTo>
                <a:close/>
                <a:moveTo>
                  <a:pt x="61" y="728"/>
                </a:moveTo>
                <a:cubicBezTo>
                  <a:pt x="61" y="728"/>
                  <a:pt x="62" y="728"/>
                  <a:pt x="62" y="728"/>
                </a:cubicBezTo>
                <a:cubicBezTo>
                  <a:pt x="63" y="726"/>
                  <a:pt x="64" y="725"/>
                  <a:pt x="64" y="723"/>
                </a:cubicBezTo>
                <a:cubicBezTo>
                  <a:pt x="64" y="722"/>
                  <a:pt x="62" y="721"/>
                  <a:pt x="61" y="720"/>
                </a:cubicBezTo>
                <a:cubicBezTo>
                  <a:pt x="60" y="721"/>
                  <a:pt x="59" y="722"/>
                  <a:pt x="59" y="724"/>
                </a:cubicBezTo>
                <a:cubicBezTo>
                  <a:pt x="59" y="725"/>
                  <a:pt x="60" y="726"/>
                  <a:pt x="61" y="728"/>
                </a:cubicBezTo>
                <a:close/>
                <a:moveTo>
                  <a:pt x="653" y="115"/>
                </a:moveTo>
                <a:cubicBezTo>
                  <a:pt x="652" y="107"/>
                  <a:pt x="651" y="106"/>
                  <a:pt x="645" y="106"/>
                </a:cubicBezTo>
                <a:cubicBezTo>
                  <a:pt x="648" y="109"/>
                  <a:pt x="650" y="112"/>
                  <a:pt x="653" y="115"/>
                </a:cubicBezTo>
                <a:close/>
                <a:moveTo>
                  <a:pt x="35" y="750"/>
                </a:moveTo>
                <a:cubicBezTo>
                  <a:pt x="35" y="750"/>
                  <a:pt x="36" y="750"/>
                  <a:pt x="36" y="749"/>
                </a:cubicBezTo>
                <a:cubicBezTo>
                  <a:pt x="39" y="745"/>
                  <a:pt x="38" y="743"/>
                  <a:pt x="33" y="740"/>
                </a:cubicBezTo>
                <a:cubicBezTo>
                  <a:pt x="34" y="744"/>
                  <a:pt x="34" y="747"/>
                  <a:pt x="35" y="750"/>
                </a:cubicBezTo>
                <a:close/>
                <a:moveTo>
                  <a:pt x="161" y="757"/>
                </a:moveTo>
                <a:cubicBezTo>
                  <a:pt x="162" y="757"/>
                  <a:pt x="162" y="756"/>
                  <a:pt x="163" y="756"/>
                </a:cubicBezTo>
                <a:cubicBezTo>
                  <a:pt x="163" y="752"/>
                  <a:pt x="162" y="747"/>
                  <a:pt x="161" y="743"/>
                </a:cubicBezTo>
                <a:cubicBezTo>
                  <a:pt x="161" y="743"/>
                  <a:pt x="160" y="743"/>
                  <a:pt x="160" y="743"/>
                </a:cubicBezTo>
                <a:cubicBezTo>
                  <a:pt x="160" y="748"/>
                  <a:pt x="160" y="752"/>
                  <a:pt x="161" y="757"/>
                </a:cubicBezTo>
                <a:close/>
                <a:moveTo>
                  <a:pt x="391" y="449"/>
                </a:moveTo>
                <a:cubicBezTo>
                  <a:pt x="392" y="449"/>
                  <a:pt x="393" y="450"/>
                  <a:pt x="394" y="450"/>
                </a:cubicBezTo>
                <a:cubicBezTo>
                  <a:pt x="394" y="446"/>
                  <a:pt x="395" y="443"/>
                  <a:pt x="396" y="440"/>
                </a:cubicBezTo>
                <a:cubicBezTo>
                  <a:pt x="396" y="439"/>
                  <a:pt x="395" y="439"/>
                  <a:pt x="395" y="439"/>
                </a:cubicBezTo>
                <a:cubicBezTo>
                  <a:pt x="393" y="442"/>
                  <a:pt x="390" y="445"/>
                  <a:pt x="391" y="449"/>
                </a:cubicBezTo>
                <a:close/>
                <a:moveTo>
                  <a:pt x="729" y="903"/>
                </a:moveTo>
                <a:cubicBezTo>
                  <a:pt x="727" y="901"/>
                  <a:pt x="726" y="900"/>
                  <a:pt x="725" y="899"/>
                </a:cubicBezTo>
                <a:cubicBezTo>
                  <a:pt x="724" y="900"/>
                  <a:pt x="723" y="902"/>
                  <a:pt x="722" y="903"/>
                </a:cubicBezTo>
                <a:cubicBezTo>
                  <a:pt x="722" y="904"/>
                  <a:pt x="724" y="906"/>
                  <a:pt x="725" y="906"/>
                </a:cubicBezTo>
                <a:cubicBezTo>
                  <a:pt x="726" y="906"/>
                  <a:pt x="727" y="904"/>
                  <a:pt x="729" y="903"/>
                </a:cubicBezTo>
                <a:close/>
                <a:moveTo>
                  <a:pt x="770" y="425"/>
                </a:moveTo>
                <a:cubicBezTo>
                  <a:pt x="774" y="430"/>
                  <a:pt x="777" y="429"/>
                  <a:pt x="780" y="422"/>
                </a:cubicBezTo>
                <a:cubicBezTo>
                  <a:pt x="776" y="423"/>
                  <a:pt x="774" y="424"/>
                  <a:pt x="770" y="425"/>
                </a:cubicBezTo>
                <a:close/>
                <a:moveTo>
                  <a:pt x="655" y="672"/>
                </a:moveTo>
                <a:cubicBezTo>
                  <a:pt x="655" y="672"/>
                  <a:pt x="654" y="671"/>
                  <a:pt x="654" y="670"/>
                </a:cubicBezTo>
                <a:cubicBezTo>
                  <a:pt x="650" y="667"/>
                  <a:pt x="648" y="670"/>
                  <a:pt x="644" y="673"/>
                </a:cubicBezTo>
                <a:cubicBezTo>
                  <a:pt x="648" y="673"/>
                  <a:pt x="651" y="673"/>
                  <a:pt x="655" y="672"/>
                </a:cubicBezTo>
                <a:close/>
                <a:moveTo>
                  <a:pt x="220" y="930"/>
                </a:moveTo>
                <a:cubicBezTo>
                  <a:pt x="218" y="931"/>
                  <a:pt x="216" y="933"/>
                  <a:pt x="217" y="934"/>
                </a:cubicBezTo>
                <a:cubicBezTo>
                  <a:pt x="217" y="935"/>
                  <a:pt x="218" y="936"/>
                  <a:pt x="220" y="937"/>
                </a:cubicBezTo>
                <a:cubicBezTo>
                  <a:pt x="220" y="937"/>
                  <a:pt x="223" y="935"/>
                  <a:pt x="223" y="934"/>
                </a:cubicBezTo>
                <a:cubicBezTo>
                  <a:pt x="223" y="933"/>
                  <a:pt x="221" y="932"/>
                  <a:pt x="220" y="930"/>
                </a:cubicBezTo>
                <a:close/>
                <a:moveTo>
                  <a:pt x="735" y="627"/>
                </a:moveTo>
                <a:cubicBezTo>
                  <a:pt x="735" y="627"/>
                  <a:pt x="735" y="626"/>
                  <a:pt x="735" y="626"/>
                </a:cubicBezTo>
                <a:cubicBezTo>
                  <a:pt x="733" y="625"/>
                  <a:pt x="730" y="625"/>
                  <a:pt x="728" y="625"/>
                </a:cubicBezTo>
                <a:cubicBezTo>
                  <a:pt x="727" y="624"/>
                  <a:pt x="727" y="626"/>
                  <a:pt x="726" y="627"/>
                </a:cubicBezTo>
                <a:cubicBezTo>
                  <a:pt x="726" y="627"/>
                  <a:pt x="727" y="629"/>
                  <a:pt x="728" y="629"/>
                </a:cubicBezTo>
                <a:cubicBezTo>
                  <a:pt x="730" y="629"/>
                  <a:pt x="733" y="628"/>
                  <a:pt x="735" y="627"/>
                </a:cubicBezTo>
                <a:close/>
                <a:moveTo>
                  <a:pt x="202" y="895"/>
                </a:moveTo>
                <a:cubicBezTo>
                  <a:pt x="200" y="894"/>
                  <a:pt x="198" y="892"/>
                  <a:pt x="197" y="893"/>
                </a:cubicBezTo>
                <a:cubicBezTo>
                  <a:pt x="196" y="893"/>
                  <a:pt x="195" y="895"/>
                  <a:pt x="194" y="896"/>
                </a:cubicBezTo>
                <a:cubicBezTo>
                  <a:pt x="195" y="897"/>
                  <a:pt x="196" y="898"/>
                  <a:pt x="197" y="898"/>
                </a:cubicBezTo>
                <a:cubicBezTo>
                  <a:pt x="199" y="898"/>
                  <a:pt x="200" y="897"/>
                  <a:pt x="202" y="895"/>
                </a:cubicBezTo>
                <a:close/>
                <a:moveTo>
                  <a:pt x="158" y="936"/>
                </a:moveTo>
                <a:cubicBezTo>
                  <a:pt x="157" y="934"/>
                  <a:pt x="156" y="933"/>
                  <a:pt x="155" y="932"/>
                </a:cubicBezTo>
                <a:cubicBezTo>
                  <a:pt x="154" y="933"/>
                  <a:pt x="152" y="934"/>
                  <a:pt x="152" y="935"/>
                </a:cubicBezTo>
                <a:cubicBezTo>
                  <a:pt x="151" y="936"/>
                  <a:pt x="153" y="938"/>
                  <a:pt x="154" y="939"/>
                </a:cubicBezTo>
                <a:cubicBezTo>
                  <a:pt x="155" y="939"/>
                  <a:pt x="156" y="937"/>
                  <a:pt x="158" y="936"/>
                </a:cubicBezTo>
                <a:close/>
                <a:moveTo>
                  <a:pt x="348" y="44"/>
                </a:moveTo>
                <a:cubicBezTo>
                  <a:pt x="347" y="44"/>
                  <a:pt x="346" y="44"/>
                  <a:pt x="346" y="44"/>
                </a:cubicBezTo>
                <a:cubicBezTo>
                  <a:pt x="345" y="46"/>
                  <a:pt x="345" y="48"/>
                  <a:pt x="345" y="50"/>
                </a:cubicBezTo>
                <a:cubicBezTo>
                  <a:pt x="345" y="51"/>
                  <a:pt x="347" y="52"/>
                  <a:pt x="348" y="53"/>
                </a:cubicBezTo>
                <a:cubicBezTo>
                  <a:pt x="348" y="52"/>
                  <a:pt x="349" y="51"/>
                  <a:pt x="349" y="50"/>
                </a:cubicBezTo>
                <a:cubicBezTo>
                  <a:pt x="349" y="48"/>
                  <a:pt x="348" y="46"/>
                  <a:pt x="348" y="44"/>
                </a:cubicBezTo>
                <a:close/>
                <a:moveTo>
                  <a:pt x="602" y="914"/>
                </a:moveTo>
                <a:cubicBezTo>
                  <a:pt x="603" y="912"/>
                  <a:pt x="605" y="911"/>
                  <a:pt x="605" y="910"/>
                </a:cubicBezTo>
                <a:cubicBezTo>
                  <a:pt x="605" y="909"/>
                  <a:pt x="603" y="907"/>
                  <a:pt x="603" y="907"/>
                </a:cubicBezTo>
                <a:cubicBezTo>
                  <a:pt x="601" y="908"/>
                  <a:pt x="600" y="909"/>
                  <a:pt x="599" y="910"/>
                </a:cubicBezTo>
                <a:cubicBezTo>
                  <a:pt x="599" y="911"/>
                  <a:pt x="600" y="912"/>
                  <a:pt x="602" y="914"/>
                </a:cubicBezTo>
                <a:close/>
                <a:moveTo>
                  <a:pt x="697" y="681"/>
                </a:moveTo>
                <a:cubicBezTo>
                  <a:pt x="699" y="679"/>
                  <a:pt x="701" y="678"/>
                  <a:pt x="700" y="677"/>
                </a:cubicBezTo>
                <a:cubicBezTo>
                  <a:pt x="700" y="675"/>
                  <a:pt x="698" y="674"/>
                  <a:pt x="697" y="673"/>
                </a:cubicBezTo>
                <a:cubicBezTo>
                  <a:pt x="697" y="674"/>
                  <a:pt x="695" y="676"/>
                  <a:pt x="695" y="677"/>
                </a:cubicBezTo>
                <a:cubicBezTo>
                  <a:pt x="695" y="678"/>
                  <a:pt x="696" y="679"/>
                  <a:pt x="697" y="681"/>
                </a:cubicBezTo>
                <a:close/>
                <a:moveTo>
                  <a:pt x="724" y="616"/>
                </a:moveTo>
                <a:cubicBezTo>
                  <a:pt x="721" y="617"/>
                  <a:pt x="719" y="618"/>
                  <a:pt x="716" y="618"/>
                </a:cubicBezTo>
                <a:cubicBezTo>
                  <a:pt x="717" y="619"/>
                  <a:pt x="718" y="621"/>
                  <a:pt x="719" y="621"/>
                </a:cubicBezTo>
                <a:cubicBezTo>
                  <a:pt x="722" y="622"/>
                  <a:pt x="724" y="621"/>
                  <a:pt x="724" y="616"/>
                </a:cubicBezTo>
                <a:close/>
                <a:moveTo>
                  <a:pt x="74" y="884"/>
                </a:moveTo>
                <a:cubicBezTo>
                  <a:pt x="75" y="884"/>
                  <a:pt x="76" y="883"/>
                  <a:pt x="76" y="883"/>
                </a:cubicBezTo>
                <a:cubicBezTo>
                  <a:pt x="75" y="880"/>
                  <a:pt x="74" y="878"/>
                  <a:pt x="72" y="876"/>
                </a:cubicBezTo>
                <a:cubicBezTo>
                  <a:pt x="72" y="876"/>
                  <a:pt x="71" y="876"/>
                  <a:pt x="71" y="877"/>
                </a:cubicBezTo>
                <a:cubicBezTo>
                  <a:pt x="69" y="880"/>
                  <a:pt x="71" y="883"/>
                  <a:pt x="74" y="884"/>
                </a:cubicBezTo>
                <a:close/>
                <a:moveTo>
                  <a:pt x="281" y="466"/>
                </a:moveTo>
                <a:cubicBezTo>
                  <a:pt x="279" y="467"/>
                  <a:pt x="279" y="468"/>
                  <a:pt x="278" y="470"/>
                </a:cubicBezTo>
                <a:cubicBezTo>
                  <a:pt x="279" y="471"/>
                  <a:pt x="281" y="472"/>
                  <a:pt x="282" y="473"/>
                </a:cubicBezTo>
                <a:cubicBezTo>
                  <a:pt x="283" y="473"/>
                  <a:pt x="285" y="471"/>
                  <a:pt x="285" y="471"/>
                </a:cubicBezTo>
                <a:cubicBezTo>
                  <a:pt x="284" y="469"/>
                  <a:pt x="283" y="468"/>
                  <a:pt x="281" y="466"/>
                </a:cubicBezTo>
                <a:close/>
                <a:moveTo>
                  <a:pt x="703" y="507"/>
                </a:moveTo>
                <a:cubicBezTo>
                  <a:pt x="702" y="502"/>
                  <a:pt x="700" y="501"/>
                  <a:pt x="694" y="504"/>
                </a:cubicBezTo>
                <a:cubicBezTo>
                  <a:pt x="698" y="506"/>
                  <a:pt x="700" y="506"/>
                  <a:pt x="703" y="507"/>
                </a:cubicBezTo>
                <a:close/>
                <a:moveTo>
                  <a:pt x="711" y="676"/>
                </a:moveTo>
                <a:cubicBezTo>
                  <a:pt x="709" y="674"/>
                  <a:pt x="708" y="673"/>
                  <a:pt x="707" y="673"/>
                </a:cubicBezTo>
                <a:cubicBezTo>
                  <a:pt x="705" y="674"/>
                  <a:pt x="704" y="675"/>
                  <a:pt x="703" y="676"/>
                </a:cubicBezTo>
                <a:cubicBezTo>
                  <a:pt x="703" y="677"/>
                  <a:pt x="705" y="679"/>
                  <a:pt x="705" y="679"/>
                </a:cubicBezTo>
                <a:cubicBezTo>
                  <a:pt x="707" y="678"/>
                  <a:pt x="708" y="677"/>
                  <a:pt x="711" y="676"/>
                </a:cubicBezTo>
                <a:close/>
                <a:moveTo>
                  <a:pt x="565" y="895"/>
                </a:moveTo>
                <a:cubicBezTo>
                  <a:pt x="567" y="894"/>
                  <a:pt x="569" y="893"/>
                  <a:pt x="571" y="892"/>
                </a:cubicBezTo>
                <a:cubicBezTo>
                  <a:pt x="570" y="891"/>
                  <a:pt x="570" y="889"/>
                  <a:pt x="569" y="889"/>
                </a:cubicBezTo>
                <a:cubicBezTo>
                  <a:pt x="565" y="888"/>
                  <a:pt x="564" y="890"/>
                  <a:pt x="565" y="895"/>
                </a:cubicBezTo>
                <a:close/>
                <a:moveTo>
                  <a:pt x="307" y="730"/>
                </a:moveTo>
                <a:cubicBezTo>
                  <a:pt x="312" y="731"/>
                  <a:pt x="313" y="729"/>
                  <a:pt x="314" y="726"/>
                </a:cubicBezTo>
                <a:cubicBezTo>
                  <a:pt x="314" y="725"/>
                  <a:pt x="312" y="725"/>
                  <a:pt x="311" y="724"/>
                </a:cubicBezTo>
                <a:cubicBezTo>
                  <a:pt x="310" y="726"/>
                  <a:pt x="308" y="728"/>
                  <a:pt x="307" y="730"/>
                </a:cubicBezTo>
                <a:close/>
                <a:moveTo>
                  <a:pt x="109" y="673"/>
                </a:moveTo>
                <a:cubicBezTo>
                  <a:pt x="109" y="673"/>
                  <a:pt x="108" y="673"/>
                  <a:pt x="108" y="673"/>
                </a:cubicBezTo>
                <a:cubicBezTo>
                  <a:pt x="108" y="675"/>
                  <a:pt x="108" y="678"/>
                  <a:pt x="109" y="679"/>
                </a:cubicBezTo>
                <a:cubicBezTo>
                  <a:pt x="111" y="680"/>
                  <a:pt x="114" y="680"/>
                  <a:pt x="116" y="680"/>
                </a:cubicBezTo>
                <a:cubicBezTo>
                  <a:pt x="116" y="680"/>
                  <a:pt x="116" y="680"/>
                  <a:pt x="116" y="679"/>
                </a:cubicBezTo>
                <a:cubicBezTo>
                  <a:pt x="114" y="677"/>
                  <a:pt x="112" y="675"/>
                  <a:pt x="109" y="673"/>
                </a:cubicBezTo>
                <a:close/>
                <a:moveTo>
                  <a:pt x="136" y="807"/>
                </a:moveTo>
                <a:cubicBezTo>
                  <a:pt x="138" y="805"/>
                  <a:pt x="139" y="803"/>
                  <a:pt x="139" y="802"/>
                </a:cubicBezTo>
                <a:cubicBezTo>
                  <a:pt x="139" y="801"/>
                  <a:pt x="137" y="800"/>
                  <a:pt x="136" y="799"/>
                </a:cubicBezTo>
                <a:cubicBezTo>
                  <a:pt x="135" y="800"/>
                  <a:pt x="134" y="801"/>
                  <a:pt x="134" y="802"/>
                </a:cubicBezTo>
                <a:cubicBezTo>
                  <a:pt x="134" y="803"/>
                  <a:pt x="135" y="805"/>
                  <a:pt x="136" y="807"/>
                </a:cubicBezTo>
                <a:close/>
                <a:moveTo>
                  <a:pt x="84" y="805"/>
                </a:moveTo>
                <a:cubicBezTo>
                  <a:pt x="82" y="807"/>
                  <a:pt x="81" y="808"/>
                  <a:pt x="81" y="809"/>
                </a:cubicBezTo>
                <a:cubicBezTo>
                  <a:pt x="82" y="810"/>
                  <a:pt x="83" y="812"/>
                  <a:pt x="84" y="813"/>
                </a:cubicBezTo>
                <a:cubicBezTo>
                  <a:pt x="85" y="812"/>
                  <a:pt x="87" y="811"/>
                  <a:pt x="87" y="811"/>
                </a:cubicBezTo>
                <a:cubicBezTo>
                  <a:pt x="87" y="809"/>
                  <a:pt x="85" y="808"/>
                  <a:pt x="84" y="805"/>
                </a:cubicBezTo>
                <a:close/>
                <a:moveTo>
                  <a:pt x="729" y="502"/>
                </a:moveTo>
                <a:cubicBezTo>
                  <a:pt x="729" y="502"/>
                  <a:pt x="730" y="503"/>
                  <a:pt x="731" y="503"/>
                </a:cubicBezTo>
                <a:cubicBezTo>
                  <a:pt x="732" y="502"/>
                  <a:pt x="733" y="500"/>
                  <a:pt x="733" y="499"/>
                </a:cubicBezTo>
                <a:cubicBezTo>
                  <a:pt x="732" y="497"/>
                  <a:pt x="731" y="496"/>
                  <a:pt x="730" y="495"/>
                </a:cubicBezTo>
                <a:cubicBezTo>
                  <a:pt x="729" y="496"/>
                  <a:pt x="727" y="497"/>
                  <a:pt x="727" y="498"/>
                </a:cubicBezTo>
                <a:cubicBezTo>
                  <a:pt x="727" y="499"/>
                  <a:pt x="728" y="501"/>
                  <a:pt x="729" y="502"/>
                </a:cubicBezTo>
                <a:close/>
                <a:moveTo>
                  <a:pt x="514" y="641"/>
                </a:moveTo>
                <a:cubicBezTo>
                  <a:pt x="511" y="641"/>
                  <a:pt x="508" y="642"/>
                  <a:pt x="505" y="642"/>
                </a:cubicBezTo>
                <a:cubicBezTo>
                  <a:pt x="510" y="647"/>
                  <a:pt x="512" y="647"/>
                  <a:pt x="514" y="641"/>
                </a:cubicBezTo>
                <a:close/>
                <a:moveTo>
                  <a:pt x="628" y="505"/>
                </a:moveTo>
                <a:cubicBezTo>
                  <a:pt x="627" y="506"/>
                  <a:pt x="627" y="507"/>
                  <a:pt x="626" y="508"/>
                </a:cubicBezTo>
                <a:cubicBezTo>
                  <a:pt x="628" y="509"/>
                  <a:pt x="630" y="511"/>
                  <a:pt x="631" y="512"/>
                </a:cubicBezTo>
                <a:cubicBezTo>
                  <a:pt x="632" y="511"/>
                  <a:pt x="633" y="510"/>
                  <a:pt x="633" y="509"/>
                </a:cubicBezTo>
                <a:cubicBezTo>
                  <a:pt x="632" y="507"/>
                  <a:pt x="630" y="506"/>
                  <a:pt x="628" y="505"/>
                </a:cubicBezTo>
                <a:close/>
                <a:moveTo>
                  <a:pt x="494" y="731"/>
                </a:moveTo>
                <a:cubicBezTo>
                  <a:pt x="492" y="730"/>
                  <a:pt x="491" y="728"/>
                  <a:pt x="490" y="728"/>
                </a:cubicBezTo>
                <a:cubicBezTo>
                  <a:pt x="489" y="729"/>
                  <a:pt x="488" y="730"/>
                  <a:pt x="486" y="732"/>
                </a:cubicBezTo>
                <a:cubicBezTo>
                  <a:pt x="487" y="732"/>
                  <a:pt x="488" y="734"/>
                  <a:pt x="489" y="734"/>
                </a:cubicBezTo>
                <a:cubicBezTo>
                  <a:pt x="491" y="734"/>
                  <a:pt x="492" y="732"/>
                  <a:pt x="494" y="731"/>
                </a:cubicBezTo>
                <a:close/>
                <a:moveTo>
                  <a:pt x="664" y="321"/>
                </a:moveTo>
                <a:cubicBezTo>
                  <a:pt x="664" y="320"/>
                  <a:pt x="664" y="320"/>
                  <a:pt x="664" y="319"/>
                </a:cubicBezTo>
                <a:cubicBezTo>
                  <a:pt x="660" y="319"/>
                  <a:pt x="657" y="318"/>
                  <a:pt x="653" y="317"/>
                </a:cubicBezTo>
                <a:cubicBezTo>
                  <a:pt x="653" y="318"/>
                  <a:pt x="653" y="318"/>
                  <a:pt x="653" y="319"/>
                </a:cubicBezTo>
                <a:cubicBezTo>
                  <a:pt x="656" y="321"/>
                  <a:pt x="659" y="323"/>
                  <a:pt x="664" y="321"/>
                </a:cubicBezTo>
                <a:close/>
                <a:moveTo>
                  <a:pt x="374" y="815"/>
                </a:moveTo>
                <a:cubicBezTo>
                  <a:pt x="380" y="815"/>
                  <a:pt x="381" y="813"/>
                  <a:pt x="379" y="807"/>
                </a:cubicBezTo>
                <a:cubicBezTo>
                  <a:pt x="377" y="810"/>
                  <a:pt x="375" y="812"/>
                  <a:pt x="374" y="815"/>
                </a:cubicBezTo>
                <a:close/>
                <a:moveTo>
                  <a:pt x="684" y="748"/>
                </a:moveTo>
                <a:cubicBezTo>
                  <a:pt x="681" y="748"/>
                  <a:pt x="678" y="748"/>
                  <a:pt x="675" y="749"/>
                </a:cubicBezTo>
                <a:cubicBezTo>
                  <a:pt x="675" y="750"/>
                  <a:pt x="676" y="751"/>
                  <a:pt x="676" y="751"/>
                </a:cubicBezTo>
                <a:cubicBezTo>
                  <a:pt x="678" y="751"/>
                  <a:pt x="681" y="750"/>
                  <a:pt x="684" y="750"/>
                </a:cubicBezTo>
                <a:cubicBezTo>
                  <a:pt x="684" y="750"/>
                  <a:pt x="684" y="750"/>
                  <a:pt x="684" y="748"/>
                </a:cubicBezTo>
                <a:close/>
                <a:moveTo>
                  <a:pt x="328" y="872"/>
                </a:moveTo>
                <a:cubicBezTo>
                  <a:pt x="328" y="871"/>
                  <a:pt x="328" y="870"/>
                  <a:pt x="327" y="869"/>
                </a:cubicBezTo>
                <a:cubicBezTo>
                  <a:pt x="325" y="869"/>
                  <a:pt x="323" y="870"/>
                  <a:pt x="320" y="870"/>
                </a:cubicBezTo>
                <a:cubicBezTo>
                  <a:pt x="320" y="870"/>
                  <a:pt x="320" y="872"/>
                  <a:pt x="321" y="873"/>
                </a:cubicBezTo>
                <a:cubicBezTo>
                  <a:pt x="323" y="873"/>
                  <a:pt x="325" y="872"/>
                  <a:pt x="328" y="872"/>
                </a:cubicBezTo>
                <a:close/>
                <a:moveTo>
                  <a:pt x="651" y="830"/>
                </a:moveTo>
                <a:cubicBezTo>
                  <a:pt x="650" y="833"/>
                  <a:pt x="649" y="834"/>
                  <a:pt x="649" y="834"/>
                </a:cubicBezTo>
                <a:cubicBezTo>
                  <a:pt x="650" y="836"/>
                  <a:pt x="651" y="837"/>
                  <a:pt x="652" y="838"/>
                </a:cubicBezTo>
                <a:cubicBezTo>
                  <a:pt x="653" y="838"/>
                  <a:pt x="655" y="836"/>
                  <a:pt x="654" y="836"/>
                </a:cubicBezTo>
                <a:cubicBezTo>
                  <a:pt x="654" y="834"/>
                  <a:pt x="653" y="833"/>
                  <a:pt x="651" y="830"/>
                </a:cubicBezTo>
                <a:close/>
                <a:moveTo>
                  <a:pt x="297" y="708"/>
                </a:moveTo>
                <a:cubicBezTo>
                  <a:pt x="298" y="708"/>
                  <a:pt x="299" y="708"/>
                  <a:pt x="299" y="708"/>
                </a:cubicBezTo>
                <a:cubicBezTo>
                  <a:pt x="299" y="704"/>
                  <a:pt x="299" y="701"/>
                  <a:pt x="299" y="697"/>
                </a:cubicBezTo>
                <a:cubicBezTo>
                  <a:pt x="298" y="697"/>
                  <a:pt x="297" y="698"/>
                  <a:pt x="297" y="698"/>
                </a:cubicBezTo>
                <a:cubicBezTo>
                  <a:pt x="297" y="701"/>
                  <a:pt x="297" y="704"/>
                  <a:pt x="297" y="708"/>
                </a:cubicBezTo>
                <a:close/>
                <a:moveTo>
                  <a:pt x="419" y="898"/>
                </a:moveTo>
                <a:cubicBezTo>
                  <a:pt x="415" y="900"/>
                  <a:pt x="414" y="902"/>
                  <a:pt x="416" y="905"/>
                </a:cubicBezTo>
                <a:cubicBezTo>
                  <a:pt x="417" y="905"/>
                  <a:pt x="418" y="905"/>
                  <a:pt x="420" y="905"/>
                </a:cubicBezTo>
                <a:cubicBezTo>
                  <a:pt x="419" y="902"/>
                  <a:pt x="419" y="900"/>
                  <a:pt x="419" y="898"/>
                </a:cubicBezTo>
                <a:close/>
                <a:moveTo>
                  <a:pt x="328" y="863"/>
                </a:moveTo>
                <a:cubicBezTo>
                  <a:pt x="328" y="863"/>
                  <a:pt x="328" y="862"/>
                  <a:pt x="327" y="861"/>
                </a:cubicBezTo>
                <a:cubicBezTo>
                  <a:pt x="325" y="862"/>
                  <a:pt x="322" y="862"/>
                  <a:pt x="319" y="863"/>
                </a:cubicBezTo>
                <a:cubicBezTo>
                  <a:pt x="319" y="863"/>
                  <a:pt x="319" y="864"/>
                  <a:pt x="319" y="864"/>
                </a:cubicBezTo>
                <a:cubicBezTo>
                  <a:pt x="322" y="866"/>
                  <a:pt x="325" y="867"/>
                  <a:pt x="328" y="863"/>
                </a:cubicBezTo>
                <a:close/>
                <a:moveTo>
                  <a:pt x="102" y="896"/>
                </a:moveTo>
                <a:cubicBezTo>
                  <a:pt x="100" y="894"/>
                  <a:pt x="99" y="892"/>
                  <a:pt x="98" y="891"/>
                </a:cubicBezTo>
                <a:cubicBezTo>
                  <a:pt x="97" y="892"/>
                  <a:pt x="96" y="893"/>
                  <a:pt x="96" y="894"/>
                </a:cubicBezTo>
                <a:cubicBezTo>
                  <a:pt x="96" y="895"/>
                  <a:pt x="98" y="897"/>
                  <a:pt x="99" y="898"/>
                </a:cubicBezTo>
                <a:cubicBezTo>
                  <a:pt x="99" y="898"/>
                  <a:pt x="100" y="897"/>
                  <a:pt x="102" y="896"/>
                </a:cubicBezTo>
                <a:close/>
                <a:moveTo>
                  <a:pt x="702" y="637"/>
                </a:moveTo>
                <a:cubicBezTo>
                  <a:pt x="702" y="638"/>
                  <a:pt x="702" y="639"/>
                  <a:pt x="702" y="639"/>
                </a:cubicBezTo>
                <a:cubicBezTo>
                  <a:pt x="705" y="638"/>
                  <a:pt x="707" y="638"/>
                  <a:pt x="710" y="637"/>
                </a:cubicBezTo>
                <a:cubicBezTo>
                  <a:pt x="706" y="633"/>
                  <a:pt x="703" y="633"/>
                  <a:pt x="702" y="637"/>
                </a:cubicBezTo>
                <a:close/>
                <a:moveTo>
                  <a:pt x="313" y="739"/>
                </a:moveTo>
                <a:cubicBezTo>
                  <a:pt x="312" y="738"/>
                  <a:pt x="311" y="737"/>
                  <a:pt x="310" y="736"/>
                </a:cubicBezTo>
                <a:cubicBezTo>
                  <a:pt x="309" y="738"/>
                  <a:pt x="308" y="739"/>
                  <a:pt x="307" y="741"/>
                </a:cubicBezTo>
                <a:cubicBezTo>
                  <a:pt x="307" y="741"/>
                  <a:pt x="308" y="743"/>
                  <a:pt x="309" y="743"/>
                </a:cubicBezTo>
                <a:cubicBezTo>
                  <a:pt x="310" y="742"/>
                  <a:pt x="312" y="741"/>
                  <a:pt x="313" y="739"/>
                </a:cubicBezTo>
                <a:close/>
                <a:moveTo>
                  <a:pt x="347" y="858"/>
                </a:moveTo>
                <a:cubicBezTo>
                  <a:pt x="353" y="861"/>
                  <a:pt x="356" y="859"/>
                  <a:pt x="356" y="853"/>
                </a:cubicBezTo>
                <a:cubicBezTo>
                  <a:pt x="353" y="855"/>
                  <a:pt x="350" y="856"/>
                  <a:pt x="347" y="858"/>
                </a:cubicBezTo>
                <a:close/>
                <a:moveTo>
                  <a:pt x="295" y="587"/>
                </a:moveTo>
                <a:cubicBezTo>
                  <a:pt x="294" y="594"/>
                  <a:pt x="295" y="595"/>
                  <a:pt x="301" y="594"/>
                </a:cubicBezTo>
                <a:cubicBezTo>
                  <a:pt x="299" y="592"/>
                  <a:pt x="297" y="590"/>
                  <a:pt x="295" y="587"/>
                </a:cubicBezTo>
                <a:close/>
                <a:moveTo>
                  <a:pt x="369" y="946"/>
                </a:moveTo>
                <a:cubicBezTo>
                  <a:pt x="368" y="945"/>
                  <a:pt x="368" y="945"/>
                  <a:pt x="368" y="944"/>
                </a:cubicBezTo>
                <a:cubicBezTo>
                  <a:pt x="365" y="945"/>
                  <a:pt x="361" y="947"/>
                  <a:pt x="358" y="948"/>
                </a:cubicBezTo>
                <a:cubicBezTo>
                  <a:pt x="358" y="948"/>
                  <a:pt x="358" y="949"/>
                  <a:pt x="359" y="949"/>
                </a:cubicBezTo>
                <a:cubicBezTo>
                  <a:pt x="362" y="948"/>
                  <a:pt x="367" y="951"/>
                  <a:pt x="369" y="946"/>
                </a:cubicBezTo>
                <a:close/>
                <a:moveTo>
                  <a:pt x="347" y="597"/>
                </a:moveTo>
                <a:cubicBezTo>
                  <a:pt x="346" y="598"/>
                  <a:pt x="345" y="599"/>
                  <a:pt x="345" y="599"/>
                </a:cubicBezTo>
                <a:cubicBezTo>
                  <a:pt x="346" y="601"/>
                  <a:pt x="348" y="603"/>
                  <a:pt x="350" y="605"/>
                </a:cubicBezTo>
                <a:cubicBezTo>
                  <a:pt x="351" y="604"/>
                  <a:pt x="352" y="603"/>
                  <a:pt x="352" y="602"/>
                </a:cubicBezTo>
                <a:cubicBezTo>
                  <a:pt x="350" y="601"/>
                  <a:pt x="349" y="599"/>
                  <a:pt x="347" y="597"/>
                </a:cubicBezTo>
                <a:close/>
                <a:moveTo>
                  <a:pt x="687" y="809"/>
                </a:moveTo>
                <a:cubicBezTo>
                  <a:pt x="687" y="809"/>
                  <a:pt x="687" y="808"/>
                  <a:pt x="686" y="808"/>
                </a:cubicBezTo>
                <a:cubicBezTo>
                  <a:pt x="682" y="808"/>
                  <a:pt x="678" y="808"/>
                  <a:pt x="674" y="808"/>
                </a:cubicBezTo>
                <a:cubicBezTo>
                  <a:pt x="674" y="808"/>
                  <a:pt x="674" y="809"/>
                  <a:pt x="674" y="810"/>
                </a:cubicBezTo>
                <a:cubicBezTo>
                  <a:pt x="678" y="810"/>
                  <a:pt x="682" y="809"/>
                  <a:pt x="687" y="809"/>
                </a:cubicBezTo>
                <a:close/>
                <a:moveTo>
                  <a:pt x="576" y="944"/>
                </a:moveTo>
                <a:cubicBezTo>
                  <a:pt x="576" y="946"/>
                  <a:pt x="576" y="948"/>
                  <a:pt x="576" y="950"/>
                </a:cubicBezTo>
                <a:cubicBezTo>
                  <a:pt x="577" y="950"/>
                  <a:pt x="579" y="950"/>
                  <a:pt x="582" y="950"/>
                </a:cubicBezTo>
                <a:cubicBezTo>
                  <a:pt x="580" y="947"/>
                  <a:pt x="579" y="946"/>
                  <a:pt x="578" y="944"/>
                </a:cubicBezTo>
                <a:cubicBezTo>
                  <a:pt x="578" y="944"/>
                  <a:pt x="577" y="944"/>
                  <a:pt x="576" y="944"/>
                </a:cubicBezTo>
                <a:close/>
                <a:moveTo>
                  <a:pt x="572" y="930"/>
                </a:moveTo>
                <a:cubicBezTo>
                  <a:pt x="572" y="929"/>
                  <a:pt x="571" y="928"/>
                  <a:pt x="571" y="928"/>
                </a:cubicBezTo>
                <a:cubicBezTo>
                  <a:pt x="570" y="927"/>
                  <a:pt x="569" y="925"/>
                  <a:pt x="568" y="925"/>
                </a:cubicBezTo>
                <a:cubicBezTo>
                  <a:pt x="567" y="926"/>
                  <a:pt x="565" y="927"/>
                  <a:pt x="565" y="928"/>
                </a:cubicBezTo>
                <a:cubicBezTo>
                  <a:pt x="565" y="930"/>
                  <a:pt x="567" y="931"/>
                  <a:pt x="568" y="932"/>
                </a:cubicBezTo>
                <a:cubicBezTo>
                  <a:pt x="569" y="932"/>
                  <a:pt x="571" y="930"/>
                  <a:pt x="572" y="930"/>
                </a:cubicBezTo>
                <a:close/>
                <a:moveTo>
                  <a:pt x="368" y="902"/>
                </a:moveTo>
                <a:cubicBezTo>
                  <a:pt x="364" y="903"/>
                  <a:pt x="362" y="907"/>
                  <a:pt x="364" y="913"/>
                </a:cubicBezTo>
                <a:cubicBezTo>
                  <a:pt x="366" y="909"/>
                  <a:pt x="367" y="906"/>
                  <a:pt x="368" y="902"/>
                </a:cubicBezTo>
                <a:close/>
                <a:moveTo>
                  <a:pt x="382" y="655"/>
                </a:moveTo>
                <a:cubicBezTo>
                  <a:pt x="378" y="654"/>
                  <a:pt x="377" y="657"/>
                  <a:pt x="376" y="660"/>
                </a:cubicBezTo>
                <a:cubicBezTo>
                  <a:pt x="376" y="660"/>
                  <a:pt x="377" y="661"/>
                  <a:pt x="377" y="662"/>
                </a:cubicBezTo>
                <a:cubicBezTo>
                  <a:pt x="379" y="660"/>
                  <a:pt x="380" y="659"/>
                  <a:pt x="382" y="657"/>
                </a:cubicBezTo>
                <a:cubicBezTo>
                  <a:pt x="382" y="657"/>
                  <a:pt x="382" y="656"/>
                  <a:pt x="382" y="655"/>
                </a:cubicBezTo>
                <a:close/>
                <a:moveTo>
                  <a:pt x="593" y="723"/>
                </a:moveTo>
                <a:cubicBezTo>
                  <a:pt x="594" y="724"/>
                  <a:pt x="594" y="725"/>
                  <a:pt x="594" y="726"/>
                </a:cubicBezTo>
                <a:cubicBezTo>
                  <a:pt x="596" y="725"/>
                  <a:pt x="599" y="724"/>
                  <a:pt x="601" y="724"/>
                </a:cubicBezTo>
                <a:cubicBezTo>
                  <a:pt x="601" y="723"/>
                  <a:pt x="601" y="721"/>
                  <a:pt x="601" y="721"/>
                </a:cubicBezTo>
                <a:cubicBezTo>
                  <a:pt x="598" y="722"/>
                  <a:pt x="596" y="722"/>
                  <a:pt x="593" y="723"/>
                </a:cubicBezTo>
                <a:close/>
                <a:moveTo>
                  <a:pt x="772" y="853"/>
                </a:moveTo>
                <a:cubicBezTo>
                  <a:pt x="772" y="853"/>
                  <a:pt x="772" y="852"/>
                  <a:pt x="772" y="851"/>
                </a:cubicBezTo>
                <a:cubicBezTo>
                  <a:pt x="770" y="849"/>
                  <a:pt x="768" y="848"/>
                  <a:pt x="766" y="850"/>
                </a:cubicBezTo>
                <a:cubicBezTo>
                  <a:pt x="765" y="851"/>
                  <a:pt x="765" y="852"/>
                  <a:pt x="765" y="853"/>
                </a:cubicBezTo>
                <a:cubicBezTo>
                  <a:pt x="767" y="853"/>
                  <a:pt x="769" y="853"/>
                  <a:pt x="772" y="853"/>
                </a:cubicBezTo>
                <a:close/>
                <a:moveTo>
                  <a:pt x="467" y="873"/>
                </a:moveTo>
                <a:cubicBezTo>
                  <a:pt x="465" y="871"/>
                  <a:pt x="464" y="870"/>
                  <a:pt x="463" y="870"/>
                </a:cubicBezTo>
                <a:cubicBezTo>
                  <a:pt x="462" y="870"/>
                  <a:pt x="461" y="872"/>
                  <a:pt x="460" y="873"/>
                </a:cubicBezTo>
                <a:cubicBezTo>
                  <a:pt x="461" y="874"/>
                  <a:pt x="462" y="875"/>
                  <a:pt x="463" y="876"/>
                </a:cubicBezTo>
                <a:cubicBezTo>
                  <a:pt x="464" y="876"/>
                  <a:pt x="465" y="874"/>
                  <a:pt x="467" y="873"/>
                </a:cubicBezTo>
                <a:close/>
                <a:moveTo>
                  <a:pt x="321" y="885"/>
                </a:moveTo>
                <a:cubicBezTo>
                  <a:pt x="322" y="884"/>
                  <a:pt x="322" y="884"/>
                  <a:pt x="323" y="883"/>
                </a:cubicBezTo>
                <a:cubicBezTo>
                  <a:pt x="324" y="882"/>
                  <a:pt x="326" y="881"/>
                  <a:pt x="327" y="880"/>
                </a:cubicBezTo>
                <a:cubicBezTo>
                  <a:pt x="326" y="879"/>
                  <a:pt x="324" y="878"/>
                  <a:pt x="323" y="878"/>
                </a:cubicBezTo>
                <a:cubicBezTo>
                  <a:pt x="322" y="878"/>
                  <a:pt x="320" y="880"/>
                  <a:pt x="320" y="881"/>
                </a:cubicBezTo>
                <a:cubicBezTo>
                  <a:pt x="319" y="882"/>
                  <a:pt x="320" y="883"/>
                  <a:pt x="321" y="885"/>
                </a:cubicBezTo>
                <a:close/>
                <a:moveTo>
                  <a:pt x="748" y="879"/>
                </a:moveTo>
                <a:cubicBezTo>
                  <a:pt x="746" y="878"/>
                  <a:pt x="745" y="877"/>
                  <a:pt x="744" y="876"/>
                </a:cubicBezTo>
                <a:cubicBezTo>
                  <a:pt x="743" y="877"/>
                  <a:pt x="742" y="878"/>
                  <a:pt x="742" y="880"/>
                </a:cubicBezTo>
                <a:cubicBezTo>
                  <a:pt x="742" y="881"/>
                  <a:pt x="744" y="882"/>
                  <a:pt x="744" y="883"/>
                </a:cubicBezTo>
                <a:cubicBezTo>
                  <a:pt x="745" y="882"/>
                  <a:pt x="746" y="881"/>
                  <a:pt x="748" y="879"/>
                </a:cubicBezTo>
                <a:close/>
                <a:moveTo>
                  <a:pt x="553" y="885"/>
                </a:moveTo>
                <a:cubicBezTo>
                  <a:pt x="554" y="885"/>
                  <a:pt x="554" y="885"/>
                  <a:pt x="555" y="885"/>
                </a:cubicBezTo>
                <a:cubicBezTo>
                  <a:pt x="556" y="882"/>
                  <a:pt x="557" y="878"/>
                  <a:pt x="558" y="875"/>
                </a:cubicBezTo>
                <a:cubicBezTo>
                  <a:pt x="557" y="875"/>
                  <a:pt x="555" y="875"/>
                  <a:pt x="555" y="875"/>
                </a:cubicBezTo>
                <a:cubicBezTo>
                  <a:pt x="554" y="879"/>
                  <a:pt x="554" y="882"/>
                  <a:pt x="553" y="885"/>
                </a:cubicBezTo>
                <a:close/>
                <a:moveTo>
                  <a:pt x="601" y="700"/>
                </a:moveTo>
                <a:cubicBezTo>
                  <a:pt x="599" y="698"/>
                  <a:pt x="598" y="697"/>
                  <a:pt x="596" y="697"/>
                </a:cubicBezTo>
                <a:cubicBezTo>
                  <a:pt x="595" y="697"/>
                  <a:pt x="594" y="699"/>
                  <a:pt x="593" y="699"/>
                </a:cubicBezTo>
                <a:cubicBezTo>
                  <a:pt x="595" y="700"/>
                  <a:pt x="595" y="702"/>
                  <a:pt x="597" y="702"/>
                </a:cubicBezTo>
                <a:cubicBezTo>
                  <a:pt x="598" y="703"/>
                  <a:pt x="599" y="701"/>
                  <a:pt x="601" y="700"/>
                </a:cubicBezTo>
                <a:close/>
                <a:moveTo>
                  <a:pt x="240" y="812"/>
                </a:moveTo>
                <a:cubicBezTo>
                  <a:pt x="237" y="810"/>
                  <a:pt x="236" y="809"/>
                  <a:pt x="234" y="808"/>
                </a:cubicBezTo>
                <a:cubicBezTo>
                  <a:pt x="234" y="808"/>
                  <a:pt x="233" y="810"/>
                  <a:pt x="232" y="810"/>
                </a:cubicBezTo>
                <a:cubicBezTo>
                  <a:pt x="233" y="812"/>
                  <a:pt x="234" y="813"/>
                  <a:pt x="236" y="814"/>
                </a:cubicBezTo>
                <a:cubicBezTo>
                  <a:pt x="236" y="814"/>
                  <a:pt x="238" y="813"/>
                  <a:pt x="240" y="812"/>
                </a:cubicBezTo>
                <a:close/>
                <a:moveTo>
                  <a:pt x="753" y="478"/>
                </a:moveTo>
                <a:cubicBezTo>
                  <a:pt x="754" y="479"/>
                  <a:pt x="754" y="479"/>
                  <a:pt x="755" y="479"/>
                </a:cubicBezTo>
                <a:cubicBezTo>
                  <a:pt x="756" y="478"/>
                  <a:pt x="757" y="477"/>
                  <a:pt x="756" y="476"/>
                </a:cubicBezTo>
                <a:cubicBezTo>
                  <a:pt x="756" y="474"/>
                  <a:pt x="754" y="473"/>
                  <a:pt x="753" y="472"/>
                </a:cubicBezTo>
                <a:cubicBezTo>
                  <a:pt x="753" y="472"/>
                  <a:pt x="751" y="474"/>
                  <a:pt x="751" y="474"/>
                </a:cubicBezTo>
                <a:cubicBezTo>
                  <a:pt x="751" y="476"/>
                  <a:pt x="752" y="477"/>
                  <a:pt x="753" y="478"/>
                </a:cubicBezTo>
                <a:close/>
                <a:moveTo>
                  <a:pt x="276" y="629"/>
                </a:moveTo>
                <a:cubicBezTo>
                  <a:pt x="278" y="626"/>
                  <a:pt x="279" y="624"/>
                  <a:pt x="280" y="622"/>
                </a:cubicBezTo>
                <a:cubicBezTo>
                  <a:pt x="279" y="622"/>
                  <a:pt x="278" y="621"/>
                  <a:pt x="278" y="621"/>
                </a:cubicBezTo>
                <a:cubicBezTo>
                  <a:pt x="275" y="623"/>
                  <a:pt x="274" y="625"/>
                  <a:pt x="276" y="629"/>
                </a:cubicBezTo>
                <a:close/>
                <a:moveTo>
                  <a:pt x="294" y="161"/>
                </a:moveTo>
                <a:cubicBezTo>
                  <a:pt x="295" y="161"/>
                  <a:pt x="295" y="162"/>
                  <a:pt x="296" y="162"/>
                </a:cubicBezTo>
                <a:cubicBezTo>
                  <a:pt x="296" y="157"/>
                  <a:pt x="301" y="154"/>
                  <a:pt x="296" y="149"/>
                </a:cubicBezTo>
                <a:cubicBezTo>
                  <a:pt x="296" y="153"/>
                  <a:pt x="295" y="157"/>
                  <a:pt x="294" y="161"/>
                </a:cubicBezTo>
                <a:close/>
                <a:moveTo>
                  <a:pt x="648" y="695"/>
                </a:moveTo>
                <a:cubicBezTo>
                  <a:pt x="648" y="696"/>
                  <a:pt x="647" y="697"/>
                  <a:pt x="647" y="697"/>
                </a:cubicBezTo>
                <a:cubicBezTo>
                  <a:pt x="649" y="699"/>
                  <a:pt x="651" y="700"/>
                  <a:pt x="653" y="702"/>
                </a:cubicBezTo>
                <a:cubicBezTo>
                  <a:pt x="654" y="701"/>
                  <a:pt x="655" y="699"/>
                  <a:pt x="654" y="699"/>
                </a:cubicBezTo>
                <a:cubicBezTo>
                  <a:pt x="652" y="698"/>
                  <a:pt x="650" y="697"/>
                  <a:pt x="648" y="695"/>
                </a:cubicBezTo>
                <a:close/>
                <a:moveTo>
                  <a:pt x="527" y="894"/>
                </a:moveTo>
                <a:cubicBezTo>
                  <a:pt x="525" y="893"/>
                  <a:pt x="523" y="892"/>
                  <a:pt x="522" y="892"/>
                </a:cubicBezTo>
                <a:cubicBezTo>
                  <a:pt x="521" y="893"/>
                  <a:pt x="520" y="894"/>
                  <a:pt x="520" y="896"/>
                </a:cubicBezTo>
                <a:cubicBezTo>
                  <a:pt x="520" y="896"/>
                  <a:pt x="522" y="898"/>
                  <a:pt x="522" y="898"/>
                </a:cubicBezTo>
                <a:cubicBezTo>
                  <a:pt x="523" y="897"/>
                  <a:pt x="525" y="896"/>
                  <a:pt x="527" y="894"/>
                </a:cubicBezTo>
                <a:close/>
                <a:moveTo>
                  <a:pt x="403" y="862"/>
                </a:moveTo>
                <a:cubicBezTo>
                  <a:pt x="401" y="861"/>
                  <a:pt x="400" y="859"/>
                  <a:pt x="399" y="859"/>
                </a:cubicBezTo>
                <a:cubicBezTo>
                  <a:pt x="398" y="860"/>
                  <a:pt x="397" y="862"/>
                  <a:pt x="396" y="863"/>
                </a:cubicBezTo>
                <a:cubicBezTo>
                  <a:pt x="397" y="864"/>
                  <a:pt x="398" y="865"/>
                  <a:pt x="399" y="865"/>
                </a:cubicBezTo>
                <a:cubicBezTo>
                  <a:pt x="400" y="865"/>
                  <a:pt x="401" y="863"/>
                  <a:pt x="403" y="862"/>
                </a:cubicBezTo>
                <a:close/>
                <a:moveTo>
                  <a:pt x="692" y="288"/>
                </a:moveTo>
                <a:cubicBezTo>
                  <a:pt x="692" y="289"/>
                  <a:pt x="693" y="290"/>
                  <a:pt x="693" y="291"/>
                </a:cubicBezTo>
                <a:cubicBezTo>
                  <a:pt x="695" y="290"/>
                  <a:pt x="698" y="289"/>
                  <a:pt x="700" y="288"/>
                </a:cubicBezTo>
                <a:cubicBezTo>
                  <a:pt x="700" y="287"/>
                  <a:pt x="699" y="285"/>
                  <a:pt x="699" y="285"/>
                </a:cubicBezTo>
                <a:cubicBezTo>
                  <a:pt x="696" y="286"/>
                  <a:pt x="694" y="287"/>
                  <a:pt x="692" y="288"/>
                </a:cubicBezTo>
                <a:close/>
                <a:moveTo>
                  <a:pt x="210" y="847"/>
                </a:moveTo>
                <a:cubicBezTo>
                  <a:pt x="208" y="846"/>
                  <a:pt x="208" y="845"/>
                  <a:pt x="207" y="844"/>
                </a:cubicBezTo>
                <a:cubicBezTo>
                  <a:pt x="206" y="846"/>
                  <a:pt x="204" y="847"/>
                  <a:pt x="204" y="849"/>
                </a:cubicBezTo>
                <a:cubicBezTo>
                  <a:pt x="203" y="849"/>
                  <a:pt x="205" y="851"/>
                  <a:pt x="206" y="851"/>
                </a:cubicBezTo>
                <a:cubicBezTo>
                  <a:pt x="207" y="850"/>
                  <a:pt x="208" y="849"/>
                  <a:pt x="210" y="847"/>
                </a:cubicBezTo>
                <a:close/>
                <a:moveTo>
                  <a:pt x="343" y="58"/>
                </a:moveTo>
                <a:cubicBezTo>
                  <a:pt x="342" y="58"/>
                  <a:pt x="342" y="58"/>
                  <a:pt x="341" y="58"/>
                </a:cubicBezTo>
                <a:cubicBezTo>
                  <a:pt x="342" y="61"/>
                  <a:pt x="343" y="63"/>
                  <a:pt x="344" y="65"/>
                </a:cubicBezTo>
                <a:cubicBezTo>
                  <a:pt x="345" y="65"/>
                  <a:pt x="346" y="64"/>
                  <a:pt x="347" y="63"/>
                </a:cubicBezTo>
                <a:cubicBezTo>
                  <a:pt x="347" y="60"/>
                  <a:pt x="346" y="59"/>
                  <a:pt x="343" y="58"/>
                </a:cubicBezTo>
                <a:close/>
                <a:moveTo>
                  <a:pt x="199" y="979"/>
                </a:moveTo>
                <a:cubicBezTo>
                  <a:pt x="200" y="979"/>
                  <a:pt x="200" y="978"/>
                  <a:pt x="200" y="978"/>
                </a:cubicBezTo>
                <a:cubicBezTo>
                  <a:pt x="199" y="976"/>
                  <a:pt x="199" y="974"/>
                  <a:pt x="197" y="973"/>
                </a:cubicBezTo>
                <a:cubicBezTo>
                  <a:pt x="196" y="973"/>
                  <a:pt x="194" y="974"/>
                  <a:pt x="192" y="974"/>
                </a:cubicBezTo>
                <a:cubicBezTo>
                  <a:pt x="192" y="974"/>
                  <a:pt x="192" y="975"/>
                  <a:pt x="192" y="975"/>
                </a:cubicBezTo>
                <a:cubicBezTo>
                  <a:pt x="194" y="977"/>
                  <a:pt x="197" y="978"/>
                  <a:pt x="199" y="979"/>
                </a:cubicBezTo>
                <a:close/>
                <a:moveTo>
                  <a:pt x="636" y="308"/>
                </a:moveTo>
                <a:cubicBezTo>
                  <a:pt x="636" y="308"/>
                  <a:pt x="636" y="309"/>
                  <a:pt x="636" y="310"/>
                </a:cubicBezTo>
                <a:cubicBezTo>
                  <a:pt x="639" y="311"/>
                  <a:pt x="643" y="312"/>
                  <a:pt x="646" y="313"/>
                </a:cubicBezTo>
                <a:cubicBezTo>
                  <a:pt x="646" y="312"/>
                  <a:pt x="646" y="312"/>
                  <a:pt x="647" y="311"/>
                </a:cubicBezTo>
                <a:cubicBezTo>
                  <a:pt x="643" y="310"/>
                  <a:pt x="641" y="306"/>
                  <a:pt x="636" y="308"/>
                </a:cubicBezTo>
                <a:close/>
                <a:moveTo>
                  <a:pt x="370" y="754"/>
                </a:moveTo>
                <a:cubicBezTo>
                  <a:pt x="369" y="755"/>
                  <a:pt x="369" y="755"/>
                  <a:pt x="368" y="756"/>
                </a:cubicBezTo>
                <a:cubicBezTo>
                  <a:pt x="369" y="758"/>
                  <a:pt x="370" y="759"/>
                  <a:pt x="371" y="761"/>
                </a:cubicBezTo>
                <a:cubicBezTo>
                  <a:pt x="372" y="760"/>
                  <a:pt x="374" y="759"/>
                  <a:pt x="375" y="758"/>
                </a:cubicBezTo>
                <a:cubicBezTo>
                  <a:pt x="373" y="757"/>
                  <a:pt x="372" y="755"/>
                  <a:pt x="370" y="754"/>
                </a:cubicBezTo>
                <a:close/>
                <a:moveTo>
                  <a:pt x="793" y="677"/>
                </a:moveTo>
                <a:cubicBezTo>
                  <a:pt x="796" y="675"/>
                  <a:pt x="798" y="673"/>
                  <a:pt x="802" y="671"/>
                </a:cubicBezTo>
                <a:cubicBezTo>
                  <a:pt x="795" y="670"/>
                  <a:pt x="794" y="670"/>
                  <a:pt x="793" y="677"/>
                </a:cubicBezTo>
                <a:close/>
                <a:moveTo>
                  <a:pt x="563" y="712"/>
                </a:moveTo>
                <a:cubicBezTo>
                  <a:pt x="568" y="712"/>
                  <a:pt x="571" y="712"/>
                  <a:pt x="575" y="711"/>
                </a:cubicBezTo>
                <a:cubicBezTo>
                  <a:pt x="574" y="708"/>
                  <a:pt x="569" y="708"/>
                  <a:pt x="563" y="712"/>
                </a:cubicBezTo>
                <a:close/>
                <a:moveTo>
                  <a:pt x="582" y="908"/>
                </a:moveTo>
                <a:cubicBezTo>
                  <a:pt x="580" y="907"/>
                  <a:pt x="579" y="906"/>
                  <a:pt x="578" y="906"/>
                </a:cubicBezTo>
                <a:cubicBezTo>
                  <a:pt x="577" y="907"/>
                  <a:pt x="576" y="908"/>
                  <a:pt x="575" y="909"/>
                </a:cubicBezTo>
                <a:cubicBezTo>
                  <a:pt x="575" y="910"/>
                  <a:pt x="577" y="912"/>
                  <a:pt x="577" y="912"/>
                </a:cubicBezTo>
                <a:cubicBezTo>
                  <a:pt x="579" y="911"/>
                  <a:pt x="580" y="910"/>
                  <a:pt x="582" y="908"/>
                </a:cubicBezTo>
                <a:close/>
                <a:moveTo>
                  <a:pt x="377" y="792"/>
                </a:moveTo>
                <a:cubicBezTo>
                  <a:pt x="376" y="792"/>
                  <a:pt x="375" y="791"/>
                  <a:pt x="375" y="790"/>
                </a:cubicBezTo>
                <a:cubicBezTo>
                  <a:pt x="373" y="793"/>
                  <a:pt x="371" y="795"/>
                  <a:pt x="370" y="798"/>
                </a:cubicBezTo>
                <a:cubicBezTo>
                  <a:pt x="371" y="798"/>
                  <a:pt x="371" y="799"/>
                  <a:pt x="372" y="799"/>
                </a:cubicBezTo>
                <a:cubicBezTo>
                  <a:pt x="374" y="797"/>
                  <a:pt x="375" y="795"/>
                  <a:pt x="377" y="792"/>
                </a:cubicBezTo>
                <a:close/>
                <a:moveTo>
                  <a:pt x="322" y="855"/>
                </a:moveTo>
                <a:cubicBezTo>
                  <a:pt x="323" y="855"/>
                  <a:pt x="323" y="856"/>
                  <a:pt x="323" y="857"/>
                </a:cubicBezTo>
                <a:cubicBezTo>
                  <a:pt x="325" y="857"/>
                  <a:pt x="327" y="857"/>
                  <a:pt x="329" y="856"/>
                </a:cubicBezTo>
                <a:cubicBezTo>
                  <a:pt x="330" y="856"/>
                  <a:pt x="329" y="854"/>
                  <a:pt x="329" y="852"/>
                </a:cubicBezTo>
                <a:cubicBezTo>
                  <a:pt x="327" y="853"/>
                  <a:pt x="325" y="854"/>
                  <a:pt x="322" y="855"/>
                </a:cubicBezTo>
                <a:close/>
                <a:moveTo>
                  <a:pt x="566" y="777"/>
                </a:moveTo>
                <a:cubicBezTo>
                  <a:pt x="566" y="777"/>
                  <a:pt x="566" y="778"/>
                  <a:pt x="566" y="779"/>
                </a:cubicBezTo>
                <a:cubicBezTo>
                  <a:pt x="570" y="779"/>
                  <a:pt x="573" y="779"/>
                  <a:pt x="574" y="774"/>
                </a:cubicBezTo>
                <a:cubicBezTo>
                  <a:pt x="572" y="775"/>
                  <a:pt x="569" y="776"/>
                  <a:pt x="566" y="777"/>
                </a:cubicBezTo>
                <a:close/>
                <a:moveTo>
                  <a:pt x="714" y="596"/>
                </a:moveTo>
                <a:cubicBezTo>
                  <a:pt x="714" y="596"/>
                  <a:pt x="713" y="595"/>
                  <a:pt x="713" y="594"/>
                </a:cubicBezTo>
                <a:cubicBezTo>
                  <a:pt x="711" y="594"/>
                  <a:pt x="709" y="595"/>
                  <a:pt x="707" y="595"/>
                </a:cubicBezTo>
                <a:cubicBezTo>
                  <a:pt x="707" y="597"/>
                  <a:pt x="707" y="598"/>
                  <a:pt x="707" y="599"/>
                </a:cubicBezTo>
                <a:cubicBezTo>
                  <a:pt x="710" y="598"/>
                  <a:pt x="712" y="597"/>
                  <a:pt x="714" y="596"/>
                </a:cubicBezTo>
                <a:close/>
                <a:moveTo>
                  <a:pt x="734" y="259"/>
                </a:moveTo>
                <a:cubicBezTo>
                  <a:pt x="733" y="259"/>
                  <a:pt x="733" y="259"/>
                  <a:pt x="732" y="260"/>
                </a:cubicBezTo>
                <a:cubicBezTo>
                  <a:pt x="732" y="262"/>
                  <a:pt x="732" y="264"/>
                  <a:pt x="732" y="267"/>
                </a:cubicBezTo>
                <a:cubicBezTo>
                  <a:pt x="733" y="267"/>
                  <a:pt x="733" y="267"/>
                  <a:pt x="733" y="267"/>
                </a:cubicBezTo>
                <a:cubicBezTo>
                  <a:pt x="734" y="266"/>
                  <a:pt x="736" y="264"/>
                  <a:pt x="736" y="263"/>
                </a:cubicBezTo>
                <a:cubicBezTo>
                  <a:pt x="736" y="262"/>
                  <a:pt x="735" y="260"/>
                  <a:pt x="734" y="259"/>
                </a:cubicBezTo>
                <a:close/>
                <a:moveTo>
                  <a:pt x="388" y="919"/>
                </a:moveTo>
                <a:cubicBezTo>
                  <a:pt x="383" y="916"/>
                  <a:pt x="381" y="918"/>
                  <a:pt x="379" y="924"/>
                </a:cubicBezTo>
                <a:cubicBezTo>
                  <a:pt x="382" y="922"/>
                  <a:pt x="385" y="921"/>
                  <a:pt x="388" y="919"/>
                </a:cubicBezTo>
                <a:close/>
                <a:moveTo>
                  <a:pt x="761" y="823"/>
                </a:moveTo>
                <a:cubicBezTo>
                  <a:pt x="768" y="825"/>
                  <a:pt x="770" y="824"/>
                  <a:pt x="770" y="818"/>
                </a:cubicBezTo>
                <a:cubicBezTo>
                  <a:pt x="767" y="819"/>
                  <a:pt x="765" y="821"/>
                  <a:pt x="761" y="823"/>
                </a:cubicBezTo>
                <a:close/>
                <a:moveTo>
                  <a:pt x="111" y="821"/>
                </a:moveTo>
                <a:cubicBezTo>
                  <a:pt x="113" y="819"/>
                  <a:pt x="114" y="818"/>
                  <a:pt x="114" y="817"/>
                </a:cubicBezTo>
                <a:cubicBezTo>
                  <a:pt x="114" y="816"/>
                  <a:pt x="112" y="815"/>
                  <a:pt x="111" y="813"/>
                </a:cubicBezTo>
                <a:cubicBezTo>
                  <a:pt x="110" y="814"/>
                  <a:pt x="109" y="815"/>
                  <a:pt x="109" y="816"/>
                </a:cubicBezTo>
                <a:cubicBezTo>
                  <a:pt x="109" y="817"/>
                  <a:pt x="110" y="819"/>
                  <a:pt x="111" y="821"/>
                </a:cubicBezTo>
                <a:close/>
                <a:moveTo>
                  <a:pt x="372" y="479"/>
                </a:moveTo>
                <a:cubicBezTo>
                  <a:pt x="372" y="479"/>
                  <a:pt x="372" y="480"/>
                  <a:pt x="371" y="480"/>
                </a:cubicBezTo>
                <a:cubicBezTo>
                  <a:pt x="373" y="481"/>
                  <a:pt x="374" y="483"/>
                  <a:pt x="376" y="484"/>
                </a:cubicBezTo>
                <a:cubicBezTo>
                  <a:pt x="377" y="484"/>
                  <a:pt x="378" y="483"/>
                  <a:pt x="379" y="482"/>
                </a:cubicBezTo>
                <a:cubicBezTo>
                  <a:pt x="378" y="481"/>
                  <a:pt x="378" y="480"/>
                  <a:pt x="376" y="480"/>
                </a:cubicBezTo>
                <a:cubicBezTo>
                  <a:pt x="375" y="479"/>
                  <a:pt x="374" y="479"/>
                  <a:pt x="372" y="479"/>
                </a:cubicBezTo>
                <a:close/>
                <a:moveTo>
                  <a:pt x="233" y="798"/>
                </a:moveTo>
                <a:cubicBezTo>
                  <a:pt x="233" y="799"/>
                  <a:pt x="233" y="800"/>
                  <a:pt x="233" y="800"/>
                </a:cubicBezTo>
                <a:cubicBezTo>
                  <a:pt x="235" y="801"/>
                  <a:pt x="237" y="802"/>
                  <a:pt x="240" y="803"/>
                </a:cubicBezTo>
                <a:cubicBezTo>
                  <a:pt x="239" y="798"/>
                  <a:pt x="237" y="798"/>
                  <a:pt x="233" y="798"/>
                </a:cubicBezTo>
                <a:close/>
                <a:moveTo>
                  <a:pt x="95" y="608"/>
                </a:moveTo>
                <a:cubicBezTo>
                  <a:pt x="97" y="601"/>
                  <a:pt x="97" y="600"/>
                  <a:pt x="90" y="598"/>
                </a:cubicBezTo>
                <a:cubicBezTo>
                  <a:pt x="92" y="602"/>
                  <a:pt x="93" y="605"/>
                  <a:pt x="95" y="608"/>
                </a:cubicBezTo>
                <a:close/>
                <a:moveTo>
                  <a:pt x="372" y="716"/>
                </a:moveTo>
                <a:cubicBezTo>
                  <a:pt x="374" y="714"/>
                  <a:pt x="375" y="712"/>
                  <a:pt x="376" y="711"/>
                </a:cubicBezTo>
                <a:cubicBezTo>
                  <a:pt x="376" y="710"/>
                  <a:pt x="374" y="709"/>
                  <a:pt x="373" y="708"/>
                </a:cubicBezTo>
                <a:cubicBezTo>
                  <a:pt x="372" y="709"/>
                  <a:pt x="371" y="710"/>
                  <a:pt x="370" y="711"/>
                </a:cubicBezTo>
                <a:cubicBezTo>
                  <a:pt x="370" y="712"/>
                  <a:pt x="371" y="713"/>
                  <a:pt x="372" y="716"/>
                </a:cubicBezTo>
                <a:close/>
                <a:moveTo>
                  <a:pt x="624" y="926"/>
                </a:moveTo>
                <a:cubicBezTo>
                  <a:pt x="622" y="925"/>
                  <a:pt x="620" y="924"/>
                  <a:pt x="620" y="924"/>
                </a:cubicBezTo>
                <a:cubicBezTo>
                  <a:pt x="618" y="925"/>
                  <a:pt x="617" y="926"/>
                  <a:pt x="617" y="927"/>
                </a:cubicBezTo>
                <a:cubicBezTo>
                  <a:pt x="616" y="928"/>
                  <a:pt x="618" y="930"/>
                  <a:pt x="619" y="930"/>
                </a:cubicBezTo>
                <a:cubicBezTo>
                  <a:pt x="620" y="929"/>
                  <a:pt x="622" y="928"/>
                  <a:pt x="624" y="926"/>
                </a:cubicBezTo>
                <a:close/>
                <a:moveTo>
                  <a:pt x="748" y="531"/>
                </a:moveTo>
                <a:cubicBezTo>
                  <a:pt x="748" y="530"/>
                  <a:pt x="748" y="529"/>
                  <a:pt x="748" y="529"/>
                </a:cubicBezTo>
                <a:cubicBezTo>
                  <a:pt x="744" y="529"/>
                  <a:pt x="741" y="529"/>
                  <a:pt x="737" y="529"/>
                </a:cubicBezTo>
                <a:cubicBezTo>
                  <a:pt x="737" y="530"/>
                  <a:pt x="737" y="531"/>
                  <a:pt x="737" y="532"/>
                </a:cubicBezTo>
                <a:cubicBezTo>
                  <a:pt x="741" y="531"/>
                  <a:pt x="744" y="531"/>
                  <a:pt x="748" y="531"/>
                </a:cubicBezTo>
                <a:close/>
                <a:moveTo>
                  <a:pt x="356" y="971"/>
                </a:moveTo>
                <a:cubicBezTo>
                  <a:pt x="356" y="971"/>
                  <a:pt x="356" y="970"/>
                  <a:pt x="356" y="970"/>
                </a:cubicBezTo>
                <a:cubicBezTo>
                  <a:pt x="352" y="966"/>
                  <a:pt x="350" y="966"/>
                  <a:pt x="348" y="972"/>
                </a:cubicBezTo>
                <a:cubicBezTo>
                  <a:pt x="351" y="971"/>
                  <a:pt x="354" y="971"/>
                  <a:pt x="356" y="971"/>
                </a:cubicBezTo>
                <a:close/>
                <a:moveTo>
                  <a:pt x="91" y="820"/>
                </a:moveTo>
                <a:cubicBezTo>
                  <a:pt x="89" y="819"/>
                  <a:pt x="87" y="817"/>
                  <a:pt x="86" y="817"/>
                </a:cubicBezTo>
                <a:cubicBezTo>
                  <a:pt x="85" y="817"/>
                  <a:pt x="84" y="819"/>
                  <a:pt x="83" y="820"/>
                </a:cubicBezTo>
                <a:cubicBezTo>
                  <a:pt x="84" y="821"/>
                  <a:pt x="85" y="822"/>
                  <a:pt x="87" y="823"/>
                </a:cubicBezTo>
                <a:cubicBezTo>
                  <a:pt x="87" y="823"/>
                  <a:pt x="89" y="821"/>
                  <a:pt x="91" y="820"/>
                </a:cubicBezTo>
                <a:close/>
                <a:moveTo>
                  <a:pt x="793" y="686"/>
                </a:moveTo>
                <a:cubicBezTo>
                  <a:pt x="790" y="685"/>
                  <a:pt x="789" y="684"/>
                  <a:pt x="788" y="683"/>
                </a:cubicBezTo>
                <a:cubicBezTo>
                  <a:pt x="787" y="684"/>
                  <a:pt x="786" y="685"/>
                  <a:pt x="786" y="686"/>
                </a:cubicBezTo>
                <a:cubicBezTo>
                  <a:pt x="786" y="687"/>
                  <a:pt x="788" y="688"/>
                  <a:pt x="789" y="689"/>
                </a:cubicBezTo>
                <a:cubicBezTo>
                  <a:pt x="790" y="689"/>
                  <a:pt x="791" y="687"/>
                  <a:pt x="793" y="686"/>
                </a:cubicBezTo>
                <a:close/>
                <a:moveTo>
                  <a:pt x="309" y="404"/>
                </a:moveTo>
                <a:cubicBezTo>
                  <a:pt x="309" y="404"/>
                  <a:pt x="309" y="404"/>
                  <a:pt x="309" y="404"/>
                </a:cubicBezTo>
                <a:cubicBezTo>
                  <a:pt x="305" y="403"/>
                  <a:pt x="300" y="403"/>
                  <a:pt x="295" y="403"/>
                </a:cubicBezTo>
                <a:cubicBezTo>
                  <a:pt x="295" y="403"/>
                  <a:pt x="295" y="404"/>
                  <a:pt x="295" y="404"/>
                </a:cubicBezTo>
                <a:cubicBezTo>
                  <a:pt x="300" y="404"/>
                  <a:pt x="304" y="404"/>
                  <a:pt x="309" y="404"/>
                </a:cubicBezTo>
                <a:close/>
                <a:moveTo>
                  <a:pt x="83" y="804"/>
                </a:moveTo>
                <a:cubicBezTo>
                  <a:pt x="84" y="802"/>
                  <a:pt x="86" y="800"/>
                  <a:pt x="85" y="800"/>
                </a:cubicBezTo>
                <a:cubicBezTo>
                  <a:pt x="85" y="799"/>
                  <a:pt x="83" y="798"/>
                  <a:pt x="82" y="797"/>
                </a:cubicBezTo>
                <a:cubicBezTo>
                  <a:pt x="81" y="797"/>
                  <a:pt x="79" y="798"/>
                  <a:pt x="79" y="799"/>
                </a:cubicBezTo>
                <a:cubicBezTo>
                  <a:pt x="80" y="800"/>
                  <a:pt x="81" y="802"/>
                  <a:pt x="83" y="804"/>
                </a:cubicBezTo>
                <a:close/>
                <a:moveTo>
                  <a:pt x="242" y="521"/>
                </a:moveTo>
                <a:cubicBezTo>
                  <a:pt x="241" y="524"/>
                  <a:pt x="240" y="525"/>
                  <a:pt x="240" y="526"/>
                </a:cubicBezTo>
                <a:cubicBezTo>
                  <a:pt x="240" y="528"/>
                  <a:pt x="241" y="529"/>
                  <a:pt x="241" y="530"/>
                </a:cubicBezTo>
                <a:cubicBezTo>
                  <a:pt x="242" y="529"/>
                  <a:pt x="244" y="528"/>
                  <a:pt x="244" y="526"/>
                </a:cubicBezTo>
                <a:cubicBezTo>
                  <a:pt x="245" y="525"/>
                  <a:pt x="244" y="524"/>
                  <a:pt x="242" y="521"/>
                </a:cubicBezTo>
                <a:close/>
                <a:moveTo>
                  <a:pt x="63" y="787"/>
                </a:moveTo>
                <a:cubicBezTo>
                  <a:pt x="64" y="790"/>
                  <a:pt x="65" y="794"/>
                  <a:pt x="66" y="797"/>
                </a:cubicBezTo>
                <a:cubicBezTo>
                  <a:pt x="67" y="796"/>
                  <a:pt x="67" y="796"/>
                  <a:pt x="68" y="796"/>
                </a:cubicBezTo>
                <a:cubicBezTo>
                  <a:pt x="69" y="792"/>
                  <a:pt x="68" y="789"/>
                  <a:pt x="63" y="787"/>
                </a:cubicBezTo>
                <a:close/>
                <a:moveTo>
                  <a:pt x="111" y="838"/>
                </a:moveTo>
                <a:cubicBezTo>
                  <a:pt x="112" y="838"/>
                  <a:pt x="112" y="839"/>
                  <a:pt x="113" y="839"/>
                </a:cubicBezTo>
                <a:cubicBezTo>
                  <a:pt x="116" y="838"/>
                  <a:pt x="117" y="836"/>
                  <a:pt x="116" y="833"/>
                </a:cubicBezTo>
                <a:cubicBezTo>
                  <a:pt x="116" y="833"/>
                  <a:pt x="114" y="832"/>
                  <a:pt x="114" y="832"/>
                </a:cubicBezTo>
                <a:cubicBezTo>
                  <a:pt x="113" y="834"/>
                  <a:pt x="112" y="836"/>
                  <a:pt x="111" y="838"/>
                </a:cubicBezTo>
                <a:close/>
                <a:moveTo>
                  <a:pt x="710" y="287"/>
                </a:moveTo>
                <a:cubicBezTo>
                  <a:pt x="708" y="285"/>
                  <a:pt x="707" y="284"/>
                  <a:pt x="705" y="283"/>
                </a:cubicBezTo>
                <a:cubicBezTo>
                  <a:pt x="704" y="283"/>
                  <a:pt x="703" y="285"/>
                  <a:pt x="702" y="286"/>
                </a:cubicBezTo>
                <a:cubicBezTo>
                  <a:pt x="703" y="287"/>
                  <a:pt x="704" y="288"/>
                  <a:pt x="706" y="289"/>
                </a:cubicBezTo>
                <a:cubicBezTo>
                  <a:pt x="706" y="289"/>
                  <a:pt x="708" y="288"/>
                  <a:pt x="710" y="287"/>
                </a:cubicBezTo>
                <a:close/>
                <a:moveTo>
                  <a:pt x="345" y="428"/>
                </a:moveTo>
                <a:cubicBezTo>
                  <a:pt x="346" y="428"/>
                  <a:pt x="347" y="428"/>
                  <a:pt x="347" y="428"/>
                </a:cubicBezTo>
                <a:cubicBezTo>
                  <a:pt x="350" y="425"/>
                  <a:pt x="348" y="422"/>
                  <a:pt x="346" y="420"/>
                </a:cubicBezTo>
                <a:cubicBezTo>
                  <a:pt x="345" y="420"/>
                  <a:pt x="344" y="420"/>
                  <a:pt x="344" y="420"/>
                </a:cubicBezTo>
                <a:cubicBezTo>
                  <a:pt x="344" y="423"/>
                  <a:pt x="345" y="426"/>
                  <a:pt x="345" y="428"/>
                </a:cubicBezTo>
                <a:close/>
                <a:moveTo>
                  <a:pt x="122" y="544"/>
                </a:moveTo>
                <a:cubicBezTo>
                  <a:pt x="122" y="544"/>
                  <a:pt x="121" y="544"/>
                  <a:pt x="121" y="544"/>
                </a:cubicBezTo>
                <a:cubicBezTo>
                  <a:pt x="119" y="547"/>
                  <a:pt x="118" y="550"/>
                  <a:pt x="122" y="553"/>
                </a:cubicBezTo>
                <a:cubicBezTo>
                  <a:pt x="122" y="550"/>
                  <a:pt x="122" y="547"/>
                  <a:pt x="122" y="544"/>
                </a:cubicBezTo>
                <a:close/>
                <a:moveTo>
                  <a:pt x="207" y="878"/>
                </a:moveTo>
                <a:cubicBezTo>
                  <a:pt x="209" y="877"/>
                  <a:pt x="210" y="876"/>
                  <a:pt x="211" y="875"/>
                </a:cubicBezTo>
                <a:cubicBezTo>
                  <a:pt x="210" y="874"/>
                  <a:pt x="209" y="872"/>
                  <a:pt x="208" y="872"/>
                </a:cubicBezTo>
                <a:cubicBezTo>
                  <a:pt x="207" y="872"/>
                  <a:pt x="205" y="873"/>
                  <a:pt x="205" y="874"/>
                </a:cubicBezTo>
                <a:cubicBezTo>
                  <a:pt x="205" y="875"/>
                  <a:pt x="206" y="876"/>
                  <a:pt x="207" y="878"/>
                </a:cubicBezTo>
                <a:close/>
                <a:moveTo>
                  <a:pt x="427" y="157"/>
                </a:moveTo>
                <a:cubicBezTo>
                  <a:pt x="429" y="160"/>
                  <a:pt x="431" y="162"/>
                  <a:pt x="432" y="165"/>
                </a:cubicBezTo>
                <a:cubicBezTo>
                  <a:pt x="435" y="159"/>
                  <a:pt x="434" y="158"/>
                  <a:pt x="427" y="157"/>
                </a:cubicBezTo>
                <a:close/>
                <a:moveTo>
                  <a:pt x="585" y="63"/>
                </a:moveTo>
                <a:cubicBezTo>
                  <a:pt x="584" y="63"/>
                  <a:pt x="584" y="63"/>
                  <a:pt x="583" y="63"/>
                </a:cubicBezTo>
                <a:cubicBezTo>
                  <a:pt x="583" y="66"/>
                  <a:pt x="583" y="69"/>
                  <a:pt x="583" y="72"/>
                </a:cubicBezTo>
                <a:cubicBezTo>
                  <a:pt x="584" y="72"/>
                  <a:pt x="584" y="72"/>
                  <a:pt x="585" y="72"/>
                </a:cubicBezTo>
                <a:cubicBezTo>
                  <a:pt x="585" y="69"/>
                  <a:pt x="585" y="66"/>
                  <a:pt x="585" y="63"/>
                </a:cubicBezTo>
                <a:close/>
                <a:moveTo>
                  <a:pt x="300" y="957"/>
                </a:moveTo>
                <a:cubicBezTo>
                  <a:pt x="300" y="957"/>
                  <a:pt x="301" y="958"/>
                  <a:pt x="302" y="958"/>
                </a:cubicBezTo>
                <a:cubicBezTo>
                  <a:pt x="305" y="957"/>
                  <a:pt x="306" y="955"/>
                  <a:pt x="305" y="951"/>
                </a:cubicBezTo>
                <a:cubicBezTo>
                  <a:pt x="305" y="951"/>
                  <a:pt x="304" y="951"/>
                  <a:pt x="304" y="950"/>
                </a:cubicBezTo>
                <a:cubicBezTo>
                  <a:pt x="302" y="953"/>
                  <a:pt x="301" y="955"/>
                  <a:pt x="300" y="957"/>
                </a:cubicBezTo>
                <a:close/>
                <a:moveTo>
                  <a:pt x="397" y="346"/>
                </a:moveTo>
                <a:cubicBezTo>
                  <a:pt x="397" y="345"/>
                  <a:pt x="396" y="344"/>
                  <a:pt x="396" y="343"/>
                </a:cubicBezTo>
                <a:cubicBezTo>
                  <a:pt x="394" y="344"/>
                  <a:pt x="392" y="345"/>
                  <a:pt x="390" y="346"/>
                </a:cubicBezTo>
                <a:cubicBezTo>
                  <a:pt x="390" y="346"/>
                  <a:pt x="390" y="348"/>
                  <a:pt x="391" y="349"/>
                </a:cubicBezTo>
                <a:cubicBezTo>
                  <a:pt x="393" y="348"/>
                  <a:pt x="395" y="347"/>
                  <a:pt x="397" y="346"/>
                </a:cubicBezTo>
                <a:close/>
                <a:moveTo>
                  <a:pt x="474" y="804"/>
                </a:moveTo>
                <a:cubicBezTo>
                  <a:pt x="475" y="804"/>
                  <a:pt x="476" y="805"/>
                  <a:pt x="477" y="805"/>
                </a:cubicBezTo>
                <a:cubicBezTo>
                  <a:pt x="478" y="803"/>
                  <a:pt x="478" y="800"/>
                  <a:pt x="478" y="798"/>
                </a:cubicBezTo>
                <a:cubicBezTo>
                  <a:pt x="478" y="798"/>
                  <a:pt x="477" y="798"/>
                  <a:pt x="476" y="797"/>
                </a:cubicBezTo>
                <a:cubicBezTo>
                  <a:pt x="475" y="800"/>
                  <a:pt x="475" y="802"/>
                  <a:pt x="474" y="804"/>
                </a:cubicBezTo>
                <a:close/>
                <a:moveTo>
                  <a:pt x="213" y="804"/>
                </a:moveTo>
                <a:cubicBezTo>
                  <a:pt x="211" y="802"/>
                  <a:pt x="210" y="800"/>
                  <a:pt x="208" y="798"/>
                </a:cubicBezTo>
                <a:cubicBezTo>
                  <a:pt x="208" y="799"/>
                  <a:pt x="206" y="800"/>
                  <a:pt x="206" y="800"/>
                </a:cubicBezTo>
                <a:cubicBezTo>
                  <a:pt x="207" y="803"/>
                  <a:pt x="208" y="805"/>
                  <a:pt x="213" y="804"/>
                </a:cubicBezTo>
                <a:close/>
                <a:moveTo>
                  <a:pt x="745" y="807"/>
                </a:moveTo>
                <a:cubicBezTo>
                  <a:pt x="740" y="804"/>
                  <a:pt x="737" y="805"/>
                  <a:pt x="735" y="810"/>
                </a:cubicBezTo>
                <a:cubicBezTo>
                  <a:pt x="739" y="809"/>
                  <a:pt x="742" y="808"/>
                  <a:pt x="745" y="807"/>
                </a:cubicBezTo>
                <a:close/>
                <a:moveTo>
                  <a:pt x="216" y="484"/>
                </a:moveTo>
                <a:cubicBezTo>
                  <a:pt x="217" y="484"/>
                  <a:pt x="218" y="484"/>
                  <a:pt x="218" y="483"/>
                </a:cubicBezTo>
                <a:cubicBezTo>
                  <a:pt x="217" y="480"/>
                  <a:pt x="215" y="477"/>
                  <a:pt x="213" y="474"/>
                </a:cubicBezTo>
                <a:cubicBezTo>
                  <a:pt x="212" y="474"/>
                  <a:pt x="212" y="474"/>
                  <a:pt x="211" y="475"/>
                </a:cubicBezTo>
                <a:cubicBezTo>
                  <a:pt x="213" y="478"/>
                  <a:pt x="215" y="481"/>
                  <a:pt x="216" y="484"/>
                </a:cubicBezTo>
                <a:close/>
                <a:moveTo>
                  <a:pt x="658" y="822"/>
                </a:moveTo>
                <a:cubicBezTo>
                  <a:pt x="659" y="821"/>
                  <a:pt x="659" y="821"/>
                  <a:pt x="660" y="821"/>
                </a:cubicBezTo>
                <a:cubicBezTo>
                  <a:pt x="660" y="820"/>
                  <a:pt x="661" y="819"/>
                  <a:pt x="661" y="818"/>
                </a:cubicBezTo>
                <a:cubicBezTo>
                  <a:pt x="660" y="817"/>
                  <a:pt x="659" y="816"/>
                  <a:pt x="658" y="815"/>
                </a:cubicBezTo>
                <a:cubicBezTo>
                  <a:pt x="657" y="816"/>
                  <a:pt x="656" y="817"/>
                  <a:pt x="656" y="817"/>
                </a:cubicBezTo>
                <a:cubicBezTo>
                  <a:pt x="656" y="819"/>
                  <a:pt x="657" y="820"/>
                  <a:pt x="658" y="822"/>
                </a:cubicBezTo>
                <a:close/>
                <a:moveTo>
                  <a:pt x="393" y="713"/>
                </a:moveTo>
                <a:cubicBezTo>
                  <a:pt x="392" y="712"/>
                  <a:pt x="392" y="711"/>
                  <a:pt x="391" y="711"/>
                </a:cubicBezTo>
                <a:cubicBezTo>
                  <a:pt x="390" y="711"/>
                  <a:pt x="388" y="711"/>
                  <a:pt x="386" y="712"/>
                </a:cubicBezTo>
                <a:cubicBezTo>
                  <a:pt x="386" y="713"/>
                  <a:pt x="386" y="715"/>
                  <a:pt x="386" y="717"/>
                </a:cubicBezTo>
                <a:cubicBezTo>
                  <a:pt x="387" y="717"/>
                  <a:pt x="387" y="717"/>
                  <a:pt x="388" y="718"/>
                </a:cubicBezTo>
                <a:cubicBezTo>
                  <a:pt x="389" y="716"/>
                  <a:pt x="391" y="715"/>
                  <a:pt x="393" y="713"/>
                </a:cubicBezTo>
                <a:close/>
                <a:moveTo>
                  <a:pt x="107" y="719"/>
                </a:moveTo>
                <a:cubicBezTo>
                  <a:pt x="111" y="718"/>
                  <a:pt x="111" y="715"/>
                  <a:pt x="111" y="712"/>
                </a:cubicBezTo>
                <a:cubicBezTo>
                  <a:pt x="111" y="712"/>
                  <a:pt x="110" y="711"/>
                  <a:pt x="109" y="711"/>
                </a:cubicBezTo>
                <a:cubicBezTo>
                  <a:pt x="108" y="713"/>
                  <a:pt x="107" y="715"/>
                  <a:pt x="106" y="717"/>
                </a:cubicBezTo>
                <a:cubicBezTo>
                  <a:pt x="106" y="717"/>
                  <a:pt x="107" y="718"/>
                  <a:pt x="107" y="719"/>
                </a:cubicBezTo>
                <a:close/>
                <a:moveTo>
                  <a:pt x="122" y="821"/>
                </a:moveTo>
                <a:cubicBezTo>
                  <a:pt x="120" y="823"/>
                  <a:pt x="119" y="824"/>
                  <a:pt x="119" y="825"/>
                </a:cubicBezTo>
                <a:cubicBezTo>
                  <a:pt x="120" y="826"/>
                  <a:pt x="121" y="827"/>
                  <a:pt x="123" y="828"/>
                </a:cubicBezTo>
                <a:cubicBezTo>
                  <a:pt x="123" y="828"/>
                  <a:pt x="125" y="826"/>
                  <a:pt x="125" y="826"/>
                </a:cubicBezTo>
                <a:cubicBezTo>
                  <a:pt x="124" y="824"/>
                  <a:pt x="123" y="823"/>
                  <a:pt x="122" y="821"/>
                </a:cubicBezTo>
                <a:close/>
                <a:moveTo>
                  <a:pt x="358" y="828"/>
                </a:moveTo>
                <a:cubicBezTo>
                  <a:pt x="358" y="831"/>
                  <a:pt x="357" y="834"/>
                  <a:pt x="357" y="837"/>
                </a:cubicBezTo>
                <a:cubicBezTo>
                  <a:pt x="361" y="834"/>
                  <a:pt x="361" y="832"/>
                  <a:pt x="358" y="828"/>
                </a:cubicBezTo>
                <a:close/>
                <a:moveTo>
                  <a:pt x="587" y="833"/>
                </a:moveTo>
                <a:cubicBezTo>
                  <a:pt x="585" y="831"/>
                  <a:pt x="584" y="830"/>
                  <a:pt x="584" y="829"/>
                </a:cubicBezTo>
                <a:cubicBezTo>
                  <a:pt x="583" y="830"/>
                  <a:pt x="581" y="832"/>
                  <a:pt x="581" y="833"/>
                </a:cubicBezTo>
                <a:cubicBezTo>
                  <a:pt x="581" y="834"/>
                  <a:pt x="582" y="835"/>
                  <a:pt x="583" y="836"/>
                </a:cubicBezTo>
                <a:cubicBezTo>
                  <a:pt x="584" y="835"/>
                  <a:pt x="585" y="834"/>
                  <a:pt x="587" y="833"/>
                </a:cubicBezTo>
                <a:close/>
                <a:moveTo>
                  <a:pt x="404" y="700"/>
                </a:moveTo>
                <a:cubicBezTo>
                  <a:pt x="404" y="701"/>
                  <a:pt x="404" y="701"/>
                  <a:pt x="404" y="702"/>
                </a:cubicBezTo>
                <a:cubicBezTo>
                  <a:pt x="404" y="704"/>
                  <a:pt x="405" y="706"/>
                  <a:pt x="405" y="708"/>
                </a:cubicBezTo>
                <a:cubicBezTo>
                  <a:pt x="406" y="708"/>
                  <a:pt x="408" y="707"/>
                  <a:pt x="408" y="707"/>
                </a:cubicBezTo>
                <a:cubicBezTo>
                  <a:pt x="407" y="705"/>
                  <a:pt x="407" y="703"/>
                  <a:pt x="406" y="701"/>
                </a:cubicBezTo>
                <a:cubicBezTo>
                  <a:pt x="406" y="700"/>
                  <a:pt x="405" y="700"/>
                  <a:pt x="404" y="700"/>
                </a:cubicBezTo>
                <a:close/>
                <a:moveTo>
                  <a:pt x="469" y="840"/>
                </a:moveTo>
                <a:cubicBezTo>
                  <a:pt x="468" y="840"/>
                  <a:pt x="468" y="840"/>
                  <a:pt x="467" y="840"/>
                </a:cubicBezTo>
                <a:cubicBezTo>
                  <a:pt x="467" y="842"/>
                  <a:pt x="467" y="844"/>
                  <a:pt x="468" y="845"/>
                </a:cubicBezTo>
                <a:cubicBezTo>
                  <a:pt x="469" y="846"/>
                  <a:pt x="471" y="847"/>
                  <a:pt x="473" y="848"/>
                </a:cubicBezTo>
                <a:cubicBezTo>
                  <a:pt x="473" y="847"/>
                  <a:pt x="473" y="847"/>
                  <a:pt x="474" y="847"/>
                </a:cubicBezTo>
                <a:cubicBezTo>
                  <a:pt x="472" y="845"/>
                  <a:pt x="470" y="842"/>
                  <a:pt x="469" y="840"/>
                </a:cubicBezTo>
                <a:close/>
                <a:moveTo>
                  <a:pt x="671" y="850"/>
                </a:moveTo>
                <a:cubicBezTo>
                  <a:pt x="669" y="848"/>
                  <a:pt x="667" y="846"/>
                  <a:pt x="664" y="844"/>
                </a:cubicBezTo>
                <a:cubicBezTo>
                  <a:pt x="664" y="850"/>
                  <a:pt x="665" y="852"/>
                  <a:pt x="671" y="850"/>
                </a:cubicBezTo>
                <a:close/>
                <a:moveTo>
                  <a:pt x="712" y="852"/>
                </a:moveTo>
                <a:cubicBezTo>
                  <a:pt x="712" y="851"/>
                  <a:pt x="713" y="850"/>
                  <a:pt x="713" y="849"/>
                </a:cubicBezTo>
                <a:cubicBezTo>
                  <a:pt x="711" y="848"/>
                  <a:pt x="709" y="848"/>
                  <a:pt x="706" y="847"/>
                </a:cubicBezTo>
                <a:cubicBezTo>
                  <a:pt x="706" y="847"/>
                  <a:pt x="706" y="849"/>
                  <a:pt x="705" y="849"/>
                </a:cubicBezTo>
                <a:cubicBezTo>
                  <a:pt x="707" y="850"/>
                  <a:pt x="710" y="851"/>
                  <a:pt x="712" y="852"/>
                </a:cubicBezTo>
                <a:close/>
                <a:moveTo>
                  <a:pt x="671" y="690"/>
                </a:moveTo>
                <a:cubicBezTo>
                  <a:pt x="669" y="689"/>
                  <a:pt x="668" y="687"/>
                  <a:pt x="667" y="687"/>
                </a:cubicBezTo>
                <a:cubicBezTo>
                  <a:pt x="666" y="687"/>
                  <a:pt x="665" y="689"/>
                  <a:pt x="664" y="690"/>
                </a:cubicBezTo>
                <a:cubicBezTo>
                  <a:pt x="665" y="691"/>
                  <a:pt x="666" y="692"/>
                  <a:pt x="667" y="693"/>
                </a:cubicBezTo>
                <a:cubicBezTo>
                  <a:pt x="668" y="693"/>
                  <a:pt x="669" y="691"/>
                  <a:pt x="671" y="690"/>
                </a:cubicBezTo>
                <a:close/>
                <a:moveTo>
                  <a:pt x="592" y="676"/>
                </a:moveTo>
                <a:cubicBezTo>
                  <a:pt x="586" y="673"/>
                  <a:pt x="583" y="674"/>
                  <a:pt x="583" y="678"/>
                </a:cubicBezTo>
                <a:cubicBezTo>
                  <a:pt x="586" y="678"/>
                  <a:pt x="588" y="677"/>
                  <a:pt x="592" y="676"/>
                </a:cubicBezTo>
                <a:close/>
                <a:moveTo>
                  <a:pt x="306" y="493"/>
                </a:moveTo>
                <a:cubicBezTo>
                  <a:pt x="303" y="494"/>
                  <a:pt x="300" y="495"/>
                  <a:pt x="296" y="496"/>
                </a:cubicBezTo>
                <a:cubicBezTo>
                  <a:pt x="299" y="497"/>
                  <a:pt x="302" y="498"/>
                  <a:pt x="304" y="498"/>
                </a:cubicBezTo>
                <a:cubicBezTo>
                  <a:pt x="305" y="498"/>
                  <a:pt x="306" y="495"/>
                  <a:pt x="306" y="493"/>
                </a:cubicBezTo>
                <a:close/>
                <a:moveTo>
                  <a:pt x="151" y="803"/>
                </a:moveTo>
                <a:cubicBezTo>
                  <a:pt x="152" y="803"/>
                  <a:pt x="153" y="803"/>
                  <a:pt x="154" y="804"/>
                </a:cubicBezTo>
                <a:cubicBezTo>
                  <a:pt x="155" y="801"/>
                  <a:pt x="156" y="799"/>
                  <a:pt x="157" y="797"/>
                </a:cubicBezTo>
                <a:cubicBezTo>
                  <a:pt x="156" y="797"/>
                  <a:pt x="154" y="796"/>
                  <a:pt x="154" y="796"/>
                </a:cubicBezTo>
                <a:cubicBezTo>
                  <a:pt x="153" y="798"/>
                  <a:pt x="152" y="800"/>
                  <a:pt x="151" y="803"/>
                </a:cubicBezTo>
                <a:close/>
                <a:moveTo>
                  <a:pt x="149" y="802"/>
                </a:moveTo>
                <a:cubicBezTo>
                  <a:pt x="147" y="800"/>
                  <a:pt x="146" y="799"/>
                  <a:pt x="144" y="798"/>
                </a:cubicBezTo>
                <a:cubicBezTo>
                  <a:pt x="144" y="798"/>
                  <a:pt x="142" y="800"/>
                  <a:pt x="142" y="800"/>
                </a:cubicBezTo>
                <a:cubicBezTo>
                  <a:pt x="143" y="802"/>
                  <a:pt x="144" y="803"/>
                  <a:pt x="145" y="805"/>
                </a:cubicBezTo>
                <a:cubicBezTo>
                  <a:pt x="146" y="804"/>
                  <a:pt x="147" y="803"/>
                  <a:pt x="149" y="802"/>
                </a:cubicBezTo>
                <a:close/>
                <a:moveTo>
                  <a:pt x="723" y="517"/>
                </a:moveTo>
                <a:cubicBezTo>
                  <a:pt x="718" y="513"/>
                  <a:pt x="715" y="513"/>
                  <a:pt x="713" y="517"/>
                </a:cubicBezTo>
                <a:cubicBezTo>
                  <a:pt x="716" y="517"/>
                  <a:pt x="720" y="517"/>
                  <a:pt x="723" y="517"/>
                </a:cubicBezTo>
                <a:close/>
                <a:moveTo>
                  <a:pt x="96" y="591"/>
                </a:moveTo>
                <a:cubicBezTo>
                  <a:pt x="97" y="591"/>
                  <a:pt x="98" y="592"/>
                  <a:pt x="99" y="592"/>
                </a:cubicBezTo>
                <a:cubicBezTo>
                  <a:pt x="99" y="587"/>
                  <a:pt x="99" y="583"/>
                  <a:pt x="99" y="578"/>
                </a:cubicBezTo>
                <a:cubicBezTo>
                  <a:pt x="98" y="578"/>
                  <a:pt x="98" y="578"/>
                  <a:pt x="98" y="578"/>
                </a:cubicBezTo>
                <a:cubicBezTo>
                  <a:pt x="97" y="583"/>
                  <a:pt x="97" y="587"/>
                  <a:pt x="96" y="591"/>
                </a:cubicBezTo>
                <a:close/>
                <a:moveTo>
                  <a:pt x="721" y="741"/>
                </a:moveTo>
                <a:cubicBezTo>
                  <a:pt x="721" y="741"/>
                  <a:pt x="721" y="740"/>
                  <a:pt x="720" y="739"/>
                </a:cubicBezTo>
                <a:cubicBezTo>
                  <a:pt x="719" y="740"/>
                  <a:pt x="717" y="740"/>
                  <a:pt x="716" y="741"/>
                </a:cubicBezTo>
                <a:cubicBezTo>
                  <a:pt x="715" y="742"/>
                  <a:pt x="715" y="744"/>
                  <a:pt x="715" y="746"/>
                </a:cubicBezTo>
                <a:cubicBezTo>
                  <a:pt x="716" y="746"/>
                  <a:pt x="716" y="746"/>
                  <a:pt x="717" y="746"/>
                </a:cubicBezTo>
                <a:cubicBezTo>
                  <a:pt x="718" y="745"/>
                  <a:pt x="720" y="743"/>
                  <a:pt x="721" y="741"/>
                </a:cubicBezTo>
                <a:close/>
                <a:moveTo>
                  <a:pt x="130" y="804"/>
                </a:moveTo>
                <a:cubicBezTo>
                  <a:pt x="131" y="804"/>
                  <a:pt x="131" y="803"/>
                  <a:pt x="131" y="802"/>
                </a:cubicBezTo>
                <a:cubicBezTo>
                  <a:pt x="130" y="802"/>
                  <a:pt x="128" y="800"/>
                  <a:pt x="127" y="801"/>
                </a:cubicBezTo>
                <a:cubicBezTo>
                  <a:pt x="126" y="801"/>
                  <a:pt x="125" y="803"/>
                  <a:pt x="125" y="804"/>
                </a:cubicBezTo>
                <a:cubicBezTo>
                  <a:pt x="125" y="805"/>
                  <a:pt x="126" y="806"/>
                  <a:pt x="127" y="807"/>
                </a:cubicBezTo>
                <a:cubicBezTo>
                  <a:pt x="128" y="806"/>
                  <a:pt x="129" y="805"/>
                  <a:pt x="130" y="804"/>
                </a:cubicBezTo>
                <a:close/>
                <a:moveTo>
                  <a:pt x="298" y="809"/>
                </a:moveTo>
                <a:cubicBezTo>
                  <a:pt x="299" y="809"/>
                  <a:pt x="300" y="809"/>
                  <a:pt x="301" y="809"/>
                </a:cubicBezTo>
                <a:cubicBezTo>
                  <a:pt x="301" y="807"/>
                  <a:pt x="301" y="805"/>
                  <a:pt x="301" y="803"/>
                </a:cubicBezTo>
                <a:cubicBezTo>
                  <a:pt x="300" y="803"/>
                  <a:pt x="299" y="803"/>
                  <a:pt x="298" y="803"/>
                </a:cubicBezTo>
                <a:cubicBezTo>
                  <a:pt x="298" y="805"/>
                  <a:pt x="298" y="807"/>
                  <a:pt x="298" y="809"/>
                </a:cubicBezTo>
                <a:close/>
                <a:moveTo>
                  <a:pt x="696" y="649"/>
                </a:moveTo>
                <a:cubicBezTo>
                  <a:pt x="697" y="648"/>
                  <a:pt x="698" y="646"/>
                  <a:pt x="699" y="645"/>
                </a:cubicBezTo>
                <a:cubicBezTo>
                  <a:pt x="698" y="645"/>
                  <a:pt x="697" y="643"/>
                  <a:pt x="697" y="643"/>
                </a:cubicBezTo>
                <a:cubicBezTo>
                  <a:pt x="695" y="644"/>
                  <a:pt x="694" y="645"/>
                  <a:pt x="693" y="646"/>
                </a:cubicBezTo>
                <a:cubicBezTo>
                  <a:pt x="694" y="647"/>
                  <a:pt x="695" y="648"/>
                  <a:pt x="696" y="649"/>
                </a:cubicBezTo>
                <a:close/>
                <a:moveTo>
                  <a:pt x="656" y="766"/>
                </a:moveTo>
                <a:cubicBezTo>
                  <a:pt x="657" y="763"/>
                  <a:pt x="658" y="762"/>
                  <a:pt x="658" y="761"/>
                </a:cubicBezTo>
                <a:cubicBezTo>
                  <a:pt x="658" y="760"/>
                  <a:pt x="656" y="759"/>
                  <a:pt x="655" y="758"/>
                </a:cubicBezTo>
                <a:cubicBezTo>
                  <a:pt x="655" y="759"/>
                  <a:pt x="653" y="760"/>
                  <a:pt x="653" y="761"/>
                </a:cubicBezTo>
                <a:cubicBezTo>
                  <a:pt x="653" y="762"/>
                  <a:pt x="654" y="763"/>
                  <a:pt x="656" y="766"/>
                </a:cubicBezTo>
                <a:close/>
                <a:moveTo>
                  <a:pt x="480" y="869"/>
                </a:moveTo>
                <a:cubicBezTo>
                  <a:pt x="479" y="869"/>
                  <a:pt x="477" y="870"/>
                  <a:pt x="476" y="870"/>
                </a:cubicBezTo>
                <a:cubicBezTo>
                  <a:pt x="477" y="872"/>
                  <a:pt x="477" y="874"/>
                  <a:pt x="478" y="876"/>
                </a:cubicBezTo>
                <a:cubicBezTo>
                  <a:pt x="478" y="876"/>
                  <a:pt x="480" y="876"/>
                  <a:pt x="480" y="876"/>
                </a:cubicBezTo>
                <a:cubicBezTo>
                  <a:pt x="480" y="874"/>
                  <a:pt x="480" y="872"/>
                  <a:pt x="480" y="869"/>
                </a:cubicBezTo>
                <a:close/>
                <a:moveTo>
                  <a:pt x="762" y="840"/>
                </a:moveTo>
                <a:cubicBezTo>
                  <a:pt x="756" y="839"/>
                  <a:pt x="755" y="842"/>
                  <a:pt x="754" y="845"/>
                </a:cubicBezTo>
                <a:cubicBezTo>
                  <a:pt x="755" y="846"/>
                  <a:pt x="755" y="846"/>
                  <a:pt x="755" y="846"/>
                </a:cubicBezTo>
                <a:cubicBezTo>
                  <a:pt x="757" y="845"/>
                  <a:pt x="759" y="843"/>
                  <a:pt x="762" y="840"/>
                </a:cubicBezTo>
                <a:close/>
                <a:moveTo>
                  <a:pt x="586" y="841"/>
                </a:moveTo>
                <a:cubicBezTo>
                  <a:pt x="585" y="840"/>
                  <a:pt x="585" y="840"/>
                  <a:pt x="584" y="839"/>
                </a:cubicBezTo>
                <a:cubicBezTo>
                  <a:pt x="583" y="840"/>
                  <a:pt x="581" y="841"/>
                  <a:pt x="580" y="842"/>
                </a:cubicBezTo>
                <a:cubicBezTo>
                  <a:pt x="580" y="843"/>
                  <a:pt x="582" y="845"/>
                  <a:pt x="583" y="846"/>
                </a:cubicBezTo>
                <a:cubicBezTo>
                  <a:pt x="584" y="844"/>
                  <a:pt x="585" y="843"/>
                  <a:pt x="586" y="841"/>
                </a:cubicBezTo>
                <a:close/>
                <a:moveTo>
                  <a:pt x="131" y="810"/>
                </a:moveTo>
                <a:cubicBezTo>
                  <a:pt x="130" y="811"/>
                  <a:pt x="129" y="811"/>
                  <a:pt x="128" y="811"/>
                </a:cubicBezTo>
                <a:cubicBezTo>
                  <a:pt x="128" y="813"/>
                  <a:pt x="128" y="815"/>
                  <a:pt x="128" y="817"/>
                </a:cubicBezTo>
                <a:cubicBezTo>
                  <a:pt x="128" y="817"/>
                  <a:pt x="130" y="817"/>
                  <a:pt x="131" y="817"/>
                </a:cubicBezTo>
                <a:cubicBezTo>
                  <a:pt x="131" y="815"/>
                  <a:pt x="131" y="813"/>
                  <a:pt x="131" y="810"/>
                </a:cubicBezTo>
                <a:close/>
                <a:moveTo>
                  <a:pt x="532" y="877"/>
                </a:moveTo>
                <a:cubicBezTo>
                  <a:pt x="531" y="876"/>
                  <a:pt x="531" y="875"/>
                  <a:pt x="530" y="875"/>
                </a:cubicBezTo>
                <a:cubicBezTo>
                  <a:pt x="528" y="876"/>
                  <a:pt x="527" y="877"/>
                  <a:pt x="525" y="878"/>
                </a:cubicBezTo>
                <a:cubicBezTo>
                  <a:pt x="525" y="879"/>
                  <a:pt x="526" y="880"/>
                  <a:pt x="527" y="881"/>
                </a:cubicBezTo>
                <a:cubicBezTo>
                  <a:pt x="528" y="879"/>
                  <a:pt x="530" y="878"/>
                  <a:pt x="532" y="877"/>
                </a:cubicBezTo>
                <a:close/>
                <a:moveTo>
                  <a:pt x="782" y="667"/>
                </a:moveTo>
                <a:cubicBezTo>
                  <a:pt x="783" y="667"/>
                  <a:pt x="783" y="667"/>
                  <a:pt x="784" y="668"/>
                </a:cubicBezTo>
                <a:cubicBezTo>
                  <a:pt x="785" y="664"/>
                  <a:pt x="786" y="660"/>
                  <a:pt x="787" y="657"/>
                </a:cubicBezTo>
                <a:cubicBezTo>
                  <a:pt x="786" y="656"/>
                  <a:pt x="786" y="656"/>
                  <a:pt x="785" y="656"/>
                </a:cubicBezTo>
                <a:cubicBezTo>
                  <a:pt x="784" y="660"/>
                  <a:pt x="783" y="663"/>
                  <a:pt x="782" y="667"/>
                </a:cubicBezTo>
                <a:close/>
                <a:moveTo>
                  <a:pt x="242" y="770"/>
                </a:moveTo>
                <a:cubicBezTo>
                  <a:pt x="243" y="768"/>
                  <a:pt x="244" y="767"/>
                  <a:pt x="244" y="767"/>
                </a:cubicBezTo>
                <a:cubicBezTo>
                  <a:pt x="244" y="765"/>
                  <a:pt x="243" y="764"/>
                  <a:pt x="242" y="763"/>
                </a:cubicBezTo>
                <a:cubicBezTo>
                  <a:pt x="241" y="764"/>
                  <a:pt x="239" y="765"/>
                  <a:pt x="239" y="766"/>
                </a:cubicBezTo>
                <a:cubicBezTo>
                  <a:pt x="239" y="767"/>
                  <a:pt x="241" y="768"/>
                  <a:pt x="242" y="770"/>
                </a:cubicBezTo>
                <a:close/>
                <a:moveTo>
                  <a:pt x="119" y="819"/>
                </a:moveTo>
                <a:cubicBezTo>
                  <a:pt x="120" y="819"/>
                  <a:pt x="121" y="819"/>
                  <a:pt x="122" y="818"/>
                </a:cubicBezTo>
                <a:cubicBezTo>
                  <a:pt x="122" y="816"/>
                  <a:pt x="122" y="814"/>
                  <a:pt x="121" y="812"/>
                </a:cubicBezTo>
                <a:cubicBezTo>
                  <a:pt x="120" y="812"/>
                  <a:pt x="118" y="813"/>
                  <a:pt x="118" y="813"/>
                </a:cubicBezTo>
                <a:cubicBezTo>
                  <a:pt x="118" y="815"/>
                  <a:pt x="119" y="817"/>
                  <a:pt x="119" y="819"/>
                </a:cubicBezTo>
                <a:close/>
                <a:moveTo>
                  <a:pt x="294" y="905"/>
                </a:moveTo>
                <a:cubicBezTo>
                  <a:pt x="294" y="905"/>
                  <a:pt x="295" y="905"/>
                  <a:pt x="296" y="906"/>
                </a:cubicBezTo>
                <a:cubicBezTo>
                  <a:pt x="297" y="904"/>
                  <a:pt x="298" y="903"/>
                  <a:pt x="298" y="901"/>
                </a:cubicBezTo>
                <a:cubicBezTo>
                  <a:pt x="298" y="901"/>
                  <a:pt x="296" y="900"/>
                  <a:pt x="294" y="898"/>
                </a:cubicBezTo>
                <a:cubicBezTo>
                  <a:pt x="294" y="901"/>
                  <a:pt x="294" y="903"/>
                  <a:pt x="294" y="905"/>
                </a:cubicBezTo>
                <a:close/>
                <a:moveTo>
                  <a:pt x="809" y="575"/>
                </a:moveTo>
                <a:cubicBezTo>
                  <a:pt x="809" y="574"/>
                  <a:pt x="810" y="574"/>
                  <a:pt x="810" y="574"/>
                </a:cubicBezTo>
                <a:cubicBezTo>
                  <a:pt x="809" y="573"/>
                  <a:pt x="808" y="571"/>
                  <a:pt x="807" y="571"/>
                </a:cubicBezTo>
                <a:cubicBezTo>
                  <a:pt x="805" y="570"/>
                  <a:pt x="803" y="571"/>
                  <a:pt x="801" y="571"/>
                </a:cubicBezTo>
                <a:cubicBezTo>
                  <a:pt x="801" y="571"/>
                  <a:pt x="801" y="572"/>
                  <a:pt x="801" y="572"/>
                </a:cubicBezTo>
                <a:cubicBezTo>
                  <a:pt x="804" y="573"/>
                  <a:pt x="807" y="574"/>
                  <a:pt x="809" y="575"/>
                </a:cubicBezTo>
                <a:close/>
                <a:moveTo>
                  <a:pt x="495" y="723"/>
                </a:moveTo>
                <a:cubicBezTo>
                  <a:pt x="495" y="722"/>
                  <a:pt x="495" y="721"/>
                  <a:pt x="494" y="720"/>
                </a:cubicBezTo>
                <a:cubicBezTo>
                  <a:pt x="492" y="720"/>
                  <a:pt x="490" y="721"/>
                  <a:pt x="488" y="721"/>
                </a:cubicBezTo>
                <a:cubicBezTo>
                  <a:pt x="489" y="722"/>
                  <a:pt x="489" y="723"/>
                  <a:pt x="489" y="724"/>
                </a:cubicBezTo>
                <a:cubicBezTo>
                  <a:pt x="491" y="724"/>
                  <a:pt x="493" y="723"/>
                  <a:pt x="495" y="723"/>
                </a:cubicBezTo>
                <a:close/>
                <a:moveTo>
                  <a:pt x="232" y="880"/>
                </a:moveTo>
                <a:cubicBezTo>
                  <a:pt x="231" y="881"/>
                  <a:pt x="231" y="882"/>
                  <a:pt x="231" y="882"/>
                </a:cubicBezTo>
                <a:cubicBezTo>
                  <a:pt x="234" y="885"/>
                  <a:pt x="238" y="884"/>
                  <a:pt x="241" y="883"/>
                </a:cubicBezTo>
                <a:cubicBezTo>
                  <a:pt x="238" y="882"/>
                  <a:pt x="235" y="881"/>
                  <a:pt x="232" y="880"/>
                </a:cubicBezTo>
                <a:close/>
                <a:moveTo>
                  <a:pt x="398" y="714"/>
                </a:moveTo>
                <a:cubicBezTo>
                  <a:pt x="397" y="716"/>
                  <a:pt x="395" y="716"/>
                  <a:pt x="395" y="717"/>
                </a:cubicBezTo>
                <a:cubicBezTo>
                  <a:pt x="394" y="718"/>
                  <a:pt x="394" y="720"/>
                  <a:pt x="393" y="721"/>
                </a:cubicBezTo>
                <a:cubicBezTo>
                  <a:pt x="393" y="722"/>
                  <a:pt x="395" y="722"/>
                  <a:pt x="395" y="722"/>
                </a:cubicBezTo>
                <a:cubicBezTo>
                  <a:pt x="396" y="721"/>
                  <a:pt x="397" y="720"/>
                  <a:pt x="398" y="719"/>
                </a:cubicBezTo>
                <a:cubicBezTo>
                  <a:pt x="398" y="718"/>
                  <a:pt x="398" y="717"/>
                  <a:pt x="398" y="714"/>
                </a:cubicBezTo>
                <a:close/>
                <a:moveTo>
                  <a:pt x="291" y="502"/>
                </a:moveTo>
                <a:cubicBezTo>
                  <a:pt x="288" y="498"/>
                  <a:pt x="285" y="498"/>
                  <a:pt x="282" y="504"/>
                </a:cubicBezTo>
                <a:cubicBezTo>
                  <a:pt x="285" y="503"/>
                  <a:pt x="288" y="503"/>
                  <a:pt x="291" y="502"/>
                </a:cubicBezTo>
                <a:close/>
                <a:moveTo>
                  <a:pt x="351" y="691"/>
                </a:moveTo>
                <a:cubicBezTo>
                  <a:pt x="351" y="691"/>
                  <a:pt x="350" y="691"/>
                  <a:pt x="349" y="691"/>
                </a:cubicBezTo>
                <a:cubicBezTo>
                  <a:pt x="350" y="695"/>
                  <a:pt x="351" y="698"/>
                  <a:pt x="351" y="702"/>
                </a:cubicBezTo>
                <a:cubicBezTo>
                  <a:pt x="352" y="701"/>
                  <a:pt x="353" y="701"/>
                  <a:pt x="354" y="701"/>
                </a:cubicBezTo>
                <a:cubicBezTo>
                  <a:pt x="353" y="698"/>
                  <a:pt x="352" y="694"/>
                  <a:pt x="351" y="691"/>
                </a:cubicBezTo>
                <a:close/>
                <a:moveTo>
                  <a:pt x="344" y="35"/>
                </a:moveTo>
                <a:cubicBezTo>
                  <a:pt x="344" y="31"/>
                  <a:pt x="344" y="29"/>
                  <a:pt x="345" y="26"/>
                </a:cubicBezTo>
                <a:cubicBezTo>
                  <a:pt x="340" y="30"/>
                  <a:pt x="340" y="31"/>
                  <a:pt x="344" y="35"/>
                </a:cubicBezTo>
                <a:close/>
                <a:moveTo>
                  <a:pt x="556" y="929"/>
                </a:moveTo>
                <a:cubicBezTo>
                  <a:pt x="555" y="927"/>
                  <a:pt x="554" y="926"/>
                  <a:pt x="552" y="925"/>
                </a:cubicBezTo>
                <a:cubicBezTo>
                  <a:pt x="552" y="926"/>
                  <a:pt x="550" y="927"/>
                  <a:pt x="550" y="928"/>
                </a:cubicBezTo>
                <a:cubicBezTo>
                  <a:pt x="551" y="929"/>
                  <a:pt x="552" y="930"/>
                  <a:pt x="553" y="932"/>
                </a:cubicBezTo>
                <a:cubicBezTo>
                  <a:pt x="554" y="931"/>
                  <a:pt x="555" y="930"/>
                  <a:pt x="556" y="929"/>
                </a:cubicBezTo>
                <a:close/>
                <a:moveTo>
                  <a:pt x="314" y="709"/>
                </a:moveTo>
                <a:cubicBezTo>
                  <a:pt x="313" y="709"/>
                  <a:pt x="312" y="709"/>
                  <a:pt x="311" y="709"/>
                </a:cubicBezTo>
                <a:cubicBezTo>
                  <a:pt x="312" y="712"/>
                  <a:pt x="312" y="714"/>
                  <a:pt x="313" y="716"/>
                </a:cubicBezTo>
                <a:cubicBezTo>
                  <a:pt x="314" y="716"/>
                  <a:pt x="315" y="715"/>
                  <a:pt x="315" y="715"/>
                </a:cubicBezTo>
                <a:cubicBezTo>
                  <a:pt x="315" y="713"/>
                  <a:pt x="315" y="711"/>
                  <a:pt x="314" y="709"/>
                </a:cubicBezTo>
                <a:close/>
                <a:moveTo>
                  <a:pt x="673" y="161"/>
                </a:moveTo>
                <a:cubicBezTo>
                  <a:pt x="672" y="161"/>
                  <a:pt x="672" y="162"/>
                  <a:pt x="672" y="162"/>
                </a:cubicBezTo>
                <a:cubicBezTo>
                  <a:pt x="677" y="164"/>
                  <a:pt x="681" y="165"/>
                  <a:pt x="686" y="166"/>
                </a:cubicBezTo>
                <a:cubicBezTo>
                  <a:pt x="686" y="165"/>
                  <a:pt x="686" y="165"/>
                  <a:pt x="686" y="164"/>
                </a:cubicBezTo>
                <a:cubicBezTo>
                  <a:pt x="681" y="163"/>
                  <a:pt x="677" y="162"/>
                  <a:pt x="673" y="161"/>
                </a:cubicBezTo>
                <a:close/>
                <a:moveTo>
                  <a:pt x="506" y="729"/>
                </a:moveTo>
                <a:cubicBezTo>
                  <a:pt x="506" y="730"/>
                  <a:pt x="506" y="731"/>
                  <a:pt x="506" y="732"/>
                </a:cubicBezTo>
                <a:cubicBezTo>
                  <a:pt x="508" y="731"/>
                  <a:pt x="510" y="731"/>
                  <a:pt x="512" y="731"/>
                </a:cubicBezTo>
                <a:cubicBezTo>
                  <a:pt x="512" y="730"/>
                  <a:pt x="512" y="728"/>
                  <a:pt x="511" y="728"/>
                </a:cubicBezTo>
                <a:cubicBezTo>
                  <a:pt x="509" y="728"/>
                  <a:pt x="508" y="728"/>
                  <a:pt x="506" y="729"/>
                </a:cubicBezTo>
                <a:close/>
                <a:moveTo>
                  <a:pt x="653" y="829"/>
                </a:moveTo>
                <a:cubicBezTo>
                  <a:pt x="652" y="826"/>
                  <a:pt x="652" y="824"/>
                  <a:pt x="651" y="822"/>
                </a:cubicBezTo>
                <a:cubicBezTo>
                  <a:pt x="650" y="823"/>
                  <a:pt x="649" y="823"/>
                  <a:pt x="648" y="824"/>
                </a:cubicBezTo>
                <a:cubicBezTo>
                  <a:pt x="647" y="827"/>
                  <a:pt x="649" y="829"/>
                  <a:pt x="653" y="829"/>
                </a:cubicBezTo>
                <a:close/>
                <a:moveTo>
                  <a:pt x="728" y="618"/>
                </a:moveTo>
                <a:cubicBezTo>
                  <a:pt x="728" y="618"/>
                  <a:pt x="728" y="619"/>
                  <a:pt x="728" y="619"/>
                </a:cubicBezTo>
                <a:cubicBezTo>
                  <a:pt x="730" y="620"/>
                  <a:pt x="733" y="620"/>
                  <a:pt x="736" y="620"/>
                </a:cubicBezTo>
                <a:cubicBezTo>
                  <a:pt x="734" y="615"/>
                  <a:pt x="733" y="615"/>
                  <a:pt x="728" y="618"/>
                </a:cubicBezTo>
                <a:close/>
                <a:moveTo>
                  <a:pt x="731" y="575"/>
                </a:moveTo>
                <a:cubicBezTo>
                  <a:pt x="734" y="575"/>
                  <a:pt x="738" y="575"/>
                  <a:pt x="742" y="576"/>
                </a:cubicBezTo>
                <a:cubicBezTo>
                  <a:pt x="742" y="575"/>
                  <a:pt x="742" y="575"/>
                  <a:pt x="742" y="574"/>
                </a:cubicBezTo>
                <a:cubicBezTo>
                  <a:pt x="738" y="572"/>
                  <a:pt x="734" y="572"/>
                  <a:pt x="731" y="575"/>
                </a:cubicBezTo>
                <a:close/>
                <a:moveTo>
                  <a:pt x="757" y="609"/>
                </a:moveTo>
                <a:cubicBezTo>
                  <a:pt x="756" y="609"/>
                  <a:pt x="756" y="609"/>
                  <a:pt x="755" y="609"/>
                </a:cubicBezTo>
                <a:cubicBezTo>
                  <a:pt x="755" y="610"/>
                  <a:pt x="754" y="612"/>
                  <a:pt x="755" y="613"/>
                </a:cubicBezTo>
                <a:cubicBezTo>
                  <a:pt x="755" y="615"/>
                  <a:pt x="757" y="615"/>
                  <a:pt x="759" y="616"/>
                </a:cubicBezTo>
                <a:cubicBezTo>
                  <a:pt x="759" y="616"/>
                  <a:pt x="759" y="616"/>
                  <a:pt x="760" y="615"/>
                </a:cubicBezTo>
                <a:cubicBezTo>
                  <a:pt x="759" y="613"/>
                  <a:pt x="758" y="611"/>
                  <a:pt x="757" y="609"/>
                </a:cubicBezTo>
                <a:close/>
                <a:moveTo>
                  <a:pt x="554" y="817"/>
                </a:moveTo>
                <a:cubicBezTo>
                  <a:pt x="548" y="813"/>
                  <a:pt x="546" y="814"/>
                  <a:pt x="546" y="819"/>
                </a:cubicBezTo>
                <a:cubicBezTo>
                  <a:pt x="548" y="819"/>
                  <a:pt x="551" y="818"/>
                  <a:pt x="554" y="817"/>
                </a:cubicBezTo>
                <a:close/>
                <a:moveTo>
                  <a:pt x="377" y="582"/>
                </a:moveTo>
                <a:cubicBezTo>
                  <a:pt x="378" y="583"/>
                  <a:pt x="378" y="584"/>
                  <a:pt x="379" y="585"/>
                </a:cubicBezTo>
                <a:cubicBezTo>
                  <a:pt x="380" y="583"/>
                  <a:pt x="382" y="582"/>
                  <a:pt x="384" y="581"/>
                </a:cubicBezTo>
                <a:cubicBezTo>
                  <a:pt x="384" y="581"/>
                  <a:pt x="383" y="579"/>
                  <a:pt x="383" y="578"/>
                </a:cubicBezTo>
                <a:cubicBezTo>
                  <a:pt x="381" y="579"/>
                  <a:pt x="379" y="581"/>
                  <a:pt x="377" y="582"/>
                </a:cubicBezTo>
                <a:close/>
                <a:moveTo>
                  <a:pt x="574" y="796"/>
                </a:moveTo>
                <a:cubicBezTo>
                  <a:pt x="574" y="797"/>
                  <a:pt x="574" y="798"/>
                  <a:pt x="575" y="799"/>
                </a:cubicBezTo>
                <a:cubicBezTo>
                  <a:pt x="577" y="798"/>
                  <a:pt x="579" y="797"/>
                  <a:pt x="581" y="797"/>
                </a:cubicBezTo>
                <a:cubicBezTo>
                  <a:pt x="581" y="797"/>
                  <a:pt x="581" y="795"/>
                  <a:pt x="581" y="794"/>
                </a:cubicBezTo>
                <a:cubicBezTo>
                  <a:pt x="578" y="795"/>
                  <a:pt x="576" y="796"/>
                  <a:pt x="574" y="796"/>
                </a:cubicBezTo>
                <a:close/>
                <a:moveTo>
                  <a:pt x="760" y="353"/>
                </a:moveTo>
                <a:cubicBezTo>
                  <a:pt x="767" y="356"/>
                  <a:pt x="767" y="355"/>
                  <a:pt x="768" y="350"/>
                </a:cubicBezTo>
                <a:cubicBezTo>
                  <a:pt x="765" y="351"/>
                  <a:pt x="763" y="352"/>
                  <a:pt x="760" y="353"/>
                </a:cubicBezTo>
                <a:close/>
                <a:moveTo>
                  <a:pt x="617" y="609"/>
                </a:moveTo>
                <a:cubicBezTo>
                  <a:pt x="618" y="609"/>
                  <a:pt x="619" y="609"/>
                  <a:pt x="620" y="609"/>
                </a:cubicBezTo>
                <a:cubicBezTo>
                  <a:pt x="620" y="607"/>
                  <a:pt x="619" y="604"/>
                  <a:pt x="619" y="602"/>
                </a:cubicBezTo>
                <a:cubicBezTo>
                  <a:pt x="618" y="603"/>
                  <a:pt x="616" y="603"/>
                  <a:pt x="616" y="603"/>
                </a:cubicBezTo>
                <a:cubicBezTo>
                  <a:pt x="616" y="605"/>
                  <a:pt x="617" y="607"/>
                  <a:pt x="617" y="609"/>
                </a:cubicBezTo>
                <a:close/>
                <a:moveTo>
                  <a:pt x="574" y="871"/>
                </a:moveTo>
                <a:cubicBezTo>
                  <a:pt x="572" y="873"/>
                  <a:pt x="571" y="874"/>
                  <a:pt x="570" y="875"/>
                </a:cubicBezTo>
                <a:cubicBezTo>
                  <a:pt x="570" y="876"/>
                  <a:pt x="572" y="877"/>
                  <a:pt x="572" y="877"/>
                </a:cubicBezTo>
                <a:cubicBezTo>
                  <a:pt x="573" y="876"/>
                  <a:pt x="575" y="875"/>
                  <a:pt x="576" y="874"/>
                </a:cubicBezTo>
                <a:cubicBezTo>
                  <a:pt x="576" y="874"/>
                  <a:pt x="575" y="873"/>
                  <a:pt x="574" y="871"/>
                </a:cubicBezTo>
                <a:close/>
                <a:moveTo>
                  <a:pt x="346" y="877"/>
                </a:moveTo>
                <a:cubicBezTo>
                  <a:pt x="347" y="878"/>
                  <a:pt x="348" y="879"/>
                  <a:pt x="348" y="880"/>
                </a:cubicBezTo>
                <a:cubicBezTo>
                  <a:pt x="350" y="878"/>
                  <a:pt x="352" y="877"/>
                  <a:pt x="353" y="875"/>
                </a:cubicBezTo>
                <a:cubicBezTo>
                  <a:pt x="353" y="875"/>
                  <a:pt x="352" y="873"/>
                  <a:pt x="352" y="873"/>
                </a:cubicBezTo>
                <a:cubicBezTo>
                  <a:pt x="350" y="875"/>
                  <a:pt x="348" y="876"/>
                  <a:pt x="346" y="877"/>
                </a:cubicBezTo>
                <a:close/>
                <a:moveTo>
                  <a:pt x="774" y="644"/>
                </a:moveTo>
                <a:cubicBezTo>
                  <a:pt x="774" y="643"/>
                  <a:pt x="774" y="642"/>
                  <a:pt x="774" y="641"/>
                </a:cubicBezTo>
                <a:cubicBezTo>
                  <a:pt x="772" y="641"/>
                  <a:pt x="770" y="641"/>
                  <a:pt x="768" y="640"/>
                </a:cubicBezTo>
                <a:cubicBezTo>
                  <a:pt x="768" y="642"/>
                  <a:pt x="768" y="643"/>
                  <a:pt x="768" y="644"/>
                </a:cubicBezTo>
                <a:cubicBezTo>
                  <a:pt x="770" y="644"/>
                  <a:pt x="772" y="644"/>
                  <a:pt x="774" y="644"/>
                </a:cubicBezTo>
                <a:close/>
                <a:moveTo>
                  <a:pt x="686" y="857"/>
                </a:moveTo>
                <a:cubicBezTo>
                  <a:pt x="686" y="856"/>
                  <a:pt x="686" y="855"/>
                  <a:pt x="686" y="855"/>
                </a:cubicBezTo>
                <a:cubicBezTo>
                  <a:pt x="683" y="855"/>
                  <a:pt x="681" y="855"/>
                  <a:pt x="677" y="855"/>
                </a:cubicBezTo>
                <a:cubicBezTo>
                  <a:pt x="681" y="860"/>
                  <a:pt x="683" y="859"/>
                  <a:pt x="686" y="857"/>
                </a:cubicBezTo>
                <a:close/>
                <a:moveTo>
                  <a:pt x="216" y="782"/>
                </a:moveTo>
                <a:cubicBezTo>
                  <a:pt x="216" y="783"/>
                  <a:pt x="216" y="784"/>
                  <a:pt x="216" y="784"/>
                </a:cubicBezTo>
                <a:cubicBezTo>
                  <a:pt x="219" y="785"/>
                  <a:pt x="222" y="785"/>
                  <a:pt x="224" y="785"/>
                </a:cubicBezTo>
                <a:cubicBezTo>
                  <a:pt x="225" y="785"/>
                  <a:pt x="225" y="784"/>
                  <a:pt x="225" y="784"/>
                </a:cubicBezTo>
                <a:cubicBezTo>
                  <a:pt x="223" y="780"/>
                  <a:pt x="219" y="782"/>
                  <a:pt x="216" y="782"/>
                </a:cubicBezTo>
                <a:close/>
                <a:moveTo>
                  <a:pt x="795" y="551"/>
                </a:moveTo>
                <a:cubicBezTo>
                  <a:pt x="793" y="550"/>
                  <a:pt x="791" y="549"/>
                  <a:pt x="790" y="548"/>
                </a:cubicBezTo>
                <a:cubicBezTo>
                  <a:pt x="789" y="548"/>
                  <a:pt x="788" y="547"/>
                  <a:pt x="788" y="547"/>
                </a:cubicBezTo>
                <a:cubicBezTo>
                  <a:pt x="787" y="547"/>
                  <a:pt x="786" y="548"/>
                  <a:pt x="786" y="549"/>
                </a:cubicBezTo>
                <a:cubicBezTo>
                  <a:pt x="786" y="550"/>
                  <a:pt x="787" y="551"/>
                  <a:pt x="788" y="551"/>
                </a:cubicBezTo>
                <a:cubicBezTo>
                  <a:pt x="790" y="551"/>
                  <a:pt x="792" y="551"/>
                  <a:pt x="795" y="551"/>
                </a:cubicBezTo>
                <a:close/>
                <a:moveTo>
                  <a:pt x="165" y="865"/>
                </a:moveTo>
                <a:cubicBezTo>
                  <a:pt x="165" y="864"/>
                  <a:pt x="166" y="863"/>
                  <a:pt x="166" y="862"/>
                </a:cubicBezTo>
                <a:cubicBezTo>
                  <a:pt x="164" y="862"/>
                  <a:pt x="162" y="861"/>
                  <a:pt x="159" y="860"/>
                </a:cubicBezTo>
                <a:cubicBezTo>
                  <a:pt x="159" y="861"/>
                  <a:pt x="159" y="863"/>
                  <a:pt x="159" y="863"/>
                </a:cubicBezTo>
                <a:cubicBezTo>
                  <a:pt x="161" y="864"/>
                  <a:pt x="163" y="864"/>
                  <a:pt x="165" y="865"/>
                </a:cubicBezTo>
                <a:close/>
                <a:moveTo>
                  <a:pt x="690" y="292"/>
                </a:moveTo>
                <a:cubicBezTo>
                  <a:pt x="690" y="292"/>
                  <a:pt x="689" y="292"/>
                  <a:pt x="688" y="292"/>
                </a:cubicBezTo>
                <a:cubicBezTo>
                  <a:pt x="688" y="295"/>
                  <a:pt x="687" y="298"/>
                  <a:pt x="690" y="300"/>
                </a:cubicBezTo>
                <a:cubicBezTo>
                  <a:pt x="690" y="300"/>
                  <a:pt x="691" y="300"/>
                  <a:pt x="692" y="300"/>
                </a:cubicBezTo>
                <a:cubicBezTo>
                  <a:pt x="691" y="297"/>
                  <a:pt x="691" y="295"/>
                  <a:pt x="690" y="292"/>
                </a:cubicBezTo>
                <a:close/>
                <a:moveTo>
                  <a:pt x="727" y="666"/>
                </a:moveTo>
                <a:cubicBezTo>
                  <a:pt x="729" y="663"/>
                  <a:pt x="730" y="661"/>
                  <a:pt x="731" y="658"/>
                </a:cubicBezTo>
                <a:cubicBezTo>
                  <a:pt x="725" y="658"/>
                  <a:pt x="724" y="659"/>
                  <a:pt x="727" y="666"/>
                </a:cubicBezTo>
                <a:close/>
                <a:moveTo>
                  <a:pt x="161" y="784"/>
                </a:moveTo>
                <a:cubicBezTo>
                  <a:pt x="160" y="784"/>
                  <a:pt x="159" y="785"/>
                  <a:pt x="158" y="785"/>
                </a:cubicBezTo>
                <a:cubicBezTo>
                  <a:pt x="159" y="787"/>
                  <a:pt x="160" y="789"/>
                  <a:pt x="161" y="791"/>
                </a:cubicBezTo>
                <a:cubicBezTo>
                  <a:pt x="162" y="791"/>
                  <a:pt x="163" y="790"/>
                  <a:pt x="164" y="790"/>
                </a:cubicBezTo>
                <a:cubicBezTo>
                  <a:pt x="163" y="788"/>
                  <a:pt x="162" y="786"/>
                  <a:pt x="161" y="784"/>
                </a:cubicBezTo>
                <a:close/>
                <a:moveTo>
                  <a:pt x="356" y="115"/>
                </a:moveTo>
                <a:cubicBezTo>
                  <a:pt x="356" y="117"/>
                  <a:pt x="355" y="120"/>
                  <a:pt x="355" y="123"/>
                </a:cubicBezTo>
                <a:cubicBezTo>
                  <a:pt x="359" y="121"/>
                  <a:pt x="360" y="118"/>
                  <a:pt x="356" y="115"/>
                </a:cubicBezTo>
                <a:close/>
                <a:moveTo>
                  <a:pt x="796" y="577"/>
                </a:moveTo>
                <a:cubicBezTo>
                  <a:pt x="797" y="577"/>
                  <a:pt x="798" y="576"/>
                  <a:pt x="798" y="576"/>
                </a:cubicBezTo>
                <a:cubicBezTo>
                  <a:pt x="797" y="574"/>
                  <a:pt x="796" y="573"/>
                  <a:pt x="795" y="571"/>
                </a:cubicBezTo>
                <a:cubicBezTo>
                  <a:pt x="795" y="571"/>
                  <a:pt x="793" y="572"/>
                  <a:pt x="792" y="573"/>
                </a:cubicBezTo>
                <a:cubicBezTo>
                  <a:pt x="793" y="574"/>
                  <a:pt x="795" y="576"/>
                  <a:pt x="796" y="577"/>
                </a:cubicBezTo>
                <a:close/>
                <a:moveTo>
                  <a:pt x="287" y="740"/>
                </a:moveTo>
                <a:cubicBezTo>
                  <a:pt x="285" y="742"/>
                  <a:pt x="284" y="744"/>
                  <a:pt x="284" y="745"/>
                </a:cubicBezTo>
                <a:cubicBezTo>
                  <a:pt x="284" y="746"/>
                  <a:pt x="286" y="747"/>
                  <a:pt x="286" y="747"/>
                </a:cubicBezTo>
                <a:cubicBezTo>
                  <a:pt x="287" y="746"/>
                  <a:pt x="288" y="745"/>
                  <a:pt x="289" y="743"/>
                </a:cubicBezTo>
                <a:cubicBezTo>
                  <a:pt x="289" y="743"/>
                  <a:pt x="288" y="742"/>
                  <a:pt x="287" y="740"/>
                </a:cubicBezTo>
                <a:close/>
                <a:moveTo>
                  <a:pt x="453" y="435"/>
                </a:moveTo>
                <a:cubicBezTo>
                  <a:pt x="454" y="435"/>
                  <a:pt x="455" y="435"/>
                  <a:pt x="456" y="435"/>
                </a:cubicBezTo>
                <a:cubicBezTo>
                  <a:pt x="456" y="433"/>
                  <a:pt x="457" y="431"/>
                  <a:pt x="457" y="429"/>
                </a:cubicBezTo>
                <a:cubicBezTo>
                  <a:pt x="457" y="429"/>
                  <a:pt x="455" y="429"/>
                  <a:pt x="454" y="428"/>
                </a:cubicBezTo>
                <a:cubicBezTo>
                  <a:pt x="454" y="430"/>
                  <a:pt x="453" y="433"/>
                  <a:pt x="453" y="435"/>
                </a:cubicBezTo>
                <a:close/>
                <a:moveTo>
                  <a:pt x="725" y="742"/>
                </a:moveTo>
                <a:cubicBezTo>
                  <a:pt x="726" y="743"/>
                  <a:pt x="726" y="744"/>
                  <a:pt x="727" y="744"/>
                </a:cubicBezTo>
                <a:cubicBezTo>
                  <a:pt x="729" y="743"/>
                  <a:pt x="731" y="742"/>
                  <a:pt x="733" y="741"/>
                </a:cubicBezTo>
                <a:cubicBezTo>
                  <a:pt x="733" y="740"/>
                  <a:pt x="732" y="739"/>
                  <a:pt x="732" y="739"/>
                </a:cubicBezTo>
                <a:cubicBezTo>
                  <a:pt x="730" y="740"/>
                  <a:pt x="728" y="741"/>
                  <a:pt x="725" y="742"/>
                </a:cubicBezTo>
                <a:close/>
                <a:moveTo>
                  <a:pt x="724" y="306"/>
                </a:moveTo>
                <a:cubicBezTo>
                  <a:pt x="724" y="307"/>
                  <a:pt x="724" y="308"/>
                  <a:pt x="724" y="309"/>
                </a:cubicBezTo>
                <a:cubicBezTo>
                  <a:pt x="726" y="308"/>
                  <a:pt x="729" y="307"/>
                  <a:pt x="731" y="306"/>
                </a:cubicBezTo>
                <a:cubicBezTo>
                  <a:pt x="730" y="305"/>
                  <a:pt x="729" y="303"/>
                  <a:pt x="729" y="303"/>
                </a:cubicBezTo>
                <a:cubicBezTo>
                  <a:pt x="727" y="304"/>
                  <a:pt x="725" y="305"/>
                  <a:pt x="724" y="306"/>
                </a:cubicBezTo>
                <a:close/>
                <a:moveTo>
                  <a:pt x="643" y="885"/>
                </a:moveTo>
                <a:cubicBezTo>
                  <a:pt x="641" y="884"/>
                  <a:pt x="640" y="883"/>
                  <a:pt x="639" y="883"/>
                </a:cubicBezTo>
                <a:cubicBezTo>
                  <a:pt x="638" y="884"/>
                  <a:pt x="637" y="885"/>
                  <a:pt x="636" y="886"/>
                </a:cubicBezTo>
                <a:cubicBezTo>
                  <a:pt x="637" y="887"/>
                  <a:pt x="638" y="888"/>
                  <a:pt x="638" y="888"/>
                </a:cubicBezTo>
                <a:cubicBezTo>
                  <a:pt x="639" y="888"/>
                  <a:pt x="641" y="887"/>
                  <a:pt x="643" y="885"/>
                </a:cubicBezTo>
                <a:close/>
                <a:moveTo>
                  <a:pt x="710" y="482"/>
                </a:moveTo>
                <a:cubicBezTo>
                  <a:pt x="711" y="483"/>
                  <a:pt x="711" y="484"/>
                  <a:pt x="711" y="485"/>
                </a:cubicBezTo>
                <a:cubicBezTo>
                  <a:pt x="714" y="484"/>
                  <a:pt x="717" y="483"/>
                  <a:pt x="720" y="482"/>
                </a:cubicBezTo>
                <a:cubicBezTo>
                  <a:pt x="720" y="481"/>
                  <a:pt x="719" y="481"/>
                  <a:pt x="719" y="480"/>
                </a:cubicBezTo>
                <a:cubicBezTo>
                  <a:pt x="716" y="481"/>
                  <a:pt x="713" y="481"/>
                  <a:pt x="710" y="482"/>
                </a:cubicBezTo>
                <a:close/>
                <a:moveTo>
                  <a:pt x="699" y="301"/>
                </a:moveTo>
                <a:cubicBezTo>
                  <a:pt x="699" y="301"/>
                  <a:pt x="700" y="301"/>
                  <a:pt x="700" y="301"/>
                </a:cubicBezTo>
                <a:cubicBezTo>
                  <a:pt x="701" y="301"/>
                  <a:pt x="703" y="300"/>
                  <a:pt x="702" y="299"/>
                </a:cubicBezTo>
                <a:cubicBezTo>
                  <a:pt x="702" y="297"/>
                  <a:pt x="701" y="295"/>
                  <a:pt x="700" y="293"/>
                </a:cubicBezTo>
                <a:cubicBezTo>
                  <a:pt x="700" y="293"/>
                  <a:pt x="699" y="293"/>
                  <a:pt x="698" y="293"/>
                </a:cubicBezTo>
                <a:cubicBezTo>
                  <a:pt x="698" y="296"/>
                  <a:pt x="699" y="298"/>
                  <a:pt x="699" y="301"/>
                </a:cubicBezTo>
                <a:close/>
                <a:moveTo>
                  <a:pt x="553" y="859"/>
                </a:moveTo>
                <a:cubicBezTo>
                  <a:pt x="553" y="859"/>
                  <a:pt x="554" y="860"/>
                  <a:pt x="555" y="860"/>
                </a:cubicBezTo>
                <a:cubicBezTo>
                  <a:pt x="556" y="858"/>
                  <a:pt x="557" y="855"/>
                  <a:pt x="557" y="853"/>
                </a:cubicBezTo>
                <a:cubicBezTo>
                  <a:pt x="557" y="853"/>
                  <a:pt x="555" y="852"/>
                  <a:pt x="555" y="852"/>
                </a:cubicBezTo>
                <a:cubicBezTo>
                  <a:pt x="554" y="855"/>
                  <a:pt x="553" y="857"/>
                  <a:pt x="553" y="859"/>
                </a:cubicBezTo>
                <a:close/>
                <a:moveTo>
                  <a:pt x="592" y="839"/>
                </a:moveTo>
                <a:cubicBezTo>
                  <a:pt x="591" y="839"/>
                  <a:pt x="590" y="839"/>
                  <a:pt x="590" y="839"/>
                </a:cubicBezTo>
                <a:cubicBezTo>
                  <a:pt x="589" y="841"/>
                  <a:pt x="589" y="843"/>
                  <a:pt x="589" y="846"/>
                </a:cubicBezTo>
                <a:cubicBezTo>
                  <a:pt x="590" y="846"/>
                  <a:pt x="592" y="846"/>
                  <a:pt x="592" y="845"/>
                </a:cubicBezTo>
                <a:cubicBezTo>
                  <a:pt x="592" y="843"/>
                  <a:pt x="592" y="841"/>
                  <a:pt x="592" y="839"/>
                </a:cubicBezTo>
                <a:close/>
                <a:moveTo>
                  <a:pt x="555" y="695"/>
                </a:moveTo>
                <a:cubicBezTo>
                  <a:pt x="554" y="694"/>
                  <a:pt x="554" y="694"/>
                  <a:pt x="554" y="694"/>
                </a:cubicBezTo>
                <a:cubicBezTo>
                  <a:pt x="551" y="695"/>
                  <a:pt x="549" y="697"/>
                  <a:pt x="546" y="699"/>
                </a:cubicBezTo>
                <a:cubicBezTo>
                  <a:pt x="552" y="701"/>
                  <a:pt x="553" y="698"/>
                  <a:pt x="555" y="695"/>
                </a:cubicBezTo>
                <a:close/>
                <a:moveTo>
                  <a:pt x="452" y="456"/>
                </a:moveTo>
                <a:cubicBezTo>
                  <a:pt x="451" y="456"/>
                  <a:pt x="451" y="456"/>
                  <a:pt x="450" y="456"/>
                </a:cubicBezTo>
                <a:cubicBezTo>
                  <a:pt x="449" y="458"/>
                  <a:pt x="448" y="461"/>
                  <a:pt x="447" y="464"/>
                </a:cubicBezTo>
                <a:cubicBezTo>
                  <a:pt x="448" y="464"/>
                  <a:pt x="449" y="464"/>
                  <a:pt x="450" y="465"/>
                </a:cubicBezTo>
                <a:cubicBezTo>
                  <a:pt x="451" y="462"/>
                  <a:pt x="451" y="459"/>
                  <a:pt x="452" y="456"/>
                </a:cubicBezTo>
                <a:close/>
                <a:moveTo>
                  <a:pt x="393" y="704"/>
                </a:moveTo>
                <a:cubicBezTo>
                  <a:pt x="386" y="701"/>
                  <a:pt x="384" y="702"/>
                  <a:pt x="384" y="707"/>
                </a:cubicBezTo>
                <a:cubicBezTo>
                  <a:pt x="387" y="706"/>
                  <a:pt x="390" y="705"/>
                  <a:pt x="393" y="704"/>
                </a:cubicBezTo>
                <a:close/>
                <a:moveTo>
                  <a:pt x="339" y="643"/>
                </a:moveTo>
                <a:cubicBezTo>
                  <a:pt x="335" y="647"/>
                  <a:pt x="335" y="649"/>
                  <a:pt x="339" y="652"/>
                </a:cubicBezTo>
                <a:cubicBezTo>
                  <a:pt x="339" y="649"/>
                  <a:pt x="339" y="646"/>
                  <a:pt x="339" y="643"/>
                </a:cubicBezTo>
                <a:close/>
                <a:moveTo>
                  <a:pt x="245" y="702"/>
                </a:moveTo>
                <a:cubicBezTo>
                  <a:pt x="244" y="704"/>
                  <a:pt x="243" y="706"/>
                  <a:pt x="243" y="707"/>
                </a:cubicBezTo>
                <a:cubicBezTo>
                  <a:pt x="243" y="708"/>
                  <a:pt x="244" y="709"/>
                  <a:pt x="245" y="709"/>
                </a:cubicBezTo>
                <a:cubicBezTo>
                  <a:pt x="246" y="709"/>
                  <a:pt x="247" y="708"/>
                  <a:pt x="248" y="707"/>
                </a:cubicBezTo>
                <a:cubicBezTo>
                  <a:pt x="248" y="706"/>
                  <a:pt x="247" y="704"/>
                  <a:pt x="245" y="702"/>
                </a:cubicBezTo>
                <a:close/>
                <a:moveTo>
                  <a:pt x="203" y="926"/>
                </a:moveTo>
                <a:cubicBezTo>
                  <a:pt x="203" y="925"/>
                  <a:pt x="202" y="924"/>
                  <a:pt x="202" y="923"/>
                </a:cubicBezTo>
                <a:cubicBezTo>
                  <a:pt x="200" y="924"/>
                  <a:pt x="198" y="924"/>
                  <a:pt x="197" y="925"/>
                </a:cubicBezTo>
                <a:cubicBezTo>
                  <a:pt x="196" y="925"/>
                  <a:pt x="197" y="927"/>
                  <a:pt x="197" y="927"/>
                </a:cubicBezTo>
                <a:cubicBezTo>
                  <a:pt x="199" y="927"/>
                  <a:pt x="201" y="927"/>
                  <a:pt x="203" y="926"/>
                </a:cubicBezTo>
                <a:close/>
                <a:moveTo>
                  <a:pt x="604" y="919"/>
                </a:moveTo>
                <a:cubicBezTo>
                  <a:pt x="602" y="918"/>
                  <a:pt x="601" y="916"/>
                  <a:pt x="601" y="916"/>
                </a:cubicBezTo>
                <a:cubicBezTo>
                  <a:pt x="600" y="917"/>
                  <a:pt x="598" y="918"/>
                  <a:pt x="597" y="919"/>
                </a:cubicBezTo>
                <a:cubicBezTo>
                  <a:pt x="598" y="920"/>
                  <a:pt x="599" y="922"/>
                  <a:pt x="599" y="922"/>
                </a:cubicBezTo>
                <a:cubicBezTo>
                  <a:pt x="601" y="921"/>
                  <a:pt x="602" y="920"/>
                  <a:pt x="604" y="919"/>
                </a:cubicBezTo>
                <a:close/>
                <a:moveTo>
                  <a:pt x="497" y="714"/>
                </a:moveTo>
                <a:cubicBezTo>
                  <a:pt x="497" y="714"/>
                  <a:pt x="497" y="713"/>
                  <a:pt x="497" y="712"/>
                </a:cubicBezTo>
                <a:cubicBezTo>
                  <a:pt x="496" y="712"/>
                  <a:pt x="494" y="711"/>
                  <a:pt x="493" y="711"/>
                </a:cubicBezTo>
                <a:cubicBezTo>
                  <a:pt x="491" y="712"/>
                  <a:pt x="491" y="714"/>
                  <a:pt x="490" y="715"/>
                </a:cubicBezTo>
                <a:cubicBezTo>
                  <a:pt x="490" y="716"/>
                  <a:pt x="491" y="716"/>
                  <a:pt x="491" y="716"/>
                </a:cubicBezTo>
                <a:cubicBezTo>
                  <a:pt x="493" y="716"/>
                  <a:pt x="495" y="715"/>
                  <a:pt x="497" y="714"/>
                </a:cubicBezTo>
                <a:close/>
                <a:moveTo>
                  <a:pt x="344" y="42"/>
                </a:moveTo>
                <a:cubicBezTo>
                  <a:pt x="343" y="40"/>
                  <a:pt x="342" y="39"/>
                  <a:pt x="341" y="39"/>
                </a:cubicBezTo>
                <a:cubicBezTo>
                  <a:pt x="340" y="39"/>
                  <a:pt x="338" y="41"/>
                  <a:pt x="338" y="42"/>
                </a:cubicBezTo>
                <a:cubicBezTo>
                  <a:pt x="338" y="43"/>
                  <a:pt x="340" y="44"/>
                  <a:pt x="341" y="45"/>
                </a:cubicBezTo>
                <a:cubicBezTo>
                  <a:pt x="342" y="45"/>
                  <a:pt x="343" y="43"/>
                  <a:pt x="344" y="42"/>
                </a:cubicBezTo>
                <a:close/>
                <a:moveTo>
                  <a:pt x="20" y="610"/>
                </a:moveTo>
                <a:cubicBezTo>
                  <a:pt x="19" y="610"/>
                  <a:pt x="18" y="610"/>
                  <a:pt x="17" y="610"/>
                </a:cubicBezTo>
                <a:cubicBezTo>
                  <a:pt x="17" y="613"/>
                  <a:pt x="18" y="615"/>
                  <a:pt x="18" y="618"/>
                </a:cubicBezTo>
                <a:cubicBezTo>
                  <a:pt x="18" y="618"/>
                  <a:pt x="19" y="618"/>
                  <a:pt x="20" y="618"/>
                </a:cubicBezTo>
                <a:cubicBezTo>
                  <a:pt x="20" y="615"/>
                  <a:pt x="20" y="613"/>
                  <a:pt x="20" y="610"/>
                </a:cubicBezTo>
                <a:close/>
                <a:moveTo>
                  <a:pt x="601" y="715"/>
                </a:moveTo>
                <a:cubicBezTo>
                  <a:pt x="601" y="715"/>
                  <a:pt x="601" y="714"/>
                  <a:pt x="601" y="713"/>
                </a:cubicBezTo>
                <a:cubicBezTo>
                  <a:pt x="599" y="713"/>
                  <a:pt x="597" y="713"/>
                  <a:pt x="595" y="713"/>
                </a:cubicBezTo>
                <a:cubicBezTo>
                  <a:pt x="595" y="713"/>
                  <a:pt x="595" y="715"/>
                  <a:pt x="595" y="716"/>
                </a:cubicBezTo>
                <a:cubicBezTo>
                  <a:pt x="597" y="716"/>
                  <a:pt x="599" y="716"/>
                  <a:pt x="601" y="715"/>
                </a:cubicBezTo>
                <a:close/>
                <a:moveTo>
                  <a:pt x="388" y="791"/>
                </a:moveTo>
                <a:cubicBezTo>
                  <a:pt x="386" y="793"/>
                  <a:pt x="385" y="795"/>
                  <a:pt x="385" y="796"/>
                </a:cubicBezTo>
                <a:cubicBezTo>
                  <a:pt x="385" y="797"/>
                  <a:pt x="386" y="798"/>
                  <a:pt x="386" y="798"/>
                </a:cubicBezTo>
                <a:cubicBezTo>
                  <a:pt x="388" y="797"/>
                  <a:pt x="389" y="796"/>
                  <a:pt x="390" y="794"/>
                </a:cubicBezTo>
                <a:cubicBezTo>
                  <a:pt x="390" y="794"/>
                  <a:pt x="389" y="793"/>
                  <a:pt x="388" y="791"/>
                </a:cubicBezTo>
                <a:close/>
                <a:moveTo>
                  <a:pt x="81" y="711"/>
                </a:moveTo>
                <a:cubicBezTo>
                  <a:pt x="81" y="711"/>
                  <a:pt x="82" y="711"/>
                  <a:pt x="83" y="711"/>
                </a:cubicBezTo>
                <a:cubicBezTo>
                  <a:pt x="83" y="709"/>
                  <a:pt x="84" y="707"/>
                  <a:pt x="83" y="706"/>
                </a:cubicBezTo>
                <a:cubicBezTo>
                  <a:pt x="83" y="705"/>
                  <a:pt x="81" y="704"/>
                  <a:pt x="80" y="703"/>
                </a:cubicBezTo>
                <a:cubicBezTo>
                  <a:pt x="80" y="704"/>
                  <a:pt x="80" y="704"/>
                  <a:pt x="79" y="704"/>
                </a:cubicBezTo>
                <a:cubicBezTo>
                  <a:pt x="80" y="706"/>
                  <a:pt x="80" y="709"/>
                  <a:pt x="81" y="711"/>
                </a:cubicBezTo>
                <a:close/>
                <a:moveTo>
                  <a:pt x="74" y="804"/>
                </a:moveTo>
                <a:cubicBezTo>
                  <a:pt x="77" y="800"/>
                  <a:pt x="77" y="798"/>
                  <a:pt x="72" y="796"/>
                </a:cubicBezTo>
                <a:cubicBezTo>
                  <a:pt x="72" y="799"/>
                  <a:pt x="73" y="801"/>
                  <a:pt x="74" y="804"/>
                </a:cubicBezTo>
                <a:close/>
                <a:moveTo>
                  <a:pt x="310" y="675"/>
                </a:moveTo>
                <a:cubicBezTo>
                  <a:pt x="310" y="674"/>
                  <a:pt x="309" y="673"/>
                  <a:pt x="309" y="672"/>
                </a:cubicBezTo>
                <a:cubicBezTo>
                  <a:pt x="307" y="673"/>
                  <a:pt x="305" y="673"/>
                  <a:pt x="303" y="674"/>
                </a:cubicBezTo>
                <a:cubicBezTo>
                  <a:pt x="303" y="674"/>
                  <a:pt x="304" y="676"/>
                  <a:pt x="304" y="676"/>
                </a:cubicBezTo>
                <a:cubicBezTo>
                  <a:pt x="306" y="676"/>
                  <a:pt x="308" y="675"/>
                  <a:pt x="310" y="675"/>
                </a:cubicBezTo>
                <a:close/>
                <a:moveTo>
                  <a:pt x="483" y="646"/>
                </a:moveTo>
                <a:cubicBezTo>
                  <a:pt x="483" y="646"/>
                  <a:pt x="484" y="646"/>
                  <a:pt x="485" y="646"/>
                </a:cubicBezTo>
                <a:cubicBezTo>
                  <a:pt x="484" y="643"/>
                  <a:pt x="484" y="640"/>
                  <a:pt x="484" y="637"/>
                </a:cubicBezTo>
                <a:cubicBezTo>
                  <a:pt x="483" y="637"/>
                  <a:pt x="482" y="637"/>
                  <a:pt x="481" y="637"/>
                </a:cubicBezTo>
                <a:cubicBezTo>
                  <a:pt x="482" y="640"/>
                  <a:pt x="482" y="643"/>
                  <a:pt x="483" y="646"/>
                </a:cubicBezTo>
                <a:close/>
                <a:moveTo>
                  <a:pt x="621" y="733"/>
                </a:moveTo>
                <a:cubicBezTo>
                  <a:pt x="623" y="731"/>
                  <a:pt x="624" y="730"/>
                  <a:pt x="625" y="729"/>
                </a:cubicBezTo>
                <a:cubicBezTo>
                  <a:pt x="624" y="728"/>
                  <a:pt x="623" y="727"/>
                  <a:pt x="622" y="727"/>
                </a:cubicBezTo>
                <a:cubicBezTo>
                  <a:pt x="621" y="727"/>
                  <a:pt x="620" y="729"/>
                  <a:pt x="619" y="730"/>
                </a:cubicBezTo>
                <a:cubicBezTo>
                  <a:pt x="619" y="731"/>
                  <a:pt x="620" y="731"/>
                  <a:pt x="621" y="733"/>
                </a:cubicBezTo>
                <a:close/>
                <a:moveTo>
                  <a:pt x="354" y="847"/>
                </a:moveTo>
                <a:cubicBezTo>
                  <a:pt x="355" y="847"/>
                  <a:pt x="355" y="848"/>
                  <a:pt x="356" y="848"/>
                </a:cubicBezTo>
                <a:cubicBezTo>
                  <a:pt x="360" y="845"/>
                  <a:pt x="361" y="844"/>
                  <a:pt x="359" y="839"/>
                </a:cubicBezTo>
                <a:cubicBezTo>
                  <a:pt x="357" y="842"/>
                  <a:pt x="356" y="845"/>
                  <a:pt x="354" y="847"/>
                </a:cubicBezTo>
                <a:close/>
                <a:moveTo>
                  <a:pt x="601" y="857"/>
                </a:moveTo>
                <a:cubicBezTo>
                  <a:pt x="602" y="858"/>
                  <a:pt x="603" y="858"/>
                  <a:pt x="604" y="858"/>
                </a:cubicBezTo>
                <a:cubicBezTo>
                  <a:pt x="605" y="856"/>
                  <a:pt x="605" y="854"/>
                  <a:pt x="606" y="851"/>
                </a:cubicBezTo>
                <a:cubicBezTo>
                  <a:pt x="605" y="851"/>
                  <a:pt x="604" y="851"/>
                  <a:pt x="603" y="851"/>
                </a:cubicBezTo>
                <a:cubicBezTo>
                  <a:pt x="602" y="853"/>
                  <a:pt x="602" y="855"/>
                  <a:pt x="601" y="857"/>
                </a:cubicBezTo>
                <a:close/>
                <a:moveTo>
                  <a:pt x="655" y="893"/>
                </a:moveTo>
                <a:cubicBezTo>
                  <a:pt x="653" y="892"/>
                  <a:pt x="652" y="891"/>
                  <a:pt x="651" y="891"/>
                </a:cubicBezTo>
                <a:cubicBezTo>
                  <a:pt x="650" y="891"/>
                  <a:pt x="648" y="892"/>
                  <a:pt x="648" y="893"/>
                </a:cubicBezTo>
                <a:cubicBezTo>
                  <a:pt x="648" y="894"/>
                  <a:pt x="649" y="896"/>
                  <a:pt x="650" y="896"/>
                </a:cubicBezTo>
                <a:cubicBezTo>
                  <a:pt x="651" y="896"/>
                  <a:pt x="653" y="895"/>
                  <a:pt x="655" y="893"/>
                </a:cubicBezTo>
                <a:close/>
                <a:moveTo>
                  <a:pt x="421" y="500"/>
                </a:moveTo>
                <a:cubicBezTo>
                  <a:pt x="422" y="500"/>
                  <a:pt x="422" y="500"/>
                  <a:pt x="423" y="500"/>
                </a:cubicBezTo>
                <a:cubicBezTo>
                  <a:pt x="423" y="498"/>
                  <a:pt x="423" y="496"/>
                  <a:pt x="423" y="494"/>
                </a:cubicBezTo>
                <a:cubicBezTo>
                  <a:pt x="423" y="494"/>
                  <a:pt x="421" y="494"/>
                  <a:pt x="420" y="494"/>
                </a:cubicBezTo>
                <a:cubicBezTo>
                  <a:pt x="420" y="496"/>
                  <a:pt x="420" y="498"/>
                  <a:pt x="421" y="500"/>
                </a:cubicBezTo>
                <a:close/>
                <a:moveTo>
                  <a:pt x="624" y="855"/>
                </a:moveTo>
                <a:cubicBezTo>
                  <a:pt x="625" y="853"/>
                  <a:pt x="626" y="851"/>
                  <a:pt x="626" y="850"/>
                </a:cubicBezTo>
                <a:cubicBezTo>
                  <a:pt x="626" y="849"/>
                  <a:pt x="625" y="848"/>
                  <a:pt x="624" y="848"/>
                </a:cubicBezTo>
                <a:cubicBezTo>
                  <a:pt x="623" y="849"/>
                  <a:pt x="621" y="850"/>
                  <a:pt x="621" y="851"/>
                </a:cubicBezTo>
                <a:cubicBezTo>
                  <a:pt x="621" y="852"/>
                  <a:pt x="623" y="853"/>
                  <a:pt x="624" y="855"/>
                </a:cubicBezTo>
                <a:close/>
                <a:moveTo>
                  <a:pt x="715" y="703"/>
                </a:moveTo>
                <a:cubicBezTo>
                  <a:pt x="715" y="702"/>
                  <a:pt x="714" y="701"/>
                  <a:pt x="714" y="701"/>
                </a:cubicBezTo>
                <a:cubicBezTo>
                  <a:pt x="713" y="701"/>
                  <a:pt x="711" y="701"/>
                  <a:pt x="710" y="702"/>
                </a:cubicBezTo>
                <a:cubicBezTo>
                  <a:pt x="709" y="703"/>
                  <a:pt x="709" y="705"/>
                  <a:pt x="709" y="707"/>
                </a:cubicBezTo>
                <a:cubicBezTo>
                  <a:pt x="710" y="707"/>
                  <a:pt x="710" y="707"/>
                  <a:pt x="711" y="707"/>
                </a:cubicBezTo>
                <a:cubicBezTo>
                  <a:pt x="712" y="706"/>
                  <a:pt x="714" y="704"/>
                  <a:pt x="715" y="703"/>
                </a:cubicBezTo>
                <a:close/>
                <a:moveTo>
                  <a:pt x="338" y="888"/>
                </a:moveTo>
                <a:cubicBezTo>
                  <a:pt x="338" y="887"/>
                  <a:pt x="337" y="887"/>
                  <a:pt x="337" y="886"/>
                </a:cubicBezTo>
                <a:cubicBezTo>
                  <a:pt x="335" y="886"/>
                  <a:pt x="334" y="887"/>
                  <a:pt x="332" y="888"/>
                </a:cubicBezTo>
                <a:cubicBezTo>
                  <a:pt x="332" y="888"/>
                  <a:pt x="333" y="890"/>
                  <a:pt x="333" y="891"/>
                </a:cubicBezTo>
                <a:cubicBezTo>
                  <a:pt x="335" y="890"/>
                  <a:pt x="336" y="889"/>
                  <a:pt x="338" y="888"/>
                </a:cubicBezTo>
                <a:close/>
                <a:moveTo>
                  <a:pt x="747" y="888"/>
                </a:moveTo>
                <a:cubicBezTo>
                  <a:pt x="746" y="887"/>
                  <a:pt x="745" y="887"/>
                  <a:pt x="744" y="887"/>
                </a:cubicBezTo>
                <a:cubicBezTo>
                  <a:pt x="743" y="889"/>
                  <a:pt x="743" y="891"/>
                  <a:pt x="742" y="893"/>
                </a:cubicBezTo>
                <a:cubicBezTo>
                  <a:pt x="743" y="893"/>
                  <a:pt x="745" y="894"/>
                  <a:pt x="745" y="893"/>
                </a:cubicBezTo>
                <a:cubicBezTo>
                  <a:pt x="745" y="892"/>
                  <a:pt x="746" y="889"/>
                  <a:pt x="747" y="888"/>
                </a:cubicBezTo>
                <a:close/>
                <a:moveTo>
                  <a:pt x="263" y="964"/>
                </a:moveTo>
                <a:cubicBezTo>
                  <a:pt x="264" y="962"/>
                  <a:pt x="265" y="961"/>
                  <a:pt x="265" y="960"/>
                </a:cubicBezTo>
                <a:cubicBezTo>
                  <a:pt x="264" y="959"/>
                  <a:pt x="263" y="958"/>
                  <a:pt x="262" y="957"/>
                </a:cubicBezTo>
                <a:cubicBezTo>
                  <a:pt x="261" y="958"/>
                  <a:pt x="260" y="959"/>
                  <a:pt x="260" y="960"/>
                </a:cubicBezTo>
                <a:cubicBezTo>
                  <a:pt x="260" y="961"/>
                  <a:pt x="261" y="962"/>
                  <a:pt x="263" y="964"/>
                </a:cubicBezTo>
                <a:close/>
                <a:moveTo>
                  <a:pt x="753" y="706"/>
                </a:moveTo>
                <a:cubicBezTo>
                  <a:pt x="752" y="705"/>
                  <a:pt x="751" y="704"/>
                  <a:pt x="750" y="704"/>
                </a:cubicBezTo>
                <a:cubicBezTo>
                  <a:pt x="749" y="705"/>
                  <a:pt x="748" y="706"/>
                  <a:pt x="747" y="707"/>
                </a:cubicBezTo>
                <a:cubicBezTo>
                  <a:pt x="747" y="708"/>
                  <a:pt x="748" y="709"/>
                  <a:pt x="749" y="710"/>
                </a:cubicBezTo>
                <a:cubicBezTo>
                  <a:pt x="750" y="709"/>
                  <a:pt x="751" y="708"/>
                  <a:pt x="753" y="706"/>
                </a:cubicBezTo>
                <a:close/>
                <a:moveTo>
                  <a:pt x="157" y="915"/>
                </a:moveTo>
                <a:cubicBezTo>
                  <a:pt x="155" y="913"/>
                  <a:pt x="154" y="912"/>
                  <a:pt x="152" y="912"/>
                </a:cubicBezTo>
                <a:cubicBezTo>
                  <a:pt x="152" y="912"/>
                  <a:pt x="150" y="914"/>
                  <a:pt x="151" y="914"/>
                </a:cubicBezTo>
                <a:cubicBezTo>
                  <a:pt x="151" y="915"/>
                  <a:pt x="152" y="917"/>
                  <a:pt x="153" y="917"/>
                </a:cubicBezTo>
                <a:cubicBezTo>
                  <a:pt x="154" y="917"/>
                  <a:pt x="155" y="916"/>
                  <a:pt x="157" y="915"/>
                </a:cubicBezTo>
                <a:close/>
                <a:moveTo>
                  <a:pt x="304" y="27"/>
                </a:moveTo>
                <a:cubicBezTo>
                  <a:pt x="304" y="27"/>
                  <a:pt x="303" y="28"/>
                  <a:pt x="303" y="28"/>
                </a:cubicBezTo>
                <a:cubicBezTo>
                  <a:pt x="306" y="31"/>
                  <a:pt x="308" y="33"/>
                  <a:pt x="311" y="36"/>
                </a:cubicBezTo>
                <a:cubicBezTo>
                  <a:pt x="312" y="35"/>
                  <a:pt x="312" y="35"/>
                  <a:pt x="312" y="34"/>
                </a:cubicBezTo>
                <a:cubicBezTo>
                  <a:pt x="310" y="32"/>
                  <a:pt x="307" y="29"/>
                  <a:pt x="304" y="27"/>
                </a:cubicBezTo>
                <a:close/>
                <a:moveTo>
                  <a:pt x="451" y="931"/>
                </a:moveTo>
                <a:cubicBezTo>
                  <a:pt x="452" y="931"/>
                  <a:pt x="453" y="930"/>
                  <a:pt x="454" y="930"/>
                </a:cubicBezTo>
                <a:cubicBezTo>
                  <a:pt x="454" y="928"/>
                  <a:pt x="453" y="926"/>
                  <a:pt x="453" y="924"/>
                </a:cubicBezTo>
                <a:cubicBezTo>
                  <a:pt x="452" y="924"/>
                  <a:pt x="451" y="924"/>
                  <a:pt x="451" y="924"/>
                </a:cubicBezTo>
                <a:cubicBezTo>
                  <a:pt x="450" y="927"/>
                  <a:pt x="451" y="929"/>
                  <a:pt x="451" y="931"/>
                </a:cubicBezTo>
                <a:close/>
                <a:moveTo>
                  <a:pt x="592" y="92"/>
                </a:moveTo>
                <a:cubicBezTo>
                  <a:pt x="591" y="92"/>
                  <a:pt x="591" y="93"/>
                  <a:pt x="591" y="93"/>
                </a:cubicBezTo>
                <a:cubicBezTo>
                  <a:pt x="592" y="95"/>
                  <a:pt x="593" y="97"/>
                  <a:pt x="595" y="99"/>
                </a:cubicBezTo>
                <a:cubicBezTo>
                  <a:pt x="595" y="99"/>
                  <a:pt x="596" y="99"/>
                  <a:pt x="597" y="99"/>
                </a:cubicBezTo>
                <a:cubicBezTo>
                  <a:pt x="597" y="98"/>
                  <a:pt x="597" y="97"/>
                  <a:pt x="597" y="96"/>
                </a:cubicBezTo>
                <a:cubicBezTo>
                  <a:pt x="595" y="95"/>
                  <a:pt x="593" y="94"/>
                  <a:pt x="592" y="92"/>
                </a:cubicBezTo>
                <a:close/>
                <a:moveTo>
                  <a:pt x="764" y="787"/>
                </a:moveTo>
                <a:cubicBezTo>
                  <a:pt x="763" y="787"/>
                  <a:pt x="762" y="786"/>
                  <a:pt x="762" y="786"/>
                </a:cubicBezTo>
                <a:cubicBezTo>
                  <a:pt x="760" y="787"/>
                  <a:pt x="759" y="789"/>
                  <a:pt x="757" y="791"/>
                </a:cubicBezTo>
                <a:cubicBezTo>
                  <a:pt x="758" y="792"/>
                  <a:pt x="759" y="792"/>
                  <a:pt x="759" y="792"/>
                </a:cubicBezTo>
                <a:cubicBezTo>
                  <a:pt x="761" y="791"/>
                  <a:pt x="762" y="789"/>
                  <a:pt x="764" y="787"/>
                </a:cubicBezTo>
                <a:close/>
                <a:moveTo>
                  <a:pt x="490" y="802"/>
                </a:moveTo>
                <a:cubicBezTo>
                  <a:pt x="490" y="802"/>
                  <a:pt x="491" y="803"/>
                  <a:pt x="492" y="803"/>
                </a:cubicBezTo>
                <a:cubicBezTo>
                  <a:pt x="493" y="801"/>
                  <a:pt x="493" y="799"/>
                  <a:pt x="493" y="797"/>
                </a:cubicBezTo>
                <a:cubicBezTo>
                  <a:pt x="493" y="797"/>
                  <a:pt x="491" y="796"/>
                  <a:pt x="491" y="797"/>
                </a:cubicBezTo>
                <a:cubicBezTo>
                  <a:pt x="490" y="798"/>
                  <a:pt x="490" y="800"/>
                  <a:pt x="490" y="802"/>
                </a:cubicBezTo>
                <a:close/>
                <a:moveTo>
                  <a:pt x="751" y="415"/>
                </a:moveTo>
                <a:cubicBezTo>
                  <a:pt x="751" y="414"/>
                  <a:pt x="751" y="414"/>
                  <a:pt x="751" y="414"/>
                </a:cubicBezTo>
                <a:cubicBezTo>
                  <a:pt x="749" y="413"/>
                  <a:pt x="747" y="413"/>
                  <a:pt x="745" y="413"/>
                </a:cubicBezTo>
                <a:cubicBezTo>
                  <a:pt x="745" y="413"/>
                  <a:pt x="744" y="415"/>
                  <a:pt x="743" y="416"/>
                </a:cubicBezTo>
                <a:cubicBezTo>
                  <a:pt x="744" y="416"/>
                  <a:pt x="745" y="417"/>
                  <a:pt x="746" y="417"/>
                </a:cubicBezTo>
                <a:cubicBezTo>
                  <a:pt x="748" y="416"/>
                  <a:pt x="750" y="415"/>
                  <a:pt x="751" y="415"/>
                </a:cubicBezTo>
                <a:close/>
                <a:moveTo>
                  <a:pt x="665" y="838"/>
                </a:moveTo>
                <a:cubicBezTo>
                  <a:pt x="663" y="836"/>
                  <a:pt x="662" y="835"/>
                  <a:pt x="661" y="834"/>
                </a:cubicBezTo>
                <a:cubicBezTo>
                  <a:pt x="660" y="834"/>
                  <a:pt x="659" y="836"/>
                  <a:pt x="659" y="836"/>
                </a:cubicBezTo>
                <a:cubicBezTo>
                  <a:pt x="660" y="837"/>
                  <a:pt x="661" y="839"/>
                  <a:pt x="662" y="840"/>
                </a:cubicBezTo>
                <a:cubicBezTo>
                  <a:pt x="662" y="840"/>
                  <a:pt x="664" y="839"/>
                  <a:pt x="665" y="838"/>
                </a:cubicBezTo>
                <a:close/>
                <a:moveTo>
                  <a:pt x="441" y="171"/>
                </a:moveTo>
                <a:cubicBezTo>
                  <a:pt x="438" y="172"/>
                  <a:pt x="436" y="173"/>
                  <a:pt x="433" y="174"/>
                </a:cubicBezTo>
                <a:cubicBezTo>
                  <a:pt x="437" y="176"/>
                  <a:pt x="439" y="178"/>
                  <a:pt x="441" y="171"/>
                </a:cubicBezTo>
                <a:close/>
                <a:moveTo>
                  <a:pt x="624" y="915"/>
                </a:moveTo>
                <a:cubicBezTo>
                  <a:pt x="623" y="914"/>
                  <a:pt x="623" y="914"/>
                  <a:pt x="622" y="914"/>
                </a:cubicBezTo>
                <a:cubicBezTo>
                  <a:pt x="621" y="915"/>
                  <a:pt x="620" y="917"/>
                  <a:pt x="620" y="918"/>
                </a:cubicBezTo>
                <a:cubicBezTo>
                  <a:pt x="620" y="919"/>
                  <a:pt x="622" y="920"/>
                  <a:pt x="622" y="920"/>
                </a:cubicBezTo>
                <a:cubicBezTo>
                  <a:pt x="624" y="920"/>
                  <a:pt x="625" y="919"/>
                  <a:pt x="626" y="917"/>
                </a:cubicBezTo>
                <a:cubicBezTo>
                  <a:pt x="626" y="917"/>
                  <a:pt x="625" y="916"/>
                  <a:pt x="624" y="915"/>
                </a:cubicBezTo>
                <a:close/>
                <a:moveTo>
                  <a:pt x="613" y="238"/>
                </a:moveTo>
                <a:cubicBezTo>
                  <a:pt x="613" y="238"/>
                  <a:pt x="613" y="239"/>
                  <a:pt x="613" y="239"/>
                </a:cubicBezTo>
                <a:cubicBezTo>
                  <a:pt x="616" y="240"/>
                  <a:pt x="619" y="241"/>
                  <a:pt x="622" y="241"/>
                </a:cubicBezTo>
                <a:cubicBezTo>
                  <a:pt x="623" y="240"/>
                  <a:pt x="623" y="240"/>
                  <a:pt x="623" y="239"/>
                </a:cubicBezTo>
                <a:cubicBezTo>
                  <a:pt x="620" y="238"/>
                  <a:pt x="616" y="238"/>
                  <a:pt x="613" y="238"/>
                </a:cubicBezTo>
                <a:close/>
                <a:moveTo>
                  <a:pt x="800" y="618"/>
                </a:moveTo>
                <a:cubicBezTo>
                  <a:pt x="796" y="619"/>
                  <a:pt x="794" y="620"/>
                  <a:pt x="792" y="620"/>
                </a:cubicBezTo>
                <a:cubicBezTo>
                  <a:pt x="793" y="621"/>
                  <a:pt x="793" y="622"/>
                  <a:pt x="794" y="623"/>
                </a:cubicBezTo>
                <a:cubicBezTo>
                  <a:pt x="796" y="623"/>
                  <a:pt x="798" y="623"/>
                  <a:pt x="800" y="618"/>
                </a:cubicBezTo>
                <a:close/>
                <a:moveTo>
                  <a:pt x="157" y="790"/>
                </a:moveTo>
                <a:cubicBezTo>
                  <a:pt x="155" y="789"/>
                  <a:pt x="154" y="788"/>
                  <a:pt x="152" y="788"/>
                </a:cubicBezTo>
                <a:cubicBezTo>
                  <a:pt x="152" y="788"/>
                  <a:pt x="151" y="790"/>
                  <a:pt x="150" y="790"/>
                </a:cubicBezTo>
                <a:cubicBezTo>
                  <a:pt x="151" y="791"/>
                  <a:pt x="152" y="792"/>
                  <a:pt x="153" y="793"/>
                </a:cubicBezTo>
                <a:cubicBezTo>
                  <a:pt x="154" y="793"/>
                  <a:pt x="155" y="791"/>
                  <a:pt x="157" y="790"/>
                </a:cubicBezTo>
                <a:close/>
                <a:moveTo>
                  <a:pt x="712" y="628"/>
                </a:moveTo>
                <a:cubicBezTo>
                  <a:pt x="708" y="626"/>
                  <a:pt x="705" y="625"/>
                  <a:pt x="703" y="628"/>
                </a:cubicBezTo>
                <a:cubicBezTo>
                  <a:pt x="704" y="629"/>
                  <a:pt x="704" y="630"/>
                  <a:pt x="704" y="630"/>
                </a:cubicBezTo>
                <a:cubicBezTo>
                  <a:pt x="706" y="630"/>
                  <a:pt x="709" y="629"/>
                  <a:pt x="712" y="628"/>
                </a:cubicBezTo>
                <a:close/>
                <a:moveTo>
                  <a:pt x="798" y="488"/>
                </a:moveTo>
                <a:cubicBezTo>
                  <a:pt x="798" y="487"/>
                  <a:pt x="798" y="487"/>
                  <a:pt x="797" y="486"/>
                </a:cubicBezTo>
                <a:cubicBezTo>
                  <a:pt x="793" y="485"/>
                  <a:pt x="792" y="490"/>
                  <a:pt x="789" y="491"/>
                </a:cubicBezTo>
                <a:cubicBezTo>
                  <a:pt x="790" y="491"/>
                  <a:pt x="790" y="492"/>
                  <a:pt x="790" y="492"/>
                </a:cubicBezTo>
                <a:cubicBezTo>
                  <a:pt x="793" y="491"/>
                  <a:pt x="796" y="489"/>
                  <a:pt x="798" y="488"/>
                </a:cubicBezTo>
                <a:close/>
                <a:moveTo>
                  <a:pt x="393" y="645"/>
                </a:moveTo>
                <a:cubicBezTo>
                  <a:pt x="394" y="644"/>
                  <a:pt x="394" y="644"/>
                  <a:pt x="395" y="644"/>
                </a:cubicBezTo>
                <a:cubicBezTo>
                  <a:pt x="394" y="641"/>
                  <a:pt x="393" y="639"/>
                  <a:pt x="392" y="637"/>
                </a:cubicBezTo>
                <a:cubicBezTo>
                  <a:pt x="391" y="638"/>
                  <a:pt x="390" y="638"/>
                  <a:pt x="390" y="638"/>
                </a:cubicBezTo>
                <a:cubicBezTo>
                  <a:pt x="391" y="640"/>
                  <a:pt x="392" y="643"/>
                  <a:pt x="393" y="645"/>
                </a:cubicBezTo>
                <a:close/>
                <a:moveTo>
                  <a:pt x="615" y="694"/>
                </a:moveTo>
                <a:cubicBezTo>
                  <a:pt x="616" y="692"/>
                  <a:pt x="618" y="690"/>
                  <a:pt x="618" y="689"/>
                </a:cubicBezTo>
                <a:cubicBezTo>
                  <a:pt x="617" y="688"/>
                  <a:pt x="616" y="687"/>
                  <a:pt x="615" y="687"/>
                </a:cubicBezTo>
                <a:cubicBezTo>
                  <a:pt x="614" y="687"/>
                  <a:pt x="612" y="688"/>
                  <a:pt x="612" y="689"/>
                </a:cubicBezTo>
                <a:cubicBezTo>
                  <a:pt x="612" y="690"/>
                  <a:pt x="613" y="691"/>
                  <a:pt x="615" y="694"/>
                </a:cubicBezTo>
                <a:close/>
                <a:moveTo>
                  <a:pt x="92" y="656"/>
                </a:moveTo>
                <a:cubicBezTo>
                  <a:pt x="90" y="654"/>
                  <a:pt x="89" y="653"/>
                  <a:pt x="88" y="653"/>
                </a:cubicBezTo>
                <a:cubicBezTo>
                  <a:pt x="87" y="653"/>
                  <a:pt x="86" y="655"/>
                  <a:pt x="85" y="656"/>
                </a:cubicBezTo>
                <a:cubicBezTo>
                  <a:pt x="86" y="656"/>
                  <a:pt x="87" y="658"/>
                  <a:pt x="88" y="658"/>
                </a:cubicBezTo>
                <a:cubicBezTo>
                  <a:pt x="89" y="658"/>
                  <a:pt x="90" y="657"/>
                  <a:pt x="92" y="656"/>
                </a:cubicBezTo>
                <a:close/>
                <a:moveTo>
                  <a:pt x="658" y="687"/>
                </a:moveTo>
                <a:cubicBezTo>
                  <a:pt x="657" y="688"/>
                  <a:pt x="656" y="689"/>
                  <a:pt x="656" y="690"/>
                </a:cubicBezTo>
                <a:cubicBezTo>
                  <a:pt x="657" y="691"/>
                  <a:pt x="658" y="692"/>
                  <a:pt x="659" y="693"/>
                </a:cubicBezTo>
                <a:cubicBezTo>
                  <a:pt x="660" y="693"/>
                  <a:pt x="662" y="691"/>
                  <a:pt x="662" y="691"/>
                </a:cubicBezTo>
                <a:cubicBezTo>
                  <a:pt x="661" y="689"/>
                  <a:pt x="660" y="688"/>
                  <a:pt x="658" y="687"/>
                </a:cubicBezTo>
                <a:close/>
                <a:moveTo>
                  <a:pt x="393" y="331"/>
                </a:moveTo>
                <a:cubicBezTo>
                  <a:pt x="391" y="329"/>
                  <a:pt x="390" y="328"/>
                  <a:pt x="388" y="328"/>
                </a:cubicBezTo>
                <a:cubicBezTo>
                  <a:pt x="388" y="328"/>
                  <a:pt x="387" y="329"/>
                  <a:pt x="386" y="330"/>
                </a:cubicBezTo>
                <a:cubicBezTo>
                  <a:pt x="387" y="331"/>
                  <a:pt x="388" y="332"/>
                  <a:pt x="389" y="333"/>
                </a:cubicBezTo>
                <a:cubicBezTo>
                  <a:pt x="390" y="333"/>
                  <a:pt x="391" y="332"/>
                  <a:pt x="393" y="331"/>
                </a:cubicBezTo>
                <a:close/>
                <a:moveTo>
                  <a:pt x="733" y="524"/>
                </a:moveTo>
                <a:cubicBezTo>
                  <a:pt x="734" y="523"/>
                  <a:pt x="734" y="523"/>
                  <a:pt x="734" y="522"/>
                </a:cubicBezTo>
                <a:cubicBezTo>
                  <a:pt x="730" y="522"/>
                  <a:pt x="727" y="522"/>
                  <a:pt x="724" y="522"/>
                </a:cubicBezTo>
                <a:cubicBezTo>
                  <a:pt x="723" y="522"/>
                  <a:pt x="723" y="523"/>
                  <a:pt x="723" y="523"/>
                </a:cubicBezTo>
                <a:cubicBezTo>
                  <a:pt x="727" y="523"/>
                  <a:pt x="730" y="524"/>
                  <a:pt x="733" y="524"/>
                </a:cubicBezTo>
                <a:close/>
                <a:moveTo>
                  <a:pt x="425" y="175"/>
                </a:moveTo>
                <a:cubicBezTo>
                  <a:pt x="421" y="174"/>
                  <a:pt x="419" y="173"/>
                  <a:pt x="416" y="172"/>
                </a:cubicBezTo>
                <a:cubicBezTo>
                  <a:pt x="416" y="174"/>
                  <a:pt x="416" y="175"/>
                  <a:pt x="416" y="177"/>
                </a:cubicBezTo>
                <a:cubicBezTo>
                  <a:pt x="419" y="176"/>
                  <a:pt x="422" y="176"/>
                  <a:pt x="425" y="175"/>
                </a:cubicBezTo>
                <a:close/>
                <a:moveTo>
                  <a:pt x="535" y="906"/>
                </a:moveTo>
                <a:cubicBezTo>
                  <a:pt x="534" y="905"/>
                  <a:pt x="534" y="904"/>
                  <a:pt x="533" y="903"/>
                </a:cubicBezTo>
                <a:cubicBezTo>
                  <a:pt x="532" y="903"/>
                  <a:pt x="531" y="902"/>
                  <a:pt x="530" y="902"/>
                </a:cubicBezTo>
                <a:cubicBezTo>
                  <a:pt x="529" y="903"/>
                  <a:pt x="528" y="904"/>
                  <a:pt x="528" y="905"/>
                </a:cubicBezTo>
                <a:cubicBezTo>
                  <a:pt x="528" y="906"/>
                  <a:pt x="529" y="908"/>
                  <a:pt x="530" y="908"/>
                </a:cubicBezTo>
                <a:cubicBezTo>
                  <a:pt x="532" y="907"/>
                  <a:pt x="533" y="907"/>
                  <a:pt x="535" y="906"/>
                </a:cubicBezTo>
                <a:close/>
                <a:moveTo>
                  <a:pt x="726" y="611"/>
                </a:moveTo>
                <a:cubicBezTo>
                  <a:pt x="726" y="610"/>
                  <a:pt x="726" y="609"/>
                  <a:pt x="726" y="609"/>
                </a:cubicBezTo>
                <a:cubicBezTo>
                  <a:pt x="723" y="609"/>
                  <a:pt x="721" y="609"/>
                  <a:pt x="719" y="609"/>
                </a:cubicBezTo>
                <a:cubicBezTo>
                  <a:pt x="719" y="609"/>
                  <a:pt x="719" y="611"/>
                  <a:pt x="719" y="612"/>
                </a:cubicBezTo>
                <a:cubicBezTo>
                  <a:pt x="721" y="612"/>
                  <a:pt x="724" y="612"/>
                  <a:pt x="726" y="611"/>
                </a:cubicBezTo>
                <a:close/>
                <a:moveTo>
                  <a:pt x="215" y="934"/>
                </a:moveTo>
                <a:cubicBezTo>
                  <a:pt x="213" y="933"/>
                  <a:pt x="212" y="932"/>
                  <a:pt x="211" y="932"/>
                </a:cubicBezTo>
                <a:cubicBezTo>
                  <a:pt x="210" y="932"/>
                  <a:pt x="210" y="934"/>
                  <a:pt x="209" y="934"/>
                </a:cubicBezTo>
                <a:cubicBezTo>
                  <a:pt x="210" y="935"/>
                  <a:pt x="211" y="936"/>
                  <a:pt x="212" y="938"/>
                </a:cubicBezTo>
                <a:cubicBezTo>
                  <a:pt x="213" y="937"/>
                  <a:pt x="214" y="936"/>
                  <a:pt x="215" y="934"/>
                </a:cubicBezTo>
                <a:close/>
                <a:moveTo>
                  <a:pt x="431" y="55"/>
                </a:moveTo>
                <a:cubicBezTo>
                  <a:pt x="432" y="55"/>
                  <a:pt x="433" y="55"/>
                  <a:pt x="434" y="54"/>
                </a:cubicBezTo>
                <a:cubicBezTo>
                  <a:pt x="433" y="53"/>
                  <a:pt x="433" y="51"/>
                  <a:pt x="432" y="49"/>
                </a:cubicBezTo>
                <a:cubicBezTo>
                  <a:pt x="431" y="49"/>
                  <a:pt x="430" y="50"/>
                  <a:pt x="429" y="50"/>
                </a:cubicBezTo>
                <a:cubicBezTo>
                  <a:pt x="430" y="52"/>
                  <a:pt x="430" y="53"/>
                  <a:pt x="431" y="55"/>
                </a:cubicBezTo>
                <a:close/>
                <a:moveTo>
                  <a:pt x="479" y="695"/>
                </a:moveTo>
                <a:cubicBezTo>
                  <a:pt x="477" y="694"/>
                  <a:pt x="475" y="693"/>
                  <a:pt x="475" y="693"/>
                </a:cubicBezTo>
                <a:cubicBezTo>
                  <a:pt x="474" y="694"/>
                  <a:pt x="473" y="695"/>
                  <a:pt x="472" y="696"/>
                </a:cubicBezTo>
                <a:cubicBezTo>
                  <a:pt x="472" y="697"/>
                  <a:pt x="473" y="698"/>
                  <a:pt x="474" y="698"/>
                </a:cubicBezTo>
                <a:cubicBezTo>
                  <a:pt x="475" y="698"/>
                  <a:pt x="477" y="697"/>
                  <a:pt x="479" y="695"/>
                </a:cubicBezTo>
                <a:close/>
                <a:moveTo>
                  <a:pt x="358" y="682"/>
                </a:moveTo>
                <a:cubicBezTo>
                  <a:pt x="357" y="682"/>
                  <a:pt x="356" y="682"/>
                  <a:pt x="355" y="682"/>
                </a:cubicBezTo>
                <a:cubicBezTo>
                  <a:pt x="355" y="684"/>
                  <a:pt x="354" y="686"/>
                  <a:pt x="354" y="688"/>
                </a:cubicBezTo>
                <a:cubicBezTo>
                  <a:pt x="354" y="688"/>
                  <a:pt x="356" y="689"/>
                  <a:pt x="357" y="689"/>
                </a:cubicBezTo>
                <a:cubicBezTo>
                  <a:pt x="357" y="687"/>
                  <a:pt x="357" y="684"/>
                  <a:pt x="358" y="682"/>
                </a:cubicBezTo>
                <a:close/>
                <a:moveTo>
                  <a:pt x="377" y="147"/>
                </a:moveTo>
                <a:cubicBezTo>
                  <a:pt x="377" y="151"/>
                  <a:pt x="378" y="155"/>
                  <a:pt x="378" y="159"/>
                </a:cubicBezTo>
                <a:cubicBezTo>
                  <a:pt x="381" y="154"/>
                  <a:pt x="381" y="150"/>
                  <a:pt x="377" y="147"/>
                </a:cubicBezTo>
                <a:close/>
                <a:moveTo>
                  <a:pt x="317" y="44"/>
                </a:moveTo>
                <a:cubicBezTo>
                  <a:pt x="315" y="39"/>
                  <a:pt x="312" y="40"/>
                  <a:pt x="308" y="44"/>
                </a:cubicBezTo>
                <a:cubicBezTo>
                  <a:pt x="312" y="44"/>
                  <a:pt x="314" y="44"/>
                  <a:pt x="317" y="44"/>
                </a:cubicBezTo>
                <a:close/>
                <a:moveTo>
                  <a:pt x="725" y="747"/>
                </a:moveTo>
                <a:cubicBezTo>
                  <a:pt x="724" y="749"/>
                  <a:pt x="724" y="751"/>
                  <a:pt x="724" y="753"/>
                </a:cubicBezTo>
                <a:cubicBezTo>
                  <a:pt x="727" y="753"/>
                  <a:pt x="729" y="752"/>
                  <a:pt x="729" y="748"/>
                </a:cubicBezTo>
                <a:cubicBezTo>
                  <a:pt x="727" y="748"/>
                  <a:pt x="726" y="747"/>
                  <a:pt x="725" y="747"/>
                </a:cubicBezTo>
                <a:close/>
                <a:moveTo>
                  <a:pt x="40" y="599"/>
                </a:moveTo>
                <a:cubicBezTo>
                  <a:pt x="38" y="598"/>
                  <a:pt x="37" y="597"/>
                  <a:pt x="37" y="597"/>
                </a:cubicBezTo>
                <a:cubicBezTo>
                  <a:pt x="36" y="597"/>
                  <a:pt x="34" y="599"/>
                  <a:pt x="33" y="599"/>
                </a:cubicBezTo>
                <a:cubicBezTo>
                  <a:pt x="34" y="600"/>
                  <a:pt x="35" y="602"/>
                  <a:pt x="35" y="602"/>
                </a:cubicBezTo>
                <a:cubicBezTo>
                  <a:pt x="37" y="602"/>
                  <a:pt x="38" y="601"/>
                  <a:pt x="40" y="599"/>
                </a:cubicBezTo>
                <a:close/>
                <a:moveTo>
                  <a:pt x="364" y="691"/>
                </a:moveTo>
                <a:cubicBezTo>
                  <a:pt x="363" y="691"/>
                  <a:pt x="363" y="691"/>
                  <a:pt x="362" y="691"/>
                </a:cubicBezTo>
                <a:cubicBezTo>
                  <a:pt x="362" y="693"/>
                  <a:pt x="362" y="696"/>
                  <a:pt x="362" y="698"/>
                </a:cubicBezTo>
                <a:cubicBezTo>
                  <a:pt x="363" y="698"/>
                  <a:pt x="363" y="698"/>
                  <a:pt x="364" y="698"/>
                </a:cubicBezTo>
                <a:cubicBezTo>
                  <a:pt x="364" y="696"/>
                  <a:pt x="364" y="693"/>
                  <a:pt x="364" y="691"/>
                </a:cubicBezTo>
                <a:close/>
                <a:moveTo>
                  <a:pt x="727" y="844"/>
                </a:moveTo>
                <a:cubicBezTo>
                  <a:pt x="726" y="845"/>
                  <a:pt x="725" y="846"/>
                  <a:pt x="724" y="847"/>
                </a:cubicBezTo>
                <a:cubicBezTo>
                  <a:pt x="725" y="848"/>
                  <a:pt x="727" y="849"/>
                  <a:pt x="728" y="850"/>
                </a:cubicBezTo>
                <a:cubicBezTo>
                  <a:pt x="728" y="850"/>
                  <a:pt x="730" y="849"/>
                  <a:pt x="730" y="849"/>
                </a:cubicBezTo>
                <a:cubicBezTo>
                  <a:pt x="729" y="847"/>
                  <a:pt x="728" y="846"/>
                  <a:pt x="727" y="844"/>
                </a:cubicBezTo>
                <a:close/>
                <a:moveTo>
                  <a:pt x="250" y="799"/>
                </a:moveTo>
                <a:cubicBezTo>
                  <a:pt x="248" y="798"/>
                  <a:pt x="247" y="797"/>
                  <a:pt x="246" y="797"/>
                </a:cubicBezTo>
                <a:cubicBezTo>
                  <a:pt x="245" y="797"/>
                  <a:pt x="244" y="798"/>
                  <a:pt x="243" y="799"/>
                </a:cubicBezTo>
                <a:cubicBezTo>
                  <a:pt x="244" y="800"/>
                  <a:pt x="245" y="801"/>
                  <a:pt x="246" y="802"/>
                </a:cubicBezTo>
                <a:cubicBezTo>
                  <a:pt x="247" y="802"/>
                  <a:pt x="248" y="801"/>
                  <a:pt x="250" y="799"/>
                </a:cubicBezTo>
                <a:close/>
                <a:moveTo>
                  <a:pt x="596" y="832"/>
                </a:moveTo>
                <a:cubicBezTo>
                  <a:pt x="594" y="831"/>
                  <a:pt x="594" y="830"/>
                  <a:pt x="593" y="829"/>
                </a:cubicBezTo>
                <a:cubicBezTo>
                  <a:pt x="592" y="830"/>
                  <a:pt x="591" y="831"/>
                  <a:pt x="590" y="832"/>
                </a:cubicBezTo>
                <a:cubicBezTo>
                  <a:pt x="590" y="833"/>
                  <a:pt x="592" y="835"/>
                  <a:pt x="592" y="835"/>
                </a:cubicBezTo>
                <a:cubicBezTo>
                  <a:pt x="593" y="835"/>
                  <a:pt x="594" y="833"/>
                  <a:pt x="596" y="832"/>
                </a:cubicBezTo>
                <a:close/>
                <a:moveTo>
                  <a:pt x="664" y="754"/>
                </a:moveTo>
                <a:cubicBezTo>
                  <a:pt x="666" y="754"/>
                  <a:pt x="669" y="753"/>
                  <a:pt x="672" y="753"/>
                </a:cubicBezTo>
                <a:cubicBezTo>
                  <a:pt x="667" y="749"/>
                  <a:pt x="665" y="749"/>
                  <a:pt x="664" y="754"/>
                </a:cubicBezTo>
                <a:close/>
                <a:moveTo>
                  <a:pt x="485" y="689"/>
                </a:moveTo>
                <a:cubicBezTo>
                  <a:pt x="485" y="689"/>
                  <a:pt x="486" y="689"/>
                  <a:pt x="487" y="689"/>
                </a:cubicBezTo>
                <a:cubicBezTo>
                  <a:pt x="487" y="686"/>
                  <a:pt x="486" y="683"/>
                  <a:pt x="486" y="680"/>
                </a:cubicBezTo>
                <a:cubicBezTo>
                  <a:pt x="486" y="681"/>
                  <a:pt x="485" y="681"/>
                  <a:pt x="485" y="681"/>
                </a:cubicBezTo>
                <a:cubicBezTo>
                  <a:pt x="485" y="683"/>
                  <a:pt x="485" y="686"/>
                  <a:pt x="485" y="689"/>
                </a:cubicBezTo>
                <a:close/>
                <a:moveTo>
                  <a:pt x="492" y="694"/>
                </a:moveTo>
                <a:cubicBezTo>
                  <a:pt x="492" y="695"/>
                  <a:pt x="492" y="696"/>
                  <a:pt x="491" y="696"/>
                </a:cubicBezTo>
                <a:cubicBezTo>
                  <a:pt x="493" y="697"/>
                  <a:pt x="495" y="698"/>
                  <a:pt x="497" y="699"/>
                </a:cubicBezTo>
                <a:cubicBezTo>
                  <a:pt x="498" y="699"/>
                  <a:pt x="498" y="697"/>
                  <a:pt x="499" y="696"/>
                </a:cubicBezTo>
                <a:cubicBezTo>
                  <a:pt x="497" y="696"/>
                  <a:pt x="494" y="695"/>
                  <a:pt x="492" y="694"/>
                </a:cubicBezTo>
                <a:close/>
                <a:moveTo>
                  <a:pt x="338" y="50"/>
                </a:moveTo>
                <a:cubicBezTo>
                  <a:pt x="337" y="50"/>
                  <a:pt x="337" y="50"/>
                  <a:pt x="336" y="50"/>
                </a:cubicBezTo>
                <a:cubicBezTo>
                  <a:pt x="336" y="52"/>
                  <a:pt x="337" y="54"/>
                  <a:pt x="338" y="56"/>
                </a:cubicBezTo>
                <a:cubicBezTo>
                  <a:pt x="338" y="56"/>
                  <a:pt x="339" y="55"/>
                  <a:pt x="340" y="55"/>
                </a:cubicBezTo>
                <a:cubicBezTo>
                  <a:pt x="340" y="53"/>
                  <a:pt x="339" y="51"/>
                  <a:pt x="338" y="50"/>
                </a:cubicBezTo>
                <a:close/>
                <a:moveTo>
                  <a:pt x="350" y="42"/>
                </a:moveTo>
                <a:cubicBezTo>
                  <a:pt x="350" y="39"/>
                  <a:pt x="351" y="37"/>
                  <a:pt x="351" y="34"/>
                </a:cubicBezTo>
                <a:cubicBezTo>
                  <a:pt x="346" y="36"/>
                  <a:pt x="346" y="38"/>
                  <a:pt x="350" y="42"/>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18" name="Grupo 17">
            <a:extLst>
              <a:ext uri="{FF2B5EF4-FFF2-40B4-BE49-F238E27FC236}">
                <a16:creationId xmlns:a16="http://schemas.microsoft.com/office/drawing/2014/main" id="{E115FC77-49B1-4E8F-989C-A183ED10868B}"/>
              </a:ext>
            </a:extLst>
          </p:cNvPr>
          <p:cNvGrpSpPr/>
          <p:nvPr/>
        </p:nvGrpSpPr>
        <p:grpSpPr>
          <a:xfrm>
            <a:off x="1115715" y="1438629"/>
            <a:ext cx="2435433" cy="2885324"/>
            <a:chOff x="1057275" y="1198563"/>
            <a:chExt cx="2827338" cy="3349625"/>
          </a:xfrm>
          <a:solidFill>
            <a:srgbClr val="EFC964"/>
          </a:solidFill>
        </p:grpSpPr>
        <p:sp>
          <p:nvSpPr>
            <p:cNvPr id="10" name="Freeform 9">
              <a:extLst>
                <a:ext uri="{FF2B5EF4-FFF2-40B4-BE49-F238E27FC236}">
                  <a16:creationId xmlns:a16="http://schemas.microsoft.com/office/drawing/2014/main" id="{944285A9-E53C-42C1-8EA6-2A0DAC6E1D6B}"/>
                </a:ext>
              </a:extLst>
            </p:cNvPr>
            <p:cNvSpPr/>
            <p:nvPr/>
          </p:nvSpPr>
          <p:spPr bwMode="auto">
            <a:xfrm>
              <a:off x="1425575" y="1198563"/>
              <a:ext cx="1857375" cy="2085975"/>
            </a:xfrm>
            <a:custGeom>
              <a:avLst/>
              <a:gdLst>
                <a:gd name="T0" fmla="*/ 0 w 176"/>
                <a:gd name="T1" fmla="*/ 155 h 198"/>
                <a:gd name="T2" fmla="*/ 15 w 176"/>
                <a:gd name="T3" fmla="*/ 168 h 198"/>
                <a:gd name="T4" fmla="*/ 48 w 176"/>
                <a:gd name="T5" fmla="*/ 178 h 198"/>
                <a:gd name="T6" fmla="*/ 28 w 176"/>
                <a:gd name="T7" fmla="*/ 107 h 198"/>
                <a:gd name="T8" fmla="*/ 13 w 176"/>
                <a:gd name="T9" fmla="*/ 55 h 198"/>
                <a:gd name="T10" fmla="*/ 27 w 176"/>
                <a:gd name="T11" fmla="*/ 33 h 198"/>
                <a:gd name="T12" fmla="*/ 51 w 176"/>
                <a:gd name="T13" fmla="*/ 44 h 198"/>
                <a:gd name="T14" fmla="*/ 68 w 176"/>
                <a:gd name="T15" fmla="*/ 97 h 198"/>
                <a:gd name="T16" fmla="*/ 73 w 176"/>
                <a:gd name="T17" fmla="*/ 114 h 198"/>
                <a:gd name="T18" fmla="*/ 77 w 176"/>
                <a:gd name="T19" fmla="*/ 114 h 198"/>
                <a:gd name="T20" fmla="*/ 75 w 176"/>
                <a:gd name="T21" fmla="*/ 80 h 198"/>
                <a:gd name="T22" fmla="*/ 71 w 176"/>
                <a:gd name="T23" fmla="*/ 23 h 198"/>
                <a:gd name="T24" fmla="*/ 91 w 176"/>
                <a:gd name="T25" fmla="*/ 1 h 198"/>
                <a:gd name="T26" fmla="*/ 113 w 176"/>
                <a:gd name="T27" fmla="*/ 21 h 198"/>
                <a:gd name="T28" fmla="*/ 118 w 176"/>
                <a:gd name="T29" fmla="*/ 79 h 198"/>
                <a:gd name="T30" fmla="*/ 123 w 176"/>
                <a:gd name="T31" fmla="*/ 97 h 198"/>
                <a:gd name="T32" fmla="*/ 131 w 176"/>
                <a:gd name="T33" fmla="*/ 42 h 198"/>
                <a:gd name="T34" fmla="*/ 133 w 176"/>
                <a:gd name="T35" fmla="*/ 29 h 198"/>
                <a:gd name="T36" fmla="*/ 156 w 176"/>
                <a:gd name="T37" fmla="*/ 14 h 198"/>
                <a:gd name="T38" fmla="*/ 173 w 176"/>
                <a:gd name="T39" fmla="*/ 35 h 198"/>
                <a:gd name="T40" fmla="*/ 166 w 176"/>
                <a:gd name="T41" fmla="*/ 97 h 198"/>
                <a:gd name="T42" fmla="*/ 164 w 176"/>
                <a:gd name="T43" fmla="*/ 109 h 198"/>
                <a:gd name="T44" fmla="*/ 173 w 176"/>
                <a:gd name="T45" fmla="*/ 117 h 198"/>
                <a:gd name="T46" fmla="*/ 173 w 176"/>
                <a:gd name="T47" fmla="*/ 117 h 198"/>
                <a:gd name="T48" fmla="*/ 156 w 176"/>
                <a:gd name="T49" fmla="*/ 154 h 198"/>
                <a:gd name="T50" fmla="*/ 153 w 176"/>
                <a:gd name="T51" fmla="*/ 142 h 198"/>
                <a:gd name="T52" fmla="*/ 164 w 176"/>
                <a:gd name="T53" fmla="*/ 45 h 198"/>
                <a:gd name="T54" fmla="*/ 165 w 176"/>
                <a:gd name="T55" fmla="*/ 36 h 198"/>
                <a:gd name="T56" fmla="*/ 154 w 176"/>
                <a:gd name="T57" fmla="*/ 24 h 198"/>
                <a:gd name="T58" fmla="*/ 141 w 176"/>
                <a:gd name="T59" fmla="*/ 33 h 198"/>
                <a:gd name="T60" fmla="*/ 137 w 176"/>
                <a:gd name="T61" fmla="*/ 58 h 198"/>
                <a:gd name="T62" fmla="*/ 122 w 176"/>
                <a:gd name="T63" fmla="*/ 152 h 198"/>
                <a:gd name="T64" fmla="*/ 118 w 176"/>
                <a:gd name="T65" fmla="*/ 156 h 198"/>
                <a:gd name="T66" fmla="*/ 114 w 176"/>
                <a:gd name="T67" fmla="*/ 140 h 198"/>
                <a:gd name="T68" fmla="*/ 106 w 176"/>
                <a:gd name="T69" fmla="*/ 34 h 198"/>
                <a:gd name="T70" fmla="*/ 104 w 176"/>
                <a:gd name="T71" fmla="*/ 20 h 198"/>
                <a:gd name="T72" fmla="*/ 91 w 176"/>
                <a:gd name="T73" fmla="*/ 10 h 198"/>
                <a:gd name="T74" fmla="*/ 79 w 176"/>
                <a:gd name="T75" fmla="*/ 22 h 198"/>
                <a:gd name="T76" fmla="*/ 79 w 176"/>
                <a:gd name="T77" fmla="*/ 31 h 198"/>
                <a:gd name="T78" fmla="*/ 85 w 176"/>
                <a:gd name="T79" fmla="*/ 143 h 198"/>
                <a:gd name="T80" fmla="*/ 84 w 176"/>
                <a:gd name="T81" fmla="*/ 152 h 198"/>
                <a:gd name="T82" fmla="*/ 80 w 176"/>
                <a:gd name="T83" fmla="*/ 153 h 198"/>
                <a:gd name="T84" fmla="*/ 65 w 176"/>
                <a:gd name="T85" fmla="*/ 111 h 198"/>
                <a:gd name="T86" fmla="*/ 43 w 176"/>
                <a:gd name="T87" fmla="*/ 48 h 198"/>
                <a:gd name="T88" fmla="*/ 31 w 176"/>
                <a:gd name="T89" fmla="*/ 42 h 198"/>
                <a:gd name="T90" fmla="*/ 22 w 176"/>
                <a:gd name="T91" fmla="*/ 54 h 198"/>
                <a:gd name="T92" fmla="*/ 26 w 176"/>
                <a:gd name="T93" fmla="*/ 76 h 198"/>
                <a:gd name="T94" fmla="*/ 58 w 176"/>
                <a:gd name="T95" fmla="*/ 181 h 198"/>
                <a:gd name="T96" fmla="*/ 58 w 176"/>
                <a:gd name="T97" fmla="*/ 184 h 198"/>
                <a:gd name="T98" fmla="*/ 1 w 176"/>
                <a:gd name="T99" fmla="*/ 155 h 198"/>
                <a:gd name="T100" fmla="*/ 0 w 176"/>
                <a:gd name="T101" fmla="*/ 15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98">
                  <a:moveTo>
                    <a:pt x="0" y="155"/>
                  </a:moveTo>
                  <a:cubicBezTo>
                    <a:pt x="5" y="160"/>
                    <a:pt x="10" y="163"/>
                    <a:pt x="15" y="168"/>
                  </a:cubicBezTo>
                  <a:cubicBezTo>
                    <a:pt x="27" y="184"/>
                    <a:pt x="27" y="184"/>
                    <a:pt x="48" y="178"/>
                  </a:cubicBezTo>
                  <a:cubicBezTo>
                    <a:pt x="42" y="154"/>
                    <a:pt x="35" y="131"/>
                    <a:pt x="28" y="107"/>
                  </a:cubicBezTo>
                  <a:cubicBezTo>
                    <a:pt x="23" y="90"/>
                    <a:pt x="17" y="73"/>
                    <a:pt x="13" y="55"/>
                  </a:cubicBezTo>
                  <a:cubicBezTo>
                    <a:pt x="11" y="45"/>
                    <a:pt x="17" y="37"/>
                    <a:pt x="27" y="33"/>
                  </a:cubicBezTo>
                  <a:cubicBezTo>
                    <a:pt x="37" y="30"/>
                    <a:pt x="47" y="34"/>
                    <a:pt x="51" y="44"/>
                  </a:cubicBezTo>
                  <a:cubicBezTo>
                    <a:pt x="57" y="61"/>
                    <a:pt x="62" y="79"/>
                    <a:pt x="68" y="97"/>
                  </a:cubicBezTo>
                  <a:cubicBezTo>
                    <a:pt x="70" y="102"/>
                    <a:pt x="71" y="108"/>
                    <a:pt x="73" y="114"/>
                  </a:cubicBezTo>
                  <a:cubicBezTo>
                    <a:pt x="74" y="114"/>
                    <a:pt x="76" y="114"/>
                    <a:pt x="77" y="114"/>
                  </a:cubicBezTo>
                  <a:cubicBezTo>
                    <a:pt x="76" y="102"/>
                    <a:pt x="76" y="91"/>
                    <a:pt x="75" y="80"/>
                  </a:cubicBezTo>
                  <a:cubicBezTo>
                    <a:pt x="74" y="61"/>
                    <a:pt x="72" y="42"/>
                    <a:pt x="71" y="23"/>
                  </a:cubicBezTo>
                  <a:cubicBezTo>
                    <a:pt x="70" y="10"/>
                    <a:pt x="79" y="2"/>
                    <a:pt x="91" y="1"/>
                  </a:cubicBezTo>
                  <a:cubicBezTo>
                    <a:pt x="102" y="0"/>
                    <a:pt x="112" y="8"/>
                    <a:pt x="113" y="21"/>
                  </a:cubicBezTo>
                  <a:cubicBezTo>
                    <a:pt x="115" y="40"/>
                    <a:pt x="116" y="59"/>
                    <a:pt x="118" y="79"/>
                  </a:cubicBezTo>
                  <a:cubicBezTo>
                    <a:pt x="118" y="85"/>
                    <a:pt x="119" y="91"/>
                    <a:pt x="123" y="97"/>
                  </a:cubicBezTo>
                  <a:cubicBezTo>
                    <a:pt x="125" y="79"/>
                    <a:pt x="128" y="60"/>
                    <a:pt x="131" y="42"/>
                  </a:cubicBezTo>
                  <a:cubicBezTo>
                    <a:pt x="131" y="38"/>
                    <a:pt x="132" y="33"/>
                    <a:pt x="133" y="29"/>
                  </a:cubicBezTo>
                  <a:cubicBezTo>
                    <a:pt x="137" y="18"/>
                    <a:pt x="146" y="13"/>
                    <a:pt x="156" y="14"/>
                  </a:cubicBezTo>
                  <a:cubicBezTo>
                    <a:pt x="166" y="16"/>
                    <a:pt x="174" y="24"/>
                    <a:pt x="173" y="35"/>
                  </a:cubicBezTo>
                  <a:cubicBezTo>
                    <a:pt x="171" y="56"/>
                    <a:pt x="169" y="76"/>
                    <a:pt x="166" y="97"/>
                  </a:cubicBezTo>
                  <a:cubicBezTo>
                    <a:pt x="166" y="101"/>
                    <a:pt x="165" y="105"/>
                    <a:pt x="164" y="109"/>
                  </a:cubicBezTo>
                  <a:cubicBezTo>
                    <a:pt x="163" y="116"/>
                    <a:pt x="167" y="118"/>
                    <a:pt x="173" y="117"/>
                  </a:cubicBezTo>
                  <a:cubicBezTo>
                    <a:pt x="173" y="117"/>
                    <a:pt x="173" y="117"/>
                    <a:pt x="173" y="117"/>
                  </a:cubicBezTo>
                  <a:cubicBezTo>
                    <a:pt x="176" y="133"/>
                    <a:pt x="165" y="142"/>
                    <a:pt x="156" y="154"/>
                  </a:cubicBezTo>
                  <a:cubicBezTo>
                    <a:pt x="155" y="150"/>
                    <a:pt x="153" y="146"/>
                    <a:pt x="153" y="142"/>
                  </a:cubicBezTo>
                  <a:cubicBezTo>
                    <a:pt x="157" y="110"/>
                    <a:pt x="161" y="77"/>
                    <a:pt x="164" y="45"/>
                  </a:cubicBezTo>
                  <a:cubicBezTo>
                    <a:pt x="164" y="42"/>
                    <a:pt x="166" y="38"/>
                    <a:pt x="165" y="36"/>
                  </a:cubicBezTo>
                  <a:cubicBezTo>
                    <a:pt x="162" y="31"/>
                    <a:pt x="158" y="24"/>
                    <a:pt x="154" y="24"/>
                  </a:cubicBezTo>
                  <a:cubicBezTo>
                    <a:pt x="150" y="23"/>
                    <a:pt x="143" y="29"/>
                    <a:pt x="141" y="33"/>
                  </a:cubicBezTo>
                  <a:cubicBezTo>
                    <a:pt x="138" y="41"/>
                    <a:pt x="138" y="49"/>
                    <a:pt x="137" y="58"/>
                  </a:cubicBezTo>
                  <a:cubicBezTo>
                    <a:pt x="132" y="89"/>
                    <a:pt x="127" y="121"/>
                    <a:pt x="122" y="152"/>
                  </a:cubicBezTo>
                  <a:cubicBezTo>
                    <a:pt x="122" y="153"/>
                    <a:pt x="121" y="153"/>
                    <a:pt x="118" y="156"/>
                  </a:cubicBezTo>
                  <a:cubicBezTo>
                    <a:pt x="116" y="150"/>
                    <a:pt x="114" y="145"/>
                    <a:pt x="114" y="140"/>
                  </a:cubicBezTo>
                  <a:cubicBezTo>
                    <a:pt x="111" y="105"/>
                    <a:pt x="109" y="70"/>
                    <a:pt x="106" y="34"/>
                  </a:cubicBezTo>
                  <a:cubicBezTo>
                    <a:pt x="105" y="30"/>
                    <a:pt x="106" y="24"/>
                    <a:pt x="104" y="20"/>
                  </a:cubicBezTo>
                  <a:cubicBezTo>
                    <a:pt x="101" y="15"/>
                    <a:pt x="95" y="10"/>
                    <a:pt x="91" y="10"/>
                  </a:cubicBezTo>
                  <a:cubicBezTo>
                    <a:pt x="87" y="10"/>
                    <a:pt x="82" y="17"/>
                    <a:pt x="79" y="22"/>
                  </a:cubicBezTo>
                  <a:cubicBezTo>
                    <a:pt x="78" y="24"/>
                    <a:pt x="79" y="28"/>
                    <a:pt x="79" y="31"/>
                  </a:cubicBezTo>
                  <a:cubicBezTo>
                    <a:pt x="81" y="69"/>
                    <a:pt x="83" y="106"/>
                    <a:pt x="85" y="143"/>
                  </a:cubicBezTo>
                  <a:cubicBezTo>
                    <a:pt x="85" y="146"/>
                    <a:pt x="84" y="149"/>
                    <a:pt x="84" y="152"/>
                  </a:cubicBezTo>
                  <a:cubicBezTo>
                    <a:pt x="83" y="153"/>
                    <a:pt x="82" y="153"/>
                    <a:pt x="80" y="153"/>
                  </a:cubicBezTo>
                  <a:cubicBezTo>
                    <a:pt x="75" y="139"/>
                    <a:pt x="70" y="125"/>
                    <a:pt x="65" y="111"/>
                  </a:cubicBezTo>
                  <a:cubicBezTo>
                    <a:pt x="58" y="90"/>
                    <a:pt x="51" y="69"/>
                    <a:pt x="43" y="48"/>
                  </a:cubicBezTo>
                  <a:cubicBezTo>
                    <a:pt x="42" y="45"/>
                    <a:pt x="34" y="40"/>
                    <a:pt x="31" y="42"/>
                  </a:cubicBezTo>
                  <a:cubicBezTo>
                    <a:pt x="27" y="43"/>
                    <a:pt x="22" y="49"/>
                    <a:pt x="22" y="54"/>
                  </a:cubicBezTo>
                  <a:cubicBezTo>
                    <a:pt x="22" y="61"/>
                    <a:pt x="24" y="68"/>
                    <a:pt x="26" y="76"/>
                  </a:cubicBezTo>
                  <a:cubicBezTo>
                    <a:pt x="36" y="111"/>
                    <a:pt x="47" y="146"/>
                    <a:pt x="58" y="181"/>
                  </a:cubicBezTo>
                  <a:cubicBezTo>
                    <a:pt x="58" y="182"/>
                    <a:pt x="58" y="183"/>
                    <a:pt x="58" y="184"/>
                  </a:cubicBezTo>
                  <a:cubicBezTo>
                    <a:pt x="30" y="198"/>
                    <a:pt x="3" y="184"/>
                    <a:pt x="1" y="155"/>
                  </a:cubicBezTo>
                  <a:cubicBezTo>
                    <a:pt x="1" y="155"/>
                    <a:pt x="0" y="155"/>
                    <a:pt x="0"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9517B5F6-0C87-4BB7-B0C2-B4EC3B73854A}"/>
                </a:ext>
              </a:extLst>
            </p:cNvPr>
            <p:cNvSpPr/>
            <p:nvPr/>
          </p:nvSpPr>
          <p:spPr bwMode="auto">
            <a:xfrm>
              <a:off x="3062288" y="1757363"/>
              <a:ext cx="822325" cy="2790825"/>
            </a:xfrm>
            <a:custGeom>
              <a:avLst/>
              <a:gdLst>
                <a:gd name="T0" fmla="*/ 18 w 78"/>
                <a:gd name="T1" fmla="*/ 64 h 265"/>
                <a:gd name="T2" fmla="*/ 18 w 78"/>
                <a:gd name="T3" fmla="*/ 64 h 265"/>
                <a:gd name="T4" fmla="*/ 39 w 78"/>
                <a:gd name="T5" fmla="*/ 12 h 265"/>
                <a:gd name="T6" fmla="*/ 63 w 78"/>
                <a:gd name="T7" fmla="*/ 5 h 265"/>
                <a:gd name="T8" fmla="*/ 75 w 78"/>
                <a:gd name="T9" fmla="*/ 28 h 265"/>
                <a:gd name="T10" fmla="*/ 60 w 78"/>
                <a:gd name="T11" fmla="*/ 65 h 265"/>
                <a:gd name="T12" fmla="*/ 42 w 78"/>
                <a:gd name="T13" fmla="*/ 172 h 265"/>
                <a:gd name="T14" fmla="*/ 22 w 78"/>
                <a:gd name="T15" fmla="*/ 214 h 265"/>
                <a:gd name="T16" fmla="*/ 13 w 78"/>
                <a:gd name="T17" fmla="*/ 235 h 265"/>
                <a:gd name="T18" fmla="*/ 12 w 78"/>
                <a:gd name="T19" fmla="*/ 265 h 265"/>
                <a:gd name="T20" fmla="*/ 4 w 78"/>
                <a:gd name="T21" fmla="*/ 258 h 265"/>
                <a:gd name="T22" fmla="*/ 21 w 78"/>
                <a:gd name="T23" fmla="*/ 203 h 265"/>
                <a:gd name="T24" fmla="*/ 32 w 78"/>
                <a:gd name="T25" fmla="*/ 180 h 265"/>
                <a:gd name="T26" fmla="*/ 33 w 78"/>
                <a:gd name="T27" fmla="*/ 139 h 265"/>
                <a:gd name="T28" fmla="*/ 45 w 78"/>
                <a:gd name="T29" fmla="*/ 86 h 265"/>
                <a:gd name="T30" fmla="*/ 66 w 78"/>
                <a:gd name="T31" fmla="*/ 27 h 265"/>
                <a:gd name="T32" fmla="*/ 59 w 78"/>
                <a:gd name="T33" fmla="*/ 13 h 265"/>
                <a:gd name="T34" fmla="*/ 44 w 78"/>
                <a:gd name="T35" fmla="*/ 19 h 265"/>
                <a:gd name="T36" fmla="*/ 24 w 78"/>
                <a:gd name="T37" fmla="*/ 57 h 265"/>
                <a:gd name="T38" fmla="*/ 18 w 78"/>
                <a:gd name="T39" fmla="*/ 6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265">
                  <a:moveTo>
                    <a:pt x="18" y="64"/>
                  </a:moveTo>
                  <a:cubicBezTo>
                    <a:pt x="18" y="64"/>
                    <a:pt x="18" y="64"/>
                    <a:pt x="18" y="64"/>
                  </a:cubicBezTo>
                  <a:cubicBezTo>
                    <a:pt x="25" y="47"/>
                    <a:pt x="31" y="29"/>
                    <a:pt x="39" y="12"/>
                  </a:cubicBezTo>
                  <a:cubicBezTo>
                    <a:pt x="43" y="3"/>
                    <a:pt x="54" y="0"/>
                    <a:pt x="63" y="5"/>
                  </a:cubicBezTo>
                  <a:cubicBezTo>
                    <a:pt x="73" y="10"/>
                    <a:pt x="78" y="18"/>
                    <a:pt x="75" y="28"/>
                  </a:cubicBezTo>
                  <a:cubicBezTo>
                    <a:pt x="70" y="41"/>
                    <a:pt x="65" y="53"/>
                    <a:pt x="60" y="65"/>
                  </a:cubicBezTo>
                  <a:cubicBezTo>
                    <a:pt x="46" y="99"/>
                    <a:pt x="38" y="134"/>
                    <a:pt x="42" y="172"/>
                  </a:cubicBezTo>
                  <a:cubicBezTo>
                    <a:pt x="43" y="189"/>
                    <a:pt x="37" y="203"/>
                    <a:pt x="22" y="214"/>
                  </a:cubicBezTo>
                  <a:cubicBezTo>
                    <a:pt x="17" y="219"/>
                    <a:pt x="14" y="228"/>
                    <a:pt x="13" y="235"/>
                  </a:cubicBezTo>
                  <a:cubicBezTo>
                    <a:pt x="11" y="244"/>
                    <a:pt x="12" y="253"/>
                    <a:pt x="12" y="265"/>
                  </a:cubicBezTo>
                  <a:cubicBezTo>
                    <a:pt x="7" y="261"/>
                    <a:pt x="4" y="260"/>
                    <a:pt x="4" y="258"/>
                  </a:cubicBezTo>
                  <a:cubicBezTo>
                    <a:pt x="3" y="238"/>
                    <a:pt x="0" y="217"/>
                    <a:pt x="21" y="203"/>
                  </a:cubicBezTo>
                  <a:cubicBezTo>
                    <a:pt x="28" y="199"/>
                    <a:pt x="31" y="188"/>
                    <a:pt x="32" y="180"/>
                  </a:cubicBezTo>
                  <a:cubicBezTo>
                    <a:pt x="34" y="166"/>
                    <a:pt x="34" y="153"/>
                    <a:pt x="33" y="139"/>
                  </a:cubicBezTo>
                  <a:cubicBezTo>
                    <a:pt x="32" y="120"/>
                    <a:pt x="38" y="103"/>
                    <a:pt x="45" y="86"/>
                  </a:cubicBezTo>
                  <a:cubicBezTo>
                    <a:pt x="53" y="66"/>
                    <a:pt x="60" y="47"/>
                    <a:pt x="66" y="27"/>
                  </a:cubicBezTo>
                  <a:cubicBezTo>
                    <a:pt x="67" y="23"/>
                    <a:pt x="62" y="14"/>
                    <a:pt x="59" y="13"/>
                  </a:cubicBezTo>
                  <a:cubicBezTo>
                    <a:pt x="55" y="13"/>
                    <a:pt x="47" y="16"/>
                    <a:pt x="44" y="19"/>
                  </a:cubicBezTo>
                  <a:cubicBezTo>
                    <a:pt x="37" y="31"/>
                    <a:pt x="31" y="45"/>
                    <a:pt x="24" y="57"/>
                  </a:cubicBezTo>
                  <a:cubicBezTo>
                    <a:pt x="23" y="60"/>
                    <a:pt x="20" y="62"/>
                    <a:pt x="1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1">
              <a:extLst>
                <a:ext uri="{FF2B5EF4-FFF2-40B4-BE49-F238E27FC236}">
                  <a16:creationId xmlns:a16="http://schemas.microsoft.com/office/drawing/2014/main" id="{19E5C5A2-62ED-480C-B323-C843DD730933}"/>
                </a:ext>
              </a:extLst>
            </p:cNvPr>
            <p:cNvSpPr/>
            <p:nvPr/>
          </p:nvSpPr>
          <p:spPr bwMode="auto">
            <a:xfrm>
              <a:off x="2597150" y="1577975"/>
              <a:ext cx="506413" cy="2938463"/>
            </a:xfrm>
            <a:custGeom>
              <a:avLst/>
              <a:gdLst>
                <a:gd name="T0" fmla="*/ 2 w 48"/>
                <a:gd name="T1" fmla="*/ 279 h 279"/>
                <a:gd name="T2" fmla="*/ 0 w 48"/>
                <a:gd name="T3" fmla="*/ 271 h 279"/>
                <a:gd name="T4" fmla="*/ 4 w 48"/>
                <a:gd name="T5" fmla="*/ 181 h 279"/>
                <a:gd name="T6" fmla="*/ 12 w 48"/>
                <a:gd name="T7" fmla="*/ 157 h 279"/>
                <a:gd name="T8" fmla="*/ 26 w 48"/>
                <a:gd name="T9" fmla="*/ 99 h 279"/>
                <a:gd name="T10" fmla="*/ 34 w 48"/>
                <a:gd name="T11" fmla="*/ 27 h 279"/>
                <a:gd name="T12" fmla="*/ 35 w 48"/>
                <a:gd name="T13" fmla="*/ 8 h 279"/>
                <a:gd name="T14" fmla="*/ 42 w 48"/>
                <a:gd name="T15" fmla="*/ 0 h 279"/>
                <a:gd name="T16" fmla="*/ 48 w 48"/>
                <a:gd name="T17" fmla="*/ 8 h 279"/>
                <a:gd name="T18" fmla="*/ 34 w 48"/>
                <a:gd name="T19" fmla="*/ 98 h 279"/>
                <a:gd name="T20" fmla="*/ 17 w 48"/>
                <a:gd name="T21" fmla="*/ 166 h 279"/>
                <a:gd name="T22" fmla="*/ 9 w 48"/>
                <a:gd name="T23" fmla="*/ 218 h 279"/>
                <a:gd name="T24" fmla="*/ 9 w 48"/>
                <a:gd name="T25" fmla="*/ 268 h 279"/>
                <a:gd name="T26" fmla="*/ 6 w 48"/>
                <a:gd name="T27" fmla="*/ 279 h 279"/>
                <a:gd name="T28" fmla="*/ 2 w 48"/>
                <a:gd name="T29"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79">
                  <a:moveTo>
                    <a:pt x="2" y="279"/>
                  </a:moveTo>
                  <a:cubicBezTo>
                    <a:pt x="1" y="276"/>
                    <a:pt x="0" y="273"/>
                    <a:pt x="0" y="271"/>
                  </a:cubicBezTo>
                  <a:cubicBezTo>
                    <a:pt x="1" y="241"/>
                    <a:pt x="2" y="211"/>
                    <a:pt x="4" y="181"/>
                  </a:cubicBezTo>
                  <a:cubicBezTo>
                    <a:pt x="5" y="173"/>
                    <a:pt x="8" y="165"/>
                    <a:pt x="12" y="157"/>
                  </a:cubicBezTo>
                  <a:cubicBezTo>
                    <a:pt x="21" y="138"/>
                    <a:pt x="25" y="120"/>
                    <a:pt x="26" y="99"/>
                  </a:cubicBezTo>
                  <a:cubicBezTo>
                    <a:pt x="27" y="75"/>
                    <a:pt x="32" y="51"/>
                    <a:pt x="34" y="27"/>
                  </a:cubicBezTo>
                  <a:cubicBezTo>
                    <a:pt x="35" y="21"/>
                    <a:pt x="34" y="14"/>
                    <a:pt x="35" y="8"/>
                  </a:cubicBezTo>
                  <a:cubicBezTo>
                    <a:pt x="35" y="5"/>
                    <a:pt x="39" y="3"/>
                    <a:pt x="42" y="0"/>
                  </a:cubicBezTo>
                  <a:cubicBezTo>
                    <a:pt x="44" y="3"/>
                    <a:pt x="48" y="6"/>
                    <a:pt x="48" y="8"/>
                  </a:cubicBezTo>
                  <a:cubicBezTo>
                    <a:pt x="44" y="38"/>
                    <a:pt x="39" y="68"/>
                    <a:pt x="34" y="98"/>
                  </a:cubicBezTo>
                  <a:cubicBezTo>
                    <a:pt x="30" y="121"/>
                    <a:pt x="29" y="144"/>
                    <a:pt x="17" y="166"/>
                  </a:cubicBezTo>
                  <a:cubicBezTo>
                    <a:pt x="9" y="180"/>
                    <a:pt x="10" y="200"/>
                    <a:pt x="9" y="218"/>
                  </a:cubicBezTo>
                  <a:cubicBezTo>
                    <a:pt x="8" y="234"/>
                    <a:pt x="9" y="251"/>
                    <a:pt x="9" y="268"/>
                  </a:cubicBezTo>
                  <a:cubicBezTo>
                    <a:pt x="9" y="272"/>
                    <a:pt x="7" y="276"/>
                    <a:pt x="6" y="279"/>
                  </a:cubicBezTo>
                  <a:cubicBezTo>
                    <a:pt x="5" y="279"/>
                    <a:pt x="3" y="279"/>
                    <a:pt x="2"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2">
              <a:extLst>
                <a:ext uri="{FF2B5EF4-FFF2-40B4-BE49-F238E27FC236}">
                  <a16:creationId xmlns:a16="http://schemas.microsoft.com/office/drawing/2014/main" id="{D12C85D3-BF28-4AA2-829F-E190C9274463}"/>
                </a:ext>
              </a:extLst>
            </p:cNvPr>
            <p:cNvSpPr/>
            <p:nvPr/>
          </p:nvSpPr>
          <p:spPr bwMode="auto">
            <a:xfrm>
              <a:off x="2830513" y="1978025"/>
              <a:ext cx="865188" cy="2538413"/>
            </a:xfrm>
            <a:custGeom>
              <a:avLst/>
              <a:gdLst>
                <a:gd name="T0" fmla="*/ 2 w 82"/>
                <a:gd name="T1" fmla="*/ 241 h 241"/>
                <a:gd name="T2" fmla="*/ 1 w 82"/>
                <a:gd name="T3" fmla="*/ 229 h 241"/>
                <a:gd name="T4" fmla="*/ 1 w 82"/>
                <a:gd name="T5" fmla="*/ 156 h 241"/>
                <a:gd name="T6" fmla="*/ 10 w 82"/>
                <a:gd name="T7" fmla="*/ 133 h 241"/>
                <a:gd name="T8" fmla="*/ 48 w 82"/>
                <a:gd name="T9" fmla="*/ 61 h 241"/>
                <a:gd name="T10" fmla="*/ 61 w 82"/>
                <a:gd name="T11" fmla="*/ 29 h 241"/>
                <a:gd name="T12" fmla="*/ 69 w 82"/>
                <a:gd name="T13" fmla="*/ 7 h 241"/>
                <a:gd name="T14" fmla="*/ 75 w 82"/>
                <a:gd name="T15" fmla="*/ 1 h 241"/>
                <a:gd name="T16" fmla="*/ 81 w 82"/>
                <a:gd name="T17" fmla="*/ 4 h 241"/>
                <a:gd name="T18" fmla="*/ 81 w 82"/>
                <a:gd name="T19" fmla="*/ 11 h 241"/>
                <a:gd name="T20" fmla="*/ 35 w 82"/>
                <a:gd name="T21" fmla="*/ 113 h 241"/>
                <a:gd name="T22" fmla="*/ 21 w 82"/>
                <a:gd name="T23" fmla="*/ 133 h 241"/>
                <a:gd name="T24" fmla="*/ 9 w 82"/>
                <a:gd name="T25" fmla="*/ 165 h 241"/>
                <a:gd name="T26" fmla="*/ 9 w 82"/>
                <a:gd name="T27" fmla="*/ 229 h 241"/>
                <a:gd name="T28" fmla="*/ 8 w 82"/>
                <a:gd name="T29" fmla="*/ 241 h 241"/>
                <a:gd name="T30" fmla="*/ 2 w 82"/>
                <a:gd name="T31"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241">
                  <a:moveTo>
                    <a:pt x="2" y="241"/>
                  </a:moveTo>
                  <a:cubicBezTo>
                    <a:pt x="2" y="237"/>
                    <a:pt x="1" y="233"/>
                    <a:pt x="1" y="229"/>
                  </a:cubicBezTo>
                  <a:cubicBezTo>
                    <a:pt x="0" y="205"/>
                    <a:pt x="0" y="180"/>
                    <a:pt x="1" y="156"/>
                  </a:cubicBezTo>
                  <a:cubicBezTo>
                    <a:pt x="1" y="148"/>
                    <a:pt x="5" y="140"/>
                    <a:pt x="10" y="133"/>
                  </a:cubicBezTo>
                  <a:cubicBezTo>
                    <a:pt x="25" y="110"/>
                    <a:pt x="40" y="88"/>
                    <a:pt x="48" y="61"/>
                  </a:cubicBezTo>
                  <a:cubicBezTo>
                    <a:pt x="51" y="50"/>
                    <a:pt x="57" y="40"/>
                    <a:pt x="61" y="29"/>
                  </a:cubicBezTo>
                  <a:cubicBezTo>
                    <a:pt x="64" y="22"/>
                    <a:pt x="66" y="14"/>
                    <a:pt x="69" y="7"/>
                  </a:cubicBezTo>
                  <a:cubicBezTo>
                    <a:pt x="70" y="5"/>
                    <a:pt x="72" y="2"/>
                    <a:pt x="75" y="1"/>
                  </a:cubicBezTo>
                  <a:cubicBezTo>
                    <a:pt x="76" y="0"/>
                    <a:pt x="80" y="2"/>
                    <a:pt x="81" y="4"/>
                  </a:cubicBezTo>
                  <a:cubicBezTo>
                    <a:pt x="82" y="6"/>
                    <a:pt x="82" y="9"/>
                    <a:pt x="81" y="11"/>
                  </a:cubicBezTo>
                  <a:cubicBezTo>
                    <a:pt x="65" y="45"/>
                    <a:pt x="49" y="78"/>
                    <a:pt x="35" y="113"/>
                  </a:cubicBezTo>
                  <a:cubicBezTo>
                    <a:pt x="31" y="121"/>
                    <a:pt x="27" y="127"/>
                    <a:pt x="21" y="133"/>
                  </a:cubicBezTo>
                  <a:cubicBezTo>
                    <a:pt x="12" y="141"/>
                    <a:pt x="8" y="152"/>
                    <a:pt x="9" y="165"/>
                  </a:cubicBezTo>
                  <a:cubicBezTo>
                    <a:pt x="10" y="186"/>
                    <a:pt x="9" y="207"/>
                    <a:pt x="9" y="229"/>
                  </a:cubicBezTo>
                  <a:cubicBezTo>
                    <a:pt x="9" y="233"/>
                    <a:pt x="8" y="237"/>
                    <a:pt x="8" y="241"/>
                  </a:cubicBezTo>
                  <a:cubicBezTo>
                    <a:pt x="6" y="241"/>
                    <a:pt x="4" y="241"/>
                    <a:pt x="2" y="2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3">
              <a:extLst>
                <a:ext uri="{FF2B5EF4-FFF2-40B4-BE49-F238E27FC236}">
                  <a16:creationId xmlns:a16="http://schemas.microsoft.com/office/drawing/2014/main" id="{D11C3175-FAF0-4D1A-9AC2-8B2FA57C8321}"/>
                </a:ext>
              </a:extLst>
            </p:cNvPr>
            <p:cNvSpPr/>
            <p:nvPr/>
          </p:nvSpPr>
          <p:spPr bwMode="auto">
            <a:xfrm>
              <a:off x="1057275" y="2641600"/>
              <a:ext cx="1108075" cy="1906588"/>
            </a:xfrm>
            <a:custGeom>
              <a:avLst/>
              <a:gdLst>
                <a:gd name="T0" fmla="*/ 35 w 105"/>
                <a:gd name="T1" fmla="*/ 18 h 181"/>
                <a:gd name="T2" fmla="*/ 36 w 105"/>
                <a:gd name="T3" fmla="*/ 18 h 181"/>
                <a:gd name="T4" fmla="*/ 19 w 105"/>
                <a:gd name="T5" fmla="*/ 10 h 181"/>
                <a:gd name="T6" fmla="*/ 9 w 105"/>
                <a:gd name="T7" fmla="*/ 26 h 181"/>
                <a:gd name="T8" fmla="*/ 11 w 105"/>
                <a:gd name="T9" fmla="*/ 29 h 181"/>
                <a:gd name="T10" fmla="*/ 82 w 105"/>
                <a:gd name="T11" fmla="*/ 117 h 181"/>
                <a:gd name="T12" fmla="*/ 93 w 105"/>
                <a:gd name="T13" fmla="*/ 181 h 181"/>
                <a:gd name="T14" fmla="*/ 90 w 105"/>
                <a:gd name="T15" fmla="*/ 166 h 181"/>
                <a:gd name="T16" fmla="*/ 65 w 105"/>
                <a:gd name="T17" fmla="*/ 113 h 181"/>
                <a:gd name="T18" fmla="*/ 30 w 105"/>
                <a:gd name="T19" fmla="*/ 83 h 181"/>
                <a:gd name="T20" fmla="*/ 1 w 105"/>
                <a:gd name="T21" fmla="*/ 26 h 181"/>
                <a:gd name="T22" fmla="*/ 3 w 105"/>
                <a:gd name="T23" fmla="*/ 15 h 181"/>
                <a:gd name="T24" fmla="*/ 20 w 105"/>
                <a:gd name="T25" fmla="*/ 1 h 181"/>
                <a:gd name="T26" fmla="*/ 35 w 105"/>
                <a:gd name="T27" fmla="*/ 1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81">
                  <a:moveTo>
                    <a:pt x="35" y="18"/>
                  </a:moveTo>
                  <a:cubicBezTo>
                    <a:pt x="35" y="18"/>
                    <a:pt x="36" y="18"/>
                    <a:pt x="36" y="18"/>
                  </a:cubicBezTo>
                  <a:cubicBezTo>
                    <a:pt x="30" y="15"/>
                    <a:pt x="24" y="10"/>
                    <a:pt x="19" y="10"/>
                  </a:cubicBezTo>
                  <a:cubicBezTo>
                    <a:pt x="8" y="9"/>
                    <a:pt x="4" y="17"/>
                    <a:pt x="9" y="26"/>
                  </a:cubicBezTo>
                  <a:cubicBezTo>
                    <a:pt x="9" y="28"/>
                    <a:pt x="11" y="28"/>
                    <a:pt x="11" y="29"/>
                  </a:cubicBezTo>
                  <a:cubicBezTo>
                    <a:pt x="21" y="70"/>
                    <a:pt x="52" y="93"/>
                    <a:pt x="82" y="117"/>
                  </a:cubicBezTo>
                  <a:cubicBezTo>
                    <a:pt x="99" y="131"/>
                    <a:pt x="105" y="160"/>
                    <a:pt x="93" y="181"/>
                  </a:cubicBezTo>
                  <a:cubicBezTo>
                    <a:pt x="92" y="174"/>
                    <a:pt x="89" y="170"/>
                    <a:pt x="90" y="166"/>
                  </a:cubicBezTo>
                  <a:cubicBezTo>
                    <a:pt x="94" y="143"/>
                    <a:pt x="84" y="126"/>
                    <a:pt x="65" y="113"/>
                  </a:cubicBezTo>
                  <a:cubicBezTo>
                    <a:pt x="52" y="105"/>
                    <a:pt x="38" y="95"/>
                    <a:pt x="30" y="83"/>
                  </a:cubicBezTo>
                  <a:cubicBezTo>
                    <a:pt x="18" y="65"/>
                    <a:pt x="10" y="45"/>
                    <a:pt x="1" y="26"/>
                  </a:cubicBezTo>
                  <a:cubicBezTo>
                    <a:pt x="0" y="23"/>
                    <a:pt x="1" y="19"/>
                    <a:pt x="3" y="15"/>
                  </a:cubicBezTo>
                  <a:cubicBezTo>
                    <a:pt x="5" y="7"/>
                    <a:pt x="10" y="0"/>
                    <a:pt x="20" y="1"/>
                  </a:cubicBezTo>
                  <a:cubicBezTo>
                    <a:pt x="30" y="2"/>
                    <a:pt x="35" y="8"/>
                    <a:pt x="3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4">
              <a:extLst>
                <a:ext uri="{FF2B5EF4-FFF2-40B4-BE49-F238E27FC236}">
                  <a16:creationId xmlns:a16="http://schemas.microsoft.com/office/drawing/2014/main" id="{D307BC71-BE08-4E0D-BF47-566D1C2B94A3}"/>
                </a:ext>
              </a:extLst>
            </p:cNvPr>
            <p:cNvSpPr/>
            <p:nvPr/>
          </p:nvSpPr>
          <p:spPr bwMode="auto">
            <a:xfrm>
              <a:off x="1236663" y="2852738"/>
              <a:ext cx="1265238" cy="1673225"/>
            </a:xfrm>
            <a:custGeom>
              <a:avLst/>
              <a:gdLst>
                <a:gd name="T0" fmla="*/ 111 w 120"/>
                <a:gd name="T1" fmla="*/ 159 h 159"/>
                <a:gd name="T2" fmla="*/ 108 w 120"/>
                <a:gd name="T3" fmla="*/ 152 h 159"/>
                <a:gd name="T4" fmla="*/ 107 w 120"/>
                <a:gd name="T5" fmla="*/ 136 h 159"/>
                <a:gd name="T6" fmla="*/ 89 w 120"/>
                <a:gd name="T7" fmla="*/ 78 h 159"/>
                <a:gd name="T8" fmla="*/ 70 w 120"/>
                <a:gd name="T9" fmla="*/ 67 h 159"/>
                <a:gd name="T10" fmla="*/ 21 w 120"/>
                <a:gd name="T11" fmla="*/ 48 h 159"/>
                <a:gd name="T12" fmla="*/ 18 w 120"/>
                <a:gd name="T13" fmla="*/ 43 h 159"/>
                <a:gd name="T14" fmla="*/ 2 w 120"/>
                <a:gd name="T15" fmla="*/ 13 h 159"/>
                <a:gd name="T16" fmla="*/ 0 w 120"/>
                <a:gd name="T17" fmla="*/ 5 h 159"/>
                <a:gd name="T18" fmla="*/ 7 w 120"/>
                <a:gd name="T19" fmla="*/ 1 h 159"/>
                <a:gd name="T20" fmla="*/ 13 w 120"/>
                <a:gd name="T21" fmla="*/ 7 h 159"/>
                <a:gd name="T22" fmla="*/ 55 w 120"/>
                <a:gd name="T23" fmla="*/ 57 h 159"/>
                <a:gd name="T24" fmla="*/ 77 w 120"/>
                <a:gd name="T25" fmla="*/ 60 h 159"/>
                <a:gd name="T26" fmla="*/ 91 w 120"/>
                <a:gd name="T27" fmla="*/ 67 h 159"/>
                <a:gd name="T28" fmla="*/ 96 w 120"/>
                <a:gd name="T29" fmla="*/ 74 h 159"/>
                <a:gd name="T30" fmla="*/ 116 w 120"/>
                <a:gd name="T31" fmla="*/ 153 h 159"/>
                <a:gd name="T32" fmla="*/ 115 w 120"/>
                <a:gd name="T33" fmla="*/ 156 h 159"/>
                <a:gd name="T34" fmla="*/ 111 w 120"/>
                <a:gd name="T3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59">
                  <a:moveTo>
                    <a:pt x="111" y="159"/>
                  </a:moveTo>
                  <a:cubicBezTo>
                    <a:pt x="110" y="156"/>
                    <a:pt x="108" y="154"/>
                    <a:pt x="108" y="152"/>
                  </a:cubicBezTo>
                  <a:cubicBezTo>
                    <a:pt x="107" y="146"/>
                    <a:pt x="107" y="141"/>
                    <a:pt x="107" y="136"/>
                  </a:cubicBezTo>
                  <a:cubicBezTo>
                    <a:pt x="111" y="113"/>
                    <a:pt x="103" y="95"/>
                    <a:pt x="89" y="78"/>
                  </a:cubicBezTo>
                  <a:cubicBezTo>
                    <a:pt x="83" y="72"/>
                    <a:pt x="78" y="67"/>
                    <a:pt x="70" y="67"/>
                  </a:cubicBezTo>
                  <a:cubicBezTo>
                    <a:pt x="50" y="69"/>
                    <a:pt x="38" y="52"/>
                    <a:pt x="21" y="48"/>
                  </a:cubicBezTo>
                  <a:cubicBezTo>
                    <a:pt x="20" y="47"/>
                    <a:pt x="19" y="45"/>
                    <a:pt x="18" y="43"/>
                  </a:cubicBezTo>
                  <a:cubicBezTo>
                    <a:pt x="13" y="33"/>
                    <a:pt x="7" y="23"/>
                    <a:pt x="2" y="13"/>
                  </a:cubicBezTo>
                  <a:cubicBezTo>
                    <a:pt x="1" y="11"/>
                    <a:pt x="0" y="7"/>
                    <a:pt x="0" y="5"/>
                  </a:cubicBezTo>
                  <a:cubicBezTo>
                    <a:pt x="1" y="3"/>
                    <a:pt x="5" y="0"/>
                    <a:pt x="7" y="1"/>
                  </a:cubicBezTo>
                  <a:cubicBezTo>
                    <a:pt x="9" y="2"/>
                    <a:pt x="12" y="5"/>
                    <a:pt x="13" y="7"/>
                  </a:cubicBezTo>
                  <a:cubicBezTo>
                    <a:pt x="19" y="31"/>
                    <a:pt x="35" y="46"/>
                    <a:pt x="55" y="57"/>
                  </a:cubicBezTo>
                  <a:cubicBezTo>
                    <a:pt x="61" y="60"/>
                    <a:pt x="70" y="58"/>
                    <a:pt x="77" y="60"/>
                  </a:cubicBezTo>
                  <a:cubicBezTo>
                    <a:pt x="82" y="61"/>
                    <a:pt x="87" y="64"/>
                    <a:pt x="91" y="67"/>
                  </a:cubicBezTo>
                  <a:cubicBezTo>
                    <a:pt x="93" y="69"/>
                    <a:pt x="94" y="72"/>
                    <a:pt x="96" y="74"/>
                  </a:cubicBezTo>
                  <a:cubicBezTo>
                    <a:pt x="120" y="96"/>
                    <a:pt x="117" y="125"/>
                    <a:pt x="116" y="153"/>
                  </a:cubicBezTo>
                  <a:cubicBezTo>
                    <a:pt x="116" y="154"/>
                    <a:pt x="115" y="155"/>
                    <a:pt x="115" y="156"/>
                  </a:cubicBezTo>
                  <a:cubicBezTo>
                    <a:pt x="115" y="157"/>
                    <a:pt x="114" y="157"/>
                    <a:pt x="111"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5">
              <a:extLst>
                <a:ext uri="{FF2B5EF4-FFF2-40B4-BE49-F238E27FC236}">
                  <a16:creationId xmlns:a16="http://schemas.microsoft.com/office/drawing/2014/main" id="{DB0210A6-2CB1-4D46-B5F1-EDEF94460A87}"/>
                </a:ext>
              </a:extLst>
            </p:cNvPr>
            <p:cNvSpPr/>
            <p:nvPr/>
          </p:nvSpPr>
          <p:spPr bwMode="auto">
            <a:xfrm>
              <a:off x="1731963" y="1746250"/>
              <a:ext cx="781050" cy="1958975"/>
            </a:xfrm>
            <a:custGeom>
              <a:avLst/>
              <a:gdLst>
                <a:gd name="T0" fmla="*/ 74 w 74"/>
                <a:gd name="T1" fmla="*/ 180 h 186"/>
                <a:gd name="T2" fmla="*/ 71 w 74"/>
                <a:gd name="T3" fmla="*/ 186 h 186"/>
                <a:gd name="T4" fmla="*/ 65 w 74"/>
                <a:gd name="T5" fmla="*/ 182 h 186"/>
                <a:gd name="T6" fmla="*/ 59 w 74"/>
                <a:gd name="T7" fmla="*/ 155 h 186"/>
                <a:gd name="T8" fmla="*/ 46 w 74"/>
                <a:gd name="T9" fmla="*/ 139 h 186"/>
                <a:gd name="T10" fmla="*/ 39 w 74"/>
                <a:gd name="T11" fmla="*/ 130 h 186"/>
                <a:gd name="T12" fmla="*/ 18 w 74"/>
                <a:gd name="T13" fmla="*/ 66 h 186"/>
                <a:gd name="T14" fmla="*/ 11 w 74"/>
                <a:gd name="T15" fmla="*/ 36 h 186"/>
                <a:gd name="T16" fmla="*/ 1 w 74"/>
                <a:gd name="T17" fmla="*/ 12 h 186"/>
                <a:gd name="T18" fmla="*/ 1 w 74"/>
                <a:gd name="T19" fmla="*/ 4 h 186"/>
                <a:gd name="T20" fmla="*/ 8 w 74"/>
                <a:gd name="T21" fmla="*/ 1 h 186"/>
                <a:gd name="T22" fmla="*/ 13 w 74"/>
                <a:gd name="T23" fmla="*/ 7 h 186"/>
                <a:gd name="T24" fmla="*/ 30 w 74"/>
                <a:gd name="T25" fmla="*/ 61 h 186"/>
                <a:gd name="T26" fmla="*/ 45 w 74"/>
                <a:gd name="T27" fmla="*/ 114 h 186"/>
                <a:gd name="T28" fmla="*/ 53 w 74"/>
                <a:gd name="T29" fmla="*/ 130 h 186"/>
                <a:gd name="T30" fmla="*/ 74 w 74"/>
                <a:gd name="T31"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186">
                  <a:moveTo>
                    <a:pt x="74" y="180"/>
                  </a:moveTo>
                  <a:cubicBezTo>
                    <a:pt x="73" y="182"/>
                    <a:pt x="72" y="184"/>
                    <a:pt x="71" y="186"/>
                  </a:cubicBezTo>
                  <a:cubicBezTo>
                    <a:pt x="69" y="185"/>
                    <a:pt x="66" y="184"/>
                    <a:pt x="65" y="182"/>
                  </a:cubicBezTo>
                  <a:cubicBezTo>
                    <a:pt x="63" y="173"/>
                    <a:pt x="60" y="164"/>
                    <a:pt x="59" y="155"/>
                  </a:cubicBezTo>
                  <a:cubicBezTo>
                    <a:pt x="57" y="147"/>
                    <a:pt x="56" y="140"/>
                    <a:pt x="46" y="139"/>
                  </a:cubicBezTo>
                  <a:cubicBezTo>
                    <a:pt x="43" y="138"/>
                    <a:pt x="40" y="134"/>
                    <a:pt x="39" y="130"/>
                  </a:cubicBezTo>
                  <a:cubicBezTo>
                    <a:pt x="32" y="109"/>
                    <a:pt x="25" y="88"/>
                    <a:pt x="18" y="66"/>
                  </a:cubicBezTo>
                  <a:cubicBezTo>
                    <a:pt x="15" y="56"/>
                    <a:pt x="14" y="46"/>
                    <a:pt x="11" y="36"/>
                  </a:cubicBezTo>
                  <a:cubicBezTo>
                    <a:pt x="8" y="28"/>
                    <a:pt x="4" y="20"/>
                    <a:pt x="1" y="12"/>
                  </a:cubicBezTo>
                  <a:cubicBezTo>
                    <a:pt x="0" y="9"/>
                    <a:pt x="0" y="6"/>
                    <a:pt x="1" y="4"/>
                  </a:cubicBezTo>
                  <a:cubicBezTo>
                    <a:pt x="2" y="2"/>
                    <a:pt x="6" y="0"/>
                    <a:pt x="8" y="1"/>
                  </a:cubicBezTo>
                  <a:cubicBezTo>
                    <a:pt x="10" y="1"/>
                    <a:pt x="12" y="5"/>
                    <a:pt x="13" y="7"/>
                  </a:cubicBezTo>
                  <a:cubicBezTo>
                    <a:pt x="19" y="25"/>
                    <a:pt x="25" y="43"/>
                    <a:pt x="30" y="61"/>
                  </a:cubicBezTo>
                  <a:cubicBezTo>
                    <a:pt x="35" y="78"/>
                    <a:pt x="39" y="96"/>
                    <a:pt x="45" y="114"/>
                  </a:cubicBezTo>
                  <a:cubicBezTo>
                    <a:pt x="46" y="120"/>
                    <a:pt x="49" y="126"/>
                    <a:pt x="53" y="130"/>
                  </a:cubicBezTo>
                  <a:cubicBezTo>
                    <a:pt x="70" y="143"/>
                    <a:pt x="65" y="164"/>
                    <a:pt x="74"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6">
              <a:extLst>
                <a:ext uri="{FF2B5EF4-FFF2-40B4-BE49-F238E27FC236}">
                  <a16:creationId xmlns:a16="http://schemas.microsoft.com/office/drawing/2014/main" id="{F9AADA27-EFDC-463D-A38F-33ED48DC3BAA}"/>
                </a:ext>
              </a:extLst>
            </p:cNvPr>
            <p:cNvSpPr/>
            <p:nvPr/>
          </p:nvSpPr>
          <p:spPr bwMode="auto">
            <a:xfrm>
              <a:off x="2333625" y="1430338"/>
              <a:ext cx="254000" cy="1895475"/>
            </a:xfrm>
            <a:custGeom>
              <a:avLst/>
              <a:gdLst>
                <a:gd name="T0" fmla="*/ 19 w 24"/>
                <a:gd name="T1" fmla="*/ 180 h 180"/>
                <a:gd name="T2" fmla="*/ 16 w 24"/>
                <a:gd name="T3" fmla="*/ 171 h 180"/>
                <a:gd name="T4" fmla="*/ 10 w 24"/>
                <a:gd name="T5" fmla="*/ 114 h 180"/>
                <a:gd name="T6" fmla="*/ 3 w 24"/>
                <a:gd name="T7" fmla="*/ 20 h 180"/>
                <a:gd name="T8" fmla="*/ 0 w 24"/>
                <a:gd name="T9" fmla="*/ 9 h 180"/>
                <a:gd name="T10" fmla="*/ 5 w 24"/>
                <a:gd name="T11" fmla="*/ 0 h 180"/>
                <a:gd name="T12" fmla="*/ 12 w 24"/>
                <a:gd name="T13" fmla="*/ 7 h 180"/>
                <a:gd name="T14" fmla="*/ 19 w 24"/>
                <a:gd name="T15" fmla="*/ 135 h 180"/>
                <a:gd name="T16" fmla="*/ 24 w 24"/>
                <a:gd name="T17" fmla="*/ 179 h 180"/>
                <a:gd name="T18" fmla="*/ 19 w 24"/>
                <a:gd name="T1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80">
                  <a:moveTo>
                    <a:pt x="19" y="180"/>
                  </a:moveTo>
                  <a:cubicBezTo>
                    <a:pt x="18" y="177"/>
                    <a:pt x="16" y="174"/>
                    <a:pt x="16" y="171"/>
                  </a:cubicBezTo>
                  <a:cubicBezTo>
                    <a:pt x="14" y="152"/>
                    <a:pt x="12" y="133"/>
                    <a:pt x="10" y="114"/>
                  </a:cubicBezTo>
                  <a:cubicBezTo>
                    <a:pt x="8" y="82"/>
                    <a:pt x="5" y="51"/>
                    <a:pt x="3" y="20"/>
                  </a:cubicBezTo>
                  <a:cubicBezTo>
                    <a:pt x="2" y="16"/>
                    <a:pt x="0" y="13"/>
                    <a:pt x="0" y="9"/>
                  </a:cubicBezTo>
                  <a:cubicBezTo>
                    <a:pt x="1" y="6"/>
                    <a:pt x="3" y="3"/>
                    <a:pt x="5" y="0"/>
                  </a:cubicBezTo>
                  <a:cubicBezTo>
                    <a:pt x="8" y="2"/>
                    <a:pt x="12" y="5"/>
                    <a:pt x="12" y="7"/>
                  </a:cubicBezTo>
                  <a:cubicBezTo>
                    <a:pt x="15" y="50"/>
                    <a:pt x="17" y="92"/>
                    <a:pt x="19" y="135"/>
                  </a:cubicBezTo>
                  <a:cubicBezTo>
                    <a:pt x="20" y="149"/>
                    <a:pt x="22" y="164"/>
                    <a:pt x="24" y="179"/>
                  </a:cubicBezTo>
                  <a:cubicBezTo>
                    <a:pt x="22" y="179"/>
                    <a:pt x="21" y="180"/>
                    <a:pt x="19"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pic>
        <p:nvPicPr>
          <p:cNvPr id="23" name="Marcador de posición de imagen 22">
            <a:extLst>
              <a:ext uri="{FF2B5EF4-FFF2-40B4-BE49-F238E27FC236}">
                <a16:creationId xmlns:a16="http://schemas.microsoft.com/office/drawing/2014/main" id="{C1587806-768E-41A2-9724-A00E47FC6B60}"/>
              </a:ext>
            </a:extLst>
          </p:cNvPr>
          <p:cNvPicPr>
            <a:picLocks noGrp="1" noChangeAspect="1"/>
          </p:cNvPicPr>
          <p:nvPr>
            <p:ph type="pic" sz="quarter" idx="10"/>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l="20026" r="5321" b="25399"/>
          <a:stretch>
            <a:fillRect/>
          </a:stretch>
        </p:blipFill>
        <p:spPr>
          <a:xfrm flipH="1">
            <a:off x="5085102" y="1442844"/>
            <a:ext cx="6791740" cy="4524762"/>
          </a:xfrm>
          <a:ln w="76200">
            <a:solidFill>
              <a:srgbClr val="EFC964"/>
            </a:solidFill>
          </a:ln>
        </p:spPr>
      </p:pic>
      <p:sp>
        <p:nvSpPr>
          <p:cNvPr id="28" name="Título 1">
            <a:extLst>
              <a:ext uri="{FF2B5EF4-FFF2-40B4-BE49-F238E27FC236}">
                <a16:creationId xmlns:a16="http://schemas.microsoft.com/office/drawing/2014/main" id="{37BA8BEA-6727-4D86-BD91-9B1A743D4B00}"/>
              </a:ext>
            </a:extLst>
          </p:cNvPr>
          <p:cNvSpPr txBox="1"/>
          <p:nvPr/>
        </p:nvSpPr>
        <p:spPr>
          <a:xfrm>
            <a:off x="4028002" y="407646"/>
            <a:ext cx="4135995" cy="7096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dirty="0">
                <a:solidFill>
                  <a:srgbClr val="EFC964"/>
                </a:solidFill>
              </a:rPr>
              <a:t>Health Care</a:t>
            </a:r>
          </a:p>
        </p:txBody>
      </p:sp>
    </p:spTree>
    <p:extLst>
      <p:ext uri="{BB962C8B-B14F-4D97-AF65-F5344CB8AC3E}">
        <p14:creationId xmlns:p14="http://schemas.microsoft.com/office/powerpoint/2010/main" val="41465746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ítulo 1">
            <a:extLst>
              <a:ext uri="{FF2B5EF4-FFF2-40B4-BE49-F238E27FC236}">
                <a16:creationId xmlns:a16="http://schemas.microsoft.com/office/drawing/2014/main" id="{FD24E820-BCE2-4D99-8568-11F81C5CE323}"/>
              </a:ext>
            </a:extLst>
          </p:cNvPr>
          <p:cNvSpPr>
            <a:spLocks noGrp="1"/>
          </p:cNvSpPr>
          <p:nvPr>
            <p:ph type="title" idx="4294967295"/>
          </p:nvPr>
        </p:nvSpPr>
        <p:spPr>
          <a:xfrm rot="16200000">
            <a:off x="-2201909" y="3312761"/>
            <a:ext cx="6284008" cy="708025"/>
          </a:xfrm>
          <a:prstGeom prst="rect">
            <a:avLst/>
          </a:prstGeom>
        </p:spPr>
        <p:txBody>
          <a:bodyPr/>
          <a:lstStyle/>
          <a:p>
            <a:pPr algn="ctr"/>
            <a:r>
              <a:rPr lang="es-PE" sz="2400" dirty="0">
                <a:solidFill>
                  <a:srgbClr val="EFC964"/>
                </a:solidFill>
              </a:rPr>
              <a:t>Human Health Infographic</a:t>
            </a:r>
          </a:p>
        </p:txBody>
      </p:sp>
      <p:grpSp>
        <p:nvGrpSpPr>
          <p:cNvPr id="135" name="Group 17">
            <a:extLst>
              <a:ext uri="{FF2B5EF4-FFF2-40B4-BE49-F238E27FC236}">
                <a16:creationId xmlns:a16="http://schemas.microsoft.com/office/drawing/2014/main" id="{7F2320EF-08B8-451E-AE3F-426F04C4E995}"/>
              </a:ext>
            </a:extLst>
          </p:cNvPr>
          <p:cNvGrpSpPr/>
          <p:nvPr/>
        </p:nvGrpSpPr>
        <p:grpSpPr>
          <a:xfrm>
            <a:off x="4021708" y="1970358"/>
            <a:ext cx="970926" cy="2844363"/>
            <a:chOff x="1712420" y="2600575"/>
            <a:chExt cx="866746" cy="2539163"/>
          </a:xfrm>
          <a:solidFill>
            <a:srgbClr val="EFC964"/>
          </a:solidFill>
        </p:grpSpPr>
        <p:sp>
          <p:nvSpPr>
            <p:cNvPr id="136" name="Up Arrow 48">
              <a:extLst>
                <a:ext uri="{FF2B5EF4-FFF2-40B4-BE49-F238E27FC236}">
                  <a16:creationId xmlns:a16="http://schemas.microsoft.com/office/drawing/2014/main" id="{28AD430F-058F-4554-B7CA-8C6075CF3F73}"/>
                </a:ext>
              </a:extLst>
            </p:cNvPr>
            <p:cNvSpPr/>
            <p:nvPr/>
          </p:nvSpPr>
          <p:spPr>
            <a:xfrm rot="19800000">
              <a:off x="2217156" y="2600575"/>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37" name="Up Arrow 49">
              <a:extLst>
                <a:ext uri="{FF2B5EF4-FFF2-40B4-BE49-F238E27FC236}">
                  <a16:creationId xmlns:a16="http://schemas.microsoft.com/office/drawing/2014/main" id="{D79A6D7D-62A9-46DD-99B0-33C939D72987}"/>
                </a:ext>
              </a:extLst>
            </p:cNvPr>
            <p:cNvSpPr/>
            <p:nvPr/>
          </p:nvSpPr>
          <p:spPr>
            <a:xfrm rot="16800000">
              <a:off x="1726935" y="3230208"/>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38" name="Up Arrow 50">
              <a:extLst>
                <a:ext uri="{FF2B5EF4-FFF2-40B4-BE49-F238E27FC236}">
                  <a16:creationId xmlns:a16="http://schemas.microsoft.com/office/drawing/2014/main" id="{0FAA703A-828E-427E-A7C2-BD12D6834F34}"/>
                </a:ext>
              </a:extLst>
            </p:cNvPr>
            <p:cNvSpPr/>
            <p:nvPr/>
          </p:nvSpPr>
          <p:spPr>
            <a:xfrm rot="1800000" flipV="1">
              <a:off x="2217156" y="4748698"/>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39" name="Up Arrow 51">
              <a:extLst>
                <a:ext uri="{FF2B5EF4-FFF2-40B4-BE49-F238E27FC236}">
                  <a16:creationId xmlns:a16="http://schemas.microsoft.com/office/drawing/2014/main" id="{5506DA63-84ED-4AD4-AA5F-578DEB6D05BA}"/>
                </a:ext>
              </a:extLst>
            </p:cNvPr>
            <p:cNvSpPr/>
            <p:nvPr/>
          </p:nvSpPr>
          <p:spPr>
            <a:xfrm rot="4800000" flipV="1">
              <a:off x="1726935" y="4119065"/>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grpSp>
        <p:nvGrpSpPr>
          <p:cNvPr id="140" name="Group 22">
            <a:extLst>
              <a:ext uri="{FF2B5EF4-FFF2-40B4-BE49-F238E27FC236}">
                <a16:creationId xmlns:a16="http://schemas.microsoft.com/office/drawing/2014/main" id="{DE63578F-AC13-4778-9EB3-57F37A59108B}"/>
              </a:ext>
            </a:extLst>
          </p:cNvPr>
          <p:cNvGrpSpPr/>
          <p:nvPr/>
        </p:nvGrpSpPr>
        <p:grpSpPr>
          <a:xfrm flipH="1">
            <a:off x="8106169" y="1977689"/>
            <a:ext cx="970926" cy="2844363"/>
            <a:chOff x="1712420" y="2600575"/>
            <a:chExt cx="866746" cy="2539163"/>
          </a:xfrm>
          <a:solidFill>
            <a:schemeClr val="tx1">
              <a:lumMod val="95000"/>
              <a:lumOff val="5000"/>
            </a:schemeClr>
          </a:solidFill>
        </p:grpSpPr>
        <p:sp>
          <p:nvSpPr>
            <p:cNvPr id="141" name="Up Arrow 53">
              <a:extLst>
                <a:ext uri="{FF2B5EF4-FFF2-40B4-BE49-F238E27FC236}">
                  <a16:creationId xmlns:a16="http://schemas.microsoft.com/office/drawing/2014/main" id="{C7F09D31-90BF-42C7-8590-BDB979095270}"/>
                </a:ext>
              </a:extLst>
            </p:cNvPr>
            <p:cNvSpPr/>
            <p:nvPr/>
          </p:nvSpPr>
          <p:spPr>
            <a:xfrm rot="19800000">
              <a:off x="2217156" y="2600575"/>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42" name="Up Arrow 54">
              <a:extLst>
                <a:ext uri="{FF2B5EF4-FFF2-40B4-BE49-F238E27FC236}">
                  <a16:creationId xmlns:a16="http://schemas.microsoft.com/office/drawing/2014/main" id="{604E1B5B-BC49-472C-8151-122FE8BC4897}"/>
                </a:ext>
              </a:extLst>
            </p:cNvPr>
            <p:cNvSpPr/>
            <p:nvPr/>
          </p:nvSpPr>
          <p:spPr>
            <a:xfrm rot="16800000">
              <a:off x="1726935" y="3230208"/>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43" name="Up Arrow 55">
              <a:extLst>
                <a:ext uri="{FF2B5EF4-FFF2-40B4-BE49-F238E27FC236}">
                  <a16:creationId xmlns:a16="http://schemas.microsoft.com/office/drawing/2014/main" id="{5958FAEA-2BB7-4362-B40A-B43FC0D80915}"/>
                </a:ext>
              </a:extLst>
            </p:cNvPr>
            <p:cNvSpPr/>
            <p:nvPr/>
          </p:nvSpPr>
          <p:spPr>
            <a:xfrm rot="1800000" flipV="1">
              <a:off x="2217156" y="4748698"/>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44" name="Up Arrow 56">
              <a:extLst>
                <a:ext uri="{FF2B5EF4-FFF2-40B4-BE49-F238E27FC236}">
                  <a16:creationId xmlns:a16="http://schemas.microsoft.com/office/drawing/2014/main" id="{711BBFE4-D4F1-4352-8262-717210331245}"/>
                </a:ext>
              </a:extLst>
            </p:cNvPr>
            <p:cNvSpPr/>
            <p:nvPr/>
          </p:nvSpPr>
          <p:spPr>
            <a:xfrm rot="4800000" flipV="1">
              <a:off x="1726935" y="4119065"/>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grpSp>
        <p:nvGrpSpPr>
          <p:cNvPr id="145" name="Group 27">
            <a:extLst>
              <a:ext uri="{FF2B5EF4-FFF2-40B4-BE49-F238E27FC236}">
                <a16:creationId xmlns:a16="http://schemas.microsoft.com/office/drawing/2014/main" id="{162F9283-61D1-4A05-A0A5-AA8939E75EBD}"/>
              </a:ext>
            </a:extLst>
          </p:cNvPr>
          <p:cNvGrpSpPr/>
          <p:nvPr/>
        </p:nvGrpSpPr>
        <p:grpSpPr>
          <a:xfrm>
            <a:off x="8138133" y="1224941"/>
            <a:ext cx="2492398" cy="675930"/>
            <a:chOff x="2079598" y="4287457"/>
            <a:chExt cx="2710798" cy="675930"/>
          </a:xfrm>
        </p:grpSpPr>
        <p:sp>
          <p:nvSpPr>
            <p:cNvPr id="146" name="TextBox 28">
              <a:extLst>
                <a:ext uri="{FF2B5EF4-FFF2-40B4-BE49-F238E27FC236}">
                  <a16:creationId xmlns:a16="http://schemas.microsoft.com/office/drawing/2014/main" id="{D95C214E-08B6-48C2-A118-8E6CC57CA22D}"/>
                </a:ext>
              </a:extLst>
            </p:cNvPr>
            <p:cNvSpPr txBox="1"/>
            <p:nvPr/>
          </p:nvSpPr>
          <p:spPr>
            <a:xfrm>
              <a:off x="2098435" y="4501722"/>
              <a:ext cx="2671831" cy="461665"/>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Easy to change colors, photos and Text.</a:t>
              </a:r>
            </a:p>
          </p:txBody>
        </p:sp>
        <p:sp>
          <p:nvSpPr>
            <p:cNvPr id="147" name="TextBox 29">
              <a:extLst>
                <a:ext uri="{FF2B5EF4-FFF2-40B4-BE49-F238E27FC236}">
                  <a16:creationId xmlns:a16="http://schemas.microsoft.com/office/drawing/2014/main" id="{88009843-831F-4472-89EE-A84BA827383B}"/>
                </a:ext>
              </a:extLst>
            </p:cNvPr>
            <p:cNvSpPr txBox="1"/>
            <p:nvPr/>
          </p:nvSpPr>
          <p:spPr>
            <a:xfrm>
              <a:off x="2079598" y="4287457"/>
              <a:ext cx="2710798" cy="307777"/>
            </a:xfrm>
            <a:prstGeom prst="rect">
              <a:avLst/>
            </a:prstGeom>
            <a:noFill/>
          </p:spPr>
          <p:txBody>
            <a:bodyPr wrap="square" rtlCol="0">
              <a:spAutoFit/>
            </a:bodyPr>
            <a:lstStyle/>
            <a:p>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grpSp>
      <p:grpSp>
        <p:nvGrpSpPr>
          <p:cNvPr id="148" name="Group 30">
            <a:extLst>
              <a:ext uri="{FF2B5EF4-FFF2-40B4-BE49-F238E27FC236}">
                <a16:creationId xmlns:a16="http://schemas.microsoft.com/office/drawing/2014/main" id="{7F95376A-5941-43F6-ADE0-DFD34DBB58A3}"/>
              </a:ext>
            </a:extLst>
          </p:cNvPr>
          <p:cNvGrpSpPr/>
          <p:nvPr/>
        </p:nvGrpSpPr>
        <p:grpSpPr>
          <a:xfrm>
            <a:off x="8138133" y="4870556"/>
            <a:ext cx="2492398" cy="675930"/>
            <a:chOff x="2079598" y="4287457"/>
            <a:chExt cx="2710798" cy="675930"/>
          </a:xfrm>
        </p:grpSpPr>
        <p:sp>
          <p:nvSpPr>
            <p:cNvPr id="149" name="TextBox 31">
              <a:extLst>
                <a:ext uri="{FF2B5EF4-FFF2-40B4-BE49-F238E27FC236}">
                  <a16:creationId xmlns:a16="http://schemas.microsoft.com/office/drawing/2014/main" id="{9D26147F-CA5B-45EC-8C7C-12848CE5DEE5}"/>
                </a:ext>
              </a:extLst>
            </p:cNvPr>
            <p:cNvSpPr txBox="1"/>
            <p:nvPr/>
          </p:nvSpPr>
          <p:spPr>
            <a:xfrm>
              <a:off x="2098435" y="4501722"/>
              <a:ext cx="2671831" cy="461665"/>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Easy to change colors, photos and Text.</a:t>
              </a:r>
            </a:p>
          </p:txBody>
        </p:sp>
        <p:sp>
          <p:nvSpPr>
            <p:cNvPr id="150" name="TextBox 32">
              <a:extLst>
                <a:ext uri="{FF2B5EF4-FFF2-40B4-BE49-F238E27FC236}">
                  <a16:creationId xmlns:a16="http://schemas.microsoft.com/office/drawing/2014/main" id="{38AA7457-5776-4F1B-81DA-EA8D7C63F58F}"/>
                </a:ext>
              </a:extLst>
            </p:cNvPr>
            <p:cNvSpPr txBox="1"/>
            <p:nvPr/>
          </p:nvSpPr>
          <p:spPr>
            <a:xfrm>
              <a:off x="2079598" y="4287457"/>
              <a:ext cx="2710798" cy="307777"/>
            </a:xfrm>
            <a:prstGeom prst="rect">
              <a:avLst/>
            </a:prstGeom>
            <a:noFill/>
          </p:spPr>
          <p:txBody>
            <a:bodyPr wrap="square" rtlCol="0">
              <a:spAutoFit/>
            </a:bodyPr>
            <a:lstStyle/>
            <a:p>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grpSp>
      <p:grpSp>
        <p:nvGrpSpPr>
          <p:cNvPr id="151" name="Group 33">
            <a:extLst>
              <a:ext uri="{FF2B5EF4-FFF2-40B4-BE49-F238E27FC236}">
                <a16:creationId xmlns:a16="http://schemas.microsoft.com/office/drawing/2014/main" id="{D669BEA6-3C80-47E1-B829-FF6ACCCFF014}"/>
              </a:ext>
            </a:extLst>
          </p:cNvPr>
          <p:cNvGrpSpPr/>
          <p:nvPr/>
        </p:nvGrpSpPr>
        <p:grpSpPr>
          <a:xfrm>
            <a:off x="9116655" y="2429092"/>
            <a:ext cx="2267250" cy="692510"/>
            <a:chOff x="2079598" y="4270877"/>
            <a:chExt cx="2053645" cy="692510"/>
          </a:xfrm>
        </p:grpSpPr>
        <p:sp>
          <p:nvSpPr>
            <p:cNvPr id="152" name="TextBox 34">
              <a:extLst>
                <a:ext uri="{FF2B5EF4-FFF2-40B4-BE49-F238E27FC236}">
                  <a16:creationId xmlns:a16="http://schemas.microsoft.com/office/drawing/2014/main" id="{2B89C2B2-7BA4-43B0-909C-EB340825A529}"/>
                </a:ext>
              </a:extLst>
            </p:cNvPr>
            <p:cNvSpPr txBox="1"/>
            <p:nvPr/>
          </p:nvSpPr>
          <p:spPr>
            <a:xfrm>
              <a:off x="2098433" y="4501722"/>
              <a:ext cx="2024124" cy="461665"/>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Easy to change colors, photos and Text. </a:t>
              </a:r>
            </a:p>
          </p:txBody>
        </p:sp>
        <p:sp>
          <p:nvSpPr>
            <p:cNvPr id="153" name="TextBox 35">
              <a:extLst>
                <a:ext uri="{FF2B5EF4-FFF2-40B4-BE49-F238E27FC236}">
                  <a16:creationId xmlns:a16="http://schemas.microsoft.com/office/drawing/2014/main" id="{572A3CD1-985F-4234-8ADB-DFC29629F0EB}"/>
                </a:ext>
              </a:extLst>
            </p:cNvPr>
            <p:cNvSpPr txBox="1"/>
            <p:nvPr/>
          </p:nvSpPr>
          <p:spPr>
            <a:xfrm>
              <a:off x="2079598" y="4270877"/>
              <a:ext cx="2053645" cy="307777"/>
            </a:xfrm>
            <a:prstGeom prst="rect">
              <a:avLst/>
            </a:prstGeom>
            <a:noFill/>
          </p:spPr>
          <p:txBody>
            <a:bodyPr wrap="square" rtlCol="0">
              <a:spAutoFit/>
            </a:bodyPr>
            <a:lstStyle/>
            <a:p>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grpSp>
      <p:grpSp>
        <p:nvGrpSpPr>
          <p:cNvPr id="154" name="Group 36">
            <a:extLst>
              <a:ext uri="{FF2B5EF4-FFF2-40B4-BE49-F238E27FC236}">
                <a16:creationId xmlns:a16="http://schemas.microsoft.com/office/drawing/2014/main" id="{22C1589A-D3F4-42E1-899E-E5D0EF880C3E}"/>
              </a:ext>
            </a:extLst>
          </p:cNvPr>
          <p:cNvGrpSpPr/>
          <p:nvPr/>
        </p:nvGrpSpPr>
        <p:grpSpPr>
          <a:xfrm>
            <a:off x="9116655" y="3649824"/>
            <a:ext cx="2267250" cy="692510"/>
            <a:chOff x="2079598" y="4270877"/>
            <a:chExt cx="2053645" cy="692510"/>
          </a:xfrm>
        </p:grpSpPr>
        <p:sp>
          <p:nvSpPr>
            <p:cNvPr id="155" name="TextBox 37">
              <a:extLst>
                <a:ext uri="{FF2B5EF4-FFF2-40B4-BE49-F238E27FC236}">
                  <a16:creationId xmlns:a16="http://schemas.microsoft.com/office/drawing/2014/main" id="{D86AA2F2-DA02-4BE3-9294-541A1AC3C48C}"/>
                </a:ext>
              </a:extLst>
            </p:cNvPr>
            <p:cNvSpPr txBox="1"/>
            <p:nvPr/>
          </p:nvSpPr>
          <p:spPr>
            <a:xfrm>
              <a:off x="2098433" y="4501722"/>
              <a:ext cx="2024124" cy="461665"/>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Easy to change colors, photos and Text. </a:t>
              </a:r>
            </a:p>
          </p:txBody>
        </p:sp>
        <p:sp>
          <p:nvSpPr>
            <p:cNvPr id="156" name="TextBox 38">
              <a:extLst>
                <a:ext uri="{FF2B5EF4-FFF2-40B4-BE49-F238E27FC236}">
                  <a16:creationId xmlns:a16="http://schemas.microsoft.com/office/drawing/2014/main" id="{CDAEC1B6-F70D-4CD7-BA60-BDCA9E471A03}"/>
                </a:ext>
              </a:extLst>
            </p:cNvPr>
            <p:cNvSpPr txBox="1"/>
            <p:nvPr/>
          </p:nvSpPr>
          <p:spPr>
            <a:xfrm>
              <a:off x="2079598" y="4270877"/>
              <a:ext cx="2053645" cy="307777"/>
            </a:xfrm>
            <a:prstGeom prst="rect">
              <a:avLst/>
            </a:prstGeom>
            <a:noFill/>
          </p:spPr>
          <p:txBody>
            <a:bodyPr wrap="square" rtlCol="0">
              <a:spAutoFit/>
            </a:bodyPr>
            <a:lstStyle/>
            <a:p>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grpSp>
      <p:grpSp>
        <p:nvGrpSpPr>
          <p:cNvPr id="157" name="Group 39">
            <a:extLst>
              <a:ext uri="{FF2B5EF4-FFF2-40B4-BE49-F238E27FC236}">
                <a16:creationId xmlns:a16="http://schemas.microsoft.com/office/drawing/2014/main" id="{758BDD06-FC91-4404-962F-D942C2DA2707}"/>
              </a:ext>
            </a:extLst>
          </p:cNvPr>
          <p:cNvGrpSpPr/>
          <p:nvPr/>
        </p:nvGrpSpPr>
        <p:grpSpPr>
          <a:xfrm>
            <a:off x="2530654" y="1217609"/>
            <a:ext cx="2421224" cy="675930"/>
            <a:chOff x="2079598" y="4287457"/>
            <a:chExt cx="2710798" cy="675930"/>
          </a:xfrm>
        </p:grpSpPr>
        <p:sp>
          <p:nvSpPr>
            <p:cNvPr id="158" name="TextBox 40">
              <a:extLst>
                <a:ext uri="{FF2B5EF4-FFF2-40B4-BE49-F238E27FC236}">
                  <a16:creationId xmlns:a16="http://schemas.microsoft.com/office/drawing/2014/main" id="{2F5A4399-CF6F-46F3-B151-F6EDD3AE5A93}"/>
                </a:ext>
              </a:extLst>
            </p:cNvPr>
            <p:cNvSpPr txBox="1"/>
            <p:nvPr/>
          </p:nvSpPr>
          <p:spPr>
            <a:xfrm>
              <a:off x="2098435" y="4501722"/>
              <a:ext cx="2671832" cy="461665"/>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Easy to change colors, photos and Text.</a:t>
              </a:r>
            </a:p>
          </p:txBody>
        </p:sp>
        <p:sp>
          <p:nvSpPr>
            <p:cNvPr id="159" name="TextBox 41">
              <a:extLst>
                <a:ext uri="{FF2B5EF4-FFF2-40B4-BE49-F238E27FC236}">
                  <a16:creationId xmlns:a16="http://schemas.microsoft.com/office/drawing/2014/main" id="{6C55F44A-AA9E-43DC-B3DD-C3F12A8A6358}"/>
                </a:ext>
              </a:extLst>
            </p:cNvPr>
            <p:cNvSpPr txBox="1"/>
            <p:nvPr/>
          </p:nvSpPr>
          <p:spPr>
            <a:xfrm>
              <a:off x="2079598" y="4287457"/>
              <a:ext cx="2710798" cy="307777"/>
            </a:xfrm>
            <a:prstGeom prst="rect">
              <a:avLst/>
            </a:prstGeom>
            <a:noFill/>
          </p:spPr>
          <p:txBody>
            <a:bodyPr wrap="square" rtlCol="0">
              <a:spAutoFit/>
            </a:bodyPr>
            <a:lstStyle/>
            <a:p>
              <a:pPr algn="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grpSp>
      <p:grpSp>
        <p:nvGrpSpPr>
          <p:cNvPr id="160" name="Group 42">
            <a:extLst>
              <a:ext uri="{FF2B5EF4-FFF2-40B4-BE49-F238E27FC236}">
                <a16:creationId xmlns:a16="http://schemas.microsoft.com/office/drawing/2014/main" id="{E2BE1153-37A9-4179-8DC1-6A0689BCA79D}"/>
              </a:ext>
            </a:extLst>
          </p:cNvPr>
          <p:cNvGrpSpPr/>
          <p:nvPr/>
        </p:nvGrpSpPr>
        <p:grpSpPr>
          <a:xfrm>
            <a:off x="2530654" y="4863224"/>
            <a:ext cx="2421224" cy="675930"/>
            <a:chOff x="2079598" y="4287457"/>
            <a:chExt cx="2710798" cy="675930"/>
          </a:xfrm>
        </p:grpSpPr>
        <p:sp>
          <p:nvSpPr>
            <p:cNvPr id="161" name="TextBox 43">
              <a:extLst>
                <a:ext uri="{FF2B5EF4-FFF2-40B4-BE49-F238E27FC236}">
                  <a16:creationId xmlns:a16="http://schemas.microsoft.com/office/drawing/2014/main" id="{58BD5B5D-CE19-4577-8FD8-73CEA41C19AC}"/>
                </a:ext>
              </a:extLst>
            </p:cNvPr>
            <p:cNvSpPr txBox="1"/>
            <p:nvPr/>
          </p:nvSpPr>
          <p:spPr>
            <a:xfrm>
              <a:off x="2098435" y="4501722"/>
              <a:ext cx="2671832" cy="461665"/>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Easy to change colors, photos and Text.</a:t>
              </a:r>
            </a:p>
          </p:txBody>
        </p:sp>
        <p:sp>
          <p:nvSpPr>
            <p:cNvPr id="162" name="TextBox 44">
              <a:extLst>
                <a:ext uri="{FF2B5EF4-FFF2-40B4-BE49-F238E27FC236}">
                  <a16:creationId xmlns:a16="http://schemas.microsoft.com/office/drawing/2014/main" id="{3FCA2266-9A50-478E-9B51-3B6903E59D3E}"/>
                </a:ext>
              </a:extLst>
            </p:cNvPr>
            <p:cNvSpPr txBox="1"/>
            <p:nvPr/>
          </p:nvSpPr>
          <p:spPr>
            <a:xfrm>
              <a:off x="2079598" y="4287457"/>
              <a:ext cx="2710798" cy="307777"/>
            </a:xfrm>
            <a:prstGeom prst="rect">
              <a:avLst/>
            </a:prstGeom>
            <a:noFill/>
          </p:spPr>
          <p:txBody>
            <a:bodyPr wrap="square" rtlCol="0">
              <a:spAutoFit/>
            </a:bodyPr>
            <a:lstStyle/>
            <a:p>
              <a:pPr algn="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grpSp>
      <p:grpSp>
        <p:nvGrpSpPr>
          <p:cNvPr id="163" name="Group 45">
            <a:extLst>
              <a:ext uri="{FF2B5EF4-FFF2-40B4-BE49-F238E27FC236}">
                <a16:creationId xmlns:a16="http://schemas.microsoft.com/office/drawing/2014/main" id="{10CAD764-7722-4D70-8C3A-143D968BA922}"/>
              </a:ext>
            </a:extLst>
          </p:cNvPr>
          <p:cNvGrpSpPr/>
          <p:nvPr/>
        </p:nvGrpSpPr>
        <p:grpSpPr>
          <a:xfrm>
            <a:off x="1683955" y="2421761"/>
            <a:ext cx="2316311" cy="692510"/>
            <a:chOff x="2079598" y="4270877"/>
            <a:chExt cx="2053645" cy="692510"/>
          </a:xfrm>
        </p:grpSpPr>
        <p:sp>
          <p:nvSpPr>
            <p:cNvPr id="164" name="TextBox 46">
              <a:extLst>
                <a:ext uri="{FF2B5EF4-FFF2-40B4-BE49-F238E27FC236}">
                  <a16:creationId xmlns:a16="http://schemas.microsoft.com/office/drawing/2014/main" id="{A15E5FEE-C7B7-4D2F-B37F-6098943D2D28}"/>
                </a:ext>
              </a:extLst>
            </p:cNvPr>
            <p:cNvSpPr txBox="1"/>
            <p:nvPr/>
          </p:nvSpPr>
          <p:spPr>
            <a:xfrm>
              <a:off x="2098433" y="4501722"/>
              <a:ext cx="2024124" cy="461665"/>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Easy to change colors, photos and Text. </a:t>
              </a:r>
            </a:p>
          </p:txBody>
        </p:sp>
        <p:sp>
          <p:nvSpPr>
            <p:cNvPr id="165" name="TextBox 47">
              <a:extLst>
                <a:ext uri="{FF2B5EF4-FFF2-40B4-BE49-F238E27FC236}">
                  <a16:creationId xmlns:a16="http://schemas.microsoft.com/office/drawing/2014/main" id="{EC3EB2DF-A309-4B06-8834-1847DC968908}"/>
                </a:ext>
              </a:extLst>
            </p:cNvPr>
            <p:cNvSpPr txBox="1"/>
            <p:nvPr/>
          </p:nvSpPr>
          <p:spPr>
            <a:xfrm>
              <a:off x="2079598" y="4270877"/>
              <a:ext cx="2053645" cy="307777"/>
            </a:xfrm>
            <a:prstGeom prst="rect">
              <a:avLst/>
            </a:prstGeom>
            <a:noFill/>
          </p:spPr>
          <p:txBody>
            <a:bodyPr wrap="square" rtlCol="0">
              <a:spAutoFit/>
            </a:bodyPr>
            <a:lstStyle/>
            <a:p>
              <a:pPr algn="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grpSp>
      <p:grpSp>
        <p:nvGrpSpPr>
          <p:cNvPr id="166" name="Group 48">
            <a:extLst>
              <a:ext uri="{FF2B5EF4-FFF2-40B4-BE49-F238E27FC236}">
                <a16:creationId xmlns:a16="http://schemas.microsoft.com/office/drawing/2014/main" id="{5CC36D1A-9E0C-4A60-8095-201C0FDB6745}"/>
              </a:ext>
            </a:extLst>
          </p:cNvPr>
          <p:cNvGrpSpPr/>
          <p:nvPr/>
        </p:nvGrpSpPr>
        <p:grpSpPr>
          <a:xfrm>
            <a:off x="1683955" y="3642493"/>
            <a:ext cx="2316311" cy="692510"/>
            <a:chOff x="2079598" y="4270877"/>
            <a:chExt cx="2053645" cy="692510"/>
          </a:xfrm>
        </p:grpSpPr>
        <p:sp>
          <p:nvSpPr>
            <p:cNvPr id="167" name="TextBox 49">
              <a:extLst>
                <a:ext uri="{FF2B5EF4-FFF2-40B4-BE49-F238E27FC236}">
                  <a16:creationId xmlns:a16="http://schemas.microsoft.com/office/drawing/2014/main" id="{539931BF-9895-4F51-9604-02F6B6C5E6D2}"/>
                </a:ext>
              </a:extLst>
            </p:cNvPr>
            <p:cNvSpPr txBox="1"/>
            <p:nvPr/>
          </p:nvSpPr>
          <p:spPr>
            <a:xfrm>
              <a:off x="2098433" y="4501722"/>
              <a:ext cx="2024124" cy="461665"/>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Easy to change colors, photos and Text. </a:t>
              </a:r>
            </a:p>
          </p:txBody>
        </p:sp>
        <p:sp>
          <p:nvSpPr>
            <p:cNvPr id="168" name="TextBox 50">
              <a:extLst>
                <a:ext uri="{FF2B5EF4-FFF2-40B4-BE49-F238E27FC236}">
                  <a16:creationId xmlns:a16="http://schemas.microsoft.com/office/drawing/2014/main" id="{D4FF03AE-660E-4B4C-8948-A0BD54A4BB9A}"/>
                </a:ext>
              </a:extLst>
            </p:cNvPr>
            <p:cNvSpPr txBox="1"/>
            <p:nvPr/>
          </p:nvSpPr>
          <p:spPr>
            <a:xfrm>
              <a:off x="2079598" y="4270877"/>
              <a:ext cx="2053645" cy="307777"/>
            </a:xfrm>
            <a:prstGeom prst="rect">
              <a:avLst/>
            </a:prstGeom>
            <a:noFill/>
          </p:spPr>
          <p:txBody>
            <a:bodyPr wrap="square" rtlCol="0">
              <a:spAutoFit/>
            </a:bodyPr>
            <a:lstStyle/>
            <a:p>
              <a:pPr algn="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grpSp>
      <p:grpSp>
        <p:nvGrpSpPr>
          <p:cNvPr id="2" name="Grupo 1">
            <a:extLst>
              <a:ext uri="{FF2B5EF4-FFF2-40B4-BE49-F238E27FC236}">
                <a16:creationId xmlns:a16="http://schemas.microsoft.com/office/drawing/2014/main" id="{CB67E8D5-1C78-0150-A25C-03F9BB468FF3}"/>
              </a:ext>
            </a:extLst>
          </p:cNvPr>
          <p:cNvGrpSpPr/>
          <p:nvPr/>
        </p:nvGrpSpPr>
        <p:grpSpPr>
          <a:xfrm>
            <a:off x="5089525" y="2414068"/>
            <a:ext cx="2697163" cy="2295525"/>
            <a:chOff x="5089525" y="2414068"/>
            <a:chExt cx="2697163" cy="2295525"/>
          </a:xfrm>
        </p:grpSpPr>
        <p:sp>
          <p:nvSpPr>
            <p:cNvPr id="7" name="Freeform 5">
              <a:extLst>
                <a:ext uri="{FF2B5EF4-FFF2-40B4-BE49-F238E27FC236}">
                  <a16:creationId xmlns:a16="http://schemas.microsoft.com/office/drawing/2014/main" id="{8D2DA39C-CC10-4C69-A2DE-B31E49177C3D}"/>
                </a:ext>
              </a:extLst>
            </p:cNvPr>
            <p:cNvSpPr/>
            <p:nvPr/>
          </p:nvSpPr>
          <p:spPr bwMode="auto">
            <a:xfrm>
              <a:off x="5089525" y="2414068"/>
              <a:ext cx="2697163" cy="2295525"/>
            </a:xfrm>
            <a:custGeom>
              <a:avLst/>
              <a:gdLst>
                <a:gd name="T0" fmla="*/ 283 w 314"/>
                <a:gd name="T1" fmla="*/ 262 h 267"/>
                <a:gd name="T2" fmla="*/ 274 w 314"/>
                <a:gd name="T3" fmla="*/ 251 h 267"/>
                <a:gd name="T4" fmla="*/ 249 w 314"/>
                <a:gd name="T5" fmla="*/ 217 h 267"/>
                <a:gd name="T6" fmla="*/ 248 w 314"/>
                <a:gd name="T7" fmla="*/ 208 h 267"/>
                <a:gd name="T8" fmla="*/ 278 w 314"/>
                <a:gd name="T9" fmla="*/ 185 h 267"/>
                <a:gd name="T10" fmla="*/ 224 w 314"/>
                <a:gd name="T11" fmla="*/ 173 h 267"/>
                <a:gd name="T12" fmla="*/ 204 w 314"/>
                <a:gd name="T13" fmla="*/ 165 h 267"/>
                <a:gd name="T14" fmla="*/ 229 w 314"/>
                <a:gd name="T15" fmla="*/ 161 h 267"/>
                <a:gd name="T16" fmla="*/ 232 w 314"/>
                <a:gd name="T17" fmla="*/ 137 h 267"/>
                <a:gd name="T18" fmla="*/ 241 w 314"/>
                <a:gd name="T19" fmla="*/ 158 h 267"/>
                <a:gd name="T20" fmla="*/ 290 w 314"/>
                <a:gd name="T21" fmla="*/ 168 h 267"/>
                <a:gd name="T22" fmla="*/ 282 w 314"/>
                <a:gd name="T23" fmla="*/ 129 h 267"/>
                <a:gd name="T24" fmla="*/ 258 w 314"/>
                <a:gd name="T25" fmla="*/ 80 h 267"/>
                <a:gd name="T26" fmla="*/ 216 w 314"/>
                <a:gd name="T27" fmla="*/ 23 h 267"/>
                <a:gd name="T28" fmla="*/ 207 w 314"/>
                <a:gd name="T29" fmla="*/ 39 h 267"/>
                <a:gd name="T30" fmla="*/ 161 w 314"/>
                <a:gd name="T31" fmla="*/ 27 h 267"/>
                <a:gd name="T32" fmla="*/ 157 w 314"/>
                <a:gd name="T33" fmla="*/ 12 h 267"/>
                <a:gd name="T34" fmla="*/ 73 w 314"/>
                <a:gd name="T35" fmla="*/ 27 h 267"/>
                <a:gd name="T36" fmla="*/ 68 w 314"/>
                <a:gd name="T37" fmla="*/ 69 h 267"/>
                <a:gd name="T38" fmla="*/ 35 w 314"/>
                <a:gd name="T39" fmla="*/ 102 h 267"/>
                <a:gd name="T40" fmla="*/ 82 w 314"/>
                <a:gd name="T41" fmla="*/ 177 h 267"/>
                <a:gd name="T42" fmla="*/ 70 w 314"/>
                <a:gd name="T43" fmla="*/ 158 h 267"/>
                <a:gd name="T44" fmla="*/ 44 w 314"/>
                <a:gd name="T45" fmla="*/ 129 h 267"/>
                <a:gd name="T46" fmla="*/ 71 w 314"/>
                <a:gd name="T47" fmla="*/ 144 h 267"/>
                <a:gd name="T48" fmla="*/ 90 w 314"/>
                <a:gd name="T49" fmla="*/ 147 h 267"/>
                <a:gd name="T50" fmla="*/ 103 w 314"/>
                <a:gd name="T51" fmla="*/ 140 h 267"/>
                <a:gd name="T52" fmla="*/ 98 w 314"/>
                <a:gd name="T53" fmla="*/ 189 h 267"/>
                <a:gd name="T54" fmla="*/ 198 w 314"/>
                <a:gd name="T55" fmla="*/ 196 h 267"/>
                <a:gd name="T56" fmla="*/ 193 w 314"/>
                <a:gd name="T57" fmla="*/ 208 h 267"/>
                <a:gd name="T58" fmla="*/ 261 w 314"/>
                <a:gd name="T59" fmla="*/ 249 h 267"/>
                <a:gd name="T60" fmla="*/ 264 w 314"/>
                <a:gd name="T61" fmla="*/ 267 h 267"/>
                <a:gd name="T62" fmla="*/ 218 w 314"/>
                <a:gd name="T63" fmla="*/ 229 h 267"/>
                <a:gd name="T64" fmla="*/ 161 w 314"/>
                <a:gd name="T65" fmla="*/ 204 h 267"/>
                <a:gd name="T66" fmla="*/ 78 w 314"/>
                <a:gd name="T67" fmla="*/ 187 h 267"/>
                <a:gd name="T68" fmla="*/ 39 w 314"/>
                <a:gd name="T69" fmla="*/ 50 h 267"/>
                <a:gd name="T70" fmla="*/ 67 w 314"/>
                <a:gd name="T71" fmla="*/ 19 h 267"/>
                <a:gd name="T72" fmla="*/ 155 w 314"/>
                <a:gd name="T73" fmla="*/ 2 h 267"/>
                <a:gd name="T74" fmla="*/ 201 w 314"/>
                <a:gd name="T75" fmla="*/ 4 h 267"/>
                <a:gd name="T76" fmla="*/ 279 w 314"/>
                <a:gd name="T77" fmla="*/ 66 h 267"/>
                <a:gd name="T78" fmla="*/ 304 w 314"/>
                <a:gd name="T79" fmla="*/ 110 h 267"/>
                <a:gd name="T80" fmla="*/ 297 w 314"/>
                <a:gd name="T81" fmla="*/ 173 h 267"/>
                <a:gd name="T82" fmla="*/ 267 w 314"/>
                <a:gd name="T83" fmla="*/ 21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 h="267">
                  <a:moveTo>
                    <a:pt x="267" y="216"/>
                  </a:moveTo>
                  <a:cubicBezTo>
                    <a:pt x="276" y="228"/>
                    <a:pt x="286" y="243"/>
                    <a:pt x="283" y="262"/>
                  </a:cubicBezTo>
                  <a:cubicBezTo>
                    <a:pt x="281" y="262"/>
                    <a:pt x="279" y="263"/>
                    <a:pt x="277" y="263"/>
                  </a:cubicBezTo>
                  <a:cubicBezTo>
                    <a:pt x="276" y="259"/>
                    <a:pt x="276" y="255"/>
                    <a:pt x="274" y="251"/>
                  </a:cubicBezTo>
                  <a:cubicBezTo>
                    <a:pt x="270" y="242"/>
                    <a:pt x="266" y="232"/>
                    <a:pt x="261" y="223"/>
                  </a:cubicBezTo>
                  <a:cubicBezTo>
                    <a:pt x="259" y="220"/>
                    <a:pt x="253" y="219"/>
                    <a:pt x="249" y="217"/>
                  </a:cubicBezTo>
                  <a:cubicBezTo>
                    <a:pt x="246" y="215"/>
                    <a:pt x="244" y="214"/>
                    <a:pt x="242" y="213"/>
                  </a:cubicBezTo>
                  <a:cubicBezTo>
                    <a:pt x="244" y="211"/>
                    <a:pt x="246" y="209"/>
                    <a:pt x="248" y="208"/>
                  </a:cubicBezTo>
                  <a:cubicBezTo>
                    <a:pt x="258" y="202"/>
                    <a:pt x="267" y="197"/>
                    <a:pt x="276" y="191"/>
                  </a:cubicBezTo>
                  <a:cubicBezTo>
                    <a:pt x="277" y="190"/>
                    <a:pt x="277" y="188"/>
                    <a:pt x="278" y="185"/>
                  </a:cubicBezTo>
                  <a:cubicBezTo>
                    <a:pt x="261" y="187"/>
                    <a:pt x="246" y="184"/>
                    <a:pt x="234" y="173"/>
                  </a:cubicBezTo>
                  <a:cubicBezTo>
                    <a:pt x="232" y="172"/>
                    <a:pt x="227" y="174"/>
                    <a:pt x="224" y="173"/>
                  </a:cubicBezTo>
                  <a:cubicBezTo>
                    <a:pt x="220" y="173"/>
                    <a:pt x="215" y="173"/>
                    <a:pt x="210" y="172"/>
                  </a:cubicBezTo>
                  <a:cubicBezTo>
                    <a:pt x="208" y="171"/>
                    <a:pt x="206" y="168"/>
                    <a:pt x="204" y="165"/>
                  </a:cubicBezTo>
                  <a:cubicBezTo>
                    <a:pt x="207" y="165"/>
                    <a:pt x="210" y="164"/>
                    <a:pt x="213" y="164"/>
                  </a:cubicBezTo>
                  <a:cubicBezTo>
                    <a:pt x="218" y="163"/>
                    <a:pt x="226" y="164"/>
                    <a:pt x="229" y="161"/>
                  </a:cubicBezTo>
                  <a:cubicBezTo>
                    <a:pt x="232" y="157"/>
                    <a:pt x="231" y="150"/>
                    <a:pt x="232" y="144"/>
                  </a:cubicBezTo>
                  <a:cubicBezTo>
                    <a:pt x="232" y="142"/>
                    <a:pt x="232" y="139"/>
                    <a:pt x="232" y="137"/>
                  </a:cubicBezTo>
                  <a:cubicBezTo>
                    <a:pt x="235" y="138"/>
                    <a:pt x="239" y="139"/>
                    <a:pt x="240" y="141"/>
                  </a:cubicBezTo>
                  <a:cubicBezTo>
                    <a:pt x="241" y="147"/>
                    <a:pt x="242" y="153"/>
                    <a:pt x="241" y="158"/>
                  </a:cubicBezTo>
                  <a:cubicBezTo>
                    <a:pt x="239" y="165"/>
                    <a:pt x="242" y="169"/>
                    <a:pt x="247" y="172"/>
                  </a:cubicBezTo>
                  <a:cubicBezTo>
                    <a:pt x="260" y="180"/>
                    <a:pt x="279" y="179"/>
                    <a:pt x="290" y="168"/>
                  </a:cubicBezTo>
                  <a:cubicBezTo>
                    <a:pt x="302" y="156"/>
                    <a:pt x="305" y="141"/>
                    <a:pt x="296" y="125"/>
                  </a:cubicBezTo>
                  <a:cubicBezTo>
                    <a:pt x="293" y="126"/>
                    <a:pt x="289" y="127"/>
                    <a:pt x="282" y="129"/>
                  </a:cubicBezTo>
                  <a:cubicBezTo>
                    <a:pt x="288" y="116"/>
                    <a:pt x="302" y="107"/>
                    <a:pt x="295" y="92"/>
                  </a:cubicBezTo>
                  <a:cubicBezTo>
                    <a:pt x="288" y="77"/>
                    <a:pt x="274" y="81"/>
                    <a:pt x="258" y="80"/>
                  </a:cubicBezTo>
                  <a:cubicBezTo>
                    <a:pt x="264" y="75"/>
                    <a:pt x="267" y="73"/>
                    <a:pt x="270" y="70"/>
                  </a:cubicBezTo>
                  <a:cubicBezTo>
                    <a:pt x="265" y="47"/>
                    <a:pt x="243" y="27"/>
                    <a:pt x="216" y="23"/>
                  </a:cubicBezTo>
                  <a:cubicBezTo>
                    <a:pt x="214" y="28"/>
                    <a:pt x="212" y="33"/>
                    <a:pt x="211" y="38"/>
                  </a:cubicBezTo>
                  <a:cubicBezTo>
                    <a:pt x="209" y="38"/>
                    <a:pt x="208" y="38"/>
                    <a:pt x="207" y="39"/>
                  </a:cubicBezTo>
                  <a:cubicBezTo>
                    <a:pt x="205" y="26"/>
                    <a:pt x="205" y="12"/>
                    <a:pt x="190" y="8"/>
                  </a:cubicBezTo>
                  <a:cubicBezTo>
                    <a:pt x="175" y="4"/>
                    <a:pt x="167" y="15"/>
                    <a:pt x="161" y="27"/>
                  </a:cubicBezTo>
                  <a:cubicBezTo>
                    <a:pt x="160" y="27"/>
                    <a:pt x="159" y="26"/>
                    <a:pt x="158" y="25"/>
                  </a:cubicBezTo>
                  <a:cubicBezTo>
                    <a:pt x="157" y="21"/>
                    <a:pt x="157" y="16"/>
                    <a:pt x="157" y="12"/>
                  </a:cubicBezTo>
                  <a:cubicBezTo>
                    <a:pt x="131" y="3"/>
                    <a:pt x="119" y="7"/>
                    <a:pt x="89" y="31"/>
                  </a:cubicBezTo>
                  <a:cubicBezTo>
                    <a:pt x="82" y="29"/>
                    <a:pt x="77" y="26"/>
                    <a:pt x="73" y="27"/>
                  </a:cubicBezTo>
                  <a:cubicBezTo>
                    <a:pt x="60" y="29"/>
                    <a:pt x="52" y="37"/>
                    <a:pt x="49" y="50"/>
                  </a:cubicBezTo>
                  <a:cubicBezTo>
                    <a:pt x="55" y="56"/>
                    <a:pt x="68" y="54"/>
                    <a:pt x="68" y="69"/>
                  </a:cubicBezTo>
                  <a:cubicBezTo>
                    <a:pt x="56" y="64"/>
                    <a:pt x="44" y="56"/>
                    <a:pt x="33" y="67"/>
                  </a:cubicBezTo>
                  <a:cubicBezTo>
                    <a:pt x="22" y="78"/>
                    <a:pt x="26" y="90"/>
                    <a:pt x="35" y="102"/>
                  </a:cubicBezTo>
                  <a:cubicBezTo>
                    <a:pt x="21" y="103"/>
                    <a:pt x="20" y="112"/>
                    <a:pt x="20" y="121"/>
                  </a:cubicBezTo>
                  <a:cubicBezTo>
                    <a:pt x="17" y="158"/>
                    <a:pt x="43" y="183"/>
                    <a:pt x="82" y="177"/>
                  </a:cubicBezTo>
                  <a:cubicBezTo>
                    <a:pt x="84" y="170"/>
                    <a:pt x="84" y="164"/>
                    <a:pt x="75" y="162"/>
                  </a:cubicBezTo>
                  <a:cubicBezTo>
                    <a:pt x="73" y="161"/>
                    <a:pt x="71" y="160"/>
                    <a:pt x="70" y="158"/>
                  </a:cubicBezTo>
                  <a:cubicBezTo>
                    <a:pt x="65" y="148"/>
                    <a:pt x="58" y="140"/>
                    <a:pt x="47" y="135"/>
                  </a:cubicBezTo>
                  <a:cubicBezTo>
                    <a:pt x="45" y="135"/>
                    <a:pt x="45" y="131"/>
                    <a:pt x="44" y="129"/>
                  </a:cubicBezTo>
                  <a:cubicBezTo>
                    <a:pt x="57" y="130"/>
                    <a:pt x="68" y="132"/>
                    <a:pt x="82" y="134"/>
                  </a:cubicBezTo>
                  <a:cubicBezTo>
                    <a:pt x="78" y="137"/>
                    <a:pt x="75" y="140"/>
                    <a:pt x="71" y="144"/>
                  </a:cubicBezTo>
                  <a:cubicBezTo>
                    <a:pt x="74" y="148"/>
                    <a:pt x="77" y="153"/>
                    <a:pt x="81" y="154"/>
                  </a:cubicBezTo>
                  <a:cubicBezTo>
                    <a:pt x="83" y="155"/>
                    <a:pt x="87" y="150"/>
                    <a:pt x="90" y="147"/>
                  </a:cubicBezTo>
                  <a:cubicBezTo>
                    <a:pt x="94" y="144"/>
                    <a:pt x="97" y="141"/>
                    <a:pt x="100" y="138"/>
                  </a:cubicBezTo>
                  <a:cubicBezTo>
                    <a:pt x="101" y="139"/>
                    <a:pt x="102" y="139"/>
                    <a:pt x="103" y="140"/>
                  </a:cubicBezTo>
                  <a:cubicBezTo>
                    <a:pt x="102" y="143"/>
                    <a:pt x="102" y="146"/>
                    <a:pt x="101" y="148"/>
                  </a:cubicBezTo>
                  <a:cubicBezTo>
                    <a:pt x="89" y="166"/>
                    <a:pt x="88" y="177"/>
                    <a:pt x="98" y="189"/>
                  </a:cubicBezTo>
                  <a:cubicBezTo>
                    <a:pt x="107" y="202"/>
                    <a:pt x="127" y="211"/>
                    <a:pt x="142" y="203"/>
                  </a:cubicBezTo>
                  <a:cubicBezTo>
                    <a:pt x="160" y="193"/>
                    <a:pt x="179" y="194"/>
                    <a:pt x="198" y="196"/>
                  </a:cubicBezTo>
                  <a:cubicBezTo>
                    <a:pt x="206" y="197"/>
                    <a:pt x="215" y="195"/>
                    <a:pt x="223" y="196"/>
                  </a:cubicBezTo>
                  <a:cubicBezTo>
                    <a:pt x="218" y="207"/>
                    <a:pt x="206" y="203"/>
                    <a:pt x="193" y="208"/>
                  </a:cubicBezTo>
                  <a:cubicBezTo>
                    <a:pt x="204" y="213"/>
                    <a:pt x="210" y="217"/>
                    <a:pt x="218" y="220"/>
                  </a:cubicBezTo>
                  <a:cubicBezTo>
                    <a:pt x="235" y="226"/>
                    <a:pt x="251" y="233"/>
                    <a:pt x="261" y="249"/>
                  </a:cubicBezTo>
                  <a:cubicBezTo>
                    <a:pt x="264" y="253"/>
                    <a:pt x="265" y="259"/>
                    <a:pt x="267" y="265"/>
                  </a:cubicBezTo>
                  <a:cubicBezTo>
                    <a:pt x="266" y="265"/>
                    <a:pt x="265" y="266"/>
                    <a:pt x="264" y="267"/>
                  </a:cubicBezTo>
                  <a:cubicBezTo>
                    <a:pt x="262" y="265"/>
                    <a:pt x="259" y="264"/>
                    <a:pt x="258" y="262"/>
                  </a:cubicBezTo>
                  <a:cubicBezTo>
                    <a:pt x="251" y="243"/>
                    <a:pt x="236" y="235"/>
                    <a:pt x="218" y="229"/>
                  </a:cubicBezTo>
                  <a:cubicBezTo>
                    <a:pt x="205" y="225"/>
                    <a:pt x="194" y="220"/>
                    <a:pt x="186" y="208"/>
                  </a:cubicBezTo>
                  <a:cubicBezTo>
                    <a:pt x="180" y="201"/>
                    <a:pt x="170" y="199"/>
                    <a:pt x="161" y="204"/>
                  </a:cubicBezTo>
                  <a:cubicBezTo>
                    <a:pt x="132" y="221"/>
                    <a:pt x="110" y="216"/>
                    <a:pt x="88" y="191"/>
                  </a:cubicBezTo>
                  <a:cubicBezTo>
                    <a:pt x="86" y="189"/>
                    <a:pt x="82" y="187"/>
                    <a:pt x="78" y="187"/>
                  </a:cubicBezTo>
                  <a:cubicBezTo>
                    <a:pt x="25" y="187"/>
                    <a:pt x="0" y="149"/>
                    <a:pt x="16" y="97"/>
                  </a:cubicBezTo>
                  <a:cubicBezTo>
                    <a:pt x="21" y="80"/>
                    <a:pt x="20" y="62"/>
                    <a:pt x="39" y="50"/>
                  </a:cubicBezTo>
                  <a:cubicBezTo>
                    <a:pt x="44" y="47"/>
                    <a:pt x="45" y="37"/>
                    <a:pt x="49" y="31"/>
                  </a:cubicBezTo>
                  <a:cubicBezTo>
                    <a:pt x="54" y="26"/>
                    <a:pt x="61" y="20"/>
                    <a:pt x="67" y="19"/>
                  </a:cubicBezTo>
                  <a:cubicBezTo>
                    <a:pt x="83" y="17"/>
                    <a:pt x="97" y="9"/>
                    <a:pt x="112" y="4"/>
                  </a:cubicBezTo>
                  <a:cubicBezTo>
                    <a:pt x="125" y="0"/>
                    <a:pt x="141" y="2"/>
                    <a:pt x="155" y="2"/>
                  </a:cubicBezTo>
                  <a:cubicBezTo>
                    <a:pt x="162" y="2"/>
                    <a:pt x="168" y="0"/>
                    <a:pt x="174" y="1"/>
                  </a:cubicBezTo>
                  <a:cubicBezTo>
                    <a:pt x="183" y="1"/>
                    <a:pt x="193" y="2"/>
                    <a:pt x="201" y="4"/>
                  </a:cubicBezTo>
                  <a:cubicBezTo>
                    <a:pt x="209" y="6"/>
                    <a:pt x="216" y="12"/>
                    <a:pt x="224" y="15"/>
                  </a:cubicBezTo>
                  <a:cubicBezTo>
                    <a:pt x="249" y="24"/>
                    <a:pt x="269" y="39"/>
                    <a:pt x="279" y="66"/>
                  </a:cubicBezTo>
                  <a:cubicBezTo>
                    <a:pt x="280" y="69"/>
                    <a:pt x="283" y="72"/>
                    <a:pt x="286" y="73"/>
                  </a:cubicBezTo>
                  <a:cubicBezTo>
                    <a:pt x="303" y="82"/>
                    <a:pt x="308" y="92"/>
                    <a:pt x="304" y="110"/>
                  </a:cubicBezTo>
                  <a:cubicBezTo>
                    <a:pt x="304" y="114"/>
                    <a:pt x="305" y="119"/>
                    <a:pt x="306" y="123"/>
                  </a:cubicBezTo>
                  <a:cubicBezTo>
                    <a:pt x="314" y="141"/>
                    <a:pt x="310" y="158"/>
                    <a:pt x="297" y="173"/>
                  </a:cubicBezTo>
                  <a:cubicBezTo>
                    <a:pt x="292" y="180"/>
                    <a:pt x="288" y="188"/>
                    <a:pt x="283" y="196"/>
                  </a:cubicBezTo>
                  <a:cubicBezTo>
                    <a:pt x="278" y="202"/>
                    <a:pt x="273" y="209"/>
                    <a:pt x="267" y="21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8" name="Freeform 6">
              <a:extLst>
                <a:ext uri="{FF2B5EF4-FFF2-40B4-BE49-F238E27FC236}">
                  <a16:creationId xmlns:a16="http://schemas.microsoft.com/office/drawing/2014/main" id="{B90DE895-86D8-4561-B1A8-D8CF6CAFF108}"/>
                </a:ext>
              </a:extLst>
            </p:cNvPr>
            <p:cNvSpPr/>
            <p:nvPr/>
          </p:nvSpPr>
          <p:spPr bwMode="auto">
            <a:xfrm>
              <a:off x="5734050" y="2774430"/>
              <a:ext cx="1458913" cy="1049338"/>
            </a:xfrm>
            <a:custGeom>
              <a:avLst/>
              <a:gdLst>
                <a:gd name="T0" fmla="*/ 0 w 170"/>
                <a:gd name="T1" fmla="*/ 63 h 122"/>
                <a:gd name="T2" fmla="*/ 16 w 170"/>
                <a:gd name="T3" fmla="*/ 61 h 122"/>
                <a:gd name="T4" fmla="*/ 44 w 170"/>
                <a:gd name="T5" fmla="*/ 41 h 122"/>
                <a:gd name="T6" fmla="*/ 50 w 170"/>
                <a:gd name="T7" fmla="*/ 26 h 122"/>
                <a:gd name="T8" fmla="*/ 55 w 170"/>
                <a:gd name="T9" fmla="*/ 25 h 122"/>
                <a:gd name="T10" fmla="*/ 62 w 170"/>
                <a:gd name="T11" fmla="*/ 56 h 122"/>
                <a:gd name="T12" fmla="*/ 68 w 170"/>
                <a:gd name="T13" fmla="*/ 88 h 122"/>
                <a:gd name="T14" fmla="*/ 72 w 170"/>
                <a:gd name="T15" fmla="*/ 88 h 122"/>
                <a:gd name="T16" fmla="*/ 91 w 170"/>
                <a:gd name="T17" fmla="*/ 0 h 122"/>
                <a:gd name="T18" fmla="*/ 96 w 170"/>
                <a:gd name="T19" fmla="*/ 0 h 122"/>
                <a:gd name="T20" fmla="*/ 113 w 170"/>
                <a:gd name="T21" fmla="*/ 72 h 122"/>
                <a:gd name="T22" fmla="*/ 126 w 170"/>
                <a:gd name="T23" fmla="*/ 62 h 122"/>
                <a:gd name="T24" fmla="*/ 170 w 170"/>
                <a:gd name="T25" fmla="*/ 62 h 122"/>
                <a:gd name="T26" fmla="*/ 170 w 170"/>
                <a:gd name="T27" fmla="*/ 68 h 122"/>
                <a:gd name="T28" fmla="*/ 155 w 170"/>
                <a:gd name="T29" fmla="*/ 69 h 122"/>
                <a:gd name="T30" fmla="*/ 146 w 170"/>
                <a:gd name="T31" fmla="*/ 69 h 122"/>
                <a:gd name="T32" fmla="*/ 120 w 170"/>
                <a:gd name="T33" fmla="*/ 87 h 122"/>
                <a:gd name="T34" fmla="*/ 114 w 170"/>
                <a:gd name="T35" fmla="*/ 98 h 122"/>
                <a:gd name="T36" fmla="*/ 110 w 170"/>
                <a:gd name="T37" fmla="*/ 98 h 122"/>
                <a:gd name="T38" fmla="*/ 95 w 170"/>
                <a:gd name="T39" fmla="*/ 33 h 122"/>
                <a:gd name="T40" fmla="*/ 93 w 170"/>
                <a:gd name="T41" fmla="*/ 32 h 122"/>
                <a:gd name="T42" fmla="*/ 83 w 170"/>
                <a:gd name="T43" fmla="*/ 77 h 122"/>
                <a:gd name="T44" fmla="*/ 71 w 170"/>
                <a:gd name="T45" fmla="*/ 122 h 122"/>
                <a:gd name="T46" fmla="*/ 52 w 170"/>
                <a:gd name="T47" fmla="*/ 54 h 122"/>
                <a:gd name="T48" fmla="*/ 38 w 170"/>
                <a:gd name="T49" fmla="*/ 69 h 122"/>
                <a:gd name="T50" fmla="*/ 0 w 170"/>
                <a:gd name="T51" fmla="*/ 68 h 122"/>
                <a:gd name="T52" fmla="*/ 0 w 170"/>
                <a:gd name="T53" fmla="*/ 6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122">
                  <a:moveTo>
                    <a:pt x="0" y="63"/>
                  </a:moveTo>
                  <a:cubicBezTo>
                    <a:pt x="5" y="62"/>
                    <a:pt x="11" y="62"/>
                    <a:pt x="16" y="61"/>
                  </a:cubicBezTo>
                  <a:cubicBezTo>
                    <a:pt x="43" y="61"/>
                    <a:pt x="36" y="65"/>
                    <a:pt x="44" y="41"/>
                  </a:cubicBezTo>
                  <a:cubicBezTo>
                    <a:pt x="46" y="36"/>
                    <a:pt x="48" y="31"/>
                    <a:pt x="50" y="26"/>
                  </a:cubicBezTo>
                  <a:cubicBezTo>
                    <a:pt x="52" y="25"/>
                    <a:pt x="53" y="25"/>
                    <a:pt x="55" y="25"/>
                  </a:cubicBezTo>
                  <a:cubicBezTo>
                    <a:pt x="57" y="35"/>
                    <a:pt x="60" y="46"/>
                    <a:pt x="62" y="56"/>
                  </a:cubicBezTo>
                  <a:cubicBezTo>
                    <a:pt x="64" y="66"/>
                    <a:pt x="66" y="77"/>
                    <a:pt x="68" y="88"/>
                  </a:cubicBezTo>
                  <a:cubicBezTo>
                    <a:pt x="70" y="88"/>
                    <a:pt x="71" y="88"/>
                    <a:pt x="72" y="88"/>
                  </a:cubicBezTo>
                  <a:cubicBezTo>
                    <a:pt x="78" y="59"/>
                    <a:pt x="84" y="29"/>
                    <a:pt x="91" y="0"/>
                  </a:cubicBezTo>
                  <a:cubicBezTo>
                    <a:pt x="92" y="0"/>
                    <a:pt x="94" y="0"/>
                    <a:pt x="96" y="0"/>
                  </a:cubicBezTo>
                  <a:cubicBezTo>
                    <a:pt x="105" y="23"/>
                    <a:pt x="106" y="49"/>
                    <a:pt x="113" y="72"/>
                  </a:cubicBezTo>
                  <a:cubicBezTo>
                    <a:pt x="118" y="68"/>
                    <a:pt x="122" y="62"/>
                    <a:pt x="126" y="62"/>
                  </a:cubicBezTo>
                  <a:cubicBezTo>
                    <a:pt x="140" y="61"/>
                    <a:pt x="155" y="62"/>
                    <a:pt x="170" y="62"/>
                  </a:cubicBezTo>
                  <a:cubicBezTo>
                    <a:pt x="170" y="64"/>
                    <a:pt x="170" y="66"/>
                    <a:pt x="170" y="68"/>
                  </a:cubicBezTo>
                  <a:cubicBezTo>
                    <a:pt x="165" y="68"/>
                    <a:pt x="160" y="69"/>
                    <a:pt x="155" y="69"/>
                  </a:cubicBezTo>
                  <a:cubicBezTo>
                    <a:pt x="152" y="70"/>
                    <a:pt x="149" y="70"/>
                    <a:pt x="146" y="69"/>
                  </a:cubicBezTo>
                  <a:cubicBezTo>
                    <a:pt x="131" y="67"/>
                    <a:pt x="123" y="72"/>
                    <a:pt x="120" y="87"/>
                  </a:cubicBezTo>
                  <a:cubicBezTo>
                    <a:pt x="119" y="91"/>
                    <a:pt x="116" y="95"/>
                    <a:pt x="114" y="98"/>
                  </a:cubicBezTo>
                  <a:cubicBezTo>
                    <a:pt x="113" y="98"/>
                    <a:pt x="111" y="98"/>
                    <a:pt x="110" y="98"/>
                  </a:cubicBezTo>
                  <a:cubicBezTo>
                    <a:pt x="105" y="76"/>
                    <a:pt x="100" y="54"/>
                    <a:pt x="95" y="33"/>
                  </a:cubicBezTo>
                  <a:cubicBezTo>
                    <a:pt x="94" y="32"/>
                    <a:pt x="94" y="32"/>
                    <a:pt x="93" y="32"/>
                  </a:cubicBezTo>
                  <a:cubicBezTo>
                    <a:pt x="89" y="47"/>
                    <a:pt x="86" y="62"/>
                    <a:pt x="83" y="77"/>
                  </a:cubicBezTo>
                  <a:cubicBezTo>
                    <a:pt x="80" y="92"/>
                    <a:pt x="77" y="107"/>
                    <a:pt x="71" y="122"/>
                  </a:cubicBezTo>
                  <a:cubicBezTo>
                    <a:pt x="59" y="101"/>
                    <a:pt x="59" y="76"/>
                    <a:pt x="52" y="54"/>
                  </a:cubicBezTo>
                  <a:cubicBezTo>
                    <a:pt x="48" y="59"/>
                    <a:pt x="43" y="68"/>
                    <a:pt x="38" y="69"/>
                  </a:cubicBezTo>
                  <a:cubicBezTo>
                    <a:pt x="26" y="70"/>
                    <a:pt x="12" y="71"/>
                    <a:pt x="0" y="68"/>
                  </a:cubicBezTo>
                  <a:cubicBezTo>
                    <a:pt x="0" y="66"/>
                    <a:pt x="0" y="65"/>
                    <a:pt x="0" y="6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2761125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91ED073-273B-4D47-A13E-D29B3E672C7D}"/>
              </a:ext>
            </a:extLst>
          </p:cNvPr>
          <p:cNvSpPr txBox="1"/>
          <p:nvPr/>
        </p:nvSpPr>
        <p:spPr>
          <a:xfrm>
            <a:off x="1139953" y="512498"/>
            <a:ext cx="3096000" cy="396000"/>
          </a:xfrm>
          <a:prstGeom prst="rect">
            <a:avLst/>
          </a:prstGeom>
        </p:spPr>
        <p:txBody>
          <a:bodyPr anchor="ctr"/>
          <a:lstStyle>
            <a:lvl1pPr marL="0" indent="0" algn="l" defTabSz="914400" rtl="0" eaLnBrk="1" latinLnBrk="1" hangingPunct="1">
              <a:spcBef>
                <a:spcPct val="20000"/>
              </a:spcBef>
              <a:buFont typeface="Arial" panose="020B0604020202020204" pitchFamily="34" charset="0"/>
              <a:buNone/>
              <a:defRPr sz="16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a:solidFill>
                  <a:srgbClr val="EFC964"/>
                </a:solidFill>
                <a:cs typeface="Arial" panose="020B0604020202020204" pitchFamily="34" charset="0"/>
              </a:rPr>
              <a:t>Portfolio Presentation</a:t>
            </a:r>
          </a:p>
        </p:txBody>
      </p:sp>
      <p:sp>
        <p:nvSpPr>
          <p:cNvPr id="5" name="Text Placeholder 3">
            <a:extLst>
              <a:ext uri="{FF2B5EF4-FFF2-40B4-BE49-F238E27FC236}">
                <a16:creationId xmlns:a16="http://schemas.microsoft.com/office/drawing/2014/main" id="{EA6B7FA7-C512-4AAC-AE45-E33D13BF495A}"/>
              </a:ext>
            </a:extLst>
          </p:cNvPr>
          <p:cNvSpPr txBox="1"/>
          <p:nvPr/>
        </p:nvSpPr>
        <p:spPr>
          <a:xfrm>
            <a:off x="1114784" y="1007942"/>
            <a:ext cx="3790131" cy="1204854"/>
          </a:xfrm>
          <a:prstGeom prst="rect">
            <a:avLst/>
          </a:prstGeom>
        </p:spPr>
        <p:txBody>
          <a:bodyPr anchor="ctr"/>
          <a:lstStyle>
            <a:lvl1pPr marL="0" indent="0" algn="l" defTabSz="914400" rtl="0" eaLnBrk="1" latinLnBrk="1" hangingPunct="1">
              <a:spcBef>
                <a:spcPct val="20000"/>
              </a:spcBef>
              <a:buFont typeface="Arial" panose="020B0604020202020204" pitchFamily="34" charset="0"/>
              <a:buNone/>
              <a:defRPr sz="28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US" altLang="ko-KR" sz="3200">
                <a:latin typeface="+mj-lt"/>
                <a:cs typeface="Arial" panose="020B0604020202020204" pitchFamily="34" charset="0"/>
              </a:rPr>
              <a:t>Simple Portfolio Presentation</a:t>
            </a:r>
          </a:p>
        </p:txBody>
      </p:sp>
      <p:sp>
        <p:nvSpPr>
          <p:cNvPr id="6" name="직사각형 1">
            <a:extLst>
              <a:ext uri="{FF2B5EF4-FFF2-40B4-BE49-F238E27FC236}">
                <a16:creationId xmlns:a16="http://schemas.microsoft.com/office/drawing/2014/main" id="{1DE0A808-F112-46A6-A93B-DE13DE7E9061}"/>
              </a:ext>
            </a:extLst>
          </p:cNvPr>
          <p:cNvSpPr/>
          <p:nvPr/>
        </p:nvSpPr>
        <p:spPr>
          <a:xfrm>
            <a:off x="1121238" y="5454657"/>
            <a:ext cx="4343400" cy="1200329"/>
          </a:xfrm>
          <a:prstGeom prst="rect">
            <a:avLst/>
          </a:prstGeom>
        </p:spPr>
        <p:txBody>
          <a:bodyPr wrap="square">
            <a:spAutoFit/>
          </a:bodyPr>
          <a:lstStyle/>
          <a:p>
            <a:r>
              <a:rPr lang="en-US" altLang="ko-KR" sz="1200">
                <a:cs typeface="Arial" panose="020B0604020202020204" pitchFamily="34" charset="0"/>
              </a:rPr>
              <a:t>You can simply impress your audience and add a unique zing and appeal to your Presentations. Get a modern PowerPoint  Presentation that is beautifully designed. Easy to change colors, photos and Text. I hope and I believe that this Template will your Time, Money and Reputation. Easy to change colors, photos and Text.    </a:t>
            </a:r>
            <a:endParaRPr lang="ko-KR" altLang="en-US" sz="1200">
              <a:cs typeface="Arial" pitchFamily="34" charset="0"/>
            </a:endParaRPr>
          </a:p>
        </p:txBody>
      </p:sp>
      <p:pic>
        <p:nvPicPr>
          <p:cNvPr id="3" name="Marcador de posición de imagen 2">
            <a:extLst>
              <a:ext uri="{FF2B5EF4-FFF2-40B4-BE49-F238E27FC236}">
                <a16:creationId xmlns:a16="http://schemas.microsoft.com/office/drawing/2014/main" id="{2389423F-3AB7-416B-ADDC-A5AE91B5CD9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919" r="12919"/>
          <a:stretch>
            <a:fillRect/>
          </a:stretch>
        </p:blipFill>
        <p:spPr/>
      </p:pic>
      <p:grpSp>
        <p:nvGrpSpPr>
          <p:cNvPr id="20" name="Grupo 19">
            <a:extLst>
              <a:ext uri="{FF2B5EF4-FFF2-40B4-BE49-F238E27FC236}">
                <a16:creationId xmlns:a16="http://schemas.microsoft.com/office/drawing/2014/main" id="{9BE3D680-685E-4B85-9F19-99B6334B2C76}"/>
              </a:ext>
            </a:extLst>
          </p:cNvPr>
          <p:cNvGrpSpPr/>
          <p:nvPr/>
        </p:nvGrpSpPr>
        <p:grpSpPr>
          <a:xfrm>
            <a:off x="1208485" y="2807684"/>
            <a:ext cx="2905854" cy="2496373"/>
            <a:chOff x="1546225" y="3098800"/>
            <a:chExt cx="2219326" cy="1906588"/>
          </a:xfrm>
          <a:solidFill>
            <a:schemeClr val="bg1"/>
          </a:solidFill>
        </p:grpSpPr>
        <p:sp>
          <p:nvSpPr>
            <p:cNvPr id="11" name="Freeform 5">
              <a:extLst>
                <a:ext uri="{FF2B5EF4-FFF2-40B4-BE49-F238E27FC236}">
                  <a16:creationId xmlns:a16="http://schemas.microsoft.com/office/drawing/2014/main" id="{DB827325-94C7-4D85-8998-2B3B6731410C}"/>
                </a:ext>
              </a:extLst>
            </p:cNvPr>
            <p:cNvSpPr/>
            <p:nvPr/>
          </p:nvSpPr>
          <p:spPr bwMode="auto">
            <a:xfrm>
              <a:off x="1895475" y="3297238"/>
              <a:ext cx="1527175" cy="1235075"/>
            </a:xfrm>
            <a:custGeom>
              <a:avLst/>
              <a:gdLst>
                <a:gd name="T0" fmla="*/ 191 w 223"/>
                <a:gd name="T1" fmla="*/ 174 h 180"/>
                <a:gd name="T2" fmla="*/ 116 w 223"/>
                <a:gd name="T3" fmla="*/ 127 h 180"/>
                <a:gd name="T4" fmla="*/ 81 w 223"/>
                <a:gd name="T5" fmla="*/ 136 h 180"/>
                <a:gd name="T6" fmla="*/ 59 w 223"/>
                <a:gd name="T7" fmla="*/ 141 h 180"/>
                <a:gd name="T8" fmla="*/ 90 w 223"/>
                <a:gd name="T9" fmla="*/ 111 h 180"/>
                <a:gd name="T10" fmla="*/ 21 w 223"/>
                <a:gd name="T11" fmla="*/ 133 h 180"/>
                <a:gd name="T12" fmla="*/ 0 w 223"/>
                <a:gd name="T13" fmla="*/ 127 h 180"/>
                <a:gd name="T14" fmla="*/ 42 w 223"/>
                <a:gd name="T15" fmla="*/ 106 h 180"/>
                <a:gd name="T16" fmla="*/ 51 w 223"/>
                <a:gd name="T17" fmla="*/ 93 h 180"/>
                <a:gd name="T18" fmla="*/ 51 w 223"/>
                <a:gd name="T19" fmla="*/ 84 h 180"/>
                <a:gd name="T20" fmla="*/ 30 w 223"/>
                <a:gd name="T21" fmla="*/ 70 h 180"/>
                <a:gd name="T22" fmla="*/ 22 w 223"/>
                <a:gd name="T23" fmla="*/ 51 h 180"/>
                <a:gd name="T24" fmla="*/ 89 w 223"/>
                <a:gd name="T25" fmla="*/ 88 h 180"/>
                <a:gd name="T26" fmla="*/ 84 w 223"/>
                <a:gd name="T27" fmla="*/ 61 h 180"/>
                <a:gd name="T28" fmla="*/ 93 w 223"/>
                <a:gd name="T29" fmla="*/ 31 h 180"/>
                <a:gd name="T30" fmla="*/ 69 w 223"/>
                <a:gd name="T31" fmla="*/ 13 h 180"/>
                <a:gd name="T32" fmla="*/ 90 w 223"/>
                <a:gd name="T33" fmla="*/ 9 h 180"/>
                <a:gd name="T34" fmla="*/ 107 w 223"/>
                <a:gd name="T35" fmla="*/ 72 h 180"/>
                <a:gd name="T36" fmla="*/ 127 w 223"/>
                <a:gd name="T37" fmla="*/ 65 h 180"/>
                <a:gd name="T38" fmla="*/ 122 w 223"/>
                <a:gd name="T39" fmla="*/ 27 h 180"/>
                <a:gd name="T40" fmla="*/ 138 w 223"/>
                <a:gd name="T41" fmla="*/ 42 h 180"/>
                <a:gd name="T42" fmla="*/ 130 w 223"/>
                <a:gd name="T43" fmla="*/ 102 h 180"/>
                <a:gd name="T44" fmla="*/ 155 w 223"/>
                <a:gd name="T45" fmla="*/ 75 h 180"/>
                <a:gd name="T46" fmla="*/ 154 w 223"/>
                <a:gd name="T47" fmla="*/ 93 h 180"/>
                <a:gd name="T48" fmla="*/ 152 w 223"/>
                <a:gd name="T49" fmla="*/ 137 h 180"/>
                <a:gd name="T50" fmla="*/ 177 w 223"/>
                <a:gd name="T51" fmla="*/ 48 h 180"/>
                <a:gd name="T52" fmla="*/ 192 w 223"/>
                <a:gd name="T53" fmla="*/ 33 h 180"/>
                <a:gd name="T54" fmla="*/ 191 w 223"/>
                <a:gd name="T55" fmla="*/ 71 h 180"/>
                <a:gd name="T56" fmla="*/ 172 w 223"/>
                <a:gd name="T57" fmla="*/ 145 h 180"/>
                <a:gd name="T58" fmla="*/ 181 w 223"/>
                <a:gd name="T59" fmla="*/ 128 h 180"/>
                <a:gd name="T60" fmla="*/ 206 w 223"/>
                <a:gd name="T61" fmla="*/ 102 h 180"/>
                <a:gd name="T62" fmla="*/ 222 w 223"/>
                <a:gd name="T63" fmla="*/ 116 h 180"/>
                <a:gd name="T64" fmla="*/ 188 w 223"/>
                <a:gd name="T65" fmla="*/ 136 h 180"/>
                <a:gd name="T66" fmla="*/ 201 w 223"/>
                <a:gd name="T67"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3" h="180">
                  <a:moveTo>
                    <a:pt x="198" y="180"/>
                  </a:moveTo>
                  <a:cubicBezTo>
                    <a:pt x="195" y="178"/>
                    <a:pt x="193" y="175"/>
                    <a:pt x="191" y="174"/>
                  </a:cubicBezTo>
                  <a:cubicBezTo>
                    <a:pt x="179" y="165"/>
                    <a:pt x="168" y="156"/>
                    <a:pt x="156" y="149"/>
                  </a:cubicBezTo>
                  <a:cubicBezTo>
                    <a:pt x="143" y="141"/>
                    <a:pt x="129" y="134"/>
                    <a:pt x="116" y="127"/>
                  </a:cubicBezTo>
                  <a:cubicBezTo>
                    <a:pt x="110" y="124"/>
                    <a:pt x="104" y="121"/>
                    <a:pt x="97" y="121"/>
                  </a:cubicBezTo>
                  <a:cubicBezTo>
                    <a:pt x="86" y="120"/>
                    <a:pt x="83" y="125"/>
                    <a:pt x="81" y="136"/>
                  </a:cubicBezTo>
                  <a:cubicBezTo>
                    <a:pt x="80" y="141"/>
                    <a:pt x="75" y="146"/>
                    <a:pt x="71" y="148"/>
                  </a:cubicBezTo>
                  <a:cubicBezTo>
                    <a:pt x="68" y="150"/>
                    <a:pt x="60" y="144"/>
                    <a:pt x="59" y="141"/>
                  </a:cubicBezTo>
                  <a:cubicBezTo>
                    <a:pt x="59" y="136"/>
                    <a:pt x="62" y="130"/>
                    <a:pt x="66" y="127"/>
                  </a:cubicBezTo>
                  <a:cubicBezTo>
                    <a:pt x="72" y="121"/>
                    <a:pt x="80" y="117"/>
                    <a:pt x="90" y="111"/>
                  </a:cubicBezTo>
                  <a:cubicBezTo>
                    <a:pt x="65" y="105"/>
                    <a:pt x="44" y="112"/>
                    <a:pt x="25" y="123"/>
                  </a:cubicBezTo>
                  <a:cubicBezTo>
                    <a:pt x="23" y="125"/>
                    <a:pt x="23" y="131"/>
                    <a:pt x="21" y="133"/>
                  </a:cubicBezTo>
                  <a:cubicBezTo>
                    <a:pt x="18" y="136"/>
                    <a:pt x="12" y="140"/>
                    <a:pt x="9" y="138"/>
                  </a:cubicBezTo>
                  <a:cubicBezTo>
                    <a:pt x="5" y="137"/>
                    <a:pt x="0" y="132"/>
                    <a:pt x="0" y="127"/>
                  </a:cubicBezTo>
                  <a:cubicBezTo>
                    <a:pt x="0" y="124"/>
                    <a:pt x="4" y="118"/>
                    <a:pt x="8" y="117"/>
                  </a:cubicBezTo>
                  <a:cubicBezTo>
                    <a:pt x="19" y="112"/>
                    <a:pt x="31" y="109"/>
                    <a:pt x="42" y="106"/>
                  </a:cubicBezTo>
                  <a:cubicBezTo>
                    <a:pt x="53" y="103"/>
                    <a:pt x="63" y="101"/>
                    <a:pt x="74" y="96"/>
                  </a:cubicBezTo>
                  <a:cubicBezTo>
                    <a:pt x="66" y="95"/>
                    <a:pt x="59" y="94"/>
                    <a:pt x="51" y="93"/>
                  </a:cubicBezTo>
                  <a:cubicBezTo>
                    <a:pt x="48" y="92"/>
                    <a:pt x="46" y="89"/>
                    <a:pt x="44" y="88"/>
                  </a:cubicBezTo>
                  <a:cubicBezTo>
                    <a:pt x="46" y="87"/>
                    <a:pt x="49" y="84"/>
                    <a:pt x="51" y="84"/>
                  </a:cubicBezTo>
                  <a:cubicBezTo>
                    <a:pt x="57" y="84"/>
                    <a:pt x="62" y="85"/>
                    <a:pt x="68" y="84"/>
                  </a:cubicBezTo>
                  <a:cubicBezTo>
                    <a:pt x="56" y="77"/>
                    <a:pt x="48" y="64"/>
                    <a:pt x="30" y="70"/>
                  </a:cubicBezTo>
                  <a:cubicBezTo>
                    <a:pt x="27" y="72"/>
                    <a:pt x="20" y="67"/>
                    <a:pt x="18" y="64"/>
                  </a:cubicBezTo>
                  <a:cubicBezTo>
                    <a:pt x="17" y="61"/>
                    <a:pt x="19" y="53"/>
                    <a:pt x="22" y="51"/>
                  </a:cubicBezTo>
                  <a:cubicBezTo>
                    <a:pt x="25" y="49"/>
                    <a:pt x="32" y="49"/>
                    <a:pt x="36" y="51"/>
                  </a:cubicBezTo>
                  <a:cubicBezTo>
                    <a:pt x="53" y="62"/>
                    <a:pt x="70" y="74"/>
                    <a:pt x="89" y="88"/>
                  </a:cubicBezTo>
                  <a:cubicBezTo>
                    <a:pt x="85" y="78"/>
                    <a:pt x="82" y="71"/>
                    <a:pt x="79" y="63"/>
                  </a:cubicBezTo>
                  <a:cubicBezTo>
                    <a:pt x="81" y="62"/>
                    <a:pt x="82" y="62"/>
                    <a:pt x="84" y="61"/>
                  </a:cubicBezTo>
                  <a:cubicBezTo>
                    <a:pt x="88" y="66"/>
                    <a:pt x="92" y="72"/>
                    <a:pt x="96" y="77"/>
                  </a:cubicBezTo>
                  <a:cubicBezTo>
                    <a:pt x="102" y="63"/>
                    <a:pt x="101" y="42"/>
                    <a:pt x="93" y="31"/>
                  </a:cubicBezTo>
                  <a:cubicBezTo>
                    <a:pt x="90" y="27"/>
                    <a:pt x="85" y="26"/>
                    <a:pt x="81" y="23"/>
                  </a:cubicBezTo>
                  <a:cubicBezTo>
                    <a:pt x="76" y="20"/>
                    <a:pt x="70" y="17"/>
                    <a:pt x="69" y="13"/>
                  </a:cubicBezTo>
                  <a:cubicBezTo>
                    <a:pt x="68" y="9"/>
                    <a:pt x="73" y="2"/>
                    <a:pt x="77" y="1"/>
                  </a:cubicBezTo>
                  <a:cubicBezTo>
                    <a:pt x="81" y="0"/>
                    <a:pt x="86" y="6"/>
                    <a:pt x="90" y="9"/>
                  </a:cubicBezTo>
                  <a:cubicBezTo>
                    <a:pt x="92" y="10"/>
                    <a:pt x="91" y="14"/>
                    <a:pt x="93" y="16"/>
                  </a:cubicBezTo>
                  <a:cubicBezTo>
                    <a:pt x="108" y="32"/>
                    <a:pt x="109" y="52"/>
                    <a:pt x="107" y="72"/>
                  </a:cubicBezTo>
                  <a:cubicBezTo>
                    <a:pt x="106" y="87"/>
                    <a:pt x="107" y="101"/>
                    <a:pt x="121" y="114"/>
                  </a:cubicBezTo>
                  <a:cubicBezTo>
                    <a:pt x="123" y="96"/>
                    <a:pt x="126" y="80"/>
                    <a:pt x="127" y="65"/>
                  </a:cubicBezTo>
                  <a:cubicBezTo>
                    <a:pt x="127" y="57"/>
                    <a:pt x="122" y="50"/>
                    <a:pt x="120" y="42"/>
                  </a:cubicBezTo>
                  <a:cubicBezTo>
                    <a:pt x="119" y="37"/>
                    <a:pt x="119" y="30"/>
                    <a:pt x="122" y="27"/>
                  </a:cubicBezTo>
                  <a:cubicBezTo>
                    <a:pt x="124" y="25"/>
                    <a:pt x="133" y="24"/>
                    <a:pt x="135" y="27"/>
                  </a:cubicBezTo>
                  <a:cubicBezTo>
                    <a:pt x="139" y="30"/>
                    <a:pt x="139" y="36"/>
                    <a:pt x="138" y="42"/>
                  </a:cubicBezTo>
                  <a:cubicBezTo>
                    <a:pt x="138" y="47"/>
                    <a:pt x="136" y="52"/>
                    <a:pt x="135" y="57"/>
                  </a:cubicBezTo>
                  <a:cubicBezTo>
                    <a:pt x="133" y="72"/>
                    <a:pt x="132" y="87"/>
                    <a:pt x="130" y="102"/>
                  </a:cubicBezTo>
                  <a:cubicBezTo>
                    <a:pt x="129" y="111"/>
                    <a:pt x="128" y="119"/>
                    <a:pt x="137" y="129"/>
                  </a:cubicBezTo>
                  <a:cubicBezTo>
                    <a:pt x="136" y="106"/>
                    <a:pt x="145" y="91"/>
                    <a:pt x="155" y="75"/>
                  </a:cubicBezTo>
                  <a:cubicBezTo>
                    <a:pt x="156" y="76"/>
                    <a:pt x="158" y="76"/>
                    <a:pt x="159" y="77"/>
                  </a:cubicBezTo>
                  <a:cubicBezTo>
                    <a:pt x="158" y="82"/>
                    <a:pt x="156" y="88"/>
                    <a:pt x="154" y="93"/>
                  </a:cubicBezTo>
                  <a:cubicBezTo>
                    <a:pt x="152" y="102"/>
                    <a:pt x="147" y="109"/>
                    <a:pt x="147" y="118"/>
                  </a:cubicBezTo>
                  <a:cubicBezTo>
                    <a:pt x="146" y="124"/>
                    <a:pt x="150" y="131"/>
                    <a:pt x="152" y="137"/>
                  </a:cubicBezTo>
                  <a:cubicBezTo>
                    <a:pt x="161" y="119"/>
                    <a:pt x="169" y="104"/>
                    <a:pt x="177" y="88"/>
                  </a:cubicBezTo>
                  <a:cubicBezTo>
                    <a:pt x="183" y="75"/>
                    <a:pt x="191" y="62"/>
                    <a:pt x="177" y="48"/>
                  </a:cubicBezTo>
                  <a:cubicBezTo>
                    <a:pt x="175" y="46"/>
                    <a:pt x="176" y="38"/>
                    <a:pt x="178" y="36"/>
                  </a:cubicBezTo>
                  <a:cubicBezTo>
                    <a:pt x="181" y="33"/>
                    <a:pt x="188" y="32"/>
                    <a:pt x="192" y="33"/>
                  </a:cubicBezTo>
                  <a:cubicBezTo>
                    <a:pt x="195" y="35"/>
                    <a:pt x="198" y="41"/>
                    <a:pt x="197" y="45"/>
                  </a:cubicBezTo>
                  <a:cubicBezTo>
                    <a:pt x="196" y="54"/>
                    <a:pt x="195" y="63"/>
                    <a:pt x="191" y="71"/>
                  </a:cubicBezTo>
                  <a:cubicBezTo>
                    <a:pt x="186" y="85"/>
                    <a:pt x="179" y="99"/>
                    <a:pt x="172" y="113"/>
                  </a:cubicBezTo>
                  <a:cubicBezTo>
                    <a:pt x="166" y="124"/>
                    <a:pt x="163" y="135"/>
                    <a:pt x="172" y="145"/>
                  </a:cubicBezTo>
                  <a:cubicBezTo>
                    <a:pt x="173" y="146"/>
                    <a:pt x="174" y="147"/>
                    <a:pt x="177" y="149"/>
                  </a:cubicBezTo>
                  <a:cubicBezTo>
                    <a:pt x="179" y="141"/>
                    <a:pt x="179" y="134"/>
                    <a:pt x="181" y="128"/>
                  </a:cubicBezTo>
                  <a:cubicBezTo>
                    <a:pt x="183" y="122"/>
                    <a:pt x="187" y="116"/>
                    <a:pt x="191" y="112"/>
                  </a:cubicBezTo>
                  <a:cubicBezTo>
                    <a:pt x="195" y="108"/>
                    <a:pt x="201" y="104"/>
                    <a:pt x="206" y="102"/>
                  </a:cubicBezTo>
                  <a:cubicBezTo>
                    <a:pt x="210" y="100"/>
                    <a:pt x="218" y="99"/>
                    <a:pt x="219" y="101"/>
                  </a:cubicBezTo>
                  <a:cubicBezTo>
                    <a:pt x="222" y="105"/>
                    <a:pt x="223" y="111"/>
                    <a:pt x="222" y="116"/>
                  </a:cubicBezTo>
                  <a:cubicBezTo>
                    <a:pt x="222" y="118"/>
                    <a:pt x="214" y="121"/>
                    <a:pt x="210" y="120"/>
                  </a:cubicBezTo>
                  <a:cubicBezTo>
                    <a:pt x="193" y="117"/>
                    <a:pt x="192" y="119"/>
                    <a:pt x="188" y="136"/>
                  </a:cubicBezTo>
                  <a:cubicBezTo>
                    <a:pt x="186" y="149"/>
                    <a:pt x="186" y="160"/>
                    <a:pt x="198" y="169"/>
                  </a:cubicBezTo>
                  <a:cubicBezTo>
                    <a:pt x="200" y="171"/>
                    <a:pt x="200" y="175"/>
                    <a:pt x="201" y="178"/>
                  </a:cubicBezTo>
                  <a:cubicBezTo>
                    <a:pt x="200" y="178"/>
                    <a:pt x="199" y="179"/>
                    <a:pt x="19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6">
              <a:extLst>
                <a:ext uri="{FF2B5EF4-FFF2-40B4-BE49-F238E27FC236}">
                  <a16:creationId xmlns:a16="http://schemas.microsoft.com/office/drawing/2014/main" id="{4FB46CA3-0E96-4AAA-94FC-DC2E483E3052}"/>
                </a:ext>
              </a:extLst>
            </p:cNvPr>
            <p:cNvSpPr/>
            <p:nvPr/>
          </p:nvSpPr>
          <p:spPr bwMode="auto">
            <a:xfrm>
              <a:off x="1546225" y="3098800"/>
              <a:ext cx="2219326" cy="1906588"/>
            </a:xfrm>
            <a:custGeom>
              <a:avLst/>
              <a:gdLst>
                <a:gd name="T0" fmla="*/ 277 w 324"/>
                <a:gd name="T1" fmla="*/ 224 h 278"/>
                <a:gd name="T2" fmla="*/ 290 w 324"/>
                <a:gd name="T3" fmla="*/ 276 h 278"/>
                <a:gd name="T4" fmla="*/ 251 w 324"/>
                <a:gd name="T5" fmla="*/ 221 h 278"/>
                <a:gd name="T6" fmla="*/ 259 w 324"/>
                <a:gd name="T7" fmla="*/ 217 h 278"/>
                <a:gd name="T8" fmla="*/ 293 w 324"/>
                <a:gd name="T9" fmla="*/ 188 h 278"/>
                <a:gd name="T10" fmla="*/ 301 w 324"/>
                <a:gd name="T11" fmla="*/ 176 h 278"/>
                <a:gd name="T12" fmla="*/ 313 w 324"/>
                <a:gd name="T13" fmla="*/ 149 h 278"/>
                <a:gd name="T14" fmla="*/ 293 w 324"/>
                <a:gd name="T15" fmla="*/ 135 h 278"/>
                <a:gd name="T16" fmla="*/ 308 w 324"/>
                <a:gd name="T17" fmla="*/ 100 h 278"/>
                <a:gd name="T18" fmla="*/ 277 w 324"/>
                <a:gd name="T19" fmla="*/ 84 h 278"/>
                <a:gd name="T20" fmla="*/ 279 w 324"/>
                <a:gd name="T21" fmla="*/ 66 h 278"/>
                <a:gd name="T22" fmla="*/ 268 w 324"/>
                <a:gd name="T23" fmla="*/ 50 h 278"/>
                <a:gd name="T24" fmla="*/ 225 w 324"/>
                <a:gd name="T25" fmla="*/ 25 h 278"/>
                <a:gd name="T26" fmla="*/ 220 w 324"/>
                <a:gd name="T27" fmla="*/ 41 h 278"/>
                <a:gd name="T28" fmla="*/ 216 w 324"/>
                <a:gd name="T29" fmla="*/ 42 h 278"/>
                <a:gd name="T30" fmla="*/ 199 w 324"/>
                <a:gd name="T31" fmla="*/ 10 h 278"/>
                <a:gd name="T32" fmla="*/ 168 w 324"/>
                <a:gd name="T33" fmla="*/ 30 h 278"/>
                <a:gd name="T34" fmla="*/ 165 w 324"/>
                <a:gd name="T35" fmla="*/ 28 h 278"/>
                <a:gd name="T36" fmla="*/ 164 w 324"/>
                <a:gd name="T37" fmla="*/ 14 h 278"/>
                <a:gd name="T38" fmla="*/ 94 w 324"/>
                <a:gd name="T39" fmla="*/ 34 h 278"/>
                <a:gd name="T40" fmla="*/ 77 w 324"/>
                <a:gd name="T41" fmla="*/ 29 h 278"/>
                <a:gd name="T42" fmla="*/ 52 w 324"/>
                <a:gd name="T43" fmla="*/ 54 h 278"/>
                <a:gd name="T44" fmla="*/ 71 w 324"/>
                <a:gd name="T45" fmla="*/ 74 h 278"/>
                <a:gd name="T46" fmla="*/ 35 w 324"/>
                <a:gd name="T47" fmla="*/ 72 h 278"/>
                <a:gd name="T48" fmla="*/ 36 w 324"/>
                <a:gd name="T49" fmla="*/ 107 h 278"/>
                <a:gd name="T50" fmla="*/ 22 w 324"/>
                <a:gd name="T51" fmla="*/ 127 h 278"/>
                <a:gd name="T52" fmla="*/ 86 w 324"/>
                <a:gd name="T53" fmla="*/ 186 h 278"/>
                <a:gd name="T54" fmla="*/ 90 w 324"/>
                <a:gd name="T55" fmla="*/ 173 h 278"/>
                <a:gd name="T56" fmla="*/ 96 w 324"/>
                <a:gd name="T57" fmla="*/ 180 h 278"/>
                <a:gd name="T58" fmla="*/ 163 w 324"/>
                <a:gd name="T59" fmla="*/ 206 h 278"/>
                <a:gd name="T60" fmla="*/ 183 w 324"/>
                <a:gd name="T61" fmla="*/ 203 h 278"/>
                <a:gd name="T62" fmla="*/ 214 w 324"/>
                <a:gd name="T63" fmla="*/ 207 h 278"/>
                <a:gd name="T64" fmla="*/ 214 w 324"/>
                <a:gd name="T65" fmla="*/ 211 h 278"/>
                <a:gd name="T66" fmla="*/ 203 w 324"/>
                <a:gd name="T67" fmla="*/ 218 h 278"/>
                <a:gd name="T68" fmla="*/ 224 w 324"/>
                <a:gd name="T69" fmla="*/ 229 h 278"/>
                <a:gd name="T70" fmla="*/ 267 w 324"/>
                <a:gd name="T71" fmla="*/ 255 h 278"/>
                <a:gd name="T72" fmla="*/ 278 w 324"/>
                <a:gd name="T73" fmla="*/ 276 h 278"/>
                <a:gd name="T74" fmla="*/ 274 w 324"/>
                <a:gd name="T75" fmla="*/ 278 h 278"/>
                <a:gd name="T76" fmla="*/ 269 w 324"/>
                <a:gd name="T77" fmla="*/ 274 h 278"/>
                <a:gd name="T78" fmla="*/ 225 w 324"/>
                <a:gd name="T79" fmla="*/ 238 h 278"/>
                <a:gd name="T80" fmla="*/ 194 w 324"/>
                <a:gd name="T81" fmla="*/ 218 h 278"/>
                <a:gd name="T82" fmla="*/ 169 w 324"/>
                <a:gd name="T83" fmla="*/ 213 h 278"/>
                <a:gd name="T84" fmla="*/ 93 w 324"/>
                <a:gd name="T85" fmla="*/ 200 h 278"/>
                <a:gd name="T86" fmla="*/ 81 w 324"/>
                <a:gd name="T87" fmla="*/ 195 h 278"/>
                <a:gd name="T88" fmla="*/ 19 w 324"/>
                <a:gd name="T89" fmla="*/ 104 h 278"/>
                <a:gd name="T90" fmla="*/ 20 w 324"/>
                <a:gd name="T91" fmla="*/ 91 h 278"/>
                <a:gd name="T92" fmla="*/ 36 w 324"/>
                <a:gd name="T93" fmla="*/ 60 h 278"/>
                <a:gd name="T94" fmla="*/ 44 w 324"/>
                <a:gd name="T95" fmla="*/ 51 h 278"/>
                <a:gd name="T96" fmla="*/ 88 w 324"/>
                <a:gd name="T97" fmla="*/ 19 h 278"/>
                <a:gd name="T98" fmla="*/ 99 w 324"/>
                <a:gd name="T99" fmla="*/ 16 h 278"/>
                <a:gd name="T100" fmla="*/ 163 w 324"/>
                <a:gd name="T101" fmla="*/ 4 h 278"/>
                <a:gd name="T102" fmla="*/ 181 w 324"/>
                <a:gd name="T103" fmla="*/ 3 h 278"/>
                <a:gd name="T104" fmla="*/ 213 w 324"/>
                <a:gd name="T105" fmla="*/ 9 h 278"/>
                <a:gd name="T106" fmla="*/ 230 w 324"/>
                <a:gd name="T107" fmla="*/ 17 h 278"/>
                <a:gd name="T108" fmla="*/ 289 w 324"/>
                <a:gd name="T109" fmla="*/ 70 h 278"/>
                <a:gd name="T110" fmla="*/ 297 w 324"/>
                <a:gd name="T111" fmla="*/ 78 h 278"/>
                <a:gd name="T112" fmla="*/ 316 w 324"/>
                <a:gd name="T113" fmla="*/ 116 h 278"/>
                <a:gd name="T114" fmla="*/ 319 w 324"/>
                <a:gd name="T115" fmla="*/ 140 h 278"/>
                <a:gd name="T116" fmla="*/ 316 w 324"/>
                <a:gd name="T117" fmla="*/ 172 h 278"/>
                <a:gd name="T118" fmla="*/ 277 w 324"/>
                <a:gd name="T119"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 h="278">
                  <a:moveTo>
                    <a:pt x="277" y="224"/>
                  </a:moveTo>
                  <a:cubicBezTo>
                    <a:pt x="295" y="254"/>
                    <a:pt x="298" y="262"/>
                    <a:pt x="290" y="276"/>
                  </a:cubicBezTo>
                  <a:cubicBezTo>
                    <a:pt x="282" y="254"/>
                    <a:pt x="283" y="226"/>
                    <a:pt x="251" y="221"/>
                  </a:cubicBezTo>
                  <a:cubicBezTo>
                    <a:pt x="253" y="220"/>
                    <a:pt x="256" y="218"/>
                    <a:pt x="259" y="217"/>
                  </a:cubicBezTo>
                  <a:cubicBezTo>
                    <a:pt x="276" y="214"/>
                    <a:pt x="287" y="204"/>
                    <a:pt x="293" y="188"/>
                  </a:cubicBezTo>
                  <a:cubicBezTo>
                    <a:pt x="295" y="184"/>
                    <a:pt x="299" y="181"/>
                    <a:pt x="301" y="176"/>
                  </a:cubicBezTo>
                  <a:cubicBezTo>
                    <a:pt x="306" y="167"/>
                    <a:pt x="312" y="158"/>
                    <a:pt x="313" y="149"/>
                  </a:cubicBezTo>
                  <a:cubicBezTo>
                    <a:pt x="316" y="132"/>
                    <a:pt x="311" y="129"/>
                    <a:pt x="293" y="135"/>
                  </a:cubicBezTo>
                  <a:cubicBezTo>
                    <a:pt x="299" y="122"/>
                    <a:pt x="314" y="115"/>
                    <a:pt x="308" y="100"/>
                  </a:cubicBezTo>
                  <a:cubicBezTo>
                    <a:pt x="303" y="89"/>
                    <a:pt x="294" y="84"/>
                    <a:pt x="277" y="84"/>
                  </a:cubicBezTo>
                  <a:cubicBezTo>
                    <a:pt x="278" y="78"/>
                    <a:pt x="281" y="72"/>
                    <a:pt x="279" y="66"/>
                  </a:cubicBezTo>
                  <a:cubicBezTo>
                    <a:pt x="277" y="60"/>
                    <a:pt x="272" y="54"/>
                    <a:pt x="268" y="50"/>
                  </a:cubicBezTo>
                  <a:cubicBezTo>
                    <a:pt x="256" y="37"/>
                    <a:pt x="242" y="28"/>
                    <a:pt x="225" y="25"/>
                  </a:cubicBezTo>
                  <a:cubicBezTo>
                    <a:pt x="223" y="31"/>
                    <a:pt x="222" y="36"/>
                    <a:pt x="220" y="41"/>
                  </a:cubicBezTo>
                  <a:cubicBezTo>
                    <a:pt x="219" y="42"/>
                    <a:pt x="217" y="42"/>
                    <a:pt x="216" y="42"/>
                  </a:cubicBezTo>
                  <a:cubicBezTo>
                    <a:pt x="214" y="29"/>
                    <a:pt x="214" y="15"/>
                    <a:pt x="199" y="10"/>
                  </a:cubicBezTo>
                  <a:cubicBezTo>
                    <a:pt x="182" y="6"/>
                    <a:pt x="175" y="18"/>
                    <a:pt x="168" y="30"/>
                  </a:cubicBezTo>
                  <a:cubicBezTo>
                    <a:pt x="167" y="29"/>
                    <a:pt x="166" y="29"/>
                    <a:pt x="165" y="28"/>
                  </a:cubicBezTo>
                  <a:cubicBezTo>
                    <a:pt x="165" y="24"/>
                    <a:pt x="165" y="19"/>
                    <a:pt x="164" y="14"/>
                  </a:cubicBezTo>
                  <a:cubicBezTo>
                    <a:pt x="136" y="6"/>
                    <a:pt x="110" y="11"/>
                    <a:pt x="94" y="34"/>
                  </a:cubicBezTo>
                  <a:cubicBezTo>
                    <a:pt x="87" y="32"/>
                    <a:pt x="82" y="29"/>
                    <a:pt x="77" y="29"/>
                  </a:cubicBezTo>
                  <a:cubicBezTo>
                    <a:pt x="64" y="32"/>
                    <a:pt x="55" y="41"/>
                    <a:pt x="52" y="54"/>
                  </a:cubicBezTo>
                  <a:cubicBezTo>
                    <a:pt x="71" y="64"/>
                    <a:pt x="71" y="64"/>
                    <a:pt x="71" y="74"/>
                  </a:cubicBezTo>
                  <a:cubicBezTo>
                    <a:pt x="59" y="66"/>
                    <a:pt x="47" y="60"/>
                    <a:pt x="35" y="72"/>
                  </a:cubicBezTo>
                  <a:cubicBezTo>
                    <a:pt x="24" y="83"/>
                    <a:pt x="30" y="95"/>
                    <a:pt x="36" y="107"/>
                  </a:cubicBezTo>
                  <a:cubicBezTo>
                    <a:pt x="24" y="109"/>
                    <a:pt x="23" y="118"/>
                    <a:pt x="22" y="127"/>
                  </a:cubicBezTo>
                  <a:cubicBezTo>
                    <a:pt x="20" y="166"/>
                    <a:pt x="45" y="190"/>
                    <a:pt x="86" y="186"/>
                  </a:cubicBezTo>
                  <a:cubicBezTo>
                    <a:pt x="87" y="182"/>
                    <a:pt x="88" y="179"/>
                    <a:pt x="90" y="173"/>
                  </a:cubicBezTo>
                  <a:cubicBezTo>
                    <a:pt x="93" y="176"/>
                    <a:pt x="95" y="178"/>
                    <a:pt x="96" y="180"/>
                  </a:cubicBezTo>
                  <a:cubicBezTo>
                    <a:pt x="104" y="212"/>
                    <a:pt x="136" y="225"/>
                    <a:pt x="163" y="206"/>
                  </a:cubicBezTo>
                  <a:cubicBezTo>
                    <a:pt x="170" y="202"/>
                    <a:pt x="176" y="201"/>
                    <a:pt x="183" y="203"/>
                  </a:cubicBezTo>
                  <a:cubicBezTo>
                    <a:pt x="193" y="205"/>
                    <a:pt x="204" y="206"/>
                    <a:pt x="214" y="207"/>
                  </a:cubicBezTo>
                  <a:cubicBezTo>
                    <a:pt x="214" y="208"/>
                    <a:pt x="214" y="209"/>
                    <a:pt x="214" y="211"/>
                  </a:cubicBezTo>
                  <a:cubicBezTo>
                    <a:pt x="211" y="212"/>
                    <a:pt x="208" y="214"/>
                    <a:pt x="203" y="218"/>
                  </a:cubicBezTo>
                  <a:cubicBezTo>
                    <a:pt x="211" y="222"/>
                    <a:pt x="218" y="225"/>
                    <a:pt x="224" y="229"/>
                  </a:cubicBezTo>
                  <a:cubicBezTo>
                    <a:pt x="239" y="237"/>
                    <a:pt x="254" y="245"/>
                    <a:pt x="267" y="255"/>
                  </a:cubicBezTo>
                  <a:cubicBezTo>
                    <a:pt x="273" y="259"/>
                    <a:pt x="275" y="268"/>
                    <a:pt x="278" y="276"/>
                  </a:cubicBezTo>
                  <a:cubicBezTo>
                    <a:pt x="277" y="276"/>
                    <a:pt x="276" y="277"/>
                    <a:pt x="274" y="278"/>
                  </a:cubicBezTo>
                  <a:cubicBezTo>
                    <a:pt x="273" y="276"/>
                    <a:pt x="270" y="276"/>
                    <a:pt x="269" y="274"/>
                  </a:cubicBezTo>
                  <a:cubicBezTo>
                    <a:pt x="262" y="253"/>
                    <a:pt x="244" y="244"/>
                    <a:pt x="225" y="238"/>
                  </a:cubicBezTo>
                  <a:cubicBezTo>
                    <a:pt x="212" y="234"/>
                    <a:pt x="202" y="229"/>
                    <a:pt x="194" y="218"/>
                  </a:cubicBezTo>
                  <a:cubicBezTo>
                    <a:pt x="188" y="210"/>
                    <a:pt x="178" y="208"/>
                    <a:pt x="169" y="213"/>
                  </a:cubicBezTo>
                  <a:cubicBezTo>
                    <a:pt x="139" y="230"/>
                    <a:pt x="114" y="225"/>
                    <a:pt x="93" y="200"/>
                  </a:cubicBezTo>
                  <a:cubicBezTo>
                    <a:pt x="91" y="197"/>
                    <a:pt x="85" y="195"/>
                    <a:pt x="81" y="195"/>
                  </a:cubicBezTo>
                  <a:cubicBezTo>
                    <a:pt x="28" y="196"/>
                    <a:pt x="0" y="154"/>
                    <a:pt x="19" y="104"/>
                  </a:cubicBezTo>
                  <a:cubicBezTo>
                    <a:pt x="21" y="100"/>
                    <a:pt x="21" y="96"/>
                    <a:pt x="20" y="91"/>
                  </a:cubicBezTo>
                  <a:cubicBezTo>
                    <a:pt x="19" y="78"/>
                    <a:pt x="25" y="68"/>
                    <a:pt x="36" y="60"/>
                  </a:cubicBezTo>
                  <a:cubicBezTo>
                    <a:pt x="39" y="58"/>
                    <a:pt x="43" y="54"/>
                    <a:pt x="44" y="51"/>
                  </a:cubicBezTo>
                  <a:cubicBezTo>
                    <a:pt x="52" y="29"/>
                    <a:pt x="65" y="20"/>
                    <a:pt x="88" y="19"/>
                  </a:cubicBezTo>
                  <a:cubicBezTo>
                    <a:pt x="92" y="19"/>
                    <a:pt x="96" y="18"/>
                    <a:pt x="99" y="16"/>
                  </a:cubicBezTo>
                  <a:cubicBezTo>
                    <a:pt x="119" y="1"/>
                    <a:pt x="140" y="0"/>
                    <a:pt x="163" y="4"/>
                  </a:cubicBezTo>
                  <a:cubicBezTo>
                    <a:pt x="169" y="5"/>
                    <a:pt x="175" y="5"/>
                    <a:pt x="181" y="3"/>
                  </a:cubicBezTo>
                  <a:cubicBezTo>
                    <a:pt x="193" y="0"/>
                    <a:pt x="203" y="1"/>
                    <a:pt x="213" y="9"/>
                  </a:cubicBezTo>
                  <a:cubicBezTo>
                    <a:pt x="218" y="12"/>
                    <a:pt x="224" y="15"/>
                    <a:pt x="230" y="17"/>
                  </a:cubicBezTo>
                  <a:cubicBezTo>
                    <a:pt x="258" y="25"/>
                    <a:pt x="277" y="43"/>
                    <a:pt x="289" y="70"/>
                  </a:cubicBezTo>
                  <a:cubicBezTo>
                    <a:pt x="291" y="73"/>
                    <a:pt x="294" y="76"/>
                    <a:pt x="297" y="78"/>
                  </a:cubicBezTo>
                  <a:cubicBezTo>
                    <a:pt x="313" y="86"/>
                    <a:pt x="319" y="98"/>
                    <a:pt x="316" y="116"/>
                  </a:cubicBezTo>
                  <a:cubicBezTo>
                    <a:pt x="315" y="124"/>
                    <a:pt x="316" y="133"/>
                    <a:pt x="319" y="140"/>
                  </a:cubicBezTo>
                  <a:cubicBezTo>
                    <a:pt x="324" y="152"/>
                    <a:pt x="322" y="162"/>
                    <a:pt x="316" y="172"/>
                  </a:cubicBezTo>
                  <a:cubicBezTo>
                    <a:pt x="304" y="189"/>
                    <a:pt x="291" y="206"/>
                    <a:pt x="277"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7">
              <a:extLst>
                <a:ext uri="{FF2B5EF4-FFF2-40B4-BE49-F238E27FC236}">
                  <a16:creationId xmlns:a16="http://schemas.microsoft.com/office/drawing/2014/main" id="{789DE7A8-31BA-45AA-9955-C40E20B0AA95}"/>
                </a:ext>
              </a:extLst>
            </p:cNvPr>
            <p:cNvSpPr/>
            <p:nvPr/>
          </p:nvSpPr>
          <p:spPr bwMode="auto">
            <a:xfrm>
              <a:off x="1992313" y="3840163"/>
              <a:ext cx="171450" cy="150813"/>
            </a:xfrm>
            <a:custGeom>
              <a:avLst/>
              <a:gdLst>
                <a:gd name="T0" fmla="*/ 25 w 25"/>
                <a:gd name="T1" fmla="*/ 13 h 22"/>
                <a:gd name="T2" fmla="*/ 12 w 25"/>
                <a:gd name="T3" fmla="*/ 22 h 22"/>
                <a:gd name="T4" fmla="*/ 1 w 25"/>
                <a:gd name="T5" fmla="*/ 12 h 22"/>
                <a:gd name="T6" fmla="*/ 11 w 25"/>
                <a:gd name="T7" fmla="*/ 0 h 22"/>
                <a:gd name="T8" fmla="*/ 25 w 25"/>
                <a:gd name="T9" fmla="*/ 8 h 22"/>
                <a:gd name="T10" fmla="*/ 25 w 25"/>
                <a:gd name="T11" fmla="*/ 13 h 22"/>
              </a:gdLst>
              <a:ahLst/>
              <a:cxnLst>
                <a:cxn ang="0">
                  <a:pos x="T0" y="T1"/>
                </a:cxn>
                <a:cxn ang="0">
                  <a:pos x="T2" y="T3"/>
                </a:cxn>
                <a:cxn ang="0">
                  <a:pos x="T4" y="T5"/>
                </a:cxn>
                <a:cxn ang="0">
                  <a:pos x="T6" y="T7"/>
                </a:cxn>
                <a:cxn ang="0">
                  <a:pos x="T8" y="T9"/>
                </a:cxn>
                <a:cxn ang="0">
                  <a:pos x="T10" y="T11"/>
                </a:cxn>
              </a:cxnLst>
              <a:rect l="0" t="0" r="r" b="b"/>
              <a:pathLst>
                <a:path w="25" h="22">
                  <a:moveTo>
                    <a:pt x="25" y="13"/>
                  </a:moveTo>
                  <a:cubicBezTo>
                    <a:pt x="21" y="16"/>
                    <a:pt x="16" y="22"/>
                    <a:pt x="12" y="22"/>
                  </a:cubicBezTo>
                  <a:cubicBezTo>
                    <a:pt x="8" y="22"/>
                    <a:pt x="0" y="15"/>
                    <a:pt x="1" y="12"/>
                  </a:cubicBezTo>
                  <a:cubicBezTo>
                    <a:pt x="1" y="8"/>
                    <a:pt x="7" y="1"/>
                    <a:pt x="11" y="0"/>
                  </a:cubicBezTo>
                  <a:cubicBezTo>
                    <a:pt x="15" y="0"/>
                    <a:pt x="20" y="5"/>
                    <a:pt x="25" y="8"/>
                  </a:cubicBezTo>
                  <a:cubicBezTo>
                    <a:pt x="25" y="10"/>
                    <a:pt x="25" y="11"/>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8">
              <a:extLst>
                <a:ext uri="{FF2B5EF4-FFF2-40B4-BE49-F238E27FC236}">
                  <a16:creationId xmlns:a16="http://schemas.microsoft.com/office/drawing/2014/main" id="{F6A09E42-CE3B-45FE-B241-0C3FE84D1889}"/>
                </a:ext>
              </a:extLst>
            </p:cNvPr>
            <p:cNvSpPr/>
            <p:nvPr/>
          </p:nvSpPr>
          <p:spPr bwMode="auto">
            <a:xfrm>
              <a:off x="2566988" y="4210050"/>
              <a:ext cx="157163" cy="192088"/>
            </a:xfrm>
            <a:custGeom>
              <a:avLst/>
              <a:gdLst>
                <a:gd name="T0" fmla="*/ 11 w 23"/>
                <a:gd name="T1" fmla="*/ 0 h 28"/>
                <a:gd name="T2" fmla="*/ 22 w 23"/>
                <a:gd name="T3" fmla="*/ 16 h 28"/>
                <a:gd name="T4" fmla="*/ 12 w 23"/>
                <a:gd name="T5" fmla="*/ 28 h 28"/>
                <a:gd name="T6" fmla="*/ 1 w 23"/>
                <a:gd name="T7" fmla="*/ 17 h 28"/>
                <a:gd name="T8" fmla="*/ 11 w 23"/>
                <a:gd name="T9" fmla="*/ 0 h 28"/>
              </a:gdLst>
              <a:ahLst/>
              <a:cxnLst>
                <a:cxn ang="0">
                  <a:pos x="T0" y="T1"/>
                </a:cxn>
                <a:cxn ang="0">
                  <a:pos x="T2" y="T3"/>
                </a:cxn>
                <a:cxn ang="0">
                  <a:pos x="T4" y="T5"/>
                </a:cxn>
                <a:cxn ang="0">
                  <a:pos x="T6" y="T7"/>
                </a:cxn>
                <a:cxn ang="0">
                  <a:pos x="T8" y="T9"/>
                </a:cxn>
              </a:cxnLst>
              <a:rect l="0" t="0" r="r" b="b"/>
              <a:pathLst>
                <a:path w="23" h="28">
                  <a:moveTo>
                    <a:pt x="11" y="0"/>
                  </a:moveTo>
                  <a:cubicBezTo>
                    <a:pt x="17" y="8"/>
                    <a:pt x="23" y="12"/>
                    <a:pt x="22" y="16"/>
                  </a:cubicBezTo>
                  <a:cubicBezTo>
                    <a:pt x="22" y="21"/>
                    <a:pt x="15" y="24"/>
                    <a:pt x="12" y="28"/>
                  </a:cubicBezTo>
                  <a:cubicBezTo>
                    <a:pt x="8" y="24"/>
                    <a:pt x="1" y="21"/>
                    <a:pt x="1" y="17"/>
                  </a:cubicBezTo>
                  <a:cubicBezTo>
                    <a:pt x="0" y="13"/>
                    <a:pt x="6" y="8"/>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9">
              <a:extLst>
                <a:ext uri="{FF2B5EF4-FFF2-40B4-BE49-F238E27FC236}">
                  <a16:creationId xmlns:a16="http://schemas.microsoft.com/office/drawing/2014/main" id="{8B62608C-B5E7-4B12-8645-83B052610585}"/>
                </a:ext>
              </a:extLst>
            </p:cNvPr>
            <p:cNvSpPr/>
            <p:nvPr/>
          </p:nvSpPr>
          <p:spPr bwMode="auto">
            <a:xfrm>
              <a:off x="2314575" y="3530600"/>
              <a:ext cx="149225" cy="177800"/>
            </a:xfrm>
            <a:custGeom>
              <a:avLst/>
              <a:gdLst>
                <a:gd name="T0" fmla="*/ 9 w 22"/>
                <a:gd name="T1" fmla="*/ 26 h 26"/>
                <a:gd name="T2" fmla="*/ 0 w 22"/>
                <a:gd name="T3" fmla="*/ 12 h 26"/>
                <a:gd name="T4" fmla="*/ 11 w 22"/>
                <a:gd name="T5" fmla="*/ 0 h 26"/>
                <a:gd name="T6" fmla="*/ 21 w 22"/>
                <a:gd name="T7" fmla="*/ 11 h 26"/>
                <a:gd name="T8" fmla="*/ 14 w 22"/>
                <a:gd name="T9" fmla="*/ 25 h 26"/>
                <a:gd name="T10" fmla="*/ 9 w 22"/>
                <a:gd name="T11" fmla="*/ 26 h 26"/>
              </a:gdLst>
              <a:ahLst/>
              <a:cxnLst>
                <a:cxn ang="0">
                  <a:pos x="T0" y="T1"/>
                </a:cxn>
                <a:cxn ang="0">
                  <a:pos x="T2" y="T3"/>
                </a:cxn>
                <a:cxn ang="0">
                  <a:pos x="T4" y="T5"/>
                </a:cxn>
                <a:cxn ang="0">
                  <a:pos x="T6" y="T7"/>
                </a:cxn>
                <a:cxn ang="0">
                  <a:pos x="T8" y="T9"/>
                </a:cxn>
                <a:cxn ang="0">
                  <a:pos x="T10" y="T11"/>
                </a:cxn>
              </a:cxnLst>
              <a:rect l="0" t="0" r="r" b="b"/>
              <a:pathLst>
                <a:path w="22" h="26">
                  <a:moveTo>
                    <a:pt x="9" y="26"/>
                  </a:moveTo>
                  <a:cubicBezTo>
                    <a:pt x="5" y="21"/>
                    <a:pt x="0" y="17"/>
                    <a:pt x="0" y="12"/>
                  </a:cubicBezTo>
                  <a:cubicBezTo>
                    <a:pt x="0" y="8"/>
                    <a:pt x="7" y="4"/>
                    <a:pt x="11" y="0"/>
                  </a:cubicBezTo>
                  <a:cubicBezTo>
                    <a:pt x="14" y="4"/>
                    <a:pt x="21" y="7"/>
                    <a:pt x="21" y="11"/>
                  </a:cubicBezTo>
                  <a:cubicBezTo>
                    <a:pt x="22" y="16"/>
                    <a:pt x="17" y="21"/>
                    <a:pt x="14" y="25"/>
                  </a:cubicBezTo>
                  <a:cubicBezTo>
                    <a:pt x="12" y="26"/>
                    <a:pt x="10" y="26"/>
                    <a:pt x="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0">
              <a:extLst>
                <a:ext uri="{FF2B5EF4-FFF2-40B4-BE49-F238E27FC236}">
                  <a16:creationId xmlns:a16="http://schemas.microsoft.com/office/drawing/2014/main" id="{9051FD21-889F-4EA4-83D3-EF450ABD98B0}"/>
                </a:ext>
              </a:extLst>
            </p:cNvPr>
            <p:cNvSpPr/>
            <p:nvPr/>
          </p:nvSpPr>
          <p:spPr bwMode="auto">
            <a:xfrm>
              <a:off x="3279775" y="4222750"/>
              <a:ext cx="171450" cy="158750"/>
            </a:xfrm>
            <a:custGeom>
              <a:avLst/>
              <a:gdLst>
                <a:gd name="T0" fmla="*/ 25 w 25"/>
                <a:gd name="T1" fmla="*/ 15 h 23"/>
                <a:gd name="T2" fmla="*/ 11 w 25"/>
                <a:gd name="T3" fmla="*/ 22 h 23"/>
                <a:gd name="T4" fmla="*/ 0 w 25"/>
                <a:gd name="T5" fmla="*/ 12 h 23"/>
                <a:gd name="T6" fmla="*/ 12 w 25"/>
                <a:gd name="T7" fmla="*/ 1 h 23"/>
                <a:gd name="T8" fmla="*/ 25 w 25"/>
                <a:gd name="T9" fmla="*/ 9 h 23"/>
                <a:gd name="T10" fmla="*/ 25 w 25"/>
                <a:gd name="T11" fmla="*/ 15 h 23"/>
              </a:gdLst>
              <a:ahLst/>
              <a:cxnLst>
                <a:cxn ang="0">
                  <a:pos x="T0" y="T1"/>
                </a:cxn>
                <a:cxn ang="0">
                  <a:pos x="T2" y="T3"/>
                </a:cxn>
                <a:cxn ang="0">
                  <a:pos x="T4" y="T5"/>
                </a:cxn>
                <a:cxn ang="0">
                  <a:pos x="T6" y="T7"/>
                </a:cxn>
                <a:cxn ang="0">
                  <a:pos x="T8" y="T9"/>
                </a:cxn>
                <a:cxn ang="0">
                  <a:pos x="T10" y="T11"/>
                </a:cxn>
              </a:cxnLst>
              <a:rect l="0" t="0" r="r" b="b"/>
              <a:pathLst>
                <a:path w="25" h="23">
                  <a:moveTo>
                    <a:pt x="25" y="15"/>
                  </a:moveTo>
                  <a:cubicBezTo>
                    <a:pt x="20" y="18"/>
                    <a:pt x="16" y="23"/>
                    <a:pt x="11" y="22"/>
                  </a:cubicBezTo>
                  <a:cubicBezTo>
                    <a:pt x="7" y="22"/>
                    <a:pt x="4" y="16"/>
                    <a:pt x="0" y="12"/>
                  </a:cubicBezTo>
                  <a:cubicBezTo>
                    <a:pt x="4" y="8"/>
                    <a:pt x="7" y="2"/>
                    <a:pt x="12" y="1"/>
                  </a:cubicBezTo>
                  <a:cubicBezTo>
                    <a:pt x="16" y="0"/>
                    <a:pt x="20" y="6"/>
                    <a:pt x="25" y="9"/>
                  </a:cubicBezTo>
                  <a:cubicBezTo>
                    <a:pt x="25" y="11"/>
                    <a:pt x="25" y="13"/>
                    <a:pt x="2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1">
              <a:extLst>
                <a:ext uri="{FF2B5EF4-FFF2-40B4-BE49-F238E27FC236}">
                  <a16:creationId xmlns:a16="http://schemas.microsoft.com/office/drawing/2014/main" id="{7993D45E-F445-4A02-BC3E-FD04341B40E5}"/>
                </a:ext>
              </a:extLst>
            </p:cNvPr>
            <p:cNvSpPr/>
            <p:nvPr/>
          </p:nvSpPr>
          <p:spPr bwMode="auto">
            <a:xfrm>
              <a:off x="2963863" y="3627438"/>
              <a:ext cx="61913" cy="157163"/>
            </a:xfrm>
            <a:custGeom>
              <a:avLst/>
              <a:gdLst>
                <a:gd name="T0" fmla="*/ 0 w 9"/>
                <a:gd name="T1" fmla="*/ 23 h 23"/>
                <a:gd name="T2" fmla="*/ 0 w 9"/>
                <a:gd name="T3" fmla="*/ 0 h 23"/>
                <a:gd name="T4" fmla="*/ 0 w 9"/>
                <a:gd name="T5" fmla="*/ 23 h 23"/>
              </a:gdLst>
              <a:ahLst/>
              <a:cxnLst>
                <a:cxn ang="0">
                  <a:pos x="T0" y="T1"/>
                </a:cxn>
                <a:cxn ang="0">
                  <a:pos x="T2" y="T3"/>
                </a:cxn>
                <a:cxn ang="0">
                  <a:pos x="T4" y="T5"/>
                </a:cxn>
              </a:cxnLst>
              <a:rect l="0" t="0" r="r" b="b"/>
              <a:pathLst>
                <a:path w="9" h="23">
                  <a:moveTo>
                    <a:pt x="0" y="23"/>
                  </a:moveTo>
                  <a:cubicBezTo>
                    <a:pt x="0" y="15"/>
                    <a:pt x="0" y="8"/>
                    <a:pt x="0" y="0"/>
                  </a:cubicBezTo>
                  <a:cubicBezTo>
                    <a:pt x="9" y="6"/>
                    <a:pt x="9" y="1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98579197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980E38B-690C-49EC-8F16-5F0A9EFD07AD}"/>
              </a:ext>
            </a:extLst>
          </p:cNvPr>
          <p:cNvSpPr/>
          <p:nvPr/>
        </p:nvSpPr>
        <p:spPr>
          <a:xfrm>
            <a:off x="331940" y="266700"/>
            <a:ext cx="11528120" cy="6210300"/>
          </a:xfrm>
          <a:prstGeom prst="rect">
            <a:avLst/>
          </a:prstGeom>
          <a:solidFill>
            <a:srgbClr val="EFC9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5" name="TextBox 174">
            <a:extLst>
              <a:ext uri="{FF2B5EF4-FFF2-40B4-BE49-F238E27FC236}">
                <a16:creationId xmlns:a16="http://schemas.microsoft.com/office/drawing/2014/main" id="{26ED24DD-4FE9-47F1-A9CB-60BC6231CFE2}"/>
              </a:ext>
            </a:extLst>
          </p:cNvPr>
          <p:cNvSpPr txBox="1"/>
          <p:nvPr/>
        </p:nvSpPr>
        <p:spPr>
          <a:xfrm>
            <a:off x="4047671" y="3831274"/>
            <a:ext cx="4096657" cy="995209"/>
          </a:xfrm>
          <a:prstGeom prst="rect">
            <a:avLst/>
          </a:prstGeom>
          <a:noFill/>
        </p:spPr>
        <p:txBody>
          <a:bodyPr wrap="square" rtlCol="0" anchor="ctr">
            <a:spAutoFit/>
          </a:bodyPr>
          <a:lstStyle/>
          <a:p>
            <a:pPr algn="ctr"/>
            <a:r>
              <a:rPr lang="en-US" altLang="ko-KR" sz="5867" b="1" u="sng">
                <a:solidFill>
                  <a:schemeClr val="bg1"/>
                </a:solidFill>
                <a:cs typeface="Arial" panose="020B0604020202020204" pitchFamily="34" charset="0"/>
              </a:rPr>
              <a:t>Thank You</a:t>
            </a:r>
            <a:endParaRPr lang="ko-KR" altLang="en-US" sz="5867" b="1" u="sng">
              <a:solidFill>
                <a:schemeClr val="bg1"/>
              </a:solidFill>
              <a:cs typeface="Arial" pitchFamily="34" charset="0"/>
            </a:endParaRPr>
          </a:p>
        </p:txBody>
      </p:sp>
      <p:sp>
        <p:nvSpPr>
          <p:cNvPr id="176" name="TextBox 175">
            <a:extLst>
              <a:ext uri="{FF2B5EF4-FFF2-40B4-BE49-F238E27FC236}">
                <a16:creationId xmlns:a16="http://schemas.microsoft.com/office/drawing/2014/main" id="{A0D042F5-31F9-4E2E-B8F9-85062FCD4CDC}"/>
              </a:ext>
            </a:extLst>
          </p:cNvPr>
          <p:cNvSpPr txBox="1"/>
          <p:nvPr/>
        </p:nvSpPr>
        <p:spPr>
          <a:xfrm>
            <a:off x="3876220" y="4841436"/>
            <a:ext cx="4439557" cy="379656"/>
          </a:xfrm>
          <a:prstGeom prst="rect">
            <a:avLst/>
          </a:prstGeom>
          <a:noFill/>
        </p:spPr>
        <p:txBody>
          <a:bodyPr wrap="square" rtlCol="0" anchor="ctr">
            <a:spAutoFit/>
          </a:bodyPr>
          <a:lstStyle/>
          <a:p>
            <a:pPr algn="ctr"/>
            <a:r>
              <a:rPr lang="en-US" altLang="ko-KR" sz="1867">
                <a:solidFill>
                  <a:schemeClr val="tx1">
                    <a:lumMod val="95000"/>
                    <a:lumOff val="5000"/>
                  </a:schemeClr>
                </a:solidFill>
                <a:cs typeface="Arial" panose="020B0604020202020204" pitchFamily="34" charset="0"/>
              </a:rPr>
              <a:t>Insert the Sub Title of Your Presentation</a:t>
            </a:r>
            <a:endParaRPr lang="ko-KR" altLang="en-US" sz="1867">
              <a:solidFill>
                <a:schemeClr val="tx1">
                  <a:lumMod val="95000"/>
                  <a:lumOff val="5000"/>
                </a:schemeClr>
              </a:solidFill>
              <a:cs typeface="Arial" pitchFamily="34" charset="0"/>
            </a:endParaRPr>
          </a:p>
        </p:txBody>
      </p:sp>
      <p:sp>
        <p:nvSpPr>
          <p:cNvPr id="2" name="Rectángulo 1">
            <a:extLst>
              <a:ext uri="{FF2B5EF4-FFF2-40B4-BE49-F238E27FC236}">
                <a16:creationId xmlns:a16="http://schemas.microsoft.com/office/drawing/2014/main" id="{B7FA0CB4-A8F1-463C-92FF-404C3E45FEA0}"/>
              </a:ext>
            </a:extLst>
          </p:cNvPr>
          <p:cNvSpPr/>
          <p:nvPr/>
        </p:nvSpPr>
        <p:spPr>
          <a:xfrm>
            <a:off x="331940" y="266700"/>
            <a:ext cx="11528120" cy="62103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ounded Rectangle 2">
            <a:extLst>
              <a:ext uri="{FF2B5EF4-FFF2-40B4-BE49-F238E27FC236}">
                <a16:creationId xmlns:a16="http://schemas.microsoft.com/office/drawing/2014/main" id="{1ECD2577-C6E6-428F-B3B5-05B52E6CCA63}"/>
              </a:ext>
            </a:extLst>
          </p:cNvPr>
          <p:cNvSpPr/>
          <p:nvPr/>
        </p:nvSpPr>
        <p:spPr>
          <a:xfrm>
            <a:off x="4387100" y="5537449"/>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8" name="Rounded Rectangle 2">
            <a:extLst>
              <a:ext uri="{FF2B5EF4-FFF2-40B4-BE49-F238E27FC236}">
                <a16:creationId xmlns:a16="http://schemas.microsoft.com/office/drawing/2014/main" id="{515F166F-55FA-4E24-84D0-6CE24FF57364}"/>
              </a:ext>
            </a:extLst>
          </p:cNvPr>
          <p:cNvSpPr/>
          <p:nvPr/>
        </p:nvSpPr>
        <p:spPr>
          <a:xfrm>
            <a:off x="6250032" y="5537449"/>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 name="Rounded Rectangle 3">
            <a:extLst>
              <a:ext uri="{FF2B5EF4-FFF2-40B4-BE49-F238E27FC236}">
                <a16:creationId xmlns:a16="http://schemas.microsoft.com/office/drawing/2014/main" id="{B55F0E4D-6700-42D6-98E1-50B8851C536B}"/>
              </a:ext>
            </a:extLst>
          </p:cNvPr>
          <p:cNvSpPr>
            <a:spLocks noChangeAspect="1"/>
          </p:cNvSpPr>
          <p:nvPr/>
        </p:nvSpPr>
        <p:spPr>
          <a:xfrm>
            <a:off x="5311943" y="5537449"/>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 name="Rounded Rectangle 10">
            <a:extLst>
              <a:ext uri="{FF2B5EF4-FFF2-40B4-BE49-F238E27FC236}">
                <a16:creationId xmlns:a16="http://schemas.microsoft.com/office/drawing/2014/main" id="{21FC82E1-E19E-4E4B-BFAD-F8E542CDEB21}"/>
              </a:ext>
            </a:extLst>
          </p:cNvPr>
          <p:cNvSpPr>
            <a:spLocks noChangeAspect="1"/>
          </p:cNvSpPr>
          <p:nvPr/>
        </p:nvSpPr>
        <p:spPr>
          <a:xfrm>
            <a:off x="7205109" y="5525040"/>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1" name="TextBox 59">
            <a:extLst>
              <a:ext uri="{FF2B5EF4-FFF2-40B4-BE49-F238E27FC236}">
                <a16:creationId xmlns:a16="http://schemas.microsoft.com/office/drawing/2014/main" id="{7059F193-0231-457F-983D-B670DA83E7F6}"/>
              </a:ext>
            </a:extLst>
          </p:cNvPr>
          <p:cNvSpPr txBox="1"/>
          <p:nvPr/>
        </p:nvSpPr>
        <p:spPr>
          <a:xfrm>
            <a:off x="9827268" y="6537498"/>
            <a:ext cx="2232000" cy="307777"/>
          </a:xfrm>
          <a:prstGeom prst="rect">
            <a:avLst/>
          </a:prstGeom>
          <a:noFill/>
        </p:spPr>
        <p:txBody>
          <a:bodyPr wrap="square" rtlCol="0" anchor="ctr">
            <a:spAutoFit/>
          </a:bodyPr>
          <a:lstStyle/>
          <a:p>
            <a:pPr algn="r"/>
            <a:r>
              <a:rPr lang="en-US" altLang="ko-KR" sz="1400">
                <a:solidFill>
                  <a:schemeClr val="bg1"/>
                </a:solidFill>
                <a:latin typeface="Arial" panose="020B0604020202020204" pitchFamily="34" charset="0"/>
                <a:cs typeface="Arial" panose="020B0604020202020204" pitchFamily="34" charset="0"/>
              </a:rPr>
              <a:t>slidesppt.net</a:t>
            </a:r>
            <a:endParaRPr lang="ko-KR" alt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3349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63;p42"/>
          <p:cNvSpPr txBox="1"/>
          <p:nvPr/>
        </p:nvSpPr>
        <p:spPr>
          <a:xfrm>
            <a:off x="0" y="739329"/>
            <a:ext cx="5424400" cy="10314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6000">
                <a:solidFill>
                  <a:srgbClr val="EFC964"/>
                </a:solidFill>
                <a:latin typeface="Arial (Títulos)"/>
                <a:cs typeface="Rubik" panose="020B0604020202020204" charset="-79"/>
              </a:rPr>
              <a:t>FUENTE</a:t>
            </a:r>
          </a:p>
        </p:txBody>
      </p:sp>
      <p:sp>
        <p:nvSpPr>
          <p:cNvPr id="12" name="Google Shape;270;p42"/>
          <p:cNvSpPr txBox="1"/>
          <p:nvPr/>
        </p:nvSpPr>
        <p:spPr>
          <a:xfrm>
            <a:off x="1169899" y="1991024"/>
            <a:ext cx="5543552" cy="565400"/>
          </a:xfrm>
          <a:prstGeom prst="rect">
            <a:avLst/>
          </a:prstGeom>
          <a:noFill/>
          <a:ln>
            <a:noFill/>
          </a:ln>
        </p:spPr>
        <p:txBody>
          <a:bodyPr spcFirstLastPara="1" wrap="square" lIns="121900" tIns="121900" rIns="121900" bIns="121900" anchor="t" anchorCtr="0">
            <a:noAutofit/>
          </a:bodyPr>
          <a:lstStyle/>
          <a:p>
            <a:r>
              <a:rPr lang="es-PE" sz="2133">
                <a:solidFill>
                  <a:srgbClr val="EFC964"/>
                </a:solidFill>
                <a:latin typeface="Source Sans Pro" panose="020B0503030403020204" pitchFamily="34" charset="0"/>
                <a:ea typeface="Rubik"/>
                <a:cs typeface="Rubik" panose="020B0604020202020204" charset="-79"/>
                <a:sym typeface="Rubik"/>
              </a:rPr>
              <a:t>ELABORADO POR  </a:t>
            </a:r>
            <a:r>
              <a:rPr lang="es-PE" sz="2133">
                <a:solidFill>
                  <a:srgbClr val="EFC964"/>
                </a:solidFill>
                <a:latin typeface="Source Sans Pro" panose="020B0503030403020204" pitchFamily="34" charset="0"/>
                <a:ea typeface="Montserrat"/>
                <a:cs typeface="Assistant Light" pitchFamily="2" charset="-79"/>
                <a:sym typeface="Montserrat"/>
              </a:rPr>
              <a:t>: </a:t>
            </a:r>
            <a:r>
              <a:rPr lang="es-PE" sz="2133">
                <a:latin typeface="Source Sans Pro" panose="020B0503030403020204" pitchFamily="34" charset="0"/>
                <a:ea typeface="Montserrat"/>
                <a:cs typeface="Kanit Light" panose="020B0604020202020204" charset="-34"/>
                <a:sym typeface="Montserrat"/>
              </a:rPr>
              <a:t>slidesppt.net</a:t>
            </a:r>
          </a:p>
          <a:p>
            <a:pPr lvl="0"/>
            <a:endParaRPr sz="2133" b="1">
              <a:solidFill>
                <a:srgbClr val="02FFB3"/>
              </a:solidFill>
              <a:latin typeface="Source Sans Pro" panose="020B0503030403020204" pitchFamily="3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1169899" y="2996867"/>
            <a:ext cx="3985576" cy="2126071"/>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900" tIns="121900" rIns="121900" bIns="121900" anchor="t" anchorCtr="0">
              <a:noAutofit/>
            </a:bodyPr>
            <a:lstStyle/>
            <a:p>
              <a:pPr lvl="0"/>
              <a:r>
                <a:rPr lang="es-PE" sz="2133">
                  <a:solidFill>
                    <a:srgbClr val="EFC964"/>
                  </a:solidFill>
                  <a:latin typeface="Source Sans Pro" panose="020B0503030403020204" pitchFamily="34" charset="0"/>
                  <a:ea typeface="Rubik"/>
                  <a:cs typeface="Rubik" panose="020B0604020202020204" charset="-79"/>
                  <a:sym typeface="Rubik"/>
                </a:rPr>
                <a:t>IMAGES</a:t>
              </a:r>
              <a:r>
                <a:rPr lang="en" sz="2133">
                  <a:solidFill>
                    <a:srgbClr val="EFC964"/>
                  </a:solidFill>
                  <a:latin typeface="Source Sans Pro" panose="020B0503030403020204" pitchFamily="34" charset="0"/>
                  <a:ea typeface="Rubik"/>
                  <a:cs typeface="Rubik" panose="020B0604020202020204" charset="-79"/>
                  <a:sym typeface="Rubik"/>
                </a:rPr>
                <a:t> :</a:t>
              </a:r>
              <a:endParaRPr sz="2133">
                <a:solidFill>
                  <a:srgbClr val="EFC964"/>
                </a:solidFill>
                <a:latin typeface="Source Sans Pro" panose="020B0503030403020204" pitchFamily="34" charset="0"/>
                <a:ea typeface="Rubik"/>
                <a:cs typeface="Rubik" panose="020B0604020202020204"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900" tIns="121900" rIns="121900" bIns="121900" anchor="t" anchorCtr="0">
              <a:noAutofit/>
            </a:bodyPr>
            <a:lstStyle/>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unsplash.com</a:t>
              </a:r>
            </a:p>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pixabay.com</a:t>
              </a:r>
            </a:p>
            <a:p>
              <a:endParaRPr lang="es-PE" sz="2000">
                <a:latin typeface="Source Sans Pro" panose="020B0503030403020204" pitchFamily="34" charset="0"/>
                <a:ea typeface="Montserrat"/>
                <a:cs typeface="Kanit Light" panose="020B0604020202020204" charset="-34"/>
                <a:sym typeface="Montserrat"/>
              </a:endParaRPr>
            </a:p>
          </p:txBody>
        </p:sp>
      </p:grpSp>
      <p:sp>
        <p:nvSpPr>
          <p:cNvPr id="16" name="Google Shape;274;p42"/>
          <p:cNvSpPr txBox="1"/>
          <p:nvPr/>
        </p:nvSpPr>
        <p:spPr>
          <a:xfrm>
            <a:off x="1169899" y="4264919"/>
            <a:ext cx="2822800" cy="411600"/>
          </a:xfrm>
          <a:prstGeom prst="rect">
            <a:avLst/>
          </a:prstGeom>
          <a:noFill/>
          <a:ln>
            <a:noFill/>
          </a:ln>
        </p:spPr>
        <p:txBody>
          <a:bodyPr spcFirstLastPara="1" wrap="square" lIns="121900" tIns="121900" rIns="121900" bIns="121900" anchor="t" anchorCtr="0">
            <a:noAutofit/>
          </a:bodyPr>
          <a:lstStyle/>
          <a:p>
            <a:r>
              <a:rPr lang="en" sz="2133">
                <a:solidFill>
                  <a:srgbClr val="EFC964"/>
                </a:solidFill>
                <a:latin typeface="Source Sans Pro" panose="020B0503030403020204" pitchFamily="34" charset="0"/>
                <a:ea typeface="Rubik"/>
                <a:cs typeface="Rubik" panose="020B0604020202020204" charset="-79"/>
                <a:sym typeface="Rubik"/>
              </a:rPr>
              <a:t>FONTS :</a:t>
            </a:r>
            <a:endParaRPr sz="2133">
              <a:solidFill>
                <a:srgbClr val="EFC964"/>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p:nvSpPr>
        <p:spPr>
          <a:xfrm>
            <a:off x="1169899" y="4676419"/>
            <a:ext cx="3527168" cy="912800"/>
          </a:xfrm>
          <a:prstGeom prst="rect">
            <a:avLst/>
          </a:prstGeom>
          <a:noFill/>
          <a:ln>
            <a:noFill/>
          </a:ln>
        </p:spPr>
        <p:txBody>
          <a:bodyPr spcFirstLastPara="1" wrap="square" lIns="121900" tIns="121900" rIns="121900" bIns="121900" anchor="t" anchorCtr="0">
            <a:noAutofit/>
          </a:bodyPr>
          <a:lstStyle/>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Arial Black (Títulos)</a:t>
            </a:r>
          </a:p>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Arial (Cuerpo)</a:t>
            </a:r>
          </a:p>
        </p:txBody>
      </p:sp>
      <p:sp>
        <p:nvSpPr>
          <p:cNvPr id="18" name="TextBox 59">
            <a:extLst>
              <a:ext uri="{FF2B5EF4-FFF2-40B4-BE49-F238E27FC236}">
                <a16:creationId xmlns:a16="http://schemas.microsoft.com/office/drawing/2014/main" id="{6E6EB432-42F1-4645-91AE-46F9C6679D9A}"/>
              </a:ext>
            </a:extLst>
          </p:cNvPr>
          <p:cNvSpPr txBox="1"/>
          <p:nvPr/>
        </p:nvSpPr>
        <p:spPr>
          <a:xfrm>
            <a:off x="9512474" y="6443174"/>
            <a:ext cx="2232000" cy="307777"/>
          </a:xfrm>
          <a:prstGeom prst="rect">
            <a:avLst/>
          </a:prstGeom>
          <a:noFill/>
        </p:spPr>
        <p:txBody>
          <a:bodyPr wrap="square" rtlCol="0" anchor="ctr">
            <a:spAutoFit/>
          </a:bodyPr>
          <a:lstStyle/>
          <a:p>
            <a:pPr algn="r"/>
            <a:r>
              <a:rPr lang="en-US" altLang="ko-KR" sz="1400">
                <a:solidFill>
                  <a:srgbClr val="EFC964"/>
                </a:solidFill>
                <a:latin typeface="Arial" panose="020B0604020202020204" pitchFamily="34" charset="0"/>
                <a:cs typeface="Arial" panose="020B0604020202020204" pitchFamily="34" charset="0"/>
              </a:rPr>
              <a:t>slidesppt.net</a:t>
            </a:r>
            <a:endParaRPr lang="ko-KR" altLang="en-US" sz="1400">
              <a:solidFill>
                <a:srgbClr val="EFC964"/>
              </a:solidFill>
              <a:latin typeface="Arial" pitchFamily="34" charset="0"/>
              <a:cs typeface="Arial"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p:nvGrpSpPr>
        <p:grpSpPr>
          <a:xfrm>
            <a:off x="10895107" y="5490861"/>
            <a:ext cx="849367" cy="849367"/>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EFC964"/>
            </a:solidFill>
            <a:ln w="2285" cap="flat">
              <a:noFill/>
              <a:prstDash val="solid"/>
              <a:miter/>
            </a:ln>
          </p:spPr>
          <p:txBody>
            <a:bodyPr rtlCol="0" anchor="ctr"/>
            <a:lstStyle/>
            <a:p>
              <a:endParaRPr lang="es-PE" sz="140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19" name="Paralelogramo 18">
            <a:extLst>
              <a:ext uri="{FF2B5EF4-FFF2-40B4-BE49-F238E27FC236}">
                <a16:creationId xmlns:a16="http://schemas.microsoft.com/office/drawing/2014/main" id="{961FC531-90E7-4A87-AEDA-76791C586B6F}"/>
              </a:ext>
            </a:extLst>
          </p:cNvPr>
          <p:cNvSpPr/>
          <p:nvPr/>
        </p:nvSpPr>
        <p:spPr>
          <a:xfrm>
            <a:off x="5243013" y="334896"/>
            <a:ext cx="5385461" cy="6416055"/>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Paralelogramo 19">
            <a:extLst>
              <a:ext uri="{FF2B5EF4-FFF2-40B4-BE49-F238E27FC236}">
                <a16:creationId xmlns:a16="http://schemas.microsoft.com/office/drawing/2014/main" id="{AAF077F4-D064-4F3E-9861-3C0DA337FCFE}"/>
              </a:ext>
            </a:extLst>
          </p:cNvPr>
          <p:cNvSpPr/>
          <p:nvPr/>
        </p:nvSpPr>
        <p:spPr>
          <a:xfrm flipH="1">
            <a:off x="-1" y="0"/>
            <a:ext cx="1023376" cy="904009"/>
          </a:xfrm>
          <a:prstGeom prst="parallelogram">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upo 1">
            <a:extLst>
              <a:ext uri="{FF2B5EF4-FFF2-40B4-BE49-F238E27FC236}">
                <a16:creationId xmlns:a16="http://schemas.microsoft.com/office/drawing/2014/main" id="{9250A99E-163D-4252-558C-3900DE8A4704}"/>
              </a:ext>
            </a:extLst>
          </p:cNvPr>
          <p:cNvGrpSpPr/>
          <p:nvPr/>
        </p:nvGrpSpPr>
        <p:grpSpPr>
          <a:xfrm>
            <a:off x="6324600" y="2087563"/>
            <a:ext cx="3178176" cy="3198813"/>
            <a:chOff x="6324600" y="2087563"/>
            <a:chExt cx="3178176" cy="3198813"/>
          </a:xfrm>
        </p:grpSpPr>
        <p:sp>
          <p:nvSpPr>
            <p:cNvPr id="8" name="Freeform 5">
              <a:extLst>
                <a:ext uri="{FF2B5EF4-FFF2-40B4-BE49-F238E27FC236}">
                  <a16:creationId xmlns:a16="http://schemas.microsoft.com/office/drawing/2014/main" id="{92F59780-77D1-47CA-ADD9-FDC7AB939852}"/>
                </a:ext>
              </a:extLst>
            </p:cNvPr>
            <p:cNvSpPr/>
            <p:nvPr/>
          </p:nvSpPr>
          <p:spPr bwMode="auto">
            <a:xfrm>
              <a:off x="6324600" y="2571751"/>
              <a:ext cx="2716213" cy="2714625"/>
            </a:xfrm>
            <a:custGeom>
              <a:avLst/>
              <a:gdLst>
                <a:gd name="T0" fmla="*/ 81 w 258"/>
                <a:gd name="T1" fmla="*/ 131 h 258"/>
                <a:gd name="T2" fmla="*/ 73 w 258"/>
                <a:gd name="T3" fmla="*/ 138 h 258"/>
                <a:gd name="T4" fmla="*/ 76 w 258"/>
                <a:gd name="T5" fmla="*/ 148 h 258"/>
                <a:gd name="T6" fmla="*/ 86 w 258"/>
                <a:gd name="T7" fmla="*/ 147 h 258"/>
                <a:gd name="T8" fmla="*/ 98 w 258"/>
                <a:gd name="T9" fmla="*/ 135 h 258"/>
                <a:gd name="T10" fmla="*/ 102 w 258"/>
                <a:gd name="T11" fmla="*/ 137 h 258"/>
                <a:gd name="T12" fmla="*/ 98 w 258"/>
                <a:gd name="T13" fmla="*/ 145 h 258"/>
                <a:gd name="T14" fmla="*/ 121 w 258"/>
                <a:gd name="T15" fmla="*/ 198 h 258"/>
                <a:gd name="T16" fmla="*/ 147 w 258"/>
                <a:gd name="T17" fmla="*/ 194 h 258"/>
                <a:gd name="T18" fmla="*/ 177 w 258"/>
                <a:gd name="T19" fmla="*/ 189 h 258"/>
                <a:gd name="T20" fmla="*/ 215 w 258"/>
                <a:gd name="T21" fmla="*/ 190 h 258"/>
                <a:gd name="T22" fmla="*/ 190 w 258"/>
                <a:gd name="T23" fmla="*/ 203 h 258"/>
                <a:gd name="T24" fmla="*/ 211 w 258"/>
                <a:gd name="T25" fmla="*/ 213 h 258"/>
                <a:gd name="T26" fmla="*/ 252 w 258"/>
                <a:gd name="T27" fmla="*/ 240 h 258"/>
                <a:gd name="T28" fmla="*/ 258 w 258"/>
                <a:gd name="T29" fmla="*/ 257 h 258"/>
                <a:gd name="T30" fmla="*/ 254 w 258"/>
                <a:gd name="T31" fmla="*/ 258 h 258"/>
                <a:gd name="T32" fmla="*/ 249 w 258"/>
                <a:gd name="T33" fmla="*/ 254 h 258"/>
                <a:gd name="T34" fmla="*/ 211 w 258"/>
                <a:gd name="T35" fmla="*/ 222 h 258"/>
                <a:gd name="T36" fmla="*/ 180 w 258"/>
                <a:gd name="T37" fmla="*/ 202 h 258"/>
                <a:gd name="T38" fmla="*/ 155 w 258"/>
                <a:gd name="T39" fmla="*/ 199 h 258"/>
                <a:gd name="T40" fmla="*/ 87 w 258"/>
                <a:gd name="T41" fmla="*/ 186 h 258"/>
                <a:gd name="T42" fmla="*/ 76 w 258"/>
                <a:gd name="T43" fmla="*/ 182 h 258"/>
                <a:gd name="T44" fmla="*/ 18 w 258"/>
                <a:gd name="T45" fmla="*/ 97 h 258"/>
                <a:gd name="T46" fmla="*/ 19 w 258"/>
                <a:gd name="T47" fmla="*/ 88 h 258"/>
                <a:gd name="T48" fmla="*/ 36 w 258"/>
                <a:gd name="T49" fmla="*/ 55 h 258"/>
                <a:gd name="T50" fmla="*/ 41 w 258"/>
                <a:gd name="T51" fmla="*/ 47 h 258"/>
                <a:gd name="T52" fmla="*/ 83 w 258"/>
                <a:gd name="T53" fmla="*/ 18 h 258"/>
                <a:gd name="T54" fmla="*/ 99 w 258"/>
                <a:gd name="T55" fmla="*/ 13 h 258"/>
                <a:gd name="T56" fmla="*/ 171 w 258"/>
                <a:gd name="T57" fmla="*/ 18 h 258"/>
                <a:gd name="T58" fmla="*/ 175 w 258"/>
                <a:gd name="T59" fmla="*/ 26 h 258"/>
                <a:gd name="T60" fmla="*/ 86 w 258"/>
                <a:gd name="T61" fmla="*/ 36 h 258"/>
                <a:gd name="T62" fmla="*/ 49 w 258"/>
                <a:gd name="T63" fmla="*/ 51 h 258"/>
                <a:gd name="T64" fmla="*/ 61 w 258"/>
                <a:gd name="T65" fmla="*/ 57 h 258"/>
                <a:gd name="T66" fmla="*/ 68 w 258"/>
                <a:gd name="T67" fmla="*/ 66 h 258"/>
                <a:gd name="T68" fmla="*/ 33 w 258"/>
                <a:gd name="T69" fmla="*/ 67 h 258"/>
                <a:gd name="T70" fmla="*/ 36 w 258"/>
                <a:gd name="T71" fmla="*/ 101 h 258"/>
                <a:gd name="T72" fmla="*/ 21 w 258"/>
                <a:gd name="T73" fmla="*/ 116 h 258"/>
                <a:gd name="T74" fmla="*/ 82 w 258"/>
                <a:gd name="T75" fmla="*/ 171 h 258"/>
                <a:gd name="T76" fmla="*/ 40 w 258"/>
                <a:gd name="T77" fmla="*/ 125 h 258"/>
                <a:gd name="T78" fmla="*/ 81 w 258"/>
                <a:gd name="T79" fmla="*/ 13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258">
                  <a:moveTo>
                    <a:pt x="81" y="131"/>
                  </a:moveTo>
                  <a:cubicBezTo>
                    <a:pt x="77" y="134"/>
                    <a:pt x="74" y="135"/>
                    <a:pt x="73" y="138"/>
                  </a:cubicBezTo>
                  <a:cubicBezTo>
                    <a:pt x="73" y="141"/>
                    <a:pt x="74" y="146"/>
                    <a:pt x="76" y="148"/>
                  </a:cubicBezTo>
                  <a:cubicBezTo>
                    <a:pt x="78" y="149"/>
                    <a:pt x="83" y="149"/>
                    <a:pt x="86" y="147"/>
                  </a:cubicBezTo>
                  <a:cubicBezTo>
                    <a:pt x="90" y="144"/>
                    <a:pt x="94" y="139"/>
                    <a:pt x="98" y="135"/>
                  </a:cubicBezTo>
                  <a:cubicBezTo>
                    <a:pt x="99" y="136"/>
                    <a:pt x="100" y="136"/>
                    <a:pt x="102" y="137"/>
                  </a:cubicBezTo>
                  <a:cubicBezTo>
                    <a:pt x="100" y="140"/>
                    <a:pt x="100" y="143"/>
                    <a:pt x="98" y="145"/>
                  </a:cubicBezTo>
                  <a:cubicBezTo>
                    <a:pt x="81" y="163"/>
                    <a:pt x="91" y="194"/>
                    <a:pt x="121" y="198"/>
                  </a:cubicBezTo>
                  <a:cubicBezTo>
                    <a:pt x="129" y="199"/>
                    <a:pt x="140" y="198"/>
                    <a:pt x="147" y="194"/>
                  </a:cubicBezTo>
                  <a:cubicBezTo>
                    <a:pt x="157" y="187"/>
                    <a:pt x="166" y="188"/>
                    <a:pt x="177" y="189"/>
                  </a:cubicBezTo>
                  <a:cubicBezTo>
                    <a:pt x="189" y="191"/>
                    <a:pt x="202" y="190"/>
                    <a:pt x="215" y="190"/>
                  </a:cubicBezTo>
                  <a:cubicBezTo>
                    <a:pt x="214" y="195"/>
                    <a:pt x="214" y="195"/>
                    <a:pt x="190" y="203"/>
                  </a:cubicBezTo>
                  <a:cubicBezTo>
                    <a:pt x="197" y="206"/>
                    <a:pt x="204" y="210"/>
                    <a:pt x="211" y="213"/>
                  </a:cubicBezTo>
                  <a:cubicBezTo>
                    <a:pt x="228" y="218"/>
                    <a:pt x="242" y="226"/>
                    <a:pt x="252" y="240"/>
                  </a:cubicBezTo>
                  <a:cubicBezTo>
                    <a:pt x="255" y="245"/>
                    <a:pt x="256" y="251"/>
                    <a:pt x="258" y="257"/>
                  </a:cubicBezTo>
                  <a:cubicBezTo>
                    <a:pt x="257" y="257"/>
                    <a:pt x="255" y="258"/>
                    <a:pt x="254" y="258"/>
                  </a:cubicBezTo>
                  <a:cubicBezTo>
                    <a:pt x="253" y="257"/>
                    <a:pt x="250" y="256"/>
                    <a:pt x="249" y="254"/>
                  </a:cubicBezTo>
                  <a:cubicBezTo>
                    <a:pt x="243" y="236"/>
                    <a:pt x="228" y="227"/>
                    <a:pt x="211" y="222"/>
                  </a:cubicBezTo>
                  <a:cubicBezTo>
                    <a:pt x="199" y="218"/>
                    <a:pt x="188" y="213"/>
                    <a:pt x="180" y="202"/>
                  </a:cubicBezTo>
                  <a:cubicBezTo>
                    <a:pt x="174" y="195"/>
                    <a:pt x="165" y="194"/>
                    <a:pt x="155" y="199"/>
                  </a:cubicBezTo>
                  <a:cubicBezTo>
                    <a:pt x="130" y="214"/>
                    <a:pt x="106" y="209"/>
                    <a:pt x="87" y="186"/>
                  </a:cubicBezTo>
                  <a:cubicBezTo>
                    <a:pt x="84" y="183"/>
                    <a:pt x="80" y="182"/>
                    <a:pt x="76" y="182"/>
                  </a:cubicBezTo>
                  <a:cubicBezTo>
                    <a:pt x="26" y="181"/>
                    <a:pt x="0" y="145"/>
                    <a:pt x="18" y="97"/>
                  </a:cubicBezTo>
                  <a:cubicBezTo>
                    <a:pt x="19" y="94"/>
                    <a:pt x="20" y="91"/>
                    <a:pt x="19" y="88"/>
                  </a:cubicBezTo>
                  <a:cubicBezTo>
                    <a:pt x="18" y="73"/>
                    <a:pt x="22" y="62"/>
                    <a:pt x="36" y="55"/>
                  </a:cubicBezTo>
                  <a:cubicBezTo>
                    <a:pt x="38" y="54"/>
                    <a:pt x="40" y="50"/>
                    <a:pt x="41" y="47"/>
                  </a:cubicBezTo>
                  <a:cubicBezTo>
                    <a:pt x="49" y="27"/>
                    <a:pt x="61" y="19"/>
                    <a:pt x="83" y="18"/>
                  </a:cubicBezTo>
                  <a:cubicBezTo>
                    <a:pt x="88" y="18"/>
                    <a:pt x="94" y="15"/>
                    <a:pt x="99" y="13"/>
                  </a:cubicBezTo>
                  <a:cubicBezTo>
                    <a:pt x="120" y="0"/>
                    <a:pt x="153" y="2"/>
                    <a:pt x="171" y="18"/>
                  </a:cubicBezTo>
                  <a:cubicBezTo>
                    <a:pt x="173" y="19"/>
                    <a:pt x="174" y="22"/>
                    <a:pt x="175" y="26"/>
                  </a:cubicBezTo>
                  <a:cubicBezTo>
                    <a:pt x="142" y="9"/>
                    <a:pt x="112" y="3"/>
                    <a:pt x="86" y="36"/>
                  </a:cubicBezTo>
                  <a:cubicBezTo>
                    <a:pt x="74" y="22"/>
                    <a:pt x="57" y="29"/>
                    <a:pt x="49" y="51"/>
                  </a:cubicBezTo>
                  <a:cubicBezTo>
                    <a:pt x="53" y="53"/>
                    <a:pt x="58" y="54"/>
                    <a:pt x="61" y="57"/>
                  </a:cubicBezTo>
                  <a:cubicBezTo>
                    <a:pt x="64" y="59"/>
                    <a:pt x="66" y="62"/>
                    <a:pt x="68" y="66"/>
                  </a:cubicBezTo>
                  <a:cubicBezTo>
                    <a:pt x="56" y="65"/>
                    <a:pt x="44" y="56"/>
                    <a:pt x="33" y="67"/>
                  </a:cubicBezTo>
                  <a:cubicBezTo>
                    <a:pt x="23" y="78"/>
                    <a:pt x="28" y="89"/>
                    <a:pt x="36" y="101"/>
                  </a:cubicBezTo>
                  <a:cubicBezTo>
                    <a:pt x="23" y="101"/>
                    <a:pt x="22" y="108"/>
                    <a:pt x="21" y="116"/>
                  </a:cubicBezTo>
                  <a:cubicBezTo>
                    <a:pt x="18" y="153"/>
                    <a:pt x="44" y="178"/>
                    <a:pt x="82" y="171"/>
                  </a:cubicBezTo>
                  <a:cubicBezTo>
                    <a:pt x="74" y="152"/>
                    <a:pt x="57" y="140"/>
                    <a:pt x="40" y="125"/>
                  </a:cubicBezTo>
                  <a:cubicBezTo>
                    <a:pt x="56" y="127"/>
                    <a:pt x="67" y="129"/>
                    <a:pt x="81" y="1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9" name="Freeform 6">
              <a:extLst>
                <a:ext uri="{FF2B5EF4-FFF2-40B4-BE49-F238E27FC236}">
                  <a16:creationId xmlns:a16="http://schemas.microsoft.com/office/drawing/2014/main" id="{E1933ADB-0AF8-45DE-9F5D-FFA657BC9CA1}"/>
                </a:ext>
              </a:extLst>
            </p:cNvPr>
            <p:cNvSpPr/>
            <p:nvPr/>
          </p:nvSpPr>
          <p:spPr bwMode="auto">
            <a:xfrm>
              <a:off x="8408988" y="3024188"/>
              <a:ext cx="1093788" cy="2219325"/>
            </a:xfrm>
            <a:custGeom>
              <a:avLst/>
              <a:gdLst>
                <a:gd name="T0" fmla="*/ 28 w 104"/>
                <a:gd name="T1" fmla="*/ 89 h 211"/>
                <a:gd name="T2" fmla="*/ 35 w 104"/>
                <a:gd name="T3" fmla="*/ 109 h 211"/>
                <a:gd name="T4" fmla="*/ 46 w 104"/>
                <a:gd name="T5" fmla="*/ 127 h 211"/>
                <a:gd name="T6" fmla="*/ 83 w 104"/>
                <a:gd name="T7" fmla="*/ 118 h 211"/>
                <a:gd name="T8" fmla="*/ 88 w 104"/>
                <a:gd name="T9" fmla="*/ 80 h 211"/>
                <a:gd name="T10" fmla="*/ 73 w 104"/>
                <a:gd name="T11" fmla="*/ 83 h 211"/>
                <a:gd name="T12" fmla="*/ 86 w 104"/>
                <a:gd name="T13" fmla="*/ 48 h 211"/>
                <a:gd name="T14" fmla="*/ 54 w 104"/>
                <a:gd name="T15" fmla="*/ 38 h 211"/>
                <a:gd name="T16" fmla="*/ 52 w 104"/>
                <a:gd name="T17" fmla="*/ 33 h 211"/>
                <a:gd name="T18" fmla="*/ 64 w 104"/>
                <a:gd name="T19" fmla="*/ 28 h 211"/>
                <a:gd name="T20" fmla="*/ 52 w 104"/>
                <a:gd name="T21" fmla="*/ 2 h 211"/>
                <a:gd name="T22" fmla="*/ 67 w 104"/>
                <a:gd name="T23" fmla="*/ 14 h 211"/>
                <a:gd name="T24" fmla="*/ 84 w 104"/>
                <a:gd name="T25" fmla="*/ 33 h 211"/>
                <a:gd name="T26" fmla="*/ 96 w 104"/>
                <a:gd name="T27" fmla="*/ 62 h 211"/>
                <a:gd name="T28" fmla="*/ 98 w 104"/>
                <a:gd name="T29" fmla="*/ 78 h 211"/>
                <a:gd name="T30" fmla="*/ 90 w 104"/>
                <a:gd name="T31" fmla="*/ 124 h 211"/>
                <a:gd name="T32" fmla="*/ 60 w 104"/>
                <a:gd name="T33" fmla="*/ 166 h 211"/>
                <a:gd name="T34" fmla="*/ 72 w 104"/>
                <a:gd name="T35" fmla="*/ 211 h 211"/>
                <a:gd name="T36" fmla="*/ 34 w 104"/>
                <a:gd name="T37" fmla="*/ 163 h 211"/>
                <a:gd name="T38" fmla="*/ 68 w 104"/>
                <a:gd name="T39" fmla="*/ 142 h 211"/>
                <a:gd name="T40" fmla="*/ 29 w 104"/>
                <a:gd name="T41" fmla="*/ 126 h 211"/>
                <a:gd name="T42" fmla="*/ 18 w 104"/>
                <a:gd name="T43" fmla="*/ 126 h 211"/>
                <a:gd name="T44" fmla="*/ 0 w 104"/>
                <a:gd name="T45" fmla="*/ 117 h 211"/>
                <a:gd name="T46" fmla="*/ 22 w 104"/>
                <a:gd name="T47" fmla="*/ 114 h 211"/>
                <a:gd name="T48" fmla="*/ 28 w 104"/>
                <a:gd name="T49" fmla="*/ 8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211">
                  <a:moveTo>
                    <a:pt x="28" y="89"/>
                  </a:moveTo>
                  <a:cubicBezTo>
                    <a:pt x="36" y="93"/>
                    <a:pt x="38" y="101"/>
                    <a:pt x="35" y="109"/>
                  </a:cubicBezTo>
                  <a:cubicBezTo>
                    <a:pt x="31" y="120"/>
                    <a:pt x="38" y="123"/>
                    <a:pt x="46" y="127"/>
                  </a:cubicBezTo>
                  <a:cubicBezTo>
                    <a:pt x="59" y="132"/>
                    <a:pt x="74" y="129"/>
                    <a:pt x="83" y="118"/>
                  </a:cubicBezTo>
                  <a:cubicBezTo>
                    <a:pt x="93" y="108"/>
                    <a:pt x="95" y="94"/>
                    <a:pt x="88" y="80"/>
                  </a:cubicBezTo>
                  <a:cubicBezTo>
                    <a:pt x="84" y="80"/>
                    <a:pt x="80" y="81"/>
                    <a:pt x="73" y="83"/>
                  </a:cubicBezTo>
                  <a:cubicBezTo>
                    <a:pt x="79" y="70"/>
                    <a:pt x="94" y="63"/>
                    <a:pt x="86" y="48"/>
                  </a:cubicBezTo>
                  <a:cubicBezTo>
                    <a:pt x="79" y="34"/>
                    <a:pt x="67" y="37"/>
                    <a:pt x="54" y="38"/>
                  </a:cubicBezTo>
                  <a:cubicBezTo>
                    <a:pt x="53" y="36"/>
                    <a:pt x="53" y="35"/>
                    <a:pt x="52" y="33"/>
                  </a:cubicBezTo>
                  <a:cubicBezTo>
                    <a:pt x="56" y="31"/>
                    <a:pt x="60" y="30"/>
                    <a:pt x="64" y="28"/>
                  </a:cubicBezTo>
                  <a:cubicBezTo>
                    <a:pt x="60" y="18"/>
                    <a:pt x="56" y="11"/>
                    <a:pt x="52" y="2"/>
                  </a:cubicBezTo>
                  <a:cubicBezTo>
                    <a:pt x="64" y="0"/>
                    <a:pt x="65" y="9"/>
                    <a:pt x="67" y="14"/>
                  </a:cubicBezTo>
                  <a:cubicBezTo>
                    <a:pt x="70" y="23"/>
                    <a:pt x="75" y="29"/>
                    <a:pt x="84" y="33"/>
                  </a:cubicBezTo>
                  <a:cubicBezTo>
                    <a:pt x="94" y="39"/>
                    <a:pt x="98" y="50"/>
                    <a:pt x="96" y="62"/>
                  </a:cubicBezTo>
                  <a:cubicBezTo>
                    <a:pt x="96" y="67"/>
                    <a:pt x="96" y="73"/>
                    <a:pt x="98" y="78"/>
                  </a:cubicBezTo>
                  <a:cubicBezTo>
                    <a:pt x="104" y="95"/>
                    <a:pt x="101" y="110"/>
                    <a:pt x="90" y="124"/>
                  </a:cubicBezTo>
                  <a:cubicBezTo>
                    <a:pt x="79" y="137"/>
                    <a:pt x="70" y="151"/>
                    <a:pt x="60" y="166"/>
                  </a:cubicBezTo>
                  <a:cubicBezTo>
                    <a:pt x="69" y="178"/>
                    <a:pt x="78" y="192"/>
                    <a:pt x="72" y="211"/>
                  </a:cubicBezTo>
                  <a:cubicBezTo>
                    <a:pt x="64" y="192"/>
                    <a:pt x="63" y="168"/>
                    <a:pt x="34" y="163"/>
                  </a:cubicBezTo>
                  <a:cubicBezTo>
                    <a:pt x="46" y="156"/>
                    <a:pt x="64" y="155"/>
                    <a:pt x="68" y="142"/>
                  </a:cubicBezTo>
                  <a:cubicBezTo>
                    <a:pt x="54" y="136"/>
                    <a:pt x="42" y="131"/>
                    <a:pt x="29" y="126"/>
                  </a:cubicBezTo>
                  <a:cubicBezTo>
                    <a:pt x="26" y="125"/>
                    <a:pt x="22" y="126"/>
                    <a:pt x="18" y="126"/>
                  </a:cubicBezTo>
                  <a:cubicBezTo>
                    <a:pt x="8" y="127"/>
                    <a:pt x="4" y="126"/>
                    <a:pt x="0" y="117"/>
                  </a:cubicBezTo>
                  <a:cubicBezTo>
                    <a:pt x="7" y="116"/>
                    <a:pt x="17" y="118"/>
                    <a:pt x="22" y="114"/>
                  </a:cubicBezTo>
                  <a:cubicBezTo>
                    <a:pt x="27" y="110"/>
                    <a:pt x="26" y="99"/>
                    <a:pt x="28" y="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11" name="Freeform 7">
              <a:extLst>
                <a:ext uri="{FF2B5EF4-FFF2-40B4-BE49-F238E27FC236}">
                  <a16:creationId xmlns:a16="http://schemas.microsoft.com/office/drawing/2014/main" id="{557A0447-B053-4DE6-A272-DAE71C3D78DD}"/>
                </a:ext>
              </a:extLst>
            </p:cNvPr>
            <p:cNvSpPr>
              <a:spLocks noEditPoints="1"/>
            </p:cNvSpPr>
            <p:nvPr/>
          </p:nvSpPr>
          <p:spPr bwMode="auto">
            <a:xfrm>
              <a:off x="7577138" y="2982913"/>
              <a:ext cx="779463" cy="1346200"/>
            </a:xfrm>
            <a:custGeom>
              <a:avLst/>
              <a:gdLst>
                <a:gd name="T0" fmla="*/ 25 w 74"/>
                <a:gd name="T1" fmla="*/ 80 h 128"/>
                <a:gd name="T2" fmla="*/ 6 w 74"/>
                <a:gd name="T3" fmla="*/ 72 h 128"/>
                <a:gd name="T4" fmla="*/ 1 w 74"/>
                <a:gd name="T5" fmla="*/ 64 h 128"/>
                <a:gd name="T6" fmla="*/ 50 w 74"/>
                <a:gd name="T7" fmla="*/ 2 h 128"/>
                <a:gd name="T8" fmla="*/ 57 w 74"/>
                <a:gd name="T9" fmla="*/ 0 h 128"/>
                <a:gd name="T10" fmla="*/ 42 w 74"/>
                <a:gd name="T11" fmla="*/ 53 h 128"/>
                <a:gd name="T12" fmla="*/ 65 w 74"/>
                <a:gd name="T13" fmla="*/ 62 h 128"/>
                <a:gd name="T14" fmla="*/ 69 w 74"/>
                <a:gd name="T15" fmla="*/ 72 h 128"/>
                <a:gd name="T16" fmla="*/ 8 w 74"/>
                <a:gd name="T17" fmla="*/ 127 h 128"/>
                <a:gd name="T18" fmla="*/ 4 w 74"/>
                <a:gd name="T19" fmla="*/ 127 h 128"/>
                <a:gd name="T20" fmla="*/ 25 w 74"/>
                <a:gd name="T21" fmla="*/ 80 h 128"/>
                <a:gd name="T22" fmla="*/ 11 w 74"/>
                <a:gd name="T23" fmla="*/ 65 h 128"/>
                <a:gd name="T24" fmla="*/ 33 w 74"/>
                <a:gd name="T25" fmla="*/ 75 h 128"/>
                <a:gd name="T26" fmla="*/ 29 w 74"/>
                <a:gd name="T27" fmla="*/ 97 h 128"/>
                <a:gd name="T28" fmla="*/ 59 w 74"/>
                <a:gd name="T29" fmla="*/ 70 h 128"/>
                <a:gd name="T30" fmla="*/ 34 w 74"/>
                <a:gd name="T31" fmla="*/ 58 h 128"/>
                <a:gd name="T32" fmla="*/ 37 w 74"/>
                <a:gd name="T33" fmla="*/ 35 h 128"/>
                <a:gd name="T34" fmla="*/ 35 w 74"/>
                <a:gd name="T35" fmla="*/ 34 h 128"/>
                <a:gd name="T36" fmla="*/ 11 w 74"/>
                <a:gd name="T37"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8">
                  <a:moveTo>
                    <a:pt x="25" y="80"/>
                  </a:moveTo>
                  <a:cubicBezTo>
                    <a:pt x="18" y="77"/>
                    <a:pt x="11" y="75"/>
                    <a:pt x="6" y="72"/>
                  </a:cubicBezTo>
                  <a:cubicBezTo>
                    <a:pt x="3" y="71"/>
                    <a:pt x="0" y="65"/>
                    <a:pt x="1" y="64"/>
                  </a:cubicBezTo>
                  <a:cubicBezTo>
                    <a:pt x="17" y="43"/>
                    <a:pt x="33" y="22"/>
                    <a:pt x="50" y="2"/>
                  </a:cubicBezTo>
                  <a:cubicBezTo>
                    <a:pt x="50" y="1"/>
                    <a:pt x="52" y="1"/>
                    <a:pt x="57" y="0"/>
                  </a:cubicBezTo>
                  <a:cubicBezTo>
                    <a:pt x="52" y="19"/>
                    <a:pt x="47" y="36"/>
                    <a:pt x="42" y="53"/>
                  </a:cubicBezTo>
                  <a:cubicBezTo>
                    <a:pt x="50" y="57"/>
                    <a:pt x="58" y="59"/>
                    <a:pt x="65" y="62"/>
                  </a:cubicBezTo>
                  <a:cubicBezTo>
                    <a:pt x="70" y="64"/>
                    <a:pt x="74" y="67"/>
                    <a:pt x="69" y="72"/>
                  </a:cubicBezTo>
                  <a:cubicBezTo>
                    <a:pt x="49" y="90"/>
                    <a:pt x="28" y="109"/>
                    <a:pt x="8" y="127"/>
                  </a:cubicBezTo>
                  <a:cubicBezTo>
                    <a:pt x="8" y="128"/>
                    <a:pt x="7" y="127"/>
                    <a:pt x="4" y="127"/>
                  </a:cubicBezTo>
                  <a:cubicBezTo>
                    <a:pt x="6" y="110"/>
                    <a:pt x="19" y="97"/>
                    <a:pt x="25" y="80"/>
                  </a:cubicBezTo>
                  <a:close/>
                  <a:moveTo>
                    <a:pt x="11" y="65"/>
                  </a:moveTo>
                  <a:cubicBezTo>
                    <a:pt x="20" y="68"/>
                    <a:pt x="30" y="70"/>
                    <a:pt x="33" y="75"/>
                  </a:cubicBezTo>
                  <a:cubicBezTo>
                    <a:pt x="36" y="79"/>
                    <a:pt x="31" y="88"/>
                    <a:pt x="29" y="97"/>
                  </a:cubicBezTo>
                  <a:cubicBezTo>
                    <a:pt x="40" y="88"/>
                    <a:pt x="49" y="79"/>
                    <a:pt x="59" y="70"/>
                  </a:cubicBezTo>
                  <a:cubicBezTo>
                    <a:pt x="48" y="65"/>
                    <a:pt x="37" y="64"/>
                    <a:pt x="34" y="58"/>
                  </a:cubicBezTo>
                  <a:cubicBezTo>
                    <a:pt x="30" y="53"/>
                    <a:pt x="35" y="43"/>
                    <a:pt x="37" y="35"/>
                  </a:cubicBezTo>
                  <a:cubicBezTo>
                    <a:pt x="36" y="34"/>
                    <a:pt x="35" y="34"/>
                    <a:pt x="35" y="34"/>
                  </a:cubicBezTo>
                  <a:cubicBezTo>
                    <a:pt x="27" y="44"/>
                    <a:pt x="19" y="53"/>
                    <a:pt x="11"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13" name="Freeform 8">
              <a:extLst>
                <a:ext uri="{FF2B5EF4-FFF2-40B4-BE49-F238E27FC236}">
                  <a16:creationId xmlns:a16="http://schemas.microsoft.com/office/drawing/2014/main" id="{1440E794-2A29-46B9-8F65-8EE8CC205B3A}"/>
                </a:ext>
              </a:extLst>
            </p:cNvPr>
            <p:cNvSpPr/>
            <p:nvPr/>
          </p:nvSpPr>
          <p:spPr bwMode="auto">
            <a:xfrm>
              <a:off x="6388100" y="2139951"/>
              <a:ext cx="1473200" cy="1136650"/>
            </a:xfrm>
            <a:custGeom>
              <a:avLst/>
              <a:gdLst>
                <a:gd name="T0" fmla="*/ 14 w 140"/>
                <a:gd name="T1" fmla="*/ 85 h 108"/>
                <a:gd name="T2" fmla="*/ 9 w 140"/>
                <a:gd name="T3" fmla="*/ 108 h 108"/>
                <a:gd name="T4" fmla="*/ 5 w 140"/>
                <a:gd name="T5" fmla="*/ 107 h 108"/>
                <a:gd name="T6" fmla="*/ 0 w 140"/>
                <a:gd name="T7" fmla="*/ 72 h 108"/>
                <a:gd name="T8" fmla="*/ 8 w 140"/>
                <a:gd name="T9" fmla="*/ 72 h 108"/>
                <a:gd name="T10" fmla="*/ 33 w 140"/>
                <a:gd name="T11" fmla="*/ 49 h 108"/>
                <a:gd name="T12" fmla="*/ 23 w 140"/>
                <a:gd name="T13" fmla="*/ 17 h 108"/>
                <a:gd name="T14" fmla="*/ 19 w 140"/>
                <a:gd name="T15" fmla="*/ 5 h 108"/>
                <a:gd name="T16" fmla="*/ 26 w 140"/>
                <a:gd name="T17" fmla="*/ 0 h 108"/>
                <a:gd name="T18" fmla="*/ 30 w 140"/>
                <a:gd name="T19" fmla="*/ 11 h 108"/>
                <a:gd name="T20" fmla="*/ 63 w 140"/>
                <a:gd name="T21" fmla="*/ 40 h 108"/>
                <a:gd name="T22" fmla="*/ 90 w 140"/>
                <a:gd name="T23" fmla="*/ 26 h 108"/>
                <a:gd name="T24" fmla="*/ 94 w 140"/>
                <a:gd name="T25" fmla="*/ 9 h 108"/>
                <a:gd name="T26" fmla="*/ 102 w 140"/>
                <a:gd name="T27" fmla="*/ 17 h 108"/>
                <a:gd name="T28" fmla="*/ 132 w 140"/>
                <a:gd name="T29" fmla="*/ 30 h 108"/>
                <a:gd name="T30" fmla="*/ 140 w 140"/>
                <a:gd name="T31" fmla="*/ 32 h 108"/>
                <a:gd name="T32" fmla="*/ 132 w 140"/>
                <a:gd name="T33" fmla="*/ 38 h 108"/>
                <a:gd name="T34" fmla="*/ 99 w 140"/>
                <a:gd name="T35" fmla="*/ 33 h 108"/>
                <a:gd name="T36" fmla="*/ 43 w 140"/>
                <a:gd name="T37" fmla="*/ 40 h 108"/>
                <a:gd name="T38" fmla="*/ 38 w 140"/>
                <a:gd name="T39" fmla="*/ 68 h 108"/>
                <a:gd name="T40" fmla="*/ 14 w 140"/>
                <a:gd name="T41"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08">
                  <a:moveTo>
                    <a:pt x="14" y="85"/>
                  </a:moveTo>
                  <a:cubicBezTo>
                    <a:pt x="12" y="92"/>
                    <a:pt x="10" y="100"/>
                    <a:pt x="9" y="108"/>
                  </a:cubicBezTo>
                  <a:cubicBezTo>
                    <a:pt x="7" y="107"/>
                    <a:pt x="6" y="107"/>
                    <a:pt x="5" y="107"/>
                  </a:cubicBezTo>
                  <a:cubicBezTo>
                    <a:pt x="3" y="96"/>
                    <a:pt x="2" y="85"/>
                    <a:pt x="0" y="72"/>
                  </a:cubicBezTo>
                  <a:cubicBezTo>
                    <a:pt x="2" y="72"/>
                    <a:pt x="5" y="72"/>
                    <a:pt x="8" y="72"/>
                  </a:cubicBezTo>
                  <a:cubicBezTo>
                    <a:pt x="26" y="75"/>
                    <a:pt x="36" y="66"/>
                    <a:pt x="33" y="49"/>
                  </a:cubicBezTo>
                  <a:cubicBezTo>
                    <a:pt x="31" y="38"/>
                    <a:pt x="26" y="28"/>
                    <a:pt x="23" y="17"/>
                  </a:cubicBezTo>
                  <a:cubicBezTo>
                    <a:pt x="22" y="13"/>
                    <a:pt x="21" y="9"/>
                    <a:pt x="19" y="5"/>
                  </a:cubicBezTo>
                  <a:cubicBezTo>
                    <a:pt x="22" y="4"/>
                    <a:pt x="24" y="2"/>
                    <a:pt x="26" y="0"/>
                  </a:cubicBezTo>
                  <a:cubicBezTo>
                    <a:pt x="27" y="4"/>
                    <a:pt x="28" y="9"/>
                    <a:pt x="30" y="11"/>
                  </a:cubicBezTo>
                  <a:cubicBezTo>
                    <a:pt x="41" y="21"/>
                    <a:pt x="51" y="33"/>
                    <a:pt x="63" y="40"/>
                  </a:cubicBezTo>
                  <a:cubicBezTo>
                    <a:pt x="77" y="49"/>
                    <a:pt x="87" y="43"/>
                    <a:pt x="90" y="26"/>
                  </a:cubicBezTo>
                  <a:cubicBezTo>
                    <a:pt x="91" y="22"/>
                    <a:pt x="92" y="17"/>
                    <a:pt x="94" y="9"/>
                  </a:cubicBezTo>
                  <a:cubicBezTo>
                    <a:pt x="97" y="13"/>
                    <a:pt x="100" y="15"/>
                    <a:pt x="102" y="17"/>
                  </a:cubicBezTo>
                  <a:cubicBezTo>
                    <a:pt x="109" y="28"/>
                    <a:pt x="119" y="32"/>
                    <a:pt x="132" y="30"/>
                  </a:cubicBezTo>
                  <a:cubicBezTo>
                    <a:pt x="134" y="30"/>
                    <a:pt x="137" y="32"/>
                    <a:pt x="140" y="32"/>
                  </a:cubicBezTo>
                  <a:cubicBezTo>
                    <a:pt x="137" y="34"/>
                    <a:pt x="135" y="38"/>
                    <a:pt x="132" y="38"/>
                  </a:cubicBezTo>
                  <a:cubicBezTo>
                    <a:pt x="121" y="37"/>
                    <a:pt x="110" y="35"/>
                    <a:pt x="99" y="33"/>
                  </a:cubicBezTo>
                  <a:cubicBezTo>
                    <a:pt x="85" y="57"/>
                    <a:pt x="79" y="58"/>
                    <a:pt x="43" y="40"/>
                  </a:cubicBezTo>
                  <a:cubicBezTo>
                    <a:pt x="42" y="50"/>
                    <a:pt x="43" y="61"/>
                    <a:pt x="38" y="68"/>
                  </a:cubicBezTo>
                  <a:cubicBezTo>
                    <a:pt x="33" y="76"/>
                    <a:pt x="23" y="79"/>
                    <a:pt x="14" y="8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22" name="Freeform 9">
              <a:extLst>
                <a:ext uri="{FF2B5EF4-FFF2-40B4-BE49-F238E27FC236}">
                  <a16:creationId xmlns:a16="http://schemas.microsoft.com/office/drawing/2014/main" id="{84DCBCFE-9311-42FE-9152-8144B005F78A}"/>
                </a:ext>
              </a:extLst>
            </p:cNvPr>
            <p:cNvSpPr/>
            <p:nvPr/>
          </p:nvSpPr>
          <p:spPr bwMode="auto">
            <a:xfrm>
              <a:off x="6535738" y="4497388"/>
              <a:ext cx="1620838" cy="766763"/>
            </a:xfrm>
            <a:custGeom>
              <a:avLst/>
              <a:gdLst>
                <a:gd name="T0" fmla="*/ 104 w 154"/>
                <a:gd name="T1" fmla="*/ 51 h 73"/>
                <a:gd name="T2" fmla="*/ 154 w 154"/>
                <a:gd name="T3" fmla="*/ 40 h 73"/>
                <a:gd name="T4" fmla="*/ 123 w 154"/>
                <a:gd name="T5" fmla="*/ 48 h 73"/>
                <a:gd name="T6" fmla="*/ 102 w 154"/>
                <a:gd name="T7" fmla="*/ 73 h 73"/>
                <a:gd name="T8" fmla="*/ 98 w 154"/>
                <a:gd name="T9" fmla="*/ 61 h 73"/>
                <a:gd name="T10" fmla="*/ 61 w 154"/>
                <a:gd name="T11" fmla="*/ 50 h 73"/>
                <a:gd name="T12" fmla="*/ 41 w 154"/>
                <a:gd name="T13" fmla="*/ 69 h 73"/>
                <a:gd name="T14" fmla="*/ 38 w 154"/>
                <a:gd name="T15" fmla="*/ 68 h 73"/>
                <a:gd name="T16" fmla="*/ 40 w 154"/>
                <a:gd name="T17" fmla="*/ 59 h 73"/>
                <a:gd name="T18" fmla="*/ 46 w 154"/>
                <a:gd name="T19" fmla="*/ 33 h 73"/>
                <a:gd name="T20" fmla="*/ 36 w 154"/>
                <a:gd name="T21" fmla="*/ 14 h 73"/>
                <a:gd name="T22" fmla="*/ 13 w 154"/>
                <a:gd name="T23" fmla="*/ 16 h 73"/>
                <a:gd name="T24" fmla="*/ 7 w 154"/>
                <a:gd name="T25" fmla="*/ 21 h 73"/>
                <a:gd name="T26" fmla="*/ 0 w 154"/>
                <a:gd name="T27" fmla="*/ 23 h 73"/>
                <a:gd name="T28" fmla="*/ 1 w 154"/>
                <a:gd name="T29" fmla="*/ 16 h 73"/>
                <a:gd name="T30" fmla="*/ 35 w 154"/>
                <a:gd name="T31" fmla="*/ 4 h 73"/>
                <a:gd name="T32" fmla="*/ 55 w 154"/>
                <a:gd name="T33" fmla="*/ 30 h 73"/>
                <a:gd name="T34" fmla="*/ 56 w 154"/>
                <a:gd name="T35" fmla="*/ 42 h 73"/>
                <a:gd name="T36" fmla="*/ 104 w 154"/>
                <a:gd name="T37" fmla="*/ 5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73">
                  <a:moveTo>
                    <a:pt x="104" y="51"/>
                  </a:moveTo>
                  <a:cubicBezTo>
                    <a:pt x="123" y="34"/>
                    <a:pt x="137" y="30"/>
                    <a:pt x="154" y="40"/>
                  </a:cubicBezTo>
                  <a:cubicBezTo>
                    <a:pt x="142" y="43"/>
                    <a:pt x="131" y="43"/>
                    <a:pt x="123" y="48"/>
                  </a:cubicBezTo>
                  <a:cubicBezTo>
                    <a:pt x="115" y="53"/>
                    <a:pt x="110" y="63"/>
                    <a:pt x="102" y="73"/>
                  </a:cubicBezTo>
                  <a:cubicBezTo>
                    <a:pt x="101" y="68"/>
                    <a:pt x="99" y="65"/>
                    <a:pt x="98" y="61"/>
                  </a:cubicBezTo>
                  <a:cubicBezTo>
                    <a:pt x="92" y="42"/>
                    <a:pt x="78" y="37"/>
                    <a:pt x="61" y="50"/>
                  </a:cubicBezTo>
                  <a:cubicBezTo>
                    <a:pt x="54" y="56"/>
                    <a:pt x="48" y="62"/>
                    <a:pt x="41" y="69"/>
                  </a:cubicBezTo>
                  <a:cubicBezTo>
                    <a:pt x="40" y="68"/>
                    <a:pt x="39" y="68"/>
                    <a:pt x="38" y="68"/>
                  </a:cubicBezTo>
                  <a:cubicBezTo>
                    <a:pt x="39" y="65"/>
                    <a:pt x="39" y="62"/>
                    <a:pt x="40" y="59"/>
                  </a:cubicBezTo>
                  <a:cubicBezTo>
                    <a:pt x="42" y="50"/>
                    <a:pt x="47" y="42"/>
                    <a:pt x="46" y="33"/>
                  </a:cubicBezTo>
                  <a:cubicBezTo>
                    <a:pt x="46" y="27"/>
                    <a:pt x="42" y="17"/>
                    <a:pt x="36" y="14"/>
                  </a:cubicBezTo>
                  <a:cubicBezTo>
                    <a:pt x="30" y="12"/>
                    <a:pt x="21" y="14"/>
                    <a:pt x="13" y="16"/>
                  </a:cubicBezTo>
                  <a:cubicBezTo>
                    <a:pt x="11" y="16"/>
                    <a:pt x="9" y="20"/>
                    <a:pt x="7" y="21"/>
                  </a:cubicBezTo>
                  <a:cubicBezTo>
                    <a:pt x="5" y="23"/>
                    <a:pt x="2" y="23"/>
                    <a:pt x="0" y="23"/>
                  </a:cubicBezTo>
                  <a:cubicBezTo>
                    <a:pt x="0" y="21"/>
                    <a:pt x="0" y="18"/>
                    <a:pt x="1" y="16"/>
                  </a:cubicBezTo>
                  <a:cubicBezTo>
                    <a:pt x="7" y="6"/>
                    <a:pt x="23" y="0"/>
                    <a:pt x="35" y="4"/>
                  </a:cubicBezTo>
                  <a:cubicBezTo>
                    <a:pt x="48" y="7"/>
                    <a:pt x="55" y="16"/>
                    <a:pt x="55" y="30"/>
                  </a:cubicBezTo>
                  <a:cubicBezTo>
                    <a:pt x="56" y="33"/>
                    <a:pt x="56" y="36"/>
                    <a:pt x="56" y="42"/>
                  </a:cubicBezTo>
                  <a:cubicBezTo>
                    <a:pt x="76" y="29"/>
                    <a:pt x="92" y="31"/>
                    <a:pt x="104" y="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23" name="Freeform 10">
              <a:extLst>
                <a:ext uri="{FF2B5EF4-FFF2-40B4-BE49-F238E27FC236}">
                  <a16:creationId xmlns:a16="http://schemas.microsoft.com/office/drawing/2014/main" id="{4A172574-BC9E-4AD0-A05C-9D0F38DC45FB}"/>
                </a:ext>
              </a:extLst>
            </p:cNvPr>
            <p:cNvSpPr/>
            <p:nvPr/>
          </p:nvSpPr>
          <p:spPr bwMode="auto">
            <a:xfrm>
              <a:off x="8693150" y="2098676"/>
              <a:ext cx="747713" cy="893763"/>
            </a:xfrm>
            <a:custGeom>
              <a:avLst/>
              <a:gdLst>
                <a:gd name="T0" fmla="*/ 71 w 71"/>
                <a:gd name="T1" fmla="*/ 5 h 85"/>
                <a:gd name="T2" fmla="*/ 38 w 71"/>
                <a:gd name="T3" fmla="*/ 32 h 85"/>
                <a:gd name="T4" fmla="*/ 55 w 71"/>
                <a:gd name="T5" fmla="*/ 40 h 85"/>
                <a:gd name="T6" fmla="*/ 20 w 71"/>
                <a:gd name="T7" fmla="*/ 73 h 85"/>
                <a:gd name="T8" fmla="*/ 48 w 71"/>
                <a:gd name="T9" fmla="*/ 70 h 85"/>
                <a:gd name="T10" fmla="*/ 49 w 71"/>
                <a:gd name="T11" fmla="*/ 73 h 85"/>
                <a:gd name="T12" fmla="*/ 40 w 71"/>
                <a:gd name="T13" fmla="*/ 78 h 85"/>
                <a:gd name="T14" fmla="*/ 9 w 71"/>
                <a:gd name="T15" fmla="*/ 85 h 85"/>
                <a:gd name="T16" fmla="*/ 0 w 71"/>
                <a:gd name="T17" fmla="*/ 84 h 85"/>
                <a:gd name="T18" fmla="*/ 4 w 71"/>
                <a:gd name="T19" fmla="*/ 76 h 85"/>
                <a:gd name="T20" fmla="*/ 37 w 71"/>
                <a:gd name="T21" fmla="*/ 45 h 85"/>
                <a:gd name="T22" fmla="*/ 27 w 71"/>
                <a:gd name="T23" fmla="*/ 39 h 85"/>
                <a:gd name="T24" fmla="*/ 71 w 71"/>
                <a:gd name="T25"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85">
                  <a:moveTo>
                    <a:pt x="71" y="5"/>
                  </a:moveTo>
                  <a:cubicBezTo>
                    <a:pt x="61" y="13"/>
                    <a:pt x="50" y="22"/>
                    <a:pt x="38" y="32"/>
                  </a:cubicBezTo>
                  <a:cubicBezTo>
                    <a:pt x="45" y="35"/>
                    <a:pt x="49" y="37"/>
                    <a:pt x="55" y="40"/>
                  </a:cubicBezTo>
                  <a:cubicBezTo>
                    <a:pt x="43" y="51"/>
                    <a:pt x="33" y="61"/>
                    <a:pt x="20" y="73"/>
                  </a:cubicBezTo>
                  <a:cubicBezTo>
                    <a:pt x="32" y="71"/>
                    <a:pt x="40" y="70"/>
                    <a:pt x="48" y="70"/>
                  </a:cubicBezTo>
                  <a:cubicBezTo>
                    <a:pt x="48" y="71"/>
                    <a:pt x="49" y="72"/>
                    <a:pt x="49" y="73"/>
                  </a:cubicBezTo>
                  <a:cubicBezTo>
                    <a:pt x="46" y="75"/>
                    <a:pt x="43" y="78"/>
                    <a:pt x="40" y="78"/>
                  </a:cubicBezTo>
                  <a:cubicBezTo>
                    <a:pt x="30" y="81"/>
                    <a:pt x="19" y="83"/>
                    <a:pt x="9" y="85"/>
                  </a:cubicBezTo>
                  <a:cubicBezTo>
                    <a:pt x="6" y="85"/>
                    <a:pt x="3" y="84"/>
                    <a:pt x="0" y="84"/>
                  </a:cubicBezTo>
                  <a:cubicBezTo>
                    <a:pt x="1" y="81"/>
                    <a:pt x="2" y="78"/>
                    <a:pt x="4" y="76"/>
                  </a:cubicBezTo>
                  <a:cubicBezTo>
                    <a:pt x="14" y="65"/>
                    <a:pt x="25" y="55"/>
                    <a:pt x="37" y="45"/>
                  </a:cubicBezTo>
                  <a:cubicBezTo>
                    <a:pt x="32" y="42"/>
                    <a:pt x="29" y="41"/>
                    <a:pt x="27" y="39"/>
                  </a:cubicBezTo>
                  <a:cubicBezTo>
                    <a:pt x="32" y="25"/>
                    <a:pt x="61" y="0"/>
                    <a:pt x="71"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27" name="Freeform 11">
              <a:extLst>
                <a:ext uri="{FF2B5EF4-FFF2-40B4-BE49-F238E27FC236}">
                  <a16:creationId xmlns:a16="http://schemas.microsoft.com/office/drawing/2014/main" id="{68EA678A-EA2A-42AE-AF0E-EB8C12AB52E3}"/>
                </a:ext>
              </a:extLst>
            </p:cNvPr>
            <p:cNvSpPr/>
            <p:nvPr/>
          </p:nvSpPr>
          <p:spPr bwMode="auto">
            <a:xfrm>
              <a:off x="8197850" y="2087563"/>
              <a:ext cx="747713" cy="904875"/>
            </a:xfrm>
            <a:custGeom>
              <a:avLst/>
              <a:gdLst>
                <a:gd name="T0" fmla="*/ 23 w 71"/>
                <a:gd name="T1" fmla="*/ 86 h 86"/>
                <a:gd name="T2" fmla="*/ 0 w 71"/>
                <a:gd name="T3" fmla="*/ 48 h 86"/>
                <a:gd name="T4" fmla="*/ 5 w 71"/>
                <a:gd name="T5" fmla="*/ 45 h 86"/>
                <a:gd name="T6" fmla="*/ 24 w 71"/>
                <a:gd name="T7" fmla="*/ 72 h 86"/>
                <a:gd name="T8" fmla="*/ 43 w 71"/>
                <a:gd name="T9" fmla="*/ 49 h 86"/>
                <a:gd name="T10" fmla="*/ 31 w 71"/>
                <a:gd name="T11" fmla="*/ 39 h 86"/>
                <a:gd name="T12" fmla="*/ 66 w 71"/>
                <a:gd name="T13" fmla="*/ 0 h 86"/>
                <a:gd name="T14" fmla="*/ 71 w 71"/>
                <a:gd name="T15" fmla="*/ 4 h 86"/>
                <a:gd name="T16" fmla="*/ 42 w 71"/>
                <a:gd name="T17" fmla="*/ 37 h 86"/>
                <a:gd name="T18" fmla="*/ 46 w 71"/>
                <a:gd name="T19" fmla="*/ 59 h 86"/>
                <a:gd name="T20" fmla="*/ 23 w 71"/>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6">
                  <a:moveTo>
                    <a:pt x="23" y="86"/>
                  </a:moveTo>
                  <a:cubicBezTo>
                    <a:pt x="13" y="73"/>
                    <a:pt x="6" y="61"/>
                    <a:pt x="0" y="48"/>
                  </a:cubicBezTo>
                  <a:cubicBezTo>
                    <a:pt x="2" y="47"/>
                    <a:pt x="4" y="46"/>
                    <a:pt x="5" y="45"/>
                  </a:cubicBezTo>
                  <a:cubicBezTo>
                    <a:pt x="11" y="53"/>
                    <a:pt x="17" y="62"/>
                    <a:pt x="24" y="72"/>
                  </a:cubicBezTo>
                  <a:cubicBezTo>
                    <a:pt x="31" y="64"/>
                    <a:pt x="36" y="57"/>
                    <a:pt x="43" y="49"/>
                  </a:cubicBezTo>
                  <a:cubicBezTo>
                    <a:pt x="38" y="45"/>
                    <a:pt x="35" y="43"/>
                    <a:pt x="31" y="39"/>
                  </a:cubicBezTo>
                  <a:cubicBezTo>
                    <a:pt x="42" y="25"/>
                    <a:pt x="52" y="10"/>
                    <a:pt x="66" y="0"/>
                  </a:cubicBezTo>
                  <a:cubicBezTo>
                    <a:pt x="68" y="1"/>
                    <a:pt x="69" y="2"/>
                    <a:pt x="71" y="4"/>
                  </a:cubicBezTo>
                  <a:cubicBezTo>
                    <a:pt x="62" y="15"/>
                    <a:pt x="52" y="26"/>
                    <a:pt x="42" y="37"/>
                  </a:cubicBezTo>
                  <a:cubicBezTo>
                    <a:pt x="56" y="44"/>
                    <a:pt x="54" y="51"/>
                    <a:pt x="46" y="59"/>
                  </a:cubicBezTo>
                  <a:cubicBezTo>
                    <a:pt x="38" y="67"/>
                    <a:pt x="31" y="76"/>
                    <a:pt x="23"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1258651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E20DE-374F-448F-8EF8-9370A8D51C27}"/>
              </a:ext>
            </a:extLst>
          </p:cNvPr>
          <p:cNvSpPr>
            <a:spLocks noGrp="1"/>
          </p:cNvSpPr>
          <p:nvPr>
            <p:ph type="title" idx="4294967295"/>
          </p:nvPr>
        </p:nvSpPr>
        <p:spPr>
          <a:xfrm rot="16200000">
            <a:off x="-1535481" y="3212655"/>
            <a:ext cx="4861802" cy="709613"/>
          </a:xfrm>
          <a:prstGeom prst="rect">
            <a:avLst/>
          </a:prstGeom>
        </p:spPr>
        <p:txBody>
          <a:bodyPr/>
          <a:lstStyle/>
          <a:p>
            <a:pPr algn="ctr"/>
            <a:r>
              <a:rPr lang="es-PE">
                <a:solidFill>
                  <a:schemeClr val="bg1">
                    <a:lumMod val="50000"/>
                  </a:schemeClr>
                </a:solidFill>
              </a:rPr>
              <a:t>Title One Free</a:t>
            </a:r>
          </a:p>
        </p:txBody>
      </p:sp>
      <p:grpSp>
        <p:nvGrpSpPr>
          <p:cNvPr id="8" name="Group 8">
            <a:extLst>
              <a:ext uri="{FF2B5EF4-FFF2-40B4-BE49-F238E27FC236}">
                <a16:creationId xmlns:a16="http://schemas.microsoft.com/office/drawing/2014/main" id="{37EF2069-DB70-490B-B9DC-5545F050D984}"/>
              </a:ext>
            </a:extLst>
          </p:cNvPr>
          <p:cNvGrpSpPr>
            <a:grpSpLocks noChangeAspect="1"/>
          </p:cNvGrpSpPr>
          <p:nvPr/>
        </p:nvGrpSpPr>
        <p:grpSpPr>
          <a:xfrm>
            <a:off x="4758066" y="2045714"/>
            <a:ext cx="656721" cy="506604"/>
            <a:chOff x="2824" y="501"/>
            <a:chExt cx="513" cy="363"/>
          </a:xfrm>
          <a:solidFill>
            <a:srgbClr val="FFC000"/>
          </a:solidFill>
        </p:grpSpPr>
        <p:sp>
          <p:nvSpPr>
            <p:cNvPr id="9" name="Freeform 9">
              <a:extLst>
                <a:ext uri="{FF2B5EF4-FFF2-40B4-BE49-F238E27FC236}">
                  <a16:creationId xmlns:a16="http://schemas.microsoft.com/office/drawing/2014/main" id="{EC147A79-6D42-4372-BAD7-116F4BA79319}"/>
                </a:ext>
              </a:extLst>
            </p:cNvPr>
            <p:cNvSpPr>
              <a:spLocks noEditPoints="1"/>
            </p:cNvSpPr>
            <p:nvPr/>
          </p:nvSpPr>
          <p:spPr bwMode="auto">
            <a:xfrm>
              <a:off x="2824" y="501"/>
              <a:ext cx="472" cy="363"/>
            </a:xfrm>
            <a:custGeom>
              <a:avLst/>
              <a:gdLst>
                <a:gd name="T0" fmla="*/ 144 w 196"/>
                <a:gd name="T1" fmla="*/ 142 h 150"/>
                <a:gd name="T2" fmla="*/ 158 w 196"/>
                <a:gd name="T3" fmla="*/ 107 h 150"/>
                <a:gd name="T4" fmla="*/ 106 w 196"/>
                <a:gd name="T5" fmla="*/ 92 h 150"/>
                <a:gd name="T6" fmla="*/ 95 w 196"/>
                <a:gd name="T7" fmla="*/ 60 h 150"/>
                <a:gd name="T8" fmla="*/ 143 w 196"/>
                <a:gd name="T9" fmla="*/ 69 h 150"/>
                <a:gd name="T10" fmla="*/ 145 w 196"/>
                <a:gd name="T11" fmla="*/ 69 h 150"/>
                <a:gd name="T12" fmla="*/ 130 w 196"/>
                <a:gd name="T13" fmla="*/ 41 h 150"/>
                <a:gd name="T14" fmla="*/ 92 w 196"/>
                <a:gd name="T15" fmla="*/ 32 h 150"/>
                <a:gd name="T16" fmla="*/ 100 w 196"/>
                <a:gd name="T17" fmla="*/ 5 h 150"/>
                <a:gd name="T18" fmla="*/ 120 w 196"/>
                <a:gd name="T19" fmla="*/ 13 h 150"/>
                <a:gd name="T20" fmla="*/ 157 w 196"/>
                <a:gd name="T21" fmla="*/ 27 h 150"/>
                <a:gd name="T22" fmla="*/ 169 w 196"/>
                <a:gd name="T23" fmla="*/ 35 h 150"/>
                <a:gd name="T24" fmla="*/ 190 w 196"/>
                <a:gd name="T25" fmla="*/ 40 h 150"/>
                <a:gd name="T26" fmla="*/ 177 w 196"/>
                <a:gd name="T27" fmla="*/ 23 h 150"/>
                <a:gd name="T28" fmla="*/ 167 w 196"/>
                <a:gd name="T29" fmla="*/ 19 h 150"/>
                <a:gd name="T30" fmla="*/ 158 w 196"/>
                <a:gd name="T31" fmla="*/ 11 h 150"/>
                <a:gd name="T32" fmla="*/ 70 w 196"/>
                <a:gd name="T33" fmla="*/ 12 h 150"/>
                <a:gd name="T34" fmla="*/ 28 w 196"/>
                <a:gd name="T35" fmla="*/ 41 h 150"/>
                <a:gd name="T36" fmla="*/ 25 w 196"/>
                <a:gd name="T37" fmla="*/ 41 h 150"/>
                <a:gd name="T38" fmla="*/ 29 w 196"/>
                <a:gd name="T39" fmla="*/ 114 h 150"/>
                <a:gd name="T40" fmla="*/ 23 w 196"/>
                <a:gd name="T41" fmla="*/ 118 h 150"/>
                <a:gd name="T42" fmla="*/ 20 w 196"/>
                <a:gd name="T43" fmla="*/ 103 h 150"/>
                <a:gd name="T44" fmla="*/ 52 w 196"/>
                <a:gd name="T45" fmla="*/ 104 h 150"/>
                <a:gd name="T46" fmla="*/ 52 w 196"/>
                <a:gd name="T47" fmla="*/ 114 h 150"/>
                <a:gd name="T48" fmla="*/ 103 w 196"/>
                <a:gd name="T49" fmla="*/ 127 h 150"/>
                <a:gd name="T50" fmla="*/ 132 w 196"/>
                <a:gd name="T51" fmla="*/ 142 h 150"/>
                <a:gd name="T52" fmla="*/ 54 w 196"/>
                <a:gd name="T53" fmla="*/ 123 h 150"/>
                <a:gd name="T54" fmla="*/ 155 w 196"/>
                <a:gd name="T55" fmla="*/ 119 h 150"/>
                <a:gd name="T56" fmla="*/ 154 w 196"/>
                <a:gd name="T57" fmla="*/ 121 h 150"/>
                <a:gd name="T58" fmla="*/ 85 w 196"/>
                <a:gd name="T59" fmla="*/ 9 h 150"/>
                <a:gd name="T60" fmla="*/ 56 w 196"/>
                <a:gd name="T61" fmla="*/ 22 h 150"/>
                <a:gd name="T62" fmla="*/ 54 w 196"/>
                <a:gd name="T63" fmla="*/ 34 h 150"/>
                <a:gd name="T64" fmla="*/ 82 w 196"/>
                <a:gd name="T65" fmla="*/ 15 h 150"/>
                <a:gd name="T66" fmla="*/ 87 w 196"/>
                <a:gd name="T67" fmla="*/ 28 h 150"/>
                <a:gd name="T68" fmla="*/ 106 w 196"/>
                <a:gd name="T69" fmla="*/ 39 h 150"/>
                <a:gd name="T70" fmla="*/ 110 w 196"/>
                <a:gd name="T71" fmla="*/ 47 h 150"/>
                <a:gd name="T72" fmla="*/ 129 w 196"/>
                <a:gd name="T73" fmla="*/ 62 h 150"/>
                <a:gd name="T74" fmla="*/ 102 w 196"/>
                <a:gd name="T75" fmla="*/ 49 h 150"/>
                <a:gd name="T76" fmla="*/ 51 w 196"/>
                <a:gd name="T77" fmla="*/ 39 h 150"/>
                <a:gd name="T78" fmla="*/ 38 w 196"/>
                <a:gd name="T79" fmla="*/ 61 h 150"/>
                <a:gd name="T80" fmla="*/ 46 w 196"/>
                <a:gd name="T81" fmla="*/ 69 h 150"/>
                <a:gd name="T82" fmla="*/ 49 w 196"/>
                <a:gd name="T83" fmla="*/ 59 h 150"/>
                <a:gd name="T84" fmla="*/ 51 w 196"/>
                <a:gd name="T85" fmla="*/ 31 h 150"/>
                <a:gd name="T86" fmla="*/ 12 w 196"/>
                <a:gd name="T87" fmla="*/ 99 h 150"/>
                <a:gd name="T88" fmla="*/ 98 w 196"/>
                <a:gd name="T89" fmla="*/ 123 h 150"/>
                <a:gd name="T90" fmla="*/ 85 w 196"/>
                <a:gd name="T91" fmla="*/ 116 h 150"/>
                <a:gd name="T92" fmla="*/ 87 w 196"/>
                <a:gd name="T93" fmla="*/ 115 h 150"/>
                <a:gd name="T94" fmla="*/ 87 w 196"/>
                <a:gd name="T95" fmla="*/ 96 h 150"/>
                <a:gd name="T96" fmla="*/ 70 w 196"/>
                <a:gd name="T97" fmla="*/ 91 h 150"/>
                <a:gd name="T98" fmla="*/ 38 w 196"/>
                <a:gd name="T99" fmla="*/ 99 h 150"/>
                <a:gd name="T100" fmla="*/ 11 w 196"/>
                <a:gd name="T101" fmla="*/ 85 h 150"/>
                <a:gd name="T102" fmla="*/ 27 w 196"/>
                <a:gd name="T103" fmla="*/ 52 h 150"/>
                <a:gd name="T104" fmla="*/ 18 w 196"/>
                <a:gd name="T105" fmla="*/ 66 h 150"/>
                <a:gd name="T106" fmla="*/ 34 w 196"/>
                <a:gd name="T107" fmla="*/ 75 h 150"/>
                <a:gd name="T108" fmla="*/ 66 w 196"/>
                <a:gd name="T109" fmla="*/ 90 h 150"/>
                <a:gd name="T110" fmla="*/ 72 w 196"/>
                <a:gd name="T111" fmla="*/ 57 h 150"/>
                <a:gd name="T112" fmla="*/ 114 w 196"/>
                <a:gd name="T113" fmla="*/ 102 h 150"/>
                <a:gd name="T114" fmla="*/ 119 w 196"/>
                <a:gd name="T115" fmla="*/ 121 h 150"/>
                <a:gd name="T116" fmla="*/ 134 w 196"/>
                <a:gd name="T1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50">
                  <a:moveTo>
                    <a:pt x="99" y="137"/>
                  </a:moveTo>
                  <a:cubicBezTo>
                    <a:pt x="102" y="138"/>
                    <a:pt x="104" y="140"/>
                    <a:pt x="107" y="141"/>
                  </a:cubicBezTo>
                  <a:cubicBezTo>
                    <a:pt x="110" y="142"/>
                    <a:pt x="113" y="143"/>
                    <a:pt x="116" y="143"/>
                  </a:cubicBezTo>
                  <a:cubicBezTo>
                    <a:pt x="117" y="143"/>
                    <a:pt x="119" y="143"/>
                    <a:pt x="120" y="143"/>
                  </a:cubicBezTo>
                  <a:cubicBezTo>
                    <a:pt x="122" y="143"/>
                    <a:pt x="123" y="142"/>
                    <a:pt x="125" y="142"/>
                  </a:cubicBezTo>
                  <a:cubicBezTo>
                    <a:pt x="126" y="142"/>
                    <a:pt x="126" y="142"/>
                    <a:pt x="126" y="142"/>
                  </a:cubicBezTo>
                  <a:cubicBezTo>
                    <a:pt x="127" y="142"/>
                    <a:pt x="127" y="142"/>
                    <a:pt x="127" y="142"/>
                  </a:cubicBezTo>
                  <a:cubicBezTo>
                    <a:pt x="127" y="142"/>
                    <a:pt x="127" y="142"/>
                    <a:pt x="127" y="142"/>
                  </a:cubicBezTo>
                  <a:cubicBezTo>
                    <a:pt x="127" y="142"/>
                    <a:pt x="127" y="142"/>
                    <a:pt x="127" y="142"/>
                  </a:cubicBezTo>
                  <a:cubicBezTo>
                    <a:pt x="128" y="142"/>
                    <a:pt x="128" y="142"/>
                    <a:pt x="128" y="142"/>
                  </a:cubicBezTo>
                  <a:cubicBezTo>
                    <a:pt x="130" y="142"/>
                    <a:pt x="130" y="142"/>
                    <a:pt x="130" y="142"/>
                  </a:cubicBezTo>
                  <a:cubicBezTo>
                    <a:pt x="131" y="142"/>
                    <a:pt x="133" y="142"/>
                    <a:pt x="135" y="142"/>
                  </a:cubicBezTo>
                  <a:cubicBezTo>
                    <a:pt x="138" y="142"/>
                    <a:pt x="141" y="142"/>
                    <a:pt x="144" y="142"/>
                  </a:cubicBezTo>
                  <a:cubicBezTo>
                    <a:pt x="145" y="142"/>
                    <a:pt x="147" y="142"/>
                    <a:pt x="148" y="142"/>
                  </a:cubicBezTo>
                  <a:cubicBezTo>
                    <a:pt x="149" y="142"/>
                    <a:pt x="150" y="141"/>
                    <a:pt x="152" y="141"/>
                  </a:cubicBezTo>
                  <a:cubicBezTo>
                    <a:pt x="154" y="140"/>
                    <a:pt x="157" y="138"/>
                    <a:pt x="159" y="136"/>
                  </a:cubicBezTo>
                  <a:cubicBezTo>
                    <a:pt x="160" y="136"/>
                    <a:pt x="160" y="136"/>
                    <a:pt x="160" y="136"/>
                  </a:cubicBezTo>
                  <a:cubicBezTo>
                    <a:pt x="160" y="135"/>
                    <a:pt x="160" y="134"/>
                    <a:pt x="160" y="134"/>
                  </a:cubicBezTo>
                  <a:cubicBezTo>
                    <a:pt x="160" y="132"/>
                    <a:pt x="160" y="131"/>
                    <a:pt x="160" y="129"/>
                  </a:cubicBezTo>
                  <a:cubicBezTo>
                    <a:pt x="160" y="128"/>
                    <a:pt x="160" y="128"/>
                    <a:pt x="160" y="128"/>
                  </a:cubicBezTo>
                  <a:cubicBezTo>
                    <a:pt x="161" y="127"/>
                    <a:pt x="161" y="127"/>
                    <a:pt x="161" y="127"/>
                  </a:cubicBezTo>
                  <a:cubicBezTo>
                    <a:pt x="162" y="127"/>
                    <a:pt x="164" y="126"/>
                    <a:pt x="165" y="126"/>
                  </a:cubicBezTo>
                  <a:cubicBezTo>
                    <a:pt x="166" y="125"/>
                    <a:pt x="166" y="124"/>
                    <a:pt x="167" y="123"/>
                  </a:cubicBezTo>
                  <a:cubicBezTo>
                    <a:pt x="167" y="122"/>
                    <a:pt x="167" y="121"/>
                    <a:pt x="167" y="119"/>
                  </a:cubicBezTo>
                  <a:cubicBezTo>
                    <a:pt x="166" y="118"/>
                    <a:pt x="166" y="117"/>
                    <a:pt x="165" y="115"/>
                  </a:cubicBezTo>
                  <a:cubicBezTo>
                    <a:pt x="163" y="112"/>
                    <a:pt x="160" y="110"/>
                    <a:pt x="158" y="107"/>
                  </a:cubicBezTo>
                  <a:cubicBezTo>
                    <a:pt x="156" y="106"/>
                    <a:pt x="155" y="105"/>
                    <a:pt x="154" y="103"/>
                  </a:cubicBezTo>
                  <a:cubicBezTo>
                    <a:pt x="151" y="102"/>
                    <a:pt x="151" y="102"/>
                    <a:pt x="151" y="102"/>
                  </a:cubicBezTo>
                  <a:cubicBezTo>
                    <a:pt x="151" y="101"/>
                    <a:pt x="150" y="100"/>
                    <a:pt x="149" y="100"/>
                  </a:cubicBezTo>
                  <a:cubicBezTo>
                    <a:pt x="146" y="98"/>
                    <a:pt x="142" y="98"/>
                    <a:pt x="139" y="98"/>
                  </a:cubicBezTo>
                  <a:cubicBezTo>
                    <a:pt x="135" y="98"/>
                    <a:pt x="131" y="99"/>
                    <a:pt x="128" y="100"/>
                  </a:cubicBezTo>
                  <a:cubicBezTo>
                    <a:pt x="128" y="100"/>
                    <a:pt x="128" y="100"/>
                    <a:pt x="128" y="100"/>
                  </a:cubicBezTo>
                  <a:cubicBezTo>
                    <a:pt x="127" y="99"/>
                    <a:pt x="127" y="99"/>
                    <a:pt x="127" y="99"/>
                  </a:cubicBezTo>
                  <a:cubicBezTo>
                    <a:pt x="124" y="97"/>
                    <a:pt x="120" y="94"/>
                    <a:pt x="116" y="91"/>
                  </a:cubicBezTo>
                  <a:cubicBezTo>
                    <a:pt x="113" y="88"/>
                    <a:pt x="109" y="86"/>
                    <a:pt x="105" y="84"/>
                  </a:cubicBezTo>
                  <a:cubicBezTo>
                    <a:pt x="103" y="83"/>
                    <a:pt x="101" y="81"/>
                    <a:pt x="100" y="80"/>
                  </a:cubicBezTo>
                  <a:cubicBezTo>
                    <a:pt x="100" y="81"/>
                    <a:pt x="100" y="82"/>
                    <a:pt x="100" y="83"/>
                  </a:cubicBezTo>
                  <a:cubicBezTo>
                    <a:pt x="100" y="84"/>
                    <a:pt x="101" y="85"/>
                    <a:pt x="101" y="86"/>
                  </a:cubicBezTo>
                  <a:cubicBezTo>
                    <a:pt x="102" y="88"/>
                    <a:pt x="104" y="91"/>
                    <a:pt x="106" y="92"/>
                  </a:cubicBezTo>
                  <a:cubicBezTo>
                    <a:pt x="104" y="91"/>
                    <a:pt x="102" y="89"/>
                    <a:pt x="101" y="87"/>
                  </a:cubicBezTo>
                  <a:cubicBezTo>
                    <a:pt x="100" y="85"/>
                    <a:pt x="99" y="84"/>
                    <a:pt x="99" y="83"/>
                  </a:cubicBezTo>
                  <a:cubicBezTo>
                    <a:pt x="99" y="82"/>
                    <a:pt x="98" y="80"/>
                    <a:pt x="98" y="78"/>
                  </a:cubicBezTo>
                  <a:cubicBezTo>
                    <a:pt x="97" y="77"/>
                    <a:pt x="96" y="75"/>
                    <a:pt x="96" y="73"/>
                  </a:cubicBezTo>
                  <a:cubicBezTo>
                    <a:pt x="95" y="71"/>
                    <a:pt x="95" y="69"/>
                    <a:pt x="95" y="67"/>
                  </a:cubicBezTo>
                  <a:cubicBezTo>
                    <a:pt x="93" y="66"/>
                    <a:pt x="91" y="64"/>
                    <a:pt x="89" y="64"/>
                  </a:cubicBezTo>
                  <a:cubicBezTo>
                    <a:pt x="88" y="63"/>
                    <a:pt x="86" y="62"/>
                    <a:pt x="85" y="60"/>
                  </a:cubicBezTo>
                  <a:cubicBezTo>
                    <a:pt x="82" y="58"/>
                    <a:pt x="80" y="55"/>
                    <a:pt x="79" y="52"/>
                  </a:cubicBezTo>
                  <a:cubicBezTo>
                    <a:pt x="81" y="55"/>
                    <a:pt x="83" y="57"/>
                    <a:pt x="86" y="59"/>
                  </a:cubicBezTo>
                  <a:cubicBezTo>
                    <a:pt x="87" y="60"/>
                    <a:pt x="89" y="61"/>
                    <a:pt x="90" y="61"/>
                  </a:cubicBezTo>
                  <a:cubicBezTo>
                    <a:pt x="92" y="62"/>
                    <a:pt x="93" y="62"/>
                    <a:pt x="94" y="63"/>
                  </a:cubicBezTo>
                  <a:cubicBezTo>
                    <a:pt x="94" y="62"/>
                    <a:pt x="94" y="61"/>
                    <a:pt x="94" y="60"/>
                  </a:cubicBezTo>
                  <a:cubicBezTo>
                    <a:pt x="95" y="60"/>
                    <a:pt x="95" y="60"/>
                    <a:pt x="95" y="60"/>
                  </a:cubicBezTo>
                  <a:cubicBezTo>
                    <a:pt x="96" y="64"/>
                    <a:pt x="96" y="69"/>
                    <a:pt x="97" y="73"/>
                  </a:cubicBezTo>
                  <a:cubicBezTo>
                    <a:pt x="98" y="75"/>
                    <a:pt x="99" y="77"/>
                    <a:pt x="101" y="78"/>
                  </a:cubicBezTo>
                  <a:cubicBezTo>
                    <a:pt x="102" y="79"/>
                    <a:pt x="104" y="80"/>
                    <a:pt x="106" y="81"/>
                  </a:cubicBezTo>
                  <a:cubicBezTo>
                    <a:pt x="108" y="82"/>
                    <a:pt x="110" y="83"/>
                    <a:pt x="112" y="85"/>
                  </a:cubicBezTo>
                  <a:cubicBezTo>
                    <a:pt x="114" y="86"/>
                    <a:pt x="116" y="87"/>
                    <a:pt x="118" y="88"/>
                  </a:cubicBezTo>
                  <a:cubicBezTo>
                    <a:pt x="122" y="91"/>
                    <a:pt x="125" y="93"/>
                    <a:pt x="128" y="96"/>
                  </a:cubicBezTo>
                  <a:cubicBezTo>
                    <a:pt x="132" y="95"/>
                    <a:pt x="135" y="95"/>
                    <a:pt x="139" y="95"/>
                  </a:cubicBezTo>
                  <a:cubicBezTo>
                    <a:pt x="140" y="95"/>
                    <a:pt x="141" y="95"/>
                    <a:pt x="142" y="95"/>
                  </a:cubicBezTo>
                  <a:cubicBezTo>
                    <a:pt x="143" y="91"/>
                    <a:pt x="144" y="87"/>
                    <a:pt x="144" y="84"/>
                  </a:cubicBezTo>
                  <a:cubicBezTo>
                    <a:pt x="144" y="81"/>
                    <a:pt x="144" y="79"/>
                    <a:pt x="144" y="76"/>
                  </a:cubicBezTo>
                  <a:cubicBezTo>
                    <a:pt x="144" y="75"/>
                    <a:pt x="144" y="74"/>
                    <a:pt x="144" y="73"/>
                  </a:cubicBezTo>
                  <a:cubicBezTo>
                    <a:pt x="144" y="72"/>
                    <a:pt x="143" y="70"/>
                    <a:pt x="143" y="69"/>
                  </a:cubicBezTo>
                  <a:cubicBezTo>
                    <a:pt x="143" y="69"/>
                    <a:pt x="143" y="69"/>
                    <a:pt x="143" y="69"/>
                  </a:cubicBezTo>
                  <a:cubicBezTo>
                    <a:pt x="144" y="70"/>
                    <a:pt x="145" y="71"/>
                    <a:pt x="145" y="72"/>
                  </a:cubicBezTo>
                  <a:cubicBezTo>
                    <a:pt x="146" y="74"/>
                    <a:pt x="146" y="75"/>
                    <a:pt x="146" y="76"/>
                  </a:cubicBezTo>
                  <a:cubicBezTo>
                    <a:pt x="147" y="79"/>
                    <a:pt x="147" y="81"/>
                    <a:pt x="147" y="84"/>
                  </a:cubicBezTo>
                  <a:cubicBezTo>
                    <a:pt x="146" y="86"/>
                    <a:pt x="146" y="89"/>
                    <a:pt x="145" y="91"/>
                  </a:cubicBezTo>
                  <a:cubicBezTo>
                    <a:pt x="145" y="92"/>
                    <a:pt x="144" y="94"/>
                    <a:pt x="143" y="95"/>
                  </a:cubicBezTo>
                  <a:cubicBezTo>
                    <a:pt x="145" y="96"/>
                    <a:pt x="147" y="96"/>
                    <a:pt x="149" y="97"/>
                  </a:cubicBezTo>
                  <a:cubicBezTo>
                    <a:pt x="148" y="96"/>
                    <a:pt x="148" y="95"/>
                    <a:pt x="148" y="94"/>
                  </a:cubicBezTo>
                  <a:cubicBezTo>
                    <a:pt x="148" y="92"/>
                    <a:pt x="148" y="90"/>
                    <a:pt x="148" y="88"/>
                  </a:cubicBezTo>
                  <a:cubicBezTo>
                    <a:pt x="148" y="86"/>
                    <a:pt x="149" y="83"/>
                    <a:pt x="149" y="81"/>
                  </a:cubicBezTo>
                  <a:cubicBezTo>
                    <a:pt x="150" y="80"/>
                    <a:pt x="150" y="79"/>
                    <a:pt x="151" y="79"/>
                  </a:cubicBezTo>
                  <a:cubicBezTo>
                    <a:pt x="151" y="78"/>
                    <a:pt x="152" y="77"/>
                    <a:pt x="152" y="76"/>
                  </a:cubicBezTo>
                  <a:cubicBezTo>
                    <a:pt x="150" y="75"/>
                    <a:pt x="149" y="73"/>
                    <a:pt x="147" y="72"/>
                  </a:cubicBezTo>
                  <a:cubicBezTo>
                    <a:pt x="146" y="71"/>
                    <a:pt x="146" y="70"/>
                    <a:pt x="145" y="69"/>
                  </a:cubicBezTo>
                  <a:cubicBezTo>
                    <a:pt x="144" y="68"/>
                    <a:pt x="144" y="67"/>
                    <a:pt x="144" y="66"/>
                  </a:cubicBezTo>
                  <a:cubicBezTo>
                    <a:pt x="143" y="64"/>
                    <a:pt x="144" y="62"/>
                    <a:pt x="144" y="60"/>
                  </a:cubicBezTo>
                  <a:cubicBezTo>
                    <a:pt x="144" y="58"/>
                    <a:pt x="143" y="56"/>
                    <a:pt x="141" y="55"/>
                  </a:cubicBezTo>
                  <a:cubicBezTo>
                    <a:pt x="139" y="53"/>
                    <a:pt x="137" y="53"/>
                    <a:pt x="135" y="53"/>
                  </a:cubicBezTo>
                  <a:cubicBezTo>
                    <a:pt x="133" y="52"/>
                    <a:pt x="131" y="52"/>
                    <a:pt x="129" y="52"/>
                  </a:cubicBezTo>
                  <a:cubicBezTo>
                    <a:pt x="128" y="52"/>
                    <a:pt x="128" y="52"/>
                    <a:pt x="127" y="51"/>
                  </a:cubicBezTo>
                  <a:cubicBezTo>
                    <a:pt x="127" y="51"/>
                    <a:pt x="127" y="51"/>
                    <a:pt x="127" y="51"/>
                  </a:cubicBezTo>
                  <a:cubicBezTo>
                    <a:pt x="127" y="51"/>
                    <a:pt x="127" y="51"/>
                    <a:pt x="127" y="51"/>
                  </a:cubicBezTo>
                  <a:cubicBezTo>
                    <a:pt x="126" y="51"/>
                    <a:pt x="126" y="51"/>
                    <a:pt x="126" y="51"/>
                  </a:cubicBezTo>
                  <a:cubicBezTo>
                    <a:pt x="126" y="50"/>
                    <a:pt x="126" y="50"/>
                    <a:pt x="126" y="50"/>
                  </a:cubicBezTo>
                  <a:cubicBezTo>
                    <a:pt x="127" y="48"/>
                    <a:pt x="127" y="47"/>
                    <a:pt x="128" y="47"/>
                  </a:cubicBezTo>
                  <a:cubicBezTo>
                    <a:pt x="129" y="46"/>
                    <a:pt x="129" y="45"/>
                    <a:pt x="130" y="44"/>
                  </a:cubicBezTo>
                  <a:cubicBezTo>
                    <a:pt x="130" y="44"/>
                    <a:pt x="130" y="42"/>
                    <a:pt x="130" y="41"/>
                  </a:cubicBezTo>
                  <a:cubicBezTo>
                    <a:pt x="130" y="40"/>
                    <a:pt x="129" y="39"/>
                    <a:pt x="128" y="39"/>
                  </a:cubicBezTo>
                  <a:cubicBezTo>
                    <a:pt x="127" y="38"/>
                    <a:pt x="126" y="38"/>
                    <a:pt x="125" y="38"/>
                  </a:cubicBezTo>
                  <a:cubicBezTo>
                    <a:pt x="123" y="37"/>
                    <a:pt x="121" y="37"/>
                    <a:pt x="119" y="36"/>
                  </a:cubicBezTo>
                  <a:cubicBezTo>
                    <a:pt x="117" y="35"/>
                    <a:pt x="115" y="34"/>
                    <a:pt x="113" y="32"/>
                  </a:cubicBezTo>
                  <a:cubicBezTo>
                    <a:pt x="112" y="31"/>
                    <a:pt x="110" y="30"/>
                    <a:pt x="108" y="29"/>
                  </a:cubicBezTo>
                  <a:cubicBezTo>
                    <a:pt x="106" y="28"/>
                    <a:pt x="104" y="28"/>
                    <a:pt x="102" y="28"/>
                  </a:cubicBezTo>
                  <a:cubicBezTo>
                    <a:pt x="101" y="28"/>
                    <a:pt x="100" y="28"/>
                    <a:pt x="99" y="29"/>
                  </a:cubicBezTo>
                  <a:cubicBezTo>
                    <a:pt x="98" y="30"/>
                    <a:pt x="97" y="30"/>
                    <a:pt x="96" y="31"/>
                  </a:cubicBezTo>
                  <a:cubicBezTo>
                    <a:pt x="96" y="32"/>
                    <a:pt x="95" y="32"/>
                    <a:pt x="94" y="33"/>
                  </a:cubicBezTo>
                  <a:cubicBezTo>
                    <a:pt x="93" y="33"/>
                    <a:pt x="93" y="33"/>
                    <a:pt x="92" y="33"/>
                  </a:cubicBezTo>
                  <a:cubicBezTo>
                    <a:pt x="92" y="33"/>
                    <a:pt x="92" y="33"/>
                    <a:pt x="92" y="32"/>
                  </a:cubicBezTo>
                  <a:cubicBezTo>
                    <a:pt x="92" y="32"/>
                    <a:pt x="92" y="32"/>
                    <a:pt x="92" y="32"/>
                  </a:cubicBezTo>
                  <a:cubicBezTo>
                    <a:pt x="92" y="32"/>
                    <a:pt x="92" y="32"/>
                    <a:pt x="92" y="32"/>
                  </a:cubicBezTo>
                  <a:cubicBezTo>
                    <a:pt x="92" y="32"/>
                    <a:pt x="92" y="33"/>
                    <a:pt x="92" y="33"/>
                  </a:cubicBezTo>
                  <a:cubicBezTo>
                    <a:pt x="92" y="33"/>
                    <a:pt x="93" y="32"/>
                    <a:pt x="93" y="32"/>
                  </a:cubicBezTo>
                  <a:cubicBezTo>
                    <a:pt x="94" y="32"/>
                    <a:pt x="95" y="31"/>
                    <a:pt x="96" y="30"/>
                  </a:cubicBezTo>
                  <a:cubicBezTo>
                    <a:pt x="97" y="30"/>
                    <a:pt x="97" y="29"/>
                    <a:pt x="98" y="28"/>
                  </a:cubicBezTo>
                  <a:cubicBezTo>
                    <a:pt x="99" y="27"/>
                    <a:pt x="100" y="26"/>
                    <a:pt x="102" y="26"/>
                  </a:cubicBezTo>
                  <a:cubicBezTo>
                    <a:pt x="104" y="26"/>
                    <a:pt x="107" y="26"/>
                    <a:pt x="109" y="27"/>
                  </a:cubicBezTo>
                  <a:cubicBezTo>
                    <a:pt x="109" y="27"/>
                    <a:pt x="110" y="27"/>
                    <a:pt x="110" y="27"/>
                  </a:cubicBezTo>
                  <a:cubicBezTo>
                    <a:pt x="110" y="27"/>
                    <a:pt x="110" y="26"/>
                    <a:pt x="110" y="26"/>
                  </a:cubicBezTo>
                  <a:cubicBezTo>
                    <a:pt x="110" y="25"/>
                    <a:pt x="110" y="24"/>
                    <a:pt x="109" y="23"/>
                  </a:cubicBezTo>
                  <a:cubicBezTo>
                    <a:pt x="107" y="21"/>
                    <a:pt x="105" y="20"/>
                    <a:pt x="103" y="19"/>
                  </a:cubicBezTo>
                  <a:cubicBezTo>
                    <a:pt x="102" y="18"/>
                    <a:pt x="101" y="17"/>
                    <a:pt x="101" y="16"/>
                  </a:cubicBezTo>
                  <a:cubicBezTo>
                    <a:pt x="100" y="15"/>
                    <a:pt x="100" y="14"/>
                    <a:pt x="100" y="12"/>
                  </a:cubicBezTo>
                  <a:cubicBezTo>
                    <a:pt x="101" y="10"/>
                    <a:pt x="101" y="8"/>
                    <a:pt x="100" y="5"/>
                  </a:cubicBezTo>
                  <a:cubicBezTo>
                    <a:pt x="100" y="5"/>
                    <a:pt x="100" y="5"/>
                    <a:pt x="100" y="5"/>
                  </a:cubicBezTo>
                  <a:cubicBezTo>
                    <a:pt x="102" y="7"/>
                    <a:pt x="102" y="10"/>
                    <a:pt x="102" y="13"/>
                  </a:cubicBezTo>
                  <a:cubicBezTo>
                    <a:pt x="102" y="14"/>
                    <a:pt x="102" y="15"/>
                    <a:pt x="103" y="15"/>
                  </a:cubicBezTo>
                  <a:cubicBezTo>
                    <a:pt x="103" y="16"/>
                    <a:pt x="104" y="16"/>
                    <a:pt x="104" y="17"/>
                  </a:cubicBezTo>
                  <a:cubicBezTo>
                    <a:pt x="105" y="17"/>
                    <a:pt x="105" y="17"/>
                    <a:pt x="105" y="17"/>
                  </a:cubicBezTo>
                  <a:cubicBezTo>
                    <a:pt x="105" y="16"/>
                    <a:pt x="106" y="15"/>
                    <a:pt x="107" y="14"/>
                  </a:cubicBezTo>
                  <a:cubicBezTo>
                    <a:pt x="109" y="13"/>
                    <a:pt x="111" y="13"/>
                    <a:pt x="113" y="13"/>
                  </a:cubicBezTo>
                  <a:cubicBezTo>
                    <a:pt x="114" y="14"/>
                    <a:pt x="116" y="14"/>
                    <a:pt x="118" y="15"/>
                  </a:cubicBezTo>
                  <a:cubicBezTo>
                    <a:pt x="118" y="15"/>
                    <a:pt x="119" y="16"/>
                    <a:pt x="120" y="16"/>
                  </a:cubicBezTo>
                  <a:cubicBezTo>
                    <a:pt x="119" y="15"/>
                    <a:pt x="119" y="14"/>
                    <a:pt x="119" y="14"/>
                  </a:cubicBezTo>
                  <a:cubicBezTo>
                    <a:pt x="119" y="12"/>
                    <a:pt x="119" y="10"/>
                    <a:pt x="120" y="8"/>
                  </a:cubicBezTo>
                  <a:cubicBezTo>
                    <a:pt x="120" y="8"/>
                    <a:pt x="120" y="8"/>
                    <a:pt x="120" y="8"/>
                  </a:cubicBezTo>
                  <a:cubicBezTo>
                    <a:pt x="120" y="10"/>
                    <a:pt x="120" y="12"/>
                    <a:pt x="120" y="13"/>
                  </a:cubicBezTo>
                  <a:cubicBezTo>
                    <a:pt x="121" y="15"/>
                    <a:pt x="122" y="16"/>
                    <a:pt x="123" y="17"/>
                  </a:cubicBezTo>
                  <a:cubicBezTo>
                    <a:pt x="124" y="18"/>
                    <a:pt x="126" y="19"/>
                    <a:pt x="128" y="19"/>
                  </a:cubicBezTo>
                  <a:cubicBezTo>
                    <a:pt x="129" y="19"/>
                    <a:pt x="131" y="19"/>
                    <a:pt x="133" y="19"/>
                  </a:cubicBezTo>
                  <a:cubicBezTo>
                    <a:pt x="136" y="19"/>
                    <a:pt x="139" y="19"/>
                    <a:pt x="142" y="18"/>
                  </a:cubicBezTo>
                  <a:cubicBezTo>
                    <a:pt x="146" y="18"/>
                    <a:pt x="149" y="17"/>
                    <a:pt x="152" y="16"/>
                  </a:cubicBezTo>
                  <a:cubicBezTo>
                    <a:pt x="152" y="16"/>
                    <a:pt x="152" y="16"/>
                    <a:pt x="152" y="16"/>
                  </a:cubicBezTo>
                  <a:cubicBezTo>
                    <a:pt x="149" y="18"/>
                    <a:pt x="146" y="19"/>
                    <a:pt x="143" y="20"/>
                  </a:cubicBezTo>
                  <a:cubicBezTo>
                    <a:pt x="142" y="20"/>
                    <a:pt x="141" y="21"/>
                    <a:pt x="140" y="21"/>
                  </a:cubicBezTo>
                  <a:cubicBezTo>
                    <a:pt x="140" y="21"/>
                    <a:pt x="140" y="22"/>
                    <a:pt x="140" y="23"/>
                  </a:cubicBezTo>
                  <a:cubicBezTo>
                    <a:pt x="140" y="24"/>
                    <a:pt x="140" y="25"/>
                    <a:pt x="140" y="27"/>
                  </a:cubicBezTo>
                  <a:cubicBezTo>
                    <a:pt x="141" y="29"/>
                    <a:pt x="143" y="31"/>
                    <a:pt x="145" y="32"/>
                  </a:cubicBezTo>
                  <a:cubicBezTo>
                    <a:pt x="147" y="31"/>
                    <a:pt x="149" y="30"/>
                    <a:pt x="150" y="29"/>
                  </a:cubicBezTo>
                  <a:cubicBezTo>
                    <a:pt x="152" y="28"/>
                    <a:pt x="154" y="27"/>
                    <a:pt x="157" y="27"/>
                  </a:cubicBezTo>
                  <a:cubicBezTo>
                    <a:pt x="158" y="27"/>
                    <a:pt x="159" y="27"/>
                    <a:pt x="160" y="27"/>
                  </a:cubicBezTo>
                  <a:cubicBezTo>
                    <a:pt x="161" y="28"/>
                    <a:pt x="162" y="28"/>
                    <a:pt x="162" y="28"/>
                  </a:cubicBezTo>
                  <a:cubicBezTo>
                    <a:pt x="163" y="29"/>
                    <a:pt x="163" y="29"/>
                    <a:pt x="164" y="29"/>
                  </a:cubicBezTo>
                  <a:cubicBezTo>
                    <a:pt x="164" y="30"/>
                    <a:pt x="165" y="31"/>
                    <a:pt x="166" y="31"/>
                  </a:cubicBezTo>
                  <a:cubicBezTo>
                    <a:pt x="167" y="32"/>
                    <a:pt x="167" y="32"/>
                    <a:pt x="167" y="33"/>
                  </a:cubicBezTo>
                  <a:cubicBezTo>
                    <a:pt x="168" y="33"/>
                    <a:pt x="168" y="33"/>
                    <a:pt x="168" y="33"/>
                  </a:cubicBezTo>
                  <a:cubicBezTo>
                    <a:pt x="168" y="34"/>
                    <a:pt x="168" y="34"/>
                    <a:pt x="168" y="34"/>
                  </a:cubicBezTo>
                  <a:cubicBezTo>
                    <a:pt x="168" y="34"/>
                    <a:pt x="168" y="34"/>
                    <a:pt x="169" y="34"/>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70" y="35"/>
                    <a:pt x="171" y="35"/>
                    <a:pt x="172" y="36"/>
                  </a:cubicBezTo>
                  <a:cubicBezTo>
                    <a:pt x="174" y="36"/>
                    <a:pt x="176" y="37"/>
                    <a:pt x="178" y="38"/>
                  </a:cubicBezTo>
                  <a:cubicBezTo>
                    <a:pt x="180" y="39"/>
                    <a:pt x="182" y="40"/>
                    <a:pt x="183" y="42"/>
                  </a:cubicBezTo>
                  <a:cubicBezTo>
                    <a:pt x="184" y="43"/>
                    <a:pt x="185" y="44"/>
                    <a:pt x="185" y="46"/>
                  </a:cubicBezTo>
                  <a:cubicBezTo>
                    <a:pt x="186" y="46"/>
                    <a:pt x="186" y="46"/>
                    <a:pt x="187" y="46"/>
                  </a:cubicBezTo>
                  <a:cubicBezTo>
                    <a:pt x="188" y="45"/>
                    <a:pt x="188" y="46"/>
                    <a:pt x="189" y="46"/>
                  </a:cubicBezTo>
                  <a:cubicBezTo>
                    <a:pt x="190" y="46"/>
                    <a:pt x="190" y="46"/>
                    <a:pt x="191" y="46"/>
                  </a:cubicBezTo>
                  <a:cubicBezTo>
                    <a:pt x="194" y="47"/>
                    <a:pt x="194" y="47"/>
                    <a:pt x="194" y="47"/>
                  </a:cubicBezTo>
                  <a:cubicBezTo>
                    <a:pt x="195" y="47"/>
                    <a:pt x="196" y="47"/>
                    <a:pt x="196" y="47"/>
                  </a:cubicBezTo>
                  <a:cubicBezTo>
                    <a:pt x="196" y="47"/>
                    <a:pt x="196" y="47"/>
                    <a:pt x="196" y="47"/>
                  </a:cubicBezTo>
                  <a:cubicBezTo>
                    <a:pt x="196" y="46"/>
                    <a:pt x="195" y="45"/>
                    <a:pt x="194" y="44"/>
                  </a:cubicBezTo>
                  <a:cubicBezTo>
                    <a:pt x="193" y="42"/>
                    <a:pt x="192" y="41"/>
                    <a:pt x="190" y="40"/>
                  </a:cubicBezTo>
                  <a:cubicBezTo>
                    <a:pt x="189" y="39"/>
                    <a:pt x="188" y="39"/>
                    <a:pt x="187" y="38"/>
                  </a:cubicBezTo>
                  <a:cubicBezTo>
                    <a:pt x="186" y="38"/>
                    <a:pt x="185" y="37"/>
                    <a:pt x="184" y="36"/>
                  </a:cubicBezTo>
                  <a:cubicBezTo>
                    <a:pt x="182" y="35"/>
                    <a:pt x="181" y="32"/>
                    <a:pt x="180" y="30"/>
                  </a:cubicBezTo>
                  <a:cubicBezTo>
                    <a:pt x="181" y="32"/>
                    <a:pt x="182" y="34"/>
                    <a:pt x="184" y="36"/>
                  </a:cubicBezTo>
                  <a:cubicBezTo>
                    <a:pt x="186" y="37"/>
                    <a:pt x="187" y="38"/>
                    <a:pt x="189" y="39"/>
                  </a:cubicBezTo>
                  <a:cubicBezTo>
                    <a:pt x="189" y="38"/>
                    <a:pt x="189" y="37"/>
                    <a:pt x="189" y="37"/>
                  </a:cubicBezTo>
                  <a:cubicBezTo>
                    <a:pt x="189" y="36"/>
                    <a:pt x="188" y="35"/>
                    <a:pt x="189" y="34"/>
                  </a:cubicBezTo>
                  <a:cubicBezTo>
                    <a:pt x="189" y="33"/>
                    <a:pt x="189" y="32"/>
                    <a:pt x="189" y="31"/>
                  </a:cubicBezTo>
                  <a:cubicBezTo>
                    <a:pt x="189" y="31"/>
                    <a:pt x="188" y="30"/>
                    <a:pt x="188" y="30"/>
                  </a:cubicBezTo>
                  <a:cubicBezTo>
                    <a:pt x="185" y="29"/>
                    <a:pt x="182" y="28"/>
                    <a:pt x="180" y="27"/>
                  </a:cubicBezTo>
                  <a:cubicBezTo>
                    <a:pt x="179" y="26"/>
                    <a:pt x="179" y="26"/>
                    <a:pt x="179" y="26"/>
                  </a:cubicBezTo>
                  <a:cubicBezTo>
                    <a:pt x="179" y="25"/>
                    <a:pt x="179" y="25"/>
                    <a:pt x="179" y="25"/>
                  </a:cubicBezTo>
                  <a:cubicBezTo>
                    <a:pt x="178" y="25"/>
                    <a:pt x="178" y="24"/>
                    <a:pt x="177" y="23"/>
                  </a:cubicBezTo>
                  <a:cubicBezTo>
                    <a:pt x="177" y="22"/>
                    <a:pt x="176" y="21"/>
                    <a:pt x="175" y="21"/>
                  </a:cubicBezTo>
                  <a:cubicBezTo>
                    <a:pt x="174" y="19"/>
                    <a:pt x="173" y="18"/>
                    <a:pt x="171" y="17"/>
                  </a:cubicBezTo>
                  <a:cubicBezTo>
                    <a:pt x="167" y="14"/>
                    <a:pt x="164" y="13"/>
                    <a:pt x="159" y="12"/>
                  </a:cubicBezTo>
                  <a:cubicBezTo>
                    <a:pt x="159" y="13"/>
                    <a:pt x="160" y="14"/>
                    <a:pt x="159" y="14"/>
                  </a:cubicBezTo>
                  <a:cubicBezTo>
                    <a:pt x="159" y="15"/>
                    <a:pt x="159" y="16"/>
                    <a:pt x="159" y="17"/>
                  </a:cubicBezTo>
                  <a:cubicBezTo>
                    <a:pt x="159" y="17"/>
                    <a:pt x="159" y="17"/>
                    <a:pt x="158" y="17"/>
                  </a:cubicBezTo>
                  <a:cubicBezTo>
                    <a:pt x="160" y="17"/>
                    <a:pt x="161" y="17"/>
                    <a:pt x="162" y="17"/>
                  </a:cubicBezTo>
                  <a:cubicBezTo>
                    <a:pt x="163" y="17"/>
                    <a:pt x="165" y="18"/>
                    <a:pt x="166" y="18"/>
                  </a:cubicBezTo>
                  <a:cubicBezTo>
                    <a:pt x="166" y="18"/>
                    <a:pt x="166" y="18"/>
                    <a:pt x="166" y="18"/>
                  </a:cubicBezTo>
                  <a:cubicBezTo>
                    <a:pt x="166" y="18"/>
                    <a:pt x="166" y="18"/>
                    <a:pt x="166" y="18"/>
                  </a:cubicBezTo>
                  <a:cubicBezTo>
                    <a:pt x="166" y="17"/>
                    <a:pt x="166" y="16"/>
                    <a:pt x="166" y="15"/>
                  </a:cubicBezTo>
                  <a:cubicBezTo>
                    <a:pt x="166" y="16"/>
                    <a:pt x="166" y="17"/>
                    <a:pt x="167" y="18"/>
                  </a:cubicBezTo>
                  <a:cubicBezTo>
                    <a:pt x="167" y="18"/>
                    <a:pt x="167" y="19"/>
                    <a:pt x="167" y="19"/>
                  </a:cubicBezTo>
                  <a:cubicBezTo>
                    <a:pt x="168" y="20"/>
                    <a:pt x="169" y="20"/>
                    <a:pt x="169" y="21"/>
                  </a:cubicBezTo>
                  <a:cubicBezTo>
                    <a:pt x="170" y="22"/>
                    <a:pt x="171" y="23"/>
                    <a:pt x="172" y="24"/>
                  </a:cubicBezTo>
                  <a:cubicBezTo>
                    <a:pt x="172" y="24"/>
                    <a:pt x="172" y="24"/>
                    <a:pt x="172" y="24"/>
                  </a:cubicBezTo>
                  <a:cubicBezTo>
                    <a:pt x="170" y="23"/>
                    <a:pt x="168" y="21"/>
                    <a:pt x="165" y="20"/>
                  </a:cubicBezTo>
                  <a:cubicBezTo>
                    <a:pt x="163" y="19"/>
                    <a:pt x="161" y="18"/>
                    <a:pt x="158" y="18"/>
                  </a:cubicBezTo>
                  <a:cubicBezTo>
                    <a:pt x="158" y="18"/>
                    <a:pt x="157" y="19"/>
                    <a:pt x="157" y="19"/>
                  </a:cubicBezTo>
                  <a:cubicBezTo>
                    <a:pt x="156" y="20"/>
                    <a:pt x="156" y="21"/>
                    <a:pt x="155" y="21"/>
                  </a:cubicBezTo>
                  <a:cubicBezTo>
                    <a:pt x="154" y="21"/>
                    <a:pt x="154" y="21"/>
                    <a:pt x="154" y="21"/>
                  </a:cubicBezTo>
                  <a:cubicBezTo>
                    <a:pt x="155" y="20"/>
                    <a:pt x="156" y="18"/>
                    <a:pt x="157" y="16"/>
                  </a:cubicBezTo>
                  <a:cubicBezTo>
                    <a:pt x="158" y="15"/>
                    <a:pt x="158" y="15"/>
                    <a:pt x="158" y="14"/>
                  </a:cubicBezTo>
                  <a:cubicBezTo>
                    <a:pt x="158" y="13"/>
                    <a:pt x="158" y="13"/>
                    <a:pt x="158" y="12"/>
                  </a:cubicBezTo>
                  <a:cubicBezTo>
                    <a:pt x="158" y="11"/>
                    <a:pt x="158" y="11"/>
                    <a:pt x="158" y="11"/>
                  </a:cubicBezTo>
                  <a:cubicBezTo>
                    <a:pt x="158" y="11"/>
                    <a:pt x="158" y="11"/>
                    <a:pt x="158" y="11"/>
                  </a:cubicBezTo>
                  <a:cubicBezTo>
                    <a:pt x="158" y="11"/>
                    <a:pt x="158" y="11"/>
                    <a:pt x="157" y="11"/>
                  </a:cubicBezTo>
                  <a:cubicBezTo>
                    <a:pt x="157" y="10"/>
                    <a:pt x="157" y="10"/>
                    <a:pt x="156" y="10"/>
                  </a:cubicBezTo>
                  <a:cubicBezTo>
                    <a:pt x="155" y="9"/>
                    <a:pt x="155" y="9"/>
                    <a:pt x="154" y="8"/>
                  </a:cubicBezTo>
                  <a:cubicBezTo>
                    <a:pt x="151" y="8"/>
                    <a:pt x="149" y="7"/>
                    <a:pt x="147" y="7"/>
                  </a:cubicBezTo>
                  <a:cubicBezTo>
                    <a:pt x="145" y="7"/>
                    <a:pt x="142" y="7"/>
                    <a:pt x="140" y="7"/>
                  </a:cubicBezTo>
                  <a:cubicBezTo>
                    <a:pt x="138" y="7"/>
                    <a:pt x="135" y="7"/>
                    <a:pt x="133" y="8"/>
                  </a:cubicBezTo>
                  <a:cubicBezTo>
                    <a:pt x="133" y="7"/>
                    <a:pt x="133" y="7"/>
                    <a:pt x="133" y="7"/>
                  </a:cubicBezTo>
                  <a:cubicBezTo>
                    <a:pt x="135" y="7"/>
                    <a:pt x="136" y="7"/>
                    <a:pt x="138" y="7"/>
                  </a:cubicBezTo>
                  <a:cubicBezTo>
                    <a:pt x="133" y="0"/>
                    <a:pt x="110" y="1"/>
                    <a:pt x="107" y="1"/>
                  </a:cubicBezTo>
                  <a:cubicBezTo>
                    <a:pt x="105" y="1"/>
                    <a:pt x="101" y="5"/>
                    <a:pt x="101" y="5"/>
                  </a:cubicBezTo>
                  <a:cubicBezTo>
                    <a:pt x="101" y="5"/>
                    <a:pt x="99" y="5"/>
                    <a:pt x="97" y="5"/>
                  </a:cubicBezTo>
                  <a:cubicBezTo>
                    <a:pt x="91" y="5"/>
                    <a:pt x="81" y="4"/>
                    <a:pt x="77" y="5"/>
                  </a:cubicBezTo>
                  <a:cubicBezTo>
                    <a:pt x="71" y="6"/>
                    <a:pt x="70" y="12"/>
                    <a:pt x="70" y="12"/>
                  </a:cubicBezTo>
                  <a:cubicBezTo>
                    <a:pt x="70" y="12"/>
                    <a:pt x="63" y="5"/>
                    <a:pt x="57" y="10"/>
                  </a:cubicBezTo>
                  <a:cubicBezTo>
                    <a:pt x="51" y="14"/>
                    <a:pt x="48" y="18"/>
                    <a:pt x="48" y="18"/>
                  </a:cubicBezTo>
                  <a:cubicBezTo>
                    <a:pt x="48" y="18"/>
                    <a:pt x="40" y="20"/>
                    <a:pt x="32" y="27"/>
                  </a:cubicBezTo>
                  <a:cubicBezTo>
                    <a:pt x="32" y="27"/>
                    <a:pt x="32" y="28"/>
                    <a:pt x="32" y="28"/>
                  </a:cubicBezTo>
                  <a:cubicBezTo>
                    <a:pt x="24" y="36"/>
                    <a:pt x="26" y="40"/>
                    <a:pt x="26" y="40"/>
                  </a:cubicBezTo>
                  <a:cubicBezTo>
                    <a:pt x="26" y="40"/>
                    <a:pt x="26" y="40"/>
                    <a:pt x="26" y="40"/>
                  </a:cubicBezTo>
                  <a:cubicBezTo>
                    <a:pt x="26" y="40"/>
                    <a:pt x="26" y="40"/>
                    <a:pt x="26" y="40"/>
                  </a:cubicBezTo>
                  <a:cubicBezTo>
                    <a:pt x="26" y="40"/>
                    <a:pt x="25" y="40"/>
                    <a:pt x="25" y="40"/>
                  </a:cubicBezTo>
                  <a:cubicBezTo>
                    <a:pt x="26" y="40"/>
                    <a:pt x="26" y="40"/>
                    <a:pt x="26" y="40"/>
                  </a:cubicBezTo>
                  <a:cubicBezTo>
                    <a:pt x="26" y="40"/>
                    <a:pt x="26" y="40"/>
                    <a:pt x="26" y="40"/>
                  </a:cubicBezTo>
                  <a:cubicBezTo>
                    <a:pt x="26" y="40"/>
                    <a:pt x="26" y="40"/>
                    <a:pt x="26" y="40"/>
                  </a:cubicBezTo>
                  <a:cubicBezTo>
                    <a:pt x="26" y="40"/>
                    <a:pt x="27" y="40"/>
                    <a:pt x="27" y="41"/>
                  </a:cubicBezTo>
                  <a:cubicBezTo>
                    <a:pt x="27" y="41"/>
                    <a:pt x="27" y="41"/>
                    <a:pt x="28" y="41"/>
                  </a:cubicBezTo>
                  <a:cubicBezTo>
                    <a:pt x="28" y="41"/>
                    <a:pt x="29" y="41"/>
                    <a:pt x="30" y="41"/>
                  </a:cubicBezTo>
                  <a:cubicBezTo>
                    <a:pt x="32" y="41"/>
                    <a:pt x="34" y="41"/>
                    <a:pt x="35" y="40"/>
                  </a:cubicBezTo>
                  <a:cubicBezTo>
                    <a:pt x="34" y="41"/>
                    <a:pt x="32" y="42"/>
                    <a:pt x="30" y="42"/>
                  </a:cubicBezTo>
                  <a:cubicBezTo>
                    <a:pt x="29" y="42"/>
                    <a:pt x="28" y="42"/>
                    <a:pt x="27" y="42"/>
                  </a:cubicBezTo>
                  <a:cubicBezTo>
                    <a:pt x="27" y="42"/>
                    <a:pt x="27" y="42"/>
                    <a:pt x="27" y="42"/>
                  </a:cubicBezTo>
                  <a:cubicBezTo>
                    <a:pt x="26" y="43"/>
                    <a:pt x="25" y="44"/>
                    <a:pt x="23" y="45"/>
                  </a:cubicBezTo>
                  <a:cubicBezTo>
                    <a:pt x="22" y="47"/>
                    <a:pt x="21" y="48"/>
                    <a:pt x="20" y="49"/>
                  </a:cubicBezTo>
                  <a:cubicBezTo>
                    <a:pt x="18" y="52"/>
                    <a:pt x="16" y="55"/>
                    <a:pt x="15" y="59"/>
                  </a:cubicBezTo>
                  <a:cubicBezTo>
                    <a:pt x="16" y="55"/>
                    <a:pt x="17" y="52"/>
                    <a:pt x="19" y="49"/>
                  </a:cubicBezTo>
                  <a:cubicBezTo>
                    <a:pt x="20" y="47"/>
                    <a:pt x="21" y="46"/>
                    <a:pt x="23" y="45"/>
                  </a:cubicBezTo>
                  <a:cubicBezTo>
                    <a:pt x="24" y="44"/>
                    <a:pt x="25" y="42"/>
                    <a:pt x="26" y="42"/>
                  </a:cubicBezTo>
                  <a:cubicBezTo>
                    <a:pt x="25" y="41"/>
                    <a:pt x="25" y="41"/>
                    <a:pt x="25" y="41"/>
                  </a:cubicBezTo>
                  <a:cubicBezTo>
                    <a:pt x="25" y="41"/>
                    <a:pt x="25" y="41"/>
                    <a:pt x="25" y="41"/>
                  </a:cubicBezTo>
                  <a:cubicBezTo>
                    <a:pt x="25" y="40"/>
                    <a:pt x="25" y="40"/>
                    <a:pt x="25" y="40"/>
                  </a:cubicBezTo>
                  <a:cubicBezTo>
                    <a:pt x="21" y="43"/>
                    <a:pt x="7" y="55"/>
                    <a:pt x="11" y="63"/>
                  </a:cubicBezTo>
                  <a:cubicBezTo>
                    <a:pt x="11" y="63"/>
                    <a:pt x="2" y="72"/>
                    <a:pt x="6" y="81"/>
                  </a:cubicBezTo>
                  <a:cubicBezTo>
                    <a:pt x="6" y="81"/>
                    <a:pt x="0" y="86"/>
                    <a:pt x="8" y="98"/>
                  </a:cubicBezTo>
                  <a:cubicBezTo>
                    <a:pt x="8" y="98"/>
                    <a:pt x="8" y="98"/>
                    <a:pt x="8" y="98"/>
                  </a:cubicBezTo>
                  <a:cubicBezTo>
                    <a:pt x="8" y="98"/>
                    <a:pt x="8" y="98"/>
                    <a:pt x="8" y="99"/>
                  </a:cubicBezTo>
                  <a:cubicBezTo>
                    <a:pt x="8" y="99"/>
                    <a:pt x="9" y="100"/>
                    <a:pt x="9" y="102"/>
                  </a:cubicBezTo>
                  <a:cubicBezTo>
                    <a:pt x="10" y="103"/>
                    <a:pt x="13" y="105"/>
                    <a:pt x="14" y="106"/>
                  </a:cubicBezTo>
                  <a:cubicBezTo>
                    <a:pt x="16" y="107"/>
                    <a:pt x="17" y="108"/>
                    <a:pt x="18" y="109"/>
                  </a:cubicBezTo>
                  <a:cubicBezTo>
                    <a:pt x="21" y="111"/>
                    <a:pt x="24" y="112"/>
                    <a:pt x="28" y="113"/>
                  </a:cubicBezTo>
                  <a:cubicBezTo>
                    <a:pt x="28" y="113"/>
                    <a:pt x="28" y="113"/>
                    <a:pt x="28" y="113"/>
                  </a:cubicBezTo>
                  <a:cubicBezTo>
                    <a:pt x="32" y="113"/>
                    <a:pt x="32" y="113"/>
                    <a:pt x="32" y="113"/>
                  </a:cubicBezTo>
                  <a:cubicBezTo>
                    <a:pt x="29" y="114"/>
                    <a:pt x="29" y="114"/>
                    <a:pt x="29" y="114"/>
                  </a:cubicBezTo>
                  <a:cubicBezTo>
                    <a:pt x="30" y="114"/>
                    <a:pt x="31" y="115"/>
                    <a:pt x="32" y="116"/>
                  </a:cubicBezTo>
                  <a:cubicBezTo>
                    <a:pt x="31" y="115"/>
                    <a:pt x="29" y="114"/>
                    <a:pt x="28" y="114"/>
                  </a:cubicBezTo>
                  <a:cubicBezTo>
                    <a:pt x="28" y="114"/>
                    <a:pt x="28" y="114"/>
                    <a:pt x="28" y="114"/>
                  </a:cubicBezTo>
                  <a:cubicBezTo>
                    <a:pt x="28" y="114"/>
                    <a:pt x="28" y="114"/>
                    <a:pt x="28" y="114"/>
                  </a:cubicBezTo>
                  <a:cubicBezTo>
                    <a:pt x="27" y="114"/>
                    <a:pt x="27" y="114"/>
                    <a:pt x="27" y="114"/>
                  </a:cubicBezTo>
                  <a:cubicBezTo>
                    <a:pt x="24" y="114"/>
                    <a:pt x="20" y="112"/>
                    <a:pt x="17" y="111"/>
                  </a:cubicBezTo>
                  <a:cubicBezTo>
                    <a:pt x="16" y="110"/>
                    <a:pt x="14" y="109"/>
                    <a:pt x="13" y="108"/>
                  </a:cubicBezTo>
                  <a:cubicBezTo>
                    <a:pt x="12" y="108"/>
                    <a:pt x="12" y="107"/>
                    <a:pt x="12" y="107"/>
                  </a:cubicBezTo>
                  <a:cubicBezTo>
                    <a:pt x="10" y="104"/>
                    <a:pt x="10" y="104"/>
                    <a:pt x="10" y="104"/>
                  </a:cubicBezTo>
                  <a:cubicBezTo>
                    <a:pt x="9" y="102"/>
                    <a:pt x="9" y="102"/>
                    <a:pt x="9" y="102"/>
                  </a:cubicBezTo>
                  <a:cubicBezTo>
                    <a:pt x="9" y="102"/>
                    <a:pt x="9" y="103"/>
                    <a:pt x="10" y="103"/>
                  </a:cubicBezTo>
                  <a:cubicBezTo>
                    <a:pt x="11" y="108"/>
                    <a:pt x="14" y="114"/>
                    <a:pt x="20" y="117"/>
                  </a:cubicBezTo>
                  <a:cubicBezTo>
                    <a:pt x="21" y="118"/>
                    <a:pt x="22" y="118"/>
                    <a:pt x="23" y="118"/>
                  </a:cubicBezTo>
                  <a:cubicBezTo>
                    <a:pt x="25" y="118"/>
                    <a:pt x="26" y="118"/>
                    <a:pt x="28" y="118"/>
                  </a:cubicBezTo>
                  <a:cubicBezTo>
                    <a:pt x="31" y="119"/>
                    <a:pt x="34" y="119"/>
                    <a:pt x="37" y="119"/>
                  </a:cubicBezTo>
                  <a:cubicBezTo>
                    <a:pt x="42" y="119"/>
                    <a:pt x="42" y="119"/>
                    <a:pt x="42" y="119"/>
                  </a:cubicBezTo>
                  <a:cubicBezTo>
                    <a:pt x="44" y="120"/>
                    <a:pt x="45" y="120"/>
                    <a:pt x="47" y="120"/>
                  </a:cubicBezTo>
                  <a:cubicBezTo>
                    <a:pt x="49" y="120"/>
                    <a:pt x="50" y="120"/>
                    <a:pt x="52" y="121"/>
                  </a:cubicBezTo>
                  <a:cubicBezTo>
                    <a:pt x="52" y="120"/>
                    <a:pt x="51" y="120"/>
                    <a:pt x="51" y="120"/>
                  </a:cubicBezTo>
                  <a:cubicBezTo>
                    <a:pt x="51" y="120"/>
                    <a:pt x="51" y="120"/>
                    <a:pt x="51" y="119"/>
                  </a:cubicBezTo>
                  <a:cubicBezTo>
                    <a:pt x="50" y="118"/>
                    <a:pt x="49" y="116"/>
                    <a:pt x="49" y="115"/>
                  </a:cubicBezTo>
                  <a:cubicBezTo>
                    <a:pt x="44" y="115"/>
                    <a:pt x="39" y="114"/>
                    <a:pt x="34" y="112"/>
                  </a:cubicBezTo>
                  <a:cubicBezTo>
                    <a:pt x="33" y="112"/>
                    <a:pt x="32" y="111"/>
                    <a:pt x="30" y="110"/>
                  </a:cubicBezTo>
                  <a:cubicBezTo>
                    <a:pt x="30" y="110"/>
                    <a:pt x="29" y="110"/>
                    <a:pt x="28" y="109"/>
                  </a:cubicBezTo>
                  <a:cubicBezTo>
                    <a:pt x="28" y="109"/>
                    <a:pt x="28" y="108"/>
                    <a:pt x="27" y="107"/>
                  </a:cubicBezTo>
                  <a:cubicBezTo>
                    <a:pt x="26" y="105"/>
                    <a:pt x="23" y="104"/>
                    <a:pt x="20" y="103"/>
                  </a:cubicBezTo>
                  <a:cubicBezTo>
                    <a:pt x="22" y="103"/>
                    <a:pt x="23" y="104"/>
                    <a:pt x="24" y="104"/>
                  </a:cubicBezTo>
                  <a:cubicBezTo>
                    <a:pt x="25" y="105"/>
                    <a:pt x="26" y="105"/>
                    <a:pt x="27" y="106"/>
                  </a:cubicBezTo>
                  <a:cubicBezTo>
                    <a:pt x="27" y="105"/>
                    <a:pt x="27" y="105"/>
                    <a:pt x="27" y="104"/>
                  </a:cubicBezTo>
                  <a:cubicBezTo>
                    <a:pt x="26" y="103"/>
                    <a:pt x="26" y="102"/>
                    <a:pt x="26" y="102"/>
                  </a:cubicBezTo>
                  <a:cubicBezTo>
                    <a:pt x="26" y="102"/>
                    <a:pt x="27" y="103"/>
                    <a:pt x="27" y="104"/>
                  </a:cubicBezTo>
                  <a:cubicBezTo>
                    <a:pt x="27" y="105"/>
                    <a:pt x="28" y="106"/>
                    <a:pt x="28" y="107"/>
                  </a:cubicBezTo>
                  <a:cubicBezTo>
                    <a:pt x="28" y="107"/>
                    <a:pt x="29" y="108"/>
                    <a:pt x="29" y="108"/>
                  </a:cubicBezTo>
                  <a:cubicBezTo>
                    <a:pt x="30" y="109"/>
                    <a:pt x="30" y="109"/>
                    <a:pt x="31" y="109"/>
                  </a:cubicBezTo>
                  <a:cubicBezTo>
                    <a:pt x="32" y="110"/>
                    <a:pt x="33" y="110"/>
                    <a:pt x="35" y="111"/>
                  </a:cubicBezTo>
                  <a:cubicBezTo>
                    <a:pt x="37" y="111"/>
                    <a:pt x="40" y="112"/>
                    <a:pt x="43" y="112"/>
                  </a:cubicBezTo>
                  <a:cubicBezTo>
                    <a:pt x="45" y="112"/>
                    <a:pt x="47" y="112"/>
                    <a:pt x="50" y="112"/>
                  </a:cubicBezTo>
                  <a:cubicBezTo>
                    <a:pt x="50" y="111"/>
                    <a:pt x="50" y="110"/>
                    <a:pt x="50" y="109"/>
                  </a:cubicBezTo>
                  <a:cubicBezTo>
                    <a:pt x="51" y="107"/>
                    <a:pt x="51" y="106"/>
                    <a:pt x="52" y="104"/>
                  </a:cubicBezTo>
                  <a:cubicBezTo>
                    <a:pt x="52" y="104"/>
                    <a:pt x="52" y="103"/>
                    <a:pt x="53" y="102"/>
                  </a:cubicBezTo>
                  <a:cubicBezTo>
                    <a:pt x="52" y="102"/>
                    <a:pt x="51" y="101"/>
                    <a:pt x="50" y="101"/>
                  </a:cubicBezTo>
                  <a:cubicBezTo>
                    <a:pt x="49" y="99"/>
                    <a:pt x="47" y="98"/>
                    <a:pt x="47" y="95"/>
                  </a:cubicBezTo>
                  <a:cubicBezTo>
                    <a:pt x="47" y="95"/>
                    <a:pt x="47" y="95"/>
                    <a:pt x="47" y="95"/>
                  </a:cubicBezTo>
                  <a:cubicBezTo>
                    <a:pt x="48" y="97"/>
                    <a:pt x="50" y="98"/>
                    <a:pt x="51" y="99"/>
                  </a:cubicBezTo>
                  <a:cubicBezTo>
                    <a:pt x="53" y="100"/>
                    <a:pt x="55" y="101"/>
                    <a:pt x="57" y="101"/>
                  </a:cubicBezTo>
                  <a:cubicBezTo>
                    <a:pt x="61" y="102"/>
                    <a:pt x="64" y="101"/>
                    <a:pt x="68" y="100"/>
                  </a:cubicBezTo>
                  <a:cubicBezTo>
                    <a:pt x="68" y="100"/>
                    <a:pt x="68" y="100"/>
                    <a:pt x="68" y="100"/>
                  </a:cubicBezTo>
                  <a:cubicBezTo>
                    <a:pt x="67" y="102"/>
                    <a:pt x="65" y="103"/>
                    <a:pt x="63" y="103"/>
                  </a:cubicBezTo>
                  <a:cubicBezTo>
                    <a:pt x="61" y="104"/>
                    <a:pt x="58" y="104"/>
                    <a:pt x="56" y="103"/>
                  </a:cubicBezTo>
                  <a:cubicBezTo>
                    <a:pt x="55" y="103"/>
                    <a:pt x="54" y="103"/>
                    <a:pt x="54" y="103"/>
                  </a:cubicBezTo>
                  <a:cubicBezTo>
                    <a:pt x="53" y="105"/>
                    <a:pt x="52" y="107"/>
                    <a:pt x="52" y="109"/>
                  </a:cubicBezTo>
                  <a:cubicBezTo>
                    <a:pt x="52" y="111"/>
                    <a:pt x="52" y="112"/>
                    <a:pt x="52" y="114"/>
                  </a:cubicBezTo>
                  <a:cubicBezTo>
                    <a:pt x="52" y="115"/>
                    <a:pt x="52" y="117"/>
                    <a:pt x="53" y="118"/>
                  </a:cubicBezTo>
                  <a:cubicBezTo>
                    <a:pt x="54" y="119"/>
                    <a:pt x="55" y="120"/>
                    <a:pt x="56" y="121"/>
                  </a:cubicBezTo>
                  <a:cubicBezTo>
                    <a:pt x="57" y="122"/>
                    <a:pt x="58" y="122"/>
                    <a:pt x="60" y="123"/>
                  </a:cubicBezTo>
                  <a:cubicBezTo>
                    <a:pt x="62" y="124"/>
                    <a:pt x="65" y="125"/>
                    <a:pt x="68" y="126"/>
                  </a:cubicBezTo>
                  <a:cubicBezTo>
                    <a:pt x="74" y="127"/>
                    <a:pt x="80" y="128"/>
                    <a:pt x="86" y="129"/>
                  </a:cubicBezTo>
                  <a:cubicBezTo>
                    <a:pt x="89" y="129"/>
                    <a:pt x="92" y="130"/>
                    <a:pt x="95" y="130"/>
                  </a:cubicBezTo>
                  <a:cubicBezTo>
                    <a:pt x="96" y="130"/>
                    <a:pt x="98" y="130"/>
                    <a:pt x="99" y="129"/>
                  </a:cubicBezTo>
                  <a:cubicBezTo>
                    <a:pt x="101" y="129"/>
                    <a:pt x="102" y="128"/>
                    <a:pt x="103" y="127"/>
                  </a:cubicBezTo>
                  <a:cubicBezTo>
                    <a:pt x="103" y="127"/>
                    <a:pt x="103" y="126"/>
                    <a:pt x="103" y="126"/>
                  </a:cubicBezTo>
                  <a:cubicBezTo>
                    <a:pt x="103" y="126"/>
                    <a:pt x="103" y="126"/>
                    <a:pt x="103" y="126"/>
                  </a:cubicBezTo>
                  <a:cubicBezTo>
                    <a:pt x="103" y="126"/>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4" y="128"/>
                    <a:pt x="104" y="129"/>
                    <a:pt x="105" y="130"/>
                  </a:cubicBezTo>
                  <a:cubicBezTo>
                    <a:pt x="106" y="131"/>
                    <a:pt x="107" y="131"/>
                    <a:pt x="108" y="132"/>
                  </a:cubicBezTo>
                  <a:cubicBezTo>
                    <a:pt x="110" y="132"/>
                    <a:pt x="113" y="133"/>
                    <a:pt x="115" y="133"/>
                  </a:cubicBezTo>
                  <a:cubicBezTo>
                    <a:pt x="120" y="133"/>
                    <a:pt x="125" y="134"/>
                    <a:pt x="130" y="134"/>
                  </a:cubicBezTo>
                  <a:cubicBezTo>
                    <a:pt x="130" y="134"/>
                    <a:pt x="130" y="134"/>
                    <a:pt x="130" y="134"/>
                  </a:cubicBezTo>
                  <a:cubicBezTo>
                    <a:pt x="128" y="135"/>
                    <a:pt x="127" y="135"/>
                    <a:pt x="126" y="135"/>
                  </a:cubicBezTo>
                  <a:cubicBezTo>
                    <a:pt x="124" y="135"/>
                    <a:pt x="124" y="135"/>
                    <a:pt x="124" y="135"/>
                  </a:cubicBezTo>
                  <a:cubicBezTo>
                    <a:pt x="124" y="135"/>
                    <a:pt x="125" y="135"/>
                    <a:pt x="125" y="136"/>
                  </a:cubicBezTo>
                  <a:cubicBezTo>
                    <a:pt x="126" y="137"/>
                    <a:pt x="126" y="138"/>
                    <a:pt x="127" y="138"/>
                  </a:cubicBezTo>
                  <a:cubicBezTo>
                    <a:pt x="129" y="140"/>
                    <a:pt x="130" y="141"/>
                    <a:pt x="132" y="142"/>
                  </a:cubicBezTo>
                  <a:cubicBezTo>
                    <a:pt x="130" y="141"/>
                    <a:pt x="128" y="140"/>
                    <a:pt x="127" y="139"/>
                  </a:cubicBezTo>
                  <a:cubicBezTo>
                    <a:pt x="126" y="138"/>
                    <a:pt x="125" y="138"/>
                    <a:pt x="124" y="137"/>
                  </a:cubicBezTo>
                  <a:cubicBezTo>
                    <a:pt x="124" y="136"/>
                    <a:pt x="123" y="136"/>
                    <a:pt x="123" y="135"/>
                  </a:cubicBezTo>
                  <a:cubicBezTo>
                    <a:pt x="122" y="135"/>
                    <a:pt x="122" y="135"/>
                    <a:pt x="122" y="135"/>
                  </a:cubicBezTo>
                  <a:cubicBezTo>
                    <a:pt x="120" y="135"/>
                    <a:pt x="118" y="135"/>
                    <a:pt x="116" y="135"/>
                  </a:cubicBezTo>
                  <a:cubicBezTo>
                    <a:pt x="107" y="136"/>
                    <a:pt x="97" y="137"/>
                    <a:pt x="88" y="137"/>
                  </a:cubicBezTo>
                  <a:cubicBezTo>
                    <a:pt x="85" y="137"/>
                    <a:pt x="82" y="137"/>
                    <a:pt x="80" y="136"/>
                  </a:cubicBezTo>
                  <a:cubicBezTo>
                    <a:pt x="78" y="136"/>
                    <a:pt x="78" y="136"/>
                    <a:pt x="78" y="136"/>
                  </a:cubicBezTo>
                  <a:cubicBezTo>
                    <a:pt x="77" y="136"/>
                    <a:pt x="76" y="136"/>
                    <a:pt x="76" y="136"/>
                  </a:cubicBezTo>
                  <a:cubicBezTo>
                    <a:pt x="74" y="135"/>
                    <a:pt x="73" y="134"/>
                    <a:pt x="72" y="133"/>
                  </a:cubicBezTo>
                  <a:cubicBezTo>
                    <a:pt x="70" y="132"/>
                    <a:pt x="68" y="130"/>
                    <a:pt x="65" y="128"/>
                  </a:cubicBezTo>
                  <a:cubicBezTo>
                    <a:pt x="63" y="128"/>
                    <a:pt x="61" y="127"/>
                    <a:pt x="58" y="126"/>
                  </a:cubicBezTo>
                  <a:cubicBezTo>
                    <a:pt x="57" y="125"/>
                    <a:pt x="55" y="124"/>
                    <a:pt x="54" y="123"/>
                  </a:cubicBezTo>
                  <a:cubicBezTo>
                    <a:pt x="54" y="123"/>
                    <a:pt x="53" y="122"/>
                    <a:pt x="53" y="122"/>
                  </a:cubicBezTo>
                  <a:cubicBezTo>
                    <a:pt x="48" y="122"/>
                    <a:pt x="42" y="122"/>
                    <a:pt x="37" y="121"/>
                  </a:cubicBezTo>
                  <a:cubicBezTo>
                    <a:pt x="34" y="121"/>
                    <a:pt x="32" y="121"/>
                    <a:pt x="29" y="120"/>
                  </a:cubicBezTo>
                  <a:cubicBezTo>
                    <a:pt x="38" y="134"/>
                    <a:pt x="52" y="149"/>
                    <a:pt x="68" y="150"/>
                  </a:cubicBezTo>
                  <a:cubicBezTo>
                    <a:pt x="84" y="150"/>
                    <a:pt x="99" y="139"/>
                    <a:pt x="100" y="138"/>
                  </a:cubicBezTo>
                  <a:cubicBezTo>
                    <a:pt x="99" y="138"/>
                    <a:pt x="99" y="137"/>
                    <a:pt x="99" y="137"/>
                  </a:cubicBezTo>
                  <a:close/>
                  <a:moveTo>
                    <a:pt x="132" y="106"/>
                  </a:moveTo>
                  <a:cubicBezTo>
                    <a:pt x="134" y="106"/>
                    <a:pt x="136" y="106"/>
                    <a:pt x="139" y="106"/>
                  </a:cubicBezTo>
                  <a:cubicBezTo>
                    <a:pt x="140" y="107"/>
                    <a:pt x="140" y="107"/>
                    <a:pt x="140" y="107"/>
                  </a:cubicBezTo>
                  <a:cubicBezTo>
                    <a:pt x="141" y="107"/>
                    <a:pt x="142" y="107"/>
                    <a:pt x="142" y="107"/>
                  </a:cubicBezTo>
                  <a:cubicBezTo>
                    <a:pt x="143" y="108"/>
                    <a:pt x="144" y="108"/>
                    <a:pt x="145" y="109"/>
                  </a:cubicBezTo>
                  <a:cubicBezTo>
                    <a:pt x="147" y="110"/>
                    <a:pt x="149" y="112"/>
                    <a:pt x="150" y="114"/>
                  </a:cubicBezTo>
                  <a:cubicBezTo>
                    <a:pt x="152" y="115"/>
                    <a:pt x="153" y="117"/>
                    <a:pt x="155" y="119"/>
                  </a:cubicBezTo>
                  <a:cubicBezTo>
                    <a:pt x="155" y="119"/>
                    <a:pt x="155" y="120"/>
                    <a:pt x="155" y="120"/>
                  </a:cubicBezTo>
                  <a:cubicBezTo>
                    <a:pt x="155" y="120"/>
                    <a:pt x="155" y="121"/>
                    <a:pt x="155" y="121"/>
                  </a:cubicBezTo>
                  <a:cubicBezTo>
                    <a:pt x="155" y="121"/>
                    <a:pt x="155" y="121"/>
                    <a:pt x="155" y="121"/>
                  </a:cubicBezTo>
                  <a:cubicBezTo>
                    <a:pt x="155" y="122"/>
                    <a:pt x="155" y="123"/>
                    <a:pt x="155" y="123"/>
                  </a:cubicBezTo>
                  <a:cubicBezTo>
                    <a:pt x="155" y="125"/>
                    <a:pt x="154" y="126"/>
                    <a:pt x="153" y="127"/>
                  </a:cubicBezTo>
                  <a:cubicBezTo>
                    <a:pt x="152" y="129"/>
                    <a:pt x="150" y="130"/>
                    <a:pt x="148" y="132"/>
                  </a:cubicBezTo>
                  <a:cubicBezTo>
                    <a:pt x="146" y="133"/>
                    <a:pt x="145" y="134"/>
                    <a:pt x="143" y="135"/>
                  </a:cubicBezTo>
                  <a:cubicBezTo>
                    <a:pt x="140" y="136"/>
                    <a:pt x="138" y="137"/>
                    <a:pt x="136" y="138"/>
                  </a:cubicBezTo>
                  <a:cubicBezTo>
                    <a:pt x="136" y="138"/>
                    <a:pt x="136" y="138"/>
                    <a:pt x="136" y="138"/>
                  </a:cubicBezTo>
                  <a:cubicBezTo>
                    <a:pt x="140" y="136"/>
                    <a:pt x="144" y="134"/>
                    <a:pt x="148" y="131"/>
                  </a:cubicBezTo>
                  <a:cubicBezTo>
                    <a:pt x="149" y="129"/>
                    <a:pt x="151" y="128"/>
                    <a:pt x="152" y="126"/>
                  </a:cubicBezTo>
                  <a:cubicBezTo>
                    <a:pt x="153" y="125"/>
                    <a:pt x="153" y="124"/>
                    <a:pt x="153" y="123"/>
                  </a:cubicBezTo>
                  <a:cubicBezTo>
                    <a:pt x="154" y="122"/>
                    <a:pt x="154" y="122"/>
                    <a:pt x="154" y="121"/>
                  </a:cubicBezTo>
                  <a:cubicBezTo>
                    <a:pt x="154" y="121"/>
                    <a:pt x="153" y="120"/>
                    <a:pt x="153" y="120"/>
                  </a:cubicBezTo>
                  <a:cubicBezTo>
                    <a:pt x="152" y="118"/>
                    <a:pt x="151" y="116"/>
                    <a:pt x="149" y="115"/>
                  </a:cubicBezTo>
                  <a:cubicBezTo>
                    <a:pt x="148" y="113"/>
                    <a:pt x="146" y="111"/>
                    <a:pt x="144" y="110"/>
                  </a:cubicBezTo>
                  <a:cubicBezTo>
                    <a:pt x="143" y="109"/>
                    <a:pt x="141" y="107"/>
                    <a:pt x="139" y="107"/>
                  </a:cubicBezTo>
                  <a:cubicBezTo>
                    <a:pt x="132" y="106"/>
                    <a:pt x="132" y="106"/>
                    <a:pt x="132" y="106"/>
                  </a:cubicBezTo>
                  <a:close/>
                  <a:moveTo>
                    <a:pt x="83" y="8"/>
                  </a:moveTo>
                  <a:cubicBezTo>
                    <a:pt x="83" y="8"/>
                    <a:pt x="84" y="8"/>
                    <a:pt x="85" y="8"/>
                  </a:cubicBezTo>
                  <a:cubicBezTo>
                    <a:pt x="86" y="7"/>
                    <a:pt x="87" y="7"/>
                    <a:pt x="89" y="6"/>
                  </a:cubicBezTo>
                  <a:cubicBezTo>
                    <a:pt x="91" y="6"/>
                    <a:pt x="94" y="5"/>
                    <a:pt x="97" y="5"/>
                  </a:cubicBezTo>
                  <a:cubicBezTo>
                    <a:pt x="97" y="5"/>
                    <a:pt x="97" y="5"/>
                    <a:pt x="97" y="5"/>
                  </a:cubicBezTo>
                  <a:cubicBezTo>
                    <a:pt x="96" y="6"/>
                    <a:pt x="94" y="6"/>
                    <a:pt x="93" y="7"/>
                  </a:cubicBezTo>
                  <a:cubicBezTo>
                    <a:pt x="92" y="7"/>
                    <a:pt x="90" y="8"/>
                    <a:pt x="89" y="8"/>
                  </a:cubicBezTo>
                  <a:cubicBezTo>
                    <a:pt x="85" y="9"/>
                    <a:pt x="85" y="9"/>
                    <a:pt x="85" y="9"/>
                  </a:cubicBezTo>
                  <a:cubicBezTo>
                    <a:pt x="84" y="9"/>
                    <a:pt x="84" y="9"/>
                    <a:pt x="83" y="9"/>
                  </a:cubicBezTo>
                  <a:cubicBezTo>
                    <a:pt x="83" y="9"/>
                    <a:pt x="82" y="10"/>
                    <a:pt x="81" y="10"/>
                  </a:cubicBezTo>
                  <a:cubicBezTo>
                    <a:pt x="81" y="10"/>
                    <a:pt x="81" y="10"/>
                    <a:pt x="81" y="10"/>
                  </a:cubicBezTo>
                  <a:cubicBezTo>
                    <a:pt x="82" y="9"/>
                    <a:pt x="82" y="9"/>
                    <a:pt x="83" y="8"/>
                  </a:cubicBezTo>
                  <a:close/>
                  <a:moveTo>
                    <a:pt x="35" y="31"/>
                  </a:moveTo>
                  <a:cubicBezTo>
                    <a:pt x="38" y="29"/>
                    <a:pt x="42" y="27"/>
                    <a:pt x="45" y="26"/>
                  </a:cubicBezTo>
                  <a:cubicBezTo>
                    <a:pt x="47" y="25"/>
                    <a:pt x="49" y="24"/>
                    <a:pt x="51" y="24"/>
                  </a:cubicBezTo>
                  <a:cubicBezTo>
                    <a:pt x="52" y="24"/>
                    <a:pt x="53" y="23"/>
                    <a:pt x="54" y="23"/>
                  </a:cubicBezTo>
                  <a:cubicBezTo>
                    <a:pt x="54" y="23"/>
                    <a:pt x="54" y="23"/>
                    <a:pt x="54" y="23"/>
                  </a:cubicBezTo>
                  <a:cubicBezTo>
                    <a:pt x="54" y="22"/>
                    <a:pt x="54" y="20"/>
                    <a:pt x="55" y="19"/>
                  </a:cubicBezTo>
                  <a:cubicBezTo>
                    <a:pt x="55" y="18"/>
                    <a:pt x="56" y="17"/>
                    <a:pt x="56" y="16"/>
                  </a:cubicBezTo>
                  <a:cubicBezTo>
                    <a:pt x="56" y="17"/>
                    <a:pt x="55" y="18"/>
                    <a:pt x="55" y="19"/>
                  </a:cubicBezTo>
                  <a:cubicBezTo>
                    <a:pt x="55" y="21"/>
                    <a:pt x="55" y="22"/>
                    <a:pt x="56" y="22"/>
                  </a:cubicBezTo>
                  <a:cubicBezTo>
                    <a:pt x="56" y="23"/>
                    <a:pt x="57" y="23"/>
                    <a:pt x="58" y="23"/>
                  </a:cubicBezTo>
                  <a:cubicBezTo>
                    <a:pt x="58" y="23"/>
                    <a:pt x="59" y="23"/>
                    <a:pt x="59" y="23"/>
                  </a:cubicBezTo>
                  <a:cubicBezTo>
                    <a:pt x="60" y="23"/>
                    <a:pt x="61" y="22"/>
                    <a:pt x="61" y="22"/>
                  </a:cubicBezTo>
                  <a:cubicBezTo>
                    <a:pt x="63" y="20"/>
                    <a:pt x="64" y="19"/>
                    <a:pt x="66" y="17"/>
                  </a:cubicBezTo>
                  <a:cubicBezTo>
                    <a:pt x="66" y="17"/>
                    <a:pt x="66" y="17"/>
                    <a:pt x="66" y="17"/>
                  </a:cubicBezTo>
                  <a:cubicBezTo>
                    <a:pt x="65" y="19"/>
                    <a:pt x="64" y="21"/>
                    <a:pt x="63" y="23"/>
                  </a:cubicBezTo>
                  <a:cubicBezTo>
                    <a:pt x="62" y="24"/>
                    <a:pt x="61" y="24"/>
                    <a:pt x="61" y="25"/>
                  </a:cubicBezTo>
                  <a:cubicBezTo>
                    <a:pt x="61" y="25"/>
                    <a:pt x="59" y="27"/>
                    <a:pt x="58" y="28"/>
                  </a:cubicBezTo>
                  <a:cubicBezTo>
                    <a:pt x="56" y="29"/>
                    <a:pt x="54" y="30"/>
                    <a:pt x="53" y="32"/>
                  </a:cubicBezTo>
                  <a:cubicBezTo>
                    <a:pt x="53" y="32"/>
                    <a:pt x="52" y="33"/>
                    <a:pt x="52" y="33"/>
                  </a:cubicBezTo>
                  <a:cubicBezTo>
                    <a:pt x="52" y="34"/>
                    <a:pt x="53" y="34"/>
                    <a:pt x="53" y="35"/>
                  </a:cubicBezTo>
                  <a:cubicBezTo>
                    <a:pt x="53" y="35"/>
                    <a:pt x="53" y="35"/>
                    <a:pt x="53" y="35"/>
                  </a:cubicBezTo>
                  <a:cubicBezTo>
                    <a:pt x="54" y="34"/>
                    <a:pt x="54" y="34"/>
                    <a:pt x="54" y="34"/>
                  </a:cubicBezTo>
                  <a:cubicBezTo>
                    <a:pt x="58" y="33"/>
                    <a:pt x="61" y="32"/>
                    <a:pt x="64" y="30"/>
                  </a:cubicBezTo>
                  <a:cubicBezTo>
                    <a:pt x="67" y="29"/>
                    <a:pt x="67" y="29"/>
                    <a:pt x="67" y="29"/>
                  </a:cubicBezTo>
                  <a:cubicBezTo>
                    <a:pt x="67" y="29"/>
                    <a:pt x="67" y="29"/>
                    <a:pt x="67" y="29"/>
                  </a:cubicBezTo>
                  <a:cubicBezTo>
                    <a:pt x="68" y="28"/>
                    <a:pt x="68" y="28"/>
                    <a:pt x="68" y="28"/>
                  </a:cubicBezTo>
                  <a:cubicBezTo>
                    <a:pt x="69" y="28"/>
                    <a:pt x="69" y="28"/>
                    <a:pt x="70" y="28"/>
                  </a:cubicBezTo>
                  <a:cubicBezTo>
                    <a:pt x="72" y="27"/>
                    <a:pt x="75" y="27"/>
                    <a:pt x="77" y="28"/>
                  </a:cubicBezTo>
                  <a:cubicBezTo>
                    <a:pt x="78" y="29"/>
                    <a:pt x="79" y="30"/>
                    <a:pt x="80" y="30"/>
                  </a:cubicBezTo>
                  <a:cubicBezTo>
                    <a:pt x="82" y="30"/>
                    <a:pt x="82" y="30"/>
                    <a:pt x="82" y="30"/>
                  </a:cubicBezTo>
                  <a:cubicBezTo>
                    <a:pt x="83" y="29"/>
                    <a:pt x="84" y="28"/>
                    <a:pt x="85" y="27"/>
                  </a:cubicBezTo>
                  <a:cubicBezTo>
                    <a:pt x="86" y="26"/>
                    <a:pt x="86" y="26"/>
                    <a:pt x="86" y="25"/>
                  </a:cubicBezTo>
                  <a:cubicBezTo>
                    <a:pt x="86" y="24"/>
                    <a:pt x="86" y="23"/>
                    <a:pt x="86" y="23"/>
                  </a:cubicBezTo>
                  <a:cubicBezTo>
                    <a:pt x="86" y="21"/>
                    <a:pt x="86" y="20"/>
                    <a:pt x="85" y="18"/>
                  </a:cubicBezTo>
                  <a:cubicBezTo>
                    <a:pt x="84" y="17"/>
                    <a:pt x="83" y="16"/>
                    <a:pt x="82" y="15"/>
                  </a:cubicBezTo>
                  <a:cubicBezTo>
                    <a:pt x="81" y="15"/>
                    <a:pt x="79" y="15"/>
                    <a:pt x="78" y="15"/>
                  </a:cubicBezTo>
                  <a:cubicBezTo>
                    <a:pt x="76" y="15"/>
                    <a:pt x="74" y="15"/>
                    <a:pt x="73" y="15"/>
                  </a:cubicBezTo>
                  <a:cubicBezTo>
                    <a:pt x="71" y="14"/>
                    <a:pt x="70" y="13"/>
                    <a:pt x="69" y="12"/>
                  </a:cubicBezTo>
                  <a:cubicBezTo>
                    <a:pt x="69" y="12"/>
                    <a:pt x="69" y="12"/>
                    <a:pt x="69" y="12"/>
                  </a:cubicBezTo>
                  <a:cubicBezTo>
                    <a:pt x="71" y="13"/>
                    <a:pt x="72" y="13"/>
                    <a:pt x="73" y="13"/>
                  </a:cubicBezTo>
                  <a:cubicBezTo>
                    <a:pt x="75" y="14"/>
                    <a:pt x="76" y="13"/>
                    <a:pt x="77" y="13"/>
                  </a:cubicBezTo>
                  <a:cubicBezTo>
                    <a:pt x="78" y="13"/>
                    <a:pt x="79" y="13"/>
                    <a:pt x="80" y="13"/>
                  </a:cubicBezTo>
                  <a:cubicBezTo>
                    <a:pt x="81" y="13"/>
                    <a:pt x="82" y="13"/>
                    <a:pt x="83" y="13"/>
                  </a:cubicBezTo>
                  <a:cubicBezTo>
                    <a:pt x="84" y="13"/>
                    <a:pt x="85" y="14"/>
                    <a:pt x="86" y="15"/>
                  </a:cubicBezTo>
                  <a:cubicBezTo>
                    <a:pt x="86" y="16"/>
                    <a:pt x="87" y="16"/>
                    <a:pt x="87" y="17"/>
                  </a:cubicBezTo>
                  <a:cubicBezTo>
                    <a:pt x="88" y="19"/>
                    <a:pt x="88" y="21"/>
                    <a:pt x="89" y="22"/>
                  </a:cubicBezTo>
                  <a:cubicBezTo>
                    <a:pt x="89" y="23"/>
                    <a:pt x="89" y="24"/>
                    <a:pt x="88" y="25"/>
                  </a:cubicBezTo>
                  <a:cubicBezTo>
                    <a:pt x="88" y="27"/>
                    <a:pt x="87" y="27"/>
                    <a:pt x="87" y="28"/>
                  </a:cubicBezTo>
                  <a:cubicBezTo>
                    <a:pt x="85" y="29"/>
                    <a:pt x="84" y="30"/>
                    <a:pt x="82" y="31"/>
                  </a:cubicBezTo>
                  <a:cubicBezTo>
                    <a:pt x="82" y="31"/>
                    <a:pt x="81" y="31"/>
                    <a:pt x="81" y="31"/>
                  </a:cubicBezTo>
                  <a:cubicBezTo>
                    <a:pt x="81" y="32"/>
                    <a:pt x="82" y="32"/>
                    <a:pt x="82" y="33"/>
                  </a:cubicBezTo>
                  <a:cubicBezTo>
                    <a:pt x="83" y="33"/>
                    <a:pt x="83" y="34"/>
                    <a:pt x="84" y="35"/>
                  </a:cubicBezTo>
                  <a:cubicBezTo>
                    <a:pt x="84" y="36"/>
                    <a:pt x="85" y="36"/>
                    <a:pt x="85" y="37"/>
                  </a:cubicBezTo>
                  <a:cubicBezTo>
                    <a:pt x="87" y="39"/>
                    <a:pt x="91" y="40"/>
                    <a:pt x="94" y="42"/>
                  </a:cubicBezTo>
                  <a:cubicBezTo>
                    <a:pt x="96" y="43"/>
                    <a:pt x="97" y="44"/>
                    <a:pt x="99" y="45"/>
                  </a:cubicBezTo>
                  <a:cubicBezTo>
                    <a:pt x="100" y="46"/>
                    <a:pt x="102" y="47"/>
                    <a:pt x="103" y="47"/>
                  </a:cubicBezTo>
                  <a:cubicBezTo>
                    <a:pt x="103" y="47"/>
                    <a:pt x="104" y="48"/>
                    <a:pt x="104" y="48"/>
                  </a:cubicBezTo>
                  <a:cubicBezTo>
                    <a:pt x="105" y="47"/>
                    <a:pt x="106" y="47"/>
                    <a:pt x="107" y="46"/>
                  </a:cubicBezTo>
                  <a:cubicBezTo>
                    <a:pt x="108" y="46"/>
                    <a:pt x="108" y="44"/>
                    <a:pt x="109" y="43"/>
                  </a:cubicBezTo>
                  <a:cubicBezTo>
                    <a:pt x="109" y="43"/>
                    <a:pt x="109" y="42"/>
                    <a:pt x="109" y="42"/>
                  </a:cubicBezTo>
                  <a:cubicBezTo>
                    <a:pt x="108" y="41"/>
                    <a:pt x="107" y="40"/>
                    <a:pt x="106" y="39"/>
                  </a:cubicBezTo>
                  <a:cubicBezTo>
                    <a:pt x="105" y="38"/>
                    <a:pt x="104" y="37"/>
                    <a:pt x="104" y="36"/>
                  </a:cubicBezTo>
                  <a:cubicBezTo>
                    <a:pt x="104" y="36"/>
                    <a:pt x="104" y="36"/>
                    <a:pt x="104" y="36"/>
                  </a:cubicBezTo>
                  <a:cubicBezTo>
                    <a:pt x="104" y="36"/>
                    <a:pt x="104" y="36"/>
                    <a:pt x="104" y="36"/>
                  </a:cubicBezTo>
                  <a:cubicBezTo>
                    <a:pt x="104" y="36"/>
                    <a:pt x="104" y="36"/>
                    <a:pt x="104" y="36"/>
                  </a:cubicBezTo>
                  <a:cubicBezTo>
                    <a:pt x="105" y="37"/>
                    <a:pt x="106" y="38"/>
                    <a:pt x="107" y="38"/>
                  </a:cubicBezTo>
                  <a:cubicBezTo>
                    <a:pt x="107" y="39"/>
                    <a:pt x="108" y="40"/>
                    <a:pt x="109" y="40"/>
                  </a:cubicBezTo>
                  <a:cubicBezTo>
                    <a:pt x="111" y="41"/>
                    <a:pt x="113" y="42"/>
                    <a:pt x="115" y="43"/>
                  </a:cubicBezTo>
                  <a:cubicBezTo>
                    <a:pt x="115" y="43"/>
                    <a:pt x="116" y="43"/>
                    <a:pt x="116" y="43"/>
                  </a:cubicBezTo>
                  <a:cubicBezTo>
                    <a:pt x="116" y="43"/>
                    <a:pt x="116" y="43"/>
                    <a:pt x="116" y="43"/>
                  </a:cubicBezTo>
                  <a:cubicBezTo>
                    <a:pt x="116" y="43"/>
                    <a:pt x="116" y="43"/>
                    <a:pt x="116" y="43"/>
                  </a:cubicBezTo>
                  <a:cubicBezTo>
                    <a:pt x="116" y="43"/>
                    <a:pt x="115" y="43"/>
                    <a:pt x="115" y="43"/>
                  </a:cubicBezTo>
                  <a:cubicBezTo>
                    <a:pt x="114" y="44"/>
                    <a:pt x="112" y="44"/>
                    <a:pt x="111" y="45"/>
                  </a:cubicBezTo>
                  <a:cubicBezTo>
                    <a:pt x="111" y="46"/>
                    <a:pt x="110" y="47"/>
                    <a:pt x="110" y="47"/>
                  </a:cubicBezTo>
                  <a:cubicBezTo>
                    <a:pt x="110" y="48"/>
                    <a:pt x="110" y="48"/>
                    <a:pt x="110" y="48"/>
                  </a:cubicBezTo>
                  <a:cubicBezTo>
                    <a:pt x="110" y="48"/>
                    <a:pt x="110" y="48"/>
                    <a:pt x="110" y="48"/>
                  </a:cubicBezTo>
                  <a:cubicBezTo>
                    <a:pt x="110" y="48"/>
                    <a:pt x="110" y="48"/>
                    <a:pt x="111" y="49"/>
                  </a:cubicBezTo>
                  <a:cubicBezTo>
                    <a:pt x="112" y="49"/>
                    <a:pt x="113" y="49"/>
                    <a:pt x="114" y="50"/>
                  </a:cubicBezTo>
                  <a:cubicBezTo>
                    <a:pt x="115" y="51"/>
                    <a:pt x="117" y="53"/>
                    <a:pt x="117" y="55"/>
                  </a:cubicBezTo>
                  <a:cubicBezTo>
                    <a:pt x="118" y="57"/>
                    <a:pt x="117" y="59"/>
                    <a:pt x="116" y="61"/>
                  </a:cubicBezTo>
                  <a:cubicBezTo>
                    <a:pt x="116" y="62"/>
                    <a:pt x="116" y="63"/>
                    <a:pt x="115" y="64"/>
                  </a:cubicBezTo>
                  <a:cubicBezTo>
                    <a:pt x="115" y="64"/>
                    <a:pt x="115" y="65"/>
                    <a:pt x="115" y="66"/>
                  </a:cubicBezTo>
                  <a:cubicBezTo>
                    <a:pt x="114" y="67"/>
                    <a:pt x="114" y="68"/>
                    <a:pt x="115" y="68"/>
                  </a:cubicBezTo>
                  <a:cubicBezTo>
                    <a:pt x="115" y="68"/>
                    <a:pt x="115" y="67"/>
                    <a:pt x="116" y="66"/>
                  </a:cubicBezTo>
                  <a:cubicBezTo>
                    <a:pt x="117" y="65"/>
                    <a:pt x="117" y="64"/>
                    <a:pt x="118" y="63"/>
                  </a:cubicBezTo>
                  <a:cubicBezTo>
                    <a:pt x="119" y="62"/>
                    <a:pt x="121" y="62"/>
                    <a:pt x="122" y="61"/>
                  </a:cubicBezTo>
                  <a:cubicBezTo>
                    <a:pt x="125" y="61"/>
                    <a:pt x="127" y="61"/>
                    <a:pt x="129" y="62"/>
                  </a:cubicBezTo>
                  <a:cubicBezTo>
                    <a:pt x="129" y="63"/>
                    <a:pt x="129" y="63"/>
                    <a:pt x="129" y="63"/>
                  </a:cubicBezTo>
                  <a:cubicBezTo>
                    <a:pt x="127" y="62"/>
                    <a:pt x="125" y="62"/>
                    <a:pt x="123" y="63"/>
                  </a:cubicBezTo>
                  <a:cubicBezTo>
                    <a:pt x="121" y="64"/>
                    <a:pt x="119" y="66"/>
                    <a:pt x="118" y="68"/>
                  </a:cubicBezTo>
                  <a:cubicBezTo>
                    <a:pt x="116" y="70"/>
                    <a:pt x="113" y="72"/>
                    <a:pt x="113" y="72"/>
                  </a:cubicBezTo>
                  <a:cubicBezTo>
                    <a:pt x="111" y="73"/>
                    <a:pt x="108" y="73"/>
                    <a:pt x="106" y="73"/>
                  </a:cubicBezTo>
                  <a:cubicBezTo>
                    <a:pt x="106" y="73"/>
                    <a:pt x="106" y="73"/>
                    <a:pt x="106" y="73"/>
                  </a:cubicBezTo>
                  <a:cubicBezTo>
                    <a:pt x="108" y="72"/>
                    <a:pt x="111" y="71"/>
                    <a:pt x="112" y="70"/>
                  </a:cubicBezTo>
                  <a:cubicBezTo>
                    <a:pt x="113" y="70"/>
                    <a:pt x="113" y="69"/>
                    <a:pt x="114" y="69"/>
                  </a:cubicBezTo>
                  <a:cubicBezTo>
                    <a:pt x="114" y="66"/>
                    <a:pt x="114" y="63"/>
                    <a:pt x="115" y="61"/>
                  </a:cubicBezTo>
                  <a:cubicBezTo>
                    <a:pt x="117" y="58"/>
                    <a:pt x="116" y="54"/>
                    <a:pt x="113" y="51"/>
                  </a:cubicBezTo>
                  <a:cubicBezTo>
                    <a:pt x="112" y="51"/>
                    <a:pt x="111" y="50"/>
                    <a:pt x="110" y="50"/>
                  </a:cubicBezTo>
                  <a:cubicBezTo>
                    <a:pt x="110" y="50"/>
                    <a:pt x="109" y="50"/>
                    <a:pt x="108" y="50"/>
                  </a:cubicBezTo>
                  <a:cubicBezTo>
                    <a:pt x="106" y="50"/>
                    <a:pt x="104" y="50"/>
                    <a:pt x="102" y="49"/>
                  </a:cubicBezTo>
                  <a:cubicBezTo>
                    <a:pt x="102" y="49"/>
                    <a:pt x="102" y="49"/>
                    <a:pt x="102" y="49"/>
                  </a:cubicBezTo>
                  <a:cubicBezTo>
                    <a:pt x="101" y="49"/>
                    <a:pt x="101" y="49"/>
                    <a:pt x="100" y="48"/>
                  </a:cubicBezTo>
                  <a:cubicBezTo>
                    <a:pt x="98" y="47"/>
                    <a:pt x="95" y="45"/>
                    <a:pt x="93" y="44"/>
                  </a:cubicBezTo>
                  <a:cubicBezTo>
                    <a:pt x="91" y="43"/>
                    <a:pt x="90" y="42"/>
                    <a:pt x="88" y="42"/>
                  </a:cubicBezTo>
                  <a:cubicBezTo>
                    <a:pt x="86" y="41"/>
                    <a:pt x="85" y="40"/>
                    <a:pt x="83" y="39"/>
                  </a:cubicBezTo>
                  <a:cubicBezTo>
                    <a:pt x="82" y="38"/>
                    <a:pt x="82" y="38"/>
                    <a:pt x="81" y="37"/>
                  </a:cubicBezTo>
                  <a:cubicBezTo>
                    <a:pt x="81" y="36"/>
                    <a:pt x="80" y="35"/>
                    <a:pt x="80" y="34"/>
                  </a:cubicBezTo>
                  <a:cubicBezTo>
                    <a:pt x="79" y="33"/>
                    <a:pt x="77" y="32"/>
                    <a:pt x="76" y="31"/>
                  </a:cubicBezTo>
                  <a:cubicBezTo>
                    <a:pt x="74" y="31"/>
                    <a:pt x="72" y="31"/>
                    <a:pt x="71" y="31"/>
                  </a:cubicBezTo>
                  <a:cubicBezTo>
                    <a:pt x="69" y="31"/>
                    <a:pt x="67" y="32"/>
                    <a:pt x="66" y="33"/>
                  </a:cubicBezTo>
                  <a:cubicBezTo>
                    <a:pt x="62" y="35"/>
                    <a:pt x="59" y="36"/>
                    <a:pt x="56" y="37"/>
                  </a:cubicBezTo>
                  <a:cubicBezTo>
                    <a:pt x="53" y="38"/>
                    <a:pt x="53" y="38"/>
                    <a:pt x="53" y="38"/>
                  </a:cubicBezTo>
                  <a:cubicBezTo>
                    <a:pt x="52" y="39"/>
                    <a:pt x="51" y="39"/>
                    <a:pt x="51" y="39"/>
                  </a:cubicBezTo>
                  <a:cubicBezTo>
                    <a:pt x="49" y="40"/>
                    <a:pt x="49" y="42"/>
                    <a:pt x="49" y="44"/>
                  </a:cubicBezTo>
                  <a:cubicBezTo>
                    <a:pt x="49" y="47"/>
                    <a:pt x="50" y="51"/>
                    <a:pt x="52" y="54"/>
                  </a:cubicBezTo>
                  <a:cubicBezTo>
                    <a:pt x="52" y="56"/>
                    <a:pt x="52" y="58"/>
                    <a:pt x="51" y="60"/>
                  </a:cubicBezTo>
                  <a:cubicBezTo>
                    <a:pt x="51" y="61"/>
                    <a:pt x="51" y="61"/>
                    <a:pt x="51" y="62"/>
                  </a:cubicBezTo>
                  <a:cubicBezTo>
                    <a:pt x="51" y="63"/>
                    <a:pt x="51" y="64"/>
                    <a:pt x="52" y="65"/>
                  </a:cubicBezTo>
                  <a:cubicBezTo>
                    <a:pt x="53" y="66"/>
                    <a:pt x="54" y="68"/>
                    <a:pt x="55" y="69"/>
                  </a:cubicBezTo>
                  <a:cubicBezTo>
                    <a:pt x="55" y="70"/>
                    <a:pt x="55" y="71"/>
                    <a:pt x="55" y="72"/>
                  </a:cubicBezTo>
                  <a:cubicBezTo>
                    <a:pt x="55" y="73"/>
                    <a:pt x="54" y="74"/>
                    <a:pt x="53" y="74"/>
                  </a:cubicBezTo>
                  <a:cubicBezTo>
                    <a:pt x="52" y="75"/>
                    <a:pt x="51" y="75"/>
                    <a:pt x="50" y="75"/>
                  </a:cubicBezTo>
                  <a:cubicBezTo>
                    <a:pt x="49" y="75"/>
                    <a:pt x="48" y="75"/>
                    <a:pt x="48" y="74"/>
                  </a:cubicBezTo>
                  <a:cubicBezTo>
                    <a:pt x="46" y="73"/>
                    <a:pt x="45" y="71"/>
                    <a:pt x="44" y="70"/>
                  </a:cubicBezTo>
                  <a:cubicBezTo>
                    <a:pt x="43" y="68"/>
                    <a:pt x="43" y="67"/>
                    <a:pt x="42" y="65"/>
                  </a:cubicBezTo>
                  <a:cubicBezTo>
                    <a:pt x="41" y="64"/>
                    <a:pt x="40" y="62"/>
                    <a:pt x="38" y="61"/>
                  </a:cubicBezTo>
                  <a:cubicBezTo>
                    <a:pt x="36" y="61"/>
                    <a:pt x="35" y="61"/>
                    <a:pt x="33" y="61"/>
                  </a:cubicBezTo>
                  <a:cubicBezTo>
                    <a:pt x="31" y="62"/>
                    <a:pt x="29" y="62"/>
                    <a:pt x="28" y="63"/>
                  </a:cubicBezTo>
                  <a:cubicBezTo>
                    <a:pt x="26" y="64"/>
                    <a:pt x="25" y="65"/>
                    <a:pt x="24" y="67"/>
                  </a:cubicBezTo>
                  <a:cubicBezTo>
                    <a:pt x="23" y="69"/>
                    <a:pt x="23" y="70"/>
                    <a:pt x="22" y="72"/>
                  </a:cubicBezTo>
                  <a:cubicBezTo>
                    <a:pt x="21" y="72"/>
                    <a:pt x="21" y="72"/>
                    <a:pt x="21" y="72"/>
                  </a:cubicBezTo>
                  <a:cubicBezTo>
                    <a:pt x="22" y="70"/>
                    <a:pt x="23" y="68"/>
                    <a:pt x="24" y="67"/>
                  </a:cubicBezTo>
                  <a:cubicBezTo>
                    <a:pt x="24" y="65"/>
                    <a:pt x="25" y="63"/>
                    <a:pt x="27" y="62"/>
                  </a:cubicBezTo>
                  <a:cubicBezTo>
                    <a:pt x="29" y="61"/>
                    <a:pt x="31" y="61"/>
                    <a:pt x="32" y="60"/>
                  </a:cubicBezTo>
                  <a:cubicBezTo>
                    <a:pt x="33" y="60"/>
                    <a:pt x="34" y="60"/>
                    <a:pt x="35" y="59"/>
                  </a:cubicBezTo>
                  <a:cubicBezTo>
                    <a:pt x="36" y="59"/>
                    <a:pt x="38" y="59"/>
                    <a:pt x="39" y="60"/>
                  </a:cubicBezTo>
                  <a:cubicBezTo>
                    <a:pt x="40" y="60"/>
                    <a:pt x="41" y="61"/>
                    <a:pt x="41" y="62"/>
                  </a:cubicBezTo>
                  <a:cubicBezTo>
                    <a:pt x="42" y="63"/>
                    <a:pt x="43" y="63"/>
                    <a:pt x="43" y="64"/>
                  </a:cubicBezTo>
                  <a:cubicBezTo>
                    <a:pt x="44" y="66"/>
                    <a:pt x="45" y="67"/>
                    <a:pt x="46" y="69"/>
                  </a:cubicBezTo>
                  <a:cubicBezTo>
                    <a:pt x="47" y="70"/>
                    <a:pt x="48" y="72"/>
                    <a:pt x="49" y="72"/>
                  </a:cubicBezTo>
                  <a:cubicBezTo>
                    <a:pt x="50" y="73"/>
                    <a:pt x="50" y="73"/>
                    <a:pt x="50" y="73"/>
                  </a:cubicBezTo>
                  <a:cubicBezTo>
                    <a:pt x="51" y="73"/>
                    <a:pt x="51" y="73"/>
                    <a:pt x="51" y="73"/>
                  </a:cubicBezTo>
                  <a:cubicBezTo>
                    <a:pt x="52" y="72"/>
                    <a:pt x="52" y="72"/>
                    <a:pt x="52" y="72"/>
                  </a:cubicBezTo>
                  <a:cubicBezTo>
                    <a:pt x="52" y="72"/>
                    <a:pt x="52" y="72"/>
                    <a:pt x="52" y="72"/>
                  </a:cubicBezTo>
                  <a:cubicBezTo>
                    <a:pt x="52" y="72"/>
                    <a:pt x="52" y="72"/>
                    <a:pt x="52" y="71"/>
                  </a:cubicBezTo>
                  <a:cubicBezTo>
                    <a:pt x="52" y="71"/>
                    <a:pt x="52" y="71"/>
                    <a:pt x="52" y="70"/>
                  </a:cubicBezTo>
                  <a:cubicBezTo>
                    <a:pt x="52" y="69"/>
                    <a:pt x="52" y="69"/>
                    <a:pt x="51" y="68"/>
                  </a:cubicBezTo>
                  <a:cubicBezTo>
                    <a:pt x="51" y="68"/>
                    <a:pt x="51" y="68"/>
                    <a:pt x="51" y="67"/>
                  </a:cubicBezTo>
                  <a:cubicBezTo>
                    <a:pt x="50" y="66"/>
                    <a:pt x="50" y="66"/>
                    <a:pt x="50" y="66"/>
                  </a:cubicBezTo>
                  <a:cubicBezTo>
                    <a:pt x="49" y="65"/>
                    <a:pt x="48" y="64"/>
                    <a:pt x="48" y="63"/>
                  </a:cubicBezTo>
                  <a:cubicBezTo>
                    <a:pt x="48" y="62"/>
                    <a:pt x="48" y="61"/>
                    <a:pt x="48" y="60"/>
                  </a:cubicBezTo>
                  <a:cubicBezTo>
                    <a:pt x="48" y="60"/>
                    <a:pt x="48" y="59"/>
                    <a:pt x="49" y="59"/>
                  </a:cubicBezTo>
                  <a:cubicBezTo>
                    <a:pt x="49" y="58"/>
                    <a:pt x="49" y="58"/>
                    <a:pt x="49" y="57"/>
                  </a:cubicBezTo>
                  <a:cubicBezTo>
                    <a:pt x="49" y="56"/>
                    <a:pt x="49" y="56"/>
                    <a:pt x="49" y="55"/>
                  </a:cubicBezTo>
                  <a:cubicBezTo>
                    <a:pt x="48" y="54"/>
                    <a:pt x="48" y="53"/>
                    <a:pt x="47" y="51"/>
                  </a:cubicBezTo>
                  <a:cubicBezTo>
                    <a:pt x="46" y="51"/>
                    <a:pt x="44" y="51"/>
                    <a:pt x="43" y="50"/>
                  </a:cubicBezTo>
                  <a:cubicBezTo>
                    <a:pt x="44" y="50"/>
                    <a:pt x="45" y="50"/>
                    <a:pt x="47" y="49"/>
                  </a:cubicBezTo>
                  <a:cubicBezTo>
                    <a:pt x="46" y="48"/>
                    <a:pt x="46" y="46"/>
                    <a:pt x="46" y="44"/>
                  </a:cubicBezTo>
                  <a:cubicBezTo>
                    <a:pt x="46" y="43"/>
                    <a:pt x="46" y="42"/>
                    <a:pt x="46" y="40"/>
                  </a:cubicBezTo>
                  <a:cubicBezTo>
                    <a:pt x="47" y="39"/>
                    <a:pt x="48" y="38"/>
                    <a:pt x="49" y="37"/>
                  </a:cubicBezTo>
                  <a:cubicBezTo>
                    <a:pt x="49" y="36"/>
                    <a:pt x="50" y="36"/>
                    <a:pt x="50" y="36"/>
                  </a:cubicBezTo>
                  <a:cubicBezTo>
                    <a:pt x="51" y="35"/>
                    <a:pt x="51" y="35"/>
                    <a:pt x="51" y="35"/>
                  </a:cubicBezTo>
                  <a:cubicBezTo>
                    <a:pt x="52" y="35"/>
                    <a:pt x="52" y="35"/>
                    <a:pt x="52" y="35"/>
                  </a:cubicBezTo>
                  <a:cubicBezTo>
                    <a:pt x="51" y="35"/>
                    <a:pt x="51" y="34"/>
                    <a:pt x="51" y="33"/>
                  </a:cubicBezTo>
                  <a:cubicBezTo>
                    <a:pt x="51" y="32"/>
                    <a:pt x="51" y="31"/>
                    <a:pt x="51" y="31"/>
                  </a:cubicBezTo>
                  <a:cubicBezTo>
                    <a:pt x="53" y="28"/>
                    <a:pt x="55" y="27"/>
                    <a:pt x="57" y="26"/>
                  </a:cubicBezTo>
                  <a:cubicBezTo>
                    <a:pt x="57" y="26"/>
                    <a:pt x="57" y="25"/>
                    <a:pt x="57" y="25"/>
                  </a:cubicBezTo>
                  <a:cubicBezTo>
                    <a:pt x="56" y="25"/>
                    <a:pt x="56" y="25"/>
                    <a:pt x="56" y="25"/>
                  </a:cubicBezTo>
                  <a:cubicBezTo>
                    <a:pt x="54" y="25"/>
                    <a:pt x="52" y="25"/>
                    <a:pt x="51" y="25"/>
                  </a:cubicBezTo>
                  <a:cubicBezTo>
                    <a:pt x="49" y="25"/>
                    <a:pt x="47" y="26"/>
                    <a:pt x="45" y="26"/>
                  </a:cubicBezTo>
                  <a:cubicBezTo>
                    <a:pt x="42" y="27"/>
                    <a:pt x="39" y="29"/>
                    <a:pt x="35" y="31"/>
                  </a:cubicBezTo>
                  <a:close/>
                  <a:moveTo>
                    <a:pt x="25" y="101"/>
                  </a:moveTo>
                  <a:cubicBezTo>
                    <a:pt x="23" y="101"/>
                    <a:pt x="22" y="100"/>
                    <a:pt x="21" y="100"/>
                  </a:cubicBezTo>
                  <a:cubicBezTo>
                    <a:pt x="19" y="100"/>
                    <a:pt x="18" y="100"/>
                    <a:pt x="17" y="100"/>
                  </a:cubicBezTo>
                  <a:cubicBezTo>
                    <a:pt x="15" y="100"/>
                    <a:pt x="14" y="101"/>
                    <a:pt x="12" y="100"/>
                  </a:cubicBezTo>
                  <a:cubicBezTo>
                    <a:pt x="11" y="100"/>
                    <a:pt x="9" y="100"/>
                    <a:pt x="8" y="99"/>
                  </a:cubicBezTo>
                  <a:cubicBezTo>
                    <a:pt x="9" y="99"/>
                    <a:pt x="9" y="99"/>
                    <a:pt x="9" y="99"/>
                  </a:cubicBezTo>
                  <a:cubicBezTo>
                    <a:pt x="10" y="99"/>
                    <a:pt x="11" y="99"/>
                    <a:pt x="12" y="99"/>
                  </a:cubicBezTo>
                  <a:cubicBezTo>
                    <a:pt x="14" y="98"/>
                    <a:pt x="15" y="98"/>
                    <a:pt x="17" y="98"/>
                  </a:cubicBezTo>
                  <a:cubicBezTo>
                    <a:pt x="18" y="98"/>
                    <a:pt x="20" y="98"/>
                    <a:pt x="21" y="99"/>
                  </a:cubicBezTo>
                  <a:cubicBezTo>
                    <a:pt x="23" y="99"/>
                    <a:pt x="24" y="100"/>
                    <a:pt x="25" y="100"/>
                  </a:cubicBezTo>
                  <a:lnTo>
                    <a:pt x="25" y="101"/>
                  </a:lnTo>
                  <a:close/>
                  <a:moveTo>
                    <a:pt x="114" y="103"/>
                  </a:moveTo>
                  <a:cubicBezTo>
                    <a:pt x="112" y="103"/>
                    <a:pt x="110" y="103"/>
                    <a:pt x="108" y="104"/>
                  </a:cubicBezTo>
                  <a:cubicBezTo>
                    <a:pt x="106" y="104"/>
                    <a:pt x="105" y="104"/>
                    <a:pt x="104" y="105"/>
                  </a:cubicBezTo>
                  <a:cubicBezTo>
                    <a:pt x="104" y="105"/>
                    <a:pt x="104" y="105"/>
                    <a:pt x="103" y="106"/>
                  </a:cubicBezTo>
                  <a:cubicBezTo>
                    <a:pt x="103" y="106"/>
                    <a:pt x="103" y="107"/>
                    <a:pt x="102" y="107"/>
                  </a:cubicBezTo>
                  <a:cubicBezTo>
                    <a:pt x="101" y="109"/>
                    <a:pt x="99" y="111"/>
                    <a:pt x="97" y="112"/>
                  </a:cubicBezTo>
                  <a:cubicBezTo>
                    <a:pt x="98" y="117"/>
                    <a:pt x="99" y="122"/>
                    <a:pt x="99" y="126"/>
                  </a:cubicBezTo>
                  <a:cubicBezTo>
                    <a:pt x="99" y="126"/>
                    <a:pt x="99" y="126"/>
                    <a:pt x="99" y="126"/>
                  </a:cubicBezTo>
                  <a:cubicBezTo>
                    <a:pt x="98" y="125"/>
                    <a:pt x="98" y="124"/>
                    <a:pt x="98" y="123"/>
                  </a:cubicBezTo>
                  <a:cubicBezTo>
                    <a:pt x="97" y="122"/>
                    <a:pt x="97" y="120"/>
                    <a:pt x="97" y="119"/>
                  </a:cubicBezTo>
                  <a:cubicBezTo>
                    <a:pt x="96" y="118"/>
                    <a:pt x="96" y="117"/>
                    <a:pt x="96" y="116"/>
                  </a:cubicBezTo>
                  <a:cubicBezTo>
                    <a:pt x="96" y="115"/>
                    <a:pt x="96" y="114"/>
                    <a:pt x="95" y="114"/>
                  </a:cubicBezTo>
                  <a:cubicBezTo>
                    <a:pt x="93" y="114"/>
                    <a:pt x="91" y="115"/>
                    <a:pt x="90" y="116"/>
                  </a:cubicBezTo>
                  <a:cubicBezTo>
                    <a:pt x="89" y="116"/>
                    <a:pt x="88" y="116"/>
                    <a:pt x="88" y="117"/>
                  </a:cubicBezTo>
                  <a:cubicBezTo>
                    <a:pt x="88" y="117"/>
                    <a:pt x="88" y="117"/>
                    <a:pt x="88" y="117"/>
                  </a:cubicBezTo>
                  <a:cubicBezTo>
                    <a:pt x="88" y="117"/>
                    <a:pt x="88" y="117"/>
                    <a:pt x="88" y="117"/>
                  </a:cubicBezTo>
                  <a:cubicBezTo>
                    <a:pt x="88" y="117"/>
                    <a:pt x="88" y="117"/>
                    <a:pt x="88" y="117"/>
                  </a:cubicBezTo>
                  <a:cubicBezTo>
                    <a:pt x="87" y="117"/>
                    <a:pt x="87" y="117"/>
                    <a:pt x="87" y="117"/>
                  </a:cubicBezTo>
                  <a:cubicBezTo>
                    <a:pt x="87" y="117"/>
                    <a:pt x="87" y="117"/>
                    <a:pt x="87" y="117"/>
                  </a:cubicBezTo>
                  <a:cubicBezTo>
                    <a:pt x="87" y="117"/>
                    <a:pt x="87" y="117"/>
                    <a:pt x="87" y="117"/>
                  </a:cubicBezTo>
                  <a:cubicBezTo>
                    <a:pt x="86" y="117"/>
                    <a:pt x="86" y="117"/>
                    <a:pt x="86" y="117"/>
                  </a:cubicBezTo>
                  <a:cubicBezTo>
                    <a:pt x="86" y="116"/>
                    <a:pt x="85" y="116"/>
                    <a:pt x="85" y="116"/>
                  </a:cubicBezTo>
                  <a:cubicBezTo>
                    <a:pt x="84" y="115"/>
                    <a:pt x="82" y="115"/>
                    <a:pt x="81" y="114"/>
                  </a:cubicBezTo>
                  <a:cubicBezTo>
                    <a:pt x="80" y="113"/>
                    <a:pt x="78" y="112"/>
                    <a:pt x="78" y="112"/>
                  </a:cubicBezTo>
                  <a:cubicBezTo>
                    <a:pt x="76" y="111"/>
                    <a:pt x="73" y="111"/>
                    <a:pt x="71" y="112"/>
                  </a:cubicBezTo>
                  <a:cubicBezTo>
                    <a:pt x="69" y="112"/>
                    <a:pt x="67" y="112"/>
                    <a:pt x="64" y="113"/>
                  </a:cubicBezTo>
                  <a:cubicBezTo>
                    <a:pt x="66" y="112"/>
                    <a:pt x="69" y="112"/>
                    <a:pt x="71" y="111"/>
                  </a:cubicBezTo>
                  <a:cubicBezTo>
                    <a:pt x="73" y="111"/>
                    <a:pt x="75" y="111"/>
                    <a:pt x="76" y="110"/>
                  </a:cubicBezTo>
                  <a:cubicBezTo>
                    <a:pt x="73" y="108"/>
                    <a:pt x="70" y="107"/>
                    <a:pt x="66" y="106"/>
                  </a:cubicBezTo>
                  <a:cubicBezTo>
                    <a:pt x="72" y="106"/>
                    <a:pt x="81" y="112"/>
                    <a:pt x="82" y="113"/>
                  </a:cubicBezTo>
                  <a:cubicBezTo>
                    <a:pt x="83" y="113"/>
                    <a:pt x="84" y="114"/>
                    <a:pt x="86" y="115"/>
                  </a:cubicBezTo>
                  <a:cubicBezTo>
                    <a:pt x="86" y="115"/>
                    <a:pt x="86" y="115"/>
                    <a:pt x="86" y="115"/>
                  </a:cubicBezTo>
                  <a:cubicBezTo>
                    <a:pt x="87" y="115"/>
                    <a:pt x="87" y="115"/>
                    <a:pt x="87" y="115"/>
                  </a:cubicBezTo>
                  <a:cubicBezTo>
                    <a:pt x="87" y="115"/>
                    <a:pt x="87" y="115"/>
                    <a:pt x="87" y="115"/>
                  </a:cubicBezTo>
                  <a:cubicBezTo>
                    <a:pt x="87" y="115"/>
                    <a:pt x="87" y="115"/>
                    <a:pt x="87" y="115"/>
                  </a:cubicBezTo>
                  <a:cubicBezTo>
                    <a:pt x="87" y="115"/>
                    <a:pt x="88" y="114"/>
                    <a:pt x="89" y="114"/>
                  </a:cubicBezTo>
                  <a:cubicBezTo>
                    <a:pt x="91" y="113"/>
                    <a:pt x="93" y="112"/>
                    <a:pt x="95" y="111"/>
                  </a:cubicBezTo>
                  <a:cubicBezTo>
                    <a:pt x="95" y="111"/>
                    <a:pt x="95" y="111"/>
                    <a:pt x="95" y="111"/>
                  </a:cubicBezTo>
                  <a:cubicBezTo>
                    <a:pt x="96" y="110"/>
                    <a:pt x="96" y="110"/>
                    <a:pt x="96" y="110"/>
                  </a:cubicBezTo>
                  <a:cubicBezTo>
                    <a:pt x="97" y="109"/>
                    <a:pt x="99" y="107"/>
                    <a:pt x="100" y="106"/>
                  </a:cubicBezTo>
                  <a:cubicBezTo>
                    <a:pt x="101" y="105"/>
                    <a:pt x="101" y="105"/>
                    <a:pt x="101" y="105"/>
                  </a:cubicBezTo>
                  <a:cubicBezTo>
                    <a:pt x="102" y="104"/>
                    <a:pt x="102" y="104"/>
                    <a:pt x="102" y="104"/>
                  </a:cubicBezTo>
                  <a:cubicBezTo>
                    <a:pt x="102" y="104"/>
                    <a:pt x="102" y="104"/>
                    <a:pt x="102" y="104"/>
                  </a:cubicBezTo>
                  <a:cubicBezTo>
                    <a:pt x="102" y="103"/>
                    <a:pt x="103" y="103"/>
                    <a:pt x="103" y="103"/>
                  </a:cubicBezTo>
                  <a:cubicBezTo>
                    <a:pt x="103" y="103"/>
                    <a:pt x="104" y="103"/>
                    <a:pt x="104" y="103"/>
                  </a:cubicBezTo>
                  <a:cubicBezTo>
                    <a:pt x="102" y="101"/>
                    <a:pt x="100" y="100"/>
                    <a:pt x="98" y="99"/>
                  </a:cubicBezTo>
                  <a:cubicBezTo>
                    <a:pt x="95" y="98"/>
                    <a:pt x="92" y="97"/>
                    <a:pt x="89" y="96"/>
                  </a:cubicBezTo>
                  <a:cubicBezTo>
                    <a:pt x="88" y="96"/>
                    <a:pt x="88" y="96"/>
                    <a:pt x="87" y="96"/>
                  </a:cubicBezTo>
                  <a:cubicBezTo>
                    <a:pt x="86" y="96"/>
                    <a:pt x="85" y="95"/>
                    <a:pt x="84" y="95"/>
                  </a:cubicBezTo>
                  <a:cubicBezTo>
                    <a:pt x="83" y="95"/>
                    <a:pt x="82" y="94"/>
                    <a:pt x="80" y="94"/>
                  </a:cubicBezTo>
                  <a:cubicBezTo>
                    <a:pt x="80" y="94"/>
                    <a:pt x="80" y="94"/>
                    <a:pt x="80" y="95"/>
                  </a:cubicBezTo>
                  <a:cubicBezTo>
                    <a:pt x="81" y="96"/>
                    <a:pt x="81" y="97"/>
                    <a:pt x="81" y="98"/>
                  </a:cubicBezTo>
                  <a:cubicBezTo>
                    <a:pt x="83" y="101"/>
                    <a:pt x="84" y="102"/>
                    <a:pt x="87" y="104"/>
                  </a:cubicBezTo>
                  <a:cubicBezTo>
                    <a:pt x="84" y="103"/>
                    <a:pt x="82" y="101"/>
                    <a:pt x="81" y="99"/>
                  </a:cubicBezTo>
                  <a:cubicBezTo>
                    <a:pt x="80" y="98"/>
                    <a:pt x="80" y="96"/>
                    <a:pt x="79" y="95"/>
                  </a:cubicBezTo>
                  <a:cubicBezTo>
                    <a:pt x="79" y="94"/>
                    <a:pt x="79" y="93"/>
                    <a:pt x="79" y="93"/>
                  </a:cubicBezTo>
                  <a:cubicBezTo>
                    <a:pt x="78" y="92"/>
                    <a:pt x="76" y="90"/>
                    <a:pt x="76" y="88"/>
                  </a:cubicBezTo>
                  <a:cubicBezTo>
                    <a:pt x="75" y="86"/>
                    <a:pt x="75" y="84"/>
                    <a:pt x="75" y="83"/>
                  </a:cubicBezTo>
                  <a:cubicBezTo>
                    <a:pt x="75" y="81"/>
                    <a:pt x="75" y="81"/>
                    <a:pt x="75" y="81"/>
                  </a:cubicBezTo>
                  <a:cubicBezTo>
                    <a:pt x="74" y="83"/>
                    <a:pt x="73" y="86"/>
                    <a:pt x="71" y="89"/>
                  </a:cubicBezTo>
                  <a:cubicBezTo>
                    <a:pt x="71" y="90"/>
                    <a:pt x="70" y="90"/>
                    <a:pt x="70" y="91"/>
                  </a:cubicBezTo>
                  <a:cubicBezTo>
                    <a:pt x="69" y="91"/>
                    <a:pt x="69" y="91"/>
                    <a:pt x="69" y="92"/>
                  </a:cubicBezTo>
                  <a:cubicBezTo>
                    <a:pt x="68" y="92"/>
                    <a:pt x="68" y="92"/>
                    <a:pt x="68" y="92"/>
                  </a:cubicBezTo>
                  <a:cubicBezTo>
                    <a:pt x="66" y="93"/>
                    <a:pt x="65" y="94"/>
                    <a:pt x="64" y="95"/>
                  </a:cubicBezTo>
                  <a:cubicBezTo>
                    <a:pt x="61" y="96"/>
                    <a:pt x="57" y="97"/>
                    <a:pt x="53" y="95"/>
                  </a:cubicBezTo>
                  <a:cubicBezTo>
                    <a:pt x="52" y="95"/>
                    <a:pt x="51" y="95"/>
                    <a:pt x="51" y="94"/>
                  </a:cubicBezTo>
                  <a:cubicBezTo>
                    <a:pt x="50" y="94"/>
                    <a:pt x="50" y="94"/>
                    <a:pt x="50" y="93"/>
                  </a:cubicBezTo>
                  <a:cubicBezTo>
                    <a:pt x="49" y="93"/>
                    <a:pt x="49" y="93"/>
                    <a:pt x="49" y="92"/>
                  </a:cubicBezTo>
                  <a:cubicBezTo>
                    <a:pt x="48" y="91"/>
                    <a:pt x="47" y="90"/>
                    <a:pt x="46" y="89"/>
                  </a:cubicBezTo>
                  <a:cubicBezTo>
                    <a:pt x="44" y="87"/>
                    <a:pt x="42" y="85"/>
                    <a:pt x="40" y="83"/>
                  </a:cubicBezTo>
                  <a:cubicBezTo>
                    <a:pt x="39" y="81"/>
                    <a:pt x="37" y="79"/>
                    <a:pt x="36" y="77"/>
                  </a:cubicBezTo>
                  <a:cubicBezTo>
                    <a:pt x="36" y="82"/>
                    <a:pt x="36" y="87"/>
                    <a:pt x="36" y="91"/>
                  </a:cubicBezTo>
                  <a:cubicBezTo>
                    <a:pt x="36" y="93"/>
                    <a:pt x="36" y="94"/>
                    <a:pt x="36" y="96"/>
                  </a:cubicBezTo>
                  <a:cubicBezTo>
                    <a:pt x="36" y="97"/>
                    <a:pt x="37" y="98"/>
                    <a:pt x="38" y="99"/>
                  </a:cubicBezTo>
                  <a:cubicBezTo>
                    <a:pt x="39" y="102"/>
                    <a:pt x="41" y="104"/>
                    <a:pt x="43" y="106"/>
                  </a:cubicBezTo>
                  <a:cubicBezTo>
                    <a:pt x="43" y="106"/>
                    <a:pt x="43" y="106"/>
                    <a:pt x="43" y="106"/>
                  </a:cubicBezTo>
                  <a:cubicBezTo>
                    <a:pt x="40" y="105"/>
                    <a:pt x="38" y="103"/>
                    <a:pt x="36" y="100"/>
                  </a:cubicBezTo>
                  <a:cubicBezTo>
                    <a:pt x="35" y="99"/>
                    <a:pt x="35" y="98"/>
                    <a:pt x="34" y="96"/>
                  </a:cubicBezTo>
                  <a:cubicBezTo>
                    <a:pt x="34" y="96"/>
                    <a:pt x="34" y="97"/>
                    <a:pt x="34" y="97"/>
                  </a:cubicBezTo>
                  <a:cubicBezTo>
                    <a:pt x="33" y="97"/>
                    <a:pt x="32" y="97"/>
                    <a:pt x="31" y="97"/>
                  </a:cubicBezTo>
                  <a:cubicBezTo>
                    <a:pt x="30" y="97"/>
                    <a:pt x="28" y="97"/>
                    <a:pt x="26" y="96"/>
                  </a:cubicBezTo>
                  <a:cubicBezTo>
                    <a:pt x="23" y="95"/>
                    <a:pt x="20" y="94"/>
                    <a:pt x="18" y="92"/>
                  </a:cubicBezTo>
                  <a:cubicBezTo>
                    <a:pt x="16" y="90"/>
                    <a:pt x="15" y="89"/>
                    <a:pt x="14" y="88"/>
                  </a:cubicBezTo>
                  <a:cubicBezTo>
                    <a:pt x="14" y="87"/>
                    <a:pt x="14" y="87"/>
                    <a:pt x="14" y="87"/>
                  </a:cubicBezTo>
                  <a:cubicBezTo>
                    <a:pt x="13" y="87"/>
                    <a:pt x="12" y="86"/>
                    <a:pt x="11" y="86"/>
                  </a:cubicBezTo>
                  <a:cubicBezTo>
                    <a:pt x="9" y="85"/>
                    <a:pt x="8" y="83"/>
                    <a:pt x="6" y="82"/>
                  </a:cubicBezTo>
                  <a:cubicBezTo>
                    <a:pt x="8" y="83"/>
                    <a:pt x="9" y="84"/>
                    <a:pt x="11" y="85"/>
                  </a:cubicBezTo>
                  <a:cubicBezTo>
                    <a:pt x="12" y="85"/>
                    <a:pt x="12" y="85"/>
                    <a:pt x="13" y="85"/>
                  </a:cubicBezTo>
                  <a:cubicBezTo>
                    <a:pt x="12" y="85"/>
                    <a:pt x="12" y="84"/>
                    <a:pt x="11" y="83"/>
                  </a:cubicBezTo>
                  <a:cubicBezTo>
                    <a:pt x="11" y="82"/>
                    <a:pt x="10" y="80"/>
                    <a:pt x="10" y="78"/>
                  </a:cubicBezTo>
                  <a:cubicBezTo>
                    <a:pt x="10" y="76"/>
                    <a:pt x="10" y="74"/>
                    <a:pt x="10" y="73"/>
                  </a:cubicBezTo>
                  <a:cubicBezTo>
                    <a:pt x="11" y="71"/>
                    <a:pt x="11" y="69"/>
                    <a:pt x="12" y="68"/>
                  </a:cubicBezTo>
                  <a:cubicBezTo>
                    <a:pt x="13" y="67"/>
                    <a:pt x="14" y="66"/>
                    <a:pt x="14" y="65"/>
                  </a:cubicBezTo>
                  <a:cubicBezTo>
                    <a:pt x="14" y="65"/>
                    <a:pt x="13" y="65"/>
                    <a:pt x="13" y="65"/>
                  </a:cubicBezTo>
                  <a:cubicBezTo>
                    <a:pt x="12" y="65"/>
                    <a:pt x="11" y="64"/>
                    <a:pt x="11" y="64"/>
                  </a:cubicBezTo>
                  <a:cubicBezTo>
                    <a:pt x="12" y="65"/>
                    <a:pt x="14" y="65"/>
                    <a:pt x="15" y="64"/>
                  </a:cubicBezTo>
                  <a:cubicBezTo>
                    <a:pt x="15" y="64"/>
                    <a:pt x="15" y="64"/>
                    <a:pt x="15" y="64"/>
                  </a:cubicBezTo>
                  <a:cubicBezTo>
                    <a:pt x="17" y="61"/>
                    <a:pt x="19" y="59"/>
                    <a:pt x="22" y="57"/>
                  </a:cubicBezTo>
                  <a:cubicBezTo>
                    <a:pt x="23" y="56"/>
                    <a:pt x="24" y="54"/>
                    <a:pt x="25" y="53"/>
                  </a:cubicBezTo>
                  <a:cubicBezTo>
                    <a:pt x="27" y="52"/>
                    <a:pt x="27" y="52"/>
                    <a:pt x="27" y="52"/>
                  </a:cubicBezTo>
                  <a:cubicBezTo>
                    <a:pt x="26" y="52"/>
                    <a:pt x="25" y="52"/>
                    <a:pt x="24" y="52"/>
                  </a:cubicBezTo>
                  <a:cubicBezTo>
                    <a:pt x="23" y="51"/>
                    <a:pt x="21" y="51"/>
                    <a:pt x="20" y="51"/>
                  </a:cubicBezTo>
                  <a:cubicBezTo>
                    <a:pt x="21" y="51"/>
                    <a:pt x="23" y="51"/>
                    <a:pt x="24" y="51"/>
                  </a:cubicBezTo>
                  <a:cubicBezTo>
                    <a:pt x="25" y="50"/>
                    <a:pt x="27" y="51"/>
                    <a:pt x="29" y="51"/>
                  </a:cubicBezTo>
                  <a:cubicBezTo>
                    <a:pt x="29" y="51"/>
                    <a:pt x="29" y="51"/>
                    <a:pt x="29" y="50"/>
                  </a:cubicBezTo>
                  <a:cubicBezTo>
                    <a:pt x="31" y="50"/>
                    <a:pt x="33" y="50"/>
                    <a:pt x="34" y="50"/>
                  </a:cubicBezTo>
                  <a:cubicBezTo>
                    <a:pt x="36" y="50"/>
                    <a:pt x="37" y="50"/>
                    <a:pt x="39" y="50"/>
                  </a:cubicBezTo>
                  <a:cubicBezTo>
                    <a:pt x="39" y="50"/>
                    <a:pt x="39" y="50"/>
                    <a:pt x="39" y="50"/>
                  </a:cubicBezTo>
                  <a:cubicBezTo>
                    <a:pt x="36" y="51"/>
                    <a:pt x="33" y="51"/>
                    <a:pt x="30" y="52"/>
                  </a:cubicBezTo>
                  <a:cubicBezTo>
                    <a:pt x="29" y="52"/>
                    <a:pt x="29" y="53"/>
                    <a:pt x="28" y="53"/>
                  </a:cubicBezTo>
                  <a:cubicBezTo>
                    <a:pt x="27" y="55"/>
                    <a:pt x="27" y="55"/>
                    <a:pt x="27" y="55"/>
                  </a:cubicBezTo>
                  <a:cubicBezTo>
                    <a:pt x="26" y="56"/>
                    <a:pt x="25" y="57"/>
                    <a:pt x="24" y="58"/>
                  </a:cubicBezTo>
                  <a:cubicBezTo>
                    <a:pt x="22" y="61"/>
                    <a:pt x="20" y="63"/>
                    <a:pt x="18" y="66"/>
                  </a:cubicBezTo>
                  <a:cubicBezTo>
                    <a:pt x="16" y="68"/>
                    <a:pt x="14" y="70"/>
                    <a:pt x="13" y="73"/>
                  </a:cubicBezTo>
                  <a:cubicBezTo>
                    <a:pt x="12" y="76"/>
                    <a:pt x="13" y="79"/>
                    <a:pt x="14" y="82"/>
                  </a:cubicBezTo>
                  <a:cubicBezTo>
                    <a:pt x="15" y="84"/>
                    <a:pt x="16" y="85"/>
                    <a:pt x="17" y="86"/>
                  </a:cubicBezTo>
                  <a:cubicBezTo>
                    <a:pt x="17" y="87"/>
                    <a:pt x="18" y="89"/>
                    <a:pt x="19" y="90"/>
                  </a:cubicBezTo>
                  <a:cubicBezTo>
                    <a:pt x="21" y="92"/>
                    <a:pt x="24" y="94"/>
                    <a:pt x="27" y="95"/>
                  </a:cubicBezTo>
                  <a:cubicBezTo>
                    <a:pt x="28" y="95"/>
                    <a:pt x="30" y="96"/>
                    <a:pt x="31" y="96"/>
                  </a:cubicBezTo>
                  <a:cubicBezTo>
                    <a:pt x="32" y="96"/>
                    <a:pt x="33" y="96"/>
                    <a:pt x="34" y="96"/>
                  </a:cubicBezTo>
                  <a:cubicBezTo>
                    <a:pt x="34" y="94"/>
                    <a:pt x="34" y="93"/>
                    <a:pt x="34" y="92"/>
                  </a:cubicBezTo>
                  <a:cubicBezTo>
                    <a:pt x="34" y="89"/>
                    <a:pt x="34" y="86"/>
                    <a:pt x="34" y="83"/>
                  </a:cubicBezTo>
                  <a:cubicBezTo>
                    <a:pt x="34" y="81"/>
                    <a:pt x="35" y="79"/>
                    <a:pt x="35" y="76"/>
                  </a:cubicBezTo>
                  <a:cubicBezTo>
                    <a:pt x="35" y="76"/>
                    <a:pt x="35" y="76"/>
                    <a:pt x="35" y="76"/>
                  </a:cubicBezTo>
                  <a:cubicBezTo>
                    <a:pt x="34" y="75"/>
                    <a:pt x="34" y="75"/>
                    <a:pt x="34" y="75"/>
                  </a:cubicBezTo>
                  <a:cubicBezTo>
                    <a:pt x="34" y="75"/>
                    <a:pt x="34" y="75"/>
                    <a:pt x="34" y="75"/>
                  </a:cubicBezTo>
                  <a:cubicBezTo>
                    <a:pt x="34" y="74"/>
                    <a:pt x="34" y="74"/>
                    <a:pt x="34" y="74"/>
                  </a:cubicBezTo>
                  <a:cubicBezTo>
                    <a:pt x="33" y="74"/>
                    <a:pt x="33" y="74"/>
                    <a:pt x="32" y="73"/>
                  </a:cubicBezTo>
                  <a:cubicBezTo>
                    <a:pt x="31" y="73"/>
                    <a:pt x="30" y="73"/>
                    <a:pt x="28" y="72"/>
                  </a:cubicBezTo>
                  <a:cubicBezTo>
                    <a:pt x="28" y="72"/>
                    <a:pt x="28" y="72"/>
                    <a:pt x="28" y="72"/>
                  </a:cubicBezTo>
                  <a:cubicBezTo>
                    <a:pt x="30" y="72"/>
                    <a:pt x="31" y="72"/>
                    <a:pt x="32" y="72"/>
                  </a:cubicBezTo>
                  <a:cubicBezTo>
                    <a:pt x="33" y="72"/>
                    <a:pt x="34" y="73"/>
                    <a:pt x="34" y="73"/>
                  </a:cubicBezTo>
                  <a:cubicBezTo>
                    <a:pt x="35" y="74"/>
                    <a:pt x="36" y="74"/>
                    <a:pt x="36" y="75"/>
                  </a:cubicBezTo>
                  <a:cubicBezTo>
                    <a:pt x="42" y="81"/>
                    <a:pt x="42" y="81"/>
                    <a:pt x="42" y="81"/>
                  </a:cubicBezTo>
                  <a:cubicBezTo>
                    <a:pt x="44" y="83"/>
                    <a:pt x="46" y="85"/>
                    <a:pt x="48" y="87"/>
                  </a:cubicBezTo>
                  <a:cubicBezTo>
                    <a:pt x="49" y="88"/>
                    <a:pt x="50" y="89"/>
                    <a:pt x="51" y="90"/>
                  </a:cubicBezTo>
                  <a:cubicBezTo>
                    <a:pt x="52" y="91"/>
                    <a:pt x="53" y="92"/>
                    <a:pt x="54" y="92"/>
                  </a:cubicBezTo>
                  <a:cubicBezTo>
                    <a:pt x="57" y="93"/>
                    <a:pt x="60" y="93"/>
                    <a:pt x="62" y="92"/>
                  </a:cubicBezTo>
                  <a:cubicBezTo>
                    <a:pt x="64" y="91"/>
                    <a:pt x="65" y="91"/>
                    <a:pt x="66" y="90"/>
                  </a:cubicBezTo>
                  <a:cubicBezTo>
                    <a:pt x="67" y="89"/>
                    <a:pt x="68" y="88"/>
                    <a:pt x="69" y="87"/>
                  </a:cubicBezTo>
                  <a:cubicBezTo>
                    <a:pt x="71" y="85"/>
                    <a:pt x="72" y="82"/>
                    <a:pt x="73" y="80"/>
                  </a:cubicBezTo>
                  <a:cubicBezTo>
                    <a:pt x="74" y="79"/>
                    <a:pt x="74" y="78"/>
                    <a:pt x="74" y="76"/>
                  </a:cubicBezTo>
                  <a:cubicBezTo>
                    <a:pt x="74" y="75"/>
                    <a:pt x="74" y="74"/>
                    <a:pt x="74" y="73"/>
                  </a:cubicBezTo>
                  <a:cubicBezTo>
                    <a:pt x="74" y="70"/>
                    <a:pt x="73" y="67"/>
                    <a:pt x="72" y="64"/>
                  </a:cubicBezTo>
                  <a:cubicBezTo>
                    <a:pt x="71" y="61"/>
                    <a:pt x="70" y="58"/>
                    <a:pt x="69" y="56"/>
                  </a:cubicBezTo>
                  <a:cubicBezTo>
                    <a:pt x="68" y="53"/>
                    <a:pt x="66" y="50"/>
                    <a:pt x="64" y="47"/>
                  </a:cubicBezTo>
                  <a:cubicBezTo>
                    <a:pt x="64" y="47"/>
                    <a:pt x="64" y="47"/>
                    <a:pt x="64" y="47"/>
                  </a:cubicBezTo>
                  <a:cubicBezTo>
                    <a:pt x="66" y="49"/>
                    <a:pt x="68" y="52"/>
                    <a:pt x="70" y="55"/>
                  </a:cubicBezTo>
                  <a:cubicBezTo>
                    <a:pt x="70" y="53"/>
                    <a:pt x="70" y="52"/>
                    <a:pt x="69" y="50"/>
                  </a:cubicBezTo>
                  <a:cubicBezTo>
                    <a:pt x="69" y="48"/>
                    <a:pt x="69" y="46"/>
                    <a:pt x="68" y="43"/>
                  </a:cubicBezTo>
                  <a:cubicBezTo>
                    <a:pt x="69" y="45"/>
                    <a:pt x="70" y="48"/>
                    <a:pt x="70" y="50"/>
                  </a:cubicBezTo>
                  <a:cubicBezTo>
                    <a:pt x="71" y="52"/>
                    <a:pt x="71" y="55"/>
                    <a:pt x="72" y="57"/>
                  </a:cubicBezTo>
                  <a:cubicBezTo>
                    <a:pt x="72" y="57"/>
                    <a:pt x="73" y="61"/>
                    <a:pt x="74" y="64"/>
                  </a:cubicBezTo>
                  <a:cubicBezTo>
                    <a:pt x="75" y="67"/>
                    <a:pt x="76" y="70"/>
                    <a:pt x="76" y="73"/>
                  </a:cubicBezTo>
                  <a:cubicBezTo>
                    <a:pt x="77" y="76"/>
                    <a:pt x="77" y="79"/>
                    <a:pt x="78" y="83"/>
                  </a:cubicBezTo>
                  <a:cubicBezTo>
                    <a:pt x="78" y="84"/>
                    <a:pt x="78" y="86"/>
                    <a:pt x="78" y="87"/>
                  </a:cubicBezTo>
                  <a:cubicBezTo>
                    <a:pt x="79" y="89"/>
                    <a:pt x="79" y="90"/>
                    <a:pt x="81" y="91"/>
                  </a:cubicBezTo>
                  <a:cubicBezTo>
                    <a:pt x="81" y="91"/>
                    <a:pt x="81" y="91"/>
                    <a:pt x="81" y="91"/>
                  </a:cubicBezTo>
                  <a:cubicBezTo>
                    <a:pt x="81" y="91"/>
                    <a:pt x="81" y="91"/>
                    <a:pt x="81" y="91"/>
                  </a:cubicBezTo>
                  <a:cubicBezTo>
                    <a:pt x="82" y="92"/>
                    <a:pt x="83" y="93"/>
                    <a:pt x="85" y="93"/>
                  </a:cubicBezTo>
                  <a:cubicBezTo>
                    <a:pt x="86" y="94"/>
                    <a:pt x="88" y="94"/>
                    <a:pt x="90" y="94"/>
                  </a:cubicBezTo>
                  <a:cubicBezTo>
                    <a:pt x="95" y="96"/>
                    <a:pt x="100" y="99"/>
                    <a:pt x="104" y="102"/>
                  </a:cubicBezTo>
                  <a:cubicBezTo>
                    <a:pt x="105" y="102"/>
                    <a:pt x="106" y="102"/>
                    <a:pt x="107" y="102"/>
                  </a:cubicBezTo>
                  <a:cubicBezTo>
                    <a:pt x="108" y="102"/>
                    <a:pt x="110" y="102"/>
                    <a:pt x="111" y="102"/>
                  </a:cubicBezTo>
                  <a:cubicBezTo>
                    <a:pt x="112" y="102"/>
                    <a:pt x="113" y="102"/>
                    <a:pt x="114" y="102"/>
                  </a:cubicBezTo>
                  <a:cubicBezTo>
                    <a:pt x="115" y="102"/>
                    <a:pt x="117" y="102"/>
                    <a:pt x="118" y="102"/>
                  </a:cubicBezTo>
                  <a:cubicBezTo>
                    <a:pt x="119" y="103"/>
                    <a:pt x="120" y="103"/>
                    <a:pt x="121" y="103"/>
                  </a:cubicBezTo>
                  <a:cubicBezTo>
                    <a:pt x="121" y="103"/>
                    <a:pt x="121" y="103"/>
                    <a:pt x="121" y="103"/>
                  </a:cubicBezTo>
                  <a:lnTo>
                    <a:pt x="114" y="103"/>
                  </a:lnTo>
                  <a:close/>
                  <a:moveTo>
                    <a:pt x="132" y="126"/>
                  </a:moveTo>
                  <a:cubicBezTo>
                    <a:pt x="131" y="126"/>
                    <a:pt x="131" y="126"/>
                    <a:pt x="130" y="126"/>
                  </a:cubicBezTo>
                  <a:cubicBezTo>
                    <a:pt x="129" y="126"/>
                    <a:pt x="128" y="126"/>
                    <a:pt x="127" y="126"/>
                  </a:cubicBezTo>
                  <a:cubicBezTo>
                    <a:pt x="126" y="126"/>
                    <a:pt x="126" y="125"/>
                    <a:pt x="125" y="125"/>
                  </a:cubicBezTo>
                  <a:cubicBezTo>
                    <a:pt x="123" y="124"/>
                    <a:pt x="122" y="124"/>
                    <a:pt x="121" y="123"/>
                  </a:cubicBezTo>
                  <a:cubicBezTo>
                    <a:pt x="120" y="124"/>
                    <a:pt x="120" y="124"/>
                    <a:pt x="120" y="125"/>
                  </a:cubicBezTo>
                  <a:cubicBezTo>
                    <a:pt x="119" y="126"/>
                    <a:pt x="118" y="127"/>
                    <a:pt x="116" y="127"/>
                  </a:cubicBezTo>
                  <a:cubicBezTo>
                    <a:pt x="116" y="127"/>
                    <a:pt x="116" y="127"/>
                    <a:pt x="116" y="127"/>
                  </a:cubicBezTo>
                  <a:cubicBezTo>
                    <a:pt x="118" y="125"/>
                    <a:pt x="119" y="123"/>
                    <a:pt x="119" y="121"/>
                  </a:cubicBezTo>
                  <a:cubicBezTo>
                    <a:pt x="120" y="120"/>
                    <a:pt x="119" y="119"/>
                    <a:pt x="119" y="118"/>
                  </a:cubicBezTo>
                  <a:cubicBezTo>
                    <a:pt x="118" y="117"/>
                    <a:pt x="117" y="116"/>
                    <a:pt x="116" y="115"/>
                  </a:cubicBezTo>
                  <a:cubicBezTo>
                    <a:pt x="116" y="115"/>
                    <a:pt x="116" y="115"/>
                    <a:pt x="116" y="115"/>
                  </a:cubicBezTo>
                  <a:cubicBezTo>
                    <a:pt x="118" y="115"/>
                    <a:pt x="119" y="116"/>
                    <a:pt x="120" y="117"/>
                  </a:cubicBezTo>
                  <a:cubicBezTo>
                    <a:pt x="121" y="118"/>
                    <a:pt x="121" y="119"/>
                    <a:pt x="121" y="121"/>
                  </a:cubicBezTo>
                  <a:cubicBezTo>
                    <a:pt x="121" y="121"/>
                    <a:pt x="121" y="122"/>
                    <a:pt x="121" y="122"/>
                  </a:cubicBezTo>
                  <a:cubicBezTo>
                    <a:pt x="122" y="122"/>
                    <a:pt x="124" y="123"/>
                    <a:pt x="125" y="123"/>
                  </a:cubicBezTo>
                  <a:cubicBezTo>
                    <a:pt x="126" y="123"/>
                    <a:pt x="127" y="123"/>
                    <a:pt x="128" y="123"/>
                  </a:cubicBezTo>
                  <a:cubicBezTo>
                    <a:pt x="130" y="123"/>
                    <a:pt x="133" y="122"/>
                    <a:pt x="133" y="122"/>
                  </a:cubicBezTo>
                  <a:cubicBezTo>
                    <a:pt x="134" y="122"/>
                    <a:pt x="135" y="122"/>
                    <a:pt x="136" y="122"/>
                  </a:cubicBezTo>
                  <a:cubicBezTo>
                    <a:pt x="137" y="121"/>
                    <a:pt x="139" y="121"/>
                    <a:pt x="141" y="120"/>
                  </a:cubicBezTo>
                  <a:cubicBezTo>
                    <a:pt x="139" y="121"/>
                    <a:pt x="138" y="122"/>
                    <a:pt x="136" y="123"/>
                  </a:cubicBezTo>
                  <a:cubicBezTo>
                    <a:pt x="135" y="123"/>
                    <a:pt x="135" y="124"/>
                    <a:pt x="134" y="124"/>
                  </a:cubicBezTo>
                  <a:cubicBezTo>
                    <a:pt x="134" y="124"/>
                    <a:pt x="133" y="124"/>
                    <a:pt x="133" y="124"/>
                  </a:cubicBezTo>
                  <a:cubicBezTo>
                    <a:pt x="136" y="124"/>
                    <a:pt x="139" y="124"/>
                    <a:pt x="142" y="124"/>
                  </a:cubicBezTo>
                  <a:cubicBezTo>
                    <a:pt x="142" y="125"/>
                    <a:pt x="142" y="125"/>
                    <a:pt x="142" y="125"/>
                  </a:cubicBezTo>
                  <a:cubicBezTo>
                    <a:pt x="140" y="126"/>
                    <a:pt x="138" y="126"/>
                    <a:pt x="136" y="126"/>
                  </a:cubicBezTo>
                  <a:cubicBezTo>
                    <a:pt x="136" y="126"/>
                    <a:pt x="135" y="126"/>
                    <a:pt x="134" y="126"/>
                  </a:cubicBezTo>
                  <a:cubicBezTo>
                    <a:pt x="135" y="127"/>
                    <a:pt x="136" y="127"/>
                    <a:pt x="136" y="128"/>
                  </a:cubicBezTo>
                  <a:cubicBezTo>
                    <a:pt x="137" y="129"/>
                    <a:pt x="138" y="131"/>
                    <a:pt x="139" y="133"/>
                  </a:cubicBezTo>
                  <a:cubicBezTo>
                    <a:pt x="138" y="131"/>
                    <a:pt x="137" y="130"/>
                    <a:pt x="136" y="129"/>
                  </a:cubicBezTo>
                  <a:cubicBezTo>
                    <a:pt x="135" y="128"/>
                    <a:pt x="134" y="127"/>
                    <a:pt x="133" y="127"/>
                  </a:cubicBezTo>
                  <a:cubicBezTo>
                    <a:pt x="133" y="127"/>
                    <a:pt x="132" y="127"/>
                    <a:pt x="13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a:extLst>
                <a:ext uri="{FF2B5EF4-FFF2-40B4-BE49-F238E27FC236}">
                  <a16:creationId xmlns:a16="http://schemas.microsoft.com/office/drawing/2014/main" id="{490BBA22-0313-4E50-AFD2-F437B4D1819F}"/>
                </a:ext>
              </a:extLst>
            </p:cNvPr>
            <p:cNvSpPr/>
            <p:nvPr/>
          </p:nvSpPr>
          <p:spPr bwMode="auto">
            <a:xfrm>
              <a:off x="2990" y="811"/>
              <a:ext cx="101" cy="17"/>
            </a:xfrm>
            <a:custGeom>
              <a:avLst/>
              <a:gdLst>
                <a:gd name="T0" fmla="*/ 8 w 42"/>
                <a:gd name="T1" fmla="*/ 6 h 7"/>
                <a:gd name="T2" fmla="*/ 8 w 42"/>
                <a:gd name="T3" fmla="*/ 6 h 7"/>
                <a:gd name="T4" fmla="*/ 8 w 42"/>
                <a:gd name="T5" fmla="*/ 6 h 7"/>
                <a:gd name="T6" fmla="*/ 9 w 42"/>
                <a:gd name="T7" fmla="*/ 6 h 7"/>
                <a:gd name="T8" fmla="*/ 11 w 42"/>
                <a:gd name="T9" fmla="*/ 6 h 7"/>
                <a:gd name="T10" fmla="*/ 19 w 42"/>
                <a:gd name="T11" fmla="*/ 6 h 7"/>
                <a:gd name="T12" fmla="*/ 35 w 42"/>
                <a:gd name="T13" fmla="*/ 6 h 7"/>
                <a:gd name="T14" fmla="*/ 42 w 42"/>
                <a:gd name="T15" fmla="*/ 6 h 7"/>
                <a:gd name="T16" fmla="*/ 39 w 42"/>
                <a:gd name="T17" fmla="*/ 5 h 7"/>
                <a:gd name="T18" fmla="*/ 35 w 42"/>
                <a:gd name="T19" fmla="*/ 3 h 7"/>
                <a:gd name="T20" fmla="*/ 34 w 42"/>
                <a:gd name="T21" fmla="*/ 0 h 7"/>
                <a:gd name="T22" fmla="*/ 31 w 42"/>
                <a:gd name="T23" fmla="*/ 2 h 7"/>
                <a:gd name="T24" fmla="*/ 26 w 42"/>
                <a:gd name="T25" fmla="*/ 3 h 7"/>
                <a:gd name="T26" fmla="*/ 21 w 42"/>
                <a:gd name="T27" fmla="*/ 4 h 7"/>
                <a:gd name="T28" fmla="*/ 17 w 42"/>
                <a:gd name="T29" fmla="*/ 4 h 7"/>
                <a:gd name="T30" fmla="*/ 7 w 42"/>
                <a:gd name="T31" fmla="*/ 2 h 7"/>
                <a:gd name="T32" fmla="*/ 0 w 42"/>
                <a:gd name="T33" fmla="*/ 1 h 7"/>
                <a:gd name="T34" fmla="*/ 4 w 42"/>
                <a:gd name="T35" fmla="*/ 4 h 7"/>
                <a:gd name="T36" fmla="*/ 8 w 42"/>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
                  <a:moveTo>
                    <a:pt x="8" y="6"/>
                  </a:moveTo>
                  <a:cubicBezTo>
                    <a:pt x="8" y="6"/>
                    <a:pt x="8" y="6"/>
                    <a:pt x="8" y="6"/>
                  </a:cubicBezTo>
                  <a:cubicBezTo>
                    <a:pt x="8" y="6"/>
                    <a:pt x="8" y="6"/>
                    <a:pt x="8" y="6"/>
                  </a:cubicBezTo>
                  <a:cubicBezTo>
                    <a:pt x="8" y="6"/>
                    <a:pt x="9" y="6"/>
                    <a:pt x="9" y="6"/>
                  </a:cubicBezTo>
                  <a:cubicBezTo>
                    <a:pt x="11" y="6"/>
                    <a:pt x="11" y="6"/>
                    <a:pt x="11" y="6"/>
                  </a:cubicBezTo>
                  <a:cubicBezTo>
                    <a:pt x="14" y="6"/>
                    <a:pt x="16" y="6"/>
                    <a:pt x="19" y="6"/>
                  </a:cubicBezTo>
                  <a:cubicBezTo>
                    <a:pt x="24" y="7"/>
                    <a:pt x="30" y="7"/>
                    <a:pt x="35" y="6"/>
                  </a:cubicBezTo>
                  <a:cubicBezTo>
                    <a:pt x="37" y="6"/>
                    <a:pt x="40" y="6"/>
                    <a:pt x="42" y="6"/>
                  </a:cubicBezTo>
                  <a:cubicBezTo>
                    <a:pt x="41" y="6"/>
                    <a:pt x="40" y="5"/>
                    <a:pt x="39" y="5"/>
                  </a:cubicBezTo>
                  <a:cubicBezTo>
                    <a:pt x="38" y="4"/>
                    <a:pt x="36" y="4"/>
                    <a:pt x="35" y="3"/>
                  </a:cubicBezTo>
                  <a:cubicBezTo>
                    <a:pt x="35" y="2"/>
                    <a:pt x="34" y="1"/>
                    <a:pt x="34" y="0"/>
                  </a:cubicBezTo>
                  <a:cubicBezTo>
                    <a:pt x="33" y="1"/>
                    <a:pt x="32" y="2"/>
                    <a:pt x="31" y="2"/>
                  </a:cubicBezTo>
                  <a:cubicBezTo>
                    <a:pt x="29" y="3"/>
                    <a:pt x="27" y="3"/>
                    <a:pt x="26" y="3"/>
                  </a:cubicBezTo>
                  <a:cubicBezTo>
                    <a:pt x="24" y="4"/>
                    <a:pt x="23" y="4"/>
                    <a:pt x="21" y="4"/>
                  </a:cubicBezTo>
                  <a:cubicBezTo>
                    <a:pt x="20" y="4"/>
                    <a:pt x="18" y="4"/>
                    <a:pt x="17" y="4"/>
                  </a:cubicBezTo>
                  <a:cubicBezTo>
                    <a:pt x="13" y="3"/>
                    <a:pt x="10" y="3"/>
                    <a:pt x="7" y="2"/>
                  </a:cubicBezTo>
                  <a:cubicBezTo>
                    <a:pt x="5" y="2"/>
                    <a:pt x="2" y="1"/>
                    <a:pt x="0" y="1"/>
                  </a:cubicBezTo>
                  <a:cubicBezTo>
                    <a:pt x="1" y="2"/>
                    <a:pt x="3" y="3"/>
                    <a:pt x="4" y="4"/>
                  </a:cubicBezTo>
                  <a:cubicBezTo>
                    <a:pt x="5" y="5"/>
                    <a:pt x="7" y="5"/>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EF75A1D6-3C3D-402F-BAA5-305118977042}"/>
                </a:ext>
              </a:extLst>
            </p:cNvPr>
            <p:cNvSpPr/>
            <p:nvPr/>
          </p:nvSpPr>
          <p:spPr bwMode="auto">
            <a:xfrm flipH="1">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a:extLst>
                <a:ext uri="{FF2B5EF4-FFF2-40B4-BE49-F238E27FC236}">
                  <a16:creationId xmlns:a16="http://schemas.microsoft.com/office/drawing/2014/main" id="{E23E698C-17DB-429C-8FC9-774B4CF01EC2}"/>
                </a:ext>
              </a:extLst>
            </p:cNvPr>
            <p:cNvSpPr/>
            <p:nvPr/>
          </p:nvSpPr>
          <p:spPr bwMode="auto">
            <a:xfrm>
              <a:off x="3082" y="603"/>
              <a:ext cx="12" cy="14"/>
            </a:xfrm>
            <a:custGeom>
              <a:avLst/>
              <a:gdLst>
                <a:gd name="T0" fmla="*/ 2 w 5"/>
                <a:gd name="T1" fmla="*/ 6 h 6"/>
                <a:gd name="T2" fmla="*/ 2 w 5"/>
                <a:gd name="T3" fmla="*/ 6 h 6"/>
                <a:gd name="T4" fmla="*/ 2 w 5"/>
                <a:gd name="T5" fmla="*/ 5 h 6"/>
                <a:gd name="T6" fmla="*/ 3 w 5"/>
                <a:gd name="T7" fmla="*/ 2 h 6"/>
                <a:gd name="T8" fmla="*/ 5 w 5"/>
                <a:gd name="T9" fmla="*/ 1 h 6"/>
                <a:gd name="T10" fmla="*/ 3 w 5"/>
                <a:gd name="T11" fmla="*/ 0 h 6"/>
                <a:gd name="T12" fmla="*/ 3 w 5"/>
                <a:gd name="T13" fmla="*/ 2 h 6"/>
                <a:gd name="T14" fmla="*/ 1 w 5"/>
                <a:gd name="T15" fmla="*/ 6 h 6"/>
                <a:gd name="T16" fmla="*/ 0 w 5"/>
                <a:gd name="T17" fmla="*/ 6 h 6"/>
                <a:gd name="T18" fmla="*/ 1 w 5"/>
                <a:gd name="T19" fmla="*/ 6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2" y="5"/>
                  </a:cubicBezTo>
                  <a:cubicBezTo>
                    <a:pt x="2" y="4"/>
                    <a:pt x="3" y="3"/>
                    <a:pt x="3" y="2"/>
                  </a:cubicBezTo>
                  <a:cubicBezTo>
                    <a:pt x="4" y="2"/>
                    <a:pt x="4" y="2"/>
                    <a:pt x="5" y="1"/>
                  </a:cubicBezTo>
                  <a:cubicBezTo>
                    <a:pt x="4" y="1"/>
                    <a:pt x="3" y="1"/>
                    <a:pt x="3" y="0"/>
                  </a:cubicBezTo>
                  <a:cubicBezTo>
                    <a:pt x="3" y="1"/>
                    <a:pt x="3" y="1"/>
                    <a:pt x="3" y="2"/>
                  </a:cubicBezTo>
                  <a:cubicBezTo>
                    <a:pt x="3" y="3"/>
                    <a:pt x="2" y="5"/>
                    <a:pt x="1" y="6"/>
                  </a:cubicBezTo>
                  <a:cubicBezTo>
                    <a:pt x="0" y="6"/>
                    <a:pt x="0" y="6"/>
                    <a:pt x="0" y="6"/>
                  </a:cubicBezTo>
                  <a:cubicBezTo>
                    <a:pt x="0" y="6"/>
                    <a:pt x="0" y="6"/>
                    <a:pt x="1" y="6"/>
                  </a:cubicBezTo>
                  <a:cubicBezTo>
                    <a:pt x="1" y="6"/>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a:extLst>
                <a:ext uri="{FF2B5EF4-FFF2-40B4-BE49-F238E27FC236}">
                  <a16:creationId xmlns:a16="http://schemas.microsoft.com/office/drawing/2014/main" id="{92CEB008-DD58-4BBD-8112-0D496A3DE714}"/>
                </a:ext>
              </a:extLst>
            </p:cNvPr>
            <p:cNvSpPr/>
            <p:nvPr/>
          </p:nvSpPr>
          <p:spPr bwMode="auto">
            <a:xfrm flipH="1">
              <a:off x="3231" y="784"/>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a:extLst>
                <a:ext uri="{FF2B5EF4-FFF2-40B4-BE49-F238E27FC236}">
                  <a16:creationId xmlns:a16="http://schemas.microsoft.com/office/drawing/2014/main" id="{7F1B31AB-08CF-47CF-B95A-45060D912BED}"/>
                </a:ext>
              </a:extLst>
            </p:cNvPr>
            <p:cNvSpPr/>
            <p:nvPr/>
          </p:nvSpPr>
          <p:spPr bwMode="auto">
            <a:xfrm>
              <a:off x="3207" y="525"/>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a:extLst>
                <a:ext uri="{FF2B5EF4-FFF2-40B4-BE49-F238E27FC236}">
                  <a16:creationId xmlns:a16="http://schemas.microsoft.com/office/drawing/2014/main" id="{A882FE80-83DE-4AF2-9EC9-C77AE5262D13}"/>
                </a:ext>
              </a:extLst>
            </p:cNvPr>
            <p:cNvSpPr/>
            <p:nvPr/>
          </p:nvSpPr>
          <p:spPr bwMode="auto">
            <a:xfrm flipH="1">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a:extLst>
                <a:ext uri="{FF2B5EF4-FFF2-40B4-BE49-F238E27FC236}">
                  <a16:creationId xmlns:a16="http://schemas.microsoft.com/office/drawing/2014/main" id="{AE30BAD9-BC4B-4412-AC0E-F776761A4BB0}"/>
                </a:ext>
              </a:extLst>
            </p:cNvPr>
            <p:cNvSpPr/>
            <p:nvPr/>
          </p:nvSpPr>
          <p:spPr bwMode="auto">
            <a:xfrm>
              <a:off x="3224" y="782"/>
              <a:ext cx="4" cy="2"/>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a:extLst>
                <a:ext uri="{FF2B5EF4-FFF2-40B4-BE49-F238E27FC236}">
                  <a16:creationId xmlns:a16="http://schemas.microsoft.com/office/drawing/2014/main" id="{91F2435D-362D-4205-8640-0D6333707046}"/>
                </a:ext>
              </a:extLst>
            </p:cNvPr>
            <p:cNvSpPr/>
            <p:nvPr/>
          </p:nvSpPr>
          <p:spPr bwMode="auto">
            <a:xfrm>
              <a:off x="3077" y="537"/>
              <a:ext cx="72" cy="56"/>
            </a:xfrm>
            <a:custGeom>
              <a:avLst/>
              <a:gdLst>
                <a:gd name="T0" fmla="*/ 27 w 30"/>
                <a:gd name="T1" fmla="*/ 23 h 23"/>
                <a:gd name="T2" fmla="*/ 29 w 30"/>
                <a:gd name="T3" fmla="*/ 16 h 23"/>
                <a:gd name="T4" fmla="*/ 29 w 30"/>
                <a:gd name="T5" fmla="*/ 10 h 23"/>
                <a:gd name="T6" fmla="*/ 28 w 30"/>
                <a:gd name="T7" fmla="*/ 7 h 23"/>
                <a:gd name="T8" fmla="*/ 28 w 30"/>
                <a:gd name="T9" fmla="*/ 7 h 23"/>
                <a:gd name="T10" fmla="*/ 22 w 30"/>
                <a:gd name="T11" fmla="*/ 6 h 23"/>
                <a:gd name="T12" fmla="*/ 17 w 30"/>
                <a:gd name="T13" fmla="*/ 4 h 23"/>
                <a:gd name="T14" fmla="*/ 15 w 30"/>
                <a:gd name="T15" fmla="*/ 2 h 23"/>
                <a:gd name="T16" fmla="*/ 7 w 30"/>
                <a:gd name="T17" fmla="*/ 0 h 23"/>
                <a:gd name="T18" fmla="*/ 2 w 30"/>
                <a:gd name="T19" fmla="*/ 1 h 23"/>
                <a:gd name="T20" fmla="*/ 0 w 30"/>
                <a:gd name="T21" fmla="*/ 2 h 23"/>
                <a:gd name="T22" fmla="*/ 2 w 30"/>
                <a:gd name="T23" fmla="*/ 4 h 23"/>
                <a:gd name="T24" fmla="*/ 5 w 30"/>
                <a:gd name="T25" fmla="*/ 6 h 23"/>
                <a:gd name="T26" fmla="*/ 6 w 30"/>
                <a:gd name="T27" fmla="*/ 8 h 23"/>
                <a:gd name="T28" fmla="*/ 6 w 30"/>
                <a:gd name="T29" fmla="*/ 11 h 23"/>
                <a:gd name="T30" fmla="*/ 6 w 30"/>
                <a:gd name="T31" fmla="*/ 13 h 23"/>
                <a:gd name="T32" fmla="*/ 10 w 30"/>
                <a:gd name="T33" fmla="*/ 15 h 23"/>
                <a:gd name="T34" fmla="*/ 12 w 30"/>
                <a:gd name="T35" fmla="*/ 17 h 23"/>
                <a:gd name="T36" fmla="*/ 15 w 30"/>
                <a:gd name="T37" fmla="*/ 18 h 23"/>
                <a:gd name="T38" fmla="*/ 21 w 30"/>
                <a:gd name="T39" fmla="*/ 20 h 23"/>
                <a:gd name="T40" fmla="*/ 24 w 30"/>
                <a:gd name="T41" fmla="*/ 21 h 23"/>
                <a:gd name="T42" fmla="*/ 26 w 30"/>
                <a:gd name="T43" fmla="*/ 22 h 23"/>
                <a:gd name="T44" fmla="*/ 27 w 30"/>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3">
                  <a:moveTo>
                    <a:pt x="27" y="23"/>
                  </a:moveTo>
                  <a:cubicBezTo>
                    <a:pt x="28" y="20"/>
                    <a:pt x="28" y="18"/>
                    <a:pt x="29" y="16"/>
                  </a:cubicBezTo>
                  <a:cubicBezTo>
                    <a:pt x="29" y="14"/>
                    <a:pt x="30" y="12"/>
                    <a:pt x="29" y="10"/>
                  </a:cubicBezTo>
                  <a:cubicBezTo>
                    <a:pt x="29" y="9"/>
                    <a:pt x="29" y="8"/>
                    <a:pt x="28" y="7"/>
                  </a:cubicBezTo>
                  <a:cubicBezTo>
                    <a:pt x="28" y="7"/>
                    <a:pt x="28" y="7"/>
                    <a:pt x="28" y="7"/>
                  </a:cubicBezTo>
                  <a:cubicBezTo>
                    <a:pt x="26" y="7"/>
                    <a:pt x="24" y="7"/>
                    <a:pt x="22" y="6"/>
                  </a:cubicBezTo>
                  <a:cubicBezTo>
                    <a:pt x="20" y="6"/>
                    <a:pt x="18" y="5"/>
                    <a:pt x="17" y="4"/>
                  </a:cubicBezTo>
                  <a:cubicBezTo>
                    <a:pt x="16" y="3"/>
                    <a:pt x="16" y="3"/>
                    <a:pt x="15" y="2"/>
                  </a:cubicBezTo>
                  <a:cubicBezTo>
                    <a:pt x="13" y="1"/>
                    <a:pt x="10" y="0"/>
                    <a:pt x="7" y="0"/>
                  </a:cubicBezTo>
                  <a:cubicBezTo>
                    <a:pt x="6" y="0"/>
                    <a:pt x="4" y="0"/>
                    <a:pt x="2" y="1"/>
                  </a:cubicBezTo>
                  <a:cubicBezTo>
                    <a:pt x="2" y="1"/>
                    <a:pt x="1" y="2"/>
                    <a:pt x="0" y="2"/>
                  </a:cubicBezTo>
                  <a:cubicBezTo>
                    <a:pt x="1" y="3"/>
                    <a:pt x="2" y="3"/>
                    <a:pt x="2" y="4"/>
                  </a:cubicBezTo>
                  <a:cubicBezTo>
                    <a:pt x="3" y="5"/>
                    <a:pt x="4" y="5"/>
                    <a:pt x="5" y="6"/>
                  </a:cubicBezTo>
                  <a:cubicBezTo>
                    <a:pt x="6" y="7"/>
                    <a:pt x="6" y="8"/>
                    <a:pt x="6" y="8"/>
                  </a:cubicBezTo>
                  <a:cubicBezTo>
                    <a:pt x="7" y="9"/>
                    <a:pt x="7" y="10"/>
                    <a:pt x="6" y="11"/>
                  </a:cubicBezTo>
                  <a:cubicBezTo>
                    <a:pt x="6" y="11"/>
                    <a:pt x="6" y="12"/>
                    <a:pt x="6" y="13"/>
                  </a:cubicBezTo>
                  <a:cubicBezTo>
                    <a:pt x="7" y="13"/>
                    <a:pt x="9" y="14"/>
                    <a:pt x="10" y="15"/>
                  </a:cubicBezTo>
                  <a:cubicBezTo>
                    <a:pt x="11" y="16"/>
                    <a:pt x="12" y="17"/>
                    <a:pt x="12" y="17"/>
                  </a:cubicBezTo>
                  <a:cubicBezTo>
                    <a:pt x="13" y="17"/>
                    <a:pt x="14" y="18"/>
                    <a:pt x="15" y="18"/>
                  </a:cubicBezTo>
                  <a:cubicBezTo>
                    <a:pt x="17" y="19"/>
                    <a:pt x="19" y="19"/>
                    <a:pt x="21" y="20"/>
                  </a:cubicBezTo>
                  <a:cubicBezTo>
                    <a:pt x="22" y="20"/>
                    <a:pt x="23" y="20"/>
                    <a:pt x="24" y="21"/>
                  </a:cubicBezTo>
                  <a:cubicBezTo>
                    <a:pt x="25" y="21"/>
                    <a:pt x="26" y="22"/>
                    <a:pt x="26" y="22"/>
                  </a:cubicBezTo>
                  <a:cubicBezTo>
                    <a:pt x="27" y="22"/>
                    <a:pt x="27" y="23"/>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a:extLst>
                <a:ext uri="{FF2B5EF4-FFF2-40B4-BE49-F238E27FC236}">
                  <a16:creationId xmlns:a16="http://schemas.microsoft.com/office/drawing/2014/main" id="{338AF24C-4835-49CC-A38A-2C654C5CB6C4}"/>
                </a:ext>
              </a:extLst>
            </p:cNvPr>
            <p:cNvSpPr/>
            <p:nvPr/>
          </p:nvSpPr>
          <p:spPr bwMode="auto">
            <a:xfrm>
              <a:off x="3300" y="639"/>
              <a:ext cx="32" cy="36"/>
            </a:xfrm>
            <a:custGeom>
              <a:avLst/>
              <a:gdLst>
                <a:gd name="T0" fmla="*/ 5 w 13"/>
                <a:gd name="T1" fmla="*/ 3 h 15"/>
                <a:gd name="T2" fmla="*/ 0 w 13"/>
                <a:gd name="T3" fmla="*/ 3 h 15"/>
                <a:gd name="T4" fmla="*/ 0 w 13"/>
                <a:gd name="T5" fmla="*/ 3 h 15"/>
                <a:gd name="T6" fmla="*/ 0 w 13"/>
                <a:gd name="T7" fmla="*/ 4 h 15"/>
                <a:gd name="T8" fmla="*/ 4 w 13"/>
                <a:gd name="T9" fmla="*/ 10 h 15"/>
                <a:gd name="T10" fmla="*/ 7 w 13"/>
                <a:gd name="T11" fmla="*/ 12 h 15"/>
                <a:gd name="T12" fmla="*/ 10 w 13"/>
                <a:gd name="T13" fmla="*/ 14 h 15"/>
                <a:gd name="T14" fmla="*/ 13 w 13"/>
                <a:gd name="T15" fmla="*/ 15 h 15"/>
                <a:gd name="T16" fmla="*/ 10 w 13"/>
                <a:gd name="T17" fmla="*/ 11 h 15"/>
                <a:gd name="T18" fmla="*/ 10 w 13"/>
                <a:gd name="T19" fmla="*/ 10 h 15"/>
                <a:gd name="T20" fmla="*/ 10 w 13"/>
                <a:gd name="T21" fmla="*/ 9 h 15"/>
                <a:gd name="T22" fmla="*/ 10 w 13"/>
                <a:gd name="T23" fmla="*/ 4 h 15"/>
                <a:gd name="T24" fmla="*/ 9 w 13"/>
                <a:gd name="T25" fmla="*/ 0 h 15"/>
                <a:gd name="T26" fmla="*/ 9 w 13"/>
                <a:gd name="T27" fmla="*/ 0 h 15"/>
                <a:gd name="T28" fmla="*/ 5 w 13"/>
                <a:gd name="T2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5" y="3"/>
                  </a:moveTo>
                  <a:cubicBezTo>
                    <a:pt x="4" y="3"/>
                    <a:pt x="2" y="3"/>
                    <a:pt x="0" y="3"/>
                  </a:cubicBezTo>
                  <a:cubicBezTo>
                    <a:pt x="0" y="3"/>
                    <a:pt x="0" y="3"/>
                    <a:pt x="0" y="3"/>
                  </a:cubicBezTo>
                  <a:cubicBezTo>
                    <a:pt x="0" y="3"/>
                    <a:pt x="0" y="3"/>
                    <a:pt x="0" y="4"/>
                  </a:cubicBezTo>
                  <a:cubicBezTo>
                    <a:pt x="2" y="6"/>
                    <a:pt x="3" y="8"/>
                    <a:pt x="4" y="10"/>
                  </a:cubicBezTo>
                  <a:cubicBezTo>
                    <a:pt x="5" y="11"/>
                    <a:pt x="6" y="12"/>
                    <a:pt x="7" y="12"/>
                  </a:cubicBezTo>
                  <a:cubicBezTo>
                    <a:pt x="10" y="14"/>
                    <a:pt x="10" y="14"/>
                    <a:pt x="10" y="14"/>
                  </a:cubicBezTo>
                  <a:cubicBezTo>
                    <a:pt x="11" y="14"/>
                    <a:pt x="12" y="15"/>
                    <a:pt x="13" y="15"/>
                  </a:cubicBezTo>
                  <a:cubicBezTo>
                    <a:pt x="12" y="14"/>
                    <a:pt x="11" y="12"/>
                    <a:pt x="10" y="11"/>
                  </a:cubicBezTo>
                  <a:cubicBezTo>
                    <a:pt x="10" y="10"/>
                    <a:pt x="10" y="10"/>
                    <a:pt x="10" y="10"/>
                  </a:cubicBezTo>
                  <a:cubicBezTo>
                    <a:pt x="10" y="9"/>
                    <a:pt x="10" y="9"/>
                    <a:pt x="10" y="9"/>
                  </a:cubicBezTo>
                  <a:cubicBezTo>
                    <a:pt x="10" y="7"/>
                    <a:pt x="10" y="6"/>
                    <a:pt x="10" y="4"/>
                  </a:cubicBezTo>
                  <a:cubicBezTo>
                    <a:pt x="10" y="2"/>
                    <a:pt x="10" y="1"/>
                    <a:pt x="9" y="0"/>
                  </a:cubicBezTo>
                  <a:cubicBezTo>
                    <a:pt x="9" y="0"/>
                    <a:pt x="9" y="0"/>
                    <a:pt x="9" y="0"/>
                  </a:cubicBezTo>
                  <a:cubicBezTo>
                    <a:pt x="8" y="1"/>
                    <a:pt x="7"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19">
              <a:extLst>
                <a:ext uri="{FF2B5EF4-FFF2-40B4-BE49-F238E27FC236}">
                  <a16:creationId xmlns:a16="http://schemas.microsoft.com/office/drawing/2014/main" id="{0D49C7B5-A695-40A3-B566-E9C2916DD5FC}"/>
                </a:ext>
              </a:extLst>
            </p:cNvPr>
            <p:cNvSpPr>
              <a:spLocks noChangeArrowheads="1"/>
            </p:cNvSpPr>
            <p:nvPr/>
          </p:nvSpPr>
          <p:spPr bwMode="auto">
            <a:xfrm>
              <a:off x="3209" y="830"/>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a:extLst>
                <a:ext uri="{FF2B5EF4-FFF2-40B4-BE49-F238E27FC236}">
                  <a16:creationId xmlns:a16="http://schemas.microsoft.com/office/drawing/2014/main" id="{941753B4-1D4A-415D-BD22-D516C0457E8E}"/>
                </a:ext>
              </a:extLst>
            </p:cNvPr>
            <p:cNvSpPr/>
            <p:nvPr/>
          </p:nvSpPr>
          <p:spPr bwMode="auto">
            <a:xfrm>
              <a:off x="3293" y="649"/>
              <a:ext cx="44" cy="72"/>
            </a:xfrm>
            <a:custGeom>
              <a:avLst/>
              <a:gdLst>
                <a:gd name="T0" fmla="*/ 18 w 18"/>
                <a:gd name="T1" fmla="*/ 22 h 30"/>
                <a:gd name="T2" fmla="*/ 17 w 18"/>
                <a:gd name="T3" fmla="*/ 16 h 30"/>
                <a:gd name="T4" fmla="*/ 16 w 18"/>
                <a:gd name="T5" fmla="*/ 12 h 30"/>
                <a:gd name="T6" fmla="*/ 13 w 18"/>
                <a:gd name="T7" fmla="*/ 10 h 30"/>
                <a:gd name="T8" fmla="*/ 9 w 18"/>
                <a:gd name="T9" fmla="*/ 9 h 30"/>
                <a:gd name="T10" fmla="*/ 6 w 18"/>
                <a:gd name="T11" fmla="*/ 7 h 30"/>
                <a:gd name="T12" fmla="*/ 2 w 18"/>
                <a:gd name="T13" fmla="*/ 1 h 30"/>
                <a:gd name="T14" fmla="*/ 1 w 18"/>
                <a:gd name="T15" fmla="*/ 0 h 30"/>
                <a:gd name="T16" fmla="*/ 2 w 18"/>
                <a:gd name="T17" fmla="*/ 5 h 30"/>
                <a:gd name="T18" fmla="*/ 0 w 18"/>
                <a:gd name="T19" fmla="*/ 9 h 30"/>
                <a:gd name="T20" fmla="*/ 0 w 18"/>
                <a:gd name="T21" fmla="*/ 10 h 30"/>
                <a:gd name="T22" fmla="*/ 0 w 18"/>
                <a:gd name="T23" fmla="*/ 9 h 30"/>
                <a:gd name="T24" fmla="*/ 3 w 18"/>
                <a:gd name="T25" fmla="*/ 10 h 30"/>
                <a:gd name="T26" fmla="*/ 12 w 18"/>
                <a:gd name="T27" fmla="*/ 14 h 30"/>
                <a:gd name="T28" fmla="*/ 15 w 18"/>
                <a:gd name="T29" fmla="*/ 19 h 30"/>
                <a:gd name="T30" fmla="*/ 14 w 18"/>
                <a:gd name="T31" fmla="*/ 24 h 30"/>
                <a:gd name="T32" fmla="*/ 9 w 18"/>
                <a:gd name="T33" fmla="*/ 30 h 30"/>
                <a:gd name="T34" fmla="*/ 14 w 18"/>
                <a:gd name="T35" fmla="*/ 27 h 30"/>
                <a:gd name="T36" fmla="*/ 18 w 18"/>
                <a:gd name="T3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18" y="22"/>
                  </a:moveTo>
                  <a:cubicBezTo>
                    <a:pt x="18" y="20"/>
                    <a:pt x="18" y="18"/>
                    <a:pt x="17" y="16"/>
                  </a:cubicBezTo>
                  <a:cubicBezTo>
                    <a:pt x="17" y="14"/>
                    <a:pt x="16" y="13"/>
                    <a:pt x="16" y="12"/>
                  </a:cubicBezTo>
                  <a:cubicBezTo>
                    <a:pt x="15" y="11"/>
                    <a:pt x="14" y="11"/>
                    <a:pt x="13" y="10"/>
                  </a:cubicBezTo>
                  <a:cubicBezTo>
                    <a:pt x="9" y="9"/>
                    <a:pt x="9" y="9"/>
                    <a:pt x="9" y="9"/>
                  </a:cubicBezTo>
                  <a:cubicBezTo>
                    <a:pt x="8" y="9"/>
                    <a:pt x="7" y="8"/>
                    <a:pt x="6" y="7"/>
                  </a:cubicBezTo>
                  <a:cubicBezTo>
                    <a:pt x="5" y="5"/>
                    <a:pt x="3" y="3"/>
                    <a:pt x="2" y="1"/>
                  </a:cubicBezTo>
                  <a:cubicBezTo>
                    <a:pt x="1" y="0"/>
                    <a:pt x="1" y="0"/>
                    <a:pt x="1" y="0"/>
                  </a:cubicBezTo>
                  <a:cubicBezTo>
                    <a:pt x="1" y="1"/>
                    <a:pt x="2" y="3"/>
                    <a:pt x="2" y="5"/>
                  </a:cubicBezTo>
                  <a:cubicBezTo>
                    <a:pt x="2" y="6"/>
                    <a:pt x="1" y="8"/>
                    <a:pt x="0" y="9"/>
                  </a:cubicBezTo>
                  <a:cubicBezTo>
                    <a:pt x="0" y="9"/>
                    <a:pt x="0" y="9"/>
                    <a:pt x="0" y="10"/>
                  </a:cubicBezTo>
                  <a:cubicBezTo>
                    <a:pt x="0" y="10"/>
                    <a:pt x="0" y="9"/>
                    <a:pt x="0" y="9"/>
                  </a:cubicBezTo>
                  <a:cubicBezTo>
                    <a:pt x="1" y="9"/>
                    <a:pt x="2" y="10"/>
                    <a:pt x="3" y="10"/>
                  </a:cubicBezTo>
                  <a:cubicBezTo>
                    <a:pt x="6" y="10"/>
                    <a:pt x="9" y="11"/>
                    <a:pt x="12" y="14"/>
                  </a:cubicBezTo>
                  <a:cubicBezTo>
                    <a:pt x="14" y="15"/>
                    <a:pt x="15" y="16"/>
                    <a:pt x="15" y="19"/>
                  </a:cubicBezTo>
                  <a:cubicBezTo>
                    <a:pt x="16" y="21"/>
                    <a:pt x="15" y="23"/>
                    <a:pt x="14" y="24"/>
                  </a:cubicBezTo>
                  <a:cubicBezTo>
                    <a:pt x="13" y="27"/>
                    <a:pt x="11" y="28"/>
                    <a:pt x="9" y="30"/>
                  </a:cubicBezTo>
                  <a:cubicBezTo>
                    <a:pt x="10" y="29"/>
                    <a:pt x="12" y="28"/>
                    <a:pt x="14" y="27"/>
                  </a:cubicBezTo>
                  <a:cubicBezTo>
                    <a:pt x="15" y="25"/>
                    <a:pt x="17" y="24"/>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a:extLst>
                <a:ext uri="{FF2B5EF4-FFF2-40B4-BE49-F238E27FC236}">
                  <a16:creationId xmlns:a16="http://schemas.microsoft.com/office/drawing/2014/main" id="{78C1F539-171B-4567-9506-5EB58B2C738E}"/>
                </a:ext>
              </a:extLst>
            </p:cNvPr>
            <p:cNvSpPr/>
            <p:nvPr/>
          </p:nvSpPr>
          <p:spPr bwMode="auto">
            <a:xfrm>
              <a:off x="3216" y="707"/>
              <a:ext cx="121" cy="80"/>
            </a:xfrm>
            <a:custGeom>
              <a:avLst/>
              <a:gdLst>
                <a:gd name="T0" fmla="*/ 29 w 50"/>
                <a:gd name="T1" fmla="*/ 22 h 33"/>
                <a:gd name="T2" fmla="*/ 30 w 50"/>
                <a:gd name="T3" fmla="*/ 21 h 33"/>
                <a:gd name="T4" fmla="*/ 30 w 50"/>
                <a:gd name="T5" fmla="*/ 21 h 33"/>
                <a:gd name="T6" fmla="*/ 30 w 50"/>
                <a:gd name="T7" fmla="*/ 20 h 33"/>
                <a:gd name="T8" fmla="*/ 30 w 50"/>
                <a:gd name="T9" fmla="*/ 20 h 33"/>
                <a:gd name="T10" fmla="*/ 31 w 50"/>
                <a:gd name="T11" fmla="*/ 19 h 33"/>
                <a:gd name="T12" fmla="*/ 34 w 50"/>
                <a:gd name="T13" fmla="*/ 18 h 33"/>
                <a:gd name="T14" fmla="*/ 39 w 50"/>
                <a:gd name="T15" fmla="*/ 16 h 33"/>
                <a:gd name="T16" fmla="*/ 47 w 50"/>
                <a:gd name="T17" fmla="*/ 10 h 33"/>
                <a:gd name="T18" fmla="*/ 50 w 50"/>
                <a:gd name="T19" fmla="*/ 2 h 33"/>
                <a:gd name="T20" fmla="*/ 50 w 50"/>
                <a:gd name="T21" fmla="*/ 0 h 33"/>
                <a:gd name="T22" fmla="*/ 47 w 50"/>
                <a:gd name="T23" fmla="*/ 4 h 33"/>
                <a:gd name="T24" fmla="*/ 37 w 50"/>
                <a:gd name="T25" fmla="*/ 8 h 33"/>
                <a:gd name="T26" fmla="*/ 32 w 50"/>
                <a:gd name="T27" fmla="*/ 9 h 33"/>
                <a:gd name="T28" fmla="*/ 27 w 50"/>
                <a:gd name="T29" fmla="*/ 10 h 33"/>
                <a:gd name="T30" fmla="*/ 20 w 50"/>
                <a:gd name="T31" fmla="*/ 14 h 33"/>
                <a:gd name="T32" fmla="*/ 20 w 50"/>
                <a:gd name="T33" fmla="*/ 14 h 33"/>
                <a:gd name="T34" fmla="*/ 21 w 50"/>
                <a:gd name="T35" fmla="*/ 14 h 33"/>
                <a:gd name="T36" fmla="*/ 21 w 50"/>
                <a:gd name="T37" fmla="*/ 16 h 33"/>
                <a:gd name="T38" fmla="*/ 21 w 50"/>
                <a:gd name="T39" fmla="*/ 18 h 33"/>
                <a:gd name="T40" fmla="*/ 20 w 50"/>
                <a:gd name="T41" fmla="*/ 21 h 33"/>
                <a:gd name="T42" fmla="*/ 16 w 50"/>
                <a:gd name="T43" fmla="*/ 24 h 33"/>
                <a:gd name="T44" fmla="*/ 7 w 50"/>
                <a:gd name="T45" fmla="*/ 26 h 33"/>
                <a:gd name="T46" fmla="*/ 0 w 50"/>
                <a:gd name="T47" fmla="*/ 26 h 33"/>
                <a:gd name="T48" fmla="*/ 2 w 50"/>
                <a:gd name="T49" fmla="*/ 30 h 33"/>
                <a:gd name="T50" fmla="*/ 2 w 50"/>
                <a:gd name="T51" fmla="*/ 30 h 33"/>
                <a:gd name="T52" fmla="*/ 2 w 50"/>
                <a:gd name="T53" fmla="*/ 30 h 33"/>
                <a:gd name="T54" fmla="*/ 2 w 50"/>
                <a:gd name="T55" fmla="*/ 30 h 33"/>
                <a:gd name="T56" fmla="*/ 12 w 50"/>
                <a:gd name="T57" fmla="*/ 33 h 33"/>
                <a:gd name="T58" fmla="*/ 15 w 50"/>
                <a:gd name="T59" fmla="*/ 33 h 33"/>
                <a:gd name="T60" fmla="*/ 17 w 50"/>
                <a:gd name="T61" fmla="*/ 32 h 33"/>
                <a:gd name="T62" fmla="*/ 22 w 50"/>
                <a:gd name="T63" fmla="*/ 29 h 33"/>
                <a:gd name="T64" fmla="*/ 29 w 50"/>
                <a:gd name="T6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3">
                  <a:moveTo>
                    <a:pt x="29" y="22"/>
                  </a:moveTo>
                  <a:cubicBezTo>
                    <a:pt x="30" y="21"/>
                    <a:pt x="30" y="21"/>
                    <a:pt x="30" y="21"/>
                  </a:cubicBezTo>
                  <a:cubicBezTo>
                    <a:pt x="30" y="21"/>
                    <a:pt x="30" y="21"/>
                    <a:pt x="30" y="21"/>
                  </a:cubicBezTo>
                  <a:cubicBezTo>
                    <a:pt x="30" y="20"/>
                    <a:pt x="30" y="20"/>
                    <a:pt x="30" y="20"/>
                  </a:cubicBezTo>
                  <a:cubicBezTo>
                    <a:pt x="30" y="20"/>
                    <a:pt x="30" y="20"/>
                    <a:pt x="30" y="20"/>
                  </a:cubicBezTo>
                  <a:cubicBezTo>
                    <a:pt x="30" y="20"/>
                    <a:pt x="31" y="20"/>
                    <a:pt x="31" y="19"/>
                  </a:cubicBezTo>
                  <a:cubicBezTo>
                    <a:pt x="32" y="19"/>
                    <a:pt x="33" y="18"/>
                    <a:pt x="34" y="18"/>
                  </a:cubicBezTo>
                  <a:cubicBezTo>
                    <a:pt x="36" y="17"/>
                    <a:pt x="37" y="17"/>
                    <a:pt x="39" y="16"/>
                  </a:cubicBezTo>
                  <a:cubicBezTo>
                    <a:pt x="42" y="15"/>
                    <a:pt x="45" y="13"/>
                    <a:pt x="47" y="10"/>
                  </a:cubicBezTo>
                  <a:cubicBezTo>
                    <a:pt x="48" y="8"/>
                    <a:pt x="49" y="5"/>
                    <a:pt x="50" y="2"/>
                  </a:cubicBezTo>
                  <a:cubicBezTo>
                    <a:pt x="50" y="1"/>
                    <a:pt x="50" y="0"/>
                    <a:pt x="50" y="0"/>
                  </a:cubicBezTo>
                  <a:cubicBezTo>
                    <a:pt x="49" y="1"/>
                    <a:pt x="48" y="2"/>
                    <a:pt x="47" y="4"/>
                  </a:cubicBezTo>
                  <a:cubicBezTo>
                    <a:pt x="44" y="6"/>
                    <a:pt x="41" y="8"/>
                    <a:pt x="37" y="8"/>
                  </a:cubicBezTo>
                  <a:cubicBezTo>
                    <a:pt x="35" y="9"/>
                    <a:pt x="33" y="9"/>
                    <a:pt x="32" y="9"/>
                  </a:cubicBezTo>
                  <a:cubicBezTo>
                    <a:pt x="30" y="9"/>
                    <a:pt x="28" y="9"/>
                    <a:pt x="27" y="10"/>
                  </a:cubicBezTo>
                  <a:cubicBezTo>
                    <a:pt x="24" y="10"/>
                    <a:pt x="21" y="11"/>
                    <a:pt x="20" y="14"/>
                  </a:cubicBezTo>
                  <a:cubicBezTo>
                    <a:pt x="20" y="14"/>
                    <a:pt x="20" y="14"/>
                    <a:pt x="20" y="14"/>
                  </a:cubicBezTo>
                  <a:cubicBezTo>
                    <a:pt x="20" y="14"/>
                    <a:pt x="20" y="14"/>
                    <a:pt x="21" y="14"/>
                  </a:cubicBezTo>
                  <a:cubicBezTo>
                    <a:pt x="21" y="15"/>
                    <a:pt x="21" y="16"/>
                    <a:pt x="21" y="16"/>
                  </a:cubicBezTo>
                  <a:cubicBezTo>
                    <a:pt x="21" y="17"/>
                    <a:pt x="21" y="18"/>
                    <a:pt x="21" y="18"/>
                  </a:cubicBezTo>
                  <a:cubicBezTo>
                    <a:pt x="21" y="19"/>
                    <a:pt x="20" y="20"/>
                    <a:pt x="20" y="21"/>
                  </a:cubicBezTo>
                  <a:cubicBezTo>
                    <a:pt x="18" y="22"/>
                    <a:pt x="17" y="23"/>
                    <a:pt x="16" y="24"/>
                  </a:cubicBezTo>
                  <a:cubicBezTo>
                    <a:pt x="13" y="25"/>
                    <a:pt x="10" y="26"/>
                    <a:pt x="7" y="26"/>
                  </a:cubicBezTo>
                  <a:cubicBezTo>
                    <a:pt x="5" y="27"/>
                    <a:pt x="2" y="27"/>
                    <a:pt x="0" y="26"/>
                  </a:cubicBezTo>
                  <a:cubicBezTo>
                    <a:pt x="1" y="27"/>
                    <a:pt x="2" y="29"/>
                    <a:pt x="2" y="30"/>
                  </a:cubicBezTo>
                  <a:cubicBezTo>
                    <a:pt x="2" y="30"/>
                    <a:pt x="2" y="30"/>
                    <a:pt x="2" y="30"/>
                  </a:cubicBezTo>
                  <a:cubicBezTo>
                    <a:pt x="2" y="30"/>
                    <a:pt x="2" y="30"/>
                    <a:pt x="2" y="30"/>
                  </a:cubicBezTo>
                  <a:cubicBezTo>
                    <a:pt x="2" y="30"/>
                    <a:pt x="2" y="30"/>
                    <a:pt x="2" y="30"/>
                  </a:cubicBezTo>
                  <a:cubicBezTo>
                    <a:pt x="6" y="32"/>
                    <a:pt x="9" y="33"/>
                    <a:pt x="12" y="33"/>
                  </a:cubicBezTo>
                  <a:cubicBezTo>
                    <a:pt x="13" y="33"/>
                    <a:pt x="14" y="33"/>
                    <a:pt x="15" y="33"/>
                  </a:cubicBezTo>
                  <a:cubicBezTo>
                    <a:pt x="16" y="32"/>
                    <a:pt x="17" y="32"/>
                    <a:pt x="17" y="32"/>
                  </a:cubicBezTo>
                  <a:cubicBezTo>
                    <a:pt x="19" y="31"/>
                    <a:pt x="21" y="30"/>
                    <a:pt x="22" y="29"/>
                  </a:cubicBezTo>
                  <a:cubicBezTo>
                    <a:pt x="25" y="27"/>
                    <a:pt x="27" y="25"/>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a:extLst>
                <a:ext uri="{FF2B5EF4-FFF2-40B4-BE49-F238E27FC236}">
                  <a16:creationId xmlns:a16="http://schemas.microsoft.com/office/drawing/2014/main" id="{46399D17-3DDD-406E-87CD-FFDB49FC324F}"/>
                </a:ext>
              </a:extLst>
            </p:cNvPr>
            <p:cNvSpPr/>
            <p:nvPr/>
          </p:nvSpPr>
          <p:spPr bwMode="auto">
            <a:xfrm>
              <a:off x="3250" y="724"/>
              <a:ext cx="26" cy="14"/>
            </a:xfrm>
            <a:custGeom>
              <a:avLst/>
              <a:gdLst>
                <a:gd name="T0" fmla="*/ 7 w 11"/>
                <a:gd name="T1" fmla="*/ 2 h 6"/>
                <a:gd name="T2" fmla="*/ 1 w 11"/>
                <a:gd name="T3" fmla="*/ 0 h 6"/>
                <a:gd name="T4" fmla="*/ 0 w 11"/>
                <a:gd name="T5" fmla="*/ 4 h 6"/>
                <a:gd name="T6" fmla="*/ 3 w 11"/>
                <a:gd name="T7" fmla="*/ 5 h 6"/>
                <a:gd name="T8" fmla="*/ 5 w 11"/>
                <a:gd name="T9" fmla="*/ 6 h 6"/>
                <a:gd name="T10" fmla="*/ 5 w 11"/>
                <a:gd name="T11" fmla="*/ 6 h 6"/>
                <a:gd name="T12" fmla="*/ 8 w 11"/>
                <a:gd name="T13" fmla="*/ 4 h 6"/>
                <a:gd name="T14" fmla="*/ 11 w 11"/>
                <a:gd name="T15" fmla="*/ 2 h 6"/>
                <a:gd name="T16" fmla="*/ 10 w 11"/>
                <a:gd name="T17" fmla="*/ 2 h 6"/>
                <a:gd name="T18" fmla="*/ 7 w 11"/>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2"/>
                  </a:moveTo>
                  <a:cubicBezTo>
                    <a:pt x="5" y="2"/>
                    <a:pt x="3" y="1"/>
                    <a:pt x="1" y="0"/>
                  </a:cubicBezTo>
                  <a:cubicBezTo>
                    <a:pt x="1" y="1"/>
                    <a:pt x="1" y="3"/>
                    <a:pt x="0" y="4"/>
                  </a:cubicBezTo>
                  <a:cubicBezTo>
                    <a:pt x="1" y="4"/>
                    <a:pt x="2" y="4"/>
                    <a:pt x="3" y="5"/>
                  </a:cubicBezTo>
                  <a:cubicBezTo>
                    <a:pt x="3" y="5"/>
                    <a:pt x="4" y="5"/>
                    <a:pt x="5" y="6"/>
                  </a:cubicBezTo>
                  <a:cubicBezTo>
                    <a:pt x="5" y="6"/>
                    <a:pt x="5" y="6"/>
                    <a:pt x="5" y="6"/>
                  </a:cubicBezTo>
                  <a:cubicBezTo>
                    <a:pt x="6" y="5"/>
                    <a:pt x="7" y="4"/>
                    <a:pt x="8" y="4"/>
                  </a:cubicBezTo>
                  <a:cubicBezTo>
                    <a:pt x="9" y="3"/>
                    <a:pt x="10" y="2"/>
                    <a:pt x="11" y="2"/>
                  </a:cubicBezTo>
                  <a:cubicBezTo>
                    <a:pt x="11" y="2"/>
                    <a:pt x="10" y="2"/>
                    <a:pt x="10" y="2"/>
                  </a:cubicBezTo>
                  <a:cubicBezTo>
                    <a:pt x="9" y="2"/>
                    <a:pt x="8"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a:extLst>
                <a:ext uri="{FF2B5EF4-FFF2-40B4-BE49-F238E27FC236}">
                  <a16:creationId xmlns:a16="http://schemas.microsoft.com/office/drawing/2014/main" id="{7B57C440-5629-4151-BF72-B22AFC0EF0F7}"/>
                </a:ext>
              </a:extLst>
            </p:cNvPr>
            <p:cNvSpPr>
              <a:spLocks noEditPoints="1"/>
            </p:cNvSpPr>
            <p:nvPr/>
          </p:nvSpPr>
          <p:spPr bwMode="auto">
            <a:xfrm>
              <a:off x="3216" y="588"/>
              <a:ext cx="106" cy="136"/>
            </a:xfrm>
            <a:custGeom>
              <a:avLst/>
              <a:gdLst>
                <a:gd name="T0" fmla="*/ 9 w 44"/>
                <a:gd name="T1" fmla="*/ 18 h 56"/>
                <a:gd name="T2" fmla="*/ 9 w 44"/>
                <a:gd name="T3" fmla="*/ 23 h 56"/>
                <a:gd name="T4" fmla="*/ 3 w 44"/>
                <a:gd name="T5" fmla="*/ 31 h 56"/>
                <a:gd name="T6" fmla="*/ 2 w 44"/>
                <a:gd name="T7" fmla="*/ 39 h 56"/>
                <a:gd name="T8" fmla="*/ 6 w 44"/>
                <a:gd name="T9" fmla="*/ 45 h 56"/>
                <a:gd name="T10" fmla="*/ 13 w 44"/>
                <a:gd name="T11" fmla="*/ 51 h 56"/>
                <a:gd name="T12" fmla="*/ 21 w 44"/>
                <a:gd name="T13" fmla="*/ 56 h 56"/>
                <a:gd name="T14" fmla="*/ 27 w 44"/>
                <a:gd name="T15" fmla="*/ 51 h 56"/>
                <a:gd name="T16" fmla="*/ 28 w 44"/>
                <a:gd name="T17" fmla="*/ 38 h 56"/>
                <a:gd name="T18" fmla="*/ 21 w 44"/>
                <a:gd name="T19" fmla="*/ 37 h 56"/>
                <a:gd name="T20" fmla="*/ 10 w 44"/>
                <a:gd name="T21" fmla="*/ 37 h 56"/>
                <a:gd name="T22" fmla="*/ 7 w 44"/>
                <a:gd name="T23" fmla="*/ 38 h 56"/>
                <a:gd name="T24" fmla="*/ 10 w 44"/>
                <a:gd name="T25" fmla="*/ 37 h 56"/>
                <a:gd name="T26" fmla="*/ 20 w 44"/>
                <a:gd name="T27" fmla="*/ 35 h 56"/>
                <a:gd name="T28" fmla="*/ 29 w 44"/>
                <a:gd name="T29" fmla="*/ 34 h 56"/>
                <a:gd name="T30" fmla="*/ 31 w 44"/>
                <a:gd name="T31" fmla="*/ 30 h 56"/>
                <a:gd name="T32" fmla="*/ 28 w 44"/>
                <a:gd name="T33" fmla="*/ 20 h 56"/>
                <a:gd name="T34" fmla="*/ 18 w 44"/>
                <a:gd name="T35" fmla="*/ 17 h 56"/>
                <a:gd name="T36" fmla="*/ 11 w 44"/>
                <a:gd name="T37" fmla="*/ 16 h 56"/>
                <a:gd name="T38" fmla="*/ 29 w 44"/>
                <a:gd name="T39" fmla="*/ 19 h 56"/>
                <a:gd name="T40" fmla="*/ 31 w 44"/>
                <a:gd name="T41" fmla="*/ 21 h 56"/>
                <a:gd name="T42" fmla="*/ 44 w 44"/>
                <a:gd name="T43" fmla="*/ 21 h 56"/>
                <a:gd name="T44" fmla="*/ 44 w 44"/>
                <a:gd name="T45" fmla="*/ 18 h 56"/>
                <a:gd name="T46" fmla="*/ 38 w 44"/>
                <a:gd name="T47" fmla="*/ 13 h 56"/>
                <a:gd name="T48" fmla="*/ 38 w 44"/>
                <a:gd name="T49" fmla="*/ 13 h 56"/>
                <a:gd name="T50" fmla="*/ 34 w 44"/>
                <a:gd name="T51" fmla="*/ 14 h 56"/>
                <a:gd name="T52" fmla="*/ 34 w 44"/>
                <a:gd name="T53" fmla="*/ 14 h 56"/>
                <a:gd name="T54" fmla="*/ 20 w 44"/>
                <a:gd name="T55" fmla="*/ 12 h 56"/>
                <a:gd name="T56" fmla="*/ 14 w 44"/>
                <a:gd name="T57" fmla="*/ 14 h 56"/>
                <a:gd name="T58" fmla="*/ 21 w 44"/>
                <a:gd name="T59" fmla="*/ 10 h 56"/>
                <a:gd name="T60" fmla="*/ 14 w 44"/>
                <a:gd name="T61" fmla="*/ 3 h 56"/>
                <a:gd name="T62" fmla="*/ 7 w 44"/>
                <a:gd name="T63" fmla="*/ 8 h 56"/>
                <a:gd name="T64" fmla="*/ 14 w 44"/>
                <a:gd name="T65" fmla="*/ 45 h 56"/>
                <a:gd name="T66" fmla="*/ 16 w 44"/>
                <a:gd name="T67" fmla="*/ 42 h 56"/>
                <a:gd name="T68" fmla="*/ 15 w 44"/>
                <a:gd name="T69" fmla="*/ 44 h 56"/>
                <a:gd name="T70" fmla="*/ 18 w 44"/>
                <a:gd name="T71" fmla="*/ 45 h 56"/>
                <a:gd name="T72" fmla="*/ 21 w 44"/>
                <a:gd name="T73" fmla="*/ 44 h 56"/>
                <a:gd name="T74" fmla="*/ 22 w 44"/>
                <a:gd name="T75" fmla="*/ 40 h 56"/>
                <a:gd name="T76" fmla="*/ 20 w 44"/>
                <a:gd name="T77" fmla="*/ 46 h 56"/>
                <a:gd name="T78" fmla="*/ 16 w 44"/>
                <a:gd name="T79" fmla="*/ 46 h 56"/>
                <a:gd name="T80" fmla="*/ 14 w 44"/>
                <a:gd name="T8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6">
                  <a:moveTo>
                    <a:pt x="8" y="13"/>
                  </a:moveTo>
                  <a:cubicBezTo>
                    <a:pt x="8" y="15"/>
                    <a:pt x="8" y="16"/>
                    <a:pt x="9" y="18"/>
                  </a:cubicBezTo>
                  <a:cubicBezTo>
                    <a:pt x="9" y="20"/>
                    <a:pt x="9" y="20"/>
                    <a:pt x="9" y="20"/>
                  </a:cubicBezTo>
                  <a:cubicBezTo>
                    <a:pt x="9" y="21"/>
                    <a:pt x="9" y="22"/>
                    <a:pt x="9" y="23"/>
                  </a:cubicBezTo>
                  <a:cubicBezTo>
                    <a:pt x="9" y="25"/>
                    <a:pt x="9" y="27"/>
                    <a:pt x="7" y="28"/>
                  </a:cubicBezTo>
                  <a:cubicBezTo>
                    <a:pt x="6" y="30"/>
                    <a:pt x="4" y="31"/>
                    <a:pt x="3" y="31"/>
                  </a:cubicBezTo>
                  <a:cubicBezTo>
                    <a:pt x="2" y="32"/>
                    <a:pt x="1" y="32"/>
                    <a:pt x="0" y="32"/>
                  </a:cubicBezTo>
                  <a:cubicBezTo>
                    <a:pt x="0" y="34"/>
                    <a:pt x="1" y="36"/>
                    <a:pt x="2" y="39"/>
                  </a:cubicBezTo>
                  <a:cubicBezTo>
                    <a:pt x="2" y="41"/>
                    <a:pt x="3" y="43"/>
                    <a:pt x="4" y="45"/>
                  </a:cubicBezTo>
                  <a:cubicBezTo>
                    <a:pt x="5" y="45"/>
                    <a:pt x="5" y="45"/>
                    <a:pt x="6" y="45"/>
                  </a:cubicBezTo>
                  <a:cubicBezTo>
                    <a:pt x="7" y="46"/>
                    <a:pt x="9" y="46"/>
                    <a:pt x="10" y="47"/>
                  </a:cubicBezTo>
                  <a:cubicBezTo>
                    <a:pt x="11" y="48"/>
                    <a:pt x="12" y="49"/>
                    <a:pt x="13" y="51"/>
                  </a:cubicBezTo>
                  <a:cubicBezTo>
                    <a:pt x="14" y="52"/>
                    <a:pt x="15" y="54"/>
                    <a:pt x="15" y="55"/>
                  </a:cubicBezTo>
                  <a:cubicBezTo>
                    <a:pt x="17" y="56"/>
                    <a:pt x="19" y="56"/>
                    <a:pt x="21" y="56"/>
                  </a:cubicBezTo>
                  <a:cubicBezTo>
                    <a:pt x="23" y="56"/>
                    <a:pt x="24" y="56"/>
                    <a:pt x="26" y="55"/>
                  </a:cubicBezTo>
                  <a:cubicBezTo>
                    <a:pt x="27" y="54"/>
                    <a:pt x="27" y="53"/>
                    <a:pt x="27" y="51"/>
                  </a:cubicBezTo>
                  <a:cubicBezTo>
                    <a:pt x="28" y="48"/>
                    <a:pt x="28" y="45"/>
                    <a:pt x="28" y="42"/>
                  </a:cubicBezTo>
                  <a:cubicBezTo>
                    <a:pt x="28" y="41"/>
                    <a:pt x="28" y="40"/>
                    <a:pt x="28" y="38"/>
                  </a:cubicBezTo>
                  <a:cubicBezTo>
                    <a:pt x="27" y="38"/>
                    <a:pt x="27" y="37"/>
                    <a:pt x="27" y="36"/>
                  </a:cubicBezTo>
                  <a:cubicBezTo>
                    <a:pt x="25" y="37"/>
                    <a:pt x="23" y="37"/>
                    <a:pt x="21" y="37"/>
                  </a:cubicBezTo>
                  <a:cubicBezTo>
                    <a:pt x="18" y="37"/>
                    <a:pt x="16" y="37"/>
                    <a:pt x="14" y="37"/>
                  </a:cubicBezTo>
                  <a:cubicBezTo>
                    <a:pt x="13" y="37"/>
                    <a:pt x="11" y="37"/>
                    <a:pt x="10" y="37"/>
                  </a:cubicBezTo>
                  <a:cubicBezTo>
                    <a:pt x="10" y="37"/>
                    <a:pt x="9" y="38"/>
                    <a:pt x="9" y="38"/>
                  </a:cubicBezTo>
                  <a:cubicBezTo>
                    <a:pt x="8" y="38"/>
                    <a:pt x="8" y="38"/>
                    <a:pt x="7" y="38"/>
                  </a:cubicBezTo>
                  <a:cubicBezTo>
                    <a:pt x="7" y="38"/>
                    <a:pt x="7" y="38"/>
                    <a:pt x="7" y="38"/>
                  </a:cubicBezTo>
                  <a:cubicBezTo>
                    <a:pt x="8" y="37"/>
                    <a:pt x="9" y="37"/>
                    <a:pt x="10" y="37"/>
                  </a:cubicBezTo>
                  <a:cubicBezTo>
                    <a:pt x="11" y="36"/>
                    <a:pt x="12" y="36"/>
                    <a:pt x="14" y="36"/>
                  </a:cubicBezTo>
                  <a:cubicBezTo>
                    <a:pt x="16" y="35"/>
                    <a:pt x="18" y="35"/>
                    <a:pt x="20" y="35"/>
                  </a:cubicBezTo>
                  <a:cubicBezTo>
                    <a:pt x="27" y="34"/>
                    <a:pt x="27" y="34"/>
                    <a:pt x="27" y="34"/>
                  </a:cubicBezTo>
                  <a:cubicBezTo>
                    <a:pt x="28" y="34"/>
                    <a:pt x="29" y="34"/>
                    <a:pt x="29" y="34"/>
                  </a:cubicBezTo>
                  <a:cubicBezTo>
                    <a:pt x="30" y="34"/>
                    <a:pt x="30" y="33"/>
                    <a:pt x="30" y="33"/>
                  </a:cubicBezTo>
                  <a:cubicBezTo>
                    <a:pt x="31" y="32"/>
                    <a:pt x="31" y="31"/>
                    <a:pt x="31" y="30"/>
                  </a:cubicBezTo>
                  <a:cubicBezTo>
                    <a:pt x="31" y="27"/>
                    <a:pt x="31" y="25"/>
                    <a:pt x="30" y="23"/>
                  </a:cubicBezTo>
                  <a:cubicBezTo>
                    <a:pt x="29" y="22"/>
                    <a:pt x="29" y="21"/>
                    <a:pt x="28" y="20"/>
                  </a:cubicBezTo>
                  <a:cubicBezTo>
                    <a:pt x="27" y="20"/>
                    <a:pt x="26" y="19"/>
                    <a:pt x="25" y="19"/>
                  </a:cubicBezTo>
                  <a:cubicBezTo>
                    <a:pt x="23" y="18"/>
                    <a:pt x="21" y="17"/>
                    <a:pt x="18" y="17"/>
                  </a:cubicBezTo>
                  <a:cubicBezTo>
                    <a:pt x="16" y="17"/>
                    <a:pt x="14" y="16"/>
                    <a:pt x="11" y="16"/>
                  </a:cubicBezTo>
                  <a:cubicBezTo>
                    <a:pt x="11" y="16"/>
                    <a:pt x="11" y="16"/>
                    <a:pt x="11" y="16"/>
                  </a:cubicBezTo>
                  <a:cubicBezTo>
                    <a:pt x="16" y="16"/>
                    <a:pt x="21" y="15"/>
                    <a:pt x="26" y="17"/>
                  </a:cubicBezTo>
                  <a:cubicBezTo>
                    <a:pt x="27" y="17"/>
                    <a:pt x="28" y="18"/>
                    <a:pt x="29" y="19"/>
                  </a:cubicBezTo>
                  <a:cubicBezTo>
                    <a:pt x="30" y="19"/>
                    <a:pt x="31" y="20"/>
                    <a:pt x="31" y="21"/>
                  </a:cubicBezTo>
                  <a:cubicBezTo>
                    <a:pt x="31" y="21"/>
                    <a:pt x="31" y="21"/>
                    <a:pt x="31" y="21"/>
                  </a:cubicBezTo>
                  <a:cubicBezTo>
                    <a:pt x="34" y="22"/>
                    <a:pt x="37" y="23"/>
                    <a:pt x="40" y="23"/>
                  </a:cubicBezTo>
                  <a:cubicBezTo>
                    <a:pt x="41" y="22"/>
                    <a:pt x="43" y="22"/>
                    <a:pt x="44" y="21"/>
                  </a:cubicBezTo>
                  <a:cubicBezTo>
                    <a:pt x="44" y="20"/>
                    <a:pt x="44" y="20"/>
                    <a:pt x="44" y="20"/>
                  </a:cubicBezTo>
                  <a:cubicBezTo>
                    <a:pt x="44" y="19"/>
                    <a:pt x="44" y="19"/>
                    <a:pt x="44" y="18"/>
                  </a:cubicBezTo>
                  <a:cubicBezTo>
                    <a:pt x="42" y="17"/>
                    <a:pt x="42" y="17"/>
                    <a:pt x="42" y="17"/>
                  </a:cubicBezTo>
                  <a:cubicBezTo>
                    <a:pt x="41" y="15"/>
                    <a:pt x="40" y="14"/>
                    <a:pt x="38" y="13"/>
                  </a:cubicBezTo>
                  <a:cubicBezTo>
                    <a:pt x="38" y="12"/>
                    <a:pt x="38" y="12"/>
                    <a:pt x="38" y="12"/>
                  </a:cubicBezTo>
                  <a:cubicBezTo>
                    <a:pt x="38" y="13"/>
                    <a:pt x="38" y="13"/>
                    <a:pt x="38" y="13"/>
                  </a:cubicBezTo>
                  <a:cubicBezTo>
                    <a:pt x="37" y="13"/>
                    <a:pt x="36" y="14"/>
                    <a:pt x="35" y="14"/>
                  </a:cubicBezTo>
                  <a:cubicBezTo>
                    <a:pt x="34" y="14"/>
                    <a:pt x="34" y="14"/>
                    <a:pt x="34" y="14"/>
                  </a:cubicBezTo>
                  <a:cubicBezTo>
                    <a:pt x="34" y="14"/>
                    <a:pt x="34" y="14"/>
                    <a:pt x="34" y="14"/>
                  </a:cubicBezTo>
                  <a:cubicBezTo>
                    <a:pt x="34" y="14"/>
                    <a:pt x="34" y="14"/>
                    <a:pt x="34" y="14"/>
                  </a:cubicBezTo>
                  <a:cubicBezTo>
                    <a:pt x="32" y="13"/>
                    <a:pt x="30" y="13"/>
                    <a:pt x="27" y="12"/>
                  </a:cubicBezTo>
                  <a:cubicBezTo>
                    <a:pt x="25" y="12"/>
                    <a:pt x="23" y="12"/>
                    <a:pt x="20" y="12"/>
                  </a:cubicBezTo>
                  <a:cubicBezTo>
                    <a:pt x="18" y="12"/>
                    <a:pt x="16" y="13"/>
                    <a:pt x="14" y="14"/>
                  </a:cubicBezTo>
                  <a:cubicBezTo>
                    <a:pt x="14" y="14"/>
                    <a:pt x="14" y="14"/>
                    <a:pt x="14" y="14"/>
                  </a:cubicBezTo>
                  <a:cubicBezTo>
                    <a:pt x="15" y="12"/>
                    <a:pt x="18" y="11"/>
                    <a:pt x="20" y="10"/>
                  </a:cubicBezTo>
                  <a:cubicBezTo>
                    <a:pt x="21" y="10"/>
                    <a:pt x="21" y="10"/>
                    <a:pt x="21" y="10"/>
                  </a:cubicBezTo>
                  <a:cubicBezTo>
                    <a:pt x="21" y="9"/>
                    <a:pt x="20" y="8"/>
                    <a:pt x="19" y="7"/>
                  </a:cubicBezTo>
                  <a:cubicBezTo>
                    <a:pt x="18" y="5"/>
                    <a:pt x="16" y="4"/>
                    <a:pt x="14" y="3"/>
                  </a:cubicBezTo>
                  <a:cubicBezTo>
                    <a:pt x="12" y="2"/>
                    <a:pt x="9" y="1"/>
                    <a:pt x="6" y="0"/>
                  </a:cubicBezTo>
                  <a:cubicBezTo>
                    <a:pt x="6" y="3"/>
                    <a:pt x="7" y="6"/>
                    <a:pt x="7" y="8"/>
                  </a:cubicBezTo>
                  <a:lnTo>
                    <a:pt x="8" y="13"/>
                  </a:lnTo>
                  <a:close/>
                  <a:moveTo>
                    <a:pt x="14" y="45"/>
                  </a:moveTo>
                  <a:cubicBezTo>
                    <a:pt x="14" y="44"/>
                    <a:pt x="14" y="44"/>
                    <a:pt x="15" y="44"/>
                  </a:cubicBezTo>
                  <a:cubicBezTo>
                    <a:pt x="15" y="43"/>
                    <a:pt x="16" y="43"/>
                    <a:pt x="16" y="42"/>
                  </a:cubicBezTo>
                  <a:cubicBezTo>
                    <a:pt x="16" y="43"/>
                    <a:pt x="16" y="43"/>
                    <a:pt x="16" y="43"/>
                  </a:cubicBezTo>
                  <a:cubicBezTo>
                    <a:pt x="16" y="43"/>
                    <a:pt x="15" y="44"/>
                    <a:pt x="15" y="44"/>
                  </a:cubicBezTo>
                  <a:cubicBezTo>
                    <a:pt x="15" y="44"/>
                    <a:pt x="15" y="45"/>
                    <a:pt x="15" y="45"/>
                  </a:cubicBezTo>
                  <a:cubicBezTo>
                    <a:pt x="16" y="45"/>
                    <a:pt x="17" y="45"/>
                    <a:pt x="18" y="45"/>
                  </a:cubicBezTo>
                  <a:cubicBezTo>
                    <a:pt x="19" y="45"/>
                    <a:pt x="20" y="45"/>
                    <a:pt x="20" y="44"/>
                  </a:cubicBezTo>
                  <a:cubicBezTo>
                    <a:pt x="20" y="44"/>
                    <a:pt x="20" y="44"/>
                    <a:pt x="21" y="44"/>
                  </a:cubicBezTo>
                  <a:cubicBezTo>
                    <a:pt x="21" y="43"/>
                    <a:pt x="22" y="41"/>
                    <a:pt x="22" y="40"/>
                  </a:cubicBezTo>
                  <a:cubicBezTo>
                    <a:pt x="22" y="40"/>
                    <a:pt x="22" y="40"/>
                    <a:pt x="22" y="40"/>
                  </a:cubicBezTo>
                  <a:cubicBezTo>
                    <a:pt x="22" y="41"/>
                    <a:pt x="22" y="43"/>
                    <a:pt x="22" y="44"/>
                  </a:cubicBezTo>
                  <a:cubicBezTo>
                    <a:pt x="22" y="45"/>
                    <a:pt x="21" y="45"/>
                    <a:pt x="20" y="46"/>
                  </a:cubicBezTo>
                  <a:cubicBezTo>
                    <a:pt x="20" y="46"/>
                    <a:pt x="19" y="46"/>
                    <a:pt x="18" y="46"/>
                  </a:cubicBezTo>
                  <a:cubicBezTo>
                    <a:pt x="18" y="46"/>
                    <a:pt x="17" y="46"/>
                    <a:pt x="16" y="46"/>
                  </a:cubicBezTo>
                  <a:cubicBezTo>
                    <a:pt x="15" y="46"/>
                    <a:pt x="15" y="46"/>
                    <a:pt x="14" y="46"/>
                  </a:cubicBezTo>
                  <a:cubicBezTo>
                    <a:pt x="14" y="46"/>
                    <a:pt x="14" y="45"/>
                    <a:pt x="14"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a:extLst>
                <a:ext uri="{FF2B5EF4-FFF2-40B4-BE49-F238E27FC236}">
                  <a16:creationId xmlns:a16="http://schemas.microsoft.com/office/drawing/2014/main" id="{B1482E1B-52D5-409A-88D7-CED032397063}"/>
                </a:ext>
              </a:extLst>
            </p:cNvPr>
            <p:cNvSpPr/>
            <p:nvPr/>
          </p:nvSpPr>
          <p:spPr bwMode="auto">
            <a:xfrm>
              <a:off x="3284" y="675"/>
              <a:ext cx="2" cy="5"/>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a:extLst>
                <a:ext uri="{FF2B5EF4-FFF2-40B4-BE49-F238E27FC236}">
                  <a16:creationId xmlns:a16="http://schemas.microsoft.com/office/drawing/2014/main" id="{1D433193-AB88-4D80-B995-2DB2C39DE8D4}"/>
                </a:ext>
              </a:extLst>
            </p:cNvPr>
            <p:cNvSpPr/>
            <p:nvPr/>
          </p:nvSpPr>
          <p:spPr bwMode="auto">
            <a:xfrm flipH="1">
              <a:off x="3252" y="6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a:extLst>
                <a:ext uri="{FF2B5EF4-FFF2-40B4-BE49-F238E27FC236}">
                  <a16:creationId xmlns:a16="http://schemas.microsoft.com/office/drawing/2014/main" id="{092F8389-951D-4249-A54E-A6A839EDA72B}"/>
                </a:ext>
              </a:extLst>
            </p:cNvPr>
            <p:cNvSpPr/>
            <p:nvPr/>
          </p:nvSpPr>
          <p:spPr bwMode="auto">
            <a:xfrm>
              <a:off x="3279" y="576"/>
              <a:ext cx="29" cy="41"/>
            </a:xfrm>
            <a:custGeom>
              <a:avLst/>
              <a:gdLst>
                <a:gd name="T0" fmla="*/ 9 w 12"/>
                <a:gd name="T1" fmla="*/ 17 h 17"/>
                <a:gd name="T2" fmla="*/ 11 w 12"/>
                <a:gd name="T3" fmla="*/ 17 h 17"/>
                <a:gd name="T4" fmla="*/ 12 w 12"/>
                <a:gd name="T5" fmla="*/ 17 h 17"/>
                <a:gd name="T6" fmla="*/ 12 w 12"/>
                <a:gd name="T7" fmla="*/ 16 h 17"/>
                <a:gd name="T8" fmla="*/ 10 w 12"/>
                <a:gd name="T9" fmla="*/ 8 h 17"/>
                <a:gd name="T10" fmla="*/ 6 w 12"/>
                <a:gd name="T11" fmla="*/ 3 h 17"/>
                <a:gd name="T12" fmla="*/ 1 w 12"/>
                <a:gd name="T13" fmla="*/ 0 h 17"/>
                <a:gd name="T14" fmla="*/ 0 w 12"/>
                <a:gd name="T15" fmla="*/ 3 h 17"/>
                <a:gd name="T16" fmla="*/ 1 w 12"/>
                <a:gd name="T17" fmla="*/ 8 h 17"/>
                <a:gd name="T18" fmla="*/ 6 w 12"/>
                <a:gd name="T19" fmla="*/ 12 h 17"/>
                <a:gd name="T20" fmla="*/ 8 w 12"/>
                <a:gd name="T21" fmla="*/ 15 h 17"/>
                <a:gd name="T22" fmla="*/ 9 w 1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9" y="17"/>
                  </a:moveTo>
                  <a:cubicBezTo>
                    <a:pt x="10" y="17"/>
                    <a:pt x="11" y="17"/>
                    <a:pt x="11" y="17"/>
                  </a:cubicBezTo>
                  <a:cubicBezTo>
                    <a:pt x="11" y="17"/>
                    <a:pt x="12" y="17"/>
                    <a:pt x="12" y="17"/>
                  </a:cubicBezTo>
                  <a:cubicBezTo>
                    <a:pt x="12" y="16"/>
                    <a:pt x="12" y="16"/>
                    <a:pt x="12" y="16"/>
                  </a:cubicBezTo>
                  <a:cubicBezTo>
                    <a:pt x="12" y="13"/>
                    <a:pt x="11" y="11"/>
                    <a:pt x="10" y="8"/>
                  </a:cubicBezTo>
                  <a:cubicBezTo>
                    <a:pt x="9" y="6"/>
                    <a:pt x="8" y="5"/>
                    <a:pt x="6" y="3"/>
                  </a:cubicBezTo>
                  <a:cubicBezTo>
                    <a:pt x="4" y="2"/>
                    <a:pt x="2" y="1"/>
                    <a:pt x="1" y="0"/>
                  </a:cubicBezTo>
                  <a:cubicBezTo>
                    <a:pt x="0" y="1"/>
                    <a:pt x="0" y="2"/>
                    <a:pt x="0" y="3"/>
                  </a:cubicBezTo>
                  <a:cubicBezTo>
                    <a:pt x="0" y="5"/>
                    <a:pt x="0" y="6"/>
                    <a:pt x="1" y="8"/>
                  </a:cubicBezTo>
                  <a:cubicBezTo>
                    <a:pt x="3" y="9"/>
                    <a:pt x="5" y="11"/>
                    <a:pt x="6" y="12"/>
                  </a:cubicBezTo>
                  <a:cubicBezTo>
                    <a:pt x="7" y="13"/>
                    <a:pt x="8" y="14"/>
                    <a:pt x="8" y="15"/>
                  </a:cubicBezTo>
                  <a:cubicBezTo>
                    <a:pt x="9" y="16"/>
                    <a:pt x="9"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a:extLst>
                <a:ext uri="{FF2B5EF4-FFF2-40B4-BE49-F238E27FC236}">
                  <a16:creationId xmlns:a16="http://schemas.microsoft.com/office/drawing/2014/main" id="{B766A61C-B84A-4596-9754-AA264BAF9861}"/>
                </a:ext>
              </a:extLst>
            </p:cNvPr>
            <p:cNvSpPr/>
            <p:nvPr/>
          </p:nvSpPr>
          <p:spPr bwMode="auto">
            <a:xfrm>
              <a:off x="3137" y="552"/>
              <a:ext cx="125" cy="215"/>
            </a:xfrm>
            <a:custGeom>
              <a:avLst/>
              <a:gdLst>
                <a:gd name="T0" fmla="*/ 51 w 52"/>
                <a:gd name="T1" fmla="*/ 83 h 89"/>
                <a:gd name="T2" fmla="*/ 52 w 52"/>
                <a:gd name="T3" fmla="*/ 79 h 89"/>
                <a:gd name="T4" fmla="*/ 46 w 52"/>
                <a:gd name="T5" fmla="*/ 76 h 89"/>
                <a:gd name="T6" fmla="*/ 38 w 52"/>
                <a:gd name="T7" fmla="*/ 80 h 89"/>
                <a:gd name="T8" fmla="*/ 46 w 52"/>
                <a:gd name="T9" fmla="*/ 71 h 89"/>
                <a:gd name="T10" fmla="*/ 38 w 52"/>
                <a:gd name="T11" fmla="*/ 62 h 89"/>
                <a:gd name="T12" fmla="*/ 30 w 52"/>
                <a:gd name="T13" fmla="*/ 59 h 89"/>
                <a:gd name="T14" fmla="*/ 33 w 52"/>
                <a:gd name="T15" fmla="*/ 54 h 89"/>
                <a:gd name="T16" fmla="*/ 31 w 52"/>
                <a:gd name="T17" fmla="*/ 44 h 89"/>
                <a:gd name="T18" fmla="*/ 30 w 52"/>
                <a:gd name="T19" fmla="*/ 38 h 89"/>
                <a:gd name="T20" fmla="*/ 22 w 52"/>
                <a:gd name="T21" fmla="*/ 35 h 89"/>
                <a:gd name="T22" fmla="*/ 24 w 52"/>
                <a:gd name="T23" fmla="*/ 31 h 89"/>
                <a:gd name="T24" fmla="*/ 25 w 52"/>
                <a:gd name="T25" fmla="*/ 20 h 89"/>
                <a:gd name="T26" fmla="*/ 25 w 52"/>
                <a:gd name="T27" fmla="*/ 20 h 89"/>
                <a:gd name="T28" fmla="*/ 21 w 52"/>
                <a:gd name="T29" fmla="*/ 17 h 89"/>
                <a:gd name="T30" fmla="*/ 28 w 52"/>
                <a:gd name="T31" fmla="*/ 17 h 89"/>
                <a:gd name="T32" fmla="*/ 25 w 52"/>
                <a:gd name="T33" fmla="*/ 26 h 89"/>
                <a:gd name="T34" fmla="*/ 31 w 52"/>
                <a:gd name="T35" fmla="*/ 37 h 89"/>
                <a:gd name="T36" fmla="*/ 33 w 52"/>
                <a:gd name="T37" fmla="*/ 43 h 89"/>
                <a:gd name="T38" fmla="*/ 33 w 52"/>
                <a:gd name="T39" fmla="*/ 46 h 89"/>
                <a:gd name="T40" fmla="*/ 39 w 52"/>
                <a:gd name="T41" fmla="*/ 42 h 89"/>
                <a:gd name="T42" fmla="*/ 39 w 52"/>
                <a:gd name="T43" fmla="*/ 33 h 89"/>
                <a:gd name="T44" fmla="*/ 36 w 52"/>
                <a:gd name="T45" fmla="*/ 14 h 89"/>
                <a:gd name="T46" fmla="*/ 34 w 52"/>
                <a:gd name="T47" fmla="*/ 12 h 89"/>
                <a:gd name="T48" fmla="*/ 30 w 52"/>
                <a:gd name="T49" fmla="*/ 9 h 89"/>
                <a:gd name="T50" fmla="*/ 21 w 52"/>
                <a:gd name="T51" fmla="*/ 9 h 89"/>
                <a:gd name="T52" fmla="*/ 15 w 52"/>
                <a:gd name="T53" fmla="*/ 12 h 89"/>
                <a:gd name="T54" fmla="*/ 11 w 52"/>
                <a:gd name="T55" fmla="*/ 10 h 89"/>
                <a:gd name="T56" fmla="*/ 9 w 52"/>
                <a:gd name="T57" fmla="*/ 1 h 89"/>
                <a:gd name="T58" fmla="*/ 5 w 52"/>
                <a:gd name="T59" fmla="*/ 1 h 89"/>
                <a:gd name="T60" fmla="*/ 6 w 52"/>
                <a:gd name="T61" fmla="*/ 10 h 89"/>
                <a:gd name="T62" fmla="*/ 3 w 52"/>
                <a:gd name="T63" fmla="*/ 18 h 89"/>
                <a:gd name="T64" fmla="*/ 3 w 52"/>
                <a:gd name="T65" fmla="*/ 19 h 89"/>
                <a:gd name="T66" fmla="*/ 3 w 52"/>
                <a:gd name="T67" fmla="*/ 19 h 89"/>
                <a:gd name="T68" fmla="*/ 5 w 52"/>
                <a:gd name="T69" fmla="*/ 19 h 89"/>
                <a:gd name="T70" fmla="*/ 5 w 52"/>
                <a:gd name="T71" fmla="*/ 20 h 89"/>
                <a:gd name="T72" fmla="*/ 3 w 52"/>
                <a:gd name="T73" fmla="*/ 22 h 89"/>
                <a:gd name="T74" fmla="*/ 1 w 52"/>
                <a:gd name="T75" fmla="*/ 27 h 89"/>
                <a:gd name="T76" fmla="*/ 6 w 52"/>
                <a:gd name="T77" fmla="*/ 29 h 89"/>
                <a:gd name="T78" fmla="*/ 14 w 52"/>
                <a:gd name="T79" fmla="*/ 32 h 89"/>
                <a:gd name="T80" fmla="*/ 14 w 52"/>
                <a:gd name="T81" fmla="*/ 33 h 89"/>
                <a:gd name="T82" fmla="*/ 17 w 52"/>
                <a:gd name="T83" fmla="*/ 39 h 89"/>
                <a:gd name="T84" fmla="*/ 16 w 52"/>
                <a:gd name="T85" fmla="*/ 46 h 89"/>
                <a:gd name="T86" fmla="*/ 17 w 52"/>
                <a:gd name="T87" fmla="*/ 47 h 89"/>
                <a:gd name="T88" fmla="*/ 28 w 52"/>
                <a:gd name="T89" fmla="*/ 58 h 89"/>
                <a:gd name="T90" fmla="*/ 22 w 52"/>
                <a:gd name="T91" fmla="*/ 55 h 89"/>
                <a:gd name="T92" fmla="*/ 20 w 52"/>
                <a:gd name="T93" fmla="*/ 76 h 89"/>
                <a:gd name="T94" fmla="*/ 22 w 52"/>
                <a:gd name="T95" fmla="*/ 78 h 89"/>
                <a:gd name="T96" fmla="*/ 25 w 52"/>
                <a:gd name="T97" fmla="*/ 81 h 89"/>
                <a:gd name="T98" fmla="*/ 32 w 52"/>
                <a:gd name="T99" fmla="*/ 89 h 89"/>
                <a:gd name="T100" fmla="*/ 48 w 52"/>
                <a:gd name="T10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89">
                  <a:moveTo>
                    <a:pt x="48" y="85"/>
                  </a:moveTo>
                  <a:cubicBezTo>
                    <a:pt x="49" y="85"/>
                    <a:pt x="50" y="84"/>
                    <a:pt x="51" y="83"/>
                  </a:cubicBezTo>
                  <a:cubicBezTo>
                    <a:pt x="51" y="83"/>
                    <a:pt x="52" y="82"/>
                    <a:pt x="52" y="81"/>
                  </a:cubicBezTo>
                  <a:cubicBezTo>
                    <a:pt x="52" y="81"/>
                    <a:pt x="52" y="80"/>
                    <a:pt x="52" y="79"/>
                  </a:cubicBezTo>
                  <a:cubicBezTo>
                    <a:pt x="51" y="78"/>
                    <a:pt x="49" y="76"/>
                    <a:pt x="47" y="75"/>
                  </a:cubicBezTo>
                  <a:cubicBezTo>
                    <a:pt x="47" y="75"/>
                    <a:pt x="47" y="76"/>
                    <a:pt x="46" y="76"/>
                  </a:cubicBezTo>
                  <a:cubicBezTo>
                    <a:pt x="44" y="79"/>
                    <a:pt x="41" y="80"/>
                    <a:pt x="38" y="80"/>
                  </a:cubicBezTo>
                  <a:cubicBezTo>
                    <a:pt x="38" y="80"/>
                    <a:pt x="38" y="80"/>
                    <a:pt x="38" y="80"/>
                  </a:cubicBezTo>
                  <a:cubicBezTo>
                    <a:pt x="41" y="79"/>
                    <a:pt x="43" y="77"/>
                    <a:pt x="45" y="75"/>
                  </a:cubicBezTo>
                  <a:cubicBezTo>
                    <a:pt x="46" y="74"/>
                    <a:pt x="46" y="72"/>
                    <a:pt x="46" y="71"/>
                  </a:cubicBezTo>
                  <a:cubicBezTo>
                    <a:pt x="46" y="70"/>
                    <a:pt x="45" y="68"/>
                    <a:pt x="44" y="67"/>
                  </a:cubicBezTo>
                  <a:cubicBezTo>
                    <a:pt x="43" y="65"/>
                    <a:pt x="40" y="63"/>
                    <a:pt x="38" y="62"/>
                  </a:cubicBezTo>
                  <a:cubicBezTo>
                    <a:pt x="35" y="60"/>
                    <a:pt x="33" y="60"/>
                    <a:pt x="30" y="59"/>
                  </a:cubicBezTo>
                  <a:cubicBezTo>
                    <a:pt x="30" y="59"/>
                    <a:pt x="30" y="59"/>
                    <a:pt x="30" y="59"/>
                  </a:cubicBezTo>
                  <a:cubicBezTo>
                    <a:pt x="32" y="59"/>
                    <a:pt x="34" y="59"/>
                    <a:pt x="36" y="59"/>
                  </a:cubicBezTo>
                  <a:cubicBezTo>
                    <a:pt x="35" y="58"/>
                    <a:pt x="34" y="56"/>
                    <a:pt x="33" y="54"/>
                  </a:cubicBezTo>
                  <a:cubicBezTo>
                    <a:pt x="32" y="52"/>
                    <a:pt x="31" y="49"/>
                    <a:pt x="31" y="46"/>
                  </a:cubicBezTo>
                  <a:cubicBezTo>
                    <a:pt x="31" y="46"/>
                    <a:pt x="31" y="45"/>
                    <a:pt x="31" y="44"/>
                  </a:cubicBezTo>
                  <a:cubicBezTo>
                    <a:pt x="31" y="43"/>
                    <a:pt x="31" y="43"/>
                    <a:pt x="31" y="42"/>
                  </a:cubicBezTo>
                  <a:cubicBezTo>
                    <a:pt x="31" y="41"/>
                    <a:pt x="31" y="39"/>
                    <a:pt x="30" y="38"/>
                  </a:cubicBezTo>
                  <a:cubicBezTo>
                    <a:pt x="28" y="36"/>
                    <a:pt x="25" y="35"/>
                    <a:pt x="22" y="35"/>
                  </a:cubicBezTo>
                  <a:cubicBezTo>
                    <a:pt x="22" y="35"/>
                    <a:pt x="22" y="35"/>
                    <a:pt x="22" y="35"/>
                  </a:cubicBezTo>
                  <a:cubicBezTo>
                    <a:pt x="23" y="35"/>
                    <a:pt x="24" y="35"/>
                    <a:pt x="24" y="35"/>
                  </a:cubicBezTo>
                  <a:cubicBezTo>
                    <a:pt x="24" y="33"/>
                    <a:pt x="24" y="32"/>
                    <a:pt x="24" y="31"/>
                  </a:cubicBezTo>
                  <a:cubicBezTo>
                    <a:pt x="24" y="29"/>
                    <a:pt x="24" y="27"/>
                    <a:pt x="24" y="26"/>
                  </a:cubicBezTo>
                  <a:cubicBezTo>
                    <a:pt x="24" y="24"/>
                    <a:pt x="24" y="22"/>
                    <a:pt x="25" y="20"/>
                  </a:cubicBezTo>
                  <a:cubicBezTo>
                    <a:pt x="25" y="20"/>
                    <a:pt x="25" y="20"/>
                    <a:pt x="25" y="20"/>
                  </a:cubicBezTo>
                  <a:cubicBezTo>
                    <a:pt x="25" y="20"/>
                    <a:pt x="25" y="20"/>
                    <a:pt x="25" y="20"/>
                  </a:cubicBezTo>
                  <a:cubicBezTo>
                    <a:pt x="24" y="19"/>
                    <a:pt x="24" y="18"/>
                    <a:pt x="23" y="18"/>
                  </a:cubicBezTo>
                  <a:cubicBezTo>
                    <a:pt x="22" y="17"/>
                    <a:pt x="22" y="17"/>
                    <a:pt x="21" y="17"/>
                  </a:cubicBezTo>
                  <a:cubicBezTo>
                    <a:pt x="22" y="17"/>
                    <a:pt x="24" y="18"/>
                    <a:pt x="25" y="19"/>
                  </a:cubicBezTo>
                  <a:cubicBezTo>
                    <a:pt x="25" y="18"/>
                    <a:pt x="26" y="17"/>
                    <a:pt x="28" y="17"/>
                  </a:cubicBezTo>
                  <a:cubicBezTo>
                    <a:pt x="26" y="17"/>
                    <a:pt x="25" y="19"/>
                    <a:pt x="25" y="21"/>
                  </a:cubicBezTo>
                  <a:cubicBezTo>
                    <a:pt x="25" y="22"/>
                    <a:pt x="25" y="24"/>
                    <a:pt x="25" y="26"/>
                  </a:cubicBezTo>
                  <a:cubicBezTo>
                    <a:pt x="25" y="29"/>
                    <a:pt x="25" y="32"/>
                    <a:pt x="26" y="35"/>
                  </a:cubicBezTo>
                  <a:cubicBezTo>
                    <a:pt x="28" y="35"/>
                    <a:pt x="29" y="36"/>
                    <a:pt x="31" y="37"/>
                  </a:cubicBezTo>
                  <a:cubicBezTo>
                    <a:pt x="32" y="38"/>
                    <a:pt x="33" y="40"/>
                    <a:pt x="33" y="42"/>
                  </a:cubicBezTo>
                  <a:cubicBezTo>
                    <a:pt x="33" y="43"/>
                    <a:pt x="33" y="43"/>
                    <a:pt x="33" y="43"/>
                  </a:cubicBezTo>
                  <a:cubicBezTo>
                    <a:pt x="33" y="44"/>
                    <a:pt x="33" y="44"/>
                    <a:pt x="32" y="44"/>
                  </a:cubicBezTo>
                  <a:cubicBezTo>
                    <a:pt x="32" y="45"/>
                    <a:pt x="32" y="45"/>
                    <a:pt x="33" y="46"/>
                  </a:cubicBezTo>
                  <a:cubicBezTo>
                    <a:pt x="33" y="46"/>
                    <a:pt x="33" y="46"/>
                    <a:pt x="33" y="46"/>
                  </a:cubicBezTo>
                  <a:cubicBezTo>
                    <a:pt x="35" y="46"/>
                    <a:pt x="38" y="44"/>
                    <a:pt x="39" y="42"/>
                  </a:cubicBezTo>
                  <a:cubicBezTo>
                    <a:pt x="40" y="41"/>
                    <a:pt x="40" y="39"/>
                    <a:pt x="40" y="38"/>
                  </a:cubicBezTo>
                  <a:cubicBezTo>
                    <a:pt x="40" y="36"/>
                    <a:pt x="39" y="35"/>
                    <a:pt x="39" y="33"/>
                  </a:cubicBezTo>
                  <a:cubicBezTo>
                    <a:pt x="38" y="27"/>
                    <a:pt x="37" y="21"/>
                    <a:pt x="36" y="14"/>
                  </a:cubicBezTo>
                  <a:cubicBezTo>
                    <a:pt x="36" y="14"/>
                    <a:pt x="36" y="14"/>
                    <a:pt x="36" y="14"/>
                  </a:cubicBezTo>
                  <a:cubicBezTo>
                    <a:pt x="36" y="14"/>
                    <a:pt x="36" y="14"/>
                    <a:pt x="35" y="13"/>
                  </a:cubicBezTo>
                  <a:cubicBezTo>
                    <a:pt x="35" y="13"/>
                    <a:pt x="35" y="13"/>
                    <a:pt x="34" y="12"/>
                  </a:cubicBezTo>
                  <a:cubicBezTo>
                    <a:pt x="34" y="12"/>
                    <a:pt x="33" y="11"/>
                    <a:pt x="32" y="10"/>
                  </a:cubicBezTo>
                  <a:cubicBezTo>
                    <a:pt x="31" y="10"/>
                    <a:pt x="30" y="9"/>
                    <a:pt x="30" y="9"/>
                  </a:cubicBezTo>
                  <a:cubicBezTo>
                    <a:pt x="29" y="8"/>
                    <a:pt x="28" y="8"/>
                    <a:pt x="27" y="8"/>
                  </a:cubicBezTo>
                  <a:cubicBezTo>
                    <a:pt x="25" y="8"/>
                    <a:pt x="23" y="9"/>
                    <a:pt x="21" y="9"/>
                  </a:cubicBezTo>
                  <a:cubicBezTo>
                    <a:pt x="19" y="10"/>
                    <a:pt x="17" y="11"/>
                    <a:pt x="15" y="12"/>
                  </a:cubicBezTo>
                  <a:cubicBezTo>
                    <a:pt x="15" y="12"/>
                    <a:pt x="15" y="12"/>
                    <a:pt x="15" y="12"/>
                  </a:cubicBezTo>
                  <a:cubicBezTo>
                    <a:pt x="15" y="12"/>
                    <a:pt x="15" y="12"/>
                    <a:pt x="15" y="12"/>
                  </a:cubicBezTo>
                  <a:cubicBezTo>
                    <a:pt x="14" y="12"/>
                    <a:pt x="12" y="11"/>
                    <a:pt x="11" y="10"/>
                  </a:cubicBezTo>
                  <a:cubicBezTo>
                    <a:pt x="10" y="9"/>
                    <a:pt x="9" y="8"/>
                    <a:pt x="8" y="6"/>
                  </a:cubicBezTo>
                  <a:cubicBezTo>
                    <a:pt x="8" y="4"/>
                    <a:pt x="8" y="3"/>
                    <a:pt x="9" y="1"/>
                  </a:cubicBezTo>
                  <a:cubicBezTo>
                    <a:pt x="9" y="1"/>
                    <a:pt x="9" y="0"/>
                    <a:pt x="9" y="0"/>
                  </a:cubicBezTo>
                  <a:cubicBezTo>
                    <a:pt x="8" y="0"/>
                    <a:pt x="6" y="0"/>
                    <a:pt x="5" y="1"/>
                  </a:cubicBezTo>
                  <a:cubicBezTo>
                    <a:pt x="6" y="1"/>
                    <a:pt x="6" y="2"/>
                    <a:pt x="6" y="4"/>
                  </a:cubicBezTo>
                  <a:cubicBezTo>
                    <a:pt x="7" y="6"/>
                    <a:pt x="7" y="8"/>
                    <a:pt x="6" y="10"/>
                  </a:cubicBezTo>
                  <a:cubicBezTo>
                    <a:pt x="6" y="13"/>
                    <a:pt x="5" y="15"/>
                    <a:pt x="4" y="16"/>
                  </a:cubicBezTo>
                  <a:cubicBezTo>
                    <a:pt x="4" y="17"/>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20"/>
                  </a:cubicBezTo>
                  <a:cubicBezTo>
                    <a:pt x="4" y="19"/>
                    <a:pt x="4" y="19"/>
                    <a:pt x="5" y="19"/>
                  </a:cubicBezTo>
                  <a:cubicBezTo>
                    <a:pt x="6" y="18"/>
                    <a:pt x="8" y="17"/>
                    <a:pt x="10" y="17"/>
                  </a:cubicBezTo>
                  <a:cubicBezTo>
                    <a:pt x="8" y="17"/>
                    <a:pt x="7" y="18"/>
                    <a:pt x="5" y="20"/>
                  </a:cubicBezTo>
                  <a:cubicBezTo>
                    <a:pt x="4" y="20"/>
                    <a:pt x="4" y="20"/>
                    <a:pt x="3" y="21"/>
                  </a:cubicBezTo>
                  <a:cubicBezTo>
                    <a:pt x="3" y="21"/>
                    <a:pt x="3" y="22"/>
                    <a:pt x="3" y="22"/>
                  </a:cubicBezTo>
                  <a:cubicBezTo>
                    <a:pt x="3" y="23"/>
                    <a:pt x="3" y="24"/>
                    <a:pt x="2" y="24"/>
                  </a:cubicBezTo>
                  <a:cubicBezTo>
                    <a:pt x="2" y="25"/>
                    <a:pt x="1" y="26"/>
                    <a:pt x="1" y="27"/>
                  </a:cubicBezTo>
                  <a:cubicBezTo>
                    <a:pt x="1" y="27"/>
                    <a:pt x="0" y="28"/>
                    <a:pt x="0" y="28"/>
                  </a:cubicBezTo>
                  <a:cubicBezTo>
                    <a:pt x="2" y="28"/>
                    <a:pt x="4" y="28"/>
                    <a:pt x="6" y="29"/>
                  </a:cubicBezTo>
                  <a:cubicBezTo>
                    <a:pt x="8" y="29"/>
                    <a:pt x="10" y="30"/>
                    <a:pt x="13" y="31"/>
                  </a:cubicBezTo>
                  <a:cubicBezTo>
                    <a:pt x="13" y="31"/>
                    <a:pt x="13" y="32"/>
                    <a:pt x="14" y="32"/>
                  </a:cubicBezTo>
                  <a:cubicBezTo>
                    <a:pt x="14" y="32"/>
                    <a:pt x="14" y="32"/>
                    <a:pt x="14" y="32"/>
                  </a:cubicBezTo>
                  <a:cubicBezTo>
                    <a:pt x="14" y="33"/>
                    <a:pt x="14" y="33"/>
                    <a:pt x="14" y="33"/>
                  </a:cubicBezTo>
                  <a:cubicBezTo>
                    <a:pt x="15" y="33"/>
                    <a:pt x="15" y="34"/>
                    <a:pt x="16" y="35"/>
                  </a:cubicBezTo>
                  <a:cubicBezTo>
                    <a:pt x="16" y="36"/>
                    <a:pt x="17" y="37"/>
                    <a:pt x="17" y="39"/>
                  </a:cubicBezTo>
                  <a:cubicBezTo>
                    <a:pt x="17" y="41"/>
                    <a:pt x="16" y="43"/>
                    <a:pt x="16" y="45"/>
                  </a:cubicBezTo>
                  <a:cubicBezTo>
                    <a:pt x="16" y="45"/>
                    <a:pt x="16" y="46"/>
                    <a:pt x="16" y="46"/>
                  </a:cubicBezTo>
                  <a:cubicBezTo>
                    <a:pt x="16" y="46"/>
                    <a:pt x="16" y="46"/>
                    <a:pt x="16" y="46"/>
                  </a:cubicBezTo>
                  <a:cubicBezTo>
                    <a:pt x="16" y="47"/>
                    <a:pt x="16" y="47"/>
                    <a:pt x="17" y="47"/>
                  </a:cubicBezTo>
                  <a:cubicBezTo>
                    <a:pt x="17" y="48"/>
                    <a:pt x="18" y="49"/>
                    <a:pt x="18" y="50"/>
                  </a:cubicBezTo>
                  <a:cubicBezTo>
                    <a:pt x="21" y="53"/>
                    <a:pt x="24" y="56"/>
                    <a:pt x="28" y="58"/>
                  </a:cubicBezTo>
                  <a:cubicBezTo>
                    <a:pt x="28" y="58"/>
                    <a:pt x="28" y="58"/>
                    <a:pt x="28" y="58"/>
                  </a:cubicBezTo>
                  <a:cubicBezTo>
                    <a:pt x="26" y="57"/>
                    <a:pt x="24" y="56"/>
                    <a:pt x="22" y="55"/>
                  </a:cubicBezTo>
                  <a:cubicBezTo>
                    <a:pt x="21" y="59"/>
                    <a:pt x="20" y="63"/>
                    <a:pt x="20" y="67"/>
                  </a:cubicBezTo>
                  <a:cubicBezTo>
                    <a:pt x="19" y="70"/>
                    <a:pt x="19" y="73"/>
                    <a:pt x="20" y="76"/>
                  </a:cubicBezTo>
                  <a:cubicBezTo>
                    <a:pt x="20" y="77"/>
                    <a:pt x="20" y="77"/>
                    <a:pt x="21" y="77"/>
                  </a:cubicBezTo>
                  <a:cubicBezTo>
                    <a:pt x="21" y="77"/>
                    <a:pt x="21" y="78"/>
                    <a:pt x="22" y="78"/>
                  </a:cubicBezTo>
                  <a:cubicBezTo>
                    <a:pt x="22" y="78"/>
                    <a:pt x="23" y="79"/>
                    <a:pt x="23" y="79"/>
                  </a:cubicBezTo>
                  <a:cubicBezTo>
                    <a:pt x="25" y="81"/>
                    <a:pt x="25" y="81"/>
                    <a:pt x="25" y="81"/>
                  </a:cubicBezTo>
                  <a:cubicBezTo>
                    <a:pt x="26" y="82"/>
                    <a:pt x="28" y="84"/>
                    <a:pt x="29" y="85"/>
                  </a:cubicBezTo>
                  <a:cubicBezTo>
                    <a:pt x="30" y="86"/>
                    <a:pt x="31" y="88"/>
                    <a:pt x="32" y="89"/>
                  </a:cubicBezTo>
                  <a:cubicBezTo>
                    <a:pt x="35" y="89"/>
                    <a:pt x="37" y="89"/>
                    <a:pt x="40" y="89"/>
                  </a:cubicBezTo>
                  <a:cubicBezTo>
                    <a:pt x="42" y="88"/>
                    <a:pt x="45" y="87"/>
                    <a:pt x="4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a:extLst>
                <a:ext uri="{FF2B5EF4-FFF2-40B4-BE49-F238E27FC236}">
                  <a16:creationId xmlns:a16="http://schemas.microsoft.com/office/drawing/2014/main" id="{578910F5-64D2-491C-88D9-D2099C69FE15}"/>
                </a:ext>
              </a:extLst>
            </p:cNvPr>
            <p:cNvSpPr/>
            <p:nvPr/>
          </p:nvSpPr>
          <p:spPr bwMode="auto">
            <a:xfrm>
              <a:off x="3272" y="741"/>
              <a:ext cx="57" cy="38"/>
            </a:xfrm>
            <a:custGeom>
              <a:avLst/>
              <a:gdLst>
                <a:gd name="T0" fmla="*/ 20 w 24"/>
                <a:gd name="T1" fmla="*/ 5 h 16"/>
                <a:gd name="T2" fmla="*/ 23 w 24"/>
                <a:gd name="T3" fmla="*/ 2 h 16"/>
                <a:gd name="T4" fmla="*/ 24 w 24"/>
                <a:gd name="T5" fmla="*/ 0 h 16"/>
                <a:gd name="T6" fmla="*/ 17 w 24"/>
                <a:gd name="T7" fmla="*/ 4 h 16"/>
                <a:gd name="T8" fmla="*/ 12 w 24"/>
                <a:gd name="T9" fmla="*/ 6 h 16"/>
                <a:gd name="T10" fmla="*/ 9 w 24"/>
                <a:gd name="T11" fmla="*/ 7 h 16"/>
                <a:gd name="T12" fmla="*/ 8 w 24"/>
                <a:gd name="T13" fmla="*/ 9 h 16"/>
                <a:gd name="T14" fmla="*/ 0 w 24"/>
                <a:gd name="T15" fmla="*/ 16 h 16"/>
                <a:gd name="T16" fmla="*/ 8 w 24"/>
                <a:gd name="T17" fmla="*/ 15 h 16"/>
                <a:gd name="T18" fmla="*/ 15 w 24"/>
                <a:gd name="T19" fmla="*/ 11 h 16"/>
                <a:gd name="T20" fmla="*/ 20 w 24"/>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0" y="5"/>
                  </a:moveTo>
                  <a:cubicBezTo>
                    <a:pt x="21" y="4"/>
                    <a:pt x="22" y="3"/>
                    <a:pt x="23" y="2"/>
                  </a:cubicBezTo>
                  <a:cubicBezTo>
                    <a:pt x="23" y="1"/>
                    <a:pt x="24" y="0"/>
                    <a:pt x="24" y="0"/>
                  </a:cubicBezTo>
                  <a:cubicBezTo>
                    <a:pt x="22" y="2"/>
                    <a:pt x="19" y="3"/>
                    <a:pt x="17" y="4"/>
                  </a:cubicBezTo>
                  <a:cubicBezTo>
                    <a:pt x="15" y="5"/>
                    <a:pt x="13" y="5"/>
                    <a:pt x="12" y="6"/>
                  </a:cubicBezTo>
                  <a:cubicBezTo>
                    <a:pt x="11" y="6"/>
                    <a:pt x="10" y="7"/>
                    <a:pt x="9" y="7"/>
                  </a:cubicBezTo>
                  <a:cubicBezTo>
                    <a:pt x="9" y="8"/>
                    <a:pt x="8" y="8"/>
                    <a:pt x="8" y="9"/>
                  </a:cubicBezTo>
                  <a:cubicBezTo>
                    <a:pt x="5" y="12"/>
                    <a:pt x="3" y="14"/>
                    <a:pt x="0" y="16"/>
                  </a:cubicBezTo>
                  <a:cubicBezTo>
                    <a:pt x="3" y="16"/>
                    <a:pt x="5" y="15"/>
                    <a:pt x="8" y="15"/>
                  </a:cubicBezTo>
                  <a:cubicBezTo>
                    <a:pt x="10" y="14"/>
                    <a:pt x="13" y="13"/>
                    <a:pt x="15" y="11"/>
                  </a:cubicBezTo>
                  <a:cubicBezTo>
                    <a:pt x="17" y="10"/>
                    <a:pt x="19" y="8"/>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DB3F2AE5-E0D8-4569-BAA3-C3E843431023}"/>
                </a:ext>
              </a:extLst>
            </p:cNvPr>
            <p:cNvSpPr/>
            <p:nvPr/>
          </p:nvSpPr>
          <p:spPr bwMode="auto">
            <a:xfrm>
              <a:off x="3279" y="675"/>
              <a:ext cx="48" cy="53"/>
            </a:xfrm>
            <a:custGeom>
              <a:avLst/>
              <a:gdLst>
                <a:gd name="T0" fmla="*/ 4 w 20"/>
                <a:gd name="T1" fmla="*/ 19 h 22"/>
                <a:gd name="T2" fmla="*/ 2 w 20"/>
                <a:gd name="T3" fmla="*/ 20 h 22"/>
                <a:gd name="T4" fmla="*/ 1 w 20"/>
                <a:gd name="T5" fmla="*/ 21 h 22"/>
                <a:gd name="T6" fmla="*/ 0 w 20"/>
                <a:gd name="T7" fmla="*/ 22 h 22"/>
                <a:gd name="T8" fmla="*/ 0 w 20"/>
                <a:gd name="T9" fmla="*/ 21 h 22"/>
                <a:gd name="T10" fmla="*/ 11 w 20"/>
                <a:gd name="T11" fmla="*/ 20 h 22"/>
                <a:gd name="T12" fmla="*/ 13 w 20"/>
                <a:gd name="T13" fmla="*/ 19 h 22"/>
                <a:gd name="T14" fmla="*/ 19 w 20"/>
                <a:gd name="T15" fmla="*/ 12 h 22"/>
                <a:gd name="T16" fmla="*/ 19 w 20"/>
                <a:gd name="T17" fmla="*/ 8 h 22"/>
                <a:gd name="T18" fmla="*/ 17 w 20"/>
                <a:gd name="T19" fmla="*/ 4 h 22"/>
                <a:gd name="T20" fmla="*/ 9 w 20"/>
                <a:gd name="T21" fmla="*/ 1 h 22"/>
                <a:gd name="T22" fmla="*/ 4 w 20"/>
                <a:gd name="T23" fmla="*/ 1 h 22"/>
                <a:gd name="T24" fmla="*/ 3 w 20"/>
                <a:gd name="T25" fmla="*/ 3 h 22"/>
                <a:gd name="T26" fmla="*/ 4 w 20"/>
                <a:gd name="T27" fmla="*/ 6 h 22"/>
                <a:gd name="T28" fmla="*/ 4 w 20"/>
                <a:gd name="T29" fmla="*/ 16 h 22"/>
                <a:gd name="T30" fmla="*/ 3 w 20"/>
                <a:gd name="T31" fmla="*/ 17 h 22"/>
                <a:gd name="T32" fmla="*/ 7 w 20"/>
                <a:gd name="T33" fmla="*/ 15 h 22"/>
                <a:gd name="T34" fmla="*/ 11 w 20"/>
                <a:gd name="T35" fmla="*/ 8 h 22"/>
                <a:gd name="T36" fmla="*/ 7 w 20"/>
                <a:gd name="T37" fmla="*/ 16 h 22"/>
                <a:gd name="T38" fmla="*/ 4 w 20"/>
                <a:gd name="T3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4" y="19"/>
                  </a:moveTo>
                  <a:cubicBezTo>
                    <a:pt x="3" y="19"/>
                    <a:pt x="3" y="20"/>
                    <a:pt x="2" y="20"/>
                  </a:cubicBezTo>
                  <a:cubicBezTo>
                    <a:pt x="2" y="20"/>
                    <a:pt x="1" y="21"/>
                    <a:pt x="1" y="21"/>
                  </a:cubicBezTo>
                  <a:cubicBezTo>
                    <a:pt x="0" y="21"/>
                    <a:pt x="0" y="21"/>
                    <a:pt x="0" y="22"/>
                  </a:cubicBezTo>
                  <a:cubicBezTo>
                    <a:pt x="0" y="22"/>
                    <a:pt x="0" y="21"/>
                    <a:pt x="0" y="21"/>
                  </a:cubicBezTo>
                  <a:cubicBezTo>
                    <a:pt x="4" y="21"/>
                    <a:pt x="7" y="21"/>
                    <a:pt x="11" y="20"/>
                  </a:cubicBezTo>
                  <a:cubicBezTo>
                    <a:pt x="11" y="20"/>
                    <a:pt x="12" y="20"/>
                    <a:pt x="13" y="19"/>
                  </a:cubicBezTo>
                  <a:cubicBezTo>
                    <a:pt x="15" y="17"/>
                    <a:pt x="17" y="15"/>
                    <a:pt x="19" y="12"/>
                  </a:cubicBezTo>
                  <a:cubicBezTo>
                    <a:pt x="19" y="11"/>
                    <a:pt x="20" y="9"/>
                    <a:pt x="19" y="8"/>
                  </a:cubicBezTo>
                  <a:cubicBezTo>
                    <a:pt x="19" y="7"/>
                    <a:pt x="18" y="5"/>
                    <a:pt x="17" y="4"/>
                  </a:cubicBezTo>
                  <a:cubicBezTo>
                    <a:pt x="14" y="3"/>
                    <a:pt x="11" y="2"/>
                    <a:pt x="9" y="1"/>
                  </a:cubicBezTo>
                  <a:cubicBezTo>
                    <a:pt x="7" y="0"/>
                    <a:pt x="6" y="0"/>
                    <a:pt x="4" y="1"/>
                  </a:cubicBezTo>
                  <a:cubicBezTo>
                    <a:pt x="4" y="1"/>
                    <a:pt x="4" y="2"/>
                    <a:pt x="3" y="3"/>
                  </a:cubicBezTo>
                  <a:cubicBezTo>
                    <a:pt x="4" y="4"/>
                    <a:pt x="4" y="5"/>
                    <a:pt x="4" y="6"/>
                  </a:cubicBezTo>
                  <a:cubicBezTo>
                    <a:pt x="5" y="10"/>
                    <a:pt x="4" y="13"/>
                    <a:pt x="4" y="16"/>
                  </a:cubicBezTo>
                  <a:cubicBezTo>
                    <a:pt x="3" y="16"/>
                    <a:pt x="3" y="17"/>
                    <a:pt x="3" y="17"/>
                  </a:cubicBezTo>
                  <a:cubicBezTo>
                    <a:pt x="4" y="17"/>
                    <a:pt x="6" y="16"/>
                    <a:pt x="7" y="15"/>
                  </a:cubicBezTo>
                  <a:cubicBezTo>
                    <a:pt x="9" y="13"/>
                    <a:pt x="10" y="11"/>
                    <a:pt x="11" y="8"/>
                  </a:cubicBezTo>
                  <a:cubicBezTo>
                    <a:pt x="11" y="11"/>
                    <a:pt x="10" y="14"/>
                    <a:pt x="7" y="16"/>
                  </a:cubicBezTo>
                  <a:cubicBezTo>
                    <a:pt x="6" y="17"/>
                    <a:pt x="5" y="18"/>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a:extLst>
                <a:ext uri="{FF2B5EF4-FFF2-40B4-BE49-F238E27FC236}">
                  <a16:creationId xmlns:a16="http://schemas.microsoft.com/office/drawing/2014/main" id="{1E16A110-0C57-4E6F-ADDB-EF558C0E25A5}"/>
                </a:ext>
              </a:extLst>
            </p:cNvPr>
            <p:cNvSpPr/>
            <p:nvPr/>
          </p:nvSpPr>
          <p:spPr bwMode="auto">
            <a:xfrm>
              <a:off x="3272" y="777"/>
              <a:ext cx="28" cy="5"/>
            </a:xfrm>
            <a:custGeom>
              <a:avLst/>
              <a:gdLst>
                <a:gd name="T0" fmla="*/ 0 w 12"/>
                <a:gd name="T1" fmla="*/ 2 h 2"/>
                <a:gd name="T2" fmla="*/ 0 w 12"/>
                <a:gd name="T3" fmla="*/ 2 h 2"/>
                <a:gd name="T4" fmla="*/ 12 w 12"/>
                <a:gd name="T5" fmla="*/ 0 h 2"/>
                <a:gd name="T6" fmla="*/ 8 w 12"/>
                <a:gd name="T7" fmla="*/ 1 h 2"/>
                <a:gd name="T8" fmla="*/ 0 w 12"/>
                <a:gd name="T9" fmla="*/ 2 h 2"/>
              </a:gdLst>
              <a:ahLst/>
              <a:cxnLst>
                <a:cxn ang="0">
                  <a:pos x="T0" y="T1"/>
                </a:cxn>
                <a:cxn ang="0">
                  <a:pos x="T2" y="T3"/>
                </a:cxn>
                <a:cxn ang="0">
                  <a:pos x="T4" y="T5"/>
                </a:cxn>
                <a:cxn ang="0">
                  <a:pos x="T6" y="T7"/>
                </a:cxn>
                <a:cxn ang="0">
                  <a:pos x="T8" y="T9"/>
                </a:cxn>
              </a:cxnLst>
              <a:rect l="0" t="0" r="r" b="b"/>
              <a:pathLst>
                <a:path w="12" h="2">
                  <a:moveTo>
                    <a:pt x="0" y="2"/>
                  </a:moveTo>
                  <a:cubicBezTo>
                    <a:pt x="0" y="2"/>
                    <a:pt x="0" y="2"/>
                    <a:pt x="0" y="2"/>
                  </a:cubicBezTo>
                  <a:cubicBezTo>
                    <a:pt x="4" y="1"/>
                    <a:pt x="8" y="1"/>
                    <a:pt x="12" y="0"/>
                  </a:cubicBezTo>
                  <a:cubicBezTo>
                    <a:pt x="11" y="0"/>
                    <a:pt x="9" y="1"/>
                    <a:pt x="8" y="1"/>
                  </a:cubicBezTo>
                  <a:cubicBezTo>
                    <a:pt x="5"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4" name="Elipse 73">
            <a:extLst>
              <a:ext uri="{FF2B5EF4-FFF2-40B4-BE49-F238E27FC236}">
                <a16:creationId xmlns:a16="http://schemas.microsoft.com/office/drawing/2014/main" id="{76E6D061-F32C-4A42-8A1F-FFC68B2B54B3}"/>
              </a:ext>
            </a:extLst>
          </p:cNvPr>
          <p:cNvSpPr/>
          <p:nvPr/>
        </p:nvSpPr>
        <p:spPr>
          <a:xfrm>
            <a:off x="4656477" y="1825292"/>
            <a:ext cx="858510" cy="935932"/>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lipse 74">
            <a:extLst>
              <a:ext uri="{FF2B5EF4-FFF2-40B4-BE49-F238E27FC236}">
                <a16:creationId xmlns:a16="http://schemas.microsoft.com/office/drawing/2014/main" id="{0206DF2F-CD7A-4D8F-9AF0-9666BDADC0AB}"/>
              </a:ext>
            </a:extLst>
          </p:cNvPr>
          <p:cNvSpPr/>
          <p:nvPr/>
        </p:nvSpPr>
        <p:spPr>
          <a:xfrm>
            <a:off x="4653286" y="3137862"/>
            <a:ext cx="858510" cy="935932"/>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lipse 75">
            <a:extLst>
              <a:ext uri="{FF2B5EF4-FFF2-40B4-BE49-F238E27FC236}">
                <a16:creationId xmlns:a16="http://schemas.microsoft.com/office/drawing/2014/main" id="{A9DD4AEF-8F57-4AE9-A348-4A5F9E20441D}"/>
              </a:ext>
            </a:extLst>
          </p:cNvPr>
          <p:cNvSpPr/>
          <p:nvPr/>
        </p:nvSpPr>
        <p:spPr>
          <a:xfrm>
            <a:off x="4685339" y="4463611"/>
            <a:ext cx="858510" cy="935932"/>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Elipse 77">
            <a:extLst>
              <a:ext uri="{FF2B5EF4-FFF2-40B4-BE49-F238E27FC236}">
                <a16:creationId xmlns:a16="http://schemas.microsoft.com/office/drawing/2014/main" id="{66C88F85-3788-47E8-8D93-72559792958B}"/>
              </a:ext>
            </a:extLst>
          </p:cNvPr>
          <p:cNvSpPr/>
          <p:nvPr/>
        </p:nvSpPr>
        <p:spPr>
          <a:xfrm>
            <a:off x="7885164" y="1717727"/>
            <a:ext cx="858510" cy="935932"/>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lipse 78">
            <a:extLst>
              <a:ext uri="{FF2B5EF4-FFF2-40B4-BE49-F238E27FC236}">
                <a16:creationId xmlns:a16="http://schemas.microsoft.com/office/drawing/2014/main" id="{B6A9FEDB-0314-4C5F-9324-291B2300A9DC}"/>
              </a:ext>
            </a:extLst>
          </p:cNvPr>
          <p:cNvSpPr/>
          <p:nvPr/>
        </p:nvSpPr>
        <p:spPr>
          <a:xfrm>
            <a:off x="7988810" y="3123593"/>
            <a:ext cx="858510" cy="935932"/>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Elipse 79">
            <a:extLst>
              <a:ext uri="{FF2B5EF4-FFF2-40B4-BE49-F238E27FC236}">
                <a16:creationId xmlns:a16="http://schemas.microsoft.com/office/drawing/2014/main" id="{C36B6805-C52B-47BF-AEE2-3AC3D9F79E5F}"/>
              </a:ext>
            </a:extLst>
          </p:cNvPr>
          <p:cNvSpPr/>
          <p:nvPr/>
        </p:nvSpPr>
        <p:spPr>
          <a:xfrm>
            <a:off x="8017615" y="4461874"/>
            <a:ext cx="858510" cy="935932"/>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itle 20">
            <a:extLst>
              <a:ext uri="{FF2B5EF4-FFF2-40B4-BE49-F238E27FC236}">
                <a16:creationId xmlns:a16="http://schemas.microsoft.com/office/drawing/2014/main" id="{5DA9CB51-AD4A-4903-B80C-38A27BEECE99}"/>
              </a:ext>
            </a:extLst>
          </p:cNvPr>
          <p:cNvSpPr txBox="1"/>
          <p:nvPr/>
        </p:nvSpPr>
        <p:spPr bwMode="auto">
          <a:xfrm>
            <a:off x="5674405" y="1807397"/>
            <a:ext cx="24018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800">
                <a:solidFill>
                  <a:srgbClr val="FFC000"/>
                </a:solidFill>
                <a:latin typeface="Calibri" panose="020F0502020204030204" pitchFamily="34" charset="0"/>
                <a:cs typeface="Calibri" panose="020F0502020204030204" pitchFamily="34" charset="0"/>
              </a:rPr>
              <a:t>Cerebro</a:t>
            </a:r>
          </a:p>
        </p:txBody>
      </p:sp>
      <p:sp>
        <p:nvSpPr>
          <p:cNvPr id="83" name="Title 20">
            <a:extLst>
              <a:ext uri="{FF2B5EF4-FFF2-40B4-BE49-F238E27FC236}">
                <a16:creationId xmlns:a16="http://schemas.microsoft.com/office/drawing/2014/main" id="{373C950B-B513-440B-B714-E28E4AF20D3E}"/>
              </a:ext>
            </a:extLst>
          </p:cNvPr>
          <p:cNvSpPr txBox="1"/>
          <p:nvPr/>
        </p:nvSpPr>
        <p:spPr bwMode="auto">
          <a:xfrm>
            <a:off x="5695653" y="3201093"/>
            <a:ext cx="24018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800">
                <a:solidFill>
                  <a:srgbClr val="FFC000"/>
                </a:solidFill>
                <a:latin typeface="Calibri" panose="020F0502020204030204" pitchFamily="34" charset="0"/>
                <a:cs typeface="Calibri" panose="020F0502020204030204" pitchFamily="34" charset="0"/>
              </a:rPr>
              <a:t>Corazón</a:t>
            </a:r>
          </a:p>
        </p:txBody>
      </p:sp>
      <p:sp>
        <p:nvSpPr>
          <p:cNvPr id="84" name="Title 20">
            <a:extLst>
              <a:ext uri="{FF2B5EF4-FFF2-40B4-BE49-F238E27FC236}">
                <a16:creationId xmlns:a16="http://schemas.microsoft.com/office/drawing/2014/main" id="{DF917EEB-4B31-4E73-A9B6-97B9BFA0414F}"/>
              </a:ext>
            </a:extLst>
          </p:cNvPr>
          <p:cNvSpPr txBox="1"/>
          <p:nvPr/>
        </p:nvSpPr>
        <p:spPr bwMode="auto">
          <a:xfrm>
            <a:off x="5704852" y="3435710"/>
            <a:ext cx="2119692" cy="6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a:latin typeface="+mn-lt"/>
                <a:cs typeface="Calibri Light" panose="020F0302020204030204" pitchFamily="34" charset="0"/>
              </a:rPr>
              <a:t>Lorem ipsum dolor sit amet, consectetur adipiscing elit. Aliquam tincidunt</a:t>
            </a:r>
            <a:endParaRPr lang="en-US" altLang="es-MX" sz="1200">
              <a:latin typeface="+mn-lt"/>
              <a:cs typeface="Calibri Light" pitchFamily="34" charset="0"/>
            </a:endParaRPr>
          </a:p>
        </p:txBody>
      </p:sp>
      <p:sp>
        <p:nvSpPr>
          <p:cNvPr id="85" name="Title 20">
            <a:extLst>
              <a:ext uri="{FF2B5EF4-FFF2-40B4-BE49-F238E27FC236}">
                <a16:creationId xmlns:a16="http://schemas.microsoft.com/office/drawing/2014/main" id="{48458119-2A21-44DD-8D0B-F40711A060DC}"/>
              </a:ext>
            </a:extLst>
          </p:cNvPr>
          <p:cNvSpPr txBox="1"/>
          <p:nvPr/>
        </p:nvSpPr>
        <p:spPr bwMode="auto">
          <a:xfrm>
            <a:off x="5744449" y="4566509"/>
            <a:ext cx="24018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800">
                <a:solidFill>
                  <a:srgbClr val="FFC000"/>
                </a:solidFill>
                <a:latin typeface="Calibri" panose="020F0502020204030204" pitchFamily="34" charset="0"/>
                <a:cs typeface="Calibri" panose="020F0502020204030204" pitchFamily="34" charset="0"/>
              </a:rPr>
              <a:t>Estómago</a:t>
            </a:r>
          </a:p>
        </p:txBody>
      </p:sp>
      <p:sp>
        <p:nvSpPr>
          <p:cNvPr id="88" name="Title 20">
            <a:extLst>
              <a:ext uri="{FF2B5EF4-FFF2-40B4-BE49-F238E27FC236}">
                <a16:creationId xmlns:a16="http://schemas.microsoft.com/office/drawing/2014/main" id="{BC3AE5C6-53C7-4CDC-8DB7-01B5DF009FA4}"/>
              </a:ext>
            </a:extLst>
          </p:cNvPr>
          <p:cNvSpPr txBox="1"/>
          <p:nvPr/>
        </p:nvSpPr>
        <p:spPr bwMode="auto">
          <a:xfrm>
            <a:off x="8935727" y="1772590"/>
            <a:ext cx="24018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800">
                <a:solidFill>
                  <a:srgbClr val="FFC000"/>
                </a:solidFill>
                <a:latin typeface="Calibri" panose="020F0502020204030204" pitchFamily="34" charset="0"/>
                <a:cs typeface="Calibri" panose="020F0502020204030204" pitchFamily="34" charset="0"/>
              </a:rPr>
              <a:t>Pulmones</a:t>
            </a:r>
          </a:p>
        </p:txBody>
      </p:sp>
      <p:sp>
        <p:nvSpPr>
          <p:cNvPr id="89" name="Title 20">
            <a:extLst>
              <a:ext uri="{FF2B5EF4-FFF2-40B4-BE49-F238E27FC236}">
                <a16:creationId xmlns:a16="http://schemas.microsoft.com/office/drawing/2014/main" id="{432463B1-0E56-4662-BB56-FE496A007E02}"/>
              </a:ext>
            </a:extLst>
          </p:cNvPr>
          <p:cNvSpPr txBox="1"/>
          <p:nvPr/>
        </p:nvSpPr>
        <p:spPr bwMode="auto">
          <a:xfrm>
            <a:off x="8944926" y="2007207"/>
            <a:ext cx="2119692" cy="6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a:latin typeface="+mn-lt"/>
                <a:cs typeface="Calibri Light" panose="020F0302020204030204" pitchFamily="34" charset="0"/>
              </a:rPr>
              <a:t>Lorem ipsum dolor sit amet, consectetur adipiscing elit. Aliquam tincidunt</a:t>
            </a:r>
            <a:endParaRPr lang="en-US" altLang="es-MX" sz="1200">
              <a:latin typeface="+mn-lt"/>
              <a:cs typeface="Calibri Light" panose="020F0302020204030204" pitchFamily="34" charset="0"/>
            </a:endParaRPr>
          </a:p>
        </p:txBody>
      </p:sp>
      <p:sp>
        <p:nvSpPr>
          <p:cNvPr id="90" name="Title 20">
            <a:extLst>
              <a:ext uri="{FF2B5EF4-FFF2-40B4-BE49-F238E27FC236}">
                <a16:creationId xmlns:a16="http://schemas.microsoft.com/office/drawing/2014/main" id="{58758D9E-D21B-405B-897A-51A8ABCE581A}"/>
              </a:ext>
            </a:extLst>
          </p:cNvPr>
          <p:cNvSpPr txBox="1"/>
          <p:nvPr/>
        </p:nvSpPr>
        <p:spPr bwMode="auto">
          <a:xfrm>
            <a:off x="8954497" y="3179442"/>
            <a:ext cx="24018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800">
                <a:solidFill>
                  <a:srgbClr val="FFC000"/>
                </a:solidFill>
                <a:latin typeface="Calibri" panose="020F0502020204030204" pitchFamily="34" charset="0"/>
                <a:cs typeface="Calibri" panose="020F0502020204030204" pitchFamily="34" charset="0"/>
              </a:rPr>
              <a:t>Hígado</a:t>
            </a:r>
          </a:p>
        </p:txBody>
      </p:sp>
      <p:sp>
        <p:nvSpPr>
          <p:cNvPr id="91" name="Title 20">
            <a:extLst>
              <a:ext uri="{FF2B5EF4-FFF2-40B4-BE49-F238E27FC236}">
                <a16:creationId xmlns:a16="http://schemas.microsoft.com/office/drawing/2014/main" id="{69FF73F1-F00D-40C6-BA87-D134E40AE9BE}"/>
              </a:ext>
            </a:extLst>
          </p:cNvPr>
          <p:cNvSpPr txBox="1"/>
          <p:nvPr/>
        </p:nvSpPr>
        <p:spPr bwMode="auto">
          <a:xfrm>
            <a:off x="8963696" y="3414058"/>
            <a:ext cx="2119692" cy="6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a:latin typeface="+mn-lt"/>
                <a:cs typeface="Calibri Light" panose="020F0302020204030204" pitchFamily="34" charset="0"/>
              </a:rPr>
              <a:t>Lorem ipsum dolor sit amet, consectetur adipiscing elit. Aliquam tincidunt</a:t>
            </a:r>
            <a:endParaRPr lang="en-US" altLang="es-MX" sz="1200">
              <a:latin typeface="+mn-lt"/>
              <a:cs typeface="Calibri Light" panose="020F0302020204030204" pitchFamily="34" charset="0"/>
            </a:endParaRPr>
          </a:p>
        </p:txBody>
      </p:sp>
      <p:sp>
        <p:nvSpPr>
          <p:cNvPr id="92" name="Title 20">
            <a:extLst>
              <a:ext uri="{FF2B5EF4-FFF2-40B4-BE49-F238E27FC236}">
                <a16:creationId xmlns:a16="http://schemas.microsoft.com/office/drawing/2014/main" id="{F501BD54-1B6B-47A0-A376-A015B8D70A67}"/>
              </a:ext>
            </a:extLst>
          </p:cNvPr>
          <p:cNvSpPr txBox="1"/>
          <p:nvPr/>
        </p:nvSpPr>
        <p:spPr bwMode="auto">
          <a:xfrm>
            <a:off x="9003294" y="4544858"/>
            <a:ext cx="24018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800">
                <a:solidFill>
                  <a:srgbClr val="FFC000"/>
                </a:solidFill>
                <a:latin typeface="Calibri" panose="020F0502020204030204" pitchFamily="34" charset="0"/>
                <a:cs typeface="Calibri" panose="020F0502020204030204" pitchFamily="34" charset="0"/>
              </a:rPr>
              <a:t>Riñones</a:t>
            </a:r>
          </a:p>
        </p:txBody>
      </p:sp>
      <p:sp>
        <p:nvSpPr>
          <p:cNvPr id="93" name="Title 20">
            <a:extLst>
              <a:ext uri="{FF2B5EF4-FFF2-40B4-BE49-F238E27FC236}">
                <a16:creationId xmlns:a16="http://schemas.microsoft.com/office/drawing/2014/main" id="{E605041C-4B2D-4E97-AC25-83199F72D0B1}"/>
              </a:ext>
            </a:extLst>
          </p:cNvPr>
          <p:cNvSpPr txBox="1"/>
          <p:nvPr/>
        </p:nvSpPr>
        <p:spPr bwMode="auto">
          <a:xfrm>
            <a:off x="9012493" y="4779474"/>
            <a:ext cx="2119692" cy="6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a:latin typeface="+mn-lt"/>
                <a:cs typeface="Calibri Light" panose="020F0302020204030204" pitchFamily="34" charset="0"/>
              </a:rPr>
              <a:t>Lorem ipsum dolor sit amet, consectetur adipiscing elit. Aliquam tincidunt</a:t>
            </a:r>
            <a:endParaRPr lang="en-US" altLang="es-MX" sz="1200">
              <a:latin typeface="+mn-lt"/>
              <a:cs typeface="Calibri Light" panose="020F0302020204030204" pitchFamily="34" charset="0"/>
            </a:endParaRPr>
          </a:p>
        </p:txBody>
      </p:sp>
      <p:sp>
        <p:nvSpPr>
          <p:cNvPr id="96" name="Title 20">
            <a:extLst>
              <a:ext uri="{FF2B5EF4-FFF2-40B4-BE49-F238E27FC236}">
                <a16:creationId xmlns:a16="http://schemas.microsoft.com/office/drawing/2014/main" id="{8DC060F7-6730-4A03-94C6-C22FE4278B5A}"/>
              </a:ext>
            </a:extLst>
          </p:cNvPr>
          <p:cNvSpPr txBox="1"/>
          <p:nvPr/>
        </p:nvSpPr>
        <p:spPr bwMode="auto">
          <a:xfrm>
            <a:off x="5753649" y="4801126"/>
            <a:ext cx="2119692" cy="6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a:latin typeface="+mn-lt"/>
                <a:cs typeface="Calibri Light" panose="020F0302020204030204" pitchFamily="34" charset="0"/>
              </a:rPr>
              <a:t>Lorem ipsum dolor sit amet, consectetur adipiscing elit. Aliquam tincidunt</a:t>
            </a:r>
            <a:endParaRPr lang="en-US" altLang="es-MX" sz="1200">
              <a:latin typeface="+mn-lt"/>
              <a:cs typeface="Calibri Light" panose="020F0302020204030204" pitchFamily="34" charset="0"/>
            </a:endParaRPr>
          </a:p>
        </p:txBody>
      </p:sp>
      <p:sp>
        <p:nvSpPr>
          <p:cNvPr id="97" name="Title 20">
            <a:extLst>
              <a:ext uri="{FF2B5EF4-FFF2-40B4-BE49-F238E27FC236}">
                <a16:creationId xmlns:a16="http://schemas.microsoft.com/office/drawing/2014/main" id="{CC2BDD0D-B331-460C-AE7F-FC30D1BCE10C}"/>
              </a:ext>
            </a:extLst>
          </p:cNvPr>
          <p:cNvSpPr txBox="1"/>
          <p:nvPr/>
        </p:nvSpPr>
        <p:spPr bwMode="auto">
          <a:xfrm>
            <a:off x="5686083" y="2028859"/>
            <a:ext cx="2119692" cy="6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a:latin typeface="+mn-lt"/>
                <a:cs typeface="Calibri Light" panose="020F0302020204030204" pitchFamily="34" charset="0"/>
              </a:rPr>
              <a:t>Lorem ipsum dolor sit amet, consectetur adipiscing elit. Aliquam tincidunt</a:t>
            </a:r>
            <a:endParaRPr lang="en-US" altLang="es-MX" sz="1200">
              <a:latin typeface="+mn-lt"/>
              <a:cs typeface="Calibri Light" panose="020F0302020204030204" pitchFamily="34" charset="0"/>
            </a:endParaRPr>
          </a:p>
        </p:txBody>
      </p:sp>
      <p:sp>
        <p:nvSpPr>
          <p:cNvPr id="3" name="Freeform 5">
            <a:extLst>
              <a:ext uri="{FF2B5EF4-FFF2-40B4-BE49-F238E27FC236}">
                <a16:creationId xmlns:a16="http://schemas.microsoft.com/office/drawing/2014/main" id="{22B6FF14-0C35-48C3-B30C-B7F3DFCFA786}"/>
              </a:ext>
            </a:extLst>
          </p:cNvPr>
          <p:cNvSpPr/>
          <p:nvPr/>
        </p:nvSpPr>
        <p:spPr bwMode="auto">
          <a:xfrm>
            <a:off x="2006150" y="1640952"/>
            <a:ext cx="1515577" cy="4259652"/>
          </a:xfrm>
          <a:custGeom>
            <a:avLst/>
            <a:gdLst>
              <a:gd name="T0" fmla="*/ 513 w 540"/>
              <a:gd name="T1" fmla="*/ 676 h 1397"/>
              <a:gd name="T2" fmla="*/ 490 w 540"/>
              <a:gd name="T3" fmla="*/ 569 h 1397"/>
              <a:gd name="T4" fmla="*/ 474 w 540"/>
              <a:gd name="T5" fmla="*/ 429 h 1397"/>
              <a:gd name="T6" fmla="*/ 456 w 540"/>
              <a:gd name="T7" fmla="*/ 304 h 1397"/>
              <a:gd name="T8" fmla="*/ 369 w 540"/>
              <a:gd name="T9" fmla="*/ 220 h 1397"/>
              <a:gd name="T10" fmla="*/ 313 w 540"/>
              <a:gd name="T11" fmla="*/ 156 h 1397"/>
              <a:gd name="T12" fmla="*/ 330 w 540"/>
              <a:gd name="T13" fmla="*/ 128 h 1397"/>
              <a:gd name="T14" fmla="*/ 329 w 540"/>
              <a:gd name="T15" fmla="*/ 95 h 1397"/>
              <a:gd name="T16" fmla="*/ 203 w 540"/>
              <a:gd name="T17" fmla="*/ 94 h 1397"/>
              <a:gd name="T18" fmla="*/ 202 w 540"/>
              <a:gd name="T19" fmla="*/ 128 h 1397"/>
              <a:gd name="T20" fmla="*/ 223 w 540"/>
              <a:gd name="T21" fmla="*/ 159 h 1397"/>
              <a:gd name="T22" fmla="*/ 171 w 540"/>
              <a:gd name="T23" fmla="*/ 221 h 1397"/>
              <a:gd name="T24" fmla="*/ 84 w 540"/>
              <a:gd name="T25" fmla="*/ 333 h 1397"/>
              <a:gd name="T26" fmla="*/ 67 w 540"/>
              <a:gd name="T27" fmla="*/ 474 h 1397"/>
              <a:gd name="T28" fmla="*/ 47 w 540"/>
              <a:gd name="T29" fmla="*/ 626 h 1397"/>
              <a:gd name="T30" fmla="*/ 15 w 540"/>
              <a:gd name="T31" fmla="*/ 714 h 1397"/>
              <a:gd name="T32" fmla="*/ 25 w 540"/>
              <a:gd name="T33" fmla="*/ 738 h 1397"/>
              <a:gd name="T34" fmla="*/ 23 w 540"/>
              <a:gd name="T35" fmla="*/ 787 h 1397"/>
              <a:gd name="T36" fmla="*/ 44 w 540"/>
              <a:gd name="T37" fmla="*/ 749 h 1397"/>
              <a:gd name="T38" fmla="*/ 45 w 540"/>
              <a:gd name="T39" fmla="*/ 802 h 1397"/>
              <a:gd name="T40" fmla="*/ 61 w 540"/>
              <a:gd name="T41" fmla="*/ 756 h 1397"/>
              <a:gd name="T42" fmla="*/ 71 w 540"/>
              <a:gd name="T43" fmla="*/ 796 h 1397"/>
              <a:gd name="T44" fmla="*/ 83 w 540"/>
              <a:gd name="T45" fmla="*/ 791 h 1397"/>
              <a:gd name="T46" fmla="*/ 88 w 540"/>
              <a:gd name="T47" fmla="*/ 714 h 1397"/>
              <a:gd name="T48" fmla="*/ 118 w 540"/>
              <a:gd name="T49" fmla="*/ 557 h 1397"/>
              <a:gd name="T50" fmla="*/ 137 w 540"/>
              <a:gd name="T51" fmla="*/ 453 h 1397"/>
              <a:gd name="T52" fmla="*/ 156 w 540"/>
              <a:gd name="T53" fmla="*/ 473 h 1397"/>
              <a:gd name="T54" fmla="*/ 161 w 540"/>
              <a:gd name="T55" fmla="*/ 567 h 1397"/>
              <a:gd name="T56" fmla="*/ 138 w 540"/>
              <a:gd name="T57" fmla="*/ 716 h 1397"/>
              <a:gd name="T58" fmla="*/ 142 w 540"/>
              <a:gd name="T59" fmla="*/ 902 h 1397"/>
              <a:gd name="T60" fmla="*/ 128 w 540"/>
              <a:gd name="T61" fmla="*/ 1190 h 1397"/>
              <a:gd name="T62" fmla="*/ 48 w 540"/>
              <a:gd name="T63" fmla="*/ 1366 h 1397"/>
              <a:gd name="T64" fmla="*/ 99 w 540"/>
              <a:gd name="T65" fmla="*/ 1386 h 1397"/>
              <a:gd name="T66" fmla="*/ 186 w 540"/>
              <a:gd name="T67" fmla="*/ 1261 h 1397"/>
              <a:gd name="T68" fmla="*/ 218 w 540"/>
              <a:gd name="T69" fmla="*/ 1022 h 1397"/>
              <a:gd name="T70" fmla="*/ 227 w 540"/>
              <a:gd name="T71" fmla="*/ 933 h 1397"/>
              <a:gd name="T72" fmla="*/ 275 w 540"/>
              <a:gd name="T73" fmla="*/ 774 h 1397"/>
              <a:gd name="T74" fmla="*/ 323 w 540"/>
              <a:gd name="T75" fmla="*/ 924 h 1397"/>
              <a:gd name="T76" fmla="*/ 330 w 540"/>
              <a:gd name="T77" fmla="*/ 980 h 1397"/>
              <a:gd name="T78" fmla="*/ 347 w 540"/>
              <a:gd name="T79" fmla="*/ 1116 h 1397"/>
              <a:gd name="T80" fmla="*/ 399 w 540"/>
              <a:gd name="T81" fmla="*/ 1333 h 1397"/>
              <a:gd name="T82" fmla="*/ 511 w 540"/>
              <a:gd name="T83" fmla="*/ 1381 h 1397"/>
              <a:gd name="T84" fmla="*/ 434 w 540"/>
              <a:gd name="T85" fmla="*/ 1263 h 1397"/>
              <a:gd name="T86" fmla="*/ 415 w 540"/>
              <a:gd name="T87" fmla="*/ 980 h 1397"/>
              <a:gd name="T88" fmla="*/ 416 w 540"/>
              <a:gd name="T89" fmla="*/ 847 h 1397"/>
              <a:gd name="T90" fmla="*/ 398 w 540"/>
              <a:gd name="T91" fmla="*/ 656 h 1397"/>
              <a:gd name="T92" fmla="*/ 384 w 540"/>
              <a:gd name="T93" fmla="*/ 558 h 1397"/>
              <a:gd name="T94" fmla="*/ 390 w 540"/>
              <a:gd name="T95" fmla="*/ 434 h 1397"/>
              <a:gd name="T96" fmla="*/ 415 w 540"/>
              <a:gd name="T97" fmla="*/ 489 h 1397"/>
              <a:gd name="T98" fmla="*/ 456 w 540"/>
              <a:gd name="T99" fmla="*/ 657 h 1397"/>
              <a:gd name="T100" fmla="*/ 456 w 540"/>
              <a:gd name="T101" fmla="*/ 744 h 1397"/>
              <a:gd name="T102" fmla="*/ 460 w 540"/>
              <a:gd name="T103" fmla="*/ 789 h 1397"/>
              <a:gd name="T104" fmla="*/ 470 w 540"/>
              <a:gd name="T105" fmla="*/ 794 h 1397"/>
              <a:gd name="T106" fmla="*/ 479 w 540"/>
              <a:gd name="T107" fmla="*/ 753 h 1397"/>
              <a:gd name="T108" fmla="*/ 495 w 540"/>
              <a:gd name="T109" fmla="*/ 744 h 1397"/>
              <a:gd name="T110" fmla="*/ 515 w 540"/>
              <a:gd name="T111" fmla="*/ 796 h 1397"/>
              <a:gd name="T112" fmla="*/ 515 w 540"/>
              <a:gd name="T113" fmla="*/ 735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0" h="1397">
                <a:moveTo>
                  <a:pt x="538" y="739"/>
                </a:moveTo>
                <a:cubicBezTo>
                  <a:pt x="536" y="736"/>
                  <a:pt x="534" y="732"/>
                  <a:pt x="532" y="728"/>
                </a:cubicBezTo>
                <a:cubicBezTo>
                  <a:pt x="529" y="723"/>
                  <a:pt x="527" y="718"/>
                  <a:pt x="526" y="712"/>
                </a:cubicBezTo>
                <a:cubicBezTo>
                  <a:pt x="525" y="705"/>
                  <a:pt x="523" y="698"/>
                  <a:pt x="521" y="691"/>
                </a:cubicBezTo>
                <a:cubicBezTo>
                  <a:pt x="520" y="685"/>
                  <a:pt x="517" y="681"/>
                  <a:pt x="513" y="676"/>
                </a:cubicBezTo>
                <a:cubicBezTo>
                  <a:pt x="508" y="670"/>
                  <a:pt x="503" y="663"/>
                  <a:pt x="498" y="656"/>
                </a:cubicBezTo>
                <a:cubicBezTo>
                  <a:pt x="497" y="655"/>
                  <a:pt x="496" y="653"/>
                  <a:pt x="496" y="651"/>
                </a:cubicBezTo>
                <a:cubicBezTo>
                  <a:pt x="496" y="648"/>
                  <a:pt x="496" y="645"/>
                  <a:pt x="495" y="641"/>
                </a:cubicBezTo>
                <a:cubicBezTo>
                  <a:pt x="494" y="632"/>
                  <a:pt x="493" y="623"/>
                  <a:pt x="493" y="615"/>
                </a:cubicBezTo>
                <a:cubicBezTo>
                  <a:pt x="491" y="600"/>
                  <a:pt x="491" y="584"/>
                  <a:pt x="490" y="569"/>
                </a:cubicBezTo>
                <a:cubicBezTo>
                  <a:pt x="489" y="557"/>
                  <a:pt x="488" y="545"/>
                  <a:pt x="487" y="533"/>
                </a:cubicBezTo>
                <a:cubicBezTo>
                  <a:pt x="486" y="514"/>
                  <a:pt x="482" y="495"/>
                  <a:pt x="474" y="477"/>
                </a:cubicBezTo>
                <a:cubicBezTo>
                  <a:pt x="474" y="476"/>
                  <a:pt x="474" y="474"/>
                  <a:pt x="474" y="473"/>
                </a:cubicBezTo>
                <a:cubicBezTo>
                  <a:pt x="474" y="469"/>
                  <a:pt x="475" y="466"/>
                  <a:pt x="475" y="462"/>
                </a:cubicBezTo>
                <a:cubicBezTo>
                  <a:pt x="476" y="451"/>
                  <a:pt x="475" y="440"/>
                  <a:pt x="474" y="429"/>
                </a:cubicBezTo>
                <a:cubicBezTo>
                  <a:pt x="470" y="405"/>
                  <a:pt x="464" y="381"/>
                  <a:pt x="456" y="358"/>
                </a:cubicBezTo>
                <a:cubicBezTo>
                  <a:pt x="456" y="356"/>
                  <a:pt x="455" y="353"/>
                  <a:pt x="455" y="351"/>
                </a:cubicBezTo>
                <a:cubicBezTo>
                  <a:pt x="456" y="348"/>
                  <a:pt x="456" y="344"/>
                  <a:pt x="457" y="341"/>
                </a:cubicBezTo>
                <a:cubicBezTo>
                  <a:pt x="457" y="337"/>
                  <a:pt x="457" y="333"/>
                  <a:pt x="457" y="330"/>
                </a:cubicBezTo>
                <a:cubicBezTo>
                  <a:pt x="458" y="321"/>
                  <a:pt x="458" y="313"/>
                  <a:pt x="456" y="304"/>
                </a:cubicBezTo>
                <a:cubicBezTo>
                  <a:pt x="454" y="291"/>
                  <a:pt x="448" y="276"/>
                  <a:pt x="440" y="262"/>
                </a:cubicBezTo>
                <a:cubicBezTo>
                  <a:pt x="432" y="249"/>
                  <a:pt x="422" y="242"/>
                  <a:pt x="411" y="235"/>
                </a:cubicBezTo>
                <a:cubicBezTo>
                  <a:pt x="406" y="232"/>
                  <a:pt x="401" y="229"/>
                  <a:pt x="395" y="228"/>
                </a:cubicBezTo>
                <a:cubicBezTo>
                  <a:pt x="389" y="226"/>
                  <a:pt x="382" y="226"/>
                  <a:pt x="377" y="223"/>
                </a:cubicBezTo>
                <a:cubicBezTo>
                  <a:pt x="374" y="222"/>
                  <a:pt x="371" y="222"/>
                  <a:pt x="369" y="220"/>
                </a:cubicBezTo>
                <a:cubicBezTo>
                  <a:pt x="359" y="215"/>
                  <a:pt x="348" y="209"/>
                  <a:pt x="338" y="204"/>
                </a:cubicBezTo>
                <a:cubicBezTo>
                  <a:pt x="330" y="200"/>
                  <a:pt x="323" y="196"/>
                  <a:pt x="315" y="193"/>
                </a:cubicBezTo>
                <a:cubicBezTo>
                  <a:pt x="312" y="192"/>
                  <a:pt x="312" y="192"/>
                  <a:pt x="312" y="189"/>
                </a:cubicBezTo>
                <a:cubicBezTo>
                  <a:pt x="310" y="174"/>
                  <a:pt x="313" y="157"/>
                  <a:pt x="313" y="156"/>
                </a:cubicBezTo>
                <a:cubicBezTo>
                  <a:pt x="313" y="156"/>
                  <a:pt x="313" y="156"/>
                  <a:pt x="313" y="156"/>
                </a:cubicBezTo>
                <a:cubicBezTo>
                  <a:pt x="313" y="156"/>
                  <a:pt x="314" y="156"/>
                  <a:pt x="314" y="156"/>
                </a:cubicBezTo>
                <a:cubicBezTo>
                  <a:pt x="316" y="152"/>
                  <a:pt x="317" y="148"/>
                  <a:pt x="318" y="144"/>
                </a:cubicBezTo>
                <a:cubicBezTo>
                  <a:pt x="318" y="141"/>
                  <a:pt x="319" y="139"/>
                  <a:pt x="319" y="136"/>
                </a:cubicBezTo>
                <a:cubicBezTo>
                  <a:pt x="323" y="136"/>
                  <a:pt x="326" y="136"/>
                  <a:pt x="327" y="134"/>
                </a:cubicBezTo>
                <a:cubicBezTo>
                  <a:pt x="329" y="132"/>
                  <a:pt x="329" y="130"/>
                  <a:pt x="330" y="128"/>
                </a:cubicBezTo>
                <a:cubicBezTo>
                  <a:pt x="331" y="126"/>
                  <a:pt x="333" y="124"/>
                  <a:pt x="334" y="123"/>
                </a:cubicBezTo>
                <a:cubicBezTo>
                  <a:pt x="337" y="119"/>
                  <a:pt x="338" y="114"/>
                  <a:pt x="338" y="109"/>
                </a:cubicBezTo>
                <a:cubicBezTo>
                  <a:pt x="338" y="105"/>
                  <a:pt x="339" y="95"/>
                  <a:pt x="333" y="94"/>
                </a:cubicBezTo>
                <a:cubicBezTo>
                  <a:pt x="332" y="93"/>
                  <a:pt x="330" y="94"/>
                  <a:pt x="329" y="96"/>
                </a:cubicBezTo>
                <a:cubicBezTo>
                  <a:pt x="329" y="96"/>
                  <a:pt x="329" y="95"/>
                  <a:pt x="329" y="95"/>
                </a:cubicBezTo>
                <a:cubicBezTo>
                  <a:pt x="329" y="91"/>
                  <a:pt x="329" y="87"/>
                  <a:pt x="330" y="83"/>
                </a:cubicBezTo>
                <a:cubicBezTo>
                  <a:pt x="334" y="68"/>
                  <a:pt x="332" y="53"/>
                  <a:pt x="325" y="40"/>
                </a:cubicBezTo>
                <a:cubicBezTo>
                  <a:pt x="317" y="24"/>
                  <a:pt x="301" y="12"/>
                  <a:pt x="281" y="8"/>
                </a:cubicBezTo>
                <a:cubicBezTo>
                  <a:pt x="234" y="0"/>
                  <a:pt x="194" y="33"/>
                  <a:pt x="200" y="82"/>
                </a:cubicBezTo>
                <a:cubicBezTo>
                  <a:pt x="200" y="86"/>
                  <a:pt x="202" y="90"/>
                  <a:pt x="203" y="94"/>
                </a:cubicBezTo>
                <a:cubicBezTo>
                  <a:pt x="203" y="95"/>
                  <a:pt x="204" y="95"/>
                  <a:pt x="204" y="96"/>
                </a:cubicBezTo>
                <a:cubicBezTo>
                  <a:pt x="202" y="95"/>
                  <a:pt x="200" y="93"/>
                  <a:pt x="199" y="94"/>
                </a:cubicBezTo>
                <a:cubicBezTo>
                  <a:pt x="193" y="95"/>
                  <a:pt x="194" y="105"/>
                  <a:pt x="194" y="109"/>
                </a:cubicBezTo>
                <a:cubicBezTo>
                  <a:pt x="194" y="114"/>
                  <a:pt x="195" y="119"/>
                  <a:pt x="198" y="123"/>
                </a:cubicBezTo>
                <a:cubicBezTo>
                  <a:pt x="199" y="124"/>
                  <a:pt x="201" y="126"/>
                  <a:pt x="202" y="128"/>
                </a:cubicBezTo>
                <a:cubicBezTo>
                  <a:pt x="203" y="130"/>
                  <a:pt x="204" y="132"/>
                  <a:pt x="205" y="134"/>
                </a:cubicBezTo>
                <a:cubicBezTo>
                  <a:pt x="207" y="136"/>
                  <a:pt x="211" y="136"/>
                  <a:pt x="215" y="135"/>
                </a:cubicBezTo>
                <a:cubicBezTo>
                  <a:pt x="215" y="137"/>
                  <a:pt x="215" y="138"/>
                  <a:pt x="215" y="140"/>
                </a:cubicBezTo>
                <a:cubicBezTo>
                  <a:pt x="216" y="145"/>
                  <a:pt x="217" y="150"/>
                  <a:pt x="220" y="154"/>
                </a:cubicBezTo>
                <a:cubicBezTo>
                  <a:pt x="221" y="156"/>
                  <a:pt x="222" y="157"/>
                  <a:pt x="223" y="159"/>
                </a:cubicBezTo>
                <a:cubicBezTo>
                  <a:pt x="224" y="167"/>
                  <a:pt x="226" y="183"/>
                  <a:pt x="226" y="187"/>
                </a:cubicBezTo>
                <a:cubicBezTo>
                  <a:pt x="226" y="191"/>
                  <a:pt x="225" y="192"/>
                  <a:pt x="220" y="194"/>
                </a:cubicBezTo>
                <a:cubicBezTo>
                  <a:pt x="220" y="195"/>
                  <a:pt x="219" y="195"/>
                  <a:pt x="219" y="195"/>
                </a:cubicBezTo>
                <a:cubicBezTo>
                  <a:pt x="212" y="198"/>
                  <a:pt x="205" y="202"/>
                  <a:pt x="198" y="205"/>
                </a:cubicBezTo>
                <a:cubicBezTo>
                  <a:pt x="189" y="210"/>
                  <a:pt x="180" y="216"/>
                  <a:pt x="171" y="221"/>
                </a:cubicBezTo>
                <a:cubicBezTo>
                  <a:pt x="166" y="224"/>
                  <a:pt x="161" y="226"/>
                  <a:pt x="156" y="227"/>
                </a:cubicBezTo>
                <a:cubicBezTo>
                  <a:pt x="154" y="228"/>
                  <a:pt x="152" y="228"/>
                  <a:pt x="149" y="229"/>
                </a:cubicBezTo>
                <a:cubicBezTo>
                  <a:pt x="145" y="230"/>
                  <a:pt x="140" y="231"/>
                  <a:pt x="135" y="233"/>
                </a:cubicBezTo>
                <a:cubicBezTo>
                  <a:pt x="121" y="241"/>
                  <a:pt x="109" y="250"/>
                  <a:pt x="100" y="266"/>
                </a:cubicBezTo>
                <a:cubicBezTo>
                  <a:pt x="88" y="286"/>
                  <a:pt x="80" y="309"/>
                  <a:pt x="84" y="333"/>
                </a:cubicBezTo>
                <a:cubicBezTo>
                  <a:pt x="84" y="333"/>
                  <a:pt x="84" y="334"/>
                  <a:pt x="83" y="334"/>
                </a:cubicBezTo>
                <a:cubicBezTo>
                  <a:pt x="83" y="339"/>
                  <a:pt x="84" y="343"/>
                  <a:pt x="85" y="347"/>
                </a:cubicBezTo>
                <a:cubicBezTo>
                  <a:pt x="85" y="351"/>
                  <a:pt x="86" y="355"/>
                  <a:pt x="84" y="359"/>
                </a:cubicBezTo>
                <a:cubicBezTo>
                  <a:pt x="78" y="380"/>
                  <a:pt x="72" y="401"/>
                  <a:pt x="68" y="423"/>
                </a:cubicBezTo>
                <a:cubicBezTo>
                  <a:pt x="65" y="440"/>
                  <a:pt x="64" y="457"/>
                  <a:pt x="67" y="474"/>
                </a:cubicBezTo>
                <a:cubicBezTo>
                  <a:pt x="67" y="477"/>
                  <a:pt x="67" y="478"/>
                  <a:pt x="66" y="480"/>
                </a:cubicBezTo>
                <a:cubicBezTo>
                  <a:pt x="62" y="490"/>
                  <a:pt x="59" y="499"/>
                  <a:pt x="57" y="509"/>
                </a:cubicBezTo>
                <a:cubicBezTo>
                  <a:pt x="53" y="528"/>
                  <a:pt x="52" y="547"/>
                  <a:pt x="51" y="566"/>
                </a:cubicBezTo>
                <a:cubicBezTo>
                  <a:pt x="50" y="575"/>
                  <a:pt x="50" y="584"/>
                  <a:pt x="50" y="593"/>
                </a:cubicBezTo>
                <a:cubicBezTo>
                  <a:pt x="49" y="604"/>
                  <a:pt x="48" y="615"/>
                  <a:pt x="47" y="626"/>
                </a:cubicBezTo>
                <a:cubicBezTo>
                  <a:pt x="46" y="633"/>
                  <a:pt x="45" y="640"/>
                  <a:pt x="45" y="647"/>
                </a:cubicBezTo>
                <a:cubicBezTo>
                  <a:pt x="45" y="653"/>
                  <a:pt x="44" y="658"/>
                  <a:pt x="40" y="662"/>
                </a:cubicBezTo>
                <a:cubicBezTo>
                  <a:pt x="35" y="668"/>
                  <a:pt x="31" y="674"/>
                  <a:pt x="26" y="680"/>
                </a:cubicBezTo>
                <a:cubicBezTo>
                  <a:pt x="24" y="683"/>
                  <a:pt x="22" y="685"/>
                  <a:pt x="21" y="688"/>
                </a:cubicBezTo>
                <a:cubicBezTo>
                  <a:pt x="19" y="697"/>
                  <a:pt x="17" y="705"/>
                  <a:pt x="15" y="714"/>
                </a:cubicBezTo>
                <a:cubicBezTo>
                  <a:pt x="13" y="718"/>
                  <a:pt x="12" y="723"/>
                  <a:pt x="10" y="727"/>
                </a:cubicBezTo>
                <a:cubicBezTo>
                  <a:pt x="8" y="732"/>
                  <a:pt x="5" y="737"/>
                  <a:pt x="2" y="742"/>
                </a:cubicBezTo>
                <a:cubicBezTo>
                  <a:pt x="0" y="744"/>
                  <a:pt x="1" y="746"/>
                  <a:pt x="4" y="747"/>
                </a:cubicBezTo>
                <a:cubicBezTo>
                  <a:pt x="9" y="748"/>
                  <a:pt x="14" y="748"/>
                  <a:pt x="18" y="745"/>
                </a:cubicBezTo>
                <a:cubicBezTo>
                  <a:pt x="21" y="742"/>
                  <a:pt x="23" y="740"/>
                  <a:pt x="25" y="738"/>
                </a:cubicBezTo>
                <a:cubicBezTo>
                  <a:pt x="26" y="737"/>
                  <a:pt x="27" y="736"/>
                  <a:pt x="27" y="735"/>
                </a:cubicBezTo>
                <a:cubicBezTo>
                  <a:pt x="28" y="735"/>
                  <a:pt x="28" y="735"/>
                  <a:pt x="28" y="735"/>
                </a:cubicBezTo>
                <a:cubicBezTo>
                  <a:pt x="28" y="736"/>
                  <a:pt x="28" y="737"/>
                  <a:pt x="28" y="738"/>
                </a:cubicBezTo>
                <a:cubicBezTo>
                  <a:pt x="27" y="747"/>
                  <a:pt x="26" y="756"/>
                  <a:pt x="25" y="764"/>
                </a:cubicBezTo>
                <a:cubicBezTo>
                  <a:pt x="24" y="772"/>
                  <a:pt x="23" y="779"/>
                  <a:pt x="23" y="787"/>
                </a:cubicBezTo>
                <a:cubicBezTo>
                  <a:pt x="23" y="790"/>
                  <a:pt x="23" y="792"/>
                  <a:pt x="23" y="795"/>
                </a:cubicBezTo>
                <a:cubicBezTo>
                  <a:pt x="23" y="797"/>
                  <a:pt x="24" y="798"/>
                  <a:pt x="25" y="798"/>
                </a:cubicBezTo>
                <a:cubicBezTo>
                  <a:pt x="26" y="799"/>
                  <a:pt x="27" y="798"/>
                  <a:pt x="28" y="797"/>
                </a:cubicBezTo>
                <a:cubicBezTo>
                  <a:pt x="32" y="793"/>
                  <a:pt x="35" y="787"/>
                  <a:pt x="36" y="781"/>
                </a:cubicBezTo>
                <a:cubicBezTo>
                  <a:pt x="39" y="770"/>
                  <a:pt x="41" y="759"/>
                  <a:pt x="44" y="749"/>
                </a:cubicBezTo>
                <a:cubicBezTo>
                  <a:pt x="44" y="748"/>
                  <a:pt x="45" y="747"/>
                  <a:pt x="45" y="747"/>
                </a:cubicBezTo>
                <a:cubicBezTo>
                  <a:pt x="46" y="747"/>
                  <a:pt x="46" y="748"/>
                  <a:pt x="46" y="748"/>
                </a:cubicBezTo>
                <a:cubicBezTo>
                  <a:pt x="46" y="751"/>
                  <a:pt x="46" y="754"/>
                  <a:pt x="46" y="757"/>
                </a:cubicBezTo>
                <a:cubicBezTo>
                  <a:pt x="45" y="764"/>
                  <a:pt x="45" y="770"/>
                  <a:pt x="44" y="777"/>
                </a:cubicBezTo>
                <a:cubicBezTo>
                  <a:pt x="44" y="786"/>
                  <a:pt x="44" y="794"/>
                  <a:pt x="45" y="802"/>
                </a:cubicBezTo>
                <a:cubicBezTo>
                  <a:pt x="46" y="802"/>
                  <a:pt x="47" y="803"/>
                  <a:pt x="47" y="803"/>
                </a:cubicBezTo>
                <a:cubicBezTo>
                  <a:pt x="49" y="804"/>
                  <a:pt x="50" y="804"/>
                  <a:pt x="52" y="802"/>
                </a:cubicBezTo>
                <a:cubicBezTo>
                  <a:pt x="53" y="801"/>
                  <a:pt x="53" y="800"/>
                  <a:pt x="54" y="799"/>
                </a:cubicBezTo>
                <a:cubicBezTo>
                  <a:pt x="56" y="790"/>
                  <a:pt x="58" y="781"/>
                  <a:pt x="59" y="772"/>
                </a:cubicBezTo>
                <a:cubicBezTo>
                  <a:pt x="60" y="766"/>
                  <a:pt x="61" y="761"/>
                  <a:pt x="61" y="756"/>
                </a:cubicBezTo>
                <a:cubicBezTo>
                  <a:pt x="62" y="757"/>
                  <a:pt x="62" y="758"/>
                  <a:pt x="62" y="758"/>
                </a:cubicBezTo>
                <a:cubicBezTo>
                  <a:pt x="62" y="768"/>
                  <a:pt x="62" y="777"/>
                  <a:pt x="62" y="786"/>
                </a:cubicBezTo>
                <a:cubicBezTo>
                  <a:pt x="62" y="789"/>
                  <a:pt x="63" y="792"/>
                  <a:pt x="63" y="796"/>
                </a:cubicBezTo>
                <a:cubicBezTo>
                  <a:pt x="63" y="798"/>
                  <a:pt x="65" y="799"/>
                  <a:pt x="67" y="799"/>
                </a:cubicBezTo>
                <a:cubicBezTo>
                  <a:pt x="68" y="799"/>
                  <a:pt x="70" y="798"/>
                  <a:pt x="71" y="796"/>
                </a:cubicBezTo>
                <a:cubicBezTo>
                  <a:pt x="71" y="795"/>
                  <a:pt x="71" y="795"/>
                  <a:pt x="71" y="794"/>
                </a:cubicBezTo>
                <a:cubicBezTo>
                  <a:pt x="72" y="789"/>
                  <a:pt x="73" y="785"/>
                  <a:pt x="73" y="780"/>
                </a:cubicBezTo>
                <a:cubicBezTo>
                  <a:pt x="75" y="783"/>
                  <a:pt x="76" y="785"/>
                  <a:pt x="77" y="788"/>
                </a:cubicBezTo>
                <a:cubicBezTo>
                  <a:pt x="78" y="791"/>
                  <a:pt x="78" y="791"/>
                  <a:pt x="82" y="791"/>
                </a:cubicBezTo>
                <a:cubicBezTo>
                  <a:pt x="82" y="791"/>
                  <a:pt x="83" y="791"/>
                  <a:pt x="83" y="791"/>
                </a:cubicBezTo>
                <a:cubicBezTo>
                  <a:pt x="84" y="789"/>
                  <a:pt x="84" y="787"/>
                  <a:pt x="84" y="786"/>
                </a:cubicBezTo>
                <a:cubicBezTo>
                  <a:pt x="85" y="781"/>
                  <a:pt x="84" y="777"/>
                  <a:pt x="84" y="772"/>
                </a:cubicBezTo>
                <a:cubicBezTo>
                  <a:pt x="84" y="761"/>
                  <a:pt x="83" y="750"/>
                  <a:pt x="86" y="739"/>
                </a:cubicBezTo>
                <a:cubicBezTo>
                  <a:pt x="87" y="733"/>
                  <a:pt x="87" y="727"/>
                  <a:pt x="87" y="720"/>
                </a:cubicBezTo>
                <a:cubicBezTo>
                  <a:pt x="88" y="718"/>
                  <a:pt x="87" y="716"/>
                  <a:pt x="88" y="714"/>
                </a:cubicBezTo>
                <a:cubicBezTo>
                  <a:pt x="88" y="706"/>
                  <a:pt x="89" y="697"/>
                  <a:pt x="89" y="689"/>
                </a:cubicBezTo>
                <a:cubicBezTo>
                  <a:pt x="88" y="681"/>
                  <a:pt x="88" y="673"/>
                  <a:pt x="85" y="665"/>
                </a:cubicBezTo>
                <a:cubicBezTo>
                  <a:pt x="84" y="662"/>
                  <a:pt x="84" y="660"/>
                  <a:pt x="85" y="657"/>
                </a:cubicBezTo>
                <a:cubicBezTo>
                  <a:pt x="89" y="647"/>
                  <a:pt x="93" y="638"/>
                  <a:pt x="96" y="628"/>
                </a:cubicBezTo>
                <a:cubicBezTo>
                  <a:pt x="103" y="604"/>
                  <a:pt x="111" y="581"/>
                  <a:pt x="118" y="557"/>
                </a:cubicBezTo>
                <a:cubicBezTo>
                  <a:pt x="122" y="542"/>
                  <a:pt x="125" y="527"/>
                  <a:pt x="124" y="511"/>
                </a:cubicBezTo>
                <a:cubicBezTo>
                  <a:pt x="124" y="507"/>
                  <a:pt x="125" y="503"/>
                  <a:pt x="125" y="499"/>
                </a:cubicBezTo>
                <a:cubicBezTo>
                  <a:pt x="125" y="495"/>
                  <a:pt x="125" y="490"/>
                  <a:pt x="125" y="485"/>
                </a:cubicBezTo>
                <a:cubicBezTo>
                  <a:pt x="125" y="482"/>
                  <a:pt x="125" y="479"/>
                  <a:pt x="127" y="477"/>
                </a:cubicBezTo>
                <a:cubicBezTo>
                  <a:pt x="131" y="469"/>
                  <a:pt x="134" y="461"/>
                  <a:pt x="137" y="453"/>
                </a:cubicBezTo>
                <a:cubicBezTo>
                  <a:pt x="141" y="444"/>
                  <a:pt x="143" y="435"/>
                  <a:pt x="145" y="426"/>
                </a:cubicBezTo>
                <a:cubicBezTo>
                  <a:pt x="146" y="425"/>
                  <a:pt x="146" y="424"/>
                  <a:pt x="147" y="423"/>
                </a:cubicBezTo>
                <a:cubicBezTo>
                  <a:pt x="148" y="426"/>
                  <a:pt x="150" y="429"/>
                  <a:pt x="151" y="433"/>
                </a:cubicBezTo>
                <a:cubicBezTo>
                  <a:pt x="152" y="433"/>
                  <a:pt x="152" y="434"/>
                  <a:pt x="152" y="435"/>
                </a:cubicBezTo>
                <a:cubicBezTo>
                  <a:pt x="153" y="447"/>
                  <a:pt x="154" y="460"/>
                  <a:pt x="156" y="473"/>
                </a:cubicBezTo>
                <a:cubicBezTo>
                  <a:pt x="156" y="480"/>
                  <a:pt x="157" y="487"/>
                  <a:pt x="158" y="494"/>
                </a:cubicBezTo>
                <a:cubicBezTo>
                  <a:pt x="158" y="502"/>
                  <a:pt x="158" y="510"/>
                  <a:pt x="158" y="518"/>
                </a:cubicBezTo>
                <a:cubicBezTo>
                  <a:pt x="158" y="528"/>
                  <a:pt x="159" y="537"/>
                  <a:pt x="159" y="547"/>
                </a:cubicBezTo>
                <a:cubicBezTo>
                  <a:pt x="159" y="551"/>
                  <a:pt x="160" y="555"/>
                  <a:pt x="161" y="559"/>
                </a:cubicBezTo>
                <a:cubicBezTo>
                  <a:pt x="162" y="562"/>
                  <a:pt x="162" y="564"/>
                  <a:pt x="161" y="567"/>
                </a:cubicBezTo>
                <a:cubicBezTo>
                  <a:pt x="160" y="570"/>
                  <a:pt x="159" y="573"/>
                  <a:pt x="159" y="576"/>
                </a:cubicBezTo>
                <a:cubicBezTo>
                  <a:pt x="156" y="589"/>
                  <a:pt x="154" y="601"/>
                  <a:pt x="157" y="614"/>
                </a:cubicBezTo>
                <a:cubicBezTo>
                  <a:pt x="157" y="616"/>
                  <a:pt x="157" y="617"/>
                  <a:pt x="157" y="618"/>
                </a:cubicBezTo>
                <a:cubicBezTo>
                  <a:pt x="155" y="626"/>
                  <a:pt x="154" y="634"/>
                  <a:pt x="152" y="641"/>
                </a:cubicBezTo>
                <a:cubicBezTo>
                  <a:pt x="148" y="666"/>
                  <a:pt x="143" y="691"/>
                  <a:pt x="138" y="716"/>
                </a:cubicBezTo>
                <a:cubicBezTo>
                  <a:pt x="136" y="729"/>
                  <a:pt x="135" y="741"/>
                  <a:pt x="134" y="754"/>
                </a:cubicBezTo>
                <a:cubicBezTo>
                  <a:pt x="132" y="771"/>
                  <a:pt x="131" y="788"/>
                  <a:pt x="132" y="805"/>
                </a:cubicBezTo>
                <a:cubicBezTo>
                  <a:pt x="132" y="815"/>
                  <a:pt x="132" y="826"/>
                  <a:pt x="133" y="836"/>
                </a:cubicBezTo>
                <a:cubicBezTo>
                  <a:pt x="133" y="842"/>
                  <a:pt x="135" y="848"/>
                  <a:pt x="135" y="853"/>
                </a:cubicBezTo>
                <a:cubicBezTo>
                  <a:pt x="137" y="870"/>
                  <a:pt x="140" y="886"/>
                  <a:pt x="142" y="902"/>
                </a:cubicBezTo>
                <a:cubicBezTo>
                  <a:pt x="142" y="913"/>
                  <a:pt x="143" y="924"/>
                  <a:pt x="141" y="935"/>
                </a:cubicBezTo>
                <a:cubicBezTo>
                  <a:pt x="138" y="950"/>
                  <a:pt x="138" y="965"/>
                  <a:pt x="138" y="980"/>
                </a:cubicBezTo>
                <a:cubicBezTo>
                  <a:pt x="138" y="983"/>
                  <a:pt x="138" y="986"/>
                  <a:pt x="137" y="989"/>
                </a:cubicBezTo>
                <a:cubicBezTo>
                  <a:pt x="132" y="1003"/>
                  <a:pt x="129" y="1017"/>
                  <a:pt x="128" y="1031"/>
                </a:cubicBezTo>
                <a:cubicBezTo>
                  <a:pt x="123" y="1084"/>
                  <a:pt x="124" y="1136"/>
                  <a:pt x="128" y="1190"/>
                </a:cubicBezTo>
                <a:cubicBezTo>
                  <a:pt x="128" y="1190"/>
                  <a:pt x="130" y="1232"/>
                  <a:pt x="130" y="1241"/>
                </a:cubicBezTo>
                <a:cubicBezTo>
                  <a:pt x="130" y="1250"/>
                  <a:pt x="127" y="1264"/>
                  <a:pt x="122" y="1273"/>
                </a:cubicBezTo>
                <a:cubicBezTo>
                  <a:pt x="110" y="1298"/>
                  <a:pt x="89" y="1321"/>
                  <a:pt x="71" y="1344"/>
                </a:cubicBezTo>
                <a:cubicBezTo>
                  <a:pt x="61" y="1355"/>
                  <a:pt x="60" y="1353"/>
                  <a:pt x="55" y="1357"/>
                </a:cubicBezTo>
                <a:cubicBezTo>
                  <a:pt x="51" y="1361"/>
                  <a:pt x="50" y="1362"/>
                  <a:pt x="48" y="1366"/>
                </a:cubicBezTo>
                <a:cubicBezTo>
                  <a:pt x="46" y="1370"/>
                  <a:pt x="47" y="1373"/>
                  <a:pt x="47" y="1373"/>
                </a:cubicBezTo>
                <a:cubicBezTo>
                  <a:pt x="44" y="1380"/>
                  <a:pt x="49" y="1381"/>
                  <a:pt x="49" y="1381"/>
                </a:cubicBezTo>
                <a:cubicBezTo>
                  <a:pt x="53" y="1387"/>
                  <a:pt x="58" y="1385"/>
                  <a:pt x="58" y="1385"/>
                </a:cubicBezTo>
                <a:cubicBezTo>
                  <a:pt x="66" y="1393"/>
                  <a:pt x="71" y="1387"/>
                  <a:pt x="71" y="1387"/>
                </a:cubicBezTo>
                <a:cubicBezTo>
                  <a:pt x="80" y="1397"/>
                  <a:pt x="89" y="1395"/>
                  <a:pt x="99" y="1386"/>
                </a:cubicBezTo>
                <a:cubicBezTo>
                  <a:pt x="110" y="1377"/>
                  <a:pt x="109" y="1380"/>
                  <a:pt x="115" y="1378"/>
                </a:cubicBezTo>
                <a:cubicBezTo>
                  <a:pt x="139" y="1369"/>
                  <a:pt x="140" y="1344"/>
                  <a:pt x="161" y="1332"/>
                </a:cubicBezTo>
                <a:cubicBezTo>
                  <a:pt x="185" y="1319"/>
                  <a:pt x="191" y="1305"/>
                  <a:pt x="188" y="1296"/>
                </a:cubicBezTo>
                <a:cubicBezTo>
                  <a:pt x="185" y="1287"/>
                  <a:pt x="184" y="1274"/>
                  <a:pt x="184" y="1274"/>
                </a:cubicBezTo>
                <a:cubicBezTo>
                  <a:pt x="186" y="1272"/>
                  <a:pt x="187" y="1267"/>
                  <a:pt x="186" y="1261"/>
                </a:cubicBezTo>
                <a:cubicBezTo>
                  <a:pt x="181" y="1245"/>
                  <a:pt x="183" y="1243"/>
                  <a:pt x="186" y="1208"/>
                </a:cubicBezTo>
                <a:cubicBezTo>
                  <a:pt x="191" y="1176"/>
                  <a:pt x="196" y="1140"/>
                  <a:pt x="211" y="1113"/>
                </a:cubicBezTo>
                <a:cubicBezTo>
                  <a:pt x="216" y="1103"/>
                  <a:pt x="220" y="1092"/>
                  <a:pt x="221" y="1080"/>
                </a:cubicBezTo>
                <a:cubicBezTo>
                  <a:pt x="222" y="1071"/>
                  <a:pt x="222" y="1063"/>
                  <a:pt x="221" y="1054"/>
                </a:cubicBezTo>
                <a:cubicBezTo>
                  <a:pt x="221" y="1043"/>
                  <a:pt x="220" y="1033"/>
                  <a:pt x="218" y="1022"/>
                </a:cubicBezTo>
                <a:cubicBezTo>
                  <a:pt x="217" y="1014"/>
                  <a:pt x="216" y="1007"/>
                  <a:pt x="215" y="999"/>
                </a:cubicBezTo>
                <a:cubicBezTo>
                  <a:pt x="215" y="997"/>
                  <a:pt x="215" y="996"/>
                  <a:pt x="216" y="994"/>
                </a:cubicBezTo>
                <a:cubicBezTo>
                  <a:pt x="219" y="990"/>
                  <a:pt x="221" y="985"/>
                  <a:pt x="222" y="980"/>
                </a:cubicBezTo>
                <a:cubicBezTo>
                  <a:pt x="225" y="970"/>
                  <a:pt x="226" y="960"/>
                  <a:pt x="226" y="950"/>
                </a:cubicBezTo>
                <a:cubicBezTo>
                  <a:pt x="227" y="944"/>
                  <a:pt x="227" y="939"/>
                  <a:pt x="227" y="933"/>
                </a:cubicBezTo>
                <a:cubicBezTo>
                  <a:pt x="228" y="929"/>
                  <a:pt x="228" y="925"/>
                  <a:pt x="230" y="921"/>
                </a:cubicBezTo>
                <a:cubicBezTo>
                  <a:pt x="239" y="904"/>
                  <a:pt x="246" y="887"/>
                  <a:pt x="251" y="868"/>
                </a:cubicBezTo>
                <a:cubicBezTo>
                  <a:pt x="256" y="851"/>
                  <a:pt x="260" y="833"/>
                  <a:pt x="264" y="814"/>
                </a:cubicBezTo>
                <a:cubicBezTo>
                  <a:pt x="268" y="799"/>
                  <a:pt x="271" y="784"/>
                  <a:pt x="275" y="769"/>
                </a:cubicBezTo>
                <a:cubicBezTo>
                  <a:pt x="275" y="771"/>
                  <a:pt x="275" y="772"/>
                  <a:pt x="275" y="774"/>
                </a:cubicBezTo>
                <a:cubicBezTo>
                  <a:pt x="276" y="778"/>
                  <a:pt x="278" y="783"/>
                  <a:pt x="279" y="787"/>
                </a:cubicBezTo>
                <a:cubicBezTo>
                  <a:pt x="283" y="802"/>
                  <a:pt x="286" y="818"/>
                  <a:pt x="290" y="833"/>
                </a:cubicBezTo>
                <a:cubicBezTo>
                  <a:pt x="297" y="863"/>
                  <a:pt x="307" y="893"/>
                  <a:pt x="322" y="921"/>
                </a:cubicBezTo>
                <a:cubicBezTo>
                  <a:pt x="322" y="921"/>
                  <a:pt x="322" y="921"/>
                  <a:pt x="322" y="921"/>
                </a:cubicBezTo>
                <a:cubicBezTo>
                  <a:pt x="323" y="922"/>
                  <a:pt x="323" y="923"/>
                  <a:pt x="323" y="924"/>
                </a:cubicBezTo>
                <a:cubicBezTo>
                  <a:pt x="324" y="924"/>
                  <a:pt x="324" y="925"/>
                  <a:pt x="324" y="925"/>
                </a:cubicBezTo>
                <a:cubicBezTo>
                  <a:pt x="325" y="935"/>
                  <a:pt x="326" y="942"/>
                  <a:pt x="326" y="945"/>
                </a:cubicBezTo>
                <a:cubicBezTo>
                  <a:pt x="326" y="945"/>
                  <a:pt x="326" y="945"/>
                  <a:pt x="326" y="945"/>
                </a:cubicBezTo>
                <a:cubicBezTo>
                  <a:pt x="326" y="947"/>
                  <a:pt x="326" y="948"/>
                  <a:pt x="326" y="950"/>
                </a:cubicBezTo>
                <a:cubicBezTo>
                  <a:pt x="326" y="958"/>
                  <a:pt x="327" y="968"/>
                  <a:pt x="330" y="980"/>
                </a:cubicBezTo>
                <a:cubicBezTo>
                  <a:pt x="332" y="985"/>
                  <a:pt x="334" y="990"/>
                  <a:pt x="337" y="994"/>
                </a:cubicBezTo>
                <a:cubicBezTo>
                  <a:pt x="337" y="995"/>
                  <a:pt x="340" y="1000"/>
                  <a:pt x="336" y="1025"/>
                </a:cubicBezTo>
                <a:cubicBezTo>
                  <a:pt x="334" y="1036"/>
                  <a:pt x="334" y="1047"/>
                  <a:pt x="334" y="1057"/>
                </a:cubicBezTo>
                <a:cubicBezTo>
                  <a:pt x="334" y="1066"/>
                  <a:pt x="334" y="1075"/>
                  <a:pt x="336" y="1083"/>
                </a:cubicBezTo>
                <a:cubicBezTo>
                  <a:pt x="337" y="1095"/>
                  <a:pt x="341" y="1106"/>
                  <a:pt x="347" y="1116"/>
                </a:cubicBezTo>
                <a:cubicBezTo>
                  <a:pt x="362" y="1142"/>
                  <a:pt x="366" y="1178"/>
                  <a:pt x="371" y="1208"/>
                </a:cubicBezTo>
                <a:cubicBezTo>
                  <a:pt x="376" y="1243"/>
                  <a:pt x="377" y="1244"/>
                  <a:pt x="373" y="1261"/>
                </a:cubicBezTo>
                <a:cubicBezTo>
                  <a:pt x="372" y="1266"/>
                  <a:pt x="374" y="1272"/>
                  <a:pt x="377" y="1274"/>
                </a:cubicBezTo>
                <a:cubicBezTo>
                  <a:pt x="377" y="1274"/>
                  <a:pt x="375" y="1283"/>
                  <a:pt x="374" y="1292"/>
                </a:cubicBezTo>
                <a:cubicBezTo>
                  <a:pt x="372" y="1309"/>
                  <a:pt x="374" y="1318"/>
                  <a:pt x="399" y="1333"/>
                </a:cubicBezTo>
                <a:cubicBezTo>
                  <a:pt x="420" y="1345"/>
                  <a:pt x="421" y="1370"/>
                  <a:pt x="446" y="1379"/>
                </a:cubicBezTo>
                <a:cubicBezTo>
                  <a:pt x="452" y="1381"/>
                  <a:pt x="452" y="1378"/>
                  <a:pt x="462" y="1387"/>
                </a:cubicBezTo>
                <a:cubicBezTo>
                  <a:pt x="472" y="1397"/>
                  <a:pt x="481" y="1397"/>
                  <a:pt x="489" y="1387"/>
                </a:cubicBezTo>
                <a:cubicBezTo>
                  <a:pt x="489" y="1387"/>
                  <a:pt x="495" y="1392"/>
                  <a:pt x="502" y="1385"/>
                </a:cubicBezTo>
                <a:cubicBezTo>
                  <a:pt x="502" y="1385"/>
                  <a:pt x="508" y="1387"/>
                  <a:pt x="511" y="1381"/>
                </a:cubicBezTo>
                <a:cubicBezTo>
                  <a:pt x="511" y="1381"/>
                  <a:pt x="517" y="1379"/>
                  <a:pt x="512" y="1373"/>
                </a:cubicBezTo>
                <a:cubicBezTo>
                  <a:pt x="512" y="1373"/>
                  <a:pt x="517" y="1370"/>
                  <a:pt x="507" y="1359"/>
                </a:cubicBezTo>
                <a:cubicBezTo>
                  <a:pt x="505" y="1356"/>
                  <a:pt x="500" y="1357"/>
                  <a:pt x="490" y="1345"/>
                </a:cubicBezTo>
                <a:cubicBezTo>
                  <a:pt x="476" y="1326"/>
                  <a:pt x="462" y="1308"/>
                  <a:pt x="449" y="1289"/>
                </a:cubicBezTo>
                <a:cubicBezTo>
                  <a:pt x="443" y="1280"/>
                  <a:pt x="437" y="1273"/>
                  <a:pt x="434" y="1263"/>
                </a:cubicBezTo>
                <a:cubicBezTo>
                  <a:pt x="431" y="1253"/>
                  <a:pt x="430" y="1252"/>
                  <a:pt x="430" y="1243"/>
                </a:cubicBezTo>
                <a:cubicBezTo>
                  <a:pt x="430" y="1219"/>
                  <a:pt x="431" y="1194"/>
                  <a:pt x="431" y="1170"/>
                </a:cubicBezTo>
                <a:cubicBezTo>
                  <a:pt x="431" y="1123"/>
                  <a:pt x="432" y="1077"/>
                  <a:pt x="427" y="1031"/>
                </a:cubicBezTo>
                <a:cubicBezTo>
                  <a:pt x="426" y="1021"/>
                  <a:pt x="419" y="995"/>
                  <a:pt x="417" y="992"/>
                </a:cubicBezTo>
                <a:cubicBezTo>
                  <a:pt x="416" y="987"/>
                  <a:pt x="414" y="982"/>
                  <a:pt x="415" y="980"/>
                </a:cubicBezTo>
                <a:cubicBezTo>
                  <a:pt x="415" y="965"/>
                  <a:pt x="414" y="950"/>
                  <a:pt x="412" y="935"/>
                </a:cubicBezTo>
                <a:cubicBezTo>
                  <a:pt x="410" y="925"/>
                  <a:pt x="409" y="913"/>
                  <a:pt x="410" y="902"/>
                </a:cubicBezTo>
                <a:cubicBezTo>
                  <a:pt x="410" y="897"/>
                  <a:pt x="410" y="891"/>
                  <a:pt x="411" y="886"/>
                </a:cubicBezTo>
                <a:cubicBezTo>
                  <a:pt x="412" y="880"/>
                  <a:pt x="412" y="874"/>
                  <a:pt x="413" y="868"/>
                </a:cubicBezTo>
                <a:cubicBezTo>
                  <a:pt x="414" y="861"/>
                  <a:pt x="415" y="854"/>
                  <a:pt x="416" y="847"/>
                </a:cubicBezTo>
                <a:cubicBezTo>
                  <a:pt x="416" y="840"/>
                  <a:pt x="417" y="834"/>
                  <a:pt x="418" y="827"/>
                </a:cubicBezTo>
                <a:cubicBezTo>
                  <a:pt x="418" y="817"/>
                  <a:pt x="418" y="806"/>
                  <a:pt x="418" y="796"/>
                </a:cubicBezTo>
                <a:cubicBezTo>
                  <a:pt x="418" y="778"/>
                  <a:pt x="416" y="761"/>
                  <a:pt x="414" y="744"/>
                </a:cubicBezTo>
                <a:cubicBezTo>
                  <a:pt x="412" y="729"/>
                  <a:pt x="410" y="715"/>
                  <a:pt x="407" y="700"/>
                </a:cubicBezTo>
                <a:cubicBezTo>
                  <a:pt x="404" y="685"/>
                  <a:pt x="401" y="671"/>
                  <a:pt x="398" y="656"/>
                </a:cubicBezTo>
                <a:cubicBezTo>
                  <a:pt x="395" y="642"/>
                  <a:pt x="392" y="628"/>
                  <a:pt x="389" y="615"/>
                </a:cubicBezTo>
                <a:cubicBezTo>
                  <a:pt x="389" y="614"/>
                  <a:pt x="389" y="612"/>
                  <a:pt x="389" y="611"/>
                </a:cubicBezTo>
                <a:cubicBezTo>
                  <a:pt x="390" y="603"/>
                  <a:pt x="390" y="594"/>
                  <a:pt x="389" y="585"/>
                </a:cubicBezTo>
                <a:cubicBezTo>
                  <a:pt x="387" y="579"/>
                  <a:pt x="386" y="572"/>
                  <a:pt x="384" y="566"/>
                </a:cubicBezTo>
                <a:cubicBezTo>
                  <a:pt x="383" y="563"/>
                  <a:pt x="383" y="560"/>
                  <a:pt x="384" y="558"/>
                </a:cubicBezTo>
                <a:cubicBezTo>
                  <a:pt x="384" y="554"/>
                  <a:pt x="385" y="550"/>
                  <a:pt x="385" y="547"/>
                </a:cubicBezTo>
                <a:cubicBezTo>
                  <a:pt x="385" y="539"/>
                  <a:pt x="385" y="532"/>
                  <a:pt x="385" y="524"/>
                </a:cubicBezTo>
                <a:cubicBezTo>
                  <a:pt x="385" y="518"/>
                  <a:pt x="385" y="512"/>
                  <a:pt x="385" y="506"/>
                </a:cubicBezTo>
                <a:cubicBezTo>
                  <a:pt x="385" y="496"/>
                  <a:pt x="386" y="487"/>
                  <a:pt x="387" y="477"/>
                </a:cubicBezTo>
                <a:cubicBezTo>
                  <a:pt x="388" y="463"/>
                  <a:pt x="389" y="448"/>
                  <a:pt x="390" y="434"/>
                </a:cubicBezTo>
                <a:cubicBezTo>
                  <a:pt x="391" y="432"/>
                  <a:pt x="394" y="425"/>
                  <a:pt x="395" y="423"/>
                </a:cubicBezTo>
                <a:cubicBezTo>
                  <a:pt x="395" y="424"/>
                  <a:pt x="396" y="425"/>
                  <a:pt x="396" y="426"/>
                </a:cubicBezTo>
                <a:cubicBezTo>
                  <a:pt x="400" y="443"/>
                  <a:pt x="406" y="460"/>
                  <a:pt x="414" y="476"/>
                </a:cubicBezTo>
                <a:cubicBezTo>
                  <a:pt x="415" y="477"/>
                  <a:pt x="416" y="479"/>
                  <a:pt x="416" y="481"/>
                </a:cubicBezTo>
                <a:cubicBezTo>
                  <a:pt x="415" y="484"/>
                  <a:pt x="415" y="486"/>
                  <a:pt x="415" y="489"/>
                </a:cubicBezTo>
                <a:cubicBezTo>
                  <a:pt x="415" y="496"/>
                  <a:pt x="416" y="503"/>
                  <a:pt x="416" y="510"/>
                </a:cubicBezTo>
                <a:cubicBezTo>
                  <a:pt x="416" y="524"/>
                  <a:pt x="418" y="538"/>
                  <a:pt x="422" y="552"/>
                </a:cubicBezTo>
                <a:cubicBezTo>
                  <a:pt x="425" y="562"/>
                  <a:pt x="428" y="572"/>
                  <a:pt x="431" y="582"/>
                </a:cubicBezTo>
                <a:cubicBezTo>
                  <a:pt x="437" y="601"/>
                  <a:pt x="442" y="619"/>
                  <a:pt x="448" y="637"/>
                </a:cubicBezTo>
                <a:cubicBezTo>
                  <a:pt x="451" y="643"/>
                  <a:pt x="453" y="650"/>
                  <a:pt x="456" y="657"/>
                </a:cubicBezTo>
                <a:cubicBezTo>
                  <a:pt x="456" y="658"/>
                  <a:pt x="457" y="660"/>
                  <a:pt x="456" y="662"/>
                </a:cubicBezTo>
                <a:cubicBezTo>
                  <a:pt x="455" y="664"/>
                  <a:pt x="454" y="666"/>
                  <a:pt x="454" y="668"/>
                </a:cubicBezTo>
                <a:cubicBezTo>
                  <a:pt x="452" y="678"/>
                  <a:pt x="451" y="688"/>
                  <a:pt x="452" y="698"/>
                </a:cubicBezTo>
                <a:cubicBezTo>
                  <a:pt x="453" y="704"/>
                  <a:pt x="453" y="709"/>
                  <a:pt x="453" y="714"/>
                </a:cubicBezTo>
                <a:cubicBezTo>
                  <a:pt x="453" y="724"/>
                  <a:pt x="453" y="734"/>
                  <a:pt x="456" y="744"/>
                </a:cubicBezTo>
                <a:cubicBezTo>
                  <a:pt x="456" y="744"/>
                  <a:pt x="456" y="745"/>
                  <a:pt x="456" y="745"/>
                </a:cubicBezTo>
                <a:cubicBezTo>
                  <a:pt x="456" y="753"/>
                  <a:pt x="456" y="761"/>
                  <a:pt x="456" y="769"/>
                </a:cubicBezTo>
                <a:cubicBezTo>
                  <a:pt x="456" y="773"/>
                  <a:pt x="456" y="778"/>
                  <a:pt x="456" y="783"/>
                </a:cubicBezTo>
                <a:cubicBezTo>
                  <a:pt x="456" y="785"/>
                  <a:pt x="457" y="787"/>
                  <a:pt x="457" y="788"/>
                </a:cubicBezTo>
                <a:cubicBezTo>
                  <a:pt x="458" y="789"/>
                  <a:pt x="459" y="789"/>
                  <a:pt x="460" y="789"/>
                </a:cubicBezTo>
                <a:cubicBezTo>
                  <a:pt x="462" y="789"/>
                  <a:pt x="462" y="789"/>
                  <a:pt x="463" y="787"/>
                </a:cubicBezTo>
                <a:cubicBezTo>
                  <a:pt x="464" y="785"/>
                  <a:pt x="465" y="783"/>
                  <a:pt x="466" y="782"/>
                </a:cubicBezTo>
                <a:cubicBezTo>
                  <a:pt x="466" y="780"/>
                  <a:pt x="466" y="779"/>
                  <a:pt x="467" y="778"/>
                </a:cubicBezTo>
                <a:cubicBezTo>
                  <a:pt x="468" y="783"/>
                  <a:pt x="469" y="787"/>
                  <a:pt x="469" y="792"/>
                </a:cubicBezTo>
                <a:cubicBezTo>
                  <a:pt x="469" y="792"/>
                  <a:pt x="469" y="793"/>
                  <a:pt x="470" y="794"/>
                </a:cubicBezTo>
                <a:cubicBezTo>
                  <a:pt x="470" y="796"/>
                  <a:pt x="472" y="797"/>
                  <a:pt x="474" y="797"/>
                </a:cubicBezTo>
                <a:cubicBezTo>
                  <a:pt x="475" y="797"/>
                  <a:pt x="477" y="795"/>
                  <a:pt x="477" y="793"/>
                </a:cubicBezTo>
                <a:cubicBezTo>
                  <a:pt x="478" y="790"/>
                  <a:pt x="478" y="787"/>
                  <a:pt x="478" y="785"/>
                </a:cubicBezTo>
                <a:cubicBezTo>
                  <a:pt x="479" y="775"/>
                  <a:pt x="478" y="766"/>
                  <a:pt x="479" y="756"/>
                </a:cubicBezTo>
                <a:cubicBezTo>
                  <a:pt x="479" y="756"/>
                  <a:pt x="479" y="755"/>
                  <a:pt x="479" y="753"/>
                </a:cubicBezTo>
                <a:cubicBezTo>
                  <a:pt x="480" y="762"/>
                  <a:pt x="481" y="770"/>
                  <a:pt x="483" y="778"/>
                </a:cubicBezTo>
                <a:cubicBezTo>
                  <a:pt x="484" y="784"/>
                  <a:pt x="485" y="791"/>
                  <a:pt x="487" y="797"/>
                </a:cubicBezTo>
                <a:cubicBezTo>
                  <a:pt x="488" y="801"/>
                  <a:pt x="490" y="802"/>
                  <a:pt x="494" y="800"/>
                </a:cubicBezTo>
                <a:cubicBezTo>
                  <a:pt x="494" y="800"/>
                  <a:pt x="495" y="800"/>
                  <a:pt x="495" y="800"/>
                </a:cubicBezTo>
                <a:cubicBezTo>
                  <a:pt x="498" y="781"/>
                  <a:pt x="494" y="763"/>
                  <a:pt x="495" y="744"/>
                </a:cubicBezTo>
                <a:cubicBezTo>
                  <a:pt x="496" y="745"/>
                  <a:pt x="496" y="746"/>
                  <a:pt x="497" y="747"/>
                </a:cubicBezTo>
                <a:cubicBezTo>
                  <a:pt x="498" y="752"/>
                  <a:pt x="499" y="756"/>
                  <a:pt x="500" y="761"/>
                </a:cubicBezTo>
                <a:cubicBezTo>
                  <a:pt x="501" y="766"/>
                  <a:pt x="503" y="771"/>
                  <a:pt x="504" y="777"/>
                </a:cubicBezTo>
                <a:cubicBezTo>
                  <a:pt x="505" y="784"/>
                  <a:pt x="508" y="790"/>
                  <a:pt x="513" y="795"/>
                </a:cubicBezTo>
                <a:cubicBezTo>
                  <a:pt x="513" y="796"/>
                  <a:pt x="514" y="797"/>
                  <a:pt x="515" y="796"/>
                </a:cubicBezTo>
                <a:cubicBezTo>
                  <a:pt x="517" y="796"/>
                  <a:pt x="517" y="795"/>
                  <a:pt x="518" y="793"/>
                </a:cubicBezTo>
                <a:cubicBezTo>
                  <a:pt x="518" y="793"/>
                  <a:pt x="518" y="792"/>
                  <a:pt x="518" y="792"/>
                </a:cubicBezTo>
                <a:cubicBezTo>
                  <a:pt x="517" y="783"/>
                  <a:pt x="517" y="775"/>
                  <a:pt x="516" y="767"/>
                </a:cubicBezTo>
                <a:cubicBezTo>
                  <a:pt x="515" y="755"/>
                  <a:pt x="514" y="744"/>
                  <a:pt x="512" y="732"/>
                </a:cubicBezTo>
                <a:cubicBezTo>
                  <a:pt x="513" y="733"/>
                  <a:pt x="514" y="734"/>
                  <a:pt x="515" y="735"/>
                </a:cubicBezTo>
                <a:cubicBezTo>
                  <a:pt x="516" y="737"/>
                  <a:pt x="518" y="739"/>
                  <a:pt x="520" y="740"/>
                </a:cubicBezTo>
                <a:cubicBezTo>
                  <a:pt x="524" y="745"/>
                  <a:pt x="529" y="747"/>
                  <a:pt x="536" y="745"/>
                </a:cubicBezTo>
                <a:cubicBezTo>
                  <a:pt x="539" y="744"/>
                  <a:pt x="540" y="742"/>
                  <a:pt x="538" y="739"/>
                </a:cubicBezTo>
                <a:close/>
              </a:path>
            </a:pathLst>
          </a:custGeom>
          <a:solidFill>
            <a:srgbClr val="C6C6C6"/>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2" name="Grupo 31">
            <a:extLst>
              <a:ext uri="{FF2B5EF4-FFF2-40B4-BE49-F238E27FC236}">
                <a16:creationId xmlns:a16="http://schemas.microsoft.com/office/drawing/2014/main" id="{99A4C1C1-B446-7F51-F311-8E0A05E0C85E}"/>
              </a:ext>
            </a:extLst>
          </p:cNvPr>
          <p:cNvGrpSpPr/>
          <p:nvPr/>
        </p:nvGrpSpPr>
        <p:grpSpPr>
          <a:xfrm>
            <a:off x="2664660" y="1730561"/>
            <a:ext cx="216775" cy="2176981"/>
            <a:chOff x="2664660" y="1730561"/>
            <a:chExt cx="216775" cy="2176981"/>
          </a:xfrm>
        </p:grpSpPr>
        <p:sp>
          <p:nvSpPr>
            <p:cNvPr id="4" name="Elipse 3">
              <a:extLst>
                <a:ext uri="{FF2B5EF4-FFF2-40B4-BE49-F238E27FC236}">
                  <a16:creationId xmlns:a16="http://schemas.microsoft.com/office/drawing/2014/main" id="{0927633F-446D-4A95-9734-4F1833D90D7F}"/>
                </a:ext>
              </a:extLst>
            </p:cNvPr>
            <p:cNvSpPr/>
            <p:nvPr/>
          </p:nvSpPr>
          <p:spPr>
            <a:xfrm>
              <a:off x="2705254" y="3731362"/>
              <a:ext cx="176180" cy="176180"/>
            </a:xfrm>
            <a:prstGeom prst="ellipse">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ipse 4">
              <a:extLst>
                <a:ext uri="{FF2B5EF4-FFF2-40B4-BE49-F238E27FC236}">
                  <a16:creationId xmlns:a16="http://schemas.microsoft.com/office/drawing/2014/main" id="{88300258-E78F-41AE-8704-A6627BEE6753}"/>
                </a:ext>
              </a:extLst>
            </p:cNvPr>
            <p:cNvSpPr/>
            <p:nvPr/>
          </p:nvSpPr>
          <p:spPr>
            <a:xfrm>
              <a:off x="2705255" y="3279847"/>
              <a:ext cx="176180" cy="176180"/>
            </a:xfrm>
            <a:prstGeom prst="ellipse">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ipse 5">
              <a:extLst>
                <a:ext uri="{FF2B5EF4-FFF2-40B4-BE49-F238E27FC236}">
                  <a16:creationId xmlns:a16="http://schemas.microsoft.com/office/drawing/2014/main" id="{C3F0F397-2ADA-4555-9FE3-8DAF79A6BB3E}"/>
                </a:ext>
              </a:extLst>
            </p:cNvPr>
            <p:cNvSpPr/>
            <p:nvPr/>
          </p:nvSpPr>
          <p:spPr>
            <a:xfrm>
              <a:off x="2705255" y="3490998"/>
              <a:ext cx="176180" cy="176180"/>
            </a:xfrm>
            <a:prstGeom prst="ellipse">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ipse 6">
              <a:extLst>
                <a:ext uri="{FF2B5EF4-FFF2-40B4-BE49-F238E27FC236}">
                  <a16:creationId xmlns:a16="http://schemas.microsoft.com/office/drawing/2014/main" id="{7B642508-D857-48FE-908F-66C63B941BEA}"/>
                </a:ext>
              </a:extLst>
            </p:cNvPr>
            <p:cNvSpPr/>
            <p:nvPr/>
          </p:nvSpPr>
          <p:spPr>
            <a:xfrm>
              <a:off x="2701666" y="3057372"/>
              <a:ext cx="176180" cy="176180"/>
            </a:xfrm>
            <a:prstGeom prst="ellipse">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Elipse 97">
              <a:extLst>
                <a:ext uri="{FF2B5EF4-FFF2-40B4-BE49-F238E27FC236}">
                  <a16:creationId xmlns:a16="http://schemas.microsoft.com/office/drawing/2014/main" id="{058DD993-D351-4224-BB6F-F5CBFEA93828}"/>
                </a:ext>
              </a:extLst>
            </p:cNvPr>
            <p:cNvSpPr/>
            <p:nvPr/>
          </p:nvSpPr>
          <p:spPr>
            <a:xfrm>
              <a:off x="2667473" y="1730561"/>
              <a:ext cx="176180" cy="176180"/>
            </a:xfrm>
            <a:prstGeom prst="ellipse">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Elipse 98">
              <a:extLst>
                <a:ext uri="{FF2B5EF4-FFF2-40B4-BE49-F238E27FC236}">
                  <a16:creationId xmlns:a16="http://schemas.microsoft.com/office/drawing/2014/main" id="{E50E4C8F-3F5F-4EAA-90C3-185415CC4015}"/>
                </a:ext>
              </a:extLst>
            </p:cNvPr>
            <p:cNvSpPr/>
            <p:nvPr/>
          </p:nvSpPr>
          <p:spPr>
            <a:xfrm>
              <a:off x="2664660" y="1968980"/>
              <a:ext cx="176180" cy="176180"/>
            </a:xfrm>
            <a:prstGeom prst="ellipse">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lipse 99">
              <a:extLst>
                <a:ext uri="{FF2B5EF4-FFF2-40B4-BE49-F238E27FC236}">
                  <a16:creationId xmlns:a16="http://schemas.microsoft.com/office/drawing/2014/main" id="{36BD656D-1033-497E-B8F4-92A55FDAA0AF}"/>
                </a:ext>
              </a:extLst>
            </p:cNvPr>
            <p:cNvSpPr/>
            <p:nvPr/>
          </p:nvSpPr>
          <p:spPr>
            <a:xfrm>
              <a:off x="2675955" y="2205755"/>
              <a:ext cx="176180" cy="176180"/>
            </a:xfrm>
            <a:prstGeom prst="ellipse">
              <a:avLst/>
            </a:prstGeom>
            <a:solidFill>
              <a:srgbClr val="A7D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Elipse 100">
              <a:extLst>
                <a:ext uri="{FF2B5EF4-FFF2-40B4-BE49-F238E27FC236}">
                  <a16:creationId xmlns:a16="http://schemas.microsoft.com/office/drawing/2014/main" id="{1E28EB08-C516-43B1-8CB3-35F29258F83D}"/>
                </a:ext>
              </a:extLst>
            </p:cNvPr>
            <p:cNvSpPr/>
            <p:nvPr/>
          </p:nvSpPr>
          <p:spPr>
            <a:xfrm>
              <a:off x="2696881" y="2633154"/>
              <a:ext cx="176180" cy="176180"/>
            </a:xfrm>
            <a:prstGeom prst="ellipse">
              <a:avLst/>
            </a:prstGeom>
            <a:solidFill>
              <a:srgbClr val="A7D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Elipse 101">
              <a:extLst>
                <a:ext uri="{FF2B5EF4-FFF2-40B4-BE49-F238E27FC236}">
                  <a16:creationId xmlns:a16="http://schemas.microsoft.com/office/drawing/2014/main" id="{E5CB0380-5584-4972-9536-376BB0A9522E}"/>
                </a:ext>
              </a:extLst>
            </p:cNvPr>
            <p:cNvSpPr/>
            <p:nvPr/>
          </p:nvSpPr>
          <p:spPr>
            <a:xfrm>
              <a:off x="2682033" y="2425812"/>
              <a:ext cx="176180" cy="176180"/>
            </a:xfrm>
            <a:prstGeom prst="ellipse">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Elipse 102">
              <a:extLst>
                <a:ext uri="{FF2B5EF4-FFF2-40B4-BE49-F238E27FC236}">
                  <a16:creationId xmlns:a16="http://schemas.microsoft.com/office/drawing/2014/main" id="{23B4EC5E-450B-42D9-AEAA-A088C452D961}"/>
                </a:ext>
              </a:extLst>
            </p:cNvPr>
            <p:cNvSpPr/>
            <p:nvPr/>
          </p:nvSpPr>
          <p:spPr>
            <a:xfrm>
              <a:off x="2696932" y="2841930"/>
              <a:ext cx="176180" cy="176180"/>
            </a:xfrm>
            <a:prstGeom prst="ellipse">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8">
            <a:extLst>
              <a:ext uri="{FF2B5EF4-FFF2-40B4-BE49-F238E27FC236}">
                <a16:creationId xmlns:a16="http://schemas.microsoft.com/office/drawing/2014/main" id="{37EF2069-DB70-490B-B9DC-5545F050D984}"/>
              </a:ext>
            </a:extLst>
          </p:cNvPr>
          <p:cNvGrpSpPr>
            <a:grpSpLocks noChangeAspect="1"/>
          </p:cNvGrpSpPr>
          <p:nvPr/>
        </p:nvGrpSpPr>
        <p:grpSpPr>
          <a:xfrm>
            <a:off x="4751665" y="3341920"/>
            <a:ext cx="656721" cy="506604"/>
            <a:chOff x="2824" y="501"/>
            <a:chExt cx="513" cy="363"/>
          </a:xfrm>
          <a:solidFill>
            <a:srgbClr val="FFC000"/>
          </a:solidFill>
        </p:grpSpPr>
        <p:sp>
          <p:nvSpPr>
            <p:cNvPr id="62" name="Freeform 9">
              <a:extLst>
                <a:ext uri="{FF2B5EF4-FFF2-40B4-BE49-F238E27FC236}">
                  <a16:creationId xmlns:a16="http://schemas.microsoft.com/office/drawing/2014/main" id="{EC147A79-6D42-4372-BAD7-116F4BA79319}"/>
                </a:ext>
              </a:extLst>
            </p:cNvPr>
            <p:cNvSpPr>
              <a:spLocks noEditPoints="1"/>
            </p:cNvSpPr>
            <p:nvPr/>
          </p:nvSpPr>
          <p:spPr bwMode="auto">
            <a:xfrm>
              <a:off x="2824" y="501"/>
              <a:ext cx="472" cy="363"/>
            </a:xfrm>
            <a:custGeom>
              <a:avLst/>
              <a:gdLst>
                <a:gd name="T0" fmla="*/ 144 w 196"/>
                <a:gd name="T1" fmla="*/ 142 h 150"/>
                <a:gd name="T2" fmla="*/ 158 w 196"/>
                <a:gd name="T3" fmla="*/ 107 h 150"/>
                <a:gd name="T4" fmla="*/ 106 w 196"/>
                <a:gd name="T5" fmla="*/ 92 h 150"/>
                <a:gd name="T6" fmla="*/ 95 w 196"/>
                <a:gd name="T7" fmla="*/ 60 h 150"/>
                <a:gd name="T8" fmla="*/ 143 w 196"/>
                <a:gd name="T9" fmla="*/ 69 h 150"/>
                <a:gd name="T10" fmla="*/ 145 w 196"/>
                <a:gd name="T11" fmla="*/ 69 h 150"/>
                <a:gd name="T12" fmla="*/ 130 w 196"/>
                <a:gd name="T13" fmla="*/ 41 h 150"/>
                <a:gd name="T14" fmla="*/ 92 w 196"/>
                <a:gd name="T15" fmla="*/ 32 h 150"/>
                <a:gd name="T16" fmla="*/ 100 w 196"/>
                <a:gd name="T17" fmla="*/ 5 h 150"/>
                <a:gd name="T18" fmla="*/ 120 w 196"/>
                <a:gd name="T19" fmla="*/ 13 h 150"/>
                <a:gd name="T20" fmla="*/ 157 w 196"/>
                <a:gd name="T21" fmla="*/ 27 h 150"/>
                <a:gd name="T22" fmla="*/ 169 w 196"/>
                <a:gd name="T23" fmla="*/ 35 h 150"/>
                <a:gd name="T24" fmla="*/ 190 w 196"/>
                <a:gd name="T25" fmla="*/ 40 h 150"/>
                <a:gd name="T26" fmla="*/ 177 w 196"/>
                <a:gd name="T27" fmla="*/ 23 h 150"/>
                <a:gd name="T28" fmla="*/ 167 w 196"/>
                <a:gd name="T29" fmla="*/ 19 h 150"/>
                <a:gd name="T30" fmla="*/ 158 w 196"/>
                <a:gd name="T31" fmla="*/ 11 h 150"/>
                <a:gd name="T32" fmla="*/ 70 w 196"/>
                <a:gd name="T33" fmla="*/ 12 h 150"/>
                <a:gd name="T34" fmla="*/ 28 w 196"/>
                <a:gd name="T35" fmla="*/ 41 h 150"/>
                <a:gd name="T36" fmla="*/ 25 w 196"/>
                <a:gd name="T37" fmla="*/ 41 h 150"/>
                <a:gd name="T38" fmla="*/ 29 w 196"/>
                <a:gd name="T39" fmla="*/ 114 h 150"/>
                <a:gd name="T40" fmla="*/ 23 w 196"/>
                <a:gd name="T41" fmla="*/ 118 h 150"/>
                <a:gd name="T42" fmla="*/ 20 w 196"/>
                <a:gd name="T43" fmla="*/ 103 h 150"/>
                <a:gd name="T44" fmla="*/ 52 w 196"/>
                <a:gd name="T45" fmla="*/ 104 h 150"/>
                <a:gd name="T46" fmla="*/ 52 w 196"/>
                <a:gd name="T47" fmla="*/ 114 h 150"/>
                <a:gd name="T48" fmla="*/ 103 w 196"/>
                <a:gd name="T49" fmla="*/ 127 h 150"/>
                <a:gd name="T50" fmla="*/ 132 w 196"/>
                <a:gd name="T51" fmla="*/ 142 h 150"/>
                <a:gd name="T52" fmla="*/ 54 w 196"/>
                <a:gd name="T53" fmla="*/ 123 h 150"/>
                <a:gd name="T54" fmla="*/ 155 w 196"/>
                <a:gd name="T55" fmla="*/ 119 h 150"/>
                <a:gd name="T56" fmla="*/ 154 w 196"/>
                <a:gd name="T57" fmla="*/ 121 h 150"/>
                <a:gd name="T58" fmla="*/ 85 w 196"/>
                <a:gd name="T59" fmla="*/ 9 h 150"/>
                <a:gd name="T60" fmla="*/ 56 w 196"/>
                <a:gd name="T61" fmla="*/ 22 h 150"/>
                <a:gd name="T62" fmla="*/ 54 w 196"/>
                <a:gd name="T63" fmla="*/ 34 h 150"/>
                <a:gd name="T64" fmla="*/ 82 w 196"/>
                <a:gd name="T65" fmla="*/ 15 h 150"/>
                <a:gd name="T66" fmla="*/ 87 w 196"/>
                <a:gd name="T67" fmla="*/ 28 h 150"/>
                <a:gd name="T68" fmla="*/ 106 w 196"/>
                <a:gd name="T69" fmla="*/ 39 h 150"/>
                <a:gd name="T70" fmla="*/ 110 w 196"/>
                <a:gd name="T71" fmla="*/ 47 h 150"/>
                <a:gd name="T72" fmla="*/ 129 w 196"/>
                <a:gd name="T73" fmla="*/ 62 h 150"/>
                <a:gd name="T74" fmla="*/ 102 w 196"/>
                <a:gd name="T75" fmla="*/ 49 h 150"/>
                <a:gd name="T76" fmla="*/ 51 w 196"/>
                <a:gd name="T77" fmla="*/ 39 h 150"/>
                <a:gd name="T78" fmla="*/ 38 w 196"/>
                <a:gd name="T79" fmla="*/ 61 h 150"/>
                <a:gd name="T80" fmla="*/ 46 w 196"/>
                <a:gd name="T81" fmla="*/ 69 h 150"/>
                <a:gd name="T82" fmla="*/ 49 w 196"/>
                <a:gd name="T83" fmla="*/ 59 h 150"/>
                <a:gd name="T84" fmla="*/ 51 w 196"/>
                <a:gd name="T85" fmla="*/ 31 h 150"/>
                <a:gd name="T86" fmla="*/ 12 w 196"/>
                <a:gd name="T87" fmla="*/ 99 h 150"/>
                <a:gd name="T88" fmla="*/ 98 w 196"/>
                <a:gd name="T89" fmla="*/ 123 h 150"/>
                <a:gd name="T90" fmla="*/ 85 w 196"/>
                <a:gd name="T91" fmla="*/ 116 h 150"/>
                <a:gd name="T92" fmla="*/ 87 w 196"/>
                <a:gd name="T93" fmla="*/ 115 h 150"/>
                <a:gd name="T94" fmla="*/ 87 w 196"/>
                <a:gd name="T95" fmla="*/ 96 h 150"/>
                <a:gd name="T96" fmla="*/ 70 w 196"/>
                <a:gd name="T97" fmla="*/ 91 h 150"/>
                <a:gd name="T98" fmla="*/ 38 w 196"/>
                <a:gd name="T99" fmla="*/ 99 h 150"/>
                <a:gd name="T100" fmla="*/ 11 w 196"/>
                <a:gd name="T101" fmla="*/ 85 h 150"/>
                <a:gd name="T102" fmla="*/ 27 w 196"/>
                <a:gd name="T103" fmla="*/ 52 h 150"/>
                <a:gd name="T104" fmla="*/ 18 w 196"/>
                <a:gd name="T105" fmla="*/ 66 h 150"/>
                <a:gd name="T106" fmla="*/ 34 w 196"/>
                <a:gd name="T107" fmla="*/ 75 h 150"/>
                <a:gd name="T108" fmla="*/ 66 w 196"/>
                <a:gd name="T109" fmla="*/ 90 h 150"/>
                <a:gd name="T110" fmla="*/ 72 w 196"/>
                <a:gd name="T111" fmla="*/ 57 h 150"/>
                <a:gd name="T112" fmla="*/ 114 w 196"/>
                <a:gd name="T113" fmla="*/ 102 h 150"/>
                <a:gd name="T114" fmla="*/ 119 w 196"/>
                <a:gd name="T115" fmla="*/ 121 h 150"/>
                <a:gd name="T116" fmla="*/ 134 w 196"/>
                <a:gd name="T1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50">
                  <a:moveTo>
                    <a:pt x="99" y="137"/>
                  </a:moveTo>
                  <a:cubicBezTo>
                    <a:pt x="102" y="138"/>
                    <a:pt x="104" y="140"/>
                    <a:pt x="107" y="141"/>
                  </a:cubicBezTo>
                  <a:cubicBezTo>
                    <a:pt x="110" y="142"/>
                    <a:pt x="113" y="143"/>
                    <a:pt x="116" y="143"/>
                  </a:cubicBezTo>
                  <a:cubicBezTo>
                    <a:pt x="117" y="143"/>
                    <a:pt x="119" y="143"/>
                    <a:pt x="120" y="143"/>
                  </a:cubicBezTo>
                  <a:cubicBezTo>
                    <a:pt x="122" y="143"/>
                    <a:pt x="123" y="142"/>
                    <a:pt x="125" y="142"/>
                  </a:cubicBezTo>
                  <a:cubicBezTo>
                    <a:pt x="126" y="142"/>
                    <a:pt x="126" y="142"/>
                    <a:pt x="126" y="142"/>
                  </a:cubicBezTo>
                  <a:cubicBezTo>
                    <a:pt x="127" y="142"/>
                    <a:pt x="127" y="142"/>
                    <a:pt x="127" y="142"/>
                  </a:cubicBezTo>
                  <a:cubicBezTo>
                    <a:pt x="127" y="142"/>
                    <a:pt x="127" y="142"/>
                    <a:pt x="127" y="142"/>
                  </a:cubicBezTo>
                  <a:cubicBezTo>
                    <a:pt x="127" y="142"/>
                    <a:pt x="127" y="142"/>
                    <a:pt x="127" y="142"/>
                  </a:cubicBezTo>
                  <a:cubicBezTo>
                    <a:pt x="128" y="142"/>
                    <a:pt x="128" y="142"/>
                    <a:pt x="128" y="142"/>
                  </a:cubicBezTo>
                  <a:cubicBezTo>
                    <a:pt x="130" y="142"/>
                    <a:pt x="130" y="142"/>
                    <a:pt x="130" y="142"/>
                  </a:cubicBezTo>
                  <a:cubicBezTo>
                    <a:pt x="131" y="142"/>
                    <a:pt x="133" y="142"/>
                    <a:pt x="135" y="142"/>
                  </a:cubicBezTo>
                  <a:cubicBezTo>
                    <a:pt x="138" y="142"/>
                    <a:pt x="141" y="142"/>
                    <a:pt x="144" y="142"/>
                  </a:cubicBezTo>
                  <a:cubicBezTo>
                    <a:pt x="145" y="142"/>
                    <a:pt x="147" y="142"/>
                    <a:pt x="148" y="142"/>
                  </a:cubicBezTo>
                  <a:cubicBezTo>
                    <a:pt x="149" y="142"/>
                    <a:pt x="150" y="141"/>
                    <a:pt x="152" y="141"/>
                  </a:cubicBezTo>
                  <a:cubicBezTo>
                    <a:pt x="154" y="140"/>
                    <a:pt x="157" y="138"/>
                    <a:pt x="159" y="136"/>
                  </a:cubicBezTo>
                  <a:cubicBezTo>
                    <a:pt x="160" y="136"/>
                    <a:pt x="160" y="136"/>
                    <a:pt x="160" y="136"/>
                  </a:cubicBezTo>
                  <a:cubicBezTo>
                    <a:pt x="160" y="135"/>
                    <a:pt x="160" y="134"/>
                    <a:pt x="160" y="134"/>
                  </a:cubicBezTo>
                  <a:cubicBezTo>
                    <a:pt x="160" y="132"/>
                    <a:pt x="160" y="131"/>
                    <a:pt x="160" y="129"/>
                  </a:cubicBezTo>
                  <a:cubicBezTo>
                    <a:pt x="160" y="128"/>
                    <a:pt x="160" y="128"/>
                    <a:pt x="160" y="128"/>
                  </a:cubicBezTo>
                  <a:cubicBezTo>
                    <a:pt x="161" y="127"/>
                    <a:pt x="161" y="127"/>
                    <a:pt x="161" y="127"/>
                  </a:cubicBezTo>
                  <a:cubicBezTo>
                    <a:pt x="162" y="127"/>
                    <a:pt x="164" y="126"/>
                    <a:pt x="165" y="126"/>
                  </a:cubicBezTo>
                  <a:cubicBezTo>
                    <a:pt x="166" y="125"/>
                    <a:pt x="166" y="124"/>
                    <a:pt x="167" y="123"/>
                  </a:cubicBezTo>
                  <a:cubicBezTo>
                    <a:pt x="167" y="122"/>
                    <a:pt x="167" y="121"/>
                    <a:pt x="167" y="119"/>
                  </a:cubicBezTo>
                  <a:cubicBezTo>
                    <a:pt x="166" y="118"/>
                    <a:pt x="166" y="117"/>
                    <a:pt x="165" y="115"/>
                  </a:cubicBezTo>
                  <a:cubicBezTo>
                    <a:pt x="163" y="112"/>
                    <a:pt x="160" y="110"/>
                    <a:pt x="158" y="107"/>
                  </a:cubicBezTo>
                  <a:cubicBezTo>
                    <a:pt x="156" y="106"/>
                    <a:pt x="155" y="105"/>
                    <a:pt x="154" y="103"/>
                  </a:cubicBezTo>
                  <a:cubicBezTo>
                    <a:pt x="151" y="102"/>
                    <a:pt x="151" y="102"/>
                    <a:pt x="151" y="102"/>
                  </a:cubicBezTo>
                  <a:cubicBezTo>
                    <a:pt x="151" y="101"/>
                    <a:pt x="150" y="100"/>
                    <a:pt x="149" y="100"/>
                  </a:cubicBezTo>
                  <a:cubicBezTo>
                    <a:pt x="146" y="98"/>
                    <a:pt x="142" y="98"/>
                    <a:pt x="139" y="98"/>
                  </a:cubicBezTo>
                  <a:cubicBezTo>
                    <a:pt x="135" y="98"/>
                    <a:pt x="131" y="99"/>
                    <a:pt x="128" y="100"/>
                  </a:cubicBezTo>
                  <a:cubicBezTo>
                    <a:pt x="128" y="100"/>
                    <a:pt x="128" y="100"/>
                    <a:pt x="128" y="100"/>
                  </a:cubicBezTo>
                  <a:cubicBezTo>
                    <a:pt x="127" y="99"/>
                    <a:pt x="127" y="99"/>
                    <a:pt x="127" y="99"/>
                  </a:cubicBezTo>
                  <a:cubicBezTo>
                    <a:pt x="124" y="97"/>
                    <a:pt x="120" y="94"/>
                    <a:pt x="116" y="91"/>
                  </a:cubicBezTo>
                  <a:cubicBezTo>
                    <a:pt x="113" y="88"/>
                    <a:pt x="109" y="86"/>
                    <a:pt x="105" y="84"/>
                  </a:cubicBezTo>
                  <a:cubicBezTo>
                    <a:pt x="103" y="83"/>
                    <a:pt x="101" y="81"/>
                    <a:pt x="100" y="80"/>
                  </a:cubicBezTo>
                  <a:cubicBezTo>
                    <a:pt x="100" y="81"/>
                    <a:pt x="100" y="82"/>
                    <a:pt x="100" y="83"/>
                  </a:cubicBezTo>
                  <a:cubicBezTo>
                    <a:pt x="100" y="84"/>
                    <a:pt x="101" y="85"/>
                    <a:pt x="101" y="86"/>
                  </a:cubicBezTo>
                  <a:cubicBezTo>
                    <a:pt x="102" y="88"/>
                    <a:pt x="104" y="91"/>
                    <a:pt x="106" y="92"/>
                  </a:cubicBezTo>
                  <a:cubicBezTo>
                    <a:pt x="104" y="91"/>
                    <a:pt x="102" y="89"/>
                    <a:pt x="101" y="87"/>
                  </a:cubicBezTo>
                  <a:cubicBezTo>
                    <a:pt x="100" y="85"/>
                    <a:pt x="99" y="84"/>
                    <a:pt x="99" y="83"/>
                  </a:cubicBezTo>
                  <a:cubicBezTo>
                    <a:pt x="99" y="82"/>
                    <a:pt x="98" y="80"/>
                    <a:pt x="98" y="78"/>
                  </a:cubicBezTo>
                  <a:cubicBezTo>
                    <a:pt x="97" y="77"/>
                    <a:pt x="96" y="75"/>
                    <a:pt x="96" y="73"/>
                  </a:cubicBezTo>
                  <a:cubicBezTo>
                    <a:pt x="95" y="71"/>
                    <a:pt x="95" y="69"/>
                    <a:pt x="95" y="67"/>
                  </a:cubicBezTo>
                  <a:cubicBezTo>
                    <a:pt x="93" y="66"/>
                    <a:pt x="91" y="64"/>
                    <a:pt x="89" y="64"/>
                  </a:cubicBezTo>
                  <a:cubicBezTo>
                    <a:pt x="88" y="63"/>
                    <a:pt x="86" y="62"/>
                    <a:pt x="85" y="60"/>
                  </a:cubicBezTo>
                  <a:cubicBezTo>
                    <a:pt x="82" y="58"/>
                    <a:pt x="80" y="55"/>
                    <a:pt x="79" y="52"/>
                  </a:cubicBezTo>
                  <a:cubicBezTo>
                    <a:pt x="81" y="55"/>
                    <a:pt x="83" y="57"/>
                    <a:pt x="86" y="59"/>
                  </a:cubicBezTo>
                  <a:cubicBezTo>
                    <a:pt x="87" y="60"/>
                    <a:pt x="89" y="61"/>
                    <a:pt x="90" y="61"/>
                  </a:cubicBezTo>
                  <a:cubicBezTo>
                    <a:pt x="92" y="62"/>
                    <a:pt x="93" y="62"/>
                    <a:pt x="94" y="63"/>
                  </a:cubicBezTo>
                  <a:cubicBezTo>
                    <a:pt x="94" y="62"/>
                    <a:pt x="94" y="61"/>
                    <a:pt x="94" y="60"/>
                  </a:cubicBezTo>
                  <a:cubicBezTo>
                    <a:pt x="95" y="60"/>
                    <a:pt x="95" y="60"/>
                    <a:pt x="95" y="60"/>
                  </a:cubicBezTo>
                  <a:cubicBezTo>
                    <a:pt x="96" y="64"/>
                    <a:pt x="96" y="69"/>
                    <a:pt x="97" y="73"/>
                  </a:cubicBezTo>
                  <a:cubicBezTo>
                    <a:pt x="98" y="75"/>
                    <a:pt x="99" y="77"/>
                    <a:pt x="101" y="78"/>
                  </a:cubicBezTo>
                  <a:cubicBezTo>
                    <a:pt x="102" y="79"/>
                    <a:pt x="104" y="80"/>
                    <a:pt x="106" y="81"/>
                  </a:cubicBezTo>
                  <a:cubicBezTo>
                    <a:pt x="108" y="82"/>
                    <a:pt x="110" y="83"/>
                    <a:pt x="112" y="85"/>
                  </a:cubicBezTo>
                  <a:cubicBezTo>
                    <a:pt x="114" y="86"/>
                    <a:pt x="116" y="87"/>
                    <a:pt x="118" y="88"/>
                  </a:cubicBezTo>
                  <a:cubicBezTo>
                    <a:pt x="122" y="91"/>
                    <a:pt x="125" y="93"/>
                    <a:pt x="128" y="96"/>
                  </a:cubicBezTo>
                  <a:cubicBezTo>
                    <a:pt x="132" y="95"/>
                    <a:pt x="135" y="95"/>
                    <a:pt x="139" y="95"/>
                  </a:cubicBezTo>
                  <a:cubicBezTo>
                    <a:pt x="140" y="95"/>
                    <a:pt x="141" y="95"/>
                    <a:pt x="142" y="95"/>
                  </a:cubicBezTo>
                  <a:cubicBezTo>
                    <a:pt x="143" y="91"/>
                    <a:pt x="144" y="87"/>
                    <a:pt x="144" y="84"/>
                  </a:cubicBezTo>
                  <a:cubicBezTo>
                    <a:pt x="144" y="81"/>
                    <a:pt x="144" y="79"/>
                    <a:pt x="144" y="76"/>
                  </a:cubicBezTo>
                  <a:cubicBezTo>
                    <a:pt x="144" y="75"/>
                    <a:pt x="144" y="74"/>
                    <a:pt x="144" y="73"/>
                  </a:cubicBezTo>
                  <a:cubicBezTo>
                    <a:pt x="144" y="72"/>
                    <a:pt x="143" y="70"/>
                    <a:pt x="143" y="69"/>
                  </a:cubicBezTo>
                  <a:cubicBezTo>
                    <a:pt x="143" y="69"/>
                    <a:pt x="143" y="69"/>
                    <a:pt x="143" y="69"/>
                  </a:cubicBezTo>
                  <a:cubicBezTo>
                    <a:pt x="144" y="70"/>
                    <a:pt x="145" y="71"/>
                    <a:pt x="145" y="72"/>
                  </a:cubicBezTo>
                  <a:cubicBezTo>
                    <a:pt x="146" y="74"/>
                    <a:pt x="146" y="75"/>
                    <a:pt x="146" y="76"/>
                  </a:cubicBezTo>
                  <a:cubicBezTo>
                    <a:pt x="147" y="79"/>
                    <a:pt x="147" y="81"/>
                    <a:pt x="147" y="84"/>
                  </a:cubicBezTo>
                  <a:cubicBezTo>
                    <a:pt x="146" y="86"/>
                    <a:pt x="146" y="89"/>
                    <a:pt x="145" y="91"/>
                  </a:cubicBezTo>
                  <a:cubicBezTo>
                    <a:pt x="145" y="92"/>
                    <a:pt x="144" y="94"/>
                    <a:pt x="143" y="95"/>
                  </a:cubicBezTo>
                  <a:cubicBezTo>
                    <a:pt x="145" y="96"/>
                    <a:pt x="147" y="96"/>
                    <a:pt x="149" y="97"/>
                  </a:cubicBezTo>
                  <a:cubicBezTo>
                    <a:pt x="148" y="96"/>
                    <a:pt x="148" y="95"/>
                    <a:pt x="148" y="94"/>
                  </a:cubicBezTo>
                  <a:cubicBezTo>
                    <a:pt x="148" y="92"/>
                    <a:pt x="148" y="90"/>
                    <a:pt x="148" y="88"/>
                  </a:cubicBezTo>
                  <a:cubicBezTo>
                    <a:pt x="148" y="86"/>
                    <a:pt x="149" y="83"/>
                    <a:pt x="149" y="81"/>
                  </a:cubicBezTo>
                  <a:cubicBezTo>
                    <a:pt x="150" y="80"/>
                    <a:pt x="150" y="79"/>
                    <a:pt x="151" y="79"/>
                  </a:cubicBezTo>
                  <a:cubicBezTo>
                    <a:pt x="151" y="78"/>
                    <a:pt x="152" y="77"/>
                    <a:pt x="152" y="76"/>
                  </a:cubicBezTo>
                  <a:cubicBezTo>
                    <a:pt x="150" y="75"/>
                    <a:pt x="149" y="73"/>
                    <a:pt x="147" y="72"/>
                  </a:cubicBezTo>
                  <a:cubicBezTo>
                    <a:pt x="146" y="71"/>
                    <a:pt x="146" y="70"/>
                    <a:pt x="145" y="69"/>
                  </a:cubicBezTo>
                  <a:cubicBezTo>
                    <a:pt x="144" y="68"/>
                    <a:pt x="144" y="67"/>
                    <a:pt x="144" y="66"/>
                  </a:cubicBezTo>
                  <a:cubicBezTo>
                    <a:pt x="143" y="64"/>
                    <a:pt x="144" y="62"/>
                    <a:pt x="144" y="60"/>
                  </a:cubicBezTo>
                  <a:cubicBezTo>
                    <a:pt x="144" y="58"/>
                    <a:pt x="143" y="56"/>
                    <a:pt x="141" y="55"/>
                  </a:cubicBezTo>
                  <a:cubicBezTo>
                    <a:pt x="139" y="53"/>
                    <a:pt x="137" y="53"/>
                    <a:pt x="135" y="53"/>
                  </a:cubicBezTo>
                  <a:cubicBezTo>
                    <a:pt x="133" y="52"/>
                    <a:pt x="131" y="52"/>
                    <a:pt x="129" y="52"/>
                  </a:cubicBezTo>
                  <a:cubicBezTo>
                    <a:pt x="128" y="52"/>
                    <a:pt x="128" y="52"/>
                    <a:pt x="127" y="51"/>
                  </a:cubicBezTo>
                  <a:cubicBezTo>
                    <a:pt x="127" y="51"/>
                    <a:pt x="127" y="51"/>
                    <a:pt x="127" y="51"/>
                  </a:cubicBezTo>
                  <a:cubicBezTo>
                    <a:pt x="127" y="51"/>
                    <a:pt x="127" y="51"/>
                    <a:pt x="127" y="51"/>
                  </a:cubicBezTo>
                  <a:cubicBezTo>
                    <a:pt x="126" y="51"/>
                    <a:pt x="126" y="51"/>
                    <a:pt x="126" y="51"/>
                  </a:cubicBezTo>
                  <a:cubicBezTo>
                    <a:pt x="126" y="50"/>
                    <a:pt x="126" y="50"/>
                    <a:pt x="126" y="50"/>
                  </a:cubicBezTo>
                  <a:cubicBezTo>
                    <a:pt x="127" y="48"/>
                    <a:pt x="127" y="47"/>
                    <a:pt x="128" y="47"/>
                  </a:cubicBezTo>
                  <a:cubicBezTo>
                    <a:pt x="129" y="46"/>
                    <a:pt x="129" y="45"/>
                    <a:pt x="130" y="44"/>
                  </a:cubicBezTo>
                  <a:cubicBezTo>
                    <a:pt x="130" y="44"/>
                    <a:pt x="130" y="42"/>
                    <a:pt x="130" y="41"/>
                  </a:cubicBezTo>
                  <a:cubicBezTo>
                    <a:pt x="130" y="40"/>
                    <a:pt x="129" y="39"/>
                    <a:pt x="128" y="39"/>
                  </a:cubicBezTo>
                  <a:cubicBezTo>
                    <a:pt x="127" y="38"/>
                    <a:pt x="126" y="38"/>
                    <a:pt x="125" y="38"/>
                  </a:cubicBezTo>
                  <a:cubicBezTo>
                    <a:pt x="123" y="37"/>
                    <a:pt x="121" y="37"/>
                    <a:pt x="119" y="36"/>
                  </a:cubicBezTo>
                  <a:cubicBezTo>
                    <a:pt x="117" y="35"/>
                    <a:pt x="115" y="34"/>
                    <a:pt x="113" y="32"/>
                  </a:cubicBezTo>
                  <a:cubicBezTo>
                    <a:pt x="112" y="31"/>
                    <a:pt x="110" y="30"/>
                    <a:pt x="108" y="29"/>
                  </a:cubicBezTo>
                  <a:cubicBezTo>
                    <a:pt x="106" y="28"/>
                    <a:pt x="104" y="28"/>
                    <a:pt x="102" y="28"/>
                  </a:cubicBezTo>
                  <a:cubicBezTo>
                    <a:pt x="101" y="28"/>
                    <a:pt x="100" y="28"/>
                    <a:pt x="99" y="29"/>
                  </a:cubicBezTo>
                  <a:cubicBezTo>
                    <a:pt x="98" y="30"/>
                    <a:pt x="97" y="30"/>
                    <a:pt x="96" y="31"/>
                  </a:cubicBezTo>
                  <a:cubicBezTo>
                    <a:pt x="96" y="32"/>
                    <a:pt x="95" y="32"/>
                    <a:pt x="94" y="33"/>
                  </a:cubicBezTo>
                  <a:cubicBezTo>
                    <a:pt x="93" y="33"/>
                    <a:pt x="93" y="33"/>
                    <a:pt x="92" y="33"/>
                  </a:cubicBezTo>
                  <a:cubicBezTo>
                    <a:pt x="92" y="33"/>
                    <a:pt x="92" y="33"/>
                    <a:pt x="92" y="32"/>
                  </a:cubicBezTo>
                  <a:cubicBezTo>
                    <a:pt x="92" y="32"/>
                    <a:pt x="92" y="32"/>
                    <a:pt x="92" y="32"/>
                  </a:cubicBezTo>
                  <a:cubicBezTo>
                    <a:pt x="92" y="32"/>
                    <a:pt x="92" y="32"/>
                    <a:pt x="92" y="32"/>
                  </a:cubicBezTo>
                  <a:cubicBezTo>
                    <a:pt x="92" y="32"/>
                    <a:pt x="92" y="33"/>
                    <a:pt x="92" y="33"/>
                  </a:cubicBezTo>
                  <a:cubicBezTo>
                    <a:pt x="92" y="33"/>
                    <a:pt x="93" y="32"/>
                    <a:pt x="93" y="32"/>
                  </a:cubicBezTo>
                  <a:cubicBezTo>
                    <a:pt x="94" y="32"/>
                    <a:pt x="95" y="31"/>
                    <a:pt x="96" y="30"/>
                  </a:cubicBezTo>
                  <a:cubicBezTo>
                    <a:pt x="97" y="30"/>
                    <a:pt x="97" y="29"/>
                    <a:pt x="98" y="28"/>
                  </a:cubicBezTo>
                  <a:cubicBezTo>
                    <a:pt x="99" y="27"/>
                    <a:pt x="100" y="26"/>
                    <a:pt x="102" y="26"/>
                  </a:cubicBezTo>
                  <a:cubicBezTo>
                    <a:pt x="104" y="26"/>
                    <a:pt x="107" y="26"/>
                    <a:pt x="109" y="27"/>
                  </a:cubicBezTo>
                  <a:cubicBezTo>
                    <a:pt x="109" y="27"/>
                    <a:pt x="110" y="27"/>
                    <a:pt x="110" y="27"/>
                  </a:cubicBezTo>
                  <a:cubicBezTo>
                    <a:pt x="110" y="27"/>
                    <a:pt x="110" y="26"/>
                    <a:pt x="110" y="26"/>
                  </a:cubicBezTo>
                  <a:cubicBezTo>
                    <a:pt x="110" y="25"/>
                    <a:pt x="110" y="24"/>
                    <a:pt x="109" y="23"/>
                  </a:cubicBezTo>
                  <a:cubicBezTo>
                    <a:pt x="107" y="21"/>
                    <a:pt x="105" y="20"/>
                    <a:pt x="103" y="19"/>
                  </a:cubicBezTo>
                  <a:cubicBezTo>
                    <a:pt x="102" y="18"/>
                    <a:pt x="101" y="17"/>
                    <a:pt x="101" y="16"/>
                  </a:cubicBezTo>
                  <a:cubicBezTo>
                    <a:pt x="100" y="15"/>
                    <a:pt x="100" y="14"/>
                    <a:pt x="100" y="12"/>
                  </a:cubicBezTo>
                  <a:cubicBezTo>
                    <a:pt x="101" y="10"/>
                    <a:pt x="101" y="8"/>
                    <a:pt x="100" y="5"/>
                  </a:cubicBezTo>
                  <a:cubicBezTo>
                    <a:pt x="100" y="5"/>
                    <a:pt x="100" y="5"/>
                    <a:pt x="100" y="5"/>
                  </a:cubicBezTo>
                  <a:cubicBezTo>
                    <a:pt x="102" y="7"/>
                    <a:pt x="102" y="10"/>
                    <a:pt x="102" y="13"/>
                  </a:cubicBezTo>
                  <a:cubicBezTo>
                    <a:pt x="102" y="14"/>
                    <a:pt x="102" y="15"/>
                    <a:pt x="103" y="15"/>
                  </a:cubicBezTo>
                  <a:cubicBezTo>
                    <a:pt x="103" y="16"/>
                    <a:pt x="104" y="16"/>
                    <a:pt x="104" y="17"/>
                  </a:cubicBezTo>
                  <a:cubicBezTo>
                    <a:pt x="105" y="17"/>
                    <a:pt x="105" y="17"/>
                    <a:pt x="105" y="17"/>
                  </a:cubicBezTo>
                  <a:cubicBezTo>
                    <a:pt x="105" y="16"/>
                    <a:pt x="106" y="15"/>
                    <a:pt x="107" y="14"/>
                  </a:cubicBezTo>
                  <a:cubicBezTo>
                    <a:pt x="109" y="13"/>
                    <a:pt x="111" y="13"/>
                    <a:pt x="113" y="13"/>
                  </a:cubicBezTo>
                  <a:cubicBezTo>
                    <a:pt x="114" y="14"/>
                    <a:pt x="116" y="14"/>
                    <a:pt x="118" y="15"/>
                  </a:cubicBezTo>
                  <a:cubicBezTo>
                    <a:pt x="118" y="15"/>
                    <a:pt x="119" y="16"/>
                    <a:pt x="120" y="16"/>
                  </a:cubicBezTo>
                  <a:cubicBezTo>
                    <a:pt x="119" y="15"/>
                    <a:pt x="119" y="14"/>
                    <a:pt x="119" y="14"/>
                  </a:cubicBezTo>
                  <a:cubicBezTo>
                    <a:pt x="119" y="12"/>
                    <a:pt x="119" y="10"/>
                    <a:pt x="120" y="8"/>
                  </a:cubicBezTo>
                  <a:cubicBezTo>
                    <a:pt x="120" y="8"/>
                    <a:pt x="120" y="8"/>
                    <a:pt x="120" y="8"/>
                  </a:cubicBezTo>
                  <a:cubicBezTo>
                    <a:pt x="120" y="10"/>
                    <a:pt x="120" y="12"/>
                    <a:pt x="120" y="13"/>
                  </a:cubicBezTo>
                  <a:cubicBezTo>
                    <a:pt x="121" y="15"/>
                    <a:pt x="122" y="16"/>
                    <a:pt x="123" y="17"/>
                  </a:cubicBezTo>
                  <a:cubicBezTo>
                    <a:pt x="124" y="18"/>
                    <a:pt x="126" y="19"/>
                    <a:pt x="128" y="19"/>
                  </a:cubicBezTo>
                  <a:cubicBezTo>
                    <a:pt x="129" y="19"/>
                    <a:pt x="131" y="19"/>
                    <a:pt x="133" y="19"/>
                  </a:cubicBezTo>
                  <a:cubicBezTo>
                    <a:pt x="136" y="19"/>
                    <a:pt x="139" y="19"/>
                    <a:pt x="142" y="18"/>
                  </a:cubicBezTo>
                  <a:cubicBezTo>
                    <a:pt x="146" y="18"/>
                    <a:pt x="149" y="17"/>
                    <a:pt x="152" y="16"/>
                  </a:cubicBezTo>
                  <a:cubicBezTo>
                    <a:pt x="152" y="16"/>
                    <a:pt x="152" y="16"/>
                    <a:pt x="152" y="16"/>
                  </a:cubicBezTo>
                  <a:cubicBezTo>
                    <a:pt x="149" y="18"/>
                    <a:pt x="146" y="19"/>
                    <a:pt x="143" y="20"/>
                  </a:cubicBezTo>
                  <a:cubicBezTo>
                    <a:pt x="142" y="20"/>
                    <a:pt x="141" y="21"/>
                    <a:pt x="140" y="21"/>
                  </a:cubicBezTo>
                  <a:cubicBezTo>
                    <a:pt x="140" y="21"/>
                    <a:pt x="140" y="22"/>
                    <a:pt x="140" y="23"/>
                  </a:cubicBezTo>
                  <a:cubicBezTo>
                    <a:pt x="140" y="24"/>
                    <a:pt x="140" y="25"/>
                    <a:pt x="140" y="27"/>
                  </a:cubicBezTo>
                  <a:cubicBezTo>
                    <a:pt x="141" y="29"/>
                    <a:pt x="143" y="31"/>
                    <a:pt x="145" y="32"/>
                  </a:cubicBezTo>
                  <a:cubicBezTo>
                    <a:pt x="147" y="31"/>
                    <a:pt x="149" y="30"/>
                    <a:pt x="150" y="29"/>
                  </a:cubicBezTo>
                  <a:cubicBezTo>
                    <a:pt x="152" y="28"/>
                    <a:pt x="154" y="27"/>
                    <a:pt x="157" y="27"/>
                  </a:cubicBezTo>
                  <a:cubicBezTo>
                    <a:pt x="158" y="27"/>
                    <a:pt x="159" y="27"/>
                    <a:pt x="160" y="27"/>
                  </a:cubicBezTo>
                  <a:cubicBezTo>
                    <a:pt x="161" y="28"/>
                    <a:pt x="162" y="28"/>
                    <a:pt x="162" y="28"/>
                  </a:cubicBezTo>
                  <a:cubicBezTo>
                    <a:pt x="163" y="29"/>
                    <a:pt x="163" y="29"/>
                    <a:pt x="164" y="29"/>
                  </a:cubicBezTo>
                  <a:cubicBezTo>
                    <a:pt x="164" y="30"/>
                    <a:pt x="165" y="31"/>
                    <a:pt x="166" y="31"/>
                  </a:cubicBezTo>
                  <a:cubicBezTo>
                    <a:pt x="167" y="32"/>
                    <a:pt x="167" y="32"/>
                    <a:pt x="167" y="33"/>
                  </a:cubicBezTo>
                  <a:cubicBezTo>
                    <a:pt x="168" y="33"/>
                    <a:pt x="168" y="33"/>
                    <a:pt x="168" y="33"/>
                  </a:cubicBezTo>
                  <a:cubicBezTo>
                    <a:pt x="168" y="34"/>
                    <a:pt x="168" y="34"/>
                    <a:pt x="168" y="34"/>
                  </a:cubicBezTo>
                  <a:cubicBezTo>
                    <a:pt x="168" y="34"/>
                    <a:pt x="168" y="34"/>
                    <a:pt x="169" y="34"/>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70" y="35"/>
                    <a:pt x="171" y="35"/>
                    <a:pt x="172" y="36"/>
                  </a:cubicBezTo>
                  <a:cubicBezTo>
                    <a:pt x="174" y="36"/>
                    <a:pt x="176" y="37"/>
                    <a:pt x="178" y="38"/>
                  </a:cubicBezTo>
                  <a:cubicBezTo>
                    <a:pt x="180" y="39"/>
                    <a:pt x="182" y="40"/>
                    <a:pt x="183" y="42"/>
                  </a:cubicBezTo>
                  <a:cubicBezTo>
                    <a:pt x="184" y="43"/>
                    <a:pt x="185" y="44"/>
                    <a:pt x="185" y="46"/>
                  </a:cubicBezTo>
                  <a:cubicBezTo>
                    <a:pt x="186" y="46"/>
                    <a:pt x="186" y="46"/>
                    <a:pt x="187" y="46"/>
                  </a:cubicBezTo>
                  <a:cubicBezTo>
                    <a:pt x="188" y="45"/>
                    <a:pt x="188" y="46"/>
                    <a:pt x="189" y="46"/>
                  </a:cubicBezTo>
                  <a:cubicBezTo>
                    <a:pt x="190" y="46"/>
                    <a:pt x="190" y="46"/>
                    <a:pt x="191" y="46"/>
                  </a:cubicBezTo>
                  <a:cubicBezTo>
                    <a:pt x="194" y="47"/>
                    <a:pt x="194" y="47"/>
                    <a:pt x="194" y="47"/>
                  </a:cubicBezTo>
                  <a:cubicBezTo>
                    <a:pt x="195" y="47"/>
                    <a:pt x="196" y="47"/>
                    <a:pt x="196" y="47"/>
                  </a:cubicBezTo>
                  <a:cubicBezTo>
                    <a:pt x="196" y="47"/>
                    <a:pt x="196" y="47"/>
                    <a:pt x="196" y="47"/>
                  </a:cubicBezTo>
                  <a:cubicBezTo>
                    <a:pt x="196" y="46"/>
                    <a:pt x="195" y="45"/>
                    <a:pt x="194" y="44"/>
                  </a:cubicBezTo>
                  <a:cubicBezTo>
                    <a:pt x="193" y="42"/>
                    <a:pt x="192" y="41"/>
                    <a:pt x="190" y="40"/>
                  </a:cubicBezTo>
                  <a:cubicBezTo>
                    <a:pt x="189" y="39"/>
                    <a:pt x="188" y="39"/>
                    <a:pt x="187" y="38"/>
                  </a:cubicBezTo>
                  <a:cubicBezTo>
                    <a:pt x="186" y="38"/>
                    <a:pt x="185" y="37"/>
                    <a:pt x="184" y="36"/>
                  </a:cubicBezTo>
                  <a:cubicBezTo>
                    <a:pt x="182" y="35"/>
                    <a:pt x="181" y="32"/>
                    <a:pt x="180" y="30"/>
                  </a:cubicBezTo>
                  <a:cubicBezTo>
                    <a:pt x="181" y="32"/>
                    <a:pt x="182" y="34"/>
                    <a:pt x="184" y="36"/>
                  </a:cubicBezTo>
                  <a:cubicBezTo>
                    <a:pt x="186" y="37"/>
                    <a:pt x="187" y="38"/>
                    <a:pt x="189" y="39"/>
                  </a:cubicBezTo>
                  <a:cubicBezTo>
                    <a:pt x="189" y="38"/>
                    <a:pt x="189" y="37"/>
                    <a:pt x="189" y="37"/>
                  </a:cubicBezTo>
                  <a:cubicBezTo>
                    <a:pt x="189" y="36"/>
                    <a:pt x="188" y="35"/>
                    <a:pt x="189" y="34"/>
                  </a:cubicBezTo>
                  <a:cubicBezTo>
                    <a:pt x="189" y="33"/>
                    <a:pt x="189" y="32"/>
                    <a:pt x="189" y="31"/>
                  </a:cubicBezTo>
                  <a:cubicBezTo>
                    <a:pt x="189" y="31"/>
                    <a:pt x="188" y="30"/>
                    <a:pt x="188" y="30"/>
                  </a:cubicBezTo>
                  <a:cubicBezTo>
                    <a:pt x="185" y="29"/>
                    <a:pt x="182" y="28"/>
                    <a:pt x="180" y="27"/>
                  </a:cubicBezTo>
                  <a:cubicBezTo>
                    <a:pt x="179" y="26"/>
                    <a:pt x="179" y="26"/>
                    <a:pt x="179" y="26"/>
                  </a:cubicBezTo>
                  <a:cubicBezTo>
                    <a:pt x="179" y="25"/>
                    <a:pt x="179" y="25"/>
                    <a:pt x="179" y="25"/>
                  </a:cubicBezTo>
                  <a:cubicBezTo>
                    <a:pt x="178" y="25"/>
                    <a:pt x="178" y="24"/>
                    <a:pt x="177" y="23"/>
                  </a:cubicBezTo>
                  <a:cubicBezTo>
                    <a:pt x="177" y="22"/>
                    <a:pt x="176" y="21"/>
                    <a:pt x="175" y="21"/>
                  </a:cubicBezTo>
                  <a:cubicBezTo>
                    <a:pt x="174" y="19"/>
                    <a:pt x="173" y="18"/>
                    <a:pt x="171" y="17"/>
                  </a:cubicBezTo>
                  <a:cubicBezTo>
                    <a:pt x="167" y="14"/>
                    <a:pt x="164" y="13"/>
                    <a:pt x="159" y="12"/>
                  </a:cubicBezTo>
                  <a:cubicBezTo>
                    <a:pt x="159" y="13"/>
                    <a:pt x="160" y="14"/>
                    <a:pt x="159" y="14"/>
                  </a:cubicBezTo>
                  <a:cubicBezTo>
                    <a:pt x="159" y="15"/>
                    <a:pt x="159" y="16"/>
                    <a:pt x="159" y="17"/>
                  </a:cubicBezTo>
                  <a:cubicBezTo>
                    <a:pt x="159" y="17"/>
                    <a:pt x="159" y="17"/>
                    <a:pt x="158" y="17"/>
                  </a:cubicBezTo>
                  <a:cubicBezTo>
                    <a:pt x="160" y="17"/>
                    <a:pt x="161" y="17"/>
                    <a:pt x="162" y="17"/>
                  </a:cubicBezTo>
                  <a:cubicBezTo>
                    <a:pt x="163" y="17"/>
                    <a:pt x="165" y="18"/>
                    <a:pt x="166" y="18"/>
                  </a:cubicBezTo>
                  <a:cubicBezTo>
                    <a:pt x="166" y="18"/>
                    <a:pt x="166" y="18"/>
                    <a:pt x="166" y="18"/>
                  </a:cubicBezTo>
                  <a:cubicBezTo>
                    <a:pt x="166" y="18"/>
                    <a:pt x="166" y="18"/>
                    <a:pt x="166" y="18"/>
                  </a:cubicBezTo>
                  <a:cubicBezTo>
                    <a:pt x="166" y="17"/>
                    <a:pt x="166" y="16"/>
                    <a:pt x="166" y="15"/>
                  </a:cubicBezTo>
                  <a:cubicBezTo>
                    <a:pt x="166" y="16"/>
                    <a:pt x="166" y="17"/>
                    <a:pt x="167" y="18"/>
                  </a:cubicBezTo>
                  <a:cubicBezTo>
                    <a:pt x="167" y="18"/>
                    <a:pt x="167" y="19"/>
                    <a:pt x="167" y="19"/>
                  </a:cubicBezTo>
                  <a:cubicBezTo>
                    <a:pt x="168" y="20"/>
                    <a:pt x="169" y="20"/>
                    <a:pt x="169" y="21"/>
                  </a:cubicBezTo>
                  <a:cubicBezTo>
                    <a:pt x="170" y="22"/>
                    <a:pt x="171" y="23"/>
                    <a:pt x="172" y="24"/>
                  </a:cubicBezTo>
                  <a:cubicBezTo>
                    <a:pt x="172" y="24"/>
                    <a:pt x="172" y="24"/>
                    <a:pt x="172" y="24"/>
                  </a:cubicBezTo>
                  <a:cubicBezTo>
                    <a:pt x="170" y="23"/>
                    <a:pt x="168" y="21"/>
                    <a:pt x="165" y="20"/>
                  </a:cubicBezTo>
                  <a:cubicBezTo>
                    <a:pt x="163" y="19"/>
                    <a:pt x="161" y="18"/>
                    <a:pt x="158" y="18"/>
                  </a:cubicBezTo>
                  <a:cubicBezTo>
                    <a:pt x="158" y="18"/>
                    <a:pt x="157" y="19"/>
                    <a:pt x="157" y="19"/>
                  </a:cubicBezTo>
                  <a:cubicBezTo>
                    <a:pt x="156" y="20"/>
                    <a:pt x="156" y="21"/>
                    <a:pt x="155" y="21"/>
                  </a:cubicBezTo>
                  <a:cubicBezTo>
                    <a:pt x="154" y="21"/>
                    <a:pt x="154" y="21"/>
                    <a:pt x="154" y="21"/>
                  </a:cubicBezTo>
                  <a:cubicBezTo>
                    <a:pt x="155" y="20"/>
                    <a:pt x="156" y="18"/>
                    <a:pt x="157" y="16"/>
                  </a:cubicBezTo>
                  <a:cubicBezTo>
                    <a:pt x="158" y="15"/>
                    <a:pt x="158" y="15"/>
                    <a:pt x="158" y="14"/>
                  </a:cubicBezTo>
                  <a:cubicBezTo>
                    <a:pt x="158" y="13"/>
                    <a:pt x="158" y="13"/>
                    <a:pt x="158" y="12"/>
                  </a:cubicBezTo>
                  <a:cubicBezTo>
                    <a:pt x="158" y="11"/>
                    <a:pt x="158" y="11"/>
                    <a:pt x="158" y="11"/>
                  </a:cubicBezTo>
                  <a:cubicBezTo>
                    <a:pt x="158" y="11"/>
                    <a:pt x="158" y="11"/>
                    <a:pt x="158" y="11"/>
                  </a:cubicBezTo>
                  <a:cubicBezTo>
                    <a:pt x="158" y="11"/>
                    <a:pt x="158" y="11"/>
                    <a:pt x="157" y="11"/>
                  </a:cubicBezTo>
                  <a:cubicBezTo>
                    <a:pt x="157" y="10"/>
                    <a:pt x="157" y="10"/>
                    <a:pt x="156" y="10"/>
                  </a:cubicBezTo>
                  <a:cubicBezTo>
                    <a:pt x="155" y="9"/>
                    <a:pt x="155" y="9"/>
                    <a:pt x="154" y="8"/>
                  </a:cubicBezTo>
                  <a:cubicBezTo>
                    <a:pt x="151" y="8"/>
                    <a:pt x="149" y="7"/>
                    <a:pt x="147" y="7"/>
                  </a:cubicBezTo>
                  <a:cubicBezTo>
                    <a:pt x="145" y="7"/>
                    <a:pt x="142" y="7"/>
                    <a:pt x="140" y="7"/>
                  </a:cubicBezTo>
                  <a:cubicBezTo>
                    <a:pt x="138" y="7"/>
                    <a:pt x="135" y="7"/>
                    <a:pt x="133" y="8"/>
                  </a:cubicBezTo>
                  <a:cubicBezTo>
                    <a:pt x="133" y="7"/>
                    <a:pt x="133" y="7"/>
                    <a:pt x="133" y="7"/>
                  </a:cubicBezTo>
                  <a:cubicBezTo>
                    <a:pt x="135" y="7"/>
                    <a:pt x="136" y="7"/>
                    <a:pt x="138" y="7"/>
                  </a:cubicBezTo>
                  <a:cubicBezTo>
                    <a:pt x="133" y="0"/>
                    <a:pt x="110" y="1"/>
                    <a:pt x="107" y="1"/>
                  </a:cubicBezTo>
                  <a:cubicBezTo>
                    <a:pt x="105" y="1"/>
                    <a:pt x="101" y="5"/>
                    <a:pt x="101" y="5"/>
                  </a:cubicBezTo>
                  <a:cubicBezTo>
                    <a:pt x="101" y="5"/>
                    <a:pt x="99" y="5"/>
                    <a:pt x="97" y="5"/>
                  </a:cubicBezTo>
                  <a:cubicBezTo>
                    <a:pt x="91" y="5"/>
                    <a:pt x="81" y="4"/>
                    <a:pt x="77" y="5"/>
                  </a:cubicBezTo>
                  <a:cubicBezTo>
                    <a:pt x="71" y="6"/>
                    <a:pt x="70" y="12"/>
                    <a:pt x="70" y="12"/>
                  </a:cubicBezTo>
                  <a:cubicBezTo>
                    <a:pt x="70" y="12"/>
                    <a:pt x="63" y="5"/>
                    <a:pt x="57" y="10"/>
                  </a:cubicBezTo>
                  <a:cubicBezTo>
                    <a:pt x="51" y="14"/>
                    <a:pt x="48" y="18"/>
                    <a:pt x="48" y="18"/>
                  </a:cubicBezTo>
                  <a:cubicBezTo>
                    <a:pt x="48" y="18"/>
                    <a:pt x="40" y="20"/>
                    <a:pt x="32" y="27"/>
                  </a:cubicBezTo>
                  <a:cubicBezTo>
                    <a:pt x="32" y="27"/>
                    <a:pt x="32" y="28"/>
                    <a:pt x="32" y="28"/>
                  </a:cubicBezTo>
                  <a:cubicBezTo>
                    <a:pt x="24" y="36"/>
                    <a:pt x="26" y="40"/>
                    <a:pt x="26" y="40"/>
                  </a:cubicBezTo>
                  <a:cubicBezTo>
                    <a:pt x="26" y="40"/>
                    <a:pt x="26" y="40"/>
                    <a:pt x="26" y="40"/>
                  </a:cubicBezTo>
                  <a:cubicBezTo>
                    <a:pt x="26" y="40"/>
                    <a:pt x="26" y="40"/>
                    <a:pt x="26" y="40"/>
                  </a:cubicBezTo>
                  <a:cubicBezTo>
                    <a:pt x="26" y="40"/>
                    <a:pt x="25" y="40"/>
                    <a:pt x="25" y="40"/>
                  </a:cubicBezTo>
                  <a:cubicBezTo>
                    <a:pt x="26" y="40"/>
                    <a:pt x="26" y="40"/>
                    <a:pt x="26" y="40"/>
                  </a:cubicBezTo>
                  <a:cubicBezTo>
                    <a:pt x="26" y="40"/>
                    <a:pt x="26" y="40"/>
                    <a:pt x="26" y="40"/>
                  </a:cubicBezTo>
                  <a:cubicBezTo>
                    <a:pt x="26" y="40"/>
                    <a:pt x="26" y="40"/>
                    <a:pt x="26" y="40"/>
                  </a:cubicBezTo>
                  <a:cubicBezTo>
                    <a:pt x="26" y="40"/>
                    <a:pt x="27" y="40"/>
                    <a:pt x="27" y="41"/>
                  </a:cubicBezTo>
                  <a:cubicBezTo>
                    <a:pt x="27" y="41"/>
                    <a:pt x="27" y="41"/>
                    <a:pt x="28" y="41"/>
                  </a:cubicBezTo>
                  <a:cubicBezTo>
                    <a:pt x="28" y="41"/>
                    <a:pt x="29" y="41"/>
                    <a:pt x="30" y="41"/>
                  </a:cubicBezTo>
                  <a:cubicBezTo>
                    <a:pt x="32" y="41"/>
                    <a:pt x="34" y="41"/>
                    <a:pt x="35" y="40"/>
                  </a:cubicBezTo>
                  <a:cubicBezTo>
                    <a:pt x="34" y="41"/>
                    <a:pt x="32" y="42"/>
                    <a:pt x="30" y="42"/>
                  </a:cubicBezTo>
                  <a:cubicBezTo>
                    <a:pt x="29" y="42"/>
                    <a:pt x="28" y="42"/>
                    <a:pt x="27" y="42"/>
                  </a:cubicBezTo>
                  <a:cubicBezTo>
                    <a:pt x="27" y="42"/>
                    <a:pt x="27" y="42"/>
                    <a:pt x="27" y="42"/>
                  </a:cubicBezTo>
                  <a:cubicBezTo>
                    <a:pt x="26" y="43"/>
                    <a:pt x="25" y="44"/>
                    <a:pt x="23" y="45"/>
                  </a:cubicBezTo>
                  <a:cubicBezTo>
                    <a:pt x="22" y="47"/>
                    <a:pt x="21" y="48"/>
                    <a:pt x="20" y="49"/>
                  </a:cubicBezTo>
                  <a:cubicBezTo>
                    <a:pt x="18" y="52"/>
                    <a:pt x="16" y="55"/>
                    <a:pt x="15" y="59"/>
                  </a:cubicBezTo>
                  <a:cubicBezTo>
                    <a:pt x="16" y="55"/>
                    <a:pt x="17" y="52"/>
                    <a:pt x="19" y="49"/>
                  </a:cubicBezTo>
                  <a:cubicBezTo>
                    <a:pt x="20" y="47"/>
                    <a:pt x="21" y="46"/>
                    <a:pt x="23" y="45"/>
                  </a:cubicBezTo>
                  <a:cubicBezTo>
                    <a:pt x="24" y="44"/>
                    <a:pt x="25" y="42"/>
                    <a:pt x="26" y="42"/>
                  </a:cubicBezTo>
                  <a:cubicBezTo>
                    <a:pt x="25" y="41"/>
                    <a:pt x="25" y="41"/>
                    <a:pt x="25" y="41"/>
                  </a:cubicBezTo>
                  <a:cubicBezTo>
                    <a:pt x="25" y="41"/>
                    <a:pt x="25" y="41"/>
                    <a:pt x="25" y="41"/>
                  </a:cubicBezTo>
                  <a:cubicBezTo>
                    <a:pt x="25" y="40"/>
                    <a:pt x="25" y="40"/>
                    <a:pt x="25" y="40"/>
                  </a:cubicBezTo>
                  <a:cubicBezTo>
                    <a:pt x="21" y="43"/>
                    <a:pt x="7" y="55"/>
                    <a:pt x="11" y="63"/>
                  </a:cubicBezTo>
                  <a:cubicBezTo>
                    <a:pt x="11" y="63"/>
                    <a:pt x="2" y="72"/>
                    <a:pt x="6" y="81"/>
                  </a:cubicBezTo>
                  <a:cubicBezTo>
                    <a:pt x="6" y="81"/>
                    <a:pt x="0" y="86"/>
                    <a:pt x="8" y="98"/>
                  </a:cubicBezTo>
                  <a:cubicBezTo>
                    <a:pt x="8" y="98"/>
                    <a:pt x="8" y="98"/>
                    <a:pt x="8" y="98"/>
                  </a:cubicBezTo>
                  <a:cubicBezTo>
                    <a:pt x="8" y="98"/>
                    <a:pt x="8" y="98"/>
                    <a:pt x="8" y="99"/>
                  </a:cubicBezTo>
                  <a:cubicBezTo>
                    <a:pt x="8" y="99"/>
                    <a:pt x="9" y="100"/>
                    <a:pt x="9" y="102"/>
                  </a:cubicBezTo>
                  <a:cubicBezTo>
                    <a:pt x="10" y="103"/>
                    <a:pt x="13" y="105"/>
                    <a:pt x="14" y="106"/>
                  </a:cubicBezTo>
                  <a:cubicBezTo>
                    <a:pt x="16" y="107"/>
                    <a:pt x="17" y="108"/>
                    <a:pt x="18" y="109"/>
                  </a:cubicBezTo>
                  <a:cubicBezTo>
                    <a:pt x="21" y="111"/>
                    <a:pt x="24" y="112"/>
                    <a:pt x="28" y="113"/>
                  </a:cubicBezTo>
                  <a:cubicBezTo>
                    <a:pt x="28" y="113"/>
                    <a:pt x="28" y="113"/>
                    <a:pt x="28" y="113"/>
                  </a:cubicBezTo>
                  <a:cubicBezTo>
                    <a:pt x="32" y="113"/>
                    <a:pt x="32" y="113"/>
                    <a:pt x="32" y="113"/>
                  </a:cubicBezTo>
                  <a:cubicBezTo>
                    <a:pt x="29" y="114"/>
                    <a:pt x="29" y="114"/>
                    <a:pt x="29" y="114"/>
                  </a:cubicBezTo>
                  <a:cubicBezTo>
                    <a:pt x="30" y="114"/>
                    <a:pt x="31" y="115"/>
                    <a:pt x="32" y="116"/>
                  </a:cubicBezTo>
                  <a:cubicBezTo>
                    <a:pt x="31" y="115"/>
                    <a:pt x="29" y="114"/>
                    <a:pt x="28" y="114"/>
                  </a:cubicBezTo>
                  <a:cubicBezTo>
                    <a:pt x="28" y="114"/>
                    <a:pt x="28" y="114"/>
                    <a:pt x="28" y="114"/>
                  </a:cubicBezTo>
                  <a:cubicBezTo>
                    <a:pt x="28" y="114"/>
                    <a:pt x="28" y="114"/>
                    <a:pt x="28" y="114"/>
                  </a:cubicBezTo>
                  <a:cubicBezTo>
                    <a:pt x="27" y="114"/>
                    <a:pt x="27" y="114"/>
                    <a:pt x="27" y="114"/>
                  </a:cubicBezTo>
                  <a:cubicBezTo>
                    <a:pt x="24" y="114"/>
                    <a:pt x="20" y="112"/>
                    <a:pt x="17" y="111"/>
                  </a:cubicBezTo>
                  <a:cubicBezTo>
                    <a:pt x="16" y="110"/>
                    <a:pt x="14" y="109"/>
                    <a:pt x="13" y="108"/>
                  </a:cubicBezTo>
                  <a:cubicBezTo>
                    <a:pt x="12" y="108"/>
                    <a:pt x="12" y="107"/>
                    <a:pt x="12" y="107"/>
                  </a:cubicBezTo>
                  <a:cubicBezTo>
                    <a:pt x="10" y="104"/>
                    <a:pt x="10" y="104"/>
                    <a:pt x="10" y="104"/>
                  </a:cubicBezTo>
                  <a:cubicBezTo>
                    <a:pt x="9" y="102"/>
                    <a:pt x="9" y="102"/>
                    <a:pt x="9" y="102"/>
                  </a:cubicBezTo>
                  <a:cubicBezTo>
                    <a:pt x="9" y="102"/>
                    <a:pt x="9" y="103"/>
                    <a:pt x="10" y="103"/>
                  </a:cubicBezTo>
                  <a:cubicBezTo>
                    <a:pt x="11" y="108"/>
                    <a:pt x="14" y="114"/>
                    <a:pt x="20" y="117"/>
                  </a:cubicBezTo>
                  <a:cubicBezTo>
                    <a:pt x="21" y="118"/>
                    <a:pt x="22" y="118"/>
                    <a:pt x="23" y="118"/>
                  </a:cubicBezTo>
                  <a:cubicBezTo>
                    <a:pt x="25" y="118"/>
                    <a:pt x="26" y="118"/>
                    <a:pt x="28" y="118"/>
                  </a:cubicBezTo>
                  <a:cubicBezTo>
                    <a:pt x="31" y="119"/>
                    <a:pt x="34" y="119"/>
                    <a:pt x="37" y="119"/>
                  </a:cubicBezTo>
                  <a:cubicBezTo>
                    <a:pt x="42" y="119"/>
                    <a:pt x="42" y="119"/>
                    <a:pt x="42" y="119"/>
                  </a:cubicBezTo>
                  <a:cubicBezTo>
                    <a:pt x="44" y="120"/>
                    <a:pt x="45" y="120"/>
                    <a:pt x="47" y="120"/>
                  </a:cubicBezTo>
                  <a:cubicBezTo>
                    <a:pt x="49" y="120"/>
                    <a:pt x="50" y="120"/>
                    <a:pt x="52" y="121"/>
                  </a:cubicBezTo>
                  <a:cubicBezTo>
                    <a:pt x="52" y="120"/>
                    <a:pt x="51" y="120"/>
                    <a:pt x="51" y="120"/>
                  </a:cubicBezTo>
                  <a:cubicBezTo>
                    <a:pt x="51" y="120"/>
                    <a:pt x="51" y="120"/>
                    <a:pt x="51" y="119"/>
                  </a:cubicBezTo>
                  <a:cubicBezTo>
                    <a:pt x="50" y="118"/>
                    <a:pt x="49" y="116"/>
                    <a:pt x="49" y="115"/>
                  </a:cubicBezTo>
                  <a:cubicBezTo>
                    <a:pt x="44" y="115"/>
                    <a:pt x="39" y="114"/>
                    <a:pt x="34" y="112"/>
                  </a:cubicBezTo>
                  <a:cubicBezTo>
                    <a:pt x="33" y="112"/>
                    <a:pt x="32" y="111"/>
                    <a:pt x="30" y="110"/>
                  </a:cubicBezTo>
                  <a:cubicBezTo>
                    <a:pt x="30" y="110"/>
                    <a:pt x="29" y="110"/>
                    <a:pt x="28" y="109"/>
                  </a:cubicBezTo>
                  <a:cubicBezTo>
                    <a:pt x="28" y="109"/>
                    <a:pt x="28" y="108"/>
                    <a:pt x="27" y="107"/>
                  </a:cubicBezTo>
                  <a:cubicBezTo>
                    <a:pt x="26" y="105"/>
                    <a:pt x="23" y="104"/>
                    <a:pt x="20" y="103"/>
                  </a:cubicBezTo>
                  <a:cubicBezTo>
                    <a:pt x="22" y="103"/>
                    <a:pt x="23" y="104"/>
                    <a:pt x="24" y="104"/>
                  </a:cubicBezTo>
                  <a:cubicBezTo>
                    <a:pt x="25" y="105"/>
                    <a:pt x="26" y="105"/>
                    <a:pt x="27" y="106"/>
                  </a:cubicBezTo>
                  <a:cubicBezTo>
                    <a:pt x="27" y="105"/>
                    <a:pt x="27" y="105"/>
                    <a:pt x="27" y="104"/>
                  </a:cubicBezTo>
                  <a:cubicBezTo>
                    <a:pt x="26" y="103"/>
                    <a:pt x="26" y="102"/>
                    <a:pt x="26" y="102"/>
                  </a:cubicBezTo>
                  <a:cubicBezTo>
                    <a:pt x="26" y="102"/>
                    <a:pt x="27" y="103"/>
                    <a:pt x="27" y="104"/>
                  </a:cubicBezTo>
                  <a:cubicBezTo>
                    <a:pt x="27" y="105"/>
                    <a:pt x="28" y="106"/>
                    <a:pt x="28" y="107"/>
                  </a:cubicBezTo>
                  <a:cubicBezTo>
                    <a:pt x="28" y="107"/>
                    <a:pt x="29" y="108"/>
                    <a:pt x="29" y="108"/>
                  </a:cubicBezTo>
                  <a:cubicBezTo>
                    <a:pt x="30" y="109"/>
                    <a:pt x="30" y="109"/>
                    <a:pt x="31" y="109"/>
                  </a:cubicBezTo>
                  <a:cubicBezTo>
                    <a:pt x="32" y="110"/>
                    <a:pt x="33" y="110"/>
                    <a:pt x="35" y="111"/>
                  </a:cubicBezTo>
                  <a:cubicBezTo>
                    <a:pt x="37" y="111"/>
                    <a:pt x="40" y="112"/>
                    <a:pt x="43" y="112"/>
                  </a:cubicBezTo>
                  <a:cubicBezTo>
                    <a:pt x="45" y="112"/>
                    <a:pt x="47" y="112"/>
                    <a:pt x="50" y="112"/>
                  </a:cubicBezTo>
                  <a:cubicBezTo>
                    <a:pt x="50" y="111"/>
                    <a:pt x="50" y="110"/>
                    <a:pt x="50" y="109"/>
                  </a:cubicBezTo>
                  <a:cubicBezTo>
                    <a:pt x="51" y="107"/>
                    <a:pt x="51" y="106"/>
                    <a:pt x="52" y="104"/>
                  </a:cubicBezTo>
                  <a:cubicBezTo>
                    <a:pt x="52" y="104"/>
                    <a:pt x="52" y="103"/>
                    <a:pt x="53" y="102"/>
                  </a:cubicBezTo>
                  <a:cubicBezTo>
                    <a:pt x="52" y="102"/>
                    <a:pt x="51" y="101"/>
                    <a:pt x="50" y="101"/>
                  </a:cubicBezTo>
                  <a:cubicBezTo>
                    <a:pt x="49" y="99"/>
                    <a:pt x="47" y="98"/>
                    <a:pt x="47" y="95"/>
                  </a:cubicBezTo>
                  <a:cubicBezTo>
                    <a:pt x="47" y="95"/>
                    <a:pt x="47" y="95"/>
                    <a:pt x="47" y="95"/>
                  </a:cubicBezTo>
                  <a:cubicBezTo>
                    <a:pt x="48" y="97"/>
                    <a:pt x="50" y="98"/>
                    <a:pt x="51" y="99"/>
                  </a:cubicBezTo>
                  <a:cubicBezTo>
                    <a:pt x="53" y="100"/>
                    <a:pt x="55" y="101"/>
                    <a:pt x="57" y="101"/>
                  </a:cubicBezTo>
                  <a:cubicBezTo>
                    <a:pt x="61" y="102"/>
                    <a:pt x="64" y="101"/>
                    <a:pt x="68" y="100"/>
                  </a:cubicBezTo>
                  <a:cubicBezTo>
                    <a:pt x="68" y="100"/>
                    <a:pt x="68" y="100"/>
                    <a:pt x="68" y="100"/>
                  </a:cubicBezTo>
                  <a:cubicBezTo>
                    <a:pt x="67" y="102"/>
                    <a:pt x="65" y="103"/>
                    <a:pt x="63" y="103"/>
                  </a:cubicBezTo>
                  <a:cubicBezTo>
                    <a:pt x="61" y="104"/>
                    <a:pt x="58" y="104"/>
                    <a:pt x="56" y="103"/>
                  </a:cubicBezTo>
                  <a:cubicBezTo>
                    <a:pt x="55" y="103"/>
                    <a:pt x="54" y="103"/>
                    <a:pt x="54" y="103"/>
                  </a:cubicBezTo>
                  <a:cubicBezTo>
                    <a:pt x="53" y="105"/>
                    <a:pt x="52" y="107"/>
                    <a:pt x="52" y="109"/>
                  </a:cubicBezTo>
                  <a:cubicBezTo>
                    <a:pt x="52" y="111"/>
                    <a:pt x="52" y="112"/>
                    <a:pt x="52" y="114"/>
                  </a:cubicBezTo>
                  <a:cubicBezTo>
                    <a:pt x="52" y="115"/>
                    <a:pt x="52" y="117"/>
                    <a:pt x="53" y="118"/>
                  </a:cubicBezTo>
                  <a:cubicBezTo>
                    <a:pt x="54" y="119"/>
                    <a:pt x="55" y="120"/>
                    <a:pt x="56" y="121"/>
                  </a:cubicBezTo>
                  <a:cubicBezTo>
                    <a:pt x="57" y="122"/>
                    <a:pt x="58" y="122"/>
                    <a:pt x="60" y="123"/>
                  </a:cubicBezTo>
                  <a:cubicBezTo>
                    <a:pt x="62" y="124"/>
                    <a:pt x="65" y="125"/>
                    <a:pt x="68" y="126"/>
                  </a:cubicBezTo>
                  <a:cubicBezTo>
                    <a:pt x="74" y="127"/>
                    <a:pt x="80" y="128"/>
                    <a:pt x="86" y="129"/>
                  </a:cubicBezTo>
                  <a:cubicBezTo>
                    <a:pt x="89" y="129"/>
                    <a:pt x="92" y="130"/>
                    <a:pt x="95" y="130"/>
                  </a:cubicBezTo>
                  <a:cubicBezTo>
                    <a:pt x="96" y="130"/>
                    <a:pt x="98" y="130"/>
                    <a:pt x="99" y="129"/>
                  </a:cubicBezTo>
                  <a:cubicBezTo>
                    <a:pt x="101" y="129"/>
                    <a:pt x="102" y="128"/>
                    <a:pt x="103" y="127"/>
                  </a:cubicBezTo>
                  <a:cubicBezTo>
                    <a:pt x="103" y="127"/>
                    <a:pt x="103" y="126"/>
                    <a:pt x="103" y="126"/>
                  </a:cubicBezTo>
                  <a:cubicBezTo>
                    <a:pt x="103" y="126"/>
                    <a:pt x="103" y="126"/>
                    <a:pt x="103" y="126"/>
                  </a:cubicBezTo>
                  <a:cubicBezTo>
                    <a:pt x="103" y="126"/>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4" y="128"/>
                    <a:pt x="104" y="129"/>
                    <a:pt x="105" y="130"/>
                  </a:cubicBezTo>
                  <a:cubicBezTo>
                    <a:pt x="106" y="131"/>
                    <a:pt x="107" y="131"/>
                    <a:pt x="108" y="132"/>
                  </a:cubicBezTo>
                  <a:cubicBezTo>
                    <a:pt x="110" y="132"/>
                    <a:pt x="113" y="133"/>
                    <a:pt x="115" y="133"/>
                  </a:cubicBezTo>
                  <a:cubicBezTo>
                    <a:pt x="120" y="133"/>
                    <a:pt x="125" y="134"/>
                    <a:pt x="130" y="134"/>
                  </a:cubicBezTo>
                  <a:cubicBezTo>
                    <a:pt x="130" y="134"/>
                    <a:pt x="130" y="134"/>
                    <a:pt x="130" y="134"/>
                  </a:cubicBezTo>
                  <a:cubicBezTo>
                    <a:pt x="128" y="135"/>
                    <a:pt x="127" y="135"/>
                    <a:pt x="126" y="135"/>
                  </a:cubicBezTo>
                  <a:cubicBezTo>
                    <a:pt x="124" y="135"/>
                    <a:pt x="124" y="135"/>
                    <a:pt x="124" y="135"/>
                  </a:cubicBezTo>
                  <a:cubicBezTo>
                    <a:pt x="124" y="135"/>
                    <a:pt x="125" y="135"/>
                    <a:pt x="125" y="136"/>
                  </a:cubicBezTo>
                  <a:cubicBezTo>
                    <a:pt x="126" y="137"/>
                    <a:pt x="126" y="138"/>
                    <a:pt x="127" y="138"/>
                  </a:cubicBezTo>
                  <a:cubicBezTo>
                    <a:pt x="129" y="140"/>
                    <a:pt x="130" y="141"/>
                    <a:pt x="132" y="142"/>
                  </a:cubicBezTo>
                  <a:cubicBezTo>
                    <a:pt x="130" y="141"/>
                    <a:pt x="128" y="140"/>
                    <a:pt x="127" y="139"/>
                  </a:cubicBezTo>
                  <a:cubicBezTo>
                    <a:pt x="126" y="138"/>
                    <a:pt x="125" y="138"/>
                    <a:pt x="124" y="137"/>
                  </a:cubicBezTo>
                  <a:cubicBezTo>
                    <a:pt x="124" y="136"/>
                    <a:pt x="123" y="136"/>
                    <a:pt x="123" y="135"/>
                  </a:cubicBezTo>
                  <a:cubicBezTo>
                    <a:pt x="122" y="135"/>
                    <a:pt x="122" y="135"/>
                    <a:pt x="122" y="135"/>
                  </a:cubicBezTo>
                  <a:cubicBezTo>
                    <a:pt x="120" y="135"/>
                    <a:pt x="118" y="135"/>
                    <a:pt x="116" y="135"/>
                  </a:cubicBezTo>
                  <a:cubicBezTo>
                    <a:pt x="107" y="136"/>
                    <a:pt x="97" y="137"/>
                    <a:pt x="88" y="137"/>
                  </a:cubicBezTo>
                  <a:cubicBezTo>
                    <a:pt x="85" y="137"/>
                    <a:pt x="82" y="137"/>
                    <a:pt x="80" y="136"/>
                  </a:cubicBezTo>
                  <a:cubicBezTo>
                    <a:pt x="78" y="136"/>
                    <a:pt x="78" y="136"/>
                    <a:pt x="78" y="136"/>
                  </a:cubicBezTo>
                  <a:cubicBezTo>
                    <a:pt x="77" y="136"/>
                    <a:pt x="76" y="136"/>
                    <a:pt x="76" y="136"/>
                  </a:cubicBezTo>
                  <a:cubicBezTo>
                    <a:pt x="74" y="135"/>
                    <a:pt x="73" y="134"/>
                    <a:pt x="72" y="133"/>
                  </a:cubicBezTo>
                  <a:cubicBezTo>
                    <a:pt x="70" y="132"/>
                    <a:pt x="68" y="130"/>
                    <a:pt x="65" y="128"/>
                  </a:cubicBezTo>
                  <a:cubicBezTo>
                    <a:pt x="63" y="128"/>
                    <a:pt x="61" y="127"/>
                    <a:pt x="58" y="126"/>
                  </a:cubicBezTo>
                  <a:cubicBezTo>
                    <a:pt x="57" y="125"/>
                    <a:pt x="55" y="124"/>
                    <a:pt x="54" y="123"/>
                  </a:cubicBezTo>
                  <a:cubicBezTo>
                    <a:pt x="54" y="123"/>
                    <a:pt x="53" y="122"/>
                    <a:pt x="53" y="122"/>
                  </a:cubicBezTo>
                  <a:cubicBezTo>
                    <a:pt x="48" y="122"/>
                    <a:pt x="42" y="122"/>
                    <a:pt x="37" y="121"/>
                  </a:cubicBezTo>
                  <a:cubicBezTo>
                    <a:pt x="34" y="121"/>
                    <a:pt x="32" y="121"/>
                    <a:pt x="29" y="120"/>
                  </a:cubicBezTo>
                  <a:cubicBezTo>
                    <a:pt x="38" y="134"/>
                    <a:pt x="52" y="149"/>
                    <a:pt x="68" y="150"/>
                  </a:cubicBezTo>
                  <a:cubicBezTo>
                    <a:pt x="84" y="150"/>
                    <a:pt x="99" y="139"/>
                    <a:pt x="100" y="138"/>
                  </a:cubicBezTo>
                  <a:cubicBezTo>
                    <a:pt x="99" y="138"/>
                    <a:pt x="99" y="137"/>
                    <a:pt x="99" y="137"/>
                  </a:cubicBezTo>
                  <a:close/>
                  <a:moveTo>
                    <a:pt x="132" y="106"/>
                  </a:moveTo>
                  <a:cubicBezTo>
                    <a:pt x="134" y="106"/>
                    <a:pt x="136" y="106"/>
                    <a:pt x="139" y="106"/>
                  </a:cubicBezTo>
                  <a:cubicBezTo>
                    <a:pt x="140" y="107"/>
                    <a:pt x="140" y="107"/>
                    <a:pt x="140" y="107"/>
                  </a:cubicBezTo>
                  <a:cubicBezTo>
                    <a:pt x="141" y="107"/>
                    <a:pt x="142" y="107"/>
                    <a:pt x="142" y="107"/>
                  </a:cubicBezTo>
                  <a:cubicBezTo>
                    <a:pt x="143" y="108"/>
                    <a:pt x="144" y="108"/>
                    <a:pt x="145" y="109"/>
                  </a:cubicBezTo>
                  <a:cubicBezTo>
                    <a:pt x="147" y="110"/>
                    <a:pt x="149" y="112"/>
                    <a:pt x="150" y="114"/>
                  </a:cubicBezTo>
                  <a:cubicBezTo>
                    <a:pt x="152" y="115"/>
                    <a:pt x="153" y="117"/>
                    <a:pt x="155" y="119"/>
                  </a:cubicBezTo>
                  <a:cubicBezTo>
                    <a:pt x="155" y="119"/>
                    <a:pt x="155" y="120"/>
                    <a:pt x="155" y="120"/>
                  </a:cubicBezTo>
                  <a:cubicBezTo>
                    <a:pt x="155" y="120"/>
                    <a:pt x="155" y="121"/>
                    <a:pt x="155" y="121"/>
                  </a:cubicBezTo>
                  <a:cubicBezTo>
                    <a:pt x="155" y="121"/>
                    <a:pt x="155" y="121"/>
                    <a:pt x="155" y="121"/>
                  </a:cubicBezTo>
                  <a:cubicBezTo>
                    <a:pt x="155" y="122"/>
                    <a:pt x="155" y="123"/>
                    <a:pt x="155" y="123"/>
                  </a:cubicBezTo>
                  <a:cubicBezTo>
                    <a:pt x="155" y="125"/>
                    <a:pt x="154" y="126"/>
                    <a:pt x="153" y="127"/>
                  </a:cubicBezTo>
                  <a:cubicBezTo>
                    <a:pt x="152" y="129"/>
                    <a:pt x="150" y="130"/>
                    <a:pt x="148" y="132"/>
                  </a:cubicBezTo>
                  <a:cubicBezTo>
                    <a:pt x="146" y="133"/>
                    <a:pt x="145" y="134"/>
                    <a:pt x="143" y="135"/>
                  </a:cubicBezTo>
                  <a:cubicBezTo>
                    <a:pt x="140" y="136"/>
                    <a:pt x="138" y="137"/>
                    <a:pt x="136" y="138"/>
                  </a:cubicBezTo>
                  <a:cubicBezTo>
                    <a:pt x="136" y="138"/>
                    <a:pt x="136" y="138"/>
                    <a:pt x="136" y="138"/>
                  </a:cubicBezTo>
                  <a:cubicBezTo>
                    <a:pt x="140" y="136"/>
                    <a:pt x="144" y="134"/>
                    <a:pt x="148" y="131"/>
                  </a:cubicBezTo>
                  <a:cubicBezTo>
                    <a:pt x="149" y="129"/>
                    <a:pt x="151" y="128"/>
                    <a:pt x="152" y="126"/>
                  </a:cubicBezTo>
                  <a:cubicBezTo>
                    <a:pt x="153" y="125"/>
                    <a:pt x="153" y="124"/>
                    <a:pt x="153" y="123"/>
                  </a:cubicBezTo>
                  <a:cubicBezTo>
                    <a:pt x="154" y="122"/>
                    <a:pt x="154" y="122"/>
                    <a:pt x="154" y="121"/>
                  </a:cubicBezTo>
                  <a:cubicBezTo>
                    <a:pt x="154" y="121"/>
                    <a:pt x="153" y="120"/>
                    <a:pt x="153" y="120"/>
                  </a:cubicBezTo>
                  <a:cubicBezTo>
                    <a:pt x="152" y="118"/>
                    <a:pt x="151" y="116"/>
                    <a:pt x="149" y="115"/>
                  </a:cubicBezTo>
                  <a:cubicBezTo>
                    <a:pt x="148" y="113"/>
                    <a:pt x="146" y="111"/>
                    <a:pt x="144" y="110"/>
                  </a:cubicBezTo>
                  <a:cubicBezTo>
                    <a:pt x="143" y="109"/>
                    <a:pt x="141" y="107"/>
                    <a:pt x="139" y="107"/>
                  </a:cubicBezTo>
                  <a:cubicBezTo>
                    <a:pt x="132" y="106"/>
                    <a:pt x="132" y="106"/>
                    <a:pt x="132" y="106"/>
                  </a:cubicBezTo>
                  <a:close/>
                  <a:moveTo>
                    <a:pt x="83" y="8"/>
                  </a:moveTo>
                  <a:cubicBezTo>
                    <a:pt x="83" y="8"/>
                    <a:pt x="84" y="8"/>
                    <a:pt x="85" y="8"/>
                  </a:cubicBezTo>
                  <a:cubicBezTo>
                    <a:pt x="86" y="7"/>
                    <a:pt x="87" y="7"/>
                    <a:pt x="89" y="6"/>
                  </a:cubicBezTo>
                  <a:cubicBezTo>
                    <a:pt x="91" y="6"/>
                    <a:pt x="94" y="5"/>
                    <a:pt x="97" y="5"/>
                  </a:cubicBezTo>
                  <a:cubicBezTo>
                    <a:pt x="97" y="5"/>
                    <a:pt x="97" y="5"/>
                    <a:pt x="97" y="5"/>
                  </a:cubicBezTo>
                  <a:cubicBezTo>
                    <a:pt x="96" y="6"/>
                    <a:pt x="94" y="6"/>
                    <a:pt x="93" y="7"/>
                  </a:cubicBezTo>
                  <a:cubicBezTo>
                    <a:pt x="92" y="7"/>
                    <a:pt x="90" y="8"/>
                    <a:pt x="89" y="8"/>
                  </a:cubicBezTo>
                  <a:cubicBezTo>
                    <a:pt x="85" y="9"/>
                    <a:pt x="85" y="9"/>
                    <a:pt x="85" y="9"/>
                  </a:cubicBezTo>
                  <a:cubicBezTo>
                    <a:pt x="84" y="9"/>
                    <a:pt x="84" y="9"/>
                    <a:pt x="83" y="9"/>
                  </a:cubicBezTo>
                  <a:cubicBezTo>
                    <a:pt x="83" y="9"/>
                    <a:pt x="82" y="10"/>
                    <a:pt x="81" y="10"/>
                  </a:cubicBezTo>
                  <a:cubicBezTo>
                    <a:pt x="81" y="10"/>
                    <a:pt x="81" y="10"/>
                    <a:pt x="81" y="10"/>
                  </a:cubicBezTo>
                  <a:cubicBezTo>
                    <a:pt x="82" y="9"/>
                    <a:pt x="82" y="9"/>
                    <a:pt x="83" y="8"/>
                  </a:cubicBezTo>
                  <a:close/>
                  <a:moveTo>
                    <a:pt x="35" y="31"/>
                  </a:moveTo>
                  <a:cubicBezTo>
                    <a:pt x="38" y="29"/>
                    <a:pt x="42" y="27"/>
                    <a:pt x="45" y="26"/>
                  </a:cubicBezTo>
                  <a:cubicBezTo>
                    <a:pt x="47" y="25"/>
                    <a:pt x="49" y="24"/>
                    <a:pt x="51" y="24"/>
                  </a:cubicBezTo>
                  <a:cubicBezTo>
                    <a:pt x="52" y="24"/>
                    <a:pt x="53" y="23"/>
                    <a:pt x="54" y="23"/>
                  </a:cubicBezTo>
                  <a:cubicBezTo>
                    <a:pt x="54" y="23"/>
                    <a:pt x="54" y="23"/>
                    <a:pt x="54" y="23"/>
                  </a:cubicBezTo>
                  <a:cubicBezTo>
                    <a:pt x="54" y="22"/>
                    <a:pt x="54" y="20"/>
                    <a:pt x="55" y="19"/>
                  </a:cubicBezTo>
                  <a:cubicBezTo>
                    <a:pt x="55" y="18"/>
                    <a:pt x="56" y="17"/>
                    <a:pt x="56" y="16"/>
                  </a:cubicBezTo>
                  <a:cubicBezTo>
                    <a:pt x="56" y="17"/>
                    <a:pt x="55" y="18"/>
                    <a:pt x="55" y="19"/>
                  </a:cubicBezTo>
                  <a:cubicBezTo>
                    <a:pt x="55" y="21"/>
                    <a:pt x="55" y="22"/>
                    <a:pt x="56" y="22"/>
                  </a:cubicBezTo>
                  <a:cubicBezTo>
                    <a:pt x="56" y="23"/>
                    <a:pt x="57" y="23"/>
                    <a:pt x="58" y="23"/>
                  </a:cubicBezTo>
                  <a:cubicBezTo>
                    <a:pt x="58" y="23"/>
                    <a:pt x="59" y="23"/>
                    <a:pt x="59" y="23"/>
                  </a:cubicBezTo>
                  <a:cubicBezTo>
                    <a:pt x="60" y="23"/>
                    <a:pt x="61" y="22"/>
                    <a:pt x="61" y="22"/>
                  </a:cubicBezTo>
                  <a:cubicBezTo>
                    <a:pt x="63" y="20"/>
                    <a:pt x="64" y="19"/>
                    <a:pt x="66" y="17"/>
                  </a:cubicBezTo>
                  <a:cubicBezTo>
                    <a:pt x="66" y="17"/>
                    <a:pt x="66" y="17"/>
                    <a:pt x="66" y="17"/>
                  </a:cubicBezTo>
                  <a:cubicBezTo>
                    <a:pt x="65" y="19"/>
                    <a:pt x="64" y="21"/>
                    <a:pt x="63" y="23"/>
                  </a:cubicBezTo>
                  <a:cubicBezTo>
                    <a:pt x="62" y="24"/>
                    <a:pt x="61" y="24"/>
                    <a:pt x="61" y="25"/>
                  </a:cubicBezTo>
                  <a:cubicBezTo>
                    <a:pt x="61" y="25"/>
                    <a:pt x="59" y="27"/>
                    <a:pt x="58" y="28"/>
                  </a:cubicBezTo>
                  <a:cubicBezTo>
                    <a:pt x="56" y="29"/>
                    <a:pt x="54" y="30"/>
                    <a:pt x="53" y="32"/>
                  </a:cubicBezTo>
                  <a:cubicBezTo>
                    <a:pt x="53" y="32"/>
                    <a:pt x="52" y="33"/>
                    <a:pt x="52" y="33"/>
                  </a:cubicBezTo>
                  <a:cubicBezTo>
                    <a:pt x="52" y="34"/>
                    <a:pt x="53" y="34"/>
                    <a:pt x="53" y="35"/>
                  </a:cubicBezTo>
                  <a:cubicBezTo>
                    <a:pt x="53" y="35"/>
                    <a:pt x="53" y="35"/>
                    <a:pt x="53" y="35"/>
                  </a:cubicBezTo>
                  <a:cubicBezTo>
                    <a:pt x="54" y="34"/>
                    <a:pt x="54" y="34"/>
                    <a:pt x="54" y="34"/>
                  </a:cubicBezTo>
                  <a:cubicBezTo>
                    <a:pt x="58" y="33"/>
                    <a:pt x="61" y="32"/>
                    <a:pt x="64" y="30"/>
                  </a:cubicBezTo>
                  <a:cubicBezTo>
                    <a:pt x="67" y="29"/>
                    <a:pt x="67" y="29"/>
                    <a:pt x="67" y="29"/>
                  </a:cubicBezTo>
                  <a:cubicBezTo>
                    <a:pt x="67" y="29"/>
                    <a:pt x="67" y="29"/>
                    <a:pt x="67" y="29"/>
                  </a:cubicBezTo>
                  <a:cubicBezTo>
                    <a:pt x="68" y="28"/>
                    <a:pt x="68" y="28"/>
                    <a:pt x="68" y="28"/>
                  </a:cubicBezTo>
                  <a:cubicBezTo>
                    <a:pt x="69" y="28"/>
                    <a:pt x="69" y="28"/>
                    <a:pt x="70" y="28"/>
                  </a:cubicBezTo>
                  <a:cubicBezTo>
                    <a:pt x="72" y="27"/>
                    <a:pt x="75" y="27"/>
                    <a:pt x="77" y="28"/>
                  </a:cubicBezTo>
                  <a:cubicBezTo>
                    <a:pt x="78" y="29"/>
                    <a:pt x="79" y="30"/>
                    <a:pt x="80" y="30"/>
                  </a:cubicBezTo>
                  <a:cubicBezTo>
                    <a:pt x="82" y="30"/>
                    <a:pt x="82" y="30"/>
                    <a:pt x="82" y="30"/>
                  </a:cubicBezTo>
                  <a:cubicBezTo>
                    <a:pt x="83" y="29"/>
                    <a:pt x="84" y="28"/>
                    <a:pt x="85" y="27"/>
                  </a:cubicBezTo>
                  <a:cubicBezTo>
                    <a:pt x="86" y="26"/>
                    <a:pt x="86" y="26"/>
                    <a:pt x="86" y="25"/>
                  </a:cubicBezTo>
                  <a:cubicBezTo>
                    <a:pt x="86" y="24"/>
                    <a:pt x="86" y="23"/>
                    <a:pt x="86" y="23"/>
                  </a:cubicBezTo>
                  <a:cubicBezTo>
                    <a:pt x="86" y="21"/>
                    <a:pt x="86" y="20"/>
                    <a:pt x="85" y="18"/>
                  </a:cubicBezTo>
                  <a:cubicBezTo>
                    <a:pt x="84" y="17"/>
                    <a:pt x="83" y="16"/>
                    <a:pt x="82" y="15"/>
                  </a:cubicBezTo>
                  <a:cubicBezTo>
                    <a:pt x="81" y="15"/>
                    <a:pt x="79" y="15"/>
                    <a:pt x="78" y="15"/>
                  </a:cubicBezTo>
                  <a:cubicBezTo>
                    <a:pt x="76" y="15"/>
                    <a:pt x="74" y="15"/>
                    <a:pt x="73" y="15"/>
                  </a:cubicBezTo>
                  <a:cubicBezTo>
                    <a:pt x="71" y="14"/>
                    <a:pt x="70" y="13"/>
                    <a:pt x="69" y="12"/>
                  </a:cubicBezTo>
                  <a:cubicBezTo>
                    <a:pt x="69" y="12"/>
                    <a:pt x="69" y="12"/>
                    <a:pt x="69" y="12"/>
                  </a:cubicBezTo>
                  <a:cubicBezTo>
                    <a:pt x="71" y="13"/>
                    <a:pt x="72" y="13"/>
                    <a:pt x="73" y="13"/>
                  </a:cubicBezTo>
                  <a:cubicBezTo>
                    <a:pt x="75" y="14"/>
                    <a:pt x="76" y="13"/>
                    <a:pt x="77" y="13"/>
                  </a:cubicBezTo>
                  <a:cubicBezTo>
                    <a:pt x="78" y="13"/>
                    <a:pt x="79" y="13"/>
                    <a:pt x="80" y="13"/>
                  </a:cubicBezTo>
                  <a:cubicBezTo>
                    <a:pt x="81" y="13"/>
                    <a:pt x="82" y="13"/>
                    <a:pt x="83" y="13"/>
                  </a:cubicBezTo>
                  <a:cubicBezTo>
                    <a:pt x="84" y="13"/>
                    <a:pt x="85" y="14"/>
                    <a:pt x="86" y="15"/>
                  </a:cubicBezTo>
                  <a:cubicBezTo>
                    <a:pt x="86" y="16"/>
                    <a:pt x="87" y="16"/>
                    <a:pt x="87" y="17"/>
                  </a:cubicBezTo>
                  <a:cubicBezTo>
                    <a:pt x="88" y="19"/>
                    <a:pt x="88" y="21"/>
                    <a:pt x="89" y="22"/>
                  </a:cubicBezTo>
                  <a:cubicBezTo>
                    <a:pt x="89" y="23"/>
                    <a:pt x="89" y="24"/>
                    <a:pt x="88" y="25"/>
                  </a:cubicBezTo>
                  <a:cubicBezTo>
                    <a:pt x="88" y="27"/>
                    <a:pt x="87" y="27"/>
                    <a:pt x="87" y="28"/>
                  </a:cubicBezTo>
                  <a:cubicBezTo>
                    <a:pt x="85" y="29"/>
                    <a:pt x="84" y="30"/>
                    <a:pt x="82" y="31"/>
                  </a:cubicBezTo>
                  <a:cubicBezTo>
                    <a:pt x="82" y="31"/>
                    <a:pt x="81" y="31"/>
                    <a:pt x="81" y="31"/>
                  </a:cubicBezTo>
                  <a:cubicBezTo>
                    <a:pt x="81" y="32"/>
                    <a:pt x="82" y="32"/>
                    <a:pt x="82" y="33"/>
                  </a:cubicBezTo>
                  <a:cubicBezTo>
                    <a:pt x="83" y="33"/>
                    <a:pt x="83" y="34"/>
                    <a:pt x="84" y="35"/>
                  </a:cubicBezTo>
                  <a:cubicBezTo>
                    <a:pt x="84" y="36"/>
                    <a:pt x="85" y="36"/>
                    <a:pt x="85" y="37"/>
                  </a:cubicBezTo>
                  <a:cubicBezTo>
                    <a:pt x="87" y="39"/>
                    <a:pt x="91" y="40"/>
                    <a:pt x="94" y="42"/>
                  </a:cubicBezTo>
                  <a:cubicBezTo>
                    <a:pt x="96" y="43"/>
                    <a:pt x="97" y="44"/>
                    <a:pt x="99" y="45"/>
                  </a:cubicBezTo>
                  <a:cubicBezTo>
                    <a:pt x="100" y="46"/>
                    <a:pt x="102" y="47"/>
                    <a:pt x="103" y="47"/>
                  </a:cubicBezTo>
                  <a:cubicBezTo>
                    <a:pt x="103" y="47"/>
                    <a:pt x="104" y="48"/>
                    <a:pt x="104" y="48"/>
                  </a:cubicBezTo>
                  <a:cubicBezTo>
                    <a:pt x="105" y="47"/>
                    <a:pt x="106" y="47"/>
                    <a:pt x="107" y="46"/>
                  </a:cubicBezTo>
                  <a:cubicBezTo>
                    <a:pt x="108" y="46"/>
                    <a:pt x="108" y="44"/>
                    <a:pt x="109" y="43"/>
                  </a:cubicBezTo>
                  <a:cubicBezTo>
                    <a:pt x="109" y="43"/>
                    <a:pt x="109" y="42"/>
                    <a:pt x="109" y="42"/>
                  </a:cubicBezTo>
                  <a:cubicBezTo>
                    <a:pt x="108" y="41"/>
                    <a:pt x="107" y="40"/>
                    <a:pt x="106" y="39"/>
                  </a:cubicBezTo>
                  <a:cubicBezTo>
                    <a:pt x="105" y="38"/>
                    <a:pt x="104" y="37"/>
                    <a:pt x="104" y="36"/>
                  </a:cubicBezTo>
                  <a:cubicBezTo>
                    <a:pt x="104" y="36"/>
                    <a:pt x="104" y="36"/>
                    <a:pt x="104" y="36"/>
                  </a:cubicBezTo>
                  <a:cubicBezTo>
                    <a:pt x="104" y="36"/>
                    <a:pt x="104" y="36"/>
                    <a:pt x="104" y="36"/>
                  </a:cubicBezTo>
                  <a:cubicBezTo>
                    <a:pt x="104" y="36"/>
                    <a:pt x="104" y="36"/>
                    <a:pt x="104" y="36"/>
                  </a:cubicBezTo>
                  <a:cubicBezTo>
                    <a:pt x="105" y="37"/>
                    <a:pt x="106" y="38"/>
                    <a:pt x="107" y="38"/>
                  </a:cubicBezTo>
                  <a:cubicBezTo>
                    <a:pt x="107" y="39"/>
                    <a:pt x="108" y="40"/>
                    <a:pt x="109" y="40"/>
                  </a:cubicBezTo>
                  <a:cubicBezTo>
                    <a:pt x="111" y="41"/>
                    <a:pt x="113" y="42"/>
                    <a:pt x="115" y="43"/>
                  </a:cubicBezTo>
                  <a:cubicBezTo>
                    <a:pt x="115" y="43"/>
                    <a:pt x="116" y="43"/>
                    <a:pt x="116" y="43"/>
                  </a:cubicBezTo>
                  <a:cubicBezTo>
                    <a:pt x="116" y="43"/>
                    <a:pt x="116" y="43"/>
                    <a:pt x="116" y="43"/>
                  </a:cubicBezTo>
                  <a:cubicBezTo>
                    <a:pt x="116" y="43"/>
                    <a:pt x="116" y="43"/>
                    <a:pt x="116" y="43"/>
                  </a:cubicBezTo>
                  <a:cubicBezTo>
                    <a:pt x="116" y="43"/>
                    <a:pt x="115" y="43"/>
                    <a:pt x="115" y="43"/>
                  </a:cubicBezTo>
                  <a:cubicBezTo>
                    <a:pt x="114" y="44"/>
                    <a:pt x="112" y="44"/>
                    <a:pt x="111" y="45"/>
                  </a:cubicBezTo>
                  <a:cubicBezTo>
                    <a:pt x="111" y="46"/>
                    <a:pt x="110" y="47"/>
                    <a:pt x="110" y="47"/>
                  </a:cubicBezTo>
                  <a:cubicBezTo>
                    <a:pt x="110" y="48"/>
                    <a:pt x="110" y="48"/>
                    <a:pt x="110" y="48"/>
                  </a:cubicBezTo>
                  <a:cubicBezTo>
                    <a:pt x="110" y="48"/>
                    <a:pt x="110" y="48"/>
                    <a:pt x="110" y="48"/>
                  </a:cubicBezTo>
                  <a:cubicBezTo>
                    <a:pt x="110" y="48"/>
                    <a:pt x="110" y="48"/>
                    <a:pt x="111" y="49"/>
                  </a:cubicBezTo>
                  <a:cubicBezTo>
                    <a:pt x="112" y="49"/>
                    <a:pt x="113" y="49"/>
                    <a:pt x="114" y="50"/>
                  </a:cubicBezTo>
                  <a:cubicBezTo>
                    <a:pt x="115" y="51"/>
                    <a:pt x="117" y="53"/>
                    <a:pt x="117" y="55"/>
                  </a:cubicBezTo>
                  <a:cubicBezTo>
                    <a:pt x="118" y="57"/>
                    <a:pt x="117" y="59"/>
                    <a:pt x="116" y="61"/>
                  </a:cubicBezTo>
                  <a:cubicBezTo>
                    <a:pt x="116" y="62"/>
                    <a:pt x="116" y="63"/>
                    <a:pt x="115" y="64"/>
                  </a:cubicBezTo>
                  <a:cubicBezTo>
                    <a:pt x="115" y="64"/>
                    <a:pt x="115" y="65"/>
                    <a:pt x="115" y="66"/>
                  </a:cubicBezTo>
                  <a:cubicBezTo>
                    <a:pt x="114" y="67"/>
                    <a:pt x="114" y="68"/>
                    <a:pt x="115" y="68"/>
                  </a:cubicBezTo>
                  <a:cubicBezTo>
                    <a:pt x="115" y="68"/>
                    <a:pt x="115" y="67"/>
                    <a:pt x="116" y="66"/>
                  </a:cubicBezTo>
                  <a:cubicBezTo>
                    <a:pt x="117" y="65"/>
                    <a:pt x="117" y="64"/>
                    <a:pt x="118" y="63"/>
                  </a:cubicBezTo>
                  <a:cubicBezTo>
                    <a:pt x="119" y="62"/>
                    <a:pt x="121" y="62"/>
                    <a:pt x="122" y="61"/>
                  </a:cubicBezTo>
                  <a:cubicBezTo>
                    <a:pt x="125" y="61"/>
                    <a:pt x="127" y="61"/>
                    <a:pt x="129" y="62"/>
                  </a:cubicBezTo>
                  <a:cubicBezTo>
                    <a:pt x="129" y="63"/>
                    <a:pt x="129" y="63"/>
                    <a:pt x="129" y="63"/>
                  </a:cubicBezTo>
                  <a:cubicBezTo>
                    <a:pt x="127" y="62"/>
                    <a:pt x="125" y="62"/>
                    <a:pt x="123" y="63"/>
                  </a:cubicBezTo>
                  <a:cubicBezTo>
                    <a:pt x="121" y="64"/>
                    <a:pt x="119" y="66"/>
                    <a:pt x="118" y="68"/>
                  </a:cubicBezTo>
                  <a:cubicBezTo>
                    <a:pt x="116" y="70"/>
                    <a:pt x="113" y="72"/>
                    <a:pt x="113" y="72"/>
                  </a:cubicBezTo>
                  <a:cubicBezTo>
                    <a:pt x="111" y="73"/>
                    <a:pt x="108" y="73"/>
                    <a:pt x="106" y="73"/>
                  </a:cubicBezTo>
                  <a:cubicBezTo>
                    <a:pt x="106" y="73"/>
                    <a:pt x="106" y="73"/>
                    <a:pt x="106" y="73"/>
                  </a:cubicBezTo>
                  <a:cubicBezTo>
                    <a:pt x="108" y="72"/>
                    <a:pt x="111" y="71"/>
                    <a:pt x="112" y="70"/>
                  </a:cubicBezTo>
                  <a:cubicBezTo>
                    <a:pt x="113" y="70"/>
                    <a:pt x="113" y="69"/>
                    <a:pt x="114" y="69"/>
                  </a:cubicBezTo>
                  <a:cubicBezTo>
                    <a:pt x="114" y="66"/>
                    <a:pt x="114" y="63"/>
                    <a:pt x="115" y="61"/>
                  </a:cubicBezTo>
                  <a:cubicBezTo>
                    <a:pt x="117" y="58"/>
                    <a:pt x="116" y="54"/>
                    <a:pt x="113" y="51"/>
                  </a:cubicBezTo>
                  <a:cubicBezTo>
                    <a:pt x="112" y="51"/>
                    <a:pt x="111" y="50"/>
                    <a:pt x="110" y="50"/>
                  </a:cubicBezTo>
                  <a:cubicBezTo>
                    <a:pt x="110" y="50"/>
                    <a:pt x="109" y="50"/>
                    <a:pt x="108" y="50"/>
                  </a:cubicBezTo>
                  <a:cubicBezTo>
                    <a:pt x="106" y="50"/>
                    <a:pt x="104" y="50"/>
                    <a:pt x="102" y="49"/>
                  </a:cubicBezTo>
                  <a:cubicBezTo>
                    <a:pt x="102" y="49"/>
                    <a:pt x="102" y="49"/>
                    <a:pt x="102" y="49"/>
                  </a:cubicBezTo>
                  <a:cubicBezTo>
                    <a:pt x="101" y="49"/>
                    <a:pt x="101" y="49"/>
                    <a:pt x="100" y="48"/>
                  </a:cubicBezTo>
                  <a:cubicBezTo>
                    <a:pt x="98" y="47"/>
                    <a:pt x="95" y="45"/>
                    <a:pt x="93" y="44"/>
                  </a:cubicBezTo>
                  <a:cubicBezTo>
                    <a:pt x="91" y="43"/>
                    <a:pt x="90" y="42"/>
                    <a:pt x="88" y="42"/>
                  </a:cubicBezTo>
                  <a:cubicBezTo>
                    <a:pt x="86" y="41"/>
                    <a:pt x="85" y="40"/>
                    <a:pt x="83" y="39"/>
                  </a:cubicBezTo>
                  <a:cubicBezTo>
                    <a:pt x="82" y="38"/>
                    <a:pt x="82" y="38"/>
                    <a:pt x="81" y="37"/>
                  </a:cubicBezTo>
                  <a:cubicBezTo>
                    <a:pt x="81" y="36"/>
                    <a:pt x="80" y="35"/>
                    <a:pt x="80" y="34"/>
                  </a:cubicBezTo>
                  <a:cubicBezTo>
                    <a:pt x="79" y="33"/>
                    <a:pt x="77" y="32"/>
                    <a:pt x="76" y="31"/>
                  </a:cubicBezTo>
                  <a:cubicBezTo>
                    <a:pt x="74" y="31"/>
                    <a:pt x="72" y="31"/>
                    <a:pt x="71" y="31"/>
                  </a:cubicBezTo>
                  <a:cubicBezTo>
                    <a:pt x="69" y="31"/>
                    <a:pt x="67" y="32"/>
                    <a:pt x="66" y="33"/>
                  </a:cubicBezTo>
                  <a:cubicBezTo>
                    <a:pt x="62" y="35"/>
                    <a:pt x="59" y="36"/>
                    <a:pt x="56" y="37"/>
                  </a:cubicBezTo>
                  <a:cubicBezTo>
                    <a:pt x="53" y="38"/>
                    <a:pt x="53" y="38"/>
                    <a:pt x="53" y="38"/>
                  </a:cubicBezTo>
                  <a:cubicBezTo>
                    <a:pt x="52" y="39"/>
                    <a:pt x="51" y="39"/>
                    <a:pt x="51" y="39"/>
                  </a:cubicBezTo>
                  <a:cubicBezTo>
                    <a:pt x="49" y="40"/>
                    <a:pt x="49" y="42"/>
                    <a:pt x="49" y="44"/>
                  </a:cubicBezTo>
                  <a:cubicBezTo>
                    <a:pt x="49" y="47"/>
                    <a:pt x="50" y="51"/>
                    <a:pt x="52" y="54"/>
                  </a:cubicBezTo>
                  <a:cubicBezTo>
                    <a:pt x="52" y="56"/>
                    <a:pt x="52" y="58"/>
                    <a:pt x="51" y="60"/>
                  </a:cubicBezTo>
                  <a:cubicBezTo>
                    <a:pt x="51" y="61"/>
                    <a:pt x="51" y="61"/>
                    <a:pt x="51" y="62"/>
                  </a:cubicBezTo>
                  <a:cubicBezTo>
                    <a:pt x="51" y="63"/>
                    <a:pt x="51" y="64"/>
                    <a:pt x="52" y="65"/>
                  </a:cubicBezTo>
                  <a:cubicBezTo>
                    <a:pt x="53" y="66"/>
                    <a:pt x="54" y="68"/>
                    <a:pt x="55" y="69"/>
                  </a:cubicBezTo>
                  <a:cubicBezTo>
                    <a:pt x="55" y="70"/>
                    <a:pt x="55" y="71"/>
                    <a:pt x="55" y="72"/>
                  </a:cubicBezTo>
                  <a:cubicBezTo>
                    <a:pt x="55" y="73"/>
                    <a:pt x="54" y="74"/>
                    <a:pt x="53" y="74"/>
                  </a:cubicBezTo>
                  <a:cubicBezTo>
                    <a:pt x="52" y="75"/>
                    <a:pt x="51" y="75"/>
                    <a:pt x="50" y="75"/>
                  </a:cubicBezTo>
                  <a:cubicBezTo>
                    <a:pt x="49" y="75"/>
                    <a:pt x="48" y="75"/>
                    <a:pt x="48" y="74"/>
                  </a:cubicBezTo>
                  <a:cubicBezTo>
                    <a:pt x="46" y="73"/>
                    <a:pt x="45" y="71"/>
                    <a:pt x="44" y="70"/>
                  </a:cubicBezTo>
                  <a:cubicBezTo>
                    <a:pt x="43" y="68"/>
                    <a:pt x="43" y="67"/>
                    <a:pt x="42" y="65"/>
                  </a:cubicBezTo>
                  <a:cubicBezTo>
                    <a:pt x="41" y="64"/>
                    <a:pt x="40" y="62"/>
                    <a:pt x="38" y="61"/>
                  </a:cubicBezTo>
                  <a:cubicBezTo>
                    <a:pt x="36" y="61"/>
                    <a:pt x="35" y="61"/>
                    <a:pt x="33" y="61"/>
                  </a:cubicBezTo>
                  <a:cubicBezTo>
                    <a:pt x="31" y="62"/>
                    <a:pt x="29" y="62"/>
                    <a:pt x="28" y="63"/>
                  </a:cubicBezTo>
                  <a:cubicBezTo>
                    <a:pt x="26" y="64"/>
                    <a:pt x="25" y="65"/>
                    <a:pt x="24" y="67"/>
                  </a:cubicBezTo>
                  <a:cubicBezTo>
                    <a:pt x="23" y="69"/>
                    <a:pt x="23" y="70"/>
                    <a:pt x="22" y="72"/>
                  </a:cubicBezTo>
                  <a:cubicBezTo>
                    <a:pt x="21" y="72"/>
                    <a:pt x="21" y="72"/>
                    <a:pt x="21" y="72"/>
                  </a:cubicBezTo>
                  <a:cubicBezTo>
                    <a:pt x="22" y="70"/>
                    <a:pt x="23" y="68"/>
                    <a:pt x="24" y="67"/>
                  </a:cubicBezTo>
                  <a:cubicBezTo>
                    <a:pt x="24" y="65"/>
                    <a:pt x="25" y="63"/>
                    <a:pt x="27" y="62"/>
                  </a:cubicBezTo>
                  <a:cubicBezTo>
                    <a:pt x="29" y="61"/>
                    <a:pt x="31" y="61"/>
                    <a:pt x="32" y="60"/>
                  </a:cubicBezTo>
                  <a:cubicBezTo>
                    <a:pt x="33" y="60"/>
                    <a:pt x="34" y="60"/>
                    <a:pt x="35" y="59"/>
                  </a:cubicBezTo>
                  <a:cubicBezTo>
                    <a:pt x="36" y="59"/>
                    <a:pt x="38" y="59"/>
                    <a:pt x="39" y="60"/>
                  </a:cubicBezTo>
                  <a:cubicBezTo>
                    <a:pt x="40" y="60"/>
                    <a:pt x="41" y="61"/>
                    <a:pt x="41" y="62"/>
                  </a:cubicBezTo>
                  <a:cubicBezTo>
                    <a:pt x="42" y="63"/>
                    <a:pt x="43" y="63"/>
                    <a:pt x="43" y="64"/>
                  </a:cubicBezTo>
                  <a:cubicBezTo>
                    <a:pt x="44" y="66"/>
                    <a:pt x="45" y="67"/>
                    <a:pt x="46" y="69"/>
                  </a:cubicBezTo>
                  <a:cubicBezTo>
                    <a:pt x="47" y="70"/>
                    <a:pt x="48" y="72"/>
                    <a:pt x="49" y="72"/>
                  </a:cubicBezTo>
                  <a:cubicBezTo>
                    <a:pt x="50" y="73"/>
                    <a:pt x="50" y="73"/>
                    <a:pt x="50" y="73"/>
                  </a:cubicBezTo>
                  <a:cubicBezTo>
                    <a:pt x="51" y="73"/>
                    <a:pt x="51" y="73"/>
                    <a:pt x="51" y="73"/>
                  </a:cubicBezTo>
                  <a:cubicBezTo>
                    <a:pt x="52" y="72"/>
                    <a:pt x="52" y="72"/>
                    <a:pt x="52" y="72"/>
                  </a:cubicBezTo>
                  <a:cubicBezTo>
                    <a:pt x="52" y="72"/>
                    <a:pt x="52" y="72"/>
                    <a:pt x="52" y="72"/>
                  </a:cubicBezTo>
                  <a:cubicBezTo>
                    <a:pt x="52" y="72"/>
                    <a:pt x="52" y="72"/>
                    <a:pt x="52" y="71"/>
                  </a:cubicBezTo>
                  <a:cubicBezTo>
                    <a:pt x="52" y="71"/>
                    <a:pt x="52" y="71"/>
                    <a:pt x="52" y="70"/>
                  </a:cubicBezTo>
                  <a:cubicBezTo>
                    <a:pt x="52" y="69"/>
                    <a:pt x="52" y="69"/>
                    <a:pt x="51" y="68"/>
                  </a:cubicBezTo>
                  <a:cubicBezTo>
                    <a:pt x="51" y="68"/>
                    <a:pt x="51" y="68"/>
                    <a:pt x="51" y="67"/>
                  </a:cubicBezTo>
                  <a:cubicBezTo>
                    <a:pt x="50" y="66"/>
                    <a:pt x="50" y="66"/>
                    <a:pt x="50" y="66"/>
                  </a:cubicBezTo>
                  <a:cubicBezTo>
                    <a:pt x="49" y="65"/>
                    <a:pt x="48" y="64"/>
                    <a:pt x="48" y="63"/>
                  </a:cubicBezTo>
                  <a:cubicBezTo>
                    <a:pt x="48" y="62"/>
                    <a:pt x="48" y="61"/>
                    <a:pt x="48" y="60"/>
                  </a:cubicBezTo>
                  <a:cubicBezTo>
                    <a:pt x="48" y="60"/>
                    <a:pt x="48" y="59"/>
                    <a:pt x="49" y="59"/>
                  </a:cubicBezTo>
                  <a:cubicBezTo>
                    <a:pt x="49" y="58"/>
                    <a:pt x="49" y="58"/>
                    <a:pt x="49" y="57"/>
                  </a:cubicBezTo>
                  <a:cubicBezTo>
                    <a:pt x="49" y="56"/>
                    <a:pt x="49" y="56"/>
                    <a:pt x="49" y="55"/>
                  </a:cubicBezTo>
                  <a:cubicBezTo>
                    <a:pt x="48" y="54"/>
                    <a:pt x="48" y="53"/>
                    <a:pt x="47" y="51"/>
                  </a:cubicBezTo>
                  <a:cubicBezTo>
                    <a:pt x="46" y="51"/>
                    <a:pt x="44" y="51"/>
                    <a:pt x="43" y="50"/>
                  </a:cubicBezTo>
                  <a:cubicBezTo>
                    <a:pt x="44" y="50"/>
                    <a:pt x="45" y="50"/>
                    <a:pt x="47" y="49"/>
                  </a:cubicBezTo>
                  <a:cubicBezTo>
                    <a:pt x="46" y="48"/>
                    <a:pt x="46" y="46"/>
                    <a:pt x="46" y="44"/>
                  </a:cubicBezTo>
                  <a:cubicBezTo>
                    <a:pt x="46" y="43"/>
                    <a:pt x="46" y="42"/>
                    <a:pt x="46" y="40"/>
                  </a:cubicBezTo>
                  <a:cubicBezTo>
                    <a:pt x="47" y="39"/>
                    <a:pt x="48" y="38"/>
                    <a:pt x="49" y="37"/>
                  </a:cubicBezTo>
                  <a:cubicBezTo>
                    <a:pt x="49" y="36"/>
                    <a:pt x="50" y="36"/>
                    <a:pt x="50" y="36"/>
                  </a:cubicBezTo>
                  <a:cubicBezTo>
                    <a:pt x="51" y="35"/>
                    <a:pt x="51" y="35"/>
                    <a:pt x="51" y="35"/>
                  </a:cubicBezTo>
                  <a:cubicBezTo>
                    <a:pt x="52" y="35"/>
                    <a:pt x="52" y="35"/>
                    <a:pt x="52" y="35"/>
                  </a:cubicBezTo>
                  <a:cubicBezTo>
                    <a:pt x="51" y="35"/>
                    <a:pt x="51" y="34"/>
                    <a:pt x="51" y="33"/>
                  </a:cubicBezTo>
                  <a:cubicBezTo>
                    <a:pt x="51" y="32"/>
                    <a:pt x="51" y="31"/>
                    <a:pt x="51" y="31"/>
                  </a:cubicBezTo>
                  <a:cubicBezTo>
                    <a:pt x="53" y="28"/>
                    <a:pt x="55" y="27"/>
                    <a:pt x="57" y="26"/>
                  </a:cubicBezTo>
                  <a:cubicBezTo>
                    <a:pt x="57" y="26"/>
                    <a:pt x="57" y="25"/>
                    <a:pt x="57" y="25"/>
                  </a:cubicBezTo>
                  <a:cubicBezTo>
                    <a:pt x="56" y="25"/>
                    <a:pt x="56" y="25"/>
                    <a:pt x="56" y="25"/>
                  </a:cubicBezTo>
                  <a:cubicBezTo>
                    <a:pt x="54" y="25"/>
                    <a:pt x="52" y="25"/>
                    <a:pt x="51" y="25"/>
                  </a:cubicBezTo>
                  <a:cubicBezTo>
                    <a:pt x="49" y="25"/>
                    <a:pt x="47" y="26"/>
                    <a:pt x="45" y="26"/>
                  </a:cubicBezTo>
                  <a:cubicBezTo>
                    <a:pt x="42" y="27"/>
                    <a:pt x="39" y="29"/>
                    <a:pt x="35" y="31"/>
                  </a:cubicBezTo>
                  <a:close/>
                  <a:moveTo>
                    <a:pt x="25" y="101"/>
                  </a:moveTo>
                  <a:cubicBezTo>
                    <a:pt x="23" y="101"/>
                    <a:pt x="22" y="100"/>
                    <a:pt x="21" y="100"/>
                  </a:cubicBezTo>
                  <a:cubicBezTo>
                    <a:pt x="19" y="100"/>
                    <a:pt x="18" y="100"/>
                    <a:pt x="17" y="100"/>
                  </a:cubicBezTo>
                  <a:cubicBezTo>
                    <a:pt x="15" y="100"/>
                    <a:pt x="14" y="101"/>
                    <a:pt x="12" y="100"/>
                  </a:cubicBezTo>
                  <a:cubicBezTo>
                    <a:pt x="11" y="100"/>
                    <a:pt x="9" y="100"/>
                    <a:pt x="8" y="99"/>
                  </a:cubicBezTo>
                  <a:cubicBezTo>
                    <a:pt x="9" y="99"/>
                    <a:pt x="9" y="99"/>
                    <a:pt x="9" y="99"/>
                  </a:cubicBezTo>
                  <a:cubicBezTo>
                    <a:pt x="10" y="99"/>
                    <a:pt x="11" y="99"/>
                    <a:pt x="12" y="99"/>
                  </a:cubicBezTo>
                  <a:cubicBezTo>
                    <a:pt x="14" y="98"/>
                    <a:pt x="15" y="98"/>
                    <a:pt x="17" y="98"/>
                  </a:cubicBezTo>
                  <a:cubicBezTo>
                    <a:pt x="18" y="98"/>
                    <a:pt x="20" y="98"/>
                    <a:pt x="21" y="99"/>
                  </a:cubicBezTo>
                  <a:cubicBezTo>
                    <a:pt x="23" y="99"/>
                    <a:pt x="24" y="100"/>
                    <a:pt x="25" y="100"/>
                  </a:cubicBezTo>
                  <a:lnTo>
                    <a:pt x="25" y="101"/>
                  </a:lnTo>
                  <a:close/>
                  <a:moveTo>
                    <a:pt x="114" y="103"/>
                  </a:moveTo>
                  <a:cubicBezTo>
                    <a:pt x="112" y="103"/>
                    <a:pt x="110" y="103"/>
                    <a:pt x="108" y="104"/>
                  </a:cubicBezTo>
                  <a:cubicBezTo>
                    <a:pt x="106" y="104"/>
                    <a:pt x="105" y="104"/>
                    <a:pt x="104" y="105"/>
                  </a:cubicBezTo>
                  <a:cubicBezTo>
                    <a:pt x="104" y="105"/>
                    <a:pt x="104" y="105"/>
                    <a:pt x="103" y="106"/>
                  </a:cubicBezTo>
                  <a:cubicBezTo>
                    <a:pt x="103" y="106"/>
                    <a:pt x="103" y="107"/>
                    <a:pt x="102" y="107"/>
                  </a:cubicBezTo>
                  <a:cubicBezTo>
                    <a:pt x="101" y="109"/>
                    <a:pt x="99" y="111"/>
                    <a:pt x="97" y="112"/>
                  </a:cubicBezTo>
                  <a:cubicBezTo>
                    <a:pt x="98" y="117"/>
                    <a:pt x="99" y="122"/>
                    <a:pt x="99" y="126"/>
                  </a:cubicBezTo>
                  <a:cubicBezTo>
                    <a:pt x="99" y="126"/>
                    <a:pt x="99" y="126"/>
                    <a:pt x="99" y="126"/>
                  </a:cubicBezTo>
                  <a:cubicBezTo>
                    <a:pt x="98" y="125"/>
                    <a:pt x="98" y="124"/>
                    <a:pt x="98" y="123"/>
                  </a:cubicBezTo>
                  <a:cubicBezTo>
                    <a:pt x="97" y="122"/>
                    <a:pt x="97" y="120"/>
                    <a:pt x="97" y="119"/>
                  </a:cubicBezTo>
                  <a:cubicBezTo>
                    <a:pt x="96" y="118"/>
                    <a:pt x="96" y="117"/>
                    <a:pt x="96" y="116"/>
                  </a:cubicBezTo>
                  <a:cubicBezTo>
                    <a:pt x="96" y="115"/>
                    <a:pt x="96" y="114"/>
                    <a:pt x="95" y="114"/>
                  </a:cubicBezTo>
                  <a:cubicBezTo>
                    <a:pt x="93" y="114"/>
                    <a:pt x="91" y="115"/>
                    <a:pt x="90" y="116"/>
                  </a:cubicBezTo>
                  <a:cubicBezTo>
                    <a:pt x="89" y="116"/>
                    <a:pt x="88" y="116"/>
                    <a:pt x="88" y="117"/>
                  </a:cubicBezTo>
                  <a:cubicBezTo>
                    <a:pt x="88" y="117"/>
                    <a:pt x="88" y="117"/>
                    <a:pt x="88" y="117"/>
                  </a:cubicBezTo>
                  <a:cubicBezTo>
                    <a:pt x="88" y="117"/>
                    <a:pt x="88" y="117"/>
                    <a:pt x="88" y="117"/>
                  </a:cubicBezTo>
                  <a:cubicBezTo>
                    <a:pt x="88" y="117"/>
                    <a:pt x="88" y="117"/>
                    <a:pt x="88" y="117"/>
                  </a:cubicBezTo>
                  <a:cubicBezTo>
                    <a:pt x="87" y="117"/>
                    <a:pt x="87" y="117"/>
                    <a:pt x="87" y="117"/>
                  </a:cubicBezTo>
                  <a:cubicBezTo>
                    <a:pt x="87" y="117"/>
                    <a:pt x="87" y="117"/>
                    <a:pt x="87" y="117"/>
                  </a:cubicBezTo>
                  <a:cubicBezTo>
                    <a:pt x="87" y="117"/>
                    <a:pt x="87" y="117"/>
                    <a:pt x="87" y="117"/>
                  </a:cubicBezTo>
                  <a:cubicBezTo>
                    <a:pt x="86" y="117"/>
                    <a:pt x="86" y="117"/>
                    <a:pt x="86" y="117"/>
                  </a:cubicBezTo>
                  <a:cubicBezTo>
                    <a:pt x="86" y="116"/>
                    <a:pt x="85" y="116"/>
                    <a:pt x="85" y="116"/>
                  </a:cubicBezTo>
                  <a:cubicBezTo>
                    <a:pt x="84" y="115"/>
                    <a:pt x="82" y="115"/>
                    <a:pt x="81" y="114"/>
                  </a:cubicBezTo>
                  <a:cubicBezTo>
                    <a:pt x="80" y="113"/>
                    <a:pt x="78" y="112"/>
                    <a:pt x="78" y="112"/>
                  </a:cubicBezTo>
                  <a:cubicBezTo>
                    <a:pt x="76" y="111"/>
                    <a:pt x="73" y="111"/>
                    <a:pt x="71" y="112"/>
                  </a:cubicBezTo>
                  <a:cubicBezTo>
                    <a:pt x="69" y="112"/>
                    <a:pt x="67" y="112"/>
                    <a:pt x="64" y="113"/>
                  </a:cubicBezTo>
                  <a:cubicBezTo>
                    <a:pt x="66" y="112"/>
                    <a:pt x="69" y="112"/>
                    <a:pt x="71" y="111"/>
                  </a:cubicBezTo>
                  <a:cubicBezTo>
                    <a:pt x="73" y="111"/>
                    <a:pt x="75" y="111"/>
                    <a:pt x="76" y="110"/>
                  </a:cubicBezTo>
                  <a:cubicBezTo>
                    <a:pt x="73" y="108"/>
                    <a:pt x="70" y="107"/>
                    <a:pt x="66" y="106"/>
                  </a:cubicBezTo>
                  <a:cubicBezTo>
                    <a:pt x="72" y="106"/>
                    <a:pt x="81" y="112"/>
                    <a:pt x="82" y="113"/>
                  </a:cubicBezTo>
                  <a:cubicBezTo>
                    <a:pt x="83" y="113"/>
                    <a:pt x="84" y="114"/>
                    <a:pt x="86" y="115"/>
                  </a:cubicBezTo>
                  <a:cubicBezTo>
                    <a:pt x="86" y="115"/>
                    <a:pt x="86" y="115"/>
                    <a:pt x="86" y="115"/>
                  </a:cubicBezTo>
                  <a:cubicBezTo>
                    <a:pt x="87" y="115"/>
                    <a:pt x="87" y="115"/>
                    <a:pt x="87" y="115"/>
                  </a:cubicBezTo>
                  <a:cubicBezTo>
                    <a:pt x="87" y="115"/>
                    <a:pt x="87" y="115"/>
                    <a:pt x="87" y="115"/>
                  </a:cubicBezTo>
                  <a:cubicBezTo>
                    <a:pt x="87" y="115"/>
                    <a:pt x="87" y="115"/>
                    <a:pt x="87" y="115"/>
                  </a:cubicBezTo>
                  <a:cubicBezTo>
                    <a:pt x="87" y="115"/>
                    <a:pt x="88" y="114"/>
                    <a:pt x="89" y="114"/>
                  </a:cubicBezTo>
                  <a:cubicBezTo>
                    <a:pt x="91" y="113"/>
                    <a:pt x="93" y="112"/>
                    <a:pt x="95" y="111"/>
                  </a:cubicBezTo>
                  <a:cubicBezTo>
                    <a:pt x="95" y="111"/>
                    <a:pt x="95" y="111"/>
                    <a:pt x="95" y="111"/>
                  </a:cubicBezTo>
                  <a:cubicBezTo>
                    <a:pt x="96" y="110"/>
                    <a:pt x="96" y="110"/>
                    <a:pt x="96" y="110"/>
                  </a:cubicBezTo>
                  <a:cubicBezTo>
                    <a:pt x="97" y="109"/>
                    <a:pt x="99" y="107"/>
                    <a:pt x="100" y="106"/>
                  </a:cubicBezTo>
                  <a:cubicBezTo>
                    <a:pt x="101" y="105"/>
                    <a:pt x="101" y="105"/>
                    <a:pt x="101" y="105"/>
                  </a:cubicBezTo>
                  <a:cubicBezTo>
                    <a:pt x="102" y="104"/>
                    <a:pt x="102" y="104"/>
                    <a:pt x="102" y="104"/>
                  </a:cubicBezTo>
                  <a:cubicBezTo>
                    <a:pt x="102" y="104"/>
                    <a:pt x="102" y="104"/>
                    <a:pt x="102" y="104"/>
                  </a:cubicBezTo>
                  <a:cubicBezTo>
                    <a:pt x="102" y="103"/>
                    <a:pt x="103" y="103"/>
                    <a:pt x="103" y="103"/>
                  </a:cubicBezTo>
                  <a:cubicBezTo>
                    <a:pt x="103" y="103"/>
                    <a:pt x="104" y="103"/>
                    <a:pt x="104" y="103"/>
                  </a:cubicBezTo>
                  <a:cubicBezTo>
                    <a:pt x="102" y="101"/>
                    <a:pt x="100" y="100"/>
                    <a:pt x="98" y="99"/>
                  </a:cubicBezTo>
                  <a:cubicBezTo>
                    <a:pt x="95" y="98"/>
                    <a:pt x="92" y="97"/>
                    <a:pt x="89" y="96"/>
                  </a:cubicBezTo>
                  <a:cubicBezTo>
                    <a:pt x="88" y="96"/>
                    <a:pt x="88" y="96"/>
                    <a:pt x="87" y="96"/>
                  </a:cubicBezTo>
                  <a:cubicBezTo>
                    <a:pt x="86" y="96"/>
                    <a:pt x="85" y="95"/>
                    <a:pt x="84" y="95"/>
                  </a:cubicBezTo>
                  <a:cubicBezTo>
                    <a:pt x="83" y="95"/>
                    <a:pt x="82" y="94"/>
                    <a:pt x="80" y="94"/>
                  </a:cubicBezTo>
                  <a:cubicBezTo>
                    <a:pt x="80" y="94"/>
                    <a:pt x="80" y="94"/>
                    <a:pt x="80" y="95"/>
                  </a:cubicBezTo>
                  <a:cubicBezTo>
                    <a:pt x="81" y="96"/>
                    <a:pt x="81" y="97"/>
                    <a:pt x="81" y="98"/>
                  </a:cubicBezTo>
                  <a:cubicBezTo>
                    <a:pt x="83" y="101"/>
                    <a:pt x="84" y="102"/>
                    <a:pt x="87" y="104"/>
                  </a:cubicBezTo>
                  <a:cubicBezTo>
                    <a:pt x="84" y="103"/>
                    <a:pt x="82" y="101"/>
                    <a:pt x="81" y="99"/>
                  </a:cubicBezTo>
                  <a:cubicBezTo>
                    <a:pt x="80" y="98"/>
                    <a:pt x="80" y="96"/>
                    <a:pt x="79" y="95"/>
                  </a:cubicBezTo>
                  <a:cubicBezTo>
                    <a:pt x="79" y="94"/>
                    <a:pt x="79" y="93"/>
                    <a:pt x="79" y="93"/>
                  </a:cubicBezTo>
                  <a:cubicBezTo>
                    <a:pt x="78" y="92"/>
                    <a:pt x="76" y="90"/>
                    <a:pt x="76" y="88"/>
                  </a:cubicBezTo>
                  <a:cubicBezTo>
                    <a:pt x="75" y="86"/>
                    <a:pt x="75" y="84"/>
                    <a:pt x="75" y="83"/>
                  </a:cubicBezTo>
                  <a:cubicBezTo>
                    <a:pt x="75" y="81"/>
                    <a:pt x="75" y="81"/>
                    <a:pt x="75" y="81"/>
                  </a:cubicBezTo>
                  <a:cubicBezTo>
                    <a:pt x="74" y="83"/>
                    <a:pt x="73" y="86"/>
                    <a:pt x="71" y="89"/>
                  </a:cubicBezTo>
                  <a:cubicBezTo>
                    <a:pt x="71" y="90"/>
                    <a:pt x="70" y="90"/>
                    <a:pt x="70" y="91"/>
                  </a:cubicBezTo>
                  <a:cubicBezTo>
                    <a:pt x="69" y="91"/>
                    <a:pt x="69" y="91"/>
                    <a:pt x="69" y="92"/>
                  </a:cubicBezTo>
                  <a:cubicBezTo>
                    <a:pt x="68" y="92"/>
                    <a:pt x="68" y="92"/>
                    <a:pt x="68" y="92"/>
                  </a:cubicBezTo>
                  <a:cubicBezTo>
                    <a:pt x="66" y="93"/>
                    <a:pt x="65" y="94"/>
                    <a:pt x="64" y="95"/>
                  </a:cubicBezTo>
                  <a:cubicBezTo>
                    <a:pt x="61" y="96"/>
                    <a:pt x="57" y="97"/>
                    <a:pt x="53" y="95"/>
                  </a:cubicBezTo>
                  <a:cubicBezTo>
                    <a:pt x="52" y="95"/>
                    <a:pt x="51" y="95"/>
                    <a:pt x="51" y="94"/>
                  </a:cubicBezTo>
                  <a:cubicBezTo>
                    <a:pt x="50" y="94"/>
                    <a:pt x="50" y="94"/>
                    <a:pt x="50" y="93"/>
                  </a:cubicBezTo>
                  <a:cubicBezTo>
                    <a:pt x="49" y="93"/>
                    <a:pt x="49" y="93"/>
                    <a:pt x="49" y="92"/>
                  </a:cubicBezTo>
                  <a:cubicBezTo>
                    <a:pt x="48" y="91"/>
                    <a:pt x="47" y="90"/>
                    <a:pt x="46" y="89"/>
                  </a:cubicBezTo>
                  <a:cubicBezTo>
                    <a:pt x="44" y="87"/>
                    <a:pt x="42" y="85"/>
                    <a:pt x="40" y="83"/>
                  </a:cubicBezTo>
                  <a:cubicBezTo>
                    <a:pt x="39" y="81"/>
                    <a:pt x="37" y="79"/>
                    <a:pt x="36" y="77"/>
                  </a:cubicBezTo>
                  <a:cubicBezTo>
                    <a:pt x="36" y="82"/>
                    <a:pt x="36" y="87"/>
                    <a:pt x="36" y="91"/>
                  </a:cubicBezTo>
                  <a:cubicBezTo>
                    <a:pt x="36" y="93"/>
                    <a:pt x="36" y="94"/>
                    <a:pt x="36" y="96"/>
                  </a:cubicBezTo>
                  <a:cubicBezTo>
                    <a:pt x="36" y="97"/>
                    <a:pt x="37" y="98"/>
                    <a:pt x="38" y="99"/>
                  </a:cubicBezTo>
                  <a:cubicBezTo>
                    <a:pt x="39" y="102"/>
                    <a:pt x="41" y="104"/>
                    <a:pt x="43" y="106"/>
                  </a:cubicBezTo>
                  <a:cubicBezTo>
                    <a:pt x="43" y="106"/>
                    <a:pt x="43" y="106"/>
                    <a:pt x="43" y="106"/>
                  </a:cubicBezTo>
                  <a:cubicBezTo>
                    <a:pt x="40" y="105"/>
                    <a:pt x="38" y="103"/>
                    <a:pt x="36" y="100"/>
                  </a:cubicBezTo>
                  <a:cubicBezTo>
                    <a:pt x="35" y="99"/>
                    <a:pt x="35" y="98"/>
                    <a:pt x="34" y="96"/>
                  </a:cubicBezTo>
                  <a:cubicBezTo>
                    <a:pt x="34" y="96"/>
                    <a:pt x="34" y="97"/>
                    <a:pt x="34" y="97"/>
                  </a:cubicBezTo>
                  <a:cubicBezTo>
                    <a:pt x="33" y="97"/>
                    <a:pt x="32" y="97"/>
                    <a:pt x="31" y="97"/>
                  </a:cubicBezTo>
                  <a:cubicBezTo>
                    <a:pt x="30" y="97"/>
                    <a:pt x="28" y="97"/>
                    <a:pt x="26" y="96"/>
                  </a:cubicBezTo>
                  <a:cubicBezTo>
                    <a:pt x="23" y="95"/>
                    <a:pt x="20" y="94"/>
                    <a:pt x="18" y="92"/>
                  </a:cubicBezTo>
                  <a:cubicBezTo>
                    <a:pt x="16" y="90"/>
                    <a:pt x="15" y="89"/>
                    <a:pt x="14" y="88"/>
                  </a:cubicBezTo>
                  <a:cubicBezTo>
                    <a:pt x="14" y="87"/>
                    <a:pt x="14" y="87"/>
                    <a:pt x="14" y="87"/>
                  </a:cubicBezTo>
                  <a:cubicBezTo>
                    <a:pt x="13" y="87"/>
                    <a:pt x="12" y="86"/>
                    <a:pt x="11" y="86"/>
                  </a:cubicBezTo>
                  <a:cubicBezTo>
                    <a:pt x="9" y="85"/>
                    <a:pt x="8" y="83"/>
                    <a:pt x="6" y="82"/>
                  </a:cubicBezTo>
                  <a:cubicBezTo>
                    <a:pt x="8" y="83"/>
                    <a:pt x="9" y="84"/>
                    <a:pt x="11" y="85"/>
                  </a:cubicBezTo>
                  <a:cubicBezTo>
                    <a:pt x="12" y="85"/>
                    <a:pt x="12" y="85"/>
                    <a:pt x="13" y="85"/>
                  </a:cubicBezTo>
                  <a:cubicBezTo>
                    <a:pt x="12" y="85"/>
                    <a:pt x="12" y="84"/>
                    <a:pt x="11" y="83"/>
                  </a:cubicBezTo>
                  <a:cubicBezTo>
                    <a:pt x="11" y="82"/>
                    <a:pt x="10" y="80"/>
                    <a:pt x="10" y="78"/>
                  </a:cubicBezTo>
                  <a:cubicBezTo>
                    <a:pt x="10" y="76"/>
                    <a:pt x="10" y="74"/>
                    <a:pt x="10" y="73"/>
                  </a:cubicBezTo>
                  <a:cubicBezTo>
                    <a:pt x="11" y="71"/>
                    <a:pt x="11" y="69"/>
                    <a:pt x="12" y="68"/>
                  </a:cubicBezTo>
                  <a:cubicBezTo>
                    <a:pt x="13" y="67"/>
                    <a:pt x="14" y="66"/>
                    <a:pt x="14" y="65"/>
                  </a:cubicBezTo>
                  <a:cubicBezTo>
                    <a:pt x="14" y="65"/>
                    <a:pt x="13" y="65"/>
                    <a:pt x="13" y="65"/>
                  </a:cubicBezTo>
                  <a:cubicBezTo>
                    <a:pt x="12" y="65"/>
                    <a:pt x="11" y="64"/>
                    <a:pt x="11" y="64"/>
                  </a:cubicBezTo>
                  <a:cubicBezTo>
                    <a:pt x="12" y="65"/>
                    <a:pt x="14" y="65"/>
                    <a:pt x="15" y="64"/>
                  </a:cubicBezTo>
                  <a:cubicBezTo>
                    <a:pt x="15" y="64"/>
                    <a:pt x="15" y="64"/>
                    <a:pt x="15" y="64"/>
                  </a:cubicBezTo>
                  <a:cubicBezTo>
                    <a:pt x="17" y="61"/>
                    <a:pt x="19" y="59"/>
                    <a:pt x="22" y="57"/>
                  </a:cubicBezTo>
                  <a:cubicBezTo>
                    <a:pt x="23" y="56"/>
                    <a:pt x="24" y="54"/>
                    <a:pt x="25" y="53"/>
                  </a:cubicBezTo>
                  <a:cubicBezTo>
                    <a:pt x="27" y="52"/>
                    <a:pt x="27" y="52"/>
                    <a:pt x="27" y="52"/>
                  </a:cubicBezTo>
                  <a:cubicBezTo>
                    <a:pt x="26" y="52"/>
                    <a:pt x="25" y="52"/>
                    <a:pt x="24" y="52"/>
                  </a:cubicBezTo>
                  <a:cubicBezTo>
                    <a:pt x="23" y="51"/>
                    <a:pt x="21" y="51"/>
                    <a:pt x="20" y="51"/>
                  </a:cubicBezTo>
                  <a:cubicBezTo>
                    <a:pt x="21" y="51"/>
                    <a:pt x="23" y="51"/>
                    <a:pt x="24" y="51"/>
                  </a:cubicBezTo>
                  <a:cubicBezTo>
                    <a:pt x="25" y="50"/>
                    <a:pt x="27" y="51"/>
                    <a:pt x="29" y="51"/>
                  </a:cubicBezTo>
                  <a:cubicBezTo>
                    <a:pt x="29" y="51"/>
                    <a:pt x="29" y="51"/>
                    <a:pt x="29" y="50"/>
                  </a:cubicBezTo>
                  <a:cubicBezTo>
                    <a:pt x="31" y="50"/>
                    <a:pt x="33" y="50"/>
                    <a:pt x="34" y="50"/>
                  </a:cubicBezTo>
                  <a:cubicBezTo>
                    <a:pt x="36" y="50"/>
                    <a:pt x="37" y="50"/>
                    <a:pt x="39" y="50"/>
                  </a:cubicBezTo>
                  <a:cubicBezTo>
                    <a:pt x="39" y="50"/>
                    <a:pt x="39" y="50"/>
                    <a:pt x="39" y="50"/>
                  </a:cubicBezTo>
                  <a:cubicBezTo>
                    <a:pt x="36" y="51"/>
                    <a:pt x="33" y="51"/>
                    <a:pt x="30" y="52"/>
                  </a:cubicBezTo>
                  <a:cubicBezTo>
                    <a:pt x="29" y="52"/>
                    <a:pt x="29" y="53"/>
                    <a:pt x="28" y="53"/>
                  </a:cubicBezTo>
                  <a:cubicBezTo>
                    <a:pt x="27" y="55"/>
                    <a:pt x="27" y="55"/>
                    <a:pt x="27" y="55"/>
                  </a:cubicBezTo>
                  <a:cubicBezTo>
                    <a:pt x="26" y="56"/>
                    <a:pt x="25" y="57"/>
                    <a:pt x="24" y="58"/>
                  </a:cubicBezTo>
                  <a:cubicBezTo>
                    <a:pt x="22" y="61"/>
                    <a:pt x="20" y="63"/>
                    <a:pt x="18" y="66"/>
                  </a:cubicBezTo>
                  <a:cubicBezTo>
                    <a:pt x="16" y="68"/>
                    <a:pt x="14" y="70"/>
                    <a:pt x="13" y="73"/>
                  </a:cubicBezTo>
                  <a:cubicBezTo>
                    <a:pt x="12" y="76"/>
                    <a:pt x="13" y="79"/>
                    <a:pt x="14" y="82"/>
                  </a:cubicBezTo>
                  <a:cubicBezTo>
                    <a:pt x="15" y="84"/>
                    <a:pt x="16" y="85"/>
                    <a:pt x="17" y="86"/>
                  </a:cubicBezTo>
                  <a:cubicBezTo>
                    <a:pt x="17" y="87"/>
                    <a:pt x="18" y="89"/>
                    <a:pt x="19" y="90"/>
                  </a:cubicBezTo>
                  <a:cubicBezTo>
                    <a:pt x="21" y="92"/>
                    <a:pt x="24" y="94"/>
                    <a:pt x="27" y="95"/>
                  </a:cubicBezTo>
                  <a:cubicBezTo>
                    <a:pt x="28" y="95"/>
                    <a:pt x="30" y="96"/>
                    <a:pt x="31" y="96"/>
                  </a:cubicBezTo>
                  <a:cubicBezTo>
                    <a:pt x="32" y="96"/>
                    <a:pt x="33" y="96"/>
                    <a:pt x="34" y="96"/>
                  </a:cubicBezTo>
                  <a:cubicBezTo>
                    <a:pt x="34" y="94"/>
                    <a:pt x="34" y="93"/>
                    <a:pt x="34" y="92"/>
                  </a:cubicBezTo>
                  <a:cubicBezTo>
                    <a:pt x="34" y="89"/>
                    <a:pt x="34" y="86"/>
                    <a:pt x="34" y="83"/>
                  </a:cubicBezTo>
                  <a:cubicBezTo>
                    <a:pt x="34" y="81"/>
                    <a:pt x="35" y="79"/>
                    <a:pt x="35" y="76"/>
                  </a:cubicBezTo>
                  <a:cubicBezTo>
                    <a:pt x="35" y="76"/>
                    <a:pt x="35" y="76"/>
                    <a:pt x="35" y="76"/>
                  </a:cubicBezTo>
                  <a:cubicBezTo>
                    <a:pt x="34" y="75"/>
                    <a:pt x="34" y="75"/>
                    <a:pt x="34" y="75"/>
                  </a:cubicBezTo>
                  <a:cubicBezTo>
                    <a:pt x="34" y="75"/>
                    <a:pt x="34" y="75"/>
                    <a:pt x="34" y="75"/>
                  </a:cubicBezTo>
                  <a:cubicBezTo>
                    <a:pt x="34" y="74"/>
                    <a:pt x="34" y="74"/>
                    <a:pt x="34" y="74"/>
                  </a:cubicBezTo>
                  <a:cubicBezTo>
                    <a:pt x="33" y="74"/>
                    <a:pt x="33" y="74"/>
                    <a:pt x="32" y="73"/>
                  </a:cubicBezTo>
                  <a:cubicBezTo>
                    <a:pt x="31" y="73"/>
                    <a:pt x="30" y="73"/>
                    <a:pt x="28" y="72"/>
                  </a:cubicBezTo>
                  <a:cubicBezTo>
                    <a:pt x="28" y="72"/>
                    <a:pt x="28" y="72"/>
                    <a:pt x="28" y="72"/>
                  </a:cubicBezTo>
                  <a:cubicBezTo>
                    <a:pt x="30" y="72"/>
                    <a:pt x="31" y="72"/>
                    <a:pt x="32" y="72"/>
                  </a:cubicBezTo>
                  <a:cubicBezTo>
                    <a:pt x="33" y="72"/>
                    <a:pt x="34" y="73"/>
                    <a:pt x="34" y="73"/>
                  </a:cubicBezTo>
                  <a:cubicBezTo>
                    <a:pt x="35" y="74"/>
                    <a:pt x="36" y="74"/>
                    <a:pt x="36" y="75"/>
                  </a:cubicBezTo>
                  <a:cubicBezTo>
                    <a:pt x="42" y="81"/>
                    <a:pt x="42" y="81"/>
                    <a:pt x="42" y="81"/>
                  </a:cubicBezTo>
                  <a:cubicBezTo>
                    <a:pt x="44" y="83"/>
                    <a:pt x="46" y="85"/>
                    <a:pt x="48" y="87"/>
                  </a:cubicBezTo>
                  <a:cubicBezTo>
                    <a:pt x="49" y="88"/>
                    <a:pt x="50" y="89"/>
                    <a:pt x="51" y="90"/>
                  </a:cubicBezTo>
                  <a:cubicBezTo>
                    <a:pt x="52" y="91"/>
                    <a:pt x="53" y="92"/>
                    <a:pt x="54" y="92"/>
                  </a:cubicBezTo>
                  <a:cubicBezTo>
                    <a:pt x="57" y="93"/>
                    <a:pt x="60" y="93"/>
                    <a:pt x="62" y="92"/>
                  </a:cubicBezTo>
                  <a:cubicBezTo>
                    <a:pt x="64" y="91"/>
                    <a:pt x="65" y="91"/>
                    <a:pt x="66" y="90"/>
                  </a:cubicBezTo>
                  <a:cubicBezTo>
                    <a:pt x="67" y="89"/>
                    <a:pt x="68" y="88"/>
                    <a:pt x="69" y="87"/>
                  </a:cubicBezTo>
                  <a:cubicBezTo>
                    <a:pt x="71" y="85"/>
                    <a:pt x="72" y="82"/>
                    <a:pt x="73" y="80"/>
                  </a:cubicBezTo>
                  <a:cubicBezTo>
                    <a:pt x="74" y="79"/>
                    <a:pt x="74" y="78"/>
                    <a:pt x="74" y="76"/>
                  </a:cubicBezTo>
                  <a:cubicBezTo>
                    <a:pt x="74" y="75"/>
                    <a:pt x="74" y="74"/>
                    <a:pt x="74" y="73"/>
                  </a:cubicBezTo>
                  <a:cubicBezTo>
                    <a:pt x="74" y="70"/>
                    <a:pt x="73" y="67"/>
                    <a:pt x="72" y="64"/>
                  </a:cubicBezTo>
                  <a:cubicBezTo>
                    <a:pt x="71" y="61"/>
                    <a:pt x="70" y="58"/>
                    <a:pt x="69" y="56"/>
                  </a:cubicBezTo>
                  <a:cubicBezTo>
                    <a:pt x="68" y="53"/>
                    <a:pt x="66" y="50"/>
                    <a:pt x="64" y="47"/>
                  </a:cubicBezTo>
                  <a:cubicBezTo>
                    <a:pt x="64" y="47"/>
                    <a:pt x="64" y="47"/>
                    <a:pt x="64" y="47"/>
                  </a:cubicBezTo>
                  <a:cubicBezTo>
                    <a:pt x="66" y="49"/>
                    <a:pt x="68" y="52"/>
                    <a:pt x="70" y="55"/>
                  </a:cubicBezTo>
                  <a:cubicBezTo>
                    <a:pt x="70" y="53"/>
                    <a:pt x="70" y="52"/>
                    <a:pt x="69" y="50"/>
                  </a:cubicBezTo>
                  <a:cubicBezTo>
                    <a:pt x="69" y="48"/>
                    <a:pt x="69" y="46"/>
                    <a:pt x="68" y="43"/>
                  </a:cubicBezTo>
                  <a:cubicBezTo>
                    <a:pt x="69" y="45"/>
                    <a:pt x="70" y="48"/>
                    <a:pt x="70" y="50"/>
                  </a:cubicBezTo>
                  <a:cubicBezTo>
                    <a:pt x="71" y="52"/>
                    <a:pt x="71" y="55"/>
                    <a:pt x="72" y="57"/>
                  </a:cubicBezTo>
                  <a:cubicBezTo>
                    <a:pt x="72" y="57"/>
                    <a:pt x="73" y="61"/>
                    <a:pt x="74" y="64"/>
                  </a:cubicBezTo>
                  <a:cubicBezTo>
                    <a:pt x="75" y="67"/>
                    <a:pt x="76" y="70"/>
                    <a:pt x="76" y="73"/>
                  </a:cubicBezTo>
                  <a:cubicBezTo>
                    <a:pt x="77" y="76"/>
                    <a:pt x="77" y="79"/>
                    <a:pt x="78" y="83"/>
                  </a:cubicBezTo>
                  <a:cubicBezTo>
                    <a:pt x="78" y="84"/>
                    <a:pt x="78" y="86"/>
                    <a:pt x="78" y="87"/>
                  </a:cubicBezTo>
                  <a:cubicBezTo>
                    <a:pt x="79" y="89"/>
                    <a:pt x="79" y="90"/>
                    <a:pt x="81" y="91"/>
                  </a:cubicBezTo>
                  <a:cubicBezTo>
                    <a:pt x="81" y="91"/>
                    <a:pt x="81" y="91"/>
                    <a:pt x="81" y="91"/>
                  </a:cubicBezTo>
                  <a:cubicBezTo>
                    <a:pt x="81" y="91"/>
                    <a:pt x="81" y="91"/>
                    <a:pt x="81" y="91"/>
                  </a:cubicBezTo>
                  <a:cubicBezTo>
                    <a:pt x="82" y="92"/>
                    <a:pt x="83" y="93"/>
                    <a:pt x="85" y="93"/>
                  </a:cubicBezTo>
                  <a:cubicBezTo>
                    <a:pt x="86" y="94"/>
                    <a:pt x="88" y="94"/>
                    <a:pt x="90" y="94"/>
                  </a:cubicBezTo>
                  <a:cubicBezTo>
                    <a:pt x="95" y="96"/>
                    <a:pt x="100" y="99"/>
                    <a:pt x="104" y="102"/>
                  </a:cubicBezTo>
                  <a:cubicBezTo>
                    <a:pt x="105" y="102"/>
                    <a:pt x="106" y="102"/>
                    <a:pt x="107" y="102"/>
                  </a:cubicBezTo>
                  <a:cubicBezTo>
                    <a:pt x="108" y="102"/>
                    <a:pt x="110" y="102"/>
                    <a:pt x="111" y="102"/>
                  </a:cubicBezTo>
                  <a:cubicBezTo>
                    <a:pt x="112" y="102"/>
                    <a:pt x="113" y="102"/>
                    <a:pt x="114" y="102"/>
                  </a:cubicBezTo>
                  <a:cubicBezTo>
                    <a:pt x="115" y="102"/>
                    <a:pt x="117" y="102"/>
                    <a:pt x="118" y="102"/>
                  </a:cubicBezTo>
                  <a:cubicBezTo>
                    <a:pt x="119" y="103"/>
                    <a:pt x="120" y="103"/>
                    <a:pt x="121" y="103"/>
                  </a:cubicBezTo>
                  <a:cubicBezTo>
                    <a:pt x="121" y="103"/>
                    <a:pt x="121" y="103"/>
                    <a:pt x="121" y="103"/>
                  </a:cubicBezTo>
                  <a:lnTo>
                    <a:pt x="114" y="103"/>
                  </a:lnTo>
                  <a:close/>
                  <a:moveTo>
                    <a:pt x="132" y="126"/>
                  </a:moveTo>
                  <a:cubicBezTo>
                    <a:pt x="131" y="126"/>
                    <a:pt x="131" y="126"/>
                    <a:pt x="130" y="126"/>
                  </a:cubicBezTo>
                  <a:cubicBezTo>
                    <a:pt x="129" y="126"/>
                    <a:pt x="128" y="126"/>
                    <a:pt x="127" y="126"/>
                  </a:cubicBezTo>
                  <a:cubicBezTo>
                    <a:pt x="126" y="126"/>
                    <a:pt x="126" y="125"/>
                    <a:pt x="125" y="125"/>
                  </a:cubicBezTo>
                  <a:cubicBezTo>
                    <a:pt x="123" y="124"/>
                    <a:pt x="122" y="124"/>
                    <a:pt x="121" y="123"/>
                  </a:cubicBezTo>
                  <a:cubicBezTo>
                    <a:pt x="120" y="124"/>
                    <a:pt x="120" y="124"/>
                    <a:pt x="120" y="125"/>
                  </a:cubicBezTo>
                  <a:cubicBezTo>
                    <a:pt x="119" y="126"/>
                    <a:pt x="118" y="127"/>
                    <a:pt x="116" y="127"/>
                  </a:cubicBezTo>
                  <a:cubicBezTo>
                    <a:pt x="116" y="127"/>
                    <a:pt x="116" y="127"/>
                    <a:pt x="116" y="127"/>
                  </a:cubicBezTo>
                  <a:cubicBezTo>
                    <a:pt x="118" y="125"/>
                    <a:pt x="119" y="123"/>
                    <a:pt x="119" y="121"/>
                  </a:cubicBezTo>
                  <a:cubicBezTo>
                    <a:pt x="120" y="120"/>
                    <a:pt x="119" y="119"/>
                    <a:pt x="119" y="118"/>
                  </a:cubicBezTo>
                  <a:cubicBezTo>
                    <a:pt x="118" y="117"/>
                    <a:pt x="117" y="116"/>
                    <a:pt x="116" y="115"/>
                  </a:cubicBezTo>
                  <a:cubicBezTo>
                    <a:pt x="116" y="115"/>
                    <a:pt x="116" y="115"/>
                    <a:pt x="116" y="115"/>
                  </a:cubicBezTo>
                  <a:cubicBezTo>
                    <a:pt x="118" y="115"/>
                    <a:pt x="119" y="116"/>
                    <a:pt x="120" y="117"/>
                  </a:cubicBezTo>
                  <a:cubicBezTo>
                    <a:pt x="121" y="118"/>
                    <a:pt x="121" y="119"/>
                    <a:pt x="121" y="121"/>
                  </a:cubicBezTo>
                  <a:cubicBezTo>
                    <a:pt x="121" y="121"/>
                    <a:pt x="121" y="122"/>
                    <a:pt x="121" y="122"/>
                  </a:cubicBezTo>
                  <a:cubicBezTo>
                    <a:pt x="122" y="122"/>
                    <a:pt x="124" y="123"/>
                    <a:pt x="125" y="123"/>
                  </a:cubicBezTo>
                  <a:cubicBezTo>
                    <a:pt x="126" y="123"/>
                    <a:pt x="127" y="123"/>
                    <a:pt x="128" y="123"/>
                  </a:cubicBezTo>
                  <a:cubicBezTo>
                    <a:pt x="130" y="123"/>
                    <a:pt x="133" y="122"/>
                    <a:pt x="133" y="122"/>
                  </a:cubicBezTo>
                  <a:cubicBezTo>
                    <a:pt x="134" y="122"/>
                    <a:pt x="135" y="122"/>
                    <a:pt x="136" y="122"/>
                  </a:cubicBezTo>
                  <a:cubicBezTo>
                    <a:pt x="137" y="121"/>
                    <a:pt x="139" y="121"/>
                    <a:pt x="141" y="120"/>
                  </a:cubicBezTo>
                  <a:cubicBezTo>
                    <a:pt x="139" y="121"/>
                    <a:pt x="138" y="122"/>
                    <a:pt x="136" y="123"/>
                  </a:cubicBezTo>
                  <a:cubicBezTo>
                    <a:pt x="135" y="123"/>
                    <a:pt x="135" y="124"/>
                    <a:pt x="134" y="124"/>
                  </a:cubicBezTo>
                  <a:cubicBezTo>
                    <a:pt x="134" y="124"/>
                    <a:pt x="133" y="124"/>
                    <a:pt x="133" y="124"/>
                  </a:cubicBezTo>
                  <a:cubicBezTo>
                    <a:pt x="136" y="124"/>
                    <a:pt x="139" y="124"/>
                    <a:pt x="142" y="124"/>
                  </a:cubicBezTo>
                  <a:cubicBezTo>
                    <a:pt x="142" y="125"/>
                    <a:pt x="142" y="125"/>
                    <a:pt x="142" y="125"/>
                  </a:cubicBezTo>
                  <a:cubicBezTo>
                    <a:pt x="140" y="126"/>
                    <a:pt x="138" y="126"/>
                    <a:pt x="136" y="126"/>
                  </a:cubicBezTo>
                  <a:cubicBezTo>
                    <a:pt x="136" y="126"/>
                    <a:pt x="135" y="126"/>
                    <a:pt x="134" y="126"/>
                  </a:cubicBezTo>
                  <a:cubicBezTo>
                    <a:pt x="135" y="127"/>
                    <a:pt x="136" y="127"/>
                    <a:pt x="136" y="128"/>
                  </a:cubicBezTo>
                  <a:cubicBezTo>
                    <a:pt x="137" y="129"/>
                    <a:pt x="138" y="131"/>
                    <a:pt x="139" y="133"/>
                  </a:cubicBezTo>
                  <a:cubicBezTo>
                    <a:pt x="138" y="131"/>
                    <a:pt x="137" y="130"/>
                    <a:pt x="136" y="129"/>
                  </a:cubicBezTo>
                  <a:cubicBezTo>
                    <a:pt x="135" y="128"/>
                    <a:pt x="134" y="127"/>
                    <a:pt x="133" y="127"/>
                  </a:cubicBezTo>
                  <a:cubicBezTo>
                    <a:pt x="133" y="127"/>
                    <a:pt x="132" y="127"/>
                    <a:pt x="13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0">
              <a:extLst>
                <a:ext uri="{FF2B5EF4-FFF2-40B4-BE49-F238E27FC236}">
                  <a16:creationId xmlns:a16="http://schemas.microsoft.com/office/drawing/2014/main" id="{490BBA22-0313-4E50-AFD2-F437B4D1819F}"/>
                </a:ext>
              </a:extLst>
            </p:cNvPr>
            <p:cNvSpPr/>
            <p:nvPr/>
          </p:nvSpPr>
          <p:spPr bwMode="auto">
            <a:xfrm>
              <a:off x="2990" y="811"/>
              <a:ext cx="101" cy="17"/>
            </a:xfrm>
            <a:custGeom>
              <a:avLst/>
              <a:gdLst>
                <a:gd name="T0" fmla="*/ 8 w 42"/>
                <a:gd name="T1" fmla="*/ 6 h 7"/>
                <a:gd name="T2" fmla="*/ 8 w 42"/>
                <a:gd name="T3" fmla="*/ 6 h 7"/>
                <a:gd name="T4" fmla="*/ 8 w 42"/>
                <a:gd name="T5" fmla="*/ 6 h 7"/>
                <a:gd name="T6" fmla="*/ 9 w 42"/>
                <a:gd name="T7" fmla="*/ 6 h 7"/>
                <a:gd name="T8" fmla="*/ 11 w 42"/>
                <a:gd name="T9" fmla="*/ 6 h 7"/>
                <a:gd name="T10" fmla="*/ 19 w 42"/>
                <a:gd name="T11" fmla="*/ 6 h 7"/>
                <a:gd name="T12" fmla="*/ 35 w 42"/>
                <a:gd name="T13" fmla="*/ 6 h 7"/>
                <a:gd name="T14" fmla="*/ 42 w 42"/>
                <a:gd name="T15" fmla="*/ 6 h 7"/>
                <a:gd name="T16" fmla="*/ 39 w 42"/>
                <a:gd name="T17" fmla="*/ 5 h 7"/>
                <a:gd name="T18" fmla="*/ 35 w 42"/>
                <a:gd name="T19" fmla="*/ 3 h 7"/>
                <a:gd name="T20" fmla="*/ 34 w 42"/>
                <a:gd name="T21" fmla="*/ 0 h 7"/>
                <a:gd name="T22" fmla="*/ 31 w 42"/>
                <a:gd name="T23" fmla="*/ 2 h 7"/>
                <a:gd name="T24" fmla="*/ 26 w 42"/>
                <a:gd name="T25" fmla="*/ 3 h 7"/>
                <a:gd name="T26" fmla="*/ 21 w 42"/>
                <a:gd name="T27" fmla="*/ 4 h 7"/>
                <a:gd name="T28" fmla="*/ 17 w 42"/>
                <a:gd name="T29" fmla="*/ 4 h 7"/>
                <a:gd name="T30" fmla="*/ 7 w 42"/>
                <a:gd name="T31" fmla="*/ 2 h 7"/>
                <a:gd name="T32" fmla="*/ 0 w 42"/>
                <a:gd name="T33" fmla="*/ 1 h 7"/>
                <a:gd name="T34" fmla="*/ 4 w 42"/>
                <a:gd name="T35" fmla="*/ 4 h 7"/>
                <a:gd name="T36" fmla="*/ 8 w 42"/>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
                  <a:moveTo>
                    <a:pt x="8" y="6"/>
                  </a:moveTo>
                  <a:cubicBezTo>
                    <a:pt x="8" y="6"/>
                    <a:pt x="8" y="6"/>
                    <a:pt x="8" y="6"/>
                  </a:cubicBezTo>
                  <a:cubicBezTo>
                    <a:pt x="8" y="6"/>
                    <a:pt x="8" y="6"/>
                    <a:pt x="8" y="6"/>
                  </a:cubicBezTo>
                  <a:cubicBezTo>
                    <a:pt x="8" y="6"/>
                    <a:pt x="9" y="6"/>
                    <a:pt x="9" y="6"/>
                  </a:cubicBezTo>
                  <a:cubicBezTo>
                    <a:pt x="11" y="6"/>
                    <a:pt x="11" y="6"/>
                    <a:pt x="11" y="6"/>
                  </a:cubicBezTo>
                  <a:cubicBezTo>
                    <a:pt x="14" y="6"/>
                    <a:pt x="16" y="6"/>
                    <a:pt x="19" y="6"/>
                  </a:cubicBezTo>
                  <a:cubicBezTo>
                    <a:pt x="24" y="7"/>
                    <a:pt x="30" y="7"/>
                    <a:pt x="35" y="6"/>
                  </a:cubicBezTo>
                  <a:cubicBezTo>
                    <a:pt x="37" y="6"/>
                    <a:pt x="40" y="6"/>
                    <a:pt x="42" y="6"/>
                  </a:cubicBezTo>
                  <a:cubicBezTo>
                    <a:pt x="41" y="6"/>
                    <a:pt x="40" y="5"/>
                    <a:pt x="39" y="5"/>
                  </a:cubicBezTo>
                  <a:cubicBezTo>
                    <a:pt x="38" y="4"/>
                    <a:pt x="36" y="4"/>
                    <a:pt x="35" y="3"/>
                  </a:cubicBezTo>
                  <a:cubicBezTo>
                    <a:pt x="35" y="2"/>
                    <a:pt x="34" y="1"/>
                    <a:pt x="34" y="0"/>
                  </a:cubicBezTo>
                  <a:cubicBezTo>
                    <a:pt x="33" y="1"/>
                    <a:pt x="32" y="2"/>
                    <a:pt x="31" y="2"/>
                  </a:cubicBezTo>
                  <a:cubicBezTo>
                    <a:pt x="29" y="3"/>
                    <a:pt x="27" y="3"/>
                    <a:pt x="26" y="3"/>
                  </a:cubicBezTo>
                  <a:cubicBezTo>
                    <a:pt x="24" y="4"/>
                    <a:pt x="23" y="4"/>
                    <a:pt x="21" y="4"/>
                  </a:cubicBezTo>
                  <a:cubicBezTo>
                    <a:pt x="20" y="4"/>
                    <a:pt x="18" y="4"/>
                    <a:pt x="17" y="4"/>
                  </a:cubicBezTo>
                  <a:cubicBezTo>
                    <a:pt x="13" y="3"/>
                    <a:pt x="10" y="3"/>
                    <a:pt x="7" y="2"/>
                  </a:cubicBezTo>
                  <a:cubicBezTo>
                    <a:pt x="5" y="2"/>
                    <a:pt x="2" y="1"/>
                    <a:pt x="0" y="1"/>
                  </a:cubicBezTo>
                  <a:cubicBezTo>
                    <a:pt x="1" y="2"/>
                    <a:pt x="3" y="3"/>
                    <a:pt x="4" y="4"/>
                  </a:cubicBezTo>
                  <a:cubicBezTo>
                    <a:pt x="5" y="5"/>
                    <a:pt x="7" y="5"/>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
              <a:extLst>
                <a:ext uri="{FF2B5EF4-FFF2-40B4-BE49-F238E27FC236}">
                  <a16:creationId xmlns:a16="http://schemas.microsoft.com/office/drawing/2014/main" id="{EF75A1D6-3C3D-402F-BAA5-305118977042}"/>
                </a:ext>
              </a:extLst>
            </p:cNvPr>
            <p:cNvSpPr/>
            <p:nvPr/>
          </p:nvSpPr>
          <p:spPr bwMode="auto">
            <a:xfrm flipH="1">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2">
              <a:extLst>
                <a:ext uri="{FF2B5EF4-FFF2-40B4-BE49-F238E27FC236}">
                  <a16:creationId xmlns:a16="http://schemas.microsoft.com/office/drawing/2014/main" id="{E23E698C-17DB-429C-8FC9-774B4CF01EC2}"/>
                </a:ext>
              </a:extLst>
            </p:cNvPr>
            <p:cNvSpPr/>
            <p:nvPr/>
          </p:nvSpPr>
          <p:spPr bwMode="auto">
            <a:xfrm>
              <a:off x="3082" y="603"/>
              <a:ext cx="12" cy="14"/>
            </a:xfrm>
            <a:custGeom>
              <a:avLst/>
              <a:gdLst>
                <a:gd name="T0" fmla="*/ 2 w 5"/>
                <a:gd name="T1" fmla="*/ 6 h 6"/>
                <a:gd name="T2" fmla="*/ 2 w 5"/>
                <a:gd name="T3" fmla="*/ 6 h 6"/>
                <a:gd name="T4" fmla="*/ 2 w 5"/>
                <a:gd name="T5" fmla="*/ 5 h 6"/>
                <a:gd name="T6" fmla="*/ 3 w 5"/>
                <a:gd name="T7" fmla="*/ 2 h 6"/>
                <a:gd name="T8" fmla="*/ 5 w 5"/>
                <a:gd name="T9" fmla="*/ 1 h 6"/>
                <a:gd name="T10" fmla="*/ 3 w 5"/>
                <a:gd name="T11" fmla="*/ 0 h 6"/>
                <a:gd name="T12" fmla="*/ 3 w 5"/>
                <a:gd name="T13" fmla="*/ 2 h 6"/>
                <a:gd name="T14" fmla="*/ 1 w 5"/>
                <a:gd name="T15" fmla="*/ 6 h 6"/>
                <a:gd name="T16" fmla="*/ 0 w 5"/>
                <a:gd name="T17" fmla="*/ 6 h 6"/>
                <a:gd name="T18" fmla="*/ 1 w 5"/>
                <a:gd name="T19" fmla="*/ 6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2" y="5"/>
                  </a:cubicBezTo>
                  <a:cubicBezTo>
                    <a:pt x="2" y="4"/>
                    <a:pt x="3" y="3"/>
                    <a:pt x="3" y="2"/>
                  </a:cubicBezTo>
                  <a:cubicBezTo>
                    <a:pt x="4" y="2"/>
                    <a:pt x="4" y="2"/>
                    <a:pt x="5" y="1"/>
                  </a:cubicBezTo>
                  <a:cubicBezTo>
                    <a:pt x="4" y="1"/>
                    <a:pt x="3" y="1"/>
                    <a:pt x="3" y="0"/>
                  </a:cubicBezTo>
                  <a:cubicBezTo>
                    <a:pt x="3" y="1"/>
                    <a:pt x="3" y="1"/>
                    <a:pt x="3" y="2"/>
                  </a:cubicBezTo>
                  <a:cubicBezTo>
                    <a:pt x="3" y="3"/>
                    <a:pt x="2" y="5"/>
                    <a:pt x="1" y="6"/>
                  </a:cubicBezTo>
                  <a:cubicBezTo>
                    <a:pt x="0" y="6"/>
                    <a:pt x="0" y="6"/>
                    <a:pt x="0" y="6"/>
                  </a:cubicBezTo>
                  <a:cubicBezTo>
                    <a:pt x="0" y="6"/>
                    <a:pt x="0" y="6"/>
                    <a:pt x="1" y="6"/>
                  </a:cubicBezTo>
                  <a:cubicBezTo>
                    <a:pt x="1" y="6"/>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3">
              <a:extLst>
                <a:ext uri="{FF2B5EF4-FFF2-40B4-BE49-F238E27FC236}">
                  <a16:creationId xmlns:a16="http://schemas.microsoft.com/office/drawing/2014/main" id="{92CEB008-DD58-4BBD-8112-0D496A3DE714}"/>
                </a:ext>
              </a:extLst>
            </p:cNvPr>
            <p:cNvSpPr/>
            <p:nvPr/>
          </p:nvSpPr>
          <p:spPr bwMode="auto">
            <a:xfrm flipH="1">
              <a:off x="3231" y="784"/>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4">
              <a:extLst>
                <a:ext uri="{FF2B5EF4-FFF2-40B4-BE49-F238E27FC236}">
                  <a16:creationId xmlns:a16="http://schemas.microsoft.com/office/drawing/2014/main" id="{7F1B31AB-08CF-47CF-B95A-45060D912BED}"/>
                </a:ext>
              </a:extLst>
            </p:cNvPr>
            <p:cNvSpPr/>
            <p:nvPr/>
          </p:nvSpPr>
          <p:spPr bwMode="auto">
            <a:xfrm>
              <a:off x="3207" y="525"/>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5">
              <a:extLst>
                <a:ext uri="{FF2B5EF4-FFF2-40B4-BE49-F238E27FC236}">
                  <a16:creationId xmlns:a16="http://schemas.microsoft.com/office/drawing/2014/main" id="{A882FE80-83DE-4AF2-9EC9-C77AE5262D13}"/>
                </a:ext>
              </a:extLst>
            </p:cNvPr>
            <p:cNvSpPr/>
            <p:nvPr/>
          </p:nvSpPr>
          <p:spPr bwMode="auto">
            <a:xfrm flipH="1">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6">
              <a:extLst>
                <a:ext uri="{FF2B5EF4-FFF2-40B4-BE49-F238E27FC236}">
                  <a16:creationId xmlns:a16="http://schemas.microsoft.com/office/drawing/2014/main" id="{AE30BAD9-BC4B-4412-AC0E-F776761A4BB0}"/>
                </a:ext>
              </a:extLst>
            </p:cNvPr>
            <p:cNvSpPr/>
            <p:nvPr/>
          </p:nvSpPr>
          <p:spPr bwMode="auto">
            <a:xfrm>
              <a:off x="3224" y="782"/>
              <a:ext cx="4" cy="2"/>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7">
              <a:extLst>
                <a:ext uri="{FF2B5EF4-FFF2-40B4-BE49-F238E27FC236}">
                  <a16:creationId xmlns:a16="http://schemas.microsoft.com/office/drawing/2014/main" id="{91F2435D-362D-4205-8640-0D6333707046}"/>
                </a:ext>
              </a:extLst>
            </p:cNvPr>
            <p:cNvSpPr/>
            <p:nvPr/>
          </p:nvSpPr>
          <p:spPr bwMode="auto">
            <a:xfrm>
              <a:off x="3077" y="537"/>
              <a:ext cx="72" cy="56"/>
            </a:xfrm>
            <a:custGeom>
              <a:avLst/>
              <a:gdLst>
                <a:gd name="T0" fmla="*/ 27 w 30"/>
                <a:gd name="T1" fmla="*/ 23 h 23"/>
                <a:gd name="T2" fmla="*/ 29 w 30"/>
                <a:gd name="T3" fmla="*/ 16 h 23"/>
                <a:gd name="T4" fmla="*/ 29 w 30"/>
                <a:gd name="T5" fmla="*/ 10 h 23"/>
                <a:gd name="T6" fmla="*/ 28 w 30"/>
                <a:gd name="T7" fmla="*/ 7 h 23"/>
                <a:gd name="T8" fmla="*/ 28 w 30"/>
                <a:gd name="T9" fmla="*/ 7 h 23"/>
                <a:gd name="T10" fmla="*/ 22 w 30"/>
                <a:gd name="T11" fmla="*/ 6 h 23"/>
                <a:gd name="T12" fmla="*/ 17 w 30"/>
                <a:gd name="T13" fmla="*/ 4 h 23"/>
                <a:gd name="T14" fmla="*/ 15 w 30"/>
                <a:gd name="T15" fmla="*/ 2 h 23"/>
                <a:gd name="T16" fmla="*/ 7 w 30"/>
                <a:gd name="T17" fmla="*/ 0 h 23"/>
                <a:gd name="T18" fmla="*/ 2 w 30"/>
                <a:gd name="T19" fmla="*/ 1 h 23"/>
                <a:gd name="T20" fmla="*/ 0 w 30"/>
                <a:gd name="T21" fmla="*/ 2 h 23"/>
                <a:gd name="T22" fmla="*/ 2 w 30"/>
                <a:gd name="T23" fmla="*/ 4 h 23"/>
                <a:gd name="T24" fmla="*/ 5 w 30"/>
                <a:gd name="T25" fmla="*/ 6 h 23"/>
                <a:gd name="T26" fmla="*/ 6 w 30"/>
                <a:gd name="T27" fmla="*/ 8 h 23"/>
                <a:gd name="T28" fmla="*/ 6 w 30"/>
                <a:gd name="T29" fmla="*/ 11 h 23"/>
                <a:gd name="T30" fmla="*/ 6 w 30"/>
                <a:gd name="T31" fmla="*/ 13 h 23"/>
                <a:gd name="T32" fmla="*/ 10 w 30"/>
                <a:gd name="T33" fmla="*/ 15 h 23"/>
                <a:gd name="T34" fmla="*/ 12 w 30"/>
                <a:gd name="T35" fmla="*/ 17 h 23"/>
                <a:gd name="T36" fmla="*/ 15 w 30"/>
                <a:gd name="T37" fmla="*/ 18 h 23"/>
                <a:gd name="T38" fmla="*/ 21 w 30"/>
                <a:gd name="T39" fmla="*/ 20 h 23"/>
                <a:gd name="T40" fmla="*/ 24 w 30"/>
                <a:gd name="T41" fmla="*/ 21 h 23"/>
                <a:gd name="T42" fmla="*/ 26 w 30"/>
                <a:gd name="T43" fmla="*/ 22 h 23"/>
                <a:gd name="T44" fmla="*/ 27 w 30"/>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3">
                  <a:moveTo>
                    <a:pt x="27" y="23"/>
                  </a:moveTo>
                  <a:cubicBezTo>
                    <a:pt x="28" y="20"/>
                    <a:pt x="28" y="18"/>
                    <a:pt x="29" y="16"/>
                  </a:cubicBezTo>
                  <a:cubicBezTo>
                    <a:pt x="29" y="14"/>
                    <a:pt x="30" y="12"/>
                    <a:pt x="29" y="10"/>
                  </a:cubicBezTo>
                  <a:cubicBezTo>
                    <a:pt x="29" y="9"/>
                    <a:pt x="29" y="8"/>
                    <a:pt x="28" y="7"/>
                  </a:cubicBezTo>
                  <a:cubicBezTo>
                    <a:pt x="28" y="7"/>
                    <a:pt x="28" y="7"/>
                    <a:pt x="28" y="7"/>
                  </a:cubicBezTo>
                  <a:cubicBezTo>
                    <a:pt x="26" y="7"/>
                    <a:pt x="24" y="7"/>
                    <a:pt x="22" y="6"/>
                  </a:cubicBezTo>
                  <a:cubicBezTo>
                    <a:pt x="20" y="6"/>
                    <a:pt x="18" y="5"/>
                    <a:pt x="17" y="4"/>
                  </a:cubicBezTo>
                  <a:cubicBezTo>
                    <a:pt x="16" y="3"/>
                    <a:pt x="16" y="3"/>
                    <a:pt x="15" y="2"/>
                  </a:cubicBezTo>
                  <a:cubicBezTo>
                    <a:pt x="13" y="1"/>
                    <a:pt x="10" y="0"/>
                    <a:pt x="7" y="0"/>
                  </a:cubicBezTo>
                  <a:cubicBezTo>
                    <a:pt x="6" y="0"/>
                    <a:pt x="4" y="0"/>
                    <a:pt x="2" y="1"/>
                  </a:cubicBezTo>
                  <a:cubicBezTo>
                    <a:pt x="2" y="1"/>
                    <a:pt x="1" y="2"/>
                    <a:pt x="0" y="2"/>
                  </a:cubicBezTo>
                  <a:cubicBezTo>
                    <a:pt x="1" y="3"/>
                    <a:pt x="2" y="3"/>
                    <a:pt x="2" y="4"/>
                  </a:cubicBezTo>
                  <a:cubicBezTo>
                    <a:pt x="3" y="5"/>
                    <a:pt x="4" y="5"/>
                    <a:pt x="5" y="6"/>
                  </a:cubicBezTo>
                  <a:cubicBezTo>
                    <a:pt x="6" y="7"/>
                    <a:pt x="6" y="8"/>
                    <a:pt x="6" y="8"/>
                  </a:cubicBezTo>
                  <a:cubicBezTo>
                    <a:pt x="7" y="9"/>
                    <a:pt x="7" y="10"/>
                    <a:pt x="6" y="11"/>
                  </a:cubicBezTo>
                  <a:cubicBezTo>
                    <a:pt x="6" y="11"/>
                    <a:pt x="6" y="12"/>
                    <a:pt x="6" y="13"/>
                  </a:cubicBezTo>
                  <a:cubicBezTo>
                    <a:pt x="7" y="13"/>
                    <a:pt x="9" y="14"/>
                    <a:pt x="10" y="15"/>
                  </a:cubicBezTo>
                  <a:cubicBezTo>
                    <a:pt x="11" y="16"/>
                    <a:pt x="12" y="17"/>
                    <a:pt x="12" y="17"/>
                  </a:cubicBezTo>
                  <a:cubicBezTo>
                    <a:pt x="13" y="17"/>
                    <a:pt x="14" y="18"/>
                    <a:pt x="15" y="18"/>
                  </a:cubicBezTo>
                  <a:cubicBezTo>
                    <a:pt x="17" y="19"/>
                    <a:pt x="19" y="19"/>
                    <a:pt x="21" y="20"/>
                  </a:cubicBezTo>
                  <a:cubicBezTo>
                    <a:pt x="22" y="20"/>
                    <a:pt x="23" y="20"/>
                    <a:pt x="24" y="21"/>
                  </a:cubicBezTo>
                  <a:cubicBezTo>
                    <a:pt x="25" y="21"/>
                    <a:pt x="26" y="22"/>
                    <a:pt x="26" y="22"/>
                  </a:cubicBezTo>
                  <a:cubicBezTo>
                    <a:pt x="27" y="22"/>
                    <a:pt x="27" y="23"/>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8">
              <a:extLst>
                <a:ext uri="{FF2B5EF4-FFF2-40B4-BE49-F238E27FC236}">
                  <a16:creationId xmlns:a16="http://schemas.microsoft.com/office/drawing/2014/main" id="{338AF24C-4835-49CC-A38A-2C654C5CB6C4}"/>
                </a:ext>
              </a:extLst>
            </p:cNvPr>
            <p:cNvSpPr/>
            <p:nvPr/>
          </p:nvSpPr>
          <p:spPr bwMode="auto">
            <a:xfrm>
              <a:off x="3300" y="639"/>
              <a:ext cx="32" cy="36"/>
            </a:xfrm>
            <a:custGeom>
              <a:avLst/>
              <a:gdLst>
                <a:gd name="T0" fmla="*/ 5 w 13"/>
                <a:gd name="T1" fmla="*/ 3 h 15"/>
                <a:gd name="T2" fmla="*/ 0 w 13"/>
                <a:gd name="T3" fmla="*/ 3 h 15"/>
                <a:gd name="T4" fmla="*/ 0 w 13"/>
                <a:gd name="T5" fmla="*/ 3 h 15"/>
                <a:gd name="T6" fmla="*/ 0 w 13"/>
                <a:gd name="T7" fmla="*/ 4 h 15"/>
                <a:gd name="T8" fmla="*/ 4 w 13"/>
                <a:gd name="T9" fmla="*/ 10 h 15"/>
                <a:gd name="T10" fmla="*/ 7 w 13"/>
                <a:gd name="T11" fmla="*/ 12 h 15"/>
                <a:gd name="T12" fmla="*/ 10 w 13"/>
                <a:gd name="T13" fmla="*/ 14 h 15"/>
                <a:gd name="T14" fmla="*/ 13 w 13"/>
                <a:gd name="T15" fmla="*/ 15 h 15"/>
                <a:gd name="T16" fmla="*/ 10 w 13"/>
                <a:gd name="T17" fmla="*/ 11 h 15"/>
                <a:gd name="T18" fmla="*/ 10 w 13"/>
                <a:gd name="T19" fmla="*/ 10 h 15"/>
                <a:gd name="T20" fmla="*/ 10 w 13"/>
                <a:gd name="T21" fmla="*/ 9 h 15"/>
                <a:gd name="T22" fmla="*/ 10 w 13"/>
                <a:gd name="T23" fmla="*/ 4 h 15"/>
                <a:gd name="T24" fmla="*/ 9 w 13"/>
                <a:gd name="T25" fmla="*/ 0 h 15"/>
                <a:gd name="T26" fmla="*/ 9 w 13"/>
                <a:gd name="T27" fmla="*/ 0 h 15"/>
                <a:gd name="T28" fmla="*/ 5 w 13"/>
                <a:gd name="T2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5" y="3"/>
                  </a:moveTo>
                  <a:cubicBezTo>
                    <a:pt x="4" y="3"/>
                    <a:pt x="2" y="3"/>
                    <a:pt x="0" y="3"/>
                  </a:cubicBezTo>
                  <a:cubicBezTo>
                    <a:pt x="0" y="3"/>
                    <a:pt x="0" y="3"/>
                    <a:pt x="0" y="3"/>
                  </a:cubicBezTo>
                  <a:cubicBezTo>
                    <a:pt x="0" y="3"/>
                    <a:pt x="0" y="3"/>
                    <a:pt x="0" y="4"/>
                  </a:cubicBezTo>
                  <a:cubicBezTo>
                    <a:pt x="2" y="6"/>
                    <a:pt x="3" y="8"/>
                    <a:pt x="4" y="10"/>
                  </a:cubicBezTo>
                  <a:cubicBezTo>
                    <a:pt x="5" y="11"/>
                    <a:pt x="6" y="12"/>
                    <a:pt x="7" y="12"/>
                  </a:cubicBezTo>
                  <a:cubicBezTo>
                    <a:pt x="10" y="14"/>
                    <a:pt x="10" y="14"/>
                    <a:pt x="10" y="14"/>
                  </a:cubicBezTo>
                  <a:cubicBezTo>
                    <a:pt x="11" y="14"/>
                    <a:pt x="12" y="15"/>
                    <a:pt x="13" y="15"/>
                  </a:cubicBezTo>
                  <a:cubicBezTo>
                    <a:pt x="12" y="14"/>
                    <a:pt x="11" y="12"/>
                    <a:pt x="10" y="11"/>
                  </a:cubicBezTo>
                  <a:cubicBezTo>
                    <a:pt x="10" y="10"/>
                    <a:pt x="10" y="10"/>
                    <a:pt x="10" y="10"/>
                  </a:cubicBezTo>
                  <a:cubicBezTo>
                    <a:pt x="10" y="9"/>
                    <a:pt x="10" y="9"/>
                    <a:pt x="10" y="9"/>
                  </a:cubicBezTo>
                  <a:cubicBezTo>
                    <a:pt x="10" y="7"/>
                    <a:pt x="10" y="6"/>
                    <a:pt x="10" y="4"/>
                  </a:cubicBezTo>
                  <a:cubicBezTo>
                    <a:pt x="10" y="2"/>
                    <a:pt x="10" y="1"/>
                    <a:pt x="9" y="0"/>
                  </a:cubicBezTo>
                  <a:cubicBezTo>
                    <a:pt x="9" y="0"/>
                    <a:pt x="9" y="0"/>
                    <a:pt x="9" y="0"/>
                  </a:cubicBezTo>
                  <a:cubicBezTo>
                    <a:pt x="8" y="1"/>
                    <a:pt x="7"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Oval 19">
              <a:extLst>
                <a:ext uri="{FF2B5EF4-FFF2-40B4-BE49-F238E27FC236}">
                  <a16:creationId xmlns:a16="http://schemas.microsoft.com/office/drawing/2014/main" id="{0D49C7B5-A695-40A3-B566-E9C2916DD5FC}"/>
                </a:ext>
              </a:extLst>
            </p:cNvPr>
            <p:cNvSpPr>
              <a:spLocks noChangeArrowheads="1"/>
            </p:cNvSpPr>
            <p:nvPr/>
          </p:nvSpPr>
          <p:spPr bwMode="auto">
            <a:xfrm>
              <a:off x="3209" y="830"/>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0">
              <a:extLst>
                <a:ext uri="{FF2B5EF4-FFF2-40B4-BE49-F238E27FC236}">
                  <a16:creationId xmlns:a16="http://schemas.microsoft.com/office/drawing/2014/main" id="{941753B4-1D4A-415D-BD22-D516C0457E8E}"/>
                </a:ext>
              </a:extLst>
            </p:cNvPr>
            <p:cNvSpPr/>
            <p:nvPr/>
          </p:nvSpPr>
          <p:spPr bwMode="auto">
            <a:xfrm>
              <a:off x="3293" y="649"/>
              <a:ext cx="44" cy="72"/>
            </a:xfrm>
            <a:custGeom>
              <a:avLst/>
              <a:gdLst>
                <a:gd name="T0" fmla="*/ 18 w 18"/>
                <a:gd name="T1" fmla="*/ 22 h 30"/>
                <a:gd name="T2" fmla="*/ 17 w 18"/>
                <a:gd name="T3" fmla="*/ 16 h 30"/>
                <a:gd name="T4" fmla="*/ 16 w 18"/>
                <a:gd name="T5" fmla="*/ 12 h 30"/>
                <a:gd name="T6" fmla="*/ 13 w 18"/>
                <a:gd name="T7" fmla="*/ 10 h 30"/>
                <a:gd name="T8" fmla="*/ 9 w 18"/>
                <a:gd name="T9" fmla="*/ 9 h 30"/>
                <a:gd name="T10" fmla="*/ 6 w 18"/>
                <a:gd name="T11" fmla="*/ 7 h 30"/>
                <a:gd name="T12" fmla="*/ 2 w 18"/>
                <a:gd name="T13" fmla="*/ 1 h 30"/>
                <a:gd name="T14" fmla="*/ 1 w 18"/>
                <a:gd name="T15" fmla="*/ 0 h 30"/>
                <a:gd name="T16" fmla="*/ 2 w 18"/>
                <a:gd name="T17" fmla="*/ 5 h 30"/>
                <a:gd name="T18" fmla="*/ 0 w 18"/>
                <a:gd name="T19" fmla="*/ 9 h 30"/>
                <a:gd name="T20" fmla="*/ 0 w 18"/>
                <a:gd name="T21" fmla="*/ 10 h 30"/>
                <a:gd name="T22" fmla="*/ 0 w 18"/>
                <a:gd name="T23" fmla="*/ 9 h 30"/>
                <a:gd name="T24" fmla="*/ 3 w 18"/>
                <a:gd name="T25" fmla="*/ 10 h 30"/>
                <a:gd name="T26" fmla="*/ 12 w 18"/>
                <a:gd name="T27" fmla="*/ 14 h 30"/>
                <a:gd name="T28" fmla="*/ 15 w 18"/>
                <a:gd name="T29" fmla="*/ 19 h 30"/>
                <a:gd name="T30" fmla="*/ 14 w 18"/>
                <a:gd name="T31" fmla="*/ 24 h 30"/>
                <a:gd name="T32" fmla="*/ 9 w 18"/>
                <a:gd name="T33" fmla="*/ 30 h 30"/>
                <a:gd name="T34" fmla="*/ 14 w 18"/>
                <a:gd name="T35" fmla="*/ 27 h 30"/>
                <a:gd name="T36" fmla="*/ 18 w 18"/>
                <a:gd name="T3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18" y="22"/>
                  </a:moveTo>
                  <a:cubicBezTo>
                    <a:pt x="18" y="20"/>
                    <a:pt x="18" y="18"/>
                    <a:pt x="17" y="16"/>
                  </a:cubicBezTo>
                  <a:cubicBezTo>
                    <a:pt x="17" y="14"/>
                    <a:pt x="16" y="13"/>
                    <a:pt x="16" y="12"/>
                  </a:cubicBezTo>
                  <a:cubicBezTo>
                    <a:pt x="15" y="11"/>
                    <a:pt x="14" y="11"/>
                    <a:pt x="13" y="10"/>
                  </a:cubicBezTo>
                  <a:cubicBezTo>
                    <a:pt x="9" y="9"/>
                    <a:pt x="9" y="9"/>
                    <a:pt x="9" y="9"/>
                  </a:cubicBezTo>
                  <a:cubicBezTo>
                    <a:pt x="8" y="9"/>
                    <a:pt x="7" y="8"/>
                    <a:pt x="6" y="7"/>
                  </a:cubicBezTo>
                  <a:cubicBezTo>
                    <a:pt x="5" y="5"/>
                    <a:pt x="3" y="3"/>
                    <a:pt x="2" y="1"/>
                  </a:cubicBezTo>
                  <a:cubicBezTo>
                    <a:pt x="1" y="0"/>
                    <a:pt x="1" y="0"/>
                    <a:pt x="1" y="0"/>
                  </a:cubicBezTo>
                  <a:cubicBezTo>
                    <a:pt x="1" y="1"/>
                    <a:pt x="2" y="3"/>
                    <a:pt x="2" y="5"/>
                  </a:cubicBezTo>
                  <a:cubicBezTo>
                    <a:pt x="2" y="6"/>
                    <a:pt x="1" y="8"/>
                    <a:pt x="0" y="9"/>
                  </a:cubicBezTo>
                  <a:cubicBezTo>
                    <a:pt x="0" y="9"/>
                    <a:pt x="0" y="9"/>
                    <a:pt x="0" y="10"/>
                  </a:cubicBezTo>
                  <a:cubicBezTo>
                    <a:pt x="0" y="10"/>
                    <a:pt x="0" y="9"/>
                    <a:pt x="0" y="9"/>
                  </a:cubicBezTo>
                  <a:cubicBezTo>
                    <a:pt x="1" y="9"/>
                    <a:pt x="2" y="10"/>
                    <a:pt x="3" y="10"/>
                  </a:cubicBezTo>
                  <a:cubicBezTo>
                    <a:pt x="6" y="10"/>
                    <a:pt x="9" y="11"/>
                    <a:pt x="12" y="14"/>
                  </a:cubicBezTo>
                  <a:cubicBezTo>
                    <a:pt x="14" y="15"/>
                    <a:pt x="15" y="16"/>
                    <a:pt x="15" y="19"/>
                  </a:cubicBezTo>
                  <a:cubicBezTo>
                    <a:pt x="16" y="21"/>
                    <a:pt x="15" y="23"/>
                    <a:pt x="14" y="24"/>
                  </a:cubicBezTo>
                  <a:cubicBezTo>
                    <a:pt x="13" y="27"/>
                    <a:pt x="11" y="28"/>
                    <a:pt x="9" y="30"/>
                  </a:cubicBezTo>
                  <a:cubicBezTo>
                    <a:pt x="10" y="29"/>
                    <a:pt x="12" y="28"/>
                    <a:pt x="14" y="27"/>
                  </a:cubicBezTo>
                  <a:cubicBezTo>
                    <a:pt x="15" y="25"/>
                    <a:pt x="17" y="24"/>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1">
              <a:extLst>
                <a:ext uri="{FF2B5EF4-FFF2-40B4-BE49-F238E27FC236}">
                  <a16:creationId xmlns:a16="http://schemas.microsoft.com/office/drawing/2014/main" id="{78C1F539-171B-4567-9506-5EB58B2C738E}"/>
                </a:ext>
              </a:extLst>
            </p:cNvPr>
            <p:cNvSpPr/>
            <p:nvPr/>
          </p:nvSpPr>
          <p:spPr bwMode="auto">
            <a:xfrm>
              <a:off x="3216" y="707"/>
              <a:ext cx="121" cy="80"/>
            </a:xfrm>
            <a:custGeom>
              <a:avLst/>
              <a:gdLst>
                <a:gd name="T0" fmla="*/ 29 w 50"/>
                <a:gd name="T1" fmla="*/ 22 h 33"/>
                <a:gd name="T2" fmla="*/ 30 w 50"/>
                <a:gd name="T3" fmla="*/ 21 h 33"/>
                <a:gd name="T4" fmla="*/ 30 w 50"/>
                <a:gd name="T5" fmla="*/ 21 h 33"/>
                <a:gd name="T6" fmla="*/ 30 w 50"/>
                <a:gd name="T7" fmla="*/ 20 h 33"/>
                <a:gd name="T8" fmla="*/ 30 w 50"/>
                <a:gd name="T9" fmla="*/ 20 h 33"/>
                <a:gd name="T10" fmla="*/ 31 w 50"/>
                <a:gd name="T11" fmla="*/ 19 h 33"/>
                <a:gd name="T12" fmla="*/ 34 w 50"/>
                <a:gd name="T13" fmla="*/ 18 h 33"/>
                <a:gd name="T14" fmla="*/ 39 w 50"/>
                <a:gd name="T15" fmla="*/ 16 h 33"/>
                <a:gd name="T16" fmla="*/ 47 w 50"/>
                <a:gd name="T17" fmla="*/ 10 h 33"/>
                <a:gd name="T18" fmla="*/ 50 w 50"/>
                <a:gd name="T19" fmla="*/ 2 h 33"/>
                <a:gd name="T20" fmla="*/ 50 w 50"/>
                <a:gd name="T21" fmla="*/ 0 h 33"/>
                <a:gd name="T22" fmla="*/ 47 w 50"/>
                <a:gd name="T23" fmla="*/ 4 h 33"/>
                <a:gd name="T24" fmla="*/ 37 w 50"/>
                <a:gd name="T25" fmla="*/ 8 h 33"/>
                <a:gd name="T26" fmla="*/ 32 w 50"/>
                <a:gd name="T27" fmla="*/ 9 h 33"/>
                <a:gd name="T28" fmla="*/ 27 w 50"/>
                <a:gd name="T29" fmla="*/ 10 h 33"/>
                <a:gd name="T30" fmla="*/ 20 w 50"/>
                <a:gd name="T31" fmla="*/ 14 h 33"/>
                <a:gd name="T32" fmla="*/ 20 w 50"/>
                <a:gd name="T33" fmla="*/ 14 h 33"/>
                <a:gd name="T34" fmla="*/ 21 w 50"/>
                <a:gd name="T35" fmla="*/ 14 h 33"/>
                <a:gd name="T36" fmla="*/ 21 w 50"/>
                <a:gd name="T37" fmla="*/ 16 h 33"/>
                <a:gd name="T38" fmla="*/ 21 w 50"/>
                <a:gd name="T39" fmla="*/ 18 h 33"/>
                <a:gd name="T40" fmla="*/ 20 w 50"/>
                <a:gd name="T41" fmla="*/ 21 h 33"/>
                <a:gd name="T42" fmla="*/ 16 w 50"/>
                <a:gd name="T43" fmla="*/ 24 h 33"/>
                <a:gd name="T44" fmla="*/ 7 w 50"/>
                <a:gd name="T45" fmla="*/ 26 h 33"/>
                <a:gd name="T46" fmla="*/ 0 w 50"/>
                <a:gd name="T47" fmla="*/ 26 h 33"/>
                <a:gd name="T48" fmla="*/ 2 w 50"/>
                <a:gd name="T49" fmla="*/ 30 h 33"/>
                <a:gd name="T50" fmla="*/ 2 w 50"/>
                <a:gd name="T51" fmla="*/ 30 h 33"/>
                <a:gd name="T52" fmla="*/ 2 w 50"/>
                <a:gd name="T53" fmla="*/ 30 h 33"/>
                <a:gd name="T54" fmla="*/ 2 w 50"/>
                <a:gd name="T55" fmla="*/ 30 h 33"/>
                <a:gd name="T56" fmla="*/ 12 w 50"/>
                <a:gd name="T57" fmla="*/ 33 h 33"/>
                <a:gd name="T58" fmla="*/ 15 w 50"/>
                <a:gd name="T59" fmla="*/ 33 h 33"/>
                <a:gd name="T60" fmla="*/ 17 w 50"/>
                <a:gd name="T61" fmla="*/ 32 h 33"/>
                <a:gd name="T62" fmla="*/ 22 w 50"/>
                <a:gd name="T63" fmla="*/ 29 h 33"/>
                <a:gd name="T64" fmla="*/ 29 w 50"/>
                <a:gd name="T6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3">
                  <a:moveTo>
                    <a:pt x="29" y="22"/>
                  </a:moveTo>
                  <a:cubicBezTo>
                    <a:pt x="30" y="21"/>
                    <a:pt x="30" y="21"/>
                    <a:pt x="30" y="21"/>
                  </a:cubicBezTo>
                  <a:cubicBezTo>
                    <a:pt x="30" y="21"/>
                    <a:pt x="30" y="21"/>
                    <a:pt x="30" y="21"/>
                  </a:cubicBezTo>
                  <a:cubicBezTo>
                    <a:pt x="30" y="20"/>
                    <a:pt x="30" y="20"/>
                    <a:pt x="30" y="20"/>
                  </a:cubicBezTo>
                  <a:cubicBezTo>
                    <a:pt x="30" y="20"/>
                    <a:pt x="30" y="20"/>
                    <a:pt x="30" y="20"/>
                  </a:cubicBezTo>
                  <a:cubicBezTo>
                    <a:pt x="30" y="20"/>
                    <a:pt x="31" y="20"/>
                    <a:pt x="31" y="19"/>
                  </a:cubicBezTo>
                  <a:cubicBezTo>
                    <a:pt x="32" y="19"/>
                    <a:pt x="33" y="18"/>
                    <a:pt x="34" y="18"/>
                  </a:cubicBezTo>
                  <a:cubicBezTo>
                    <a:pt x="36" y="17"/>
                    <a:pt x="37" y="17"/>
                    <a:pt x="39" y="16"/>
                  </a:cubicBezTo>
                  <a:cubicBezTo>
                    <a:pt x="42" y="15"/>
                    <a:pt x="45" y="13"/>
                    <a:pt x="47" y="10"/>
                  </a:cubicBezTo>
                  <a:cubicBezTo>
                    <a:pt x="48" y="8"/>
                    <a:pt x="49" y="5"/>
                    <a:pt x="50" y="2"/>
                  </a:cubicBezTo>
                  <a:cubicBezTo>
                    <a:pt x="50" y="1"/>
                    <a:pt x="50" y="0"/>
                    <a:pt x="50" y="0"/>
                  </a:cubicBezTo>
                  <a:cubicBezTo>
                    <a:pt x="49" y="1"/>
                    <a:pt x="48" y="2"/>
                    <a:pt x="47" y="4"/>
                  </a:cubicBezTo>
                  <a:cubicBezTo>
                    <a:pt x="44" y="6"/>
                    <a:pt x="41" y="8"/>
                    <a:pt x="37" y="8"/>
                  </a:cubicBezTo>
                  <a:cubicBezTo>
                    <a:pt x="35" y="9"/>
                    <a:pt x="33" y="9"/>
                    <a:pt x="32" y="9"/>
                  </a:cubicBezTo>
                  <a:cubicBezTo>
                    <a:pt x="30" y="9"/>
                    <a:pt x="28" y="9"/>
                    <a:pt x="27" y="10"/>
                  </a:cubicBezTo>
                  <a:cubicBezTo>
                    <a:pt x="24" y="10"/>
                    <a:pt x="21" y="11"/>
                    <a:pt x="20" y="14"/>
                  </a:cubicBezTo>
                  <a:cubicBezTo>
                    <a:pt x="20" y="14"/>
                    <a:pt x="20" y="14"/>
                    <a:pt x="20" y="14"/>
                  </a:cubicBezTo>
                  <a:cubicBezTo>
                    <a:pt x="20" y="14"/>
                    <a:pt x="20" y="14"/>
                    <a:pt x="21" y="14"/>
                  </a:cubicBezTo>
                  <a:cubicBezTo>
                    <a:pt x="21" y="15"/>
                    <a:pt x="21" y="16"/>
                    <a:pt x="21" y="16"/>
                  </a:cubicBezTo>
                  <a:cubicBezTo>
                    <a:pt x="21" y="17"/>
                    <a:pt x="21" y="18"/>
                    <a:pt x="21" y="18"/>
                  </a:cubicBezTo>
                  <a:cubicBezTo>
                    <a:pt x="21" y="19"/>
                    <a:pt x="20" y="20"/>
                    <a:pt x="20" y="21"/>
                  </a:cubicBezTo>
                  <a:cubicBezTo>
                    <a:pt x="18" y="22"/>
                    <a:pt x="17" y="23"/>
                    <a:pt x="16" y="24"/>
                  </a:cubicBezTo>
                  <a:cubicBezTo>
                    <a:pt x="13" y="25"/>
                    <a:pt x="10" y="26"/>
                    <a:pt x="7" y="26"/>
                  </a:cubicBezTo>
                  <a:cubicBezTo>
                    <a:pt x="5" y="27"/>
                    <a:pt x="2" y="27"/>
                    <a:pt x="0" y="26"/>
                  </a:cubicBezTo>
                  <a:cubicBezTo>
                    <a:pt x="1" y="27"/>
                    <a:pt x="2" y="29"/>
                    <a:pt x="2" y="30"/>
                  </a:cubicBezTo>
                  <a:cubicBezTo>
                    <a:pt x="2" y="30"/>
                    <a:pt x="2" y="30"/>
                    <a:pt x="2" y="30"/>
                  </a:cubicBezTo>
                  <a:cubicBezTo>
                    <a:pt x="2" y="30"/>
                    <a:pt x="2" y="30"/>
                    <a:pt x="2" y="30"/>
                  </a:cubicBezTo>
                  <a:cubicBezTo>
                    <a:pt x="2" y="30"/>
                    <a:pt x="2" y="30"/>
                    <a:pt x="2" y="30"/>
                  </a:cubicBezTo>
                  <a:cubicBezTo>
                    <a:pt x="6" y="32"/>
                    <a:pt x="9" y="33"/>
                    <a:pt x="12" y="33"/>
                  </a:cubicBezTo>
                  <a:cubicBezTo>
                    <a:pt x="13" y="33"/>
                    <a:pt x="14" y="33"/>
                    <a:pt x="15" y="33"/>
                  </a:cubicBezTo>
                  <a:cubicBezTo>
                    <a:pt x="16" y="32"/>
                    <a:pt x="17" y="32"/>
                    <a:pt x="17" y="32"/>
                  </a:cubicBezTo>
                  <a:cubicBezTo>
                    <a:pt x="19" y="31"/>
                    <a:pt x="21" y="30"/>
                    <a:pt x="22" y="29"/>
                  </a:cubicBezTo>
                  <a:cubicBezTo>
                    <a:pt x="25" y="27"/>
                    <a:pt x="27" y="25"/>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2">
              <a:extLst>
                <a:ext uri="{FF2B5EF4-FFF2-40B4-BE49-F238E27FC236}">
                  <a16:creationId xmlns:a16="http://schemas.microsoft.com/office/drawing/2014/main" id="{46399D17-3DDD-406E-87CD-FFDB49FC324F}"/>
                </a:ext>
              </a:extLst>
            </p:cNvPr>
            <p:cNvSpPr/>
            <p:nvPr/>
          </p:nvSpPr>
          <p:spPr bwMode="auto">
            <a:xfrm>
              <a:off x="3250" y="724"/>
              <a:ext cx="26" cy="14"/>
            </a:xfrm>
            <a:custGeom>
              <a:avLst/>
              <a:gdLst>
                <a:gd name="T0" fmla="*/ 7 w 11"/>
                <a:gd name="T1" fmla="*/ 2 h 6"/>
                <a:gd name="T2" fmla="*/ 1 w 11"/>
                <a:gd name="T3" fmla="*/ 0 h 6"/>
                <a:gd name="T4" fmla="*/ 0 w 11"/>
                <a:gd name="T5" fmla="*/ 4 h 6"/>
                <a:gd name="T6" fmla="*/ 3 w 11"/>
                <a:gd name="T7" fmla="*/ 5 h 6"/>
                <a:gd name="T8" fmla="*/ 5 w 11"/>
                <a:gd name="T9" fmla="*/ 6 h 6"/>
                <a:gd name="T10" fmla="*/ 5 w 11"/>
                <a:gd name="T11" fmla="*/ 6 h 6"/>
                <a:gd name="T12" fmla="*/ 8 w 11"/>
                <a:gd name="T13" fmla="*/ 4 h 6"/>
                <a:gd name="T14" fmla="*/ 11 w 11"/>
                <a:gd name="T15" fmla="*/ 2 h 6"/>
                <a:gd name="T16" fmla="*/ 10 w 11"/>
                <a:gd name="T17" fmla="*/ 2 h 6"/>
                <a:gd name="T18" fmla="*/ 7 w 11"/>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2"/>
                  </a:moveTo>
                  <a:cubicBezTo>
                    <a:pt x="5" y="2"/>
                    <a:pt x="3" y="1"/>
                    <a:pt x="1" y="0"/>
                  </a:cubicBezTo>
                  <a:cubicBezTo>
                    <a:pt x="1" y="1"/>
                    <a:pt x="1" y="3"/>
                    <a:pt x="0" y="4"/>
                  </a:cubicBezTo>
                  <a:cubicBezTo>
                    <a:pt x="1" y="4"/>
                    <a:pt x="2" y="4"/>
                    <a:pt x="3" y="5"/>
                  </a:cubicBezTo>
                  <a:cubicBezTo>
                    <a:pt x="3" y="5"/>
                    <a:pt x="4" y="5"/>
                    <a:pt x="5" y="6"/>
                  </a:cubicBezTo>
                  <a:cubicBezTo>
                    <a:pt x="5" y="6"/>
                    <a:pt x="5" y="6"/>
                    <a:pt x="5" y="6"/>
                  </a:cubicBezTo>
                  <a:cubicBezTo>
                    <a:pt x="6" y="5"/>
                    <a:pt x="7" y="4"/>
                    <a:pt x="8" y="4"/>
                  </a:cubicBezTo>
                  <a:cubicBezTo>
                    <a:pt x="9" y="3"/>
                    <a:pt x="10" y="2"/>
                    <a:pt x="11" y="2"/>
                  </a:cubicBezTo>
                  <a:cubicBezTo>
                    <a:pt x="11" y="2"/>
                    <a:pt x="10" y="2"/>
                    <a:pt x="10" y="2"/>
                  </a:cubicBezTo>
                  <a:cubicBezTo>
                    <a:pt x="9" y="2"/>
                    <a:pt x="8"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3">
              <a:extLst>
                <a:ext uri="{FF2B5EF4-FFF2-40B4-BE49-F238E27FC236}">
                  <a16:creationId xmlns:a16="http://schemas.microsoft.com/office/drawing/2014/main" id="{7B57C440-5629-4151-BF72-B22AFC0EF0F7}"/>
                </a:ext>
              </a:extLst>
            </p:cNvPr>
            <p:cNvSpPr>
              <a:spLocks noEditPoints="1"/>
            </p:cNvSpPr>
            <p:nvPr/>
          </p:nvSpPr>
          <p:spPr bwMode="auto">
            <a:xfrm>
              <a:off x="3216" y="588"/>
              <a:ext cx="106" cy="136"/>
            </a:xfrm>
            <a:custGeom>
              <a:avLst/>
              <a:gdLst>
                <a:gd name="T0" fmla="*/ 9 w 44"/>
                <a:gd name="T1" fmla="*/ 18 h 56"/>
                <a:gd name="T2" fmla="*/ 9 w 44"/>
                <a:gd name="T3" fmla="*/ 23 h 56"/>
                <a:gd name="T4" fmla="*/ 3 w 44"/>
                <a:gd name="T5" fmla="*/ 31 h 56"/>
                <a:gd name="T6" fmla="*/ 2 w 44"/>
                <a:gd name="T7" fmla="*/ 39 h 56"/>
                <a:gd name="T8" fmla="*/ 6 w 44"/>
                <a:gd name="T9" fmla="*/ 45 h 56"/>
                <a:gd name="T10" fmla="*/ 13 w 44"/>
                <a:gd name="T11" fmla="*/ 51 h 56"/>
                <a:gd name="T12" fmla="*/ 21 w 44"/>
                <a:gd name="T13" fmla="*/ 56 h 56"/>
                <a:gd name="T14" fmla="*/ 27 w 44"/>
                <a:gd name="T15" fmla="*/ 51 h 56"/>
                <a:gd name="T16" fmla="*/ 28 w 44"/>
                <a:gd name="T17" fmla="*/ 38 h 56"/>
                <a:gd name="T18" fmla="*/ 21 w 44"/>
                <a:gd name="T19" fmla="*/ 37 h 56"/>
                <a:gd name="T20" fmla="*/ 10 w 44"/>
                <a:gd name="T21" fmla="*/ 37 h 56"/>
                <a:gd name="T22" fmla="*/ 7 w 44"/>
                <a:gd name="T23" fmla="*/ 38 h 56"/>
                <a:gd name="T24" fmla="*/ 10 w 44"/>
                <a:gd name="T25" fmla="*/ 37 h 56"/>
                <a:gd name="T26" fmla="*/ 20 w 44"/>
                <a:gd name="T27" fmla="*/ 35 h 56"/>
                <a:gd name="T28" fmla="*/ 29 w 44"/>
                <a:gd name="T29" fmla="*/ 34 h 56"/>
                <a:gd name="T30" fmla="*/ 31 w 44"/>
                <a:gd name="T31" fmla="*/ 30 h 56"/>
                <a:gd name="T32" fmla="*/ 28 w 44"/>
                <a:gd name="T33" fmla="*/ 20 h 56"/>
                <a:gd name="T34" fmla="*/ 18 w 44"/>
                <a:gd name="T35" fmla="*/ 17 h 56"/>
                <a:gd name="T36" fmla="*/ 11 w 44"/>
                <a:gd name="T37" fmla="*/ 16 h 56"/>
                <a:gd name="T38" fmla="*/ 29 w 44"/>
                <a:gd name="T39" fmla="*/ 19 h 56"/>
                <a:gd name="T40" fmla="*/ 31 w 44"/>
                <a:gd name="T41" fmla="*/ 21 h 56"/>
                <a:gd name="T42" fmla="*/ 44 w 44"/>
                <a:gd name="T43" fmla="*/ 21 h 56"/>
                <a:gd name="T44" fmla="*/ 44 w 44"/>
                <a:gd name="T45" fmla="*/ 18 h 56"/>
                <a:gd name="T46" fmla="*/ 38 w 44"/>
                <a:gd name="T47" fmla="*/ 13 h 56"/>
                <a:gd name="T48" fmla="*/ 38 w 44"/>
                <a:gd name="T49" fmla="*/ 13 h 56"/>
                <a:gd name="T50" fmla="*/ 34 w 44"/>
                <a:gd name="T51" fmla="*/ 14 h 56"/>
                <a:gd name="T52" fmla="*/ 34 w 44"/>
                <a:gd name="T53" fmla="*/ 14 h 56"/>
                <a:gd name="T54" fmla="*/ 20 w 44"/>
                <a:gd name="T55" fmla="*/ 12 h 56"/>
                <a:gd name="T56" fmla="*/ 14 w 44"/>
                <a:gd name="T57" fmla="*/ 14 h 56"/>
                <a:gd name="T58" fmla="*/ 21 w 44"/>
                <a:gd name="T59" fmla="*/ 10 h 56"/>
                <a:gd name="T60" fmla="*/ 14 w 44"/>
                <a:gd name="T61" fmla="*/ 3 h 56"/>
                <a:gd name="T62" fmla="*/ 7 w 44"/>
                <a:gd name="T63" fmla="*/ 8 h 56"/>
                <a:gd name="T64" fmla="*/ 14 w 44"/>
                <a:gd name="T65" fmla="*/ 45 h 56"/>
                <a:gd name="T66" fmla="*/ 16 w 44"/>
                <a:gd name="T67" fmla="*/ 42 h 56"/>
                <a:gd name="T68" fmla="*/ 15 w 44"/>
                <a:gd name="T69" fmla="*/ 44 h 56"/>
                <a:gd name="T70" fmla="*/ 18 w 44"/>
                <a:gd name="T71" fmla="*/ 45 h 56"/>
                <a:gd name="T72" fmla="*/ 21 w 44"/>
                <a:gd name="T73" fmla="*/ 44 h 56"/>
                <a:gd name="T74" fmla="*/ 22 w 44"/>
                <a:gd name="T75" fmla="*/ 40 h 56"/>
                <a:gd name="T76" fmla="*/ 20 w 44"/>
                <a:gd name="T77" fmla="*/ 46 h 56"/>
                <a:gd name="T78" fmla="*/ 16 w 44"/>
                <a:gd name="T79" fmla="*/ 46 h 56"/>
                <a:gd name="T80" fmla="*/ 14 w 44"/>
                <a:gd name="T8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6">
                  <a:moveTo>
                    <a:pt x="8" y="13"/>
                  </a:moveTo>
                  <a:cubicBezTo>
                    <a:pt x="8" y="15"/>
                    <a:pt x="8" y="16"/>
                    <a:pt x="9" y="18"/>
                  </a:cubicBezTo>
                  <a:cubicBezTo>
                    <a:pt x="9" y="20"/>
                    <a:pt x="9" y="20"/>
                    <a:pt x="9" y="20"/>
                  </a:cubicBezTo>
                  <a:cubicBezTo>
                    <a:pt x="9" y="21"/>
                    <a:pt x="9" y="22"/>
                    <a:pt x="9" y="23"/>
                  </a:cubicBezTo>
                  <a:cubicBezTo>
                    <a:pt x="9" y="25"/>
                    <a:pt x="9" y="27"/>
                    <a:pt x="7" y="28"/>
                  </a:cubicBezTo>
                  <a:cubicBezTo>
                    <a:pt x="6" y="30"/>
                    <a:pt x="4" y="31"/>
                    <a:pt x="3" y="31"/>
                  </a:cubicBezTo>
                  <a:cubicBezTo>
                    <a:pt x="2" y="32"/>
                    <a:pt x="1" y="32"/>
                    <a:pt x="0" y="32"/>
                  </a:cubicBezTo>
                  <a:cubicBezTo>
                    <a:pt x="0" y="34"/>
                    <a:pt x="1" y="36"/>
                    <a:pt x="2" y="39"/>
                  </a:cubicBezTo>
                  <a:cubicBezTo>
                    <a:pt x="2" y="41"/>
                    <a:pt x="3" y="43"/>
                    <a:pt x="4" y="45"/>
                  </a:cubicBezTo>
                  <a:cubicBezTo>
                    <a:pt x="5" y="45"/>
                    <a:pt x="5" y="45"/>
                    <a:pt x="6" y="45"/>
                  </a:cubicBezTo>
                  <a:cubicBezTo>
                    <a:pt x="7" y="46"/>
                    <a:pt x="9" y="46"/>
                    <a:pt x="10" y="47"/>
                  </a:cubicBezTo>
                  <a:cubicBezTo>
                    <a:pt x="11" y="48"/>
                    <a:pt x="12" y="49"/>
                    <a:pt x="13" y="51"/>
                  </a:cubicBezTo>
                  <a:cubicBezTo>
                    <a:pt x="14" y="52"/>
                    <a:pt x="15" y="54"/>
                    <a:pt x="15" y="55"/>
                  </a:cubicBezTo>
                  <a:cubicBezTo>
                    <a:pt x="17" y="56"/>
                    <a:pt x="19" y="56"/>
                    <a:pt x="21" y="56"/>
                  </a:cubicBezTo>
                  <a:cubicBezTo>
                    <a:pt x="23" y="56"/>
                    <a:pt x="24" y="56"/>
                    <a:pt x="26" y="55"/>
                  </a:cubicBezTo>
                  <a:cubicBezTo>
                    <a:pt x="27" y="54"/>
                    <a:pt x="27" y="53"/>
                    <a:pt x="27" y="51"/>
                  </a:cubicBezTo>
                  <a:cubicBezTo>
                    <a:pt x="28" y="48"/>
                    <a:pt x="28" y="45"/>
                    <a:pt x="28" y="42"/>
                  </a:cubicBezTo>
                  <a:cubicBezTo>
                    <a:pt x="28" y="41"/>
                    <a:pt x="28" y="40"/>
                    <a:pt x="28" y="38"/>
                  </a:cubicBezTo>
                  <a:cubicBezTo>
                    <a:pt x="27" y="38"/>
                    <a:pt x="27" y="37"/>
                    <a:pt x="27" y="36"/>
                  </a:cubicBezTo>
                  <a:cubicBezTo>
                    <a:pt x="25" y="37"/>
                    <a:pt x="23" y="37"/>
                    <a:pt x="21" y="37"/>
                  </a:cubicBezTo>
                  <a:cubicBezTo>
                    <a:pt x="18" y="37"/>
                    <a:pt x="16" y="37"/>
                    <a:pt x="14" y="37"/>
                  </a:cubicBezTo>
                  <a:cubicBezTo>
                    <a:pt x="13" y="37"/>
                    <a:pt x="11" y="37"/>
                    <a:pt x="10" y="37"/>
                  </a:cubicBezTo>
                  <a:cubicBezTo>
                    <a:pt x="10" y="37"/>
                    <a:pt x="9" y="38"/>
                    <a:pt x="9" y="38"/>
                  </a:cubicBezTo>
                  <a:cubicBezTo>
                    <a:pt x="8" y="38"/>
                    <a:pt x="8" y="38"/>
                    <a:pt x="7" y="38"/>
                  </a:cubicBezTo>
                  <a:cubicBezTo>
                    <a:pt x="7" y="38"/>
                    <a:pt x="7" y="38"/>
                    <a:pt x="7" y="38"/>
                  </a:cubicBezTo>
                  <a:cubicBezTo>
                    <a:pt x="8" y="37"/>
                    <a:pt x="9" y="37"/>
                    <a:pt x="10" y="37"/>
                  </a:cubicBezTo>
                  <a:cubicBezTo>
                    <a:pt x="11" y="36"/>
                    <a:pt x="12" y="36"/>
                    <a:pt x="14" y="36"/>
                  </a:cubicBezTo>
                  <a:cubicBezTo>
                    <a:pt x="16" y="35"/>
                    <a:pt x="18" y="35"/>
                    <a:pt x="20" y="35"/>
                  </a:cubicBezTo>
                  <a:cubicBezTo>
                    <a:pt x="27" y="34"/>
                    <a:pt x="27" y="34"/>
                    <a:pt x="27" y="34"/>
                  </a:cubicBezTo>
                  <a:cubicBezTo>
                    <a:pt x="28" y="34"/>
                    <a:pt x="29" y="34"/>
                    <a:pt x="29" y="34"/>
                  </a:cubicBezTo>
                  <a:cubicBezTo>
                    <a:pt x="30" y="34"/>
                    <a:pt x="30" y="33"/>
                    <a:pt x="30" y="33"/>
                  </a:cubicBezTo>
                  <a:cubicBezTo>
                    <a:pt x="31" y="32"/>
                    <a:pt x="31" y="31"/>
                    <a:pt x="31" y="30"/>
                  </a:cubicBezTo>
                  <a:cubicBezTo>
                    <a:pt x="31" y="27"/>
                    <a:pt x="31" y="25"/>
                    <a:pt x="30" y="23"/>
                  </a:cubicBezTo>
                  <a:cubicBezTo>
                    <a:pt x="29" y="22"/>
                    <a:pt x="29" y="21"/>
                    <a:pt x="28" y="20"/>
                  </a:cubicBezTo>
                  <a:cubicBezTo>
                    <a:pt x="27" y="20"/>
                    <a:pt x="26" y="19"/>
                    <a:pt x="25" y="19"/>
                  </a:cubicBezTo>
                  <a:cubicBezTo>
                    <a:pt x="23" y="18"/>
                    <a:pt x="21" y="17"/>
                    <a:pt x="18" y="17"/>
                  </a:cubicBezTo>
                  <a:cubicBezTo>
                    <a:pt x="16" y="17"/>
                    <a:pt x="14" y="16"/>
                    <a:pt x="11" y="16"/>
                  </a:cubicBezTo>
                  <a:cubicBezTo>
                    <a:pt x="11" y="16"/>
                    <a:pt x="11" y="16"/>
                    <a:pt x="11" y="16"/>
                  </a:cubicBezTo>
                  <a:cubicBezTo>
                    <a:pt x="16" y="16"/>
                    <a:pt x="21" y="15"/>
                    <a:pt x="26" y="17"/>
                  </a:cubicBezTo>
                  <a:cubicBezTo>
                    <a:pt x="27" y="17"/>
                    <a:pt x="28" y="18"/>
                    <a:pt x="29" y="19"/>
                  </a:cubicBezTo>
                  <a:cubicBezTo>
                    <a:pt x="30" y="19"/>
                    <a:pt x="31" y="20"/>
                    <a:pt x="31" y="21"/>
                  </a:cubicBezTo>
                  <a:cubicBezTo>
                    <a:pt x="31" y="21"/>
                    <a:pt x="31" y="21"/>
                    <a:pt x="31" y="21"/>
                  </a:cubicBezTo>
                  <a:cubicBezTo>
                    <a:pt x="34" y="22"/>
                    <a:pt x="37" y="23"/>
                    <a:pt x="40" y="23"/>
                  </a:cubicBezTo>
                  <a:cubicBezTo>
                    <a:pt x="41" y="22"/>
                    <a:pt x="43" y="22"/>
                    <a:pt x="44" y="21"/>
                  </a:cubicBezTo>
                  <a:cubicBezTo>
                    <a:pt x="44" y="20"/>
                    <a:pt x="44" y="20"/>
                    <a:pt x="44" y="20"/>
                  </a:cubicBezTo>
                  <a:cubicBezTo>
                    <a:pt x="44" y="19"/>
                    <a:pt x="44" y="19"/>
                    <a:pt x="44" y="18"/>
                  </a:cubicBezTo>
                  <a:cubicBezTo>
                    <a:pt x="42" y="17"/>
                    <a:pt x="42" y="17"/>
                    <a:pt x="42" y="17"/>
                  </a:cubicBezTo>
                  <a:cubicBezTo>
                    <a:pt x="41" y="15"/>
                    <a:pt x="40" y="14"/>
                    <a:pt x="38" y="13"/>
                  </a:cubicBezTo>
                  <a:cubicBezTo>
                    <a:pt x="38" y="12"/>
                    <a:pt x="38" y="12"/>
                    <a:pt x="38" y="12"/>
                  </a:cubicBezTo>
                  <a:cubicBezTo>
                    <a:pt x="38" y="13"/>
                    <a:pt x="38" y="13"/>
                    <a:pt x="38" y="13"/>
                  </a:cubicBezTo>
                  <a:cubicBezTo>
                    <a:pt x="37" y="13"/>
                    <a:pt x="36" y="14"/>
                    <a:pt x="35" y="14"/>
                  </a:cubicBezTo>
                  <a:cubicBezTo>
                    <a:pt x="34" y="14"/>
                    <a:pt x="34" y="14"/>
                    <a:pt x="34" y="14"/>
                  </a:cubicBezTo>
                  <a:cubicBezTo>
                    <a:pt x="34" y="14"/>
                    <a:pt x="34" y="14"/>
                    <a:pt x="34" y="14"/>
                  </a:cubicBezTo>
                  <a:cubicBezTo>
                    <a:pt x="34" y="14"/>
                    <a:pt x="34" y="14"/>
                    <a:pt x="34" y="14"/>
                  </a:cubicBezTo>
                  <a:cubicBezTo>
                    <a:pt x="32" y="13"/>
                    <a:pt x="30" y="13"/>
                    <a:pt x="27" y="12"/>
                  </a:cubicBezTo>
                  <a:cubicBezTo>
                    <a:pt x="25" y="12"/>
                    <a:pt x="23" y="12"/>
                    <a:pt x="20" y="12"/>
                  </a:cubicBezTo>
                  <a:cubicBezTo>
                    <a:pt x="18" y="12"/>
                    <a:pt x="16" y="13"/>
                    <a:pt x="14" y="14"/>
                  </a:cubicBezTo>
                  <a:cubicBezTo>
                    <a:pt x="14" y="14"/>
                    <a:pt x="14" y="14"/>
                    <a:pt x="14" y="14"/>
                  </a:cubicBezTo>
                  <a:cubicBezTo>
                    <a:pt x="15" y="12"/>
                    <a:pt x="18" y="11"/>
                    <a:pt x="20" y="10"/>
                  </a:cubicBezTo>
                  <a:cubicBezTo>
                    <a:pt x="21" y="10"/>
                    <a:pt x="21" y="10"/>
                    <a:pt x="21" y="10"/>
                  </a:cubicBezTo>
                  <a:cubicBezTo>
                    <a:pt x="21" y="9"/>
                    <a:pt x="20" y="8"/>
                    <a:pt x="19" y="7"/>
                  </a:cubicBezTo>
                  <a:cubicBezTo>
                    <a:pt x="18" y="5"/>
                    <a:pt x="16" y="4"/>
                    <a:pt x="14" y="3"/>
                  </a:cubicBezTo>
                  <a:cubicBezTo>
                    <a:pt x="12" y="2"/>
                    <a:pt x="9" y="1"/>
                    <a:pt x="6" y="0"/>
                  </a:cubicBezTo>
                  <a:cubicBezTo>
                    <a:pt x="6" y="3"/>
                    <a:pt x="7" y="6"/>
                    <a:pt x="7" y="8"/>
                  </a:cubicBezTo>
                  <a:lnTo>
                    <a:pt x="8" y="13"/>
                  </a:lnTo>
                  <a:close/>
                  <a:moveTo>
                    <a:pt x="14" y="45"/>
                  </a:moveTo>
                  <a:cubicBezTo>
                    <a:pt x="14" y="44"/>
                    <a:pt x="14" y="44"/>
                    <a:pt x="15" y="44"/>
                  </a:cubicBezTo>
                  <a:cubicBezTo>
                    <a:pt x="15" y="43"/>
                    <a:pt x="16" y="43"/>
                    <a:pt x="16" y="42"/>
                  </a:cubicBezTo>
                  <a:cubicBezTo>
                    <a:pt x="16" y="43"/>
                    <a:pt x="16" y="43"/>
                    <a:pt x="16" y="43"/>
                  </a:cubicBezTo>
                  <a:cubicBezTo>
                    <a:pt x="16" y="43"/>
                    <a:pt x="15" y="44"/>
                    <a:pt x="15" y="44"/>
                  </a:cubicBezTo>
                  <a:cubicBezTo>
                    <a:pt x="15" y="44"/>
                    <a:pt x="15" y="45"/>
                    <a:pt x="15" y="45"/>
                  </a:cubicBezTo>
                  <a:cubicBezTo>
                    <a:pt x="16" y="45"/>
                    <a:pt x="17" y="45"/>
                    <a:pt x="18" y="45"/>
                  </a:cubicBezTo>
                  <a:cubicBezTo>
                    <a:pt x="19" y="45"/>
                    <a:pt x="20" y="45"/>
                    <a:pt x="20" y="44"/>
                  </a:cubicBezTo>
                  <a:cubicBezTo>
                    <a:pt x="20" y="44"/>
                    <a:pt x="20" y="44"/>
                    <a:pt x="21" y="44"/>
                  </a:cubicBezTo>
                  <a:cubicBezTo>
                    <a:pt x="21" y="43"/>
                    <a:pt x="22" y="41"/>
                    <a:pt x="22" y="40"/>
                  </a:cubicBezTo>
                  <a:cubicBezTo>
                    <a:pt x="22" y="40"/>
                    <a:pt x="22" y="40"/>
                    <a:pt x="22" y="40"/>
                  </a:cubicBezTo>
                  <a:cubicBezTo>
                    <a:pt x="22" y="41"/>
                    <a:pt x="22" y="43"/>
                    <a:pt x="22" y="44"/>
                  </a:cubicBezTo>
                  <a:cubicBezTo>
                    <a:pt x="22" y="45"/>
                    <a:pt x="21" y="45"/>
                    <a:pt x="20" y="46"/>
                  </a:cubicBezTo>
                  <a:cubicBezTo>
                    <a:pt x="20" y="46"/>
                    <a:pt x="19" y="46"/>
                    <a:pt x="18" y="46"/>
                  </a:cubicBezTo>
                  <a:cubicBezTo>
                    <a:pt x="18" y="46"/>
                    <a:pt x="17" y="46"/>
                    <a:pt x="16" y="46"/>
                  </a:cubicBezTo>
                  <a:cubicBezTo>
                    <a:pt x="15" y="46"/>
                    <a:pt x="15" y="46"/>
                    <a:pt x="14" y="46"/>
                  </a:cubicBezTo>
                  <a:cubicBezTo>
                    <a:pt x="14" y="46"/>
                    <a:pt x="14" y="45"/>
                    <a:pt x="14"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4">
              <a:extLst>
                <a:ext uri="{FF2B5EF4-FFF2-40B4-BE49-F238E27FC236}">
                  <a16:creationId xmlns:a16="http://schemas.microsoft.com/office/drawing/2014/main" id="{B1482E1B-52D5-409A-88D7-CED032397063}"/>
                </a:ext>
              </a:extLst>
            </p:cNvPr>
            <p:cNvSpPr/>
            <p:nvPr/>
          </p:nvSpPr>
          <p:spPr bwMode="auto">
            <a:xfrm>
              <a:off x="3284" y="675"/>
              <a:ext cx="2" cy="5"/>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5">
              <a:extLst>
                <a:ext uri="{FF2B5EF4-FFF2-40B4-BE49-F238E27FC236}">
                  <a16:creationId xmlns:a16="http://schemas.microsoft.com/office/drawing/2014/main" id="{1D433193-AB88-4D80-B995-2DB2C39DE8D4}"/>
                </a:ext>
              </a:extLst>
            </p:cNvPr>
            <p:cNvSpPr/>
            <p:nvPr/>
          </p:nvSpPr>
          <p:spPr bwMode="auto">
            <a:xfrm flipH="1">
              <a:off x="3252" y="6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6">
              <a:extLst>
                <a:ext uri="{FF2B5EF4-FFF2-40B4-BE49-F238E27FC236}">
                  <a16:creationId xmlns:a16="http://schemas.microsoft.com/office/drawing/2014/main" id="{092F8389-951D-4249-A54E-A6A839EDA72B}"/>
                </a:ext>
              </a:extLst>
            </p:cNvPr>
            <p:cNvSpPr/>
            <p:nvPr/>
          </p:nvSpPr>
          <p:spPr bwMode="auto">
            <a:xfrm>
              <a:off x="3279" y="576"/>
              <a:ext cx="29" cy="41"/>
            </a:xfrm>
            <a:custGeom>
              <a:avLst/>
              <a:gdLst>
                <a:gd name="T0" fmla="*/ 9 w 12"/>
                <a:gd name="T1" fmla="*/ 17 h 17"/>
                <a:gd name="T2" fmla="*/ 11 w 12"/>
                <a:gd name="T3" fmla="*/ 17 h 17"/>
                <a:gd name="T4" fmla="*/ 12 w 12"/>
                <a:gd name="T5" fmla="*/ 17 h 17"/>
                <a:gd name="T6" fmla="*/ 12 w 12"/>
                <a:gd name="T7" fmla="*/ 16 h 17"/>
                <a:gd name="T8" fmla="*/ 10 w 12"/>
                <a:gd name="T9" fmla="*/ 8 h 17"/>
                <a:gd name="T10" fmla="*/ 6 w 12"/>
                <a:gd name="T11" fmla="*/ 3 h 17"/>
                <a:gd name="T12" fmla="*/ 1 w 12"/>
                <a:gd name="T13" fmla="*/ 0 h 17"/>
                <a:gd name="T14" fmla="*/ 0 w 12"/>
                <a:gd name="T15" fmla="*/ 3 h 17"/>
                <a:gd name="T16" fmla="*/ 1 w 12"/>
                <a:gd name="T17" fmla="*/ 8 h 17"/>
                <a:gd name="T18" fmla="*/ 6 w 12"/>
                <a:gd name="T19" fmla="*/ 12 h 17"/>
                <a:gd name="T20" fmla="*/ 8 w 12"/>
                <a:gd name="T21" fmla="*/ 15 h 17"/>
                <a:gd name="T22" fmla="*/ 9 w 1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9" y="17"/>
                  </a:moveTo>
                  <a:cubicBezTo>
                    <a:pt x="10" y="17"/>
                    <a:pt x="11" y="17"/>
                    <a:pt x="11" y="17"/>
                  </a:cubicBezTo>
                  <a:cubicBezTo>
                    <a:pt x="11" y="17"/>
                    <a:pt x="12" y="17"/>
                    <a:pt x="12" y="17"/>
                  </a:cubicBezTo>
                  <a:cubicBezTo>
                    <a:pt x="12" y="16"/>
                    <a:pt x="12" y="16"/>
                    <a:pt x="12" y="16"/>
                  </a:cubicBezTo>
                  <a:cubicBezTo>
                    <a:pt x="12" y="13"/>
                    <a:pt x="11" y="11"/>
                    <a:pt x="10" y="8"/>
                  </a:cubicBezTo>
                  <a:cubicBezTo>
                    <a:pt x="9" y="6"/>
                    <a:pt x="8" y="5"/>
                    <a:pt x="6" y="3"/>
                  </a:cubicBezTo>
                  <a:cubicBezTo>
                    <a:pt x="4" y="2"/>
                    <a:pt x="2" y="1"/>
                    <a:pt x="1" y="0"/>
                  </a:cubicBezTo>
                  <a:cubicBezTo>
                    <a:pt x="0" y="1"/>
                    <a:pt x="0" y="2"/>
                    <a:pt x="0" y="3"/>
                  </a:cubicBezTo>
                  <a:cubicBezTo>
                    <a:pt x="0" y="5"/>
                    <a:pt x="0" y="6"/>
                    <a:pt x="1" y="8"/>
                  </a:cubicBezTo>
                  <a:cubicBezTo>
                    <a:pt x="3" y="9"/>
                    <a:pt x="5" y="11"/>
                    <a:pt x="6" y="12"/>
                  </a:cubicBezTo>
                  <a:cubicBezTo>
                    <a:pt x="7" y="13"/>
                    <a:pt x="8" y="14"/>
                    <a:pt x="8" y="15"/>
                  </a:cubicBezTo>
                  <a:cubicBezTo>
                    <a:pt x="9" y="16"/>
                    <a:pt x="9"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27">
              <a:extLst>
                <a:ext uri="{FF2B5EF4-FFF2-40B4-BE49-F238E27FC236}">
                  <a16:creationId xmlns:a16="http://schemas.microsoft.com/office/drawing/2014/main" id="{B766A61C-B84A-4596-9754-AA264BAF9861}"/>
                </a:ext>
              </a:extLst>
            </p:cNvPr>
            <p:cNvSpPr/>
            <p:nvPr/>
          </p:nvSpPr>
          <p:spPr bwMode="auto">
            <a:xfrm>
              <a:off x="3137" y="552"/>
              <a:ext cx="125" cy="215"/>
            </a:xfrm>
            <a:custGeom>
              <a:avLst/>
              <a:gdLst>
                <a:gd name="T0" fmla="*/ 51 w 52"/>
                <a:gd name="T1" fmla="*/ 83 h 89"/>
                <a:gd name="T2" fmla="*/ 52 w 52"/>
                <a:gd name="T3" fmla="*/ 79 h 89"/>
                <a:gd name="T4" fmla="*/ 46 w 52"/>
                <a:gd name="T5" fmla="*/ 76 h 89"/>
                <a:gd name="T6" fmla="*/ 38 w 52"/>
                <a:gd name="T7" fmla="*/ 80 h 89"/>
                <a:gd name="T8" fmla="*/ 46 w 52"/>
                <a:gd name="T9" fmla="*/ 71 h 89"/>
                <a:gd name="T10" fmla="*/ 38 w 52"/>
                <a:gd name="T11" fmla="*/ 62 h 89"/>
                <a:gd name="T12" fmla="*/ 30 w 52"/>
                <a:gd name="T13" fmla="*/ 59 h 89"/>
                <a:gd name="T14" fmla="*/ 33 w 52"/>
                <a:gd name="T15" fmla="*/ 54 h 89"/>
                <a:gd name="T16" fmla="*/ 31 w 52"/>
                <a:gd name="T17" fmla="*/ 44 h 89"/>
                <a:gd name="T18" fmla="*/ 30 w 52"/>
                <a:gd name="T19" fmla="*/ 38 h 89"/>
                <a:gd name="T20" fmla="*/ 22 w 52"/>
                <a:gd name="T21" fmla="*/ 35 h 89"/>
                <a:gd name="T22" fmla="*/ 24 w 52"/>
                <a:gd name="T23" fmla="*/ 31 h 89"/>
                <a:gd name="T24" fmla="*/ 25 w 52"/>
                <a:gd name="T25" fmla="*/ 20 h 89"/>
                <a:gd name="T26" fmla="*/ 25 w 52"/>
                <a:gd name="T27" fmla="*/ 20 h 89"/>
                <a:gd name="T28" fmla="*/ 21 w 52"/>
                <a:gd name="T29" fmla="*/ 17 h 89"/>
                <a:gd name="T30" fmla="*/ 28 w 52"/>
                <a:gd name="T31" fmla="*/ 17 h 89"/>
                <a:gd name="T32" fmla="*/ 25 w 52"/>
                <a:gd name="T33" fmla="*/ 26 h 89"/>
                <a:gd name="T34" fmla="*/ 31 w 52"/>
                <a:gd name="T35" fmla="*/ 37 h 89"/>
                <a:gd name="T36" fmla="*/ 33 w 52"/>
                <a:gd name="T37" fmla="*/ 43 h 89"/>
                <a:gd name="T38" fmla="*/ 33 w 52"/>
                <a:gd name="T39" fmla="*/ 46 h 89"/>
                <a:gd name="T40" fmla="*/ 39 w 52"/>
                <a:gd name="T41" fmla="*/ 42 h 89"/>
                <a:gd name="T42" fmla="*/ 39 w 52"/>
                <a:gd name="T43" fmla="*/ 33 h 89"/>
                <a:gd name="T44" fmla="*/ 36 w 52"/>
                <a:gd name="T45" fmla="*/ 14 h 89"/>
                <a:gd name="T46" fmla="*/ 34 w 52"/>
                <a:gd name="T47" fmla="*/ 12 h 89"/>
                <a:gd name="T48" fmla="*/ 30 w 52"/>
                <a:gd name="T49" fmla="*/ 9 h 89"/>
                <a:gd name="T50" fmla="*/ 21 w 52"/>
                <a:gd name="T51" fmla="*/ 9 h 89"/>
                <a:gd name="T52" fmla="*/ 15 w 52"/>
                <a:gd name="T53" fmla="*/ 12 h 89"/>
                <a:gd name="T54" fmla="*/ 11 w 52"/>
                <a:gd name="T55" fmla="*/ 10 h 89"/>
                <a:gd name="T56" fmla="*/ 9 w 52"/>
                <a:gd name="T57" fmla="*/ 1 h 89"/>
                <a:gd name="T58" fmla="*/ 5 w 52"/>
                <a:gd name="T59" fmla="*/ 1 h 89"/>
                <a:gd name="T60" fmla="*/ 6 w 52"/>
                <a:gd name="T61" fmla="*/ 10 h 89"/>
                <a:gd name="T62" fmla="*/ 3 w 52"/>
                <a:gd name="T63" fmla="*/ 18 h 89"/>
                <a:gd name="T64" fmla="*/ 3 w 52"/>
                <a:gd name="T65" fmla="*/ 19 h 89"/>
                <a:gd name="T66" fmla="*/ 3 w 52"/>
                <a:gd name="T67" fmla="*/ 19 h 89"/>
                <a:gd name="T68" fmla="*/ 5 w 52"/>
                <a:gd name="T69" fmla="*/ 19 h 89"/>
                <a:gd name="T70" fmla="*/ 5 w 52"/>
                <a:gd name="T71" fmla="*/ 20 h 89"/>
                <a:gd name="T72" fmla="*/ 3 w 52"/>
                <a:gd name="T73" fmla="*/ 22 h 89"/>
                <a:gd name="T74" fmla="*/ 1 w 52"/>
                <a:gd name="T75" fmla="*/ 27 h 89"/>
                <a:gd name="T76" fmla="*/ 6 w 52"/>
                <a:gd name="T77" fmla="*/ 29 h 89"/>
                <a:gd name="T78" fmla="*/ 14 w 52"/>
                <a:gd name="T79" fmla="*/ 32 h 89"/>
                <a:gd name="T80" fmla="*/ 14 w 52"/>
                <a:gd name="T81" fmla="*/ 33 h 89"/>
                <a:gd name="T82" fmla="*/ 17 w 52"/>
                <a:gd name="T83" fmla="*/ 39 h 89"/>
                <a:gd name="T84" fmla="*/ 16 w 52"/>
                <a:gd name="T85" fmla="*/ 46 h 89"/>
                <a:gd name="T86" fmla="*/ 17 w 52"/>
                <a:gd name="T87" fmla="*/ 47 h 89"/>
                <a:gd name="T88" fmla="*/ 28 w 52"/>
                <a:gd name="T89" fmla="*/ 58 h 89"/>
                <a:gd name="T90" fmla="*/ 22 w 52"/>
                <a:gd name="T91" fmla="*/ 55 h 89"/>
                <a:gd name="T92" fmla="*/ 20 w 52"/>
                <a:gd name="T93" fmla="*/ 76 h 89"/>
                <a:gd name="T94" fmla="*/ 22 w 52"/>
                <a:gd name="T95" fmla="*/ 78 h 89"/>
                <a:gd name="T96" fmla="*/ 25 w 52"/>
                <a:gd name="T97" fmla="*/ 81 h 89"/>
                <a:gd name="T98" fmla="*/ 32 w 52"/>
                <a:gd name="T99" fmla="*/ 89 h 89"/>
                <a:gd name="T100" fmla="*/ 48 w 52"/>
                <a:gd name="T10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89">
                  <a:moveTo>
                    <a:pt x="48" y="85"/>
                  </a:moveTo>
                  <a:cubicBezTo>
                    <a:pt x="49" y="85"/>
                    <a:pt x="50" y="84"/>
                    <a:pt x="51" y="83"/>
                  </a:cubicBezTo>
                  <a:cubicBezTo>
                    <a:pt x="51" y="83"/>
                    <a:pt x="52" y="82"/>
                    <a:pt x="52" y="81"/>
                  </a:cubicBezTo>
                  <a:cubicBezTo>
                    <a:pt x="52" y="81"/>
                    <a:pt x="52" y="80"/>
                    <a:pt x="52" y="79"/>
                  </a:cubicBezTo>
                  <a:cubicBezTo>
                    <a:pt x="51" y="78"/>
                    <a:pt x="49" y="76"/>
                    <a:pt x="47" y="75"/>
                  </a:cubicBezTo>
                  <a:cubicBezTo>
                    <a:pt x="47" y="75"/>
                    <a:pt x="47" y="76"/>
                    <a:pt x="46" y="76"/>
                  </a:cubicBezTo>
                  <a:cubicBezTo>
                    <a:pt x="44" y="79"/>
                    <a:pt x="41" y="80"/>
                    <a:pt x="38" y="80"/>
                  </a:cubicBezTo>
                  <a:cubicBezTo>
                    <a:pt x="38" y="80"/>
                    <a:pt x="38" y="80"/>
                    <a:pt x="38" y="80"/>
                  </a:cubicBezTo>
                  <a:cubicBezTo>
                    <a:pt x="41" y="79"/>
                    <a:pt x="43" y="77"/>
                    <a:pt x="45" y="75"/>
                  </a:cubicBezTo>
                  <a:cubicBezTo>
                    <a:pt x="46" y="74"/>
                    <a:pt x="46" y="72"/>
                    <a:pt x="46" y="71"/>
                  </a:cubicBezTo>
                  <a:cubicBezTo>
                    <a:pt x="46" y="70"/>
                    <a:pt x="45" y="68"/>
                    <a:pt x="44" y="67"/>
                  </a:cubicBezTo>
                  <a:cubicBezTo>
                    <a:pt x="43" y="65"/>
                    <a:pt x="40" y="63"/>
                    <a:pt x="38" y="62"/>
                  </a:cubicBezTo>
                  <a:cubicBezTo>
                    <a:pt x="35" y="60"/>
                    <a:pt x="33" y="60"/>
                    <a:pt x="30" y="59"/>
                  </a:cubicBezTo>
                  <a:cubicBezTo>
                    <a:pt x="30" y="59"/>
                    <a:pt x="30" y="59"/>
                    <a:pt x="30" y="59"/>
                  </a:cubicBezTo>
                  <a:cubicBezTo>
                    <a:pt x="32" y="59"/>
                    <a:pt x="34" y="59"/>
                    <a:pt x="36" y="59"/>
                  </a:cubicBezTo>
                  <a:cubicBezTo>
                    <a:pt x="35" y="58"/>
                    <a:pt x="34" y="56"/>
                    <a:pt x="33" y="54"/>
                  </a:cubicBezTo>
                  <a:cubicBezTo>
                    <a:pt x="32" y="52"/>
                    <a:pt x="31" y="49"/>
                    <a:pt x="31" y="46"/>
                  </a:cubicBezTo>
                  <a:cubicBezTo>
                    <a:pt x="31" y="46"/>
                    <a:pt x="31" y="45"/>
                    <a:pt x="31" y="44"/>
                  </a:cubicBezTo>
                  <a:cubicBezTo>
                    <a:pt x="31" y="43"/>
                    <a:pt x="31" y="43"/>
                    <a:pt x="31" y="42"/>
                  </a:cubicBezTo>
                  <a:cubicBezTo>
                    <a:pt x="31" y="41"/>
                    <a:pt x="31" y="39"/>
                    <a:pt x="30" y="38"/>
                  </a:cubicBezTo>
                  <a:cubicBezTo>
                    <a:pt x="28" y="36"/>
                    <a:pt x="25" y="35"/>
                    <a:pt x="22" y="35"/>
                  </a:cubicBezTo>
                  <a:cubicBezTo>
                    <a:pt x="22" y="35"/>
                    <a:pt x="22" y="35"/>
                    <a:pt x="22" y="35"/>
                  </a:cubicBezTo>
                  <a:cubicBezTo>
                    <a:pt x="23" y="35"/>
                    <a:pt x="24" y="35"/>
                    <a:pt x="24" y="35"/>
                  </a:cubicBezTo>
                  <a:cubicBezTo>
                    <a:pt x="24" y="33"/>
                    <a:pt x="24" y="32"/>
                    <a:pt x="24" y="31"/>
                  </a:cubicBezTo>
                  <a:cubicBezTo>
                    <a:pt x="24" y="29"/>
                    <a:pt x="24" y="27"/>
                    <a:pt x="24" y="26"/>
                  </a:cubicBezTo>
                  <a:cubicBezTo>
                    <a:pt x="24" y="24"/>
                    <a:pt x="24" y="22"/>
                    <a:pt x="25" y="20"/>
                  </a:cubicBezTo>
                  <a:cubicBezTo>
                    <a:pt x="25" y="20"/>
                    <a:pt x="25" y="20"/>
                    <a:pt x="25" y="20"/>
                  </a:cubicBezTo>
                  <a:cubicBezTo>
                    <a:pt x="25" y="20"/>
                    <a:pt x="25" y="20"/>
                    <a:pt x="25" y="20"/>
                  </a:cubicBezTo>
                  <a:cubicBezTo>
                    <a:pt x="24" y="19"/>
                    <a:pt x="24" y="18"/>
                    <a:pt x="23" y="18"/>
                  </a:cubicBezTo>
                  <a:cubicBezTo>
                    <a:pt x="22" y="17"/>
                    <a:pt x="22" y="17"/>
                    <a:pt x="21" y="17"/>
                  </a:cubicBezTo>
                  <a:cubicBezTo>
                    <a:pt x="22" y="17"/>
                    <a:pt x="24" y="18"/>
                    <a:pt x="25" y="19"/>
                  </a:cubicBezTo>
                  <a:cubicBezTo>
                    <a:pt x="25" y="18"/>
                    <a:pt x="26" y="17"/>
                    <a:pt x="28" y="17"/>
                  </a:cubicBezTo>
                  <a:cubicBezTo>
                    <a:pt x="26" y="17"/>
                    <a:pt x="25" y="19"/>
                    <a:pt x="25" y="21"/>
                  </a:cubicBezTo>
                  <a:cubicBezTo>
                    <a:pt x="25" y="22"/>
                    <a:pt x="25" y="24"/>
                    <a:pt x="25" y="26"/>
                  </a:cubicBezTo>
                  <a:cubicBezTo>
                    <a:pt x="25" y="29"/>
                    <a:pt x="25" y="32"/>
                    <a:pt x="26" y="35"/>
                  </a:cubicBezTo>
                  <a:cubicBezTo>
                    <a:pt x="28" y="35"/>
                    <a:pt x="29" y="36"/>
                    <a:pt x="31" y="37"/>
                  </a:cubicBezTo>
                  <a:cubicBezTo>
                    <a:pt x="32" y="38"/>
                    <a:pt x="33" y="40"/>
                    <a:pt x="33" y="42"/>
                  </a:cubicBezTo>
                  <a:cubicBezTo>
                    <a:pt x="33" y="43"/>
                    <a:pt x="33" y="43"/>
                    <a:pt x="33" y="43"/>
                  </a:cubicBezTo>
                  <a:cubicBezTo>
                    <a:pt x="33" y="44"/>
                    <a:pt x="33" y="44"/>
                    <a:pt x="32" y="44"/>
                  </a:cubicBezTo>
                  <a:cubicBezTo>
                    <a:pt x="32" y="45"/>
                    <a:pt x="32" y="45"/>
                    <a:pt x="33" y="46"/>
                  </a:cubicBezTo>
                  <a:cubicBezTo>
                    <a:pt x="33" y="46"/>
                    <a:pt x="33" y="46"/>
                    <a:pt x="33" y="46"/>
                  </a:cubicBezTo>
                  <a:cubicBezTo>
                    <a:pt x="35" y="46"/>
                    <a:pt x="38" y="44"/>
                    <a:pt x="39" y="42"/>
                  </a:cubicBezTo>
                  <a:cubicBezTo>
                    <a:pt x="40" y="41"/>
                    <a:pt x="40" y="39"/>
                    <a:pt x="40" y="38"/>
                  </a:cubicBezTo>
                  <a:cubicBezTo>
                    <a:pt x="40" y="36"/>
                    <a:pt x="39" y="35"/>
                    <a:pt x="39" y="33"/>
                  </a:cubicBezTo>
                  <a:cubicBezTo>
                    <a:pt x="38" y="27"/>
                    <a:pt x="37" y="21"/>
                    <a:pt x="36" y="14"/>
                  </a:cubicBezTo>
                  <a:cubicBezTo>
                    <a:pt x="36" y="14"/>
                    <a:pt x="36" y="14"/>
                    <a:pt x="36" y="14"/>
                  </a:cubicBezTo>
                  <a:cubicBezTo>
                    <a:pt x="36" y="14"/>
                    <a:pt x="36" y="14"/>
                    <a:pt x="35" y="13"/>
                  </a:cubicBezTo>
                  <a:cubicBezTo>
                    <a:pt x="35" y="13"/>
                    <a:pt x="35" y="13"/>
                    <a:pt x="34" y="12"/>
                  </a:cubicBezTo>
                  <a:cubicBezTo>
                    <a:pt x="34" y="12"/>
                    <a:pt x="33" y="11"/>
                    <a:pt x="32" y="10"/>
                  </a:cubicBezTo>
                  <a:cubicBezTo>
                    <a:pt x="31" y="10"/>
                    <a:pt x="30" y="9"/>
                    <a:pt x="30" y="9"/>
                  </a:cubicBezTo>
                  <a:cubicBezTo>
                    <a:pt x="29" y="8"/>
                    <a:pt x="28" y="8"/>
                    <a:pt x="27" y="8"/>
                  </a:cubicBezTo>
                  <a:cubicBezTo>
                    <a:pt x="25" y="8"/>
                    <a:pt x="23" y="9"/>
                    <a:pt x="21" y="9"/>
                  </a:cubicBezTo>
                  <a:cubicBezTo>
                    <a:pt x="19" y="10"/>
                    <a:pt x="17" y="11"/>
                    <a:pt x="15" y="12"/>
                  </a:cubicBezTo>
                  <a:cubicBezTo>
                    <a:pt x="15" y="12"/>
                    <a:pt x="15" y="12"/>
                    <a:pt x="15" y="12"/>
                  </a:cubicBezTo>
                  <a:cubicBezTo>
                    <a:pt x="15" y="12"/>
                    <a:pt x="15" y="12"/>
                    <a:pt x="15" y="12"/>
                  </a:cubicBezTo>
                  <a:cubicBezTo>
                    <a:pt x="14" y="12"/>
                    <a:pt x="12" y="11"/>
                    <a:pt x="11" y="10"/>
                  </a:cubicBezTo>
                  <a:cubicBezTo>
                    <a:pt x="10" y="9"/>
                    <a:pt x="9" y="8"/>
                    <a:pt x="8" y="6"/>
                  </a:cubicBezTo>
                  <a:cubicBezTo>
                    <a:pt x="8" y="4"/>
                    <a:pt x="8" y="3"/>
                    <a:pt x="9" y="1"/>
                  </a:cubicBezTo>
                  <a:cubicBezTo>
                    <a:pt x="9" y="1"/>
                    <a:pt x="9" y="0"/>
                    <a:pt x="9" y="0"/>
                  </a:cubicBezTo>
                  <a:cubicBezTo>
                    <a:pt x="8" y="0"/>
                    <a:pt x="6" y="0"/>
                    <a:pt x="5" y="1"/>
                  </a:cubicBezTo>
                  <a:cubicBezTo>
                    <a:pt x="6" y="1"/>
                    <a:pt x="6" y="2"/>
                    <a:pt x="6" y="4"/>
                  </a:cubicBezTo>
                  <a:cubicBezTo>
                    <a:pt x="7" y="6"/>
                    <a:pt x="7" y="8"/>
                    <a:pt x="6" y="10"/>
                  </a:cubicBezTo>
                  <a:cubicBezTo>
                    <a:pt x="6" y="13"/>
                    <a:pt x="5" y="15"/>
                    <a:pt x="4" y="16"/>
                  </a:cubicBezTo>
                  <a:cubicBezTo>
                    <a:pt x="4" y="17"/>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20"/>
                  </a:cubicBezTo>
                  <a:cubicBezTo>
                    <a:pt x="4" y="19"/>
                    <a:pt x="4" y="19"/>
                    <a:pt x="5" y="19"/>
                  </a:cubicBezTo>
                  <a:cubicBezTo>
                    <a:pt x="6" y="18"/>
                    <a:pt x="8" y="17"/>
                    <a:pt x="10" y="17"/>
                  </a:cubicBezTo>
                  <a:cubicBezTo>
                    <a:pt x="8" y="17"/>
                    <a:pt x="7" y="18"/>
                    <a:pt x="5" y="20"/>
                  </a:cubicBezTo>
                  <a:cubicBezTo>
                    <a:pt x="4" y="20"/>
                    <a:pt x="4" y="20"/>
                    <a:pt x="3" y="21"/>
                  </a:cubicBezTo>
                  <a:cubicBezTo>
                    <a:pt x="3" y="21"/>
                    <a:pt x="3" y="22"/>
                    <a:pt x="3" y="22"/>
                  </a:cubicBezTo>
                  <a:cubicBezTo>
                    <a:pt x="3" y="23"/>
                    <a:pt x="3" y="24"/>
                    <a:pt x="2" y="24"/>
                  </a:cubicBezTo>
                  <a:cubicBezTo>
                    <a:pt x="2" y="25"/>
                    <a:pt x="1" y="26"/>
                    <a:pt x="1" y="27"/>
                  </a:cubicBezTo>
                  <a:cubicBezTo>
                    <a:pt x="1" y="27"/>
                    <a:pt x="0" y="28"/>
                    <a:pt x="0" y="28"/>
                  </a:cubicBezTo>
                  <a:cubicBezTo>
                    <a:pt x="2" y="28"/>
                    <a:pt x="4" y="28"/>
                    <a:pt x="6" y="29"/>
                  </a:cubicBezTo>
                  <a:cubicBezTo>
                    <a:pt x="8" y="29"/>
                    <a:pt x="10" y="30"/>
                    <a:pt x="13" y="31"/>
                  </a:cubicBezTo>
                  <a:cubicBezTo>
                    <a:pt x="13" y="31"/>
                    <a:pt x="13" y="32"/>
                    <a:pt x="14" y="32"/>
                  </a:cubicBezTo>
                  <a:cubicBezTo>
                    <a:pt x="14" y="32"/>
                    <a:pt x="14" y="32"/>
                    <a:pt x="14" y="32"/>
                  </a:cubicBezTo>
                  <a:cubicBezTo>
                    <a:pt x="14" y="33"/>
                    <a:pt x="14" y="33"/>
                    <a:pt x="14" y="33"/>
                  </a:cubicBezTo>
                  <a:cubicBezTo>
                    <a:pt x="15" y="33"/>
                    <a:pt x="15" y="34"/>
                    <a:pt x="16" y="35"/>
                  </a:cubicBezTo>
                  <a:cubicBezTo>
                    <a:pt x="16" y="36"/>
                    <a:pt x="17" y="37"/>
                    <a:pt x="17" y="39"/>
                  </a:cubicBezTo>
                  <a:cubicBezTo>
                    <a:pt x="17" y="41"/>
                    <a:pt x="16" y="43"/>
                    <a:pt x="16" y="45"/>
                  </a:cubicBezTo>
                  <a:cubicBezTo>
                    <a:pt x="16" y="45"/>
                    <a:pt x="16" y="46"/>
                    <a:pt x="16" y="46"/>
                  </a:cubicBezTo>
                  <a:cubicBezTo>
                    <a:pt x="16" y="46"/>
                    <a:pt x="16" y="46"/>
                    <a:pt x="16" y="46"/>
                  </a:cubicBezTo>
                  <a:cubicBezTo>
                    <a:pt x="16" y="47"/>
                    <a:pt x="16" y="47"/>
                    <a:pt x="17" y="47"/>
                  </a:cubicBezTo>
                  <a:cubicBezTo>
                    <a:pt x="17" y="48"/>
                    <a:pt x="18" y="49"/>
                    <a:pt x="18" y="50"/>
                  </a:cubicBezTo>
                  <a:cubicBezTo>
                    <a:pt x="21" y="53"/>
                    <a:pt x="24" y="56"/>
                    <a:pt x="28" y="58"/>
                  </a:cubicBezTo>
                  <a:cubicBezTo>
                    <a:pt x="28" y="58"/>
                    <a:pt x="28" y="58"/>
                    <a:pt x="28" y="58"/>
                  </a:cubicBezTo>
                  <a:cubicBezTo>
                    <a:pt x="26" y="57"/>
                    <a:pt x="24" y="56"/>
                    <a:pt x="22" y="55"/>
                  </a:cubicBezTo>
                  <a:cubicBezTo>
                    <a:pt x="21" y="59"/>
                    <a:pt x="20" y="63"/>
                    <a:pt x="20" y="67"/>
                  </a:cubicBezTo>
                  <a:cubicBezTo>
                    <a:pt x="19" y="70"/>
                    <a:pt x="19" y="73"/>
                    <a:pt x="20" y="76"/>
                  </a:cubicBezTo>
                  <a:cubicBezTo>
                    <a:pt x="20" y="77"/>
                    <a:pt x="20" y="77"/>
                    <a:pt x="21" y="77"/>
                  </a:cubicBezTo>
                  <a:cubicBezTo>
                    <a:pt x="21" y="77"/>
                    <a:pt x="21" y="78"/>
                    <a:pt x="22" y="78"/>
                  </a:cubicBezTo>
                  <a:cubicBezTo>
                    <a:pt x="22" y="78"/>
                    <a:pt x="23" y="79"/>
                    <a:pt x="23" y="79"/>
                  </a:cubicBezTo>
                  <a:cubicBezTo>
                    <a:pt x="25" y="81"/>
                    <a:pt x="25" y="81"/>
                    <a:pt x="25" y="81"/>
                  </a:cubicBezTo>
                  <a:cubicBezTo>
                    <a:pt x="26" y="82"/>
                    <a:pt x="28" y="84"/>
                    <a:pt x="29" y="85"/>
                  </a:cubicBezTo>
                  <a:cubicBezTo>
                    <a:pt x="30" y="86"/>
                    <a:pt x="31" y="88"/>
                    <a:pt x="32" y="89"/>
                  </a:cubicBezTo>
                  <a:cubicBezTo>
                    <a:pt x="35" y="89"/>
                    <a:pt x="37" y="89"/>
                    <a:pt x="40" y="89"/>
                  </a:cubicBezTo>
                  <a:cubicBezTo>
                    <a:pt x="42" y="88"/>
                    <a:pt x="45" y="87"/>
                    <a:pt x="4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8">
              <a:extLst>
                <a:ext uri="{FF2B5EF4-FFF2-40B4-BE49-F238E27FC236}">
                  <a16:creationId xmlns:a16="http://schemas.microsoft.com/office/drawing/2014/main" id="{578910F5-64D2-491C-88D9-D2099C69FE15}"/>
                </a:ext>
              </a:extLst>
            </p:cNvPr>
            <p:cNvSpPr/>
            <p:nvPr/>
          </p:nvSpPr>
          <p:spPr bwMode="auto">
            <a:xfrm>
              <a:off x="3272" y="741"/>
              <a:ext cx="57" cy="38"/>
            </a:xfrm>
            <a:custGeom>
              <a:avLst/>
              <a:gdLst>
                <a:gd name="T0" fmla="*/ 20 w 24"/>
                <a:gd name="T1" fmla="*/ 5 h 16"/>
                <a:gd name="T2" fmla="*/ 23 w 24"/>
                <a:gd name="T3" fmla="*/ 2 h 16"/>
                <a:gd name="T4" fmla="*/ 24 w 24"/>
                <a:gd name="T5" fmla="*/ 0 h 16"/>
                <a:gd name="T6" fmla="*/ 17 w 24"/>
                <a:gd name="T7" fmla="*/ 4 h 16"/>
                <a:gd name="T8" fmla="*/ 12 w 24"/>
                <a:gd name="T9" fmla="*/ 6 h 16"/>
                <a:gd name="T10" fmla="*/ 9 w 24"/>
                <a:gd name="T11" fmla="*/ 7 h 16"/>
                <a:gd name="T12" fmla="*/ 8 w 24"/>
                <a:gd name="T13" fmla="*/ 9 h 16"/>
                <a:gd name="T14" fmla="*/ 0 w 24"/>
                <a:gd name="T15" fmla="*/ 16 h 16"/>
                <a:gd name="T16" fmla="*/ 8 w 24"/>
                <a:gd name="T17" fmla="*/ 15 h 16"/>
                <a:gd name="T18" fmla="*/ 15 w 24"/>
                <a:gd name="T19" fmla="*/ 11 h 16"/>
                <a:gd name="T20" fmla="*/ 20 w 24"/>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0" y="5"/>
                  </a:moveTo>
                  <a:cubicBezTo>
                    <a:pt x="21" y="4"/>
                    <a:pt x="22" y="3"/>
                    <a:pt x="23" y="2"/>
                  </a:cubicBezTo>
                  <a:cubicBezTo>
                    <a:pt x="23" y="1"/>
                    <a:pt x="24" y="0"/>
                    <a:pt x="24" y="0"/>
                  </a:cubicBezTo>
                  <a:cubicBezTo>
                    <a:pt x="22" y="2"/>
                    <a:pt x="19" y="3"/>
                    <a:pt x="17" y="4"/>
                  </a:cubicBezTo>
                  <a:cubicBezTo>
                    <a:pt x="15" y="5"/>
                    <a:pt x="13" y="5"/>
                    <a:pt x="12" y="6"/>
                  </a:cubicBezTo>
                  <a:cubicBezTo>
                    <a:pt x="11" y="6"/>
                    <a:pt x="10" y="7"/>
                    <a:pt x="9" y="7"/>
                  </a:cubicBezTo>
                  <a:cubicBezTo>
                    <a:pt x="9" y="8"/>
                    <a:pt x="8" y="8"/>
                    <a:pt x="8" y="9"/>
                  </a:cubicBezTo>
                  <a:cubicBezTo>
                    <a:pt x="5" y="12"/>
                    <a:pt x="3" y="14"/>
                    <a:pt x="0" y="16"/>
                  </a:cubicBezTo>
                  <a:cubicBezTo>
                    <a:pt x="3" y="16"/>
                    <a:pt x="5" y="15"/>
                    <a:pt x="8" y="15"/>
                  </a:cubicBezTo>
                  <a:cubicBezTo>
                    <a:pt x="10" y="14"/>
                    <a:pt x="13" y="13"/>
                    <a:pt x="15" y="11"/>
                  </a:cubicBezTo>
                  <a:cubicBezTo>
                    <a:pt x="17" y="10"/>
                    <a:pt x="19" y="8"/>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9">
              <a:extLst>
                <a:ext uri="{FF2B5EF4-FFF2-40B4-BE49-F238E27FC236}">
                  <a16:creationId xmlns:a16="http://schemas.microsoft.com/office/drawing/2014/main" id="{DB3F2AE5-E0D8-4569-BAA3-C3E843431023}"/>
                </a:ext>
              </a:extLst>
            </p:cNvPr>
            <p:cNvSpPr/>
            <p:nvPr/>
          </p:nvSpPr>
          <p:spPr bwMode="auto">
            <a:xfrm>
              <a:off x="3279" y="675"/>
              <a:ext cx="48" cy="53"/>
            </a:xfrm>
            <a:custGeom>
              <a:avLst/>
              <a:gdLst>
                <a:gd name="T0" fmla="*/ 4 w 20"/>
                <a:gd name="T1" fmla="*/ 19 h 22"/>
                <a:gd name="T2" fmla="*/ 2 w 20"/>
                <a:gd name="T3" fmla="*/ 20 h 22"/>
                <a:gd name="T4" fmla="*/ 1 w 20"/>
                <a:gd name="T5" fmla="*/ 21 h 22"/>
                <a:gd name="T6" fmla="*/ 0 w 20"/>
                <a:gd name="T7" fmla="*/ 22 h 22"/>
                <a:gd name="T8" fmla="*/ 0 w 20"/>
                <a:gd name="T9" fmla="*/ 21 h 22"/>
                <a:gd name="T10" fmla="*/ 11 w 20"/>
                <a:gd name="T11" fmla="*/ 20 h 22"/>
                <a:gd name="T12" fmla="*/ 13 w 20"/>
                <a:gd name="T13" fmla="*/ 19 h 22"/>
                <a:gd name="T14" fmla="*/ 19 w 20"/>
                <a:gd name="T15" fmla="*/ 12 h 22"/>
                <a:gd name="T16" fmla="*/ 19 w 20"/>
                <a:gd name="T17" fmla="*/ 8 h 22"/>
                <a:gd name="T18" fmla="*/ 17 w 20"/>
                <a:gd name="T19" fmla="*/ 4 h 22"/>
                <a:gd name="T20" fmla="*/ 9 w 20"/>
                <a:gd name="T21" fmla="*/ 1 h 22"/>
                <a:gd name="T22" fmla="*/ 4 w 20"/>
                <a:gd name="T23" fmla="*/ 1 h 22"/>
                <a:gd name="T24" fmla="*/ 3 w 20"/>
                <a:gd name="T25" fmla="*/ 3 h 22"/>
                <a:gd name="T26" fmla="*/ 4 w 20"/>
                <a:gd name="T27" fmla="*/ 6 h 22"/>
                <a:gd name="T28" fmla="*/ 4 w 20"/>
                <a:gd name="T29" fmla="*/ 16 h 22"/>
                <a:gd name="T30" fmla="*/ 3 w 20"/>
                <a:gd name="T31" fmla="*/ 17 h 22"/>
                <a:gd name="T32" fmla="*/ 7 w 20"/>
                <a:gd name="T33" fmla="*/ 15 h 22"/>
                <a:gd name="T34" fmla="*/ 11 w 20"/>
                <a:gd name="T35" fmla="*/ 8 h 22"/>
                <a:gd name="T36" fmla="*/ 7 w 20"/>
                <a:gd name="T37" fmla="*/ 16 h 22"/>
                <a:gd name="T38" fmla="*/ 4 w 20"/>
                <a:gd name="T3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4" y="19"/>
                  </a:moveTo>
                  <a:cubicBezTo>
                    <a:pt x="3" y="19"/>
                    <a:pt x="3" y="20"/>
                    <a:pt x="2" y="20"/>
                  </a:cubicBezTo>
                  <a:cubicBezTo>
                    <a:pt x="2" y="20"/>
                    <a:pt x="1" y="21"/>
                    <a:pt x="1" y="21"/>
                  </a:cubicBezTo>
                  <a:cubicBezTo>
                    <a:pt x="0" y="21"/>
                    <a:pt x="0" y="21"/>
                    <a:pt x="0" y="22"/>
                  </a:cubicBezTo>
                  <a:cubicBezTo>
                    <a:pt x="0" y="22"/>
                    <a:pt x="0" y="21"/>
                    <a:pt x="0" y="21"/>
                  </a:cubicBezTo>
                  <a:cubicBezTo>
                    <a:pt x="4" y="21"/>
                    <a:pt x="7" y="21"/>
                    <a:pt x="11" y="20"/>
                  </a:cubicBezTo>
                  <a:cubicBezTo>
                    <a:pt x="11" y="20"/>
                    <a:pt x="12" y="20"/>
                    <a:pt x="13" y="19"/>
                  </a:cubicBezTo>
                  <a:cubicBezTo>
                    <a:pt x="15" y="17"/>
                    <a:pt x="17" y="15"/>
                    <a:pt x="19" y="12"/>
                  </a:cubicBezTo>
                  <a:cubicBezTo>
                    <a:pt x="19" y="11"/>
                    <a:pt x="20" y="9"/>
                    <a:pt x="19" y="8"/>
                  </a:cubicBezTo>
                  <a:cubicBezTo>
                    <a:pt x="19" y="7"/>
                    <a:pt x="18" y="5"/>
                    <a:pt x="17" y="4"/>
                  </a:cubicBezTo>
                  <a:cubicBezTo>
                    <a:pt x="14" y="3"/>
                    <a:pt x="11" y="2"/>
                    <a:pt x="9" y="1"/>
                  </a:cubicBezTo>
                  <a:cubicBezTo>
                    <a:pt x="7" y="0"/>
                    <a:pt x="6" y="0"/>
                    <a:pt x="4" y="1"/>
                  </a:cubicBezTo>
                  <a:cubicBezTo>
                    <a:pt x="4" y="1"/>
                    <a:pt x="4" y="2"/>
                    <a:pt x="3" y="3"/>
                  </a:cubicBezTo>
                  <a:cubicBezTo>
                    <a:pt x="4" y="4"/>
                    <a:pt x="4" y="5"/>
                    <a:pt x="4" y="6"/>
                  </a:cubicBezTo>
                  <a:cubicBezTo>
                    <a:pt x="5" y="10"/>
                    <a:pt x="4" y="13"/>
                    <a:pt x="4" y="16"/>
                  </a:cubicBezTo>
                  <a:cubicBezTo>
                    <a:pt x="3" y="16"/>
                    <a:pt x="3" y="17"/>
                    <a:pt x="3" y="17"/>
                  </a:cubicBezTo>
                  <a:cubicBezTo>
                    <a:pt x="4" y="17"/>
                    <a:pt x="6" y="16"/>
                    <a:pt x="7" y="15"/>
                  </a:cubicBezTo>
                  <a:cubicBezTo>
                    <a:pt x="9" y="13"/>
                    <a:pt x="10" y="11"/>
                    <a:pt x="11" y="8"/>
                  </a:cubicBezTo>
                  <a:cubicBezTo>
                    <a:pt x="11" y="11"/>
                    <a:pt x="10" y="14"/>
                    <a:pt x="7" y="16"/>
                  </a:cubicBezTo>
                  <a:cubicBezTo>
                    <a:pt x="6" y="17"/>
                    <a:pt x="5" y="18"/>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0">
              <a:extLst>
                <a:ext uri="{FF2B5EF4-FFF2-40B4-BE49-F238E27FC236}">
                  <a16:creationId xmlns:a16="http://schemas.microsoft.com/office/drawing/2014/main" id="{1E16A110-0C57-4E6F-ADDB-EF558C0E25A5}"/>
                </a:ext>
              </a:extLst>
            </p:cNvPr>
            <p:cNvSpPr/>
            <p:nvPr/>
          </p:nvSpPr>
          <p:spPr bwMode="auto">
            <a:xfrm>
              <a:off x="3272" y="777"/>
              <a:ext cx="28" cy="5"/>
            </a:xfrm>
            <a:custGeom>
              <a:avLst/>
              <a:gdLst>
                <a:gd name="T0" fmla="*/ 0 w 12"/>
                <a:gd name="T1" fmla="*/ 2 h 2"/>
                <a:gd name="T2" fmla="*/ 0 w 12"/>
                <a:gd name="T3" fmla="*/ 2 h 2"/>
                <a:gd name="T4" fmla="*/ 12 w 12"/>
                <a:gd name="T5" fmla="*/ 0 h 2"/>
                <a:gd name="T6" fmla="*/ 8 w 12"/>
                <a:gd name="T7" fmla="*/ 1 h 2"/>
                <a:gd name="T8" fmla="*/ 0 w 12"/>
                <a:gd name="T9" fmla="*/ 2 h 2"/>
              </a:gdLst>
              <a:ahLst/>
              <a:cxnLst>
                <a:cxn ang="0">
                  <a:pos x="T0" y="T1"/>
                </a:cxn>
                <a:cxn ang="0">
                  <a:pos x="T2" y="T3"/>
                </a:cxn>
                <a:cxn ang="0">
                  <a:pos x="T4" y="T5"/>
                </a:cxn>
                <a:cxn ang="0">
                  <a:pos x="T6" y="T7"/>
                </a:cxn>
                <a:cxn ang="0">
                  <a:pos x="T8" y="T9"/>
                </a:cxn>
              </a:cxnLst>
              <a:rect l="0" t="0" r="r" b="b"/>
              <a:pathLst>
                <a:path w="12" h="2">
                  <a:moveTo>
                    <a:pt x="0" y="2"/>
                  </a:moveTo>
                  <a:cubicBezTo>
                    <a:pt x="0" y="2"/>
                    <a:pt x="0" y="2"/>
                    <a:pt x="0" y="2"/>
                  </a:cubicBezTo>
                  <a:cubicBezTo>
                    <a:pt x="4" y="1"/>
                    <a:pt x="8" y="1"/>
                    <a:pt x="12" y="0"/>
                  </a:cubicBezTo>
                  <a:cubicBezTo>
                    <a:pt x="11" y="0"/>
                    <a:pt x="9" y="1"/>
                    <a:pt x="8" y="1"/>
                  </a:cubicBezTo>
                  <a:cubicBezTo>
                    <a:pt x="5"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4" name="Group 8">
            <a:extLst>
              <a:ext uri="{FF2B5EF4-FFF2-40B4-BE49-F238E27FC236}">
                <a16:creationId xmlns:a16="http://schemas.microsoft.com/office/drawing/2014/main" id="{37EF2069-DB70-490B-B9DC-5545F050D984}"/>
              </a:ext>
            </a:extLst>
          </p:cNvPr>
          <p:cNvGrpSpPr>
            <a:grpSpLocks noChangeAspect="1"/>
          </p:cNvGrpSpPr>
          <p:nvPr/>
        </p:nvGrpSpPr>
        <p:grpSpPr>
          <a:xfrm>
            <a:off x="4786233" y="4706440"/>
            <a:ext cx="656721" cy="506604"/>
            <a:chOff x="2824" y="501"/>
            <a:chExt cx="513" cy="363"/>
          </a:xfrm>
          <a:solidFill>
            <a:srgbClr val="FFC000"/>
          </a:solidFill>
        </p:grpSpPr>
        <p:sp>
          <p:nvSpPr>
            <p:cNvPr id="115" name="Freeform 9">
              <a:extLst>
                <a:ext uri="{FF2B5EF4-FFF2-40B4-BE49-F238E27FC236}">
                  <a16:creationId xmlns:a16="http://schemas.microsoft.com/office/drawing/2014/main" id="{EC147A79-6D42-4372-BAD7-116F4BA79319}"/>
                </a:ext>
              </a:extLst>
            </p:cNvPr>
            <p:cNvSpPr>
              <a:spLocks noEditPoints="1"/>
            </p:cNvSpPr>
            <p:nvPr/>
          </p:nvSpPr>
          <p:spPr bwMode="auto">
            <a:xfrm>
              <a:off x="2824" y="501"/>
              <a:ext cx="472" cy="363"/>
            </a:xfrm>
            <a:custGeom>
              <a:avLst/>
              <a:gdLst>
                <a:gd name="T0" fmla="*/ 144 w 196"/>
                <a:gd name="T1" fmla="*/ 142 h 150"/>
                <a:gd name="T2" fmla="*/ 158 w 196"/>
                <a:gd name="T3" fmla="*/ 107 h 150"/>
                <a:gd name="T4" fmla="*/ 106 w 196"/>
                <a:gd name="T5" fmla="*/ 92 h 150"/>
                <a:gd name="T6" fmla="*/ 95 w 196"/>
                <a:gd name="T7" fmla="*/ 60 h 150"/>
                <a:gd name="T8" fmla="*/ 143 w 196"/>
                <a:gd name="T9" fmla="*/ 69 h 150"/>
                <a:gd name="T10" fmla="*/ 145 w 196"/>
                <a:gd name="T11" fmla="*/ 69 h 150"/>
                <a:gd name="T12" fmla="*/ 130 w 196"/>
                <a:gd name="T13" fmla="*/ 41 h 150"/>
                <a:gd name="T14" fmla="*/ 92 w 196"/>
                <a:gd name="T15" fmla="*/ 32 h 150"/>
                <a:gd name="T16" fmla="*/ 100 w 196"/>
                <a:gd name="T17" fmla="*/ 5 h 150"/>
                <a:gd name="T18" fmla="*/ 120 w 196"/>
                <a:gd name="T19" fmla="*/ 13 h 150"/>
                <a:gd name="T20" fmla="*/ 157 w 196"/>
                <a:gd name="T21" fmla="*/ 27 h 150"/>
                <a:gd name="T22" fmla="*/ 169 w 196"/>
                <a:gd name="T23" fmla="*/ 35 h 150"/>
                <a:gd name="T24" fmla="*/ 190 w 196"/>
                <a:gd name="T25" fmla="*/ 40 h 150"/>
                <a:gd name="T26" fmla="*/ 177 w 196"/>
                <a:gd name="T27" fmla="*/ 23 h 150"/>
                <a:gd name="T28" fmla="*/ 167 w 196"/>
                <a:gd name="T29" fmla="*/ 19 h 150"/>
                <a:gd name="T30" fmla="*/ 158 w 196"/>
                <a:gd name="T31" fmla="*/ 11 h 150"/>
                <a:gd name="T32" fmla="*/ 70 w 196"/>
                <a:gd name="T33" fmla="*/ 12 h 150"/>
                <a:gd name="T34" fmla="*/ 28 w 196"/>
                <a:gd name="T35" fmla="*/ 41 h 150"/>
                <a:gd name="T36" fmla="*/ 25 w 196"/>
                <a:gd name="T37" fmla="*/ 41 h 150"/>
                <a:gd name="T38" fmla="*/ 29 w 196"/>
                <a:gd name="T39" fmla="*/ 114 h 150"/>
                <a:gd name="T40" fmla="*/ 23 w 196"/>
                <a:gd name="T41" fmla="*/ 118 h 150"/>
                <a:gd name="T42" fmla="*/ 20 w 196"/>
                <a:gd name="T43" fmla="*/ 103 h 150"/>
                <a:gd name="T44" fmla="*/ 52 w 196"/>
                <a:gd name="T45" fmla="*/ 104 h 150"/>
                <a:gd name="T46" fmla="*/ 52 w 196"/>
                <a:gd name="T47" fmla="*/ 114 h 150"/>
                <a:gd name="T48" fmla="*/ 103 w 196"/>
                <a:gd name="T49" fmla="*/ 127 h 150"/>
                <a:gd name="T50" fmla="*/ 132 w 196"/>
                <a:gd name="T51" fmla="*/ 142 h 150"/>
                <a:gd name="T52" fmla="*/ 54 w 196"/>
                <a:gd name="T53" fmla="*/ 123 h 150"/>
                <a:gd name="T54" fmla="*/ 155 w 196"/>
                <a:gd name="T55" fmla="*/ 119 h 150"/>
                <a:gd name="T56" fmla="*/ 154 w 196"/>
                <a:gd name="T57" fmla="*/ 121 h 150"/>
                <a:gd name="T58" fmla="*/ 85 w 196"/>
                <a:gd name="T59" fmla="*/ 9 h 150"/>
                <a:gd name="T60" fmla="*/ 56 w 196"/>
                <a:gd name="T61" fmla="*/ 22 h 150"/>
                <a:gd name="T62" fmla="*/ 54 w 196"/>
                <a:gd name="T63" fmla="*/ 34 h 150"/>
                <a:gd name="T64" fmla="*/ 82 w 196"/>
                <a:gd name="T65" fmla="*/ 15 h 150"/>
                <a:gd name="T66" fmla="*/ 87 w 196"/>
                <a:gd name="T67" fmla="*/ 28 h 150"/>
                <a:gd name="T68" fmla="*/ 106 w 196"/>
                <a:gd name="T69" fmla="*/ 39 h 150"/>
                <a:gd name="T70" fmla="*/ 110 w 196"/>
                <a:gd name="T71" fmla="*/ 47 h 150"/>
                <a:gd name="T72" fmla="*/ 129 w 196"/>
                <a:gd name="T73" fmla="*/ 62 h 150"/>
                <a:gd name="T74" fmla="*/ 102 w 196"/>
                <a:gd name="T75" fmla="*/ 49 h 150"/>
                <a:gd name="T76" fmla="*/ 51 w 196"/>
                <a:gd name="T77" fmla="*/ 39 h 150"/>
                <a:gd name="T78" fmla="*/ 38 w 196"/>
                <a:gd name="T79" fmla="*/ 61 h 150"/>
                <a:gd name="T80" fmla="*/ 46 w 196"/>
                <a:gd name="T81" fmla="*/ 69 h 150"/>
                <a:gd name="T82" fmla="*/ 49 w 196"/>
                <a:gd name="T83" fmla="*/ 59 h 150"/>
                <a:gd name="T84" fmla="*/ 51 w 196"/>
                <a:gd name="T85" fmla="*/ 31 h 150"/>
                <a:gd name="T86" fmla="*/ 12 w 196"/>
                <a:gd name="T87" fmla="*/ 99 h 150"/>
                <a:gd name="T88" fmla="*/ 98 w 196"/>
                <a:gd name="T89" fmla="*/ 123 h 150"/>
                <a:gd name="T90" fmla="*/ 85 w 196"/>
                <a:gd name="T91" fmla="*/ 116 h 150"/>
                <a:gd name="T92" fmla="*/ 87 w 196"/>
                <a:gd name="T93" fmla="*/ 115 h 150"/>
                <a:gd name="T94" fmla="*/ 87 w 196"/>
                <a:gd name="T95" fmla="*/ 96 h 150"/>
                <a:gd name="T96" fmla="*/ 70 w 196"/>
                <a:gd name="T97" fmla="*/ 91 h 150"/>
                <a:gd name="T98" fmla="*/ 38 w 196"/>
                <a:gd name="T99" fmla="*/ 99 h 150"/>
                <a:gd name="T100" fmla="*/ 11 w 196"/>
                <a:gd name="T101" fmla="*/ 85 h 150"/>
                <a:gd name="T102" fmla="*/ 27 w 196"/>
                <a:gd name="T103" fmla="*/ 52 h 150"/>
                <a:gd name="T104" fmla="*/ 18 w 196"/>
                <a:gd name="T105" fmla="*/ 66 h 150"/>
                <a:gd name="T106" fmla="*/ 34 w 196"/>
                <a:gd name="T107" fmla="*/ 75 h 150"/>
                <a:gd name="T108" fmla="*/ 66 w 196"/>
                <a:gd name="T109" fmla="*/ 90 h 150"/>
                <a:gd name="T110" fmla="*/ 72 w 196"/>
                <a:gd name="T111" fmla="*/ 57 h 150"/>
                <a:gd name="T112" fmla="*/ 114 w 196"/>
                <a:gd name="T113" fmla="*/ 102 h 150"/>
                <a:gd name="T114" fmla="*/ 119 w 196"/>
                <a:gd name="T115" fmla="*/ 121 h 150"/>
                <a:gd name="T116" fmla="*/ 134 w 196"/>
                <a:gd name="T1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50">
                  <a:moveTo>
                    <a:pt x="99" y="137"/>
                  </a:moveTo>
                  <a:cubicBezTo>
                    <a:pt x="102" y="138"/>
                    <a:pt x="104" y="140"/>
                    <a:pt x="107" y="141"/>
                  </a:cubicBezTo>
                  <a:cubicBezTo>
                    <a:pt x="110" y="142"/>
                    <a:pt x="113" y="143"/>
                    <a:pt x="116" y="143"/>
                  </a:cubicBezTo>
                  <a:cubicBezTo>
                    <a:pt x="117" y="143"/>
                    <a:pt x="119" y="143"/>
                    <a:pt x="120" y="143"/>
                  </a:cubicBezTo>
                  <a:cubicBezTo>
                    <a:pt x="122" y="143"/>
                    <a:pt x="123" y="142"/>
                    <a:pt x="125" y="142"/>
                  </a:cubicBezTo>
                  <a:cubicBezTo>
                    <a:pt x="126" y="142"/>
                    <a:pt x="126" y="142"/>
                    <a:pt x="126" y="142"/>
                  </a:cubicBezTo>
                  <a:cubicBezTo>
                    <a:pt x="127" y="142"/>
                    <a:pt x="127" y="142"/>
                    <a:pt x="127" y="142"/>
                  </a:cubicBezTo>
                  <a:cubicBezTo>
                    <a:pt x="127" y="142"/>
                    <a:pt x="127" y="142"/>
                    <a:pt x="127" y="142"/>
                  </a:cubicBezTo>
                  <a:cubicBezTo>
                    <a:pt x="127" y="142"/>
                    <a:pt x="127" y="142"/>
                    <a:pt x="127" y="142"/>
                  </a:cubicBezTo>
                  <a:cubicBezTo>
                    <a:pt x="128" y="142"/>
                    <a:pt x="128" y="142"/>
                    <a:pt x="128" y="142"/>
                  </a:cubicBezTo>
                  <a:cubicBezTo>
                    <a:pt x="130" y="142"/>
                    <a:pt x="130" y="142"/>
                    <a:pt x="130" y="142"/>
                  </a:cubicBezTo>
                  <a:cubicBezTo>
                    <a:pt x="131" y="142"/>
                    <a:pt x="133" y="142"/>
                    <a:pt x="135" y="142"/>
                  </a:cubicBezTo>
                  <a:cubicBezTo>
                    <a:pt x="138" y="142"/>
                    <a:pt x="141" y="142"/>
                    <a:pt x="144" y="142"/>
                  </a:cubicBezTo>
                  <a:cubicBezTo>
                    <a:pt x="145" y="142"/>
                    <a:pt x="147" y="142"/>
                    <a:pt x="148" y="142"/>
                  </a:cubicBezTo>
                  <a:cubicBezTo>
                    <a:pt x="149" y="142"/>
                    <a:pt x="150" y="141"/>
                    <a:pt x="152" y="141"/>
                  </a:cubicBezTo>
                  <a:cubicBezTo>
                    <a:pt x="154" y="140"/>
                    <a:pt x="157" y="138"/>
                    <a:pt x="159" y="136"/>
                  </a:cubicBezTo>
                  <a:cubicBezTo>
                    <a:pt x="160" y="136"/>
                    <a:pt x="160" y="136"/>
                    <a:pt x="160" y="136"/>
                  </a:cubicBezTo>
                  <a:cubicBezTo>
                    <a:pt x="160" y="135"/>
                    <a:pt x="160" y="134"/>
                    <a:pt x="160" y="134"/>
                  </a:cubicBezTo>
                  <a:cubicBezTo>
                    <a:pt x="160" y="132"/>
                    <a:pt x="160" y="131"/>
                    <a:pt x="160" y="129"/>
                  </a:cubicBezTo>
                  <a:cubicBezTo>
                    <a:pt x="160" y="128"/>
                    <a:pt x="160" y="128"/>
                    <a:pt x="160" y="128"/>
                  </a:cubicBezTo>
                  <a:cubicBezTo>
                    <a:pt x="161" y="127"/>
                    <a:pt x="161" y="127"/>
                    <a:pt x="161" y="127"/>
                  </a:cubicBezTo>
                  <a:cubicBezTo>
                    <a:pt x="162" y="127"/>
                    <a:pt x="164" y="126"/>
                    <a:pt x="165" y="126"/>
                  </a:cubicBezTo>
                  <a:cubicBezTo>
                    <a:pt x="166" y="125"/>
                    <a:pt x="166" y="124"/>
                    <a:pt x="167" y="123"/>
                  </a:cubicBezTo>
                  <a:cubicBezTo>
                    <a:pt x="167" y="122"/>
                    <a:pt x="167" y="121"/>
                    <a:pt x="167" y="119"/>
                  </a:cubicBezTo>
                  <a:cubicBezTo>
                    <a:pt x="166" y="118"/>
                    <a:pt x="166" y="117"/>
                    <a:pt x="165" y="115"/>
                  </a:cubicBezTo>
                  <a:cubicBezTo>
                    <a:pt x="163" y="112"/>
                    <a:pt x="160" y="110"/>
                    <a:pt x="158" y="107"/>
                  </a:cubicBezTo>
                  <a:cubicBezTo>
                    <a:pt x="156" y="106"/>
                    <a:pt x="155" y="105"/>
                    <a:pt x="154" y="103"/>
                  </a:cubicBezTo>
                  <a:cubicBezTo>
                    <a:pt x="151" y="102"/>
                    <a:pt x="151" y="102"/>
                    <a:pt x="151" y="102"/>
                  </a:cubicBezTo>
                  <a:cubicBezTo>
                    <a:pt x="151" y="101"/>
                    <a:pt x="150" y="100"/>
                    <a:pt x="149" y="100"/>
                  </a:cubicBezTo>
                  <a:cubicBezTo>
                    <a:pt x="146" y="98"/>
                    <a:pt x="142" y="98"/>
                    <a:pt x="139" y="98"/>
                  </a:cubicBezTo>
                  <a:cubicBezTo>
                    <a:pt x="135" y="98"/>
                    <a:pt x="131" y="99"/>
                    <a:pt x="128" y="100"/>
                  </a:cubicBezTo>
                  <a:cubicBezTo>
                    <a:pt x="128" y="100"/>
                    <a:pt x="128" y="100"/>
                    <a:pt x="128" y="100"/>
                  </a:cubicBezTo>
                  <a:cubicBezTo>
                    <a:pt x="127" y="99"/>
                    <a:pt x="127" y="99"/>
                    <a:pt x="127" y="99"/>
                  </a:cubicBezTo>
                  <a:cubicBezTo>
                    <a:pt x="124" y="97"/>
                    <a:pt x="120" y="94"/>
                    <a:pt x="116" y="91"/>
                  </a:cubicBezTo>
                  <a:cubicBezTo>
                    <a:pt x="113" y="88"/>
                    <a:pt x="109" y="86"/>
                    <a:pt x="105" y="84"/>
                  </a:cubicBezTo>
                  <a:cubicBezTo>
                    <a:pt x="103" y="83"/>
                    <a:pt x="101" y="81"/>
                    <a:pt x="100" y="80"/>
                  </a:cubicBezTo>
                  <a:cubicBezTo>
                    <a:pt x="100" y="81"/>
                    <a:pt x="100" y="82"/>
                    <a:pt x="100" y="83"/>
                  </a:cubicBezTo>
                  <a:cubicBezTo>
                    <a:pt x="100" y="84"/>
                    <a:pt x="101" y="85"/>
                    <a:pt x="101" y="86"/>
                  </a:cubicBezTo>
                  <a:cubicBezTo>
                    <a:pt x="102" y="88"/>
                    <a:pt x="104" y="91"/>
                    <a:pt x="106" y="92"/>
                  </a:cubicBezTo>
                  <a:cubicBezTo>
                    <a:pt x="104" y="91"/>
                    <a:pt x="102" y="89"/>
                    <a:pt x="101" y="87"/>
                  </a:cubicBezTo>
                  <a:cubicBezTo>
                    <a:pt x="100" y="85"/>
                    <a:pt x="99" y="84"/>
                    <a:pt x="99" y="83"/>
                  </a:cubicBezTo>
                  <a:cubicBezTo>
                    <a:pt x="99" y="82"/>
                    <a:pt x="98" y="80"/>
                    <a:pt x="98" y="78"/>
                  </a:cubicBezTo>
                  <a:cubicBezTo>
                    <a:pt x="97" y="77"/>
                    <a:pt x="96" y="75"/>
                    <a:pt x="96" y="73"/>
                  </a:cubicBezTo>
                  <a:cubicBezTo>
                    <a:pt x="95" y="71"/>
                    <a:pt x="95" y="69"/>
                    <a:pt x="95" y="67"/>
                  </a:cubicBezTo>
                  <a:cubicBezTo>
                    <a:pt x="93" y="66"/>
                    <a:pt x="91" y="64"/>
                    <a:pt x="89" y="64"/>
                  </a:cubicBezTo>
                  <a:cubicBezTo>
                    <a:pt x="88" y="63"/>
                    <a:pt x="86" y="62"/>
                    <a:pt x="85" y="60"/>
                  </a:cubicBezTo>
                  <a:cubicBezTo>
                    <a:pt x="82" y="58"/>
                    <a:pt x="80" y="55"/>
                    <a:pt x="79" y="52"/>
                  </a:cubicBezTo>
                  <a:cubicBezTo>
                    <a:pt x="81" y="55"/>
                    <a:pt x="83" y="57"/>
                    <a:pt x="86" y="59"/>
                  </a:cubicBezTo>
                  <a:cubicBezTo>
                    <a:pt x="87" y="60"/>
                    <a:pt x="89" y="61"/>
                    <a:pt x="90" y="61"/>
                  </a:cubicBezTo>
                  <a:cubicBezTo>
                    <a:pt x="92" y="62"/>
                    <a:pt x="93" y="62"/>
                    <a:pt x="94" y="63"/>
                  </a:cubicBezTo>
                  <a:cubicBezTo>
                    <a:pt x="94" y="62"/>
                    <a:pt x="94" y="61"/>
                    <a:pt x="94" y="60"/>
                  </a:cubicBezTo>
                  <a:cubicBezTo>
                    <a:pt x="95" y="60"/>
                    <a:pt x="95" y="60"/>
                    <a:pt x="95" y="60"/>
                  </a:cubicBezTo>
                  <a:cubicBezTo>
                    <a:pt x="96" y="64"/>
                    <a:pt x="96" y="69"/>
                    <a:pt x="97" y="73"/>
                  </a:cubicBezTo>
                  <a:cubicBezTo>
                    <a:pt x="98" y="75"/>
                    <a:pt x="99" y="77"/>
                    <a:pt x="101" y="78"/>
                  </a:cubicBezTo>
                  <a:cubicBezTo>
                    <a:pt x="102" y="79"/>
                    <a:pt x="104" y="80"/>
                    <a:pt x="106" y="81"/>
                  </a:cubicBezTo>
                  <a:cubicBezTo>
                    <a:pt x="108" y="82"/>
                    <a:pt x="110" y="83"/>
                    <a:pt x="112" y="85"/>
                  </a:cubicBezTo>
                  <a:cubicBezTo>
                    <a:pt x="114" y="86"/>
                    <a:pt x="116" y="87"/>
                    <a:pt x="118" y="88"/>
                  </a:cubicBezTo>
                  <a:cubicBezTo>
                    <a:pt x="122" y="91"/>
                    <a:pt x="125" y="93"/>
                    <a:pt x="128" y="96"/>
                  </a:cubicBezTo>
                  <a:cubicBezTo>
                    <a:pt x="132" y="95"/>
                    <a:pt x="135" y="95"/>
                    <a:pt x="139" y="95"/>
                  </a:cubicBezTo>
                  <a:cubicBezTo>
                    <a:pt x="140" y="95"/>
                    <a:pt x="141" y="95"/>
                    <a:pt x="142" y="95"/>
                  </a:cubicBezTo>
                  <a:cubicBezTo>
                    <a:pt x="143" y="91"/>
                    <a:pt x="144" y="87"/>
                    <a:pt x="144" y="84"/>
                  </a:cubicBezTo>
                  <a:cubicBezTo>
                    <a:pt x="144" y="81"/>
                    <a:pt x="144" y="79"/>
                    <a:pt x="144" y="76"/>
                  </a:cubicBezTo>
                  <a:cubicBezTo>
                    <a:pt x="144" y="75"/>
                    <a:pt x="144" y="74"/>
                    <a:pt x="144" y="73"/>
                  </a:cubicBezTo>
                  <a:cubicBezTo>
                    <a:pt x="144" y="72"/>
                    <a:pt x="143" y="70"/>
                    <a:pt x="143" y="69"/>
                  </a:cubicBezTo>
                  <a:cubicBezTo>
                    <a:pt x="143" y="69"/>
                    <a:pt x="143" y="69"/>
                    <a:pt x="143" y="69"/>
                  </a:cubicBezTo>
                  <a:cubicBezTo>
                    <a:pt x="144" y="70"/>
                    <a:pt x="145" y="71"/>
                    <a:pt x="145" y="72"/>
                  </a:cubicBezTo>
                  <a:cubicBezTo>
                    <a:pt x="146" y="74"/>
                    <a:pt x="146" y="75"/>
                    <a:pt x="146" y="76"/>
                  </a:cubicBezTo>
                  <a:cubicBezTo>
                    <a:pt x="147" y="79"/>
                    <a:pt x="147" y="81"/>
                    <a:pt x="147" y="84"/>
                  </a:cubicBezTo>
                  <a:cubicBezTo>
                    <a:pt x="146" y="86"/>
                    <a:pt x="146" y="89"/>
                    <a:pt x="145" y="91"/>
                  </a:cubicBezTo>
                  <a:cubicBezTo>
                    <a:pt x="145" y="92"/>
                    <a:pt x="144" y="94"/>
                    <a:pt x="143" y="95"/>
                  </a:cubicBezTo>
                  <a:cubicBezTo>
                    <a:pt x="145" y="96"/>
                    <a:pt x="147" y="96"/>
                    <a:pt x="149" y="97"/>
                  </a:cubicBezTo>
                  <a:cubicBezTo>
                    <a:pt x="148" y="96"/>
                    <a:pt x="148" y="95"/>
                    <a:pt x="148" y="94"/>
                  </a:cubicBezTo>
                  <a:cubicBezTo>
                    <a:pt x="148" y="92"/>
                    <a:pt x="148" y="90"/>
                    <a:pt x="148" y="88"/>
                  </a:cubicBezTo>
                  <a:cubicBezTo>
                    <a:pt x="148" y="86"/>
                    <a:pt x="149" y="83"/>
                    <a:pt x="149" y="81"/>
                  </a:cubicBezTo>
                  <a:cubicBezTo>
                    <a:pt x="150" y="80"/>
                    <a:pt x="150" y="79"/>
                    <a:pt x="151" y="79"/>
                  </a:cubicBezTo>
                  <a:cubicBezTo>
                    <a:pt x="151" y="78"/>
                    <a:pt x="152" y="77"/>
                    <a:pt x="152" y="76"/>
                  </a:cubicBezTo>
                  <a:cubicBezTo>
                    <a:pt x="150" y="75"/>
                    <a:pt x="149" y="73"/>
                    <a:pt x="147" y="72"/>
                  </a:cubicBezTo>
                  <a:cubicBezTo>
                    <a:pt x="146" y="71"/>
                    <a:pt x="146" y="70"/>
                    <a:pt x="145" y="69"/>
                  </a:cubicBezTo>
                  <a:cubicBezTo>
                    <a:pt x="144" y="68"/>
                    <a:pt x="144" y="67"/>
                    <a:pt x="144" y="66"/>
                  </a:cubicBezTo>
                  <a:cubicBezTo>
                    <a:pt x="143" y="64"/>
                    <a:pt x="144" y="62"/>
                    <a:pt x="144" y="60"/>
                  </a:cubicBezTo>
                  <a:cubicBezTo>
                    <a:pt x="144" y="58"/>
                    <a:pt x="143" y="56"/>
                    <a:pt x="141" y="55"/>
                  </a:cubicBezTo>
                  <a:cubicBezTo>
                    <a:pt x="139" y="53"/>
                    <a:pt x="137" y="53"/>
                    <a:pt x="135" y="53"/>
                  </a:cubicBezTo>
                  <a:cubicBezTo>
                    <a:pt x="133" y="52"/>
                    <a:pt x="131" y="52"/>
                    <a:pt x="129" y="52"/>
                  </a:cubicBezTo>
                  <a:cubicBezTo>
                    <a:pt x="128" y="52"/>
                    <a:pt x="128" y="52"/>
                    <a:pt x="127" y="51"/>
                  </a:cubicBezTo>
                  <a:cubicBezTo>
                    <a:pt x="127" y="51"/>
                    <a:pt x="127" y="51"/>
                    <a:pt x="127" y="51"/>
                  </a:cubicBezTo>
                  <a:cubicBezTo>
                    <a:pt x="127" y="51"/>
                    <a:pt x="127" y="51"/>
                    <a:pt x="127" y="51"/>
                  </a:cubicBezTo>
                  <a:cubicBezTo>
                    <a:pt x="126" y="51"/>
                    <a:pt x="126" y="51"/>
                    <a:pt x="126" y="51"/>
                  </a:cubicBezTo>
                  <a:cubicBezTo>
                    <a:pt x="126" y="50"/>
                    <a:pt x="126" y="50"/>
                    <a:pt x="126" y="50"/>
                  </a:cubicBezTo>
                  <a:cubicBezTo>
                    <a:pt x="127" y="48"/>
                    <a:pt x="127" y="47"/>
                    <a:pt x="128" y="47"/>
                  </a:cubicBezTo>
                  <a:cubicBezTo>
                    <a:pt x="129" y="46"/>
                    <a:pt x="129" y="45"/>
                    <a:pt x="130" y="44"/>
                  </a:cubicBezTo>
                  <a:cubicBezTo>
                    <a:pt x="130" y="44"/>
                    <a:pt x="130" y="42"/>
                    <a:pt x="130" y="41"/>
                  </a:cubicBezTo>
                  <a:cubicBezTo>
                    <a:pt x="130" y="40"/>
                    <a:pt x="129" y="39"/>
                    <a:pt x="128" y="39"/>
                  </a:cubicBezTo>
                  <a:cubicBezTo>
                    <a:pt x="127" y="38"/>
                    <a:pt x="126" y="38"/>
                    <a:pt x="125" y="38"/>
                  </a:cubicBezTo>
                  <a:cubicBezTo>
                    <a:pt x="123" y="37"/>
                    <a:pt x="121" y="37"/>
                    <a:pt x="119" y="36"/>
                  </a:cubicBezTo>
                  <a:cubicBezTo>
                    <a:pt x="117" y="35"/>
                    <a:pt x="115" y="34"/>
                    <a:pt x="113" y="32"/>
                  </a:cubicBezTo>
                  <a:cubicBezTo>
                    <a:pt x="112" y="31"/>
                    <a:pt x="110" y="30"/>
                    <a:pt x="108" y="29"/>
                  </a:cubicBezTo>
                  <a:cubicBezTo>
                    <a:pt x="106" y="28"/>
                    <a:pt x="104" y="28"/>
                    <a:pt x="102" y="28"/>
                  </a:cubicBezTo>
                  <a:cubicBezTo>
                    <a:pt x="101" y="28"/>
                    <a:pt x="100" y="28"/>
                    <a:pt x="99" y="29"/>
                  </a:cubicBezTo>
                  <a:cubicBezTo>
                    <a:pt x="98" y="30"/>
                    <a:pt x="97" y="30"/>
                    <a:pt x="96" y="31"/>
                  </a:cubicBezTo>
                  <a:cubicBezTo>
                    <a:pt x="96" y="32"/>
                    <a:pt x="95" y="32"/>
                    <a:pt x="94" y="33"/>
                  </a:cubicBezTo>
                  <a:cubicBezTo>
                    <a:pt x="93" y="33"/>
                    <a:pt x="93" y="33"/>
                    <a:pt x="92" y="33"/>
                  </a:cubicBezTo>
                  <a:cubicBezTo>
                    <a:pt x="92" y="33"/>
                    <a:pt x="92" y="33"/>
                    <a:pt x="92" y="32"/>
                  </a:cubicBezTo>
                  <a:cubicBezTo>
                    <a:pt x="92" y="32"/>
                    <a:pt x="92" y="32"/>
                    <a:pt x="92" y="32"/>
                  </a:cubicBezTo>
                  <a:cubicBezTo>
                    <a:pt x="92" y="32"/>
                    <a:pt x="92" y="32"/>
                    <a:pt x="92" y="32"/>
                  </a:cubicBezTo>
                  <a:cubicBezTo>
                    <a:pt x="92" y="32"/>
                    <a:pt x="92" y="33"/>
                    <a:pt x="92" y="33"/>
                  </a:cubicBezTo>
                  <a:cubicBezTo>
                    <a:pt x="92" y="33"/>
                    <a:pt x="93" y="32"/>
                    <a:pt x="93" y="32"/>
                  </a:cubicBezTo>
                  <a:cubicBezTo>
                    <a:pt x="94" y="32"/>
                    <a:pt x="95" y="31"/>
                    <a:pt x="96" y="30"/>
                  </a:cubicBezTo>
                  <a:cubicBezTo>
                    <a:pt x="97" y="30"/>
                    <a:pt x="97" y="29"/>
                    <a:pt x="98" y="28"/>
                  </a:cubicBezTo>
                  <a:cubicBezTo>
                    <a:pt x="99" y="27"/>
                    <a:pt x="100" y="26"/>
                    <a:pt x="102" y="26"/>
                  </a:cubicBezTo>
                  <a:cubicBezTo>
                    <a:pt x="104" y="26"/>
                    <a:pt x="107" y="26"/>
                    <a:pt x="109" y="27"/>
                  </a:cubicBezTo>
                  <a:cubicBezTo>
                    <a:pt x="109" y="27"/>
                    <a:pt x="110" y="27"/>
                    <a:pt x="110" y="27"/>
                  </a:cubicBezTo>
                  <a:cubicBezTo>
                    <a:pt x="110" y="27"/>
                    <a:pt x="110" y="26"/>
                    <a:pt x="110" y="26"/>
                  </a:cubicBezTo>
                  <a:cubicBezTo>
                    <a:pt x="110" y="25"/>
                    <a:pt x="110" y="24"/>
                    <a:pt x="109" y="23"/>
                  </a:cubicBezTo>
                  <a:cubicBezTo>
                    <a:pt x="107" y="21"/>
                    <a:pt x="105" y="20"/>
                    <a:pt x="103" y="19"/>
                  </a:cubicBezTo>
                  <a:cubicBezTo>
                    <a:pt x="102" y="18"/>
                    <a:pt x="101" y="17"/>
                    <a:pt x="101" y="16"/>
                  </a:cubicBezTo>
                  <a:cubicBezTo>
                    <a:pt x="100" y="15"/>
                    <a:pt x="100" y="14"/>
                    <a:pt x="100" y="12"/>
                  </a:cubicBezTo>
                  <a:cubicBezTo>
                    <a:pt x="101" y="10"/>
                    <a:pt x="101" y="8"/>
                    <a:pt x="100" y="5"/>
                  </a:cubicBezTo>
                  <a:cubicBezTo>
                    <a:pt x="100" y="5"/>
                    <a:pt x="100" y="5"/>
                    <a:pt x="100" y="5"/>
                  </a:cubicBezTo>
                  <a:cubicBezTo>
                    <a:pt x="102" y="7"/>
                    <a:pt x="102" y="10"/>
                    <a:pt x="102" y="13"/>
                  </a:cubicBezTo>
                  <a:cubicBezTo>
                    <a:pt x="102" y="14"/>
                    <a:pt x="102" y="15"/>
                    <a:pt x="103" y="15"/>
                  </a:cubicBezTo>
                  <a:cubicBezTo>
                    <a:pt x="103" y="16"/>
                    <a:pt x="104" y="16"/>
                    <a:pt x="104" y="17"/>
                  </a:cubicBezTo>
                  <a:cubicBezTo>
                    <a:pt x="105" y="17"/>
                    <a:pt x="105" y="17"/>
                    <a:pt x="105" y="17"/>
                  </a:cubicBezTo>
                  <a:cubicBezTo>
                    <a:pt x="105" y="16"/>
                    <a:pt x="106" y="15"/>
                    <a:pt x="107" y="14"/>
                  </a:cubicBezTo>
                  <a:cubicBezTo>
                    <a:pt x="109" y="13"/>
                    <a:pt x="111" y="13"/>
                    <a:pt x="113" y="13"/>
                  </a:cubicBezTo>
                  <a:cubicBezTo>
                    <a:pt x="114" y="14"/>
                    <a:pt x="116" y="14"/>
                    <a:pt x="118" y="15"/>
                  </a:cubicBezTo>
                  <a:cubicBezTo>
                    <a:pt x="118" y="15"/>
                    <a:pt x="119" y="16"/>
                    <a:pt x="120" y="16"/>
                  </a:cubicBezTo>
                  <a:cubicBezTo>
                    <a:pt x="119" y="15"/>
                    <a:pt x="119" y="14"/>
                    <a:pt x="119" y="14"/>
                  </a:cubicBezTo>
                  <a:cubicBezTo>
                    <a:pt x="119" y="12"/>
                    <a:pt x="119" y="10"/>
                    <a:pt x="120" y="8"/>
                  </a:cubicBezTo>
                  <a:cubicBezTo>
                    <a:pt x="120" y="8"/>
                    <a:pt x="120" y="8"/>
                    <a:pt x="120" y="8"/>
                  </a:cubicBezTo>
                  <a:cubicBezTo>
                    <a:pt x="120" y="10"/>
                    <a:pt x="120" y="12"/>
                    <a:pt x="120" y="13"/>
                  </a:cubicBezTo>
                  <a:cubicBezTo>
                    <a:pt x="121" y="15"/>
                    <a:pt x="122" y="16"/>
                    <a:pt x="123" y="17"/>
                  </a:cubicBezTo>
                  <a:cubicBezTo>
                    <a:pt x="124" y="18"/>
                    <a:pt x="126" y="19"/>
                    <a:pt x="128" y="19"/>
                  </a:cubicBezTo>
                  <a:cubicBezTo>
                    <a:pt x="129" y="19"/>
                    <a:pt x="131" y="19"/>
                    <a:pt x="133" y="19"/>
                  </a:cubicBezTo>
                  <a:cubicBezTo>
                    <a:pt x="136" y="19"/>
                    <a:pt x="139" y="19"/>
                    <a:pt x="142" y="18"/>
                  </a:cubicBezTo>
                  <a:cubicBezTo>
                    <a:pt x="146" y="18"/>
                    <a:pt x="149" y="17"/>
                    <a:pt x="152" y="16"/>
                  </a:cubicBezTo>
                  <a:cubicBezTo>
                    <a:pt x="152" y="16"/>
                    <a:pt x="152" y="16"/>
                    <a:pt x="152" y="16"/>
                  </a:cubicBezTo>
                  <a:cubicBezTo>
                    <a:pt x="149" y="18"/>
                    <a:pt x="146" y="19"/>
                    <a:pt x="143" y="20"/>
                  </a:cubicBezTo>
                  <a:cubicBezTo>
                    <a:pt x="142" y="20"/>
                    <a:pt x="141" y="21"/>
                    <a:pt x="140" y="21"/>
                  </a:cubicBezTo>
                  <a:cubicBezTo>
                    <a:pt x="140" y="21"/>
                    <a:pt x="140" y="22"/>
                    <a:pt x="140" y="23"/>
                  </a:cubicBezTo>
                  <a:cubicBezTo>
                    <a:pt x="140" y="24"/>
                    <a:pt x="140" y="25"/>
                    <a:pt x="140" y="27"/>
                  </a:cubicBezTo>
                  <a:cubicBezTo>
                    <a:pt x="141" y="29"/>
                    <a:pt x="143" y="31"/>
                    <a:pt x="145" y="32"/>
                  </a:cubicBezTo>
                  <a:cubicBezTo>
                    <a:pt x="147" y="31"/>
                    <a:pt x="149" y="30"/>
                    <a:pt x="150" y="29"/>
                  </a:cubicBezTo>
                  <a:cubicBezTo>
                    <a:pt x="152" y="28"/>
                    <a:pt x="154" y="27"/>
                    <a:pt x="157" y="27"/>
                  </a:cubicBezTo>
                  <a:cubicBezTo>
                    <a:pt x="158" y="27"/>
                    <a:pt x="159" y="27"/>
                    <a:pt x="160" y="27"/>
                  </a:cubicBezTo>
                  <a:cubicBezTo>
                    <a:pt x="161" y="28"/>
                    <a:pt x="162" y="28"/>
                    <a:pt x="162" y="28"/>
                  </a:cubicBezTo>
                  <a:cubicBezTo>
                    <a:pt x="163" y="29"/>
                    <a:pt x="163" y="29"/>
                    <a:pt x="164" y="29"/>
                  </a:cubicBezTo>
                  <a:cubicBezTo>
                    <a:pt x="164" y="30"/>
                    <a:pt x="165" y="31"/>
                    <a:pt x="166" y="31"/>
                  </a:cubicBezTo>
                  <a:cubicBezTo>
                    <a:pt x="167" y="32"/>
                    <a:pt x="167" y="32"/>
                    <a:pt x="167" y="33"/>
                  </a:cubicBezTo>
                  <a:cubicBezTo>
                    <a:pt x="168" y="33"/>
                    <a:pt x="168" y="33"/>
                    <a:pt x="168" y="33"/>
                  </a:cubicBezTo>
                  <a:cubicBezTo>
                    <a:pt x="168" y="34"/>
                    <a:pt x="168" y="34"/>
                    <a:pt x="168" y="34"/>
                  </a:cubicBezTo>
                  <a:cubicBezTo>
                    <a:pt x="168" y="34"/>
                    <a:pt x="168" y="34"/>
                    <a:pt x="169" y="34"/>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70" y="35"/>
                    <a:pt x="171" y="35"/>
                    <a:pt x="172" y="36"/>
                  </a:cubicBezTo>
                  <a:cubicBezTo>
                    <a:pt x="174" y="36"/>
                    <a:pt x="176" y="37"/>
                    <a:pt x="178" y="38"/>
                  </a:cubicBezTo>
                  <a:cubicBezTo>
                    <a:pt x="180" y="39"/>
                    <a:pt x="182" y="40"/>
                    <a:pt x="183" y="42"/>
                  </a:cubicBezTo>
                  <a:cubicBezTo>
                    <a:pt x="184" y="43"/>
                    <a:pt x="185" y="44"/>
                    <a:pt x="185" y="46"/>
                  </a:cubicBezTo>
                  <a:cubicBezTo>
                    <a:pt x="186" y="46"/>
                    <a:pt x="186" y="46"/>
                    <a:pt x="187" y="46"/>
                  </a:cubicBezTo>
                  <a:cubicBezTo>
                    <a:pt x="188" y="45"/>
                    <a:pt x="188" y="46"/>
                    <a:pt x="189" y="46"/>
                  </a:cubicBezTo>
                  <a:cubicBezTo>
                    <a:pt x="190" y="46"/>
                    <a:pt x="190" y="46"/>
                    <a:pt x="191" y="46"/>
                  </a:cubicBezTo>
                  <a:cubicBezTo>
                    <a:pt x="194" y="47"/>
                    <a:pt x="194" y="47"/>
                    <a:pt x="194" y="47"/>
                  </a:cubicBezTo>
                  <a:cubicBezTo>
                    <a:pt x="195" y="47"/>
                    <a:pt x="196" y="47"/>
                    <a:pt x="196" y="47"/>
                  </a:cubicBezTo>
                  <a:cubicBezTo>
                    <a:pt x="196" y="47"/>
                    <a:pt x="196" y="47"/>
                    <a:pt x="196" y="47"/>
                  </a:cubicBezTo>
                  <a:cubicBezTo>
                    <a:pt x="196" y="46"/>
                    <a:pt x="195" y="45"/>
                    <a:pt x="194" y="44"/>
                  </a:cubicBezTo>
                  <a:cubicBezTo>
                    <a:pt x="193" y="42"/>
                    <a:pt x="192" y="41"/>
                    <a:pt x="190" y="40"/>
                  </a:cubicBezTo>
                  <a:cubicBezTo>
                    <a:pt x="189" y="39"/>
                    <a:pt x="188" y="39"/>
                    <a:pt x="187" y="38"/>
                  </a:cubicBezTo>
                  <a:cubicBezTo>
                    <a:pt x="186" y="38"/>
                    <a:pt x="185" y="37"/>
                    <a:pt x="184" y="36"/>
                  </a:cubicBezTo>
                  <a:cubicBezTo>
                    <a:pt x="182" y="35"/>
                    <a:pt x="181" y="32"/>
                    <a:pt x="180" y="30"/>
                  </a:cubicBezTo>
                  <a:cubicBezTo>
                    <a:pt x="181" y="32"/>
                    <a:pt x="182" y="34"/>
                    <a:pt x="184" y="36"/>
                  </a:cubicBezTo>
                  <a:cubicBezTo>
                    <a:pt x="186" y="37"/>
                    <a:pt x="187" y="38"/>
                    <a:pt x="189" y="39"/>
                  </a:cubicBezTo>
                  <a:cubicBezTo>
                    <a:pt x="189" y="38"/>
                    <a:pt x="189" y="37"/>
                    <a:pt x="189" y="37"/>
                  </a:cubicBezTo>
                  <a:cubicBezTo>
                    <a:pt x="189" y="36"/>
                    <a:pt x="188" y="35"/>
                    <a:pt x="189" y="34"/>
                  </a:cubicBezTo>
                  <a:cubicBezTo>
                    <a:pt x="189" y="33"/>
                    <a:pt x="189" y="32"/>
                    <a:pt x="189" y="31"/>
                  </a:cubicBezTo>
                  <a:cubicBezTo>
                    <a:pt x="189" y="31"/>
                    <a:pt x="188" y="30"/>
                    <a:pt x="188" y="30"/>
                  </a:cubicBezTo>
                  <a:cubicBezTo>
                    <a:pt x="185" y="29"/>
                    <a:pt x="182" y="28"/>
                    <a:pt x="180" y="27"/>
                  </a:cubicBezTo>
                  <a:cubicBezTo>
                    <a:pt x="179" y="26"/>
                    <a:pt x="179" y="26"/>
                    <a:pt x="179" y="26"/>
                  </a:cubicBezTo>
                  <a:cubicBezTo>
                    <a:pt x="179" y="25"/>
                    <a:pt x="179" y="25"/>
                    <a:pt x="179" y="25"/>
                  </a:cubicBezTo>
                  <a:cubicBezTo>
                    <a:pt x="178" y="25"/>
                    <a:pt x="178" y="24"/>
                    <a:pt x="177" y="23"/>
                  </a:cubicBezTo>
                  <a:cubicBezTo>
                    <a:pt x="177" y="22"/>
                    <a:pt x="176" y="21"/>
                    <a:pt x="175" y="21"/>
                  </a:cubicBezTo>
                  <a:cubicBezTo>
                    <a:pt x="174" y="19"/>
                    <a:pt x="173" y="18"/>
                    <a:pt x="171" y="17"/>
                  </a:cubicBezTo>
                  <a:cubicBezTo>
                    <a:pt x="167" y="14"/>
                    <a:pt x="164" y="13"/>
                    <a:pt x="159" y="12"/>
                  </a:cubicBezTo>
                  <a:cubicBezTo>
                    <a:pt x="159" y="13"/>
                    <a:pt x="160" y="14"/>
                    <a:pt x="159" y="14"/>
                  </a:cubicBezTo>
                  <a:cubicBezTo>
                    <a:pt x="159" y="15"/>
                    <a:pt x="159" y="16"/>
                    <a:pt x="159" y="17"/>
                  </a:cubicBezTo>
                  <a:cubicBezTo>
                    <a:pt x="159" y="17"/>
                    <a:pt x="159" y="17"/>
                    <a:pt x="158" y="17"/>
                  </a:cubicBezTo>
                  <a:cubicBezTo>
                    <a:pt x="160" y="17"/>
                    <a:pt x="161" y="17"/>
                    <a:pt x="162" y="17"/>
                  </a:cubicBezTo>
                  <a:cubicBezTo>
                    <a:pt x="163" y="17"/>
                    <a:pt x="165" y="18"/>
                    <a:pt x="166" y="18"/>
                  </a:cubicBezTo>
                  <a:cubicBezTo>
                    <a:pt x="166" y="18"/>
                    <a:pt x="166" y="18"/>
                    <a:pt x="166" y="18"/>
                  </a:cubicBezTo>
                  <a:cubicBezTo>
                    <a:pt x="166" y="18"/>
                    <a:pt x="166" y="18"/>
                    <a:pt x="166" y="18"/>
                  </a:cubicBezTo>
                  <a:cubicBezTo>
                    <a:pt x="166" y="17"/>
                    <a:pt x="166" y="16"/>
                    <a:pt x="166" y="15"/>
                  </a:cubicBezTo>
                  <a:cubicBezTo>
                    <a:pt x="166" y="16"/>
                    <a:pt x="166" y="17"/>
                    <a:pt x="167" y="18"/>
                  </a:cubicBezTo>
                  <a:cubicBezTo>
                    <a:pt x="167" y="18"/>
                    <a:pt x="167" y="19"/>
                    <a:pt x="167" y="19"/>
                  </a:cubicBezTo>
                  <a:cubicBezTo>
                    <a:pt x="168" y="20"/>
                    <a:pt x="169" y="20"/>
                    <a:pt x="169" y="21"/>
                  </a:cubicBezTo>
                  <a:cubicBezTo>
                    <a:pt x="170" y="22"/>
                    <a:pt x="171" y="23"/>
                    <a:pt x="172" y="24"/>
                  </a:cubicBezTo>
                  <a:cubicBezTo>
                    <a:pt x="172" y="24"/>
                    <a:pt x="172" y="24"/>
                    <a:pt x="172" y="24"/>
                  </a:cubicBezTo>
                  <a:cubicBezTo>
                    <a:pt x="170" y="23"/>
                    <a:pt x="168" y="21"/>
                    <a:pt x="165" y="20"/>
                  </a:cubicBezTo>
                  <a:cubicBezTo>
                    <a:pt x="163" y="19"/>
                    <a:pt x="161" y="18"/>
                    <a:pt x="158" y="18"/>
                  </a:cubicBezTo>
                  <a:cubicBezTo>
                    <a:pt x="158" y="18"/>
                    <a:pt x="157" y="19"/>
                    <a:pt x="157" y="19"/>
                  </a:cubicBezTo>
                  <a:cubicBezTo>
                    <a:pt x="156" y="20"/>
                    <a:pt x="156" y="21"/>
                    <a:pt x="155" y="21"/>
                  </a:cubicBezTo>
                  <a:cubicBezTo>
                    <a:pt x="154" y="21"/>
                    <a:pt x="154" y="21"/>
                    <a:pt x="154" y="21"/>
                  </a:cubicBezTo>
                  <a:cubicBezTo>
                    <a:pt x="155" y="20"/>
                    <a:pt x="156" y="18"/>
                    <a:pt x="157" y="16"/>
                  </a:cubicBezTo>
                  <a:cubicBezTo>
                    <a:pt x="158" y="15"/>
                    <a:pt x="158" y="15"/>
                    <a:pt x="158" y="14"/>
                  </a:cubicBezTo>
                  <a:cubicBezTo>
                    <a:pt x="158" y="13"/>
                    <a:pt x="158" y="13"/>
                    <a:pt x="158" y="12"/>
                  </a:cubicBezTo>
                  <a:cubicBezTo>
                    <a:pt x="158" y="11"/>
                    <a:pt x="158" y="11"/>
                    <a:pt x="158" y="11"/>
                  </a:cubicBezTo>
                  <a:cubicBezTo>
                    <a:pt x="158" y="11"/>
                    <a:pt x="158" y="11"/>
                    <a:pt x="158" y="11"/>
                  </a:cubicBezTo>
                  <a:cubicBezTo>
                    <a:pt x="158" y="11"/>
                    <a:pt x="158" y="11"/>
                    <a:pt x="157" y="11"/>
                  </a:cubicBezTo>
                  <a:cubicBezTo>
                    <a:pt x="157" y="10"/>
                    <a:pt x="157" y="10"/>
                    <a:pt x="156" y="10"/>
                  </a:cubicBezTo>
                  <a:cubicBezTo>
                    <a:pt x="155" y="9"/>
                    <a:pt x="155" y="9"/>
                    <a:pt x="154" y="8"/>
                  </a:cubicBezTo>
                  <a:cubicBezTo>
                    <a:pt x="151" y="8"/>
                    <a:pt x="149" y="7"/>
                    <a:pt x="147" y="7"/>
                  </a:cubicBezTo>
                  <a:cubicBezTo>
                    <a:pt x="145" y="7"/>
                    <a:pt x="142" y="7"/>
                    <a:pt x="140" y="7"/>
                  </a:cubicBezTo>
                  <a:cubicBezTo>
                    <a:pt x="138" y="7"/>
                    <a:pt x="135" y="7"/>
                    <a:pt x="133" y="8"/>
                  </a:cubicBezTo>
                  <a:cubicBezTo>
                    <a:pt x="133" y="7"/>
                    <a:pt x="133" y="7"/>
                    <a:pt x="133" y="7"/>
                  </a:cubicBezTo>
                  <a:cubicBezTo>
                    <a:pt x="135" y="7"/>
                    <a:pt x="136" y="7"/>
                    <a:pt x="138" y="7"/>
                  </a:cubicBezTo>
                  <a:cubicBezTo>
                    <a:pt x="133" y="0"/>
                    <a:pt x="110" y="1"/>
                    <a:pt x="107" y="1"/>
                  </a:cubicBezTo>
                  <a:cubicBezTo>
                    <a:pt x="105" y="1"/>
                    <a:pt x="101" y="5"/>
                    <a:pt x="101" y="5"/>
                  </a:cubicBezTo>
                  <a:cubicBezTo>
                    <a:pt x="101" y="5"/>
                    <a:pt x="99" y="5"/>
                    <a:pt x="97" y="5"/>
                  </a:cubicBezTo>
                  <a:cubicBezTo>
                    <a:pt x="91" y="5"/>
                    <a:pt x="81" y="4"/>
                    <a:pt x="77" y="5"/>
                  </a:cubicBezTo>
                  <a:cubicBezTo>
                    <a:pt x="71" y="6"/>
                    <a:pt x="70" y="12"/>
                    <a:pt x="70" y="12"/>
                  </a:cubicBezTo>
                  <a:cubicBezTo>
                    <a:pt x="70" y="12"/>
                    <a:pt x="63" y="5"/>
                    <a:pt x="57" y="10"/>
                  </a:cubicBezTo>
                  <a:cubicBezTo>
                    <a:pt x="51" y="14"/>
                    <a:pt x="48" y="18"/>
                    <a:pt x="48" y="18"/>
                  </a:cubicBezTo>
                  <a:cubicBezTo>
                    <a:pt x="48" y="18"/>
                    <a:pt x="40" y="20"/>
                    <a:pt x="32" y="27"/>
                  </a:cubicBezTo>
                  <a:cubicBezTo>
                    <a:pt x="32" y="27"/>
                    <a:pt x="32" y="28"/>
                    <a:pt x="32" y="28"/>
                  </a:cubicBezTo>
                  <a:cubicBezTo>
                    <a:pt x="24" y="36"/>
                    <a:pt x="26" y="40"/>
                    <a:pt x="26" y="40"/>
                  </a:cubicBezTo>
                  <a:cubicBezTo>
                    <a:pt x="26" y="40"/>
                    <a:pt x="26" y="40"/>
                    <a:pt x="26" y="40"/>
                  </a:cubicBezTo>
                  <a:cubicBezTo>
                    <a:pt x="26" y="40"/>
                    <a:pt x="26" y="40"/>
                    <a:pt x="26" y="40"/>
                  </a:cubicBezTo>
                  <a:cubicBezTo>
                    <a:pt x="26" y="40"/>
                    <a:pt x="25" y="40"/>
                    <a:pt x="25" y="40"/>
                  </a:cubicBezTo>
                  <a:cubicBezTo>
                    <a:pt x="26" y="40"/>
                    <a:pt x="26" y="40"/>
                    <a:pt x="26" y="40"/>
                  </a:cubicBezTo>
                  <a:cubicBezTo>
                    <a:pt x="26" y="40"/>
                    <a:pt x="26" y="40"/>
                    <a:pt x="26" y="40"/>
                  </a:cubicBezTo>
                  <a:cubicBezTo>
                    <a:pt x="26" y="40"/>
                    <a:pt x="26" y="40"/>
                    <a:pt x="26" y="40"/>
                  </a:cubicBezTo>
                  <a:cubicBezTo>
                    <a:pt x="26" y="40"/>
                    <a:pt x="27" y="40"/>
                    <a:pt x="27" y="41"/>
                  </a:cubicBezTo>
                  <a:cubicBezTo>
                    <a:pt x="27" y="41"/>
                    <a:pt x="27" y="41"/>
                    <a:pt x="28" y="41"/>
                  </a:cubicBezTo>
                  <a:cubicBezTo>
                    <a:pt x="28" y="41"/>
                    <a:pt x="29" y="41"/>
                    <a:pt x="30" y="41"/>
                  </a:cubicBezTo>
                  <a:cubicBezTo>
                    <a:pt x="32" y="41"/>
                    <a:pt x="34" y="41"/>
                    <a:pt x="35" y="40"/>
                  </a:cubicBezTo>
                  <a:cubicBezTo>
                    <a:pt x="34" y="41"/>
                    <a:pt x="32" y="42"/>
                    <a:pt x="30" y="42"/>
                  </a:cubicBezTo>
                  <a:cubicBezTo>
                    <a:pt x="29" y="42"/>
                    <a:pt x="28" y="42"/>
                    <a:pt x="27" y="42"/>
                  </a:cubicBezTo>
                  <a:cubicBezTo>
                    <a:pt x="27" y="42"/>
                    <a:pt x="27" y="42"/>
                    <a:pt x="27" y="42"/>
                  </a:cubicBezTo>
                  <a:cubicBezTo>
                    <a:pt x="26" y="43"/>
                    <a:pt x="25" y="44"/>
                    <a:pt x="23" y="45"/>
                  </a:cubicBezTo>
                  <a:cubicBezTo>
                    <a:pt x="22" y="47"/>
                    <a:pt x="21" y="48"/>
                    <a:pt x="20" y="49"/>
                  </a:cubicBezTo>
                  <a:cubicBezTo>
                    <a:pt x="18" y="52"/>
                    <a:pt x="16" y="55"/>
                    <a:pt x="15" y="59"/>
                  </a:cubicBezTo>
                  <a:cubicBezTo>
                    <a:pt x="16" y="55"/>
                    <a:pt x="17" y="52"/>
                    <a:pt x="19" y="49"/>
                  </a:cubicBezTo>
                  <a:cubicBezTo>
                    <a:pt x="20" y="47"/>
                    <a:pt x="21" y="46"/>
                    <a:pt x="23" y="45"/>
                  </a:cubicBezTo>
                  <a:cubicBezTo>
                    <a:pt x="24" y="44"/>
                    <a:pt x="25" y="42"/>
                    <a:pt x="26" y="42"/>
                  </a:cubicBezTo>
                  <a:cubicBezTo>
                    <a:pt x="25" y="41"/>
                    <a:pt x="25" y="41"/>
                    <a:pt x="25" y="41"/>
                  </a:cubicBezTo>
                  <a:cubicBezTo>
                    <a:pt x="25" y="41"/>
                    <a:pt x="25" y="41"/>
                    <a:pt x="25" y="41"/>
                  </a:cubicBezTo>
                  <a:cubicBezTo>
                    <a:pt x="25" y="40"/>
                    <a:pt x="25" y="40"/>
                    <a:pt x="25" y="40"/>
                  </a:cubicBezTo>
                  <a:cubicBezTo>
                    <a:pt x="21" y="43"/>
                    <a:pt x="7" y="55"/>
                    <a:pt x="11" y="63"/>
                  </a:cubicBezTo>
                  <a:cubicBezTo>
                    <a:pt x="11" y="63"/>
                    <a:pt x="2" y="72"/>
                    <a:pt x="6" y="81"/>
                  </a:cubicBezTo>
                  <a:cubicBezTo>
                    <a:pt x="6" y="81"/>
                    <a:pt x="0" y="86"/>
                    <a:pt x="8" y="98"/>
                  </a:cubicBezTo>
                  <a:cubicBezTo>
                    <a:pt x="8" y="98"/>
                    <a:pt x="8" y="98"/>
                    <a:pt x="8" y="98"/>
                  </a:cubicBezTo>
                  <a:cubicBezTo>
                    <a:pt x="8" y="98"/>
                    <a:pt x="8" y="98"/>
                    <a:pt x="8" y="99"/>
                  </a:cubicBezTo>
                  <a:cubicBezTo>
                    <a:pt x="8" y="99"/>
                    <a:pt x="9" y="100"/>
                    <a:pt x="9" y="102"/>
                  </a:cubicBezTo>
                  <a:cubicBezTo>
                    <a:pt x="10" y="103"/>
                    <a:pt x="13" y="105"/>
                    <a:pt x="14" y="106"/>
                  </a:cubicBezTo>
                  <a:cubicBezTo>
                    <a:pt x="16" y="107"/>
                    <a:pt x="17" y="108"/>
                    <a:pt x="18" y="109"/>
                  </a:cubicBezTo>
                  <a:cubicBezTo>
                    <a:pt x="21" y="111"/>
                    <a:pt x="24" y="112"/>
                    <a:pt x="28" y="113"/>
                  </a:cubicBezTo>
                  <a:cubicBezTo>
                    <a:pt x="28" y="113"/>
                    <a:pt x="28" y="113"/>
                    <a:pt x="28" y="113"/>
                  </a:cubicBezTo>
                  <a:cubicBezTo>
                    <a:pt x="32" y="113"/>
                    <a:pt x="32" y="113"/>
                    <a:pt x="32" y="113"/>
                  </a:cubicBezTo>
                  <a:cubicBezTo>
                    <a:pt x="29" y="114"/>
                    <a:pt x="29" y="114"/>
                    <a:pt x="29" y="114"/>
                  </a:cubicBezTo>
                  <a:cubicBezTo>
                    <a:pt x="30" y="114"/>
                    <a:pt x="31" y="115"/>
                    <a:pt x="32" y="116"/>
                  </a:cubicBezTo>
                  <a:cubicBezTo>
                    <a:pt x="31" y="115"/>
                    <a:pt x="29" y="114"/>
                    <a:pt x="28" y="114"/>
                  </a:cubicBezTo>
                  <a:cubicBezTo>
                    <a:pt x="28" y="114"/>
                    <a:pt x="28" y="114"/>
                    <a:pt x="28" y="114"/>
                  </a:cubicBezTo>
                  <a:cubicBezTo>
                    <a:pt x="28" y="114"/>
                    <a:pt x="28" y="114"/>
                    <a:pt x="28" y="114"/>
                  </a:cubicBezTo>
                  <a:cubicBezTo>
                    <a:pt x="27" y="114"/>
                    <a:pt x="27" y="114"/>
                    <a:pt x="27" y="114"/>
                  </a:cubicBezTo>
                  <a:cubicBezTo>
                    <a:pt x="24" y="114"/>
                    <a:pt x="20" y="112"/>
                    <a:pt x="17" y="111"/>
                  </a:cubicBezTo>
                  <a:cubicBezTo>
                    <a:pt x="16" y="110"/>
                    <a:pt x="14" y="109"/>
                    <a:pt x="13" y="108"/>
                  </a:cubicBezTo>
                  <a:cubicBezTo>
                    <a:pt x="12" y="108"/>
                    <a:pt x="12" y="107"/>
                    <a:pt x="12" y="107"/>
                  </a:cubicBezTo>
                  <a:cubicBezTo>
                    <a:pt x="10" y="104"/>
                    <a:pt x="10" y="104"/>
                    <a:pt x="10" y="104"/>
                  </a:cubicBezTo>
                  <a:cubicBezTo>
                    <a:pt x="9" y="102"/>
                    <a:pt x="9" y="102"/>
                    <a:pt x="9" y="102"/>
                  </a:cubicBezTo>
                  <a:cubicBezTo>
                    <a:pt x="9" y="102"/>
                    <a:pt x="9" y="103"/>
                    <a:pt x="10" y="103"/>
                  </a:cubicBezTo>
                  <a:cubicBezTo>
                    <a:pt x="11" y="108"/>
                    <a:pt x="14" y="114"/>
                    <a:pt x="20" y="117"/>
                  </a:cubicBezTo>
                  <a:cubicBezTo>
                    <a:pt x="21" y="118"/>
                    <a:pt x="22" y="118"/>
                    <a:pt x="23" y="118"/>
                  </a:cubicBezTo>
                  <a:cubicBezTo>
                    <a:pt x="25" y="118"/>
                    <a:pt x="26" y="118"/>
                    <a:pt x="28" y="118"/>
                  </a:cubicBezTo>
                  <a:cubicBezTo>
                    <a:pt x="31" y="119"/>
                    <a:pt x="34" y="119"/>
                    <a:pt x="37" y="119"/>
                  </a:cubicBezTo>
                  <a:cubicBezTo>
                    <a:pt x="42" y="119"/>
                    <a:pt x="42" y="119"/>
                    <a:pt x="42" y="119"/>
                  </a:cubicBezTo>
                  <a:cubicBezTo>
                    <a:pt x="44" y="120"/>
                    <a:pt x="45" y="120"/>
                    <a:pt x="47" y="120"/>
                  </a:cubicBezTo>
                  <a:cubicBezTo>
                    <a:pt x="49" y="120"/>
                    <a:pt x="50" y="120"/>
                    <a:pt x="52" y="121"/>
                  </a:cubicBezTo>
                  <a:cubicBezTo>
                    <a:pt x="52" y="120"/>
                    <a:pt x="51" y="120"/>
                    <a:pt x="51" y="120"/>
                  </a:cubicBezTo>
                  <a:cubicBezTo>
                    <a:pt x="51" y="120"/>
                    <a:pt x="51" y="120"/>
                    <a:pt x="51" y="119"/>
                  </a:cubicBezTo>
                  <a:cubicBezTo>
                    <a:pt x="50" y="118"/>
                    <a:pt x="49" y="116"/>
                    <a:pt x="49" y="115"/>
                  </a:cubicBezTo>
                  <a:cubicBezTo>
                    <a:pt x="44" y="115"/>
                    <a:pt x="39" y="114"/>
                    <a:pt x="34" y="112"/>
                  </a:cubicBezTo>
                  <a:cubicBezTo>
                    <a:pt x="33" y="112"/>
                    <a:pt x="32" y="111"/>
                    <a:pt x="30" y="110"/>
                  </a:cubicBezTo>
                  <a:cubicBezTo>
                    <a:pt x="30" y="110"/>
                    <a:pt x="29" y="110"/>
                    <a:pt x="28" y="109"/>
                  </a:cubicBezTo>
                  <a:cubicBezTo>
                    <a:pt x="28" y="109"/>
                    <a:pt x="28" y="108"/>
                    <a:pt x="27" y="107"/>
                  </a:cubicBezTo>
                  <a:cubicBezTo>
                    <a:pt x="26" y="105"/>
                    <a:pt x="23" y="104"/>
                    <a:pt x="20" y="103"/>
                  </a:cubicBezTo>
                  <a:cubicBezTo>
                    <a:pt x="22" y="103"/>
                    <a:pt x="23" y="104"/>
                    <a:pt x="24" y="104"/>
                  </a:cubicBezTo>
                  <a:cubicBezTo>
                    <a:pt x="25" y="105"/>
                    <a:pt x="26" y="105"/>
                    <a:pt x="27" y="106"/>
                  </a:cubicBezTo>
                  <a:cubicBezTo>
                    <a:pt x="27" y="105"/>
                    <a:pt x="27" y="105"/>
                    <a:pt x="27" y="104"/>
                  </a:cubicBezTo>
                  <a:cubicBezTo>
                    <a:pt x="26" y="103"/>
                    <a:pt x="26" y="102"/>
                    <a:pt x="26" y="102"/>
                  </a:cubicBezTo>
                  <a:cubicBezTo>
                    <a:pt x="26" y="102"/>
                    <a:pt x="27" y="103"/>
                    <a:pt x="27" y="104"/>
                  </a:cubicBezTo>
                  <a:cubicBezTo>
                    <a:pt x="27" y="105"/>
                    <a:pt x="28" y="106"/>
                    <a:pt x="28" y="107"/>
                  </a:cubicBezTo>
                  <a:cubicBezTo>
                    <a:pt x="28" y="107"/>
                    <a:pt x="29" y="108"/>
                    <a:pt x="29" y="108"/>
                  </a:cubicBezTo>
                  <a:cubicBezTo>
                    <a:pt x="30" y="109"/>
                    <a:pt x="30" y="109"/>
                    <a:pt x="31" y="109"/>
                  </a:cubicBezTo>
                  <a:cubicBezTo>
                    <a:pt x="32" y="110"/>
                    <a:pt x="33" y="110"/>
                    <a:pt x="35" y="111"/>
                  </a:cubicBezTo>
                  <a:cubicBezTo>
                    <a:pt x="37" y="111"/>
                    <a:pt x="40" y="112"/>
                    <a:pt x="43" y="112"/>
                  </a:cubicBezTo>
                  <a:cubicBezTo>
                    <a:pt x="45" y="112"/>
                    <a:pt x="47" y="112"/>
                    <a:pt x="50" y="112"/>
                  </a:cubicBezTo>
                  <a:cubicBezTo>
                    <a:pt x="50" y="111"/>
                    <a:pt x="50" y="110"/>
                    <a:pt x="50" y="109"/>
                  </a:cubicBezTo>
                  <a:cubicBezTo>
                    <a:pt x="51" y="107"/>
                    <a:pt x="51" y="106"/>
                    <a:pt x="52" y="104"/>
                  </a:cubicBezTo>
                  <a:cubicBezTo>
                    <a:pt x="52" y="104"/>
                    <a:pt x="52" y="103"/>
                    <a:pt x="53" y="102"/>
                  </a:cubicBezTo>
                  <a:cubicBezTo>
                    <a:pt x="52" y="102"/>
                    <a:pt x="51" y="101"/>
                    <a:pt x="50" y="101"/>
                  </a:cubicBezTo>
                  <a:cubicBezTo>
                    <a:pt x="49" y="99"/>
                    <a:pt x="47" y="98"/>
                    <a:pt x="47" y="95"/>
                  </a:cubicBezTo>
                  <a:cubicBezTo>
                    <a:pt x="47" y="95"/>
                    <a:pt x="47" y="95"/>
                    <a:pt x="47" y="95"/>
                  </a:cubicBezTo>
                  <a:cubicBezTo>
                    <a:pt x="48" y="97"/>
                    <a:pt x="50" y="98"/>
                    <a:pt x="51" y="99"/>
                  </a:cubicBezTo>
                  <a:cubicBezTo>
                    <a:pt x="53" y="100"/>
                    <a:pt x="55" y="101"/>
                    <a:pt x="57" y="101"/>
                  </a:cubicBezTo>
                  <a:cubicBezTo>
                    <a:pt x="61" y="102"/>
                    <a:pt x="64" y="101"/>
                    <a:pt x="68" y="100"/>
                  </a:cubicBezTo>
                  <a:cubicBezTo>
                    <a:pt x="68" y="100"/>
                    <a:pt x="68" y="100"/>
                    <a:pt x="68" y="100"/>
                  </a:cubicBezTo>
                  <a:cubicBezTo>
                    <a:pt x="67" y="102"/>
                    <a:pt x="65" y="103"/>
                    <a:pt x="63" y="103"/>
                  </a:cubicBezTo>
                  <a:cubicBezTo>
                    <a:pt x="61" y="104"/>
                    <a:pt x="58" y="104"/>
                    <a:pt x="56" y="103"/>
                  </a:cubicBezTo>
                  <a:cubicBezTo>
                    <a:pt x="55" y="103"/>
                    <a:pt x="54" y="103"/>
                    <a:pt x="54" y="103"/>
                  </a:cubicBezTo>
                  <a:cubicBezTo>
                    <a:pt x="53" y="105"/>
                    <a:pt x="52" y="107"/>
                    <a:pt x="52" y="109"/>
                  </a:cubicBezTo>
                  <a:cubicBezTo>
                    <a:pt x="52" y="111"/>
                    <a:pt x="52" y="112"/>
                    <a:pt x="52" y="114"/>
                  </a:cubicBezTo>
                  <a:cubicBezTo>
                    <a:pt x="52" y="115"/>
                    <a:pt x="52" y="117"/>
                    <a:pt x="53" y="118"/>
                  </a:cubicBezTo>
                  <a:cubicBezTo>
                    <a:pt x="54" y="119"/>
                    <a:pt x="55" y="120"/>
                    <a:pt x="56" y="121"/>
                  </a:cubicBezTo>
                  <a:cubicBezTo>
                    <a:pt x="57" y="122"/>
                    <a:pt x="58" y="122"/>
                    <a:pt x="60" y="123"/>
                  </a:cubicBezTo>
                  <a:cubicBezTo>
                    <a:pt x="62" y="124"/>
                    <a:pt x="65" y="125"/>
                    <a:pt x="68" y="126"/>
                  </a:cubicBezTo>
                  <a:cubicBezTo>
                    <a:pt x="74" y="127"/>
                    <a:pt x="80" y="128"/>
                    <a:pt x="86" y="129"/>
                  </a:cubicBezTo>
                  <a:cubicBezTo>
                    <a:pt x="89" y="129"/>
                    <a:pt x="92" y="130"/>
                    <a:pt x="95" y="130"/>
                  </a:cubicBezTo>
                  <a:cubicBezTo>
                    <a:pt x="96" y="130"/>
                    <a:pt x="98" y="130"/>
                    <a:pt x="99" y="129"/>
                  </a:cubicBezTo>
                  <a:cubicBezTo>
                    <a:pt x="101" y="129"/>
                    <a:pt x="102" y="128"/>
                    <a:pt x="103" y="127"/>
                  </a:cubicBezTo>
                  <a:cubicBezTo>
                    <a:pt x="103" y="127"/>
                    <a:pt x="103" y="126"/>
                    <a:pt x="103" y="126"/>
                  </a:cubicBezTo>
                  <a:cubicBezTo>
                    <a:pt x="103" y="126"/>
                    <a:pt x="103" y="126"/>
                    <a:pt x="103" y="126"/>
                  </a:cubicBezTo>
                  <a:cubicBezTo>
                    <a:pt x="103" y="126"/>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4" y="128"/>
                    <a:pt x="104" y="129"/>
                    <a:pt x="105" y="130"/>
                  </a:cubicBezTo>
                  <a:cubicBezTo>
                    <a:pt x="106" y="131"/>
                    <a:pt x="107" y="131"/>
                    <a:pt x="108" y="132"/>
                  </a:cubicBezTo>
                  <a:cubicBezTo>
                    <a:pt x="110" y="132"/>
                    <a:pt x="113" y="133"/>
                    <a:pt x="115" y="133"/>
                  </a:cubicBezTo>
                  <a:cubicBezTo>
                    <a:pt x="120" y="133"/>
                    <a:pt x="125" y="134"/>
                    <a:pt x="130" y="134"/>
                  </a:cubicBezTo>
                  <a:cubicBezTo>
                    <a:pt x="130" y="134"/>
                    <a:pt x="130" y="134"/>
                    <a:pt x="130" y="134"/>
                  </a:cubicBezTo>
                  <a:cubicBezTo>
                    <a:pt x="128" y="135"/>
                    <a:pt x="127" y="135"/>
                    <a:pt x="126" y="135"/>
                  </a:cubicBezTo>
                  <a:cubicBezTo>
                    <a:pt x="124" y="135"/>
                    <a:pt x="124" y="135"/>
                    <a:pt x="124" y="135"/>
                  </a:cubicBezTo>
                  <a:cubicBezTo>
                    <a:pt x="124" y="135"/>
                    <a:pt x="125" y="135"/>
                    <a:pt x="125" y="136"/>
                  </a:cubicBezTo>
                  <a:cubicBezTo>
                    <a:pt x="126" y="137"/>
                    <a:pt x="126" y="138"/>
                    <a:pt x="127" y="138"/>
                  </a:cubicBezTo>
                  <a:cubicBezTo>
                    <a:pt x="129" y="140"/>
                    <a:pt x="130" y="141"/>
                    <a:pt x="132" y="142"/>
                  </a:cubicBezTo>
                  <a:cubicBezTo>
                    <a:pt x="130" y="141"/>
                    <a:pt x="128" y="140"/>
                    <a:pt x="127" y="139"/>
                  </a:cubicBezTo>
                  <a:cubicBezTo>
                    <a:pt x="126" y="138"/>
                    <a:pt x="125" y="138"/>
                    <a:pt x="124" y="137"/>
                  </a:cubicBezTo>
                  <a:cubicBezTo>
                    <a:pt x="124" y="136"/>
                    <a:pt x="123" y="136"/>
                    <a:pt x="123" y="135"/>
                  </a:cubicBezTo>
                  <a:cubicBezTo>
                    <a:pt x="122" y="135"/>
                    <a:pt x="122" y="135"/>
                    <a:pt x="122" y="135"/>
                  </a:cubicBezTo>
                  <a:cubicBezTo>
                    <a:pt x="120" y="135"/>
                    <a:pt x="118" y="135"/>
                    <a:pt x="116" y="135"/>
                  </a:cubicBezTo>
                  <a:cubicBezTo>
                    <a:pt x="107" y="136"/>
                    <a:pt x="97" y="137"/>
                    <a:pt x="88" y="137"/>
                  </a:cubicBezTo>
                  <a:cubicBezTo>
                    <a:pt x="85" y="137"/>
                    <a:pt x="82" y="137"/>
                    <a:pt x="80" y="136"/>
                  </a:cubicBezTo>
                  <a:cubicBezTo>
                    <a:pt x="78" y="136"/>
                    <a:pt x="78" y="136"/>
                    <a:pt x="78" y="136"/>
                  </a:cubicBezTo>
                  <a:cubicBezTo>
                    <a:pt x="77" y="136"/>
                    <a:pt x="76" y="136"/>
                    <a:pt x="76" y="136"/>
                  </a:cubicBezTo>
                  <a:cubicBezTo>
                    <a:pt x="74" y="135"/>
                    <a:pt x="73" y="134"/>
                    <a:pt x="72" y="133"/>
                  </a:cubicBezTo>
                  <a:cubicBezTo>
                    <a:pt x="70" y="132"/>
                    <a:pt x="68" y="130"/>
                    <a:pt x="65" y="128"/>
                  </a:cubicBezTo>
                  <a:cubicBezTo>
                    <a:pt x="63" y="128"/>
                    <a:pt x="61" y="127"/>
                    <a:pt x="58" y="126"/>
                  </a:cubicBezTo>
                  <a:cubicBezTo>
                    <a:pt x="57" y="125"/>
                    <a:pt x="55" y="124"/>
                    <a:pt x="54" y="123"/>
                  </a:cubicBezTo>
                  <a:cubicBezTo>
                    <a:pt x="54" y="123"/>
                    <a:pt x="53" y="122"/>
                    <a:pt x="53" y="122"/>
                  </a:cubicBezTo>
                  <a:cubicBezTo>
                    <a:pt x="48" y="122"/>
                    <a:pt x="42" y="122"/>
                    <a:pt x="37" y="121"/>
                  </a:cubicBezTo>
                  <a:cubicBezTo>
                    <a:pt x="34" y="121"/>
                    <a:pt x="32" y="121"/>
                    <a:pt x="29" y="120"/>
                  </a:cubicBezTo>
                  <a:cubicBezTo>
                    <a:pt x="38" y="134"/>
                    <a:pt x="52" y="149"/>
                    <a:pt x="68" y="150"/>
                  </a:cubicBezTo>
                  <a:cubicBezTo>
                    <a:pt x="84" y="150"/>
                    <a:pt x="99" y="139"/>
                    <a:pt x="100" y="138"/>
                  </a:cubicBezTo>
                  <a:cubicBezTo>
                    <a:pt x="99" y="138"/>
                    <a:pt x="99" y="137"/>
                    <a:pt x="99" y="137"/>
                  </a:cubicBezTo>
                  <a:close/>
                  <a:moveTo>
                    <a:pt x="132" y="106"/>
                  </a:moveTo>
                  <a:cubicBezTo>
                    <a:pt x="134" y="106"/>
                    <a:pt x="136" y="106"/>
                    <a:pt x="139" y="106"/>
                  </a:cubicBezTo>
                  <a:cubicBezTo>
                    <a:pt x="140" y="107"/>
                    <a:pt x="140" y="107"/>
                    <a:pt x="140" y="107"/>
                  </a:cubicBezTo>
                  <a:cubicBezTo>
                    <a:pt x="141" y="107"/>
                    <a:pt x="142" y="107"/>
                    <a:pt x="142" y="107"/>
                  </a:cubicBezTo>
                  <a:cubicBezTo>
                    <a:pt x="143" y="108"/>
                    <a:pt x="144" y="108"/>
                    <a:pt x="145" y="109"/>
                  </a:cubicBezTo>
                  <a:cubicBezTo>
                    <a:pt x="147" y="110"/>
                    <a:pt x="149" y="112"/>
                    <a:pt x="150" y="114"/>
                  </a:cubicBezTo>
                  <a:cubicBezTo>
                    <a:pt x="152" y="115"/>
                    <a:pt x="153" y="117"/>
                    <a:pt x="155" y="119"/>
                  </a:cubicBezTo>
                  <a:cubicBezTo>
                    <a:pt x="155" y="119"/>
                    <a:pt x="155" y="120"/>
                    <a:pt x="155" y="120"/>
                  </a:cubicBezTo>
                  <a:cubicBezTo>
                    <a:pt x="155" y="120"/>
                    <a:pt x="155" y="121"/>
                    <a:pt x="155" y="121"/>
                  </a:cubicBezTo>
                  <a:cubicBezTo>
                    <a:pt x="155" y="121"/>
                    <a:pt x="155" y="121"/>
                    <a:pt x="155" y="121"/>
                  </a:cubicBezTo>
                  <a:cubicBezTo>
                    <a:pt x="155" y="122"/>
                    <a:pt x="155" y="123"/>
                    <a:pt x="155" y="123"/>
                  </a:cubicBezTo>
                  <a:cubicBezTo>
                    <a:pt x="155" y="125"/>
                    <a:pt x="154" y="126"/>
                    <a:pt x="153" y="127"/>
                  </a:cubicBezTo>
                  <a:cubicBezTo>
                    <a:pt x="152" y="129"/>
                    <a:pt x="150" y="130"/>
                    <a:pt x="148" y="132"/>
                  </a:cubicBezTo>
                  <a:cubicBezTo>
                    <a:pt x="146" y="133"/>
                    <a:pt x="145" y="134"/>
                    <a:pt x="143" y="135"/>
                  </a:cubicBezTo>
                  <a:cubicBezTo>
                    <a:pt x="140" y="136"/>
                    <a:pt x="138" y="137"/>
                    <a:pt x="136" y="138"/>
                  </a:cubicBezTo>
                  <a:cubicBezTo>
                    <a:pt x="136" y="138"/>
                    <a:pt x="136" y="138"/>
                    <a:pt x="136" y="138"/>
                  </a:cubicBezTo>
                  <a:cubicBezTo>
                    <a:pt x="140" y="136"/>
                    <a:pt x="144" y="134"/>
                    <a:pt x="148" y="131"/>
                  </a:cubicBezTo>
                  <a:cubicBezTo>
                    <a:pt x="149" y="129"/>
                    <a:pt x="151" y="128"/>
                    <a:pt x="152" y="126"/>
                  </a:cubicBezTo>
                  <a:cubicBezTo>
                    <a:pt x="153" y="125"/>
                    <a:pt x="153" y="124"/>
                    <a:pt x="153" y="123"/>
                  </a:cubicBezTo>
                  <a:cubicBezTo>
                    <a:pt x="154" y="122"/>
                    <a:pt x="154" y="122"/>
                    <a:pt x="154" y="121"/>
                  </a:cubicBezTo>
                  <a:cubicBezTo>
                    <a:pt x="154" y="121"/>
                    <a:pt x="153" y="120"/>
                    <a:pt x="153" y="120"/>
                  </a:cubicBezTo>
                  <a:cubicBezTo>
                    <a:pt x="152" y="118"/>
                    <a:pt x="151" y="116"/>
                    <a:pt x="149" y="115"/>
                  </a:cubicBezTo>
                  <a:cubicBezTo>
                    <a:pt x="148" y="113"/>
                    <a:pt x="146" y="111"/>
                    <a:pt x="144" y="110"/>
                  </a:cubicBezTo>
                  <a:cubicBezTo>
                    <a:pt x="143" y="109"/>
                    <a:pt x="141" y="107"/>
                    <a:pt x="139" y="107"/>
                  </a:cubicBezTo>
                  <a:cubicBezTo>
                    <a:pt x="132" y="106"/>
                    <a:pt x="132" y="106"/>
                    <a:pt x="132" y="106"/>
                  </a:cubicBezTo>
                  <a:close/>
                  <a:moveTo>
                    <a:pt x="83" y="8"/>
                  </a:moveTo>
                  <a:cubicBezTo>
                    <a:pt x="83" y="8"/>
                    <a:pt x="84" y="8"/>
                    <a:pt x="85" y="8"/>
                  </a:cubicBezTo>
                  <a:cubicBezTo>
                    <a:pt x="86" y="7"/>
                    <a:pt x="87" y="7"/>
                    <a:pt x="89" y="6"/>
                  </a:cubicBezTo>
                  <a:cubicBezTo>
                    <a:pt x="91" y="6"/>
                    <a:pt x="94" y="5"/>
                    <a:pt x="97" y="5"/>
                  </a:cubicBezTo>
                  <a:cubicBezTo>
                    <a:pt x="97" y="5"/>
                    <a:pt x="97" y="5"/>
                    <a:pt x="97" y="5"/>
                  </a:cubicBezTo>
                  <a:cubicBezTo>
                    <a:pt x="96" y="6"/>
                    <a:pt x="94" y="6"/>
                    <a:pt x="93" y="7"/>
                  </a:cubicBezTo>
                  <a:cubicBezTo>
                    <a:pt x="92" y="7"/>
                    <a:pt x="90" y="8"/>
                    <a:pt x="89" y="8"/>
                  </a:cubicBezTo>
                  <a:cubicBezTo>
                    <a:pt x="85" y="9"/>
                    <a:pt x="85" y="9"/>
                    <a:pt x="85" y="9"/>
                  </a:cubicBezTo>
                  <a:cubicBezTo>
                    <a:pt x="84" y="9"/>
                    <a:pt x="84" y="9"/>
                    <a:pt x="83" y="9"/>
                  </a:cubicBezTo>
                  <a:cubicBezTo>
                    <a:pt x="83" y="9"/>
                    <a:pt x="82" y="10"/>
                    <a:pt x="81" y="10"/>
                  </a:cubicBezTo>
                  <a:cubicBezTo>
                    <a:pt x="81" y="10"/>
                    <a:pt x="81" y="10"/>
                    <a:pt x="81" y="10"/>
                  </a:cubicBezTo>
                  <a:cubicBezTo>
                    <a:pt x="82" y="9"/>
                    <a:pt x="82" y="9"/>
                    <a:pt x="83" y="8"/>
                  </a:cubicBezTo>
                  <a:close/>
                  <a:moveTo>
                    <a:pt x="35" y="31"/>
                  </a:moveTo>
                  <a:cubicBezTo>
                    <a:pt x="38" y="29"/>
                    <a:pt x="42" y="27"/>
                    <a:pt x="45" y="26"/>
                  </a:cubicBezTo>
                  <a:cubicBezTo>
                    <a:pt x="47" y="25"/>
                    <a:pt x="49" y="24"/>
                    <a:pt x="51" y="24"/>
                  </a:cubicBezTo>
                  <a:cubicBezTo>
                    <a:pt x="52" y="24"/>
                    <a:pt x="53" y="23"/>
                    <a:pt x="54" y="23"/>
                  </a:cubicBezTo>
                  <a:cubicBezTo>
                    <a:pt x="54" y="23"/>
                    <a:pt x="54" y="23"/>
                    <a:pt x="54" y="23"/>
                  </a:cubicBezTo>
                  <a:cubicBezTo>
                    <a:pt x="54" y="22"/>
                    <a:pt x="54" y="20"/>
                    <a:pt x="55" y="19"/>
                  </a:cubicBezTo>
                  <a:cubicBezTo>
                    <a:pt x="55" y="18"/>
                    <a:pt x="56" y="17"/>
                    <a:pt x="56" y="16"/>
                  </a:cubicBezTo>
                  <a:cubicBezTo>
                    <a:pt x="56" y="17"/>
                    <a:pt x="55" y="18"/>
                    <a:pt x="55" y="19"/>
                  </a:cubicBezTo>
                  <a:cubicBezTo>
                    <a:pt x="55" y="21"/>
                    <a:pt x="55" y="22"/>
                    <a:pt x="56" y="22"/>
                  </a:cubicBezTo>
                  <a:cubicBezTo>
                    <a:pt x="56" y="23"/>
                    <a:pt x="57" y="23"/>
                    <a:pt x="58" y="23"/>
                  </a:cubicBezTo>
                  <a:cubicBezTo>
                    <a:pt x="58" y="23"/>
                    <a:pt x="59" y="23"/>
                    <a:pt x="59" y="23"/>
                  </a:cubicBezTo>
                  <a:cubicBezTo>
                    <a:pt x="60" y="23"/>
                    <a:pt x="61" y="22"/>
                    <a:pt x="61" y="22"/>
                  </a:cubicBezTo>
                  <a:cubicBezTo>
                    <a:pt x="63" y="20"/>
                    <a:pt x="64" y="19"/>
                    <a:pt x="66" y="17"/>
                  </a:cubicBezTo>
                  <a:cubicBezTo>
                    <a:pt x="66" y="17"/>
                    <a:pt x="66" y="17"/>
                    <a:pt x="66" y="17"/>
                  </a:cubicBezTo>
                  <a:cubicBezTo>
                    <a:pt x="65" y="19"/>
                    <a:pt x="64" y="21"/>
                    <a:pt x="63" y="23"/>
                  </a:cubicBezTo>
                  <a:cubicBezTo>
                    <a:pt x="62" y="24"/>
                    <a:pt x="61" y="24"/>
                    <a:pt x="61" y="25"/>
                  </a:cubicBezTo>
                  <a:cubicBezTo>
                    <a:pt x="61" y="25"/>
                    <a:pt x="59" y="27"/>
                    <a:pt x="58" y="28"/>
                  </a:cubicBezTo>
                  <a:cubicBezTo>
                    <a:pt x="56" y="29"/>
                    <a:pt x="54" y="30"/>
                    <a:pt x="53" y="32"/>
                  </a:cubicBezTo>
                  <a:cubicBezTo>
                    <a:pt x="53" y="32"/>
                    <a:pt x="52" y="33"/>
                    <a:pt x="52" y="33"/>
                  </a:cubicBezTo>
                  <a:cubicBezTo>
                    <a:pt x="52" y="34"/>
                    <a:pt x="53" y="34"/>
                    <a:pt x="53" y="35"/>
                  </a:cubicBezTo>
                  <a:cubicBezTo>
                    <a:pt x="53" y="35"/>
                    <a:pt x="53" y="35"/>
                    <a:pt x="53" y="35"/>
                  </a:cubicBezTo>
                  <a:cubicBezTo>
                    <a:pt x="54" y="34"/>
                    <a:pt x="54" y="34"/>
                    <a:pt x="54" y="34"/>
                  </a:cubicBezTo>
                  <a:cubicBezTo>
                    <a:pt x="58" y="33"/>
                    <a:pt x="61" y="32"/>
                    <a:pt x="64" y="30"/>
                  </a:cubicBezTo>
                  <a:cubicBezTo>
                    <a:pt x="67" y="29"/>
                    <a:pt x="67" y="29"/>
                    <a:pt x="67" y="29"/>
                  </a:cubicBezTo>
                  <a:cubicBezTo>
                    <a:pt x="67" y="29"/>
                    <a:pt x="67" y="29"/>
                    <a:pt x="67" y="29"/>
                  </a:cubicBezTo>
                  <a:cubicBezTo>
                    <a:pt x="68" y="28"/>
                    <a:pt x="68" y="28"/>
                    <a:pt x="68" y="28"/>
                  </a:cubicBezTo>
                  <a:cubicBezTo>
                    <a:pt x="69" y="28"/>
                    <a:pt x="69" y="28"/>
                    <a:pt x="70" y="28"/>
                  </a:cubicBezTo>
                  <a:cubicBezTo>
                    <a:pt x="72" y="27"/>
                    <a:pt x="75" y="27"/>
                    <a:pt x="77" y="28"/>
                  </a:cubicBezTo>
                  <a:cubicBezTo>
                    <a:pt x="78" y="29"/>
                    <a:pt x="79" y="30"/>
                    <a:pt x="80" y="30"/>
                  </a:cubicBezTo>
                  <a:cubicBezTo>
                    <a:pt x="82" y="30"/>
                    <a:pt x="82" y="30"/>
                    <a:pt x="82" y="30"/>
                  </a:cubicBezTo>
                  <a:cubicBezTo>
                    <a:pt x="83" y="29"/>
                    <a:pt x="84" y="28"/>
                    <a:pt x="85" y="27"/>
                  </a:cubicBezTo>
                  <a:cubicBezTo>
                    <a:pt x="86" y="26"/>
                    <a:pt x="86" y="26"/>
                    <a:pt x="86" y="25"/>
                  </a:cubicBezTo>
                  <a:cubicBezTo>
                    <a:pt x="86" y="24"/>
                    <a:pt x="86" y="23"/>
                    <a:pt x="86" y="23"/>
                  </a:cubicBezTo>
                  <a:cubicBezTo>
                    <a:pt x="86" y="21"/>
                    <a:pt x="86" y="20"/>
                    <a:pt x="85" y="18"/>
                  </a:cubicBezTo>
                  <a:cubicBezTo>
                    <a:pt x="84" y="17"/>
                    <a:pt x="83" y="16"/>
                    <a:pt x="82" y="15"/>
                  </a:cubicBezTo>
                  <a:cubicBezTo>
                    <a:pt x="81" y="15"/>
                    <a:pt x="79" y="15"/>
                    <a:pt x="78" y="15"/>
                  </a:cubicBezTo>
                  <a:cubicBezTo>
                    <a:pt x="76" y="15"/>
                    <a:pt x="74" y="15"/>
                    <a:pt x="73" y="15"/>
                  </a:cubicBezTo>
                  <a:cubicBezTo>
                    <a:pt x="71" y="14"/>
                    <a:pt x="70" y="13"/>
                    <a:pt x="69" y="12"/>
                  </a:cubicBezTo>
                  <a:cubicBezTo>
                    <a:pt x="69" y="12"/>
                    <a:pt x="69" y="12"/>
                    <a:pt x="69" y="12"/>
                  </a:cubicBezTo>
                  <a:cubicBezTo>
                    <a:pt x="71" y="13"/>
                    <a:pt x="72" y="13"/>
                    <a:pt x="73" y="13"/>
                  </a:cubicBezTo>
                  <a:cubicBezTo>
                    <a:pt x="75" y="14"/>
                    <a:pt x="76" y="13"/>
                    <a:pt x="77" y="13"/>
                  </a:cubicBezTo>
                  <a:cubicBezTo>
                    <a:pt x="78" y="13"/>
                    <a:pt x="79" y="13"/>
                    <a:pt x="80" y="13"/>
                  </a:cubicBezTo>
                  <a:cubicBezTo>
                    <a:pt x="81" y="13"/>
                    <a:pt x="82" y="13"/>
                    <a:pt x="83" y="13"/>
                  </a:cubicBezTo>
                  <a:cubicBezTo>
                    <a:pt x="84" y="13"/>
                    <a:pt x="85" y="14"/>
                    <a:pt x="86" y="15"/>
                  </a:cubicBezTo>
                  <a:cubicBezTo>
                    <a:pt x="86" y="16"/>
                    <a:pt x="87" y="16"/>
                    <a:pt x="87" y="17"/>
                  </a:cubicBezTo>
                  <a:cubicBezTo>
                    <a:pt x="88" y="19"/>
                    <a:pt x="88" y="21"/>
                    <a:pt x="89" y="22"/>
                  </a:cubicBezTo>
                  <a:cubicBezTo>
                    <a:pt x="89" y="23"/>
                    <a:pt x="89" y="24"/>
                    <a:pt x="88" y="25"/>
                  </a:cubicBezTo>
                  <a:cubicBezTo>
                    <a:pt x="88" y="27"/>
                    <a:pt x="87" y="27"/>
                    <a:pt x="87" y="28"/>
                  </a:cubicBezTo>
                  <a:cubicBezTo>
                    <a:pt x="85" y="29"/>
                    <a:pt x="84" y="30"/>
                    <a:pt x="82" y="31"/>
                  </a:cubicBezTo>
                  <a:cubicBezTo>
                    <a:pt x="82" y="31"/>
                    <a:pt x="81" y="31"/>
                    <a:pt x="81" y="31"/>
                  </a:cubicBezTo>
                  <a:cubicBezTo>
                    <a:pt x="81" y="32"/>
                    <a:pt x="82" y="32"/>
                    <a:pt x="82" y="33"/>
                  </a:cubicBezTo>
                  <a:cubicBezTo>
                    <a:pt x="83" y="33"/>
                    <a:pt x="83" y="34"/>
                    <a:pt x="84" y="35"/>
                  </a:cubicBezTo>
                  <a:cubicBezTo>
                    <a:pt x="84" y="36"/>
                    <a:pt x="85" y="36"/>
                    <a:pt x="85" y="37"/>
                  </a:cubicBezTo>
                  <a:cubicBezTo>
                    <a:pt x="87" y="39"/>
                    <a:pt x="91" y="40"/>
                    <a:pt x="94" y="42"/>
                  </a:cubicBezTo>
                  <a:cubicBezTo>
                    <a:pt x="96" y="43"/>
                    <a:pt x="97" y="44"/>
                    <a:pt x="99" y="45"/>
                  </a:cubicBezTo>
                  <a:cubicBezTo>
                    <a:pt x="100" y="46"/>
                    <a:pt x="102" y="47"/>
                    <a:pt x="103" y="47"/>
                  </a:cubicBezTo>
                  <a:cubicBezTo>
                    <a:pt x="103" y="47"/>
                    <a:pt x="104" y="48"/>
                    <a:pt x="104" y="48"/>
                  </a:cubicBezTo>
                  <a:cubicBezTo>
                    <a:pt x="105" y="47"/>
                    <a:pt x="106" y="47"/>
                    <a:pt x="107" y="46"/>
                  </a:cubicBezTo>
                  <a:cubicBezTo>
                    <a:pt x="108" y="46"/>
                    <a:pt x="108" y="44"/>
                    <a:pt x="109" y="43"/>
                  </a:cubicBezTo>
                  <a:cubicBezTo>
                    <a:pt x="109" y="43"/>
                    <a:pt x="109" y="42"/>
                    <a:pt x="109" y="42"/>
                  </a:cubicBezTo>
                  <a:cubicBezTo>
                    <a:pt x="108" y="41"/>
                    <a:pt x="107" y="40"/>
                    <a:pt x="106" y="39"/>
                  </a:cubicBezTo>
                  <a:cubicBezTo>
                    <a:pt x="105" y="38"/>
                    <a:pt x="104" y="37"/>
                    <a:pt x="104" y="36"/>
                  </a:cubicBezTo>
                  <a:cubicBezTo>
                    <a:pt x="104" y="36"/>
                    <a:pt x="104" y="36"/>
                    <a:pt x="104" y="36"/>
                  </a:cubicBezTo>
                  <a:cubicBezTo>
                    <a:pt x="104" y="36"/>
                    <a:pt x="104" y="36"/>
                    <a:pt x="104" y="36"/>
                  </a:cubicBezTo>
                  <a:cubicBezTo>
                    <a:pt x="104" y="36"/>
                    <a:pt x="104" y="36"/>
                    <a:pt x="104" y="36"/>
                  </a:cubicBezTo>
                  <a:cubicBezTo>
                    <a:pt x="105" y="37"/>
                    <a:pt x="106" y="38"/>
                    <a:pt x="107" y="38"/>
                  </a:cubicBezTo>
                  <a:cubicBezTo>
                    <a:pt x="107" y="39"/>
                    <a:pt x="108" y="40"/>
                    <a:pt x="109" y="40"/>
                  </a:cubicBezTo>
                  <a:cubicBezTo>
                    <a:pt x="111" y="41"/>
                    <a:pt x="113" y="42"/>
                    <a:pt x="115" y="43"/>
                  </a:cubicBezTo>
                  <a:cubicBezTo>
                    <a:pt x="115" y="43"/>
                    <a:pt x="116" y="43"/>
                    <a:pt x="116" y="43"/>
                  </a:cubicBezTo>
                  <a:cubicBezTo>
                    <a:pt x="116" y="43"/>
                    <a:pt x="116" y="43"/>
                    <a:pt x="116" y="43"/>
                  </a:cubicBezTo>
                  <a:cubicBezTo>
                    <a:pt x="116" y="43"/>
                    <a:pt x="116" y="43"/>
                    <a:pt x="116" y="43"/>
                  </a:cubicBezTo>
                  <a:cubicBezTo>
                    <a:pt x="116" y="43"/>
                    <a:pt x="115" y="43"/>
                    <a:pt x="115" y="43"/>
                  </a:cubicBezTo>
                  <a:cubicBezTo>
                    <a:pt x="114" y="44"/>
                    <a:pt x="112" y="44"/>
                    <a:pt x="111" y="45"/>
                  </a:cubicBezTo>
                  <a:cubicBezTo>
                    <a:pt x="111" y="46"/>
                    <a:pt x="110" y="47"/>
                    <a:pt x="110" y="47"/>
                  </a:cubicBezTo>
                  <a:cubicBezTo>
                    <a:pt x="110" y="48"/>
                    <a:pt x="110" y="48"/>
                    <a:pt x="110" y="48"/>
                  </a:cubicBezTo>
                  <a:cubicBezTo>
                    <a:pt x="110" y="48"/>
                    <a:pt x="110" y="48"/>
                    <a:pt x="110" y="48"/>
                  </a:cubicBezTo>
                  <a:cubicBezTo>
                    <a:pt x="110" y="48"/>
                    <a:pt x="110" y="48"/>
                    <a:pt x="111" y="49"/>
                  </a:cubicBezTo>
                  <a:cubicBezTo>
                    <a:pt x="112" y="49"/>
                    <a:pt x="113" y="49"/>
                    <a:pt x="114" y="50"/>
                  </a:cubicBezTo>
                  <a:cubicBezTo>
                    <a:pt x="115" y="51"/>
                    <a:pt x="117" y="53"/>
                    <a:pt x="117" y="55"/>
                  </a:cubicBezTo>
                  <a:cubicBezTo>
                    <a:pt x="118" y="57"/>
                    <a:pt x="117" y="59"/>
                    <a:pt x="116" y="61"/>
                  </a:cubicBezTo>
                  <a:cubicBezTo>
                    <a:pt x="116" y="62"/>
                    <a:pt x="116" y="63"/>
                    <a:pt x="115" y="64"/>
                  </a:cubicBezTo>
                  <a:cubicBezTo>
                    <a:pt x="115" y="64"/>
                    <a:pt x="115" y="65"/>
                    <a:pt x="115" y="66"/>
                  </a:cubicBezTo>
                  <a:cubicBezTo>
                    <a:pt x="114" y="67"/>
                    <a:pt x="114" y="68"/>
                    <a:pt x="115" y="68"/>
                  </a:cubicBezTo>
                  <a:cubicBezTo>
                    <a:pt x="115" y="68"/>
                    <a:pt x="115" y="67"/>
                    <a:pt x="116" y="66"/>
                  </a:cubicBezTo>
                  <a:cubicBezTo>
                    <a:pt x="117" y="65"/>
                    <a:pt x="117" y="64"/>
                    <a:pt x="118" y="63"/>
                  </a:cubicBezTo>
                  <a:cubicBezTo>
                    <a:pt x="119" y="62"/>
                    <a:pt x="121" y="62"/>
                    <a:pt x="122" y="61"/>
                  </a:cubicBezTo>
                  <a:cubicBezTo>
                    <a:pt x="125" y="61"/>
                    <a:pt x="127" y="61"/>
                    <a:pt x="129" y="62"/>
                  </a:cubicBezTo>
                  <a:cubicBezTo>
                    <a:pt x="129" y="63"/>
                    <a:pt x="129" y="63"/>
                    <a:pt x="129" y="63"/>
                  </a:cubicBezTo>
                  <a:cubicBezTo>
                    <a:pt x="127" y="62"/>
                    <a:pt x="125" y="62"/>
                    <a:pt x="123" y="63"/>
                  </a:cubicBezTo>
                  <a:cubicBezTo>
                    <a:pt x="121" y="64"/>
                    <a:pt x="119" y="66"/>
                    <a:pt x="118" y="68"/>
                  </a:cubicBezTo>
                  <a:cubicBezTo>
                    <a:pt x="116" y="70"/>
                    <a:pt x="113" y="72"/>
                    <a:pt x="113" y="72"/>
                  </a:cubicBezTo>
                  <a:cubicBezTo>
                    <a:pt x="111" y="73"/>
                    <a:pt x="108" y="73"/>
                    <a:pt x="106" y="73"/>
                  </a:cubicBezTo>
                  <a:cubicBezTo>
                    <a:pt x="106" y="73"/>
                    <a:pt x="106" y="73"/>
                    <a:pt x="106" y="73"/>
                  </a:cubicBezTo>
                  <a:cubicBezTo>
                    <a:pt x="108" y="72"/>
                    <a:pt x="111" y="71"/>
                    <a:pt x="112" y="70"/>
                  </a:cubicBezTo>
                  <a:cubicBezTo>
                    <a:pt x="113" y="70"/>
                    <a:pt x="113" y="69"/>
                    <a:pt x="114" y="69"/>
                  </a:cubicBezTo>
                  <a:cubicBezTo>
                    <a:pt x="114" y="66"/>
                    <a:pt x="114" y="63"/>
                    <a:pt x="115" y="61"/>
                  </a:cubicBezTo>
                  <a:cubicBezTo>
                    <a:pt x="117" y="58"/>
                    <a:pt x="116" y="54"/>
                    <a:pt x="113" y="51"/>
                  </a:cubicBezTo>
                  <a:cubicBezTo>
                    <a:pt x="112" y="51"/>
                    <a:pt x="111" y="50"/>
                    <a:pt x="110" y="50"/>
                  </a:cubicBezTo>
                  <a:cubicBezTo>
                    <a:pt x="110" y="50"/>
                    <a:pt x="109" y="50"/>
                    <a:pt x="108" y="50"/>
                  </a:cubicBezTo>
                  <a:cubicBezTo>
                    <a:pt x="106" y="50"/>
                    <a:pt x="104" y="50"/>
                    <a:pt x="102" y="49"/>
                  </a:cubicBezTo>
                  <a:cubicBezTo>
                    <a:pt x="102" y="49"/>
                    <a:pt x="102" y="49"/>
                    <a:pt x="102" y="49"/>
                  </a:cubicBezTo>
                  <a:cubicBezTo>
                    <a:pt x="101" y="49"/>
                    <a:pt x="101" y="49"/>
                    <a:pt x="100" y="48"/>
                  </a:cubicBezTo>
                  <a:cubicBezTo>
                    <a:pt x="98" y="47"/>
                    <a:pt x="95" y="45"/>
                    <a:pt x="93" y="44"/>
                  </a:cubicBezTo>
                  <a:cubicBezTo>
                    <a:pt x="91" y="43"/>
                    <a:pt x="90" y="42"/>
                    <a:pt x="88" y="42"/>
                  </a:cubicBezTo>
                  <a:cubicBezTo>
                    <a:pt x="86" y="41"/>
                    <a:pt x="85" y="40"/>
                    <a:pt x="83" y="39"/>
                  </a:cubicBezTo>
                  <a:cubicBezTo>
                    <a:pt x="82" y="38"/>
                    <a:pt x="82" y="38"/>
                    <a:pt x="81" y="37"/>
                  </a:cubicBezTo>
                  <a:cubicBezTo>
                    <a:pt x="81" y="36"/>
                    <a:pt x="80" y="35"/>
                    <a:pt x="80" y="34"/>
                  </a:cubicBezTo>
                  <a:cubicBezTo>
                    <a:pt x="79" y="33"/>
                    <a:pt x="77" y="32"/>
                    <a:pt x="76" y="31"/>
                  </a:cubicBezTo>
                  <a:cubicBezTo>
                    <a:pt x="74" y="31"/>
                    <a:pt x="72" y="31"/>
                    <a:pt x="71" y="31"/>
                  </a:cubicBezTo>
                  <a:cubicBezTo>
                    <a:pt x="69" y="31"/>
                    <a:pt x="67" y="32"/>
                    <a:pt x="66" y="33"/>
                  </a:cubicBezTo>
                  <a:cubicBezTo>
                    <a:pt x="62" y="35"/>
                    <a:pt x="59" y="36"/>
                    <a:pt x="56" y="37"/>
                  </a:cubicBezTo>
                  <a:cubicBezTo>
                    <a:pt x="53" y="38"/>
                    <a:pt x="53" y="38"/>
                    <a:pt x="53" y="38"/>
                  </a:cubicBezTo>
                  <a:cubicBezTo>
                    <a:pt x="52" y="39"/>
                    <a:pt x="51" y="39"/>
                    <a:pt x="51" y="39"/>
                  </a:cubicBezTo>
                  <a:cubicBezTo>
                    <a:pt x="49" y="40"/>
                    <a:pt x="49" y="42"/>
                    <a:pt x="49" y="44"/>
                  </a:cubicBezTo>
                  <a:cubicBezTo>
                    <a:pt x="49" y="47"/>
                    <a:pt x="50" y="51"/>
                    <a:pt x="52" y="54"/>
                  </a:cubicBezTo>
                  <a:cubicBezTo>
                    <a:pt x="52" y="56"/>
                    <a:pt x="52" y="58"/>
                    <a:pt x="51" y="60"/>
                  </a:cubicBezTo>
                  <a:cubicBezTo>
                    <a:pt x="51" y="61"/>
                    <a:pt x="51" y="61"/>
                    <a:pt x="51" y="62"/>
                  </a:cubicBezTo>
                  <a:cubicBezTo>
                    <a:pt x="51" y="63"/>
                    <a:pt x="51" y="64"/>
                    <a:pt x="52" y="65"/>
                  </a:cubicBezTo>
                  <a:cubicBezTo>
                    <a:pt x="53" y="66"/>
                    <a:pt x="54" y="68"/>
                    <a:pt x="55" y="69"/>
                  </a:cubicBezTo>
                  <a:cubicBezTo>
                    <a:pt x="55" y="70"/>
                    <a:pt x="55" y="71"/>
                    <a:pt x="55" y="72"/>
                  </a:cubicBezTo>
                  <a:cubicBezTo>
                    <a:pt x="55" y="73"/>
                    <a:pt x="54" y="74"/>
                    <a:pt x="53" y="74"/>
                  </a:cubicBezTo>
                  <a:cubicBezTo>
                    <a:pt x="52" y="75"/>
                    <a:pt x="51" y="75"/>
                    <a:pt x="50" y="75"/>
                  </a:cubicBezTo>
                  <a:cubicBezTo>
                    <a:pt x="49" y="75"/>
                    <a:pt x="48" y="75"/>
                    <a:pt x="48" y="74"/>
                  </a:cubicBezTo>
                  <a:cubicBezTo>
                    <a:pt x="46" y="73"/>
                    <a:pt x="45" y="71"/>
                    <a:pt x="44" y="70"/>
                  </a:cubicBezTo>
                  <a:cubicBezTo>
                    <a:pt x="43" y="68"/>
                    <a:pt x="43" y="67"/>
                    <a:pt x="42" y="65"/>
                  </a:cubicBezTo>
                  <a:cubicBezTo>
                    <a:pt x="41" y="64"/>
                    <a:pt x="40" y="62"/>
                    <a:pt x="38" y="61"/>
                  </a:cubicBezTo>
                  <a:cubicBezTo>
                    <a:pt x="36" y="61"/>
                    <a:pt x="35" y="61"/>
                    <a:pt x="33" y="61"/>
                  </a:cubicBezTo>
                  <a:cubicBezTo>
                    <a:pt x="31" y="62"/>
                    <a:pt x="29" y="62"/>
                    <a:pt x="28" y="63"/>
                  </a:cubicBezTo>
                  <a:cubicBezTo>
                    <a:pt x="26" y="64"/>
                    <a:pt x="25" y="65"/>
                    <a:pt x="24" y="67"/>
                  </a:cubicBezTo>
                  <a:cubicBezTo>
                    <a:pt x="23" y="69"/>
                    <a:pt x="23" y="70"/>
                    <a:pt x="22" y="72"/>
                  </a:cubicBezTo>
                  <a:cubicBezTo>
                    <a:pt x="21" y="72"/>
                    <a:pt x="21" y="72"/>
                    <a:pt x="21" y="72"/>
                  </a:cubicBezTo>
                  <a:cubicBezTo>
                    <a:pt x="22" y="70"/>
                    <a:pt x="23" y="68"/>
                    <a:pt x="24" y="67"/>
                  </a:cubicBezTo>
                  <a:cubicBezTo>
                    <a:pt x="24" y="65"/>
                    <a:pt x="25" y="63"/>
                    <a:pt x="27" y="62"/>
                  </a:cubicBezTo>
                  <a:cubicBezTo>
                    <a:pt x="29" y="61"/>
                    <a:pt x="31" y="61"/>
                    <a:pt x="32" y="60"/>
                  </a:cubicBezTo>
                  <a:cubicBezTo>
                    <a:pt x="33" y="60"/>
                    <a:pt x="34" y="60"/>
                    <a:pt x="35" y="59"/>
                  </a:cubicBezTo>
                  <a:cubicBezTo>
                    <a:pt x="36" y="59"/>
                    <a:pt x="38" y="59"/>
                    <a:pt x="39" y="60"/>
                  </a:cubicBezTo>
                  <a:cubicBezTo>
                    <a:pt x="40" y="60"/>
                    <a:pt x="41" y="61"/>
                    <a:pt x="41" y="62"/>
                  </a:cubicBezTo>
                  <a:cubicBezTo>
                    <a:pt x="42" y="63"/>
                    <a:pt x="43" y="63"/>
                    <a:pt x="43" y="64"/>
                  </a:cubicBezTo>
                  <a:cubicBezTo>
                    <a:pt x="44" y="66"/>
                    <a:pt x="45" y="67"/>
                    <a:pt x="46" y="69"/>
                  </a:cubicBezTo>
                  <a:cubicBezTo>
                    <a:pt x="47" y="70"/>
                    <a:pt x="48" y="72"/>
                    <a:pt x="49" y="72"/>
                  </a:cubicBezTo>
                  <a:cubicBezTo>
                    <a:pt x="50" y="73"/>
                    <a:pt x="50" y="73"/>
                    <a:pt x="50" y="73"/>
                  </a:cubicBezTo>
                  <a:cubicBezTo>
                    <a:pt x="51" y="73"/>
                    <a:pt x="51" y="73"/>
                    <a:pt x="51" y="73"/>
                  </a:cubicBezTo>
                  <a:cubicBezTo>
                    <a:pt x="52" y="72"/>
                    <a:pt x="52" y="72"/>
                    <a:pt x="52" y="72"/>
                  </a:cubicBezTo>
                  <a:cubicBezTo>
                    <a:pt x="52" y="72"/>
                    <a:pt x="52" y="72"/>
                    <a:pt x="52" y="72"/>
                  </a:cubicBezTo>
                  <a:cubicBezTo>
                    <a:pt x="52" y="72"/>
                    <a:pt x="52" y="72"/>
                    <a:pt x="52" y="71"/>
                  </a:cubicBezTo>
                  <a:cubicBezTo>
                    <a:pt x="52" y="71"/>
                    <a:pt x="52" y="71"/>
                    <a:pt x="52" y="70"/>
                  </a:cubicBezTo>
                  <a:cubicBezTo>
                    <a:pt x="52" y="69"/>
                    <a:pt x="52" y="69"/>
                    <a:pt x="51" y="68"/>
                  </a:cubicBezTo>
                  <a:cubicBezTo>
                    <a:pt x="51" y="68"/>
                    <a:pt x="51" y="68"/>
                    <a:pt x="51" y="67"/>
                  </a:cubicBezTo>
                  <a:cubicBezTo>
                    <a:pt x="50" y="66"/>
                    <a:pt x="50" y="66"/>
                    <a:pt x="50" y="66"/>
                  </a:cubicBezTo>
                  <a:cubicBezTo>
                    <a:pt x="49" y="65"/>
                    <a:pt x="48" y="64"/>
                    <a:pt x="48" y="63"/>
                  </a:cubicBezTo>
                  <a:cubicBezTo>
                    <a:pt x="48" y="62"/>
                    <a:pt x="48" y="61"/>
                    <a:pt x="48" y="60"/>
                  </a:cubicBezTo>
                  <a:cubicBezTo>
                    <a:pt x="48" y="60"/>
                    <a:pt x="48" y="59"/>
                    <a:pt x="49" y="59"/>
                  </a:cubicBezTo>
                  <a:cubicBezTo>
                    <a:pt x="49" y="58"/>
                    <a:pt x="49" y="58"/>
                    <a:pt x="49" y="57"/>
                  </a:cubicBezTo>
                  <a:cubicBezTo>
                    <a:pt x="49" y="56"/>
                    <a:pt x="49" y="56"/>
                    <a:pt x="49" y="55"/>
                  </a:cubicBezTo>
                  <a:cubicBezTo>
                    <a:pt x="48" y="54"/>
                    <a:pt x="48" y="53"/>
                    <a:pt x="47" y="51"/>
                  </a:cubicBezTo>
                  <a:cubicBezTo>
                    <a:pt x="46" y="51"/>
                    <a:pt x="44" y="51"/>
                    <a:pt x="43" y="50"/>
                  </a:cubicBezTo>
                  <a:cubicBezTo>
                    <a:pt x="44" y="50"/>
                    <a:pt x="45" y="50"/>
                    <a:pt x="47" y="49"/>
                  </a:cubicBezTo>
                  <a:cubicBezTo>
                    <a:pt x="46" y="48"/>
                    <a:pt x="46" y="46"/>
                    <a:pt x="46" y="44"/>
                  </a:cubicBezTo>
                  <a:cubicBezTo>
                    <a:pt x="46" y="43"/>
                    <a:pt x="46" y="42"/>
                    <a:pt x="46" y="40"/>
                  </a:cubicBezTo>
                  <a:cubicBezTo>
                    <a:pt x="47" y="39"/>
                    <a:pt x="48" y="38"/>
                    <a:pt x="49" y="37"/>
                  </a:cubicBezTo>
                  <a:cubicBezTo>
                    <a:pt x="49" y="36"/>
                    <a:pt x="50" y="36"/>
                    <a:pt x="50" y="36"/>
                  </a:cubicBezTo>
                  <a:cubicBezTo>
                    <a:pt x="51" y="35"/>
                    <a:pt x="51" y="35"/>
                    <a:pt x="51" y="35"/>
                  </a:cubicBezTo>
                  <a:cubicBezTo>
                    <a:pt x="52" y="35"/>
                    <a:pt x="52" y="35"/>
                    <a:pt x="52" y="35"/>
                  </a:cubicBezTo>
                  <a:cubicBezTo>
                    <a:pt x="51" y="35"/>
                    <a:pt x="51" y="34"/>
                    <a:pt x="51" y="33"/>
                  </a:cubicBezTo>
                  <a:cubicBezTo>
                    <a:pt x="51" y="32"/>
                    <a:pt x="51" y="31"/>
                    <a:pt x="51" y="31"/>
                  </a:cubicBezTo>
                  <a:cubicBezTo>
                    <a:pt x="53" y="28"/>
                    <a:pt x="55" y="27"/>
                    <a:pt x="57" y="26"/>
                  </a:cubicBezTo>
                  <a:cubicBezTo>
                    <a:pt x="57" y="26"/>
                    <a:pt x="57" y="25"/>
                    <a:pt x="57" y="25"/>
                  </a:cubicBezTo>
                  <a:cubicBezTo>
                    <a:pt x="56" y="25"/>
                    <a:pt x="56" y="25"/>
                    <a:pt x="56" y="25"/>
                  </a:cubicBezTo>
                  <a:cubicBezTo>
                    <a:pt x="54" y="25"/>
                    <a:pt x="52" y="25"/>
                    <a:pt x="51" y="25"/>
                  </a:cubicBezTo>
                  <a:cubicBezTo>
                    <a:pt x="49" y="25"/>
                    <a:pt x="47" y="26"/>
                    <a:pt x="45" y="26"/>
                  </a:cubicBezTo>
                  <a:cubicBezTo>
                    <a:pt x="42" y="27"/>
                    <a:pt x="39" y="29"/>
                    <a:pt x="35" y="31"/>
                  </a:cubicBezTo>
                  <a:close/>
                  <a:moveTo>
                    <a:pt x="25" y="101"/>
                  </a:moveTo>
                  <a:cubicBezTo>
                    <a:pt x="23" y="101"/>
                    <a:pt x="22" y="100"/>
                    <a:pt x="21" y="100"/>
                  </a:cubicBezTo>
                  <a:cubicBezTo>
                    <a:pt x="19" y="100"/>
                    <a:pt x="18" y="100"/>
                    <a:pt x="17" y="100"/>
                  </a:cubicBezTo>
                  <a:cubicBezTo>
                    <a:pt x="15" y="100"/>
                    <a:pt x="14" y="101"/>
                    <a:pt x="12" y="100"/>
                  </a:cubicBezTo>
                  <a:cubicBezTo>
                    <a:pt x="11" y="100"/>
                    <a:pt x="9" y="100"/>
                    <a:pt x="8" y="99"/>
                  </a:cubicBezTo>
                  <a:cubicBezTo>
                    <a:pt x="9" y="99"/>
                    <a:pt x="9" y="99"/>
                    <a:pt x="9" y="99"/>
                  </a:cubicBezTo>
                  <a:cubicBezTo>
                    <a:pt x="10" y="99"/>
                    <a:pt x="11" y="99"/>
                    <a:pt x="12" y="99"/>
                  </a:cubicBezTo>
                  <a:cubicBezTo>
                    <a:pt x="14" y="98"/>
                    <a:pt x="15" y="98"/>
                    <a:pt x="17" y="98"/>
                  </a:cubicBezTo>
                  <a:cubicBezTo>
                    <a:pt x="18" y="98"/>
                    <a:pt x="20" y="98"/>
                    <a:pt x="21" y="99"/>
                  </a:cubicBezTo>
                  <a:cubicBezTo>
                    <a:pt x="23" y="99"/>
                    <a:pt x="24" y="100"/>
                    <a:pt x="25" y="100"/>
                  </a:cubicBezTo>
                  <a:lnTo>
                    <a:pt x="25" y="101"/>
                  </a:lnTo>
                  <a:close/>
                  <a:moveTo>
                    <a:pt x="114" y="103"/>
                  </a:moveTo>
                  <a:cubicBezTo>
                    <a:pt x="112" y="103"/>
                    <a:pt x="110" y="103"/>
                    <a:pt x="108" y="104"/>
                  </a:cubicBezTo>
                  <a:cubicBezTo>
                    <a:pt x="106" y="104"/>
                    <a:pt x="105" y="104"/>
                    <a:pt x="104" y="105"/>
                  </a:cubicBezTo>
                  <a:cubicBezTo>
                    <a:pt x="104" y="105"/>
                    <a:pt x="104" y="105"/>
                    <a:pt x="103" y="106"/>
                  </a:cubicBezTo>
                  <a:cubicBezTo>
                    <a:pt x="103" y="106"/>
                    <a:pt x="103" y="107"/>
                    <a:pt x="102" y="107"/>
                  </a:cubicBezTo>
                  <a:cubicBezTo>
                    <a:pt x="101" y="109"/>
                    <a:pt x="99" y="111"/>
                    <a:pt x="97" y="112"/>
                  </a:cubicBezTo>
                  <a:cubicBezTo>
                    <a:pt x="98" y="117"/>
                    <a:pt x="99" y="122"/>
                    <a:pt x="99" y="126"/>
                  </a:cubicBezTo>
                  <a:cubicBezTo>
                    <a:pt x="99" y="126"/>
                    <a:pt x="99" y="126"/>
                    <a:pt x="99" y="126"/>
                  </a:cubicBezTo>
                  <a:cubicBezTo>
                    <a:pt x="98" y="125"/>
                    <a:pt x="98" y="124"/>
                    <a:pt x="98" y="123"/>
                  </a:cubicBezTo>
                  <a:cubicBezTo>
                    <a:pt x="97" y="122"/>
                    <a:pt x="97" y="120"/>
                    <a:pt x="97" y="119"/>
                  </a:cubicBezTo>
                  <a:cubicBezTo>
                    <a:pt x="96" y="118"/>
                    <a:pt x="96" y="117"/>
                    <a:pt x="96" y="116"/>
                  </a:cubicBezTo>
                  <a:cubicBezTo>
                    <a:pt x="96" y="115"/>
                    <a:pt x="96" y="114"/>
                    <a:pt x="95" y="114"/>
                  </a:cubicBezTo>
                  <a:cubicBezTo>
                    <a:pt x="93" y="114"/>
                    <a:pt x="91" y="115"/>
                    <a:pt x="90" y="116"/>
                  </a:cubicBezTo>
                  <a:cubicBezTo>
                    <a:pt x="89" y="116"/>
                    <a:pt x="88" y="116"/>
                    <a:pt x="88" y="117"/>
                  </a:cubicBezTo>
                  <a:cubicBezTo>
                    <a:pt x="88" y="117"/>
                    <a:pt x="88" y="117"/>
                    <a:pt x="88" y="117"/>
                  </a:cubicBezTo>
                  <a:cubicBezTo>
                    <a:pt x="88" y="117"/>
                    <a:pt x="88" y="117"/>
                    <a:pt x="88" y="117"/>
                  </a:cubicBezTo>
                  <a:cubicBezTo>
                    <a:pt x="88" y="117"/>
                    <a:pt x="88" y="117"/>
                    <a:pt x="88" y="117"/>
                  </a:cubicBezTo>
                  <a:cubicBezTo>
                    <a:pt x="87" y="117"/>
                    <a:pt x="87" y="117"/>
                    <a:pt x="87" y="117"/>
                  </a:cubicBezTo>
                  <a:cubicBezTo>
                    <a:pt x="87" y="117"/>
                    <a:pt x="87" y="117"/>
                    <a:pt x="87" y="117"/>
                  </a:cubicBezTo>
                  <a:cubicBezTo>
                    <a:pt x="87" y="117"/>
                    <a:pt x="87" y="117"/>
                    <a:pt x="87" y="117"/>
                  </a:cubicBezTo>
                  <a:cubicBezTo>
                    <a:pt x="86" y="117"/>
                    <a:pt x="86" y="117"/>
                    <a:pt x="86" y="117"/>
                  </a:cubicBezTo>
                  <a:cubicBezTo>
                    <a:pt x="86" y="116"/>
                    <a:pt x="85" y="116"/>
                    <a:pt x="85" y="116"/>
                  </a:cubicBezTo>
                  <a:cubicBezTo>
                    <a:pt x="84" y="115"/>
                    <a:pt x="82" y="115"/>
                    <a:pt x="81" y="114"/>
                  </a:cubicBezTo>
                  <a:cubicBezTo>
                    <a:pt x="80" y="113"/>
                    <a:pt x="78" y="112"/>
                    <a:pt x="78" y="112"/>
                  </a:cubicBezTo>
                  <a:cubicBezTo>
                    <a:pt x="76" y="111"/>
                    <a:pt x="73" y="111"/>
                    <a:pt x="71" y="112"/>
                  </a:cubicBezTo>
                  <a:cubicBezTo>
                    <a:pt x="69" y="112"/>
                    <a:pt x="67" y="112"/>
                    <a:pt x="64" y="113"/>
                  </a:cubicBezTo>
                  <a:cubicBezTo>
                    <a:pt x="66" y="112"/>
                    <a:pt x="69" y="112"/>
                    <a:pt x="71" y="111"/>
                  </a:cubicBezTo>
                  <a:cubicBezTo>
                    <a:pt x="73" y="111"/>
                    <a:pt x="75" y="111"/>
                    <a:pt x="76" y="110"/>
                  </a:cubicBezTo>
                  <a:cubicBezTo>
                    <a:pt x="73" y="108"/>
                    <a:pt x="70" y="107"/>
                    <a:pt x="66" y="106"/>
                  </a:cubicBezTo>
                  <a:cubicBezTo>
                    <a:pt x="72" y="106"/>
                    <a:pt x="81" y="112"/>
                    <a:pt x="82" y="113"/>
                  </a:cubicBezTo>
                  <a:cubicBezTo>
                    <a:pt x="83" y="113"/>
                    <a:pt x="84" y="114"/>
                    <a:pt x="86" y="115"/>
                  </a:cubicBezTo>
                  <a:cubicBezTo>
                    <a:pt x="86" y="115"/>
                    <a:pt x="86" y="115"/>
                    <a:pt x="86" y="115"/>
                  </a:cubicBezTo>
                  <a:cubicBezTo>
                    <a:pt x="87" y="115"/>
                    <a:pt x="87" y="115"/>
                    <a:pt x="87" y="115"/>
                  </a:cubicBezTo>
                  <a:cubicBezTo>
                    <a:pt x="87" y="115"/>
                    <a:pt x="87" y="115"/>
                    <a:pt x="87" y="115"/>
                  </a:cubicBezTo>
                  <a:cubicBezTo>
                    <a:pt x="87" y="115"/>
                    <a:pt x="87" y="115"/>
                    <a:pt x="87" y="115"/>
                  </a:cubicBezTo>
                  <a:cubicBezTo>
                    <a:pt x="87" y="115"/>
                    <a:pt x="88" y="114"/>
                    <a:pt x="89" y="114"/>
                  </a:cubicBezTo>
                  <a:cubicBezTo>
                    <a:pt x="91" y="113"/>
                    <a:pt x="93" y="112"/>
                    <a:pt x="95" y="111"/>
                  </a:cubicBezTo>
                  <a:cubicBezTo>
                    <a:pt x="95" y="111"/>
                    <a:pt x="95" y="111"/>
                    <a:pt x="95" y="111"/>
                  </a:cubicBezTo>
                  <a:cubicBezTo>
                    <a:pt x="96" y="110"/>
                    <a:pt x="96" y="110"/>
                    <a:pt x="96" y="110"/>
                  </a:cubicBezTo>
                  <a:cubicBezTo>
                    <a:pt x="97" y="109"/>
                    <a:pt x="99" y="107"/>
                    <a:pt x="100" y="106"/>
                  </a:cubicBezTo>
                  <a:cubicBezTo>
                    <a:pt x="101" y="105"/>
                    <a:pt x="101" y="105"/>
                    <a:pt x="101" y="105"/>
                  </a:cubicBezTo>
                  <a:cubicBezTo>
                    <a:pt x="102" y="104"/>
                    <a:pt x="102" y="104"/>
                    <a:pt x="102" y="104"/>
                  </a:cubicBezTo>
                  <a:cubicBezTo>
                    <a:pt x="102" y="104"/>
                    <a:pt x="102" y="104"/>
                    <a:pt x="102" y="104"/>
                  </a:cubicBezTo>
                  <a:cubicBezTo>
                    <a:pt x="102" y="103"/>
                    <a:pt x="103" y="103"/>
                    <a:pt x="103" y="103"/>
                  </a:cubicBezTo>
                  <a:cubicBezTo>
                    <a:pt x="103" y="103"/>
                    <a:pt x="104" y="103"/>
                    <a:pt x="104" y="103"/>
                  </a:cubicBezTo>
                  <a:cubicBezTo>
                    <a:pt x="102" y="101"/>
                    <a:pt x="100" y="100"/>
                    <a:pt x="98" y="99"/>
                  </a:cubicBezTo>
                  <a:cubicBezTo>
                    <a:pt x="95" y="98"/>
                    <a:pt x="92" y="97"/>
                    <a:pt x="89" y="96"/>
                  </a:cubicBezTo>
                  <a:cubicBezTo>
                    <a:pt x="88" y="96"/>
                    <a:pt x="88" y="96"/>
                    <a:pt x="87" y="96"/>
                  </a:cubicBezTo>
                  <a:cubicBezTo>
                    <a:pt x="86" y="96"/>
                    <a:pt x="85" y="95"/>
                    <a:pt x="84" y="95"/>
                  </a:cubicBezTo>
                  <a:cubicBezTo>
                    <a:pt x="83" y="95"/>
                    <a:pt x="82" y="94"/>
                    <a:pt x="80" y="94"/>
                  </a:cubicBezTo>
                  <a:cubicBezTo>
                    <a:pt x="80" y="94"/>
                    <a:pt x="80" y="94"/>
                    <a:pt x="80" y="95"/>
                  </a:cubicBezTo>
                  <a:cubicBezTo>
                    <a:pt x="81" y="96"/>
                    <a:pt x="81" y="97"/>
                    <a:pt x="81" y="98"/>
                  </a:cubicBezTo>
                  <a:cubicBezTo>
                    <a:pt x="83" y="101"/>
                    <a:pt x="84" y="102"/>
                    <a:pt x="87" y="104"/>
                  </a:cubicBezTo>
                  <a:cubicBezTo>
                    <a:pt x="84" y="103"/>
                    <a:pt x="82" y="101"/>
                    <a:pt x="81" y="99"/>
                  </a:cubicBezTo>
                  <a:cubicBezTo>
                    <a:pt x="80" y="98"/>
                    <a:pt x="80" y="96"/>
                    <a:pt x="79" y="95"/>
                  </a:cubicBezTo>
                  <a:cubicBezTo>
                    <a:pt x="79" y="94"/>
                    <a:pt x="79" y="93"/>
                    <a:pt x="79" y="93"/>
                  </a:cubicBezTo>
                  <a:cubicBezTo>
                    <a:pt x="78" y="92"/>
                    <a:pt x="76" y="90"/>
                    <a:pt x="76" y="88"/>
                  </a:cubicBezTo>
                  <a:cubicBezTo>
                    <a:pt x="75" y="86"/>
                    <a:pt x="75" y="84"/>
                    <a:pt x="75" y="83"/>
                  </a:cubicBezTo>
                  <a:cubicBezTo>
                    <a:pt x="75" y="81"/>
                    <a:pt x="75" y="81"/>
                    <a:pt x="75" y="81"/>
                  </a:cubicBezTo>
                  <a:cubicBezTo>
                    <a:pt x="74" y="83"/>
                    <a:pt x="73" y="86"/>
                    <a:pt x="71" y="89"/>
                  </a:cubicBezTo>
                  <a:cubicBezTo>
                    <a:pt x="71" y="90"/>
                    <a:pt x="70" y="90"/>
                    <a:pt x="70" y="91"/>
                  </a:cubicBezTo>
                  <a:cubicBezTo>
                    <a:pt x="69" y="91"/>
                    <a:pt x="69" y="91"/>
                    <a:pt x="69" y="92"/>
                  </a:cubicBezTo>
                  <a:cubicBezTo>
                    <a:pt x="68" y="92"/>
                    <a:pt x="68" y="92"/>
                    <a:pt x="68" y="92"/>
                  </a:cubicBezTo>
                  <a:cubicBezTo>
                    <a:pt x="66" y="93"/>
                    <a:pt x="65" y="94"/>
                    <a:pt x="64" y="95"/>
                  </a:cubicBezTo>
                  <a:cubicBezTo>
                    <a:pt x="61" y="96"/>
                    <a:pt x="57" y="97"/>
                    <a:pt x="53" y="95"/>
                  </a:cubicBezTo>
                  <a:cubicBezTo>
                    <a:pt x="52" y="95"/>
                    <a:pt x="51" y="95"/>
                    <a:pt x="51" y="94"/>
                  </a:cubicBezTo>
                  <a:cubicBezTo>
                    <a:pt x="50" y="94"/>
                    <a:pt x="50" y="94"/>
                    <a:pt x="50" y="93"/>
                  </a:cubicBezTo>
                  <a:cubicBezTo>
                    <a:pt x="49" y="93"/>
                    <a:pt x="49" y="93"/>
                    <a:pt x="49" y="92"/>
                  </a:cubicBezTo>
                  <a:cubicBezTo>
                    <a:pt x="48" y="91"/>
                    <a:pt x="47" y="90"/>
                    <a:pt x="46" y="89"/>
                  </a:cubicBezTo>
                  <a:cubicBezTo>
                    <a:pt x="44" y="87"/>
                    <a:pt x="42" y="85"/>
                    <a:pt x="40" y="83"/>
                  </a:cubicBezTo>
                  <a:cubicBezTo>
                    <a:pt x="39" y="81"/>
                    <a:pt x="37" y="79"/>
                    <a:pt x="36" y="77"/>
                  </a:cubicBezTo>
                  <a:cubicBezTo>
                    <a:pt x="36" y="82"/>
                    <a:pt x="36" y="87"/>
                    <a:pt x="36" y="91"/>
                  </a:cubicBezTo>
                  <a:cubicBezTo>
                    <a:pt x="36" y="93"/>
                    <a:pt x="36" y="94"/>
                    <a:pt x="36" y="96"/>
                  </a:cubicBezTo>
                  <a:cubicBezTo>
                    <a:pt x="36" y="97"/>
                    <a:pt x="37" y="98"/>
                    <a:pt x="38" y="99"/>
                  </a:cubicBezTo>
                  <a:cubicBezTo>
                    <a:pt x="39" y="102"/>
                    <a:pt x="41" y="104"/>
                    <a:pt x="43" y="106"/>
                  </a:cubicBezTo>
                  <a:cubicBezTo>
                    <a:pt x="43" y="106"/>
                    <a:pt x="43" y="106"/>
                    <a:pt x="43" y="106"/>
                  </a:cubicBezTo>
                  <a:cubicBezTo>
                    <a:pt x="40" y="105"/>
                    <a:pt x="38" y="103"/>
                    <a:pt x="36" y="100"/>
                  </a:cubicBezTo>
                  <a:cubicBezTo>
                    <a:pt x="35" y="99"/>
                    <a:pt x="35" y="98"/>
                    <a:pt x="34" y="96"/>
                  </a:cubicBezTo>
                  <a:cubicBezTo>
                    <a:pt x="34" y="96"/>
                    <a:pt x="34" y="97"/>
                    <a:pt x="34" y="97"/>
                  </a:cubicBezTo>
                  <a:cubicBezTo>
                    <a:pt x="33" y="97"/>
                    <a:pt x="32" y="97"/>
                    <a:pt x="31" y="97"/>
                  </a:cubicBezTo>
                  <a:cubicBezTo>
                    <a:pt x="30" y="97"/>
                    <a:pt x="28" y="97"/>
                    <a:pt x="26" y="96"/>
                  </a:cubicBezTo>
                  <a:cubicBezTo>
                    <a:pt x="23" y="95"/>
                    <a:pt x="20" y="94"/>
                    <a:pt x="18" y="92"/>
                  </a:cubicBezTo>
                  <a:cubicBezTo>
                    <a:pt x="16" y="90"/>
                    <a:pt x="15" y="89"/>
                    <a:pt x="14" y="88"/>
                  </a:cubicBezTo>
                  <a:cubicBezTo>
                    <a:pt x="14" y="87"/>
                    <a:pt x="14" y="87"/>
                    <a:pt x="14" y="87"/>
                  </a:cubicBezTo>
                  <a:cubicBezTo>
                    <a:pt x="13" y="87"/>
                    <a:pt x="12" y="86"/>
                    <a:pt x="11" y="86"/>
                  </a:cubicBezTo>
                  <a:cubicBezTo>
                    <a:pt x="9" y="85"/>
                    <a:pt x="8" y="83"/>
                    <a:pt x="6" y="82"/>
                  </a:cubicBezTo>
                  <a:cubicBezTo>
                    <a:pt x="8" y="83"/>
                    <a:pt x="9" y="84"/>
                    <a:pt x="11" y="85"/>
                  </a:cubicBezTo>
                  <a:cubicBezTo>
                    <a:pt x="12" y="85"/>
                    <a:pt x="12" y="85"/>
                    <a:pt x="13" y="85"/>
                  </a:cubicBezTo>
                  <a:cubicBezTo>
                    <a:pt x="12" y="85"/>
                    <a:pt x="12" y="84"/>
                    <a:pt x="11" y="83"/>
                  </a:cubicBezTo>
                  <a:cubicBezTo>
                    <a:pt x="11" y="82"/>
                    <a:pt x="10" y="80"/>
                    <a:pt x="10" y="78"/>
                  </a:cubicBezTo>
                  <a:cubicBezTo>
                    <a:pt x="10" y="76"/>
                    <a:pt x="10" y="74"/>
                    <a:pt x="10" y="73"/>
                  </a:cubicBezTo>
                  <a:cubicBezTo>
                    <a:pt x="11" y="71"/>
                    <a:pt x="11" y="69"/>
                    <a:pt x="12" y="68"/>
                  </a:cubicBezTo>
                  <a:cubicBezTo>
                    <a:pt x="13" y="67"/>
                    <a:pt x="14" y="66"/>
                    <a:pt x="14" y="65"/>
                  </a:cubicBezTo>
                  <a:cubicBezTo>
                    <a:pt x="14" y="65"/>
                    <a:pt x="13" y="65"/>
                    <a:pt x="13" y="65"/>
                  </a:cubicBezTo>
                  <a:cubicBezTo>
                    <a:pt x="12" y="65"/>
                    <a:pt x="11" y="64"/>
                    <a:pt x="11" y="64"/>
                  </a:cubicBezTo>
                  <a:cubicBezTo>
                    <a:pt x="12" y="65"/>
                    <a:pt x="14" y="65"/>
                    <a:pt x="15" y="64"/>
                  </a:cubicBezTo>
                  <a:cubicBezTo>
                    <a:pt x="15" y="64"/>
                    <a:pt x="15" y="64"/>
                    <a:pt x="15" y="64"/>
                  </a:cubicBezTo>
                  <a:cubicBezTo>
                    <a:pt x="17" y="61"/>
                    <a:pt x="19" y="59"/>
                    <a:pt x="22" y="57"/>
                  </a:cubicBezTo>
                  <a:cubicBezTo>
                    <a:pt x="23" y="56"/>
                    <a:pt x="24" y="54"/>
                    <a:pt x="25" y="53"/>
                  </a:cubicBezTo>
                  <a:cubicBezTo>
                    <a:pt x="27" y="52"/>
                    <a:pt x="27" y="52"/>
                    <a:pt x="27" y="52"/>
                  </a:cubicBezTo>
                  <a:cubicBezTo>
                    <a:pt x="26" y="52"/>
                    <a:pt x="25" y="52"/>
                    <a:pt x="24" y="52"/>
                  </a:cubicBezTo>
                  <a:cubicBezTo>
                    <a:pt x="23" y="51"/>
                    <a:pt x="21" y="51"/>
                    <a:pt x="20" y="51"/>
                  </a:cubicBezTo>
                  <a:cubicBezTo>
                    <a:pt x="21" y="51"/>
                    <a:pt x="23" y="51"/>
                    <a:pt x="24" y="51"/>
                  </a:cubicBezTo>
                  <a:cubicBezTo>
                    <a:pt x="25" y="50"/>
                    <a:pt x="27" y="51"/>
                    <a:pt x="29" y="51"/>
                  </a:cubicBezTo>
                  <a:cubicBezTo>
                    <a:pt x="29" y="51"/>
                    <a:pt x="29" y="51"/>
                    <a:pt x="29" y="50"/>
                  </a:cubicBezTo>
                  <a:cubicBezTo>
                    <a:pt x="31" y="50"/>
                    <a:pt x="33" y="50"/>
                    <a:pt x="34" y="50"/>
                  </a:cubicBezTo>
                  <a:cubicBezTo>
                    <a:pt x="36" y="50"/>
                    <a:pt x="37" y="50"/>
                    <a:pt x="39" y="50"/>
                  </a:cubicBezTo>
                  <a:cubicBezTo>
                    <a:pt x="39" y="50"/>
                    <a:pt x="39" y="50"/>
                    <a:pt x="39" y="50"/>
                  </a:cubicBezTo>
                  <a:cubicBezTo>
                    <a:pt x="36" y="51"/>
                    <a:pt x="33" y="51"/>
                    <a:pt x="30" y="52"/>
                  </a:cubicBezTo>
                  <a:cubicBezTo>
                    <a:pt x="29" y="52"/>
                    <a:pt x="29" y="53"/>
                    <a:pt x="28" y="53"/>
                  </a:cubicBezTo>
                  <a:cubicBezTo>
                    <a:pt x="27" y="55"/>
                    <a:pt x="27" y="55"/>
                    <a:pt x="27" y="55"/>
                  </a:cubicBezTo>
                  <a:cubicBezTo>
                    <a:pt x="26" y="56"/>
                    <a:pt x="25" y="57"/>
                    <a:pt x="24" y="58"/>
                  </a:cubicBezTo>
                  <a:cubicBezTo>
                    <a:pt x="22" y="61"/>
                    <a:pt x="20" y="63"/>
                    <a:pt x="18" y="66"/>
                  </a:cubicBezTo>
                  <a:cubicBezTo>
                    <a:pt x="16" y="68"/>
                    <a:pt x="14" y="70"/>
                    <a:pt x="13" y="73"/>
                  </a:cubicBezTo>
                  <a:cubicBezTo>
                    <a:pt x="12" y="76"/>
                    <a:pt x="13" y="79"/>
                    <a:pt x="14" y="82"/>
                  </a:cubicBezTo>
                  <a:cubicBezTo>
                    <a:pt x="15" y="84"/>
                    <a:pt x="16" y="85"/>
                    <a:pt x="17" y="86"/>
                  </a:cubicBezTo>
                  <a:cubicBezTo>
                    <a:pt x="17" y="87"/>
                    <a:pt x="18" y="89"/>
                    <a:pt x="19" y="90"/>
                  </a:cubicBezTo>
                  <a:cubicBezTo>
                    <a:pt x="21" y="92"/>
                    <a:pt x="24" y="94"/>
                    <a:pt x="27" y="95"/>
                  </a:cubicBezTo>
                  <a:cubicBezTo>
                    <a:pt x="28" y="95"/>
                    <a:pt x="30" y="96"/>
                    <a:pt x="31" y="96"/>
                  </a:cubicBezTo>
                  <a:cubicBezTo>
                    <a:pt x="32" y="96"/>
                    <a:pt x="33" y="96"/>
                    <a:pt x="34" y="96"/>
                  </a:cubicBezTo>
                  <a:cubicBezTo>
                    <a:pt x="34" y="94"/>
                    <a:pt x="34" y="93"/>
                    <a:pt x="34" y="92"/>
                  </a:cubicBezTo>
                  <a:cubicBezTo>
                    <a:pt x="34" y="89"/>
                    <a:pt x="34" y="86"/>
                    <a:pt x="34" y="83"/>
                  </a:cubicBezTo>
                  <a:cubicBezTo>
                    <a:pt x="34" y="81"/>
                    <a:pt x="35" y="79"/>
                    <a:pt x="35" y="76"/>
                  </a:cubicBezTo>
                  <a:cubicBezTo>
                    <a:pt x="35" y="76"/>
                    <a:pt x="35" y="76"/>
                    <a:pt x="35" y="76"/>
                  </a:cubicBezTo>
                  <a:cubicBezTo>
                    <a:pt x="34" y="75"/>
                    <a:pt x="34" y="75"/>
                    <a:pt x="34" y="75"/>
                  </a:cubicBezTo>
                  <a:cubicBezTo>
                    <a:pt x="34" y="75"/>
                    <a:pt x="34" y="75"/>
                    <a:pt x="34" y="75"/>
                  </a:cubicBezTo>
                  <a:cubicBezTo>
                    <a:pt x="34" y="74"/>
                    <a:pt x="34" y="74"/>
                    <a:pt x="34" y="74"/>
                  </a:cubicBezTo>
                  <a:cubicBezTo>
                    <a:pt x="33" y="74"/>
                    <a:pt x="33" y="74"/>
                    <a:pt x="32" y="73"/>
                  </a:cubicBezTo>
                  <a:cubicBezTo>
                    <a:pt x="31" y="73"/>
                    <a:pt x="30" y="73"/>
                    <a:pt x="28" y="72"/>
                  </a:cubicBezTo>
                  <a:cubicBezTo>
                    <a:pt x="28" y="72"/>
                    <a:pt x="28" y="72"/>
                    <a:pt x="28" y="72"/>
                  </a:cubicBezTo>
                  <a:cubicBezTo>
                    <a:pt x="30" y="72"/>
                    <a:pt x="31" y="72"/>
                    <a:pt x="32" y="72"/>
                  </a:cubicBezTo>
                  <a:cubicBezTo>
                    <a:pt x="33" y="72"/>
                    <a:pt x="34" y="73"/>
                    <a:pt x="34" y="73"/>
                  </a:cubicBezTo>
                  <a:cubicBezTo>
                    <a:pt x="35" y="74"/>
                    <a:pt x="36" y="74"/>
                    <a:pt x="36" y="75"/>
                  </a:cubicBezTo>
                  <a:cubicBezTo>
                    <a:pt x="42" y="81"/>
                    <a:pt x="42" y="81"/>
                    <a:pt x="42" y="81"/>
                  </a:cubicBezTo>
                  <a:cubicBezTo>
                    <a:pt x="44" y="83"/>
                    <a:pt x="46" y="85"/>
                    <a:pt x="48" y="87"/>
                  </a:cubicBezTo>
                  <a:cubicBezTo>
                    <a:pt x="49" y="88"/>
                    <a:pt x="50" y="89"/>
                    <a:pt x="51" y="90"/>
                  </a:cubicBezTo>
                  <a:cubicBezTo>
                    <a:pt x="52" y="91"/>
                    <a:pt x="53" y="92"/>
                    <a:pt x="54" y="92"/>
                  </a:cubicBezTo>
                  <a:cubicBezTo>
                    <a:pt x="57" y="93"/>
                    <a:pt x="60" y="93"/>
                    <a:pt x="62" y="92"/>
                  </a:cubicBezTo>
                  <a:cubicBezTo>
                    <a:pt x="64" y="91"/>
                    <a:pt x="65" y="91"/>
                    <a:pt x="66" y="90"/>
                  </a:cubicBezTo>
                  <a:cubicBezTo>
                    <a:pt x="67" y="89"/>
                    <a:pt x="68" y="88"/>
                    <a:pt x="69" y="87"/>
                  </a:cubicBezTo>
                  <a:cubicBezTo>
                    <a:pt x="71" y="85"/>
                    <a:pt x="72" y="82"/>
                    <a:pt x="73" y="80"/>
                  </a:cubicBezTo>
                  <a:cubicBezTo>
                    <a:pt x="74" y="79"/>
                    <a:pt x="74" y="78"/>
                    <a:pt x="74" y="76"/>
                  </a:cubicBezTo>
                  <a:cubicBezTo>
                    <a:pt x="74" y="75"/>
                    <a:pt x="74" y="74"/>
                    <a:pt x="74" y="73"/>
                  </a:cubicBezTo>
                  <a:cubicBezTo>
                    <a:pt x="74" y="70"/>
                    <a:pt x="73" y="67"/>
                    <a:pt x="72" y="64"/>
                  </a:cubicBezTo>
                  <a:cubicBezTo>
                    <a:pt x="71" y="61"/>
                    <a:pt x="70" y="58"/>
                    <a:pt x="69" y="56"/>
                  </a:cubicBezTo>
                  <a:cubicBezTo>
                    <a:pt x="68" y="53"/>
                    <a:pt x="66" y="50"/>
                    <a:pt x="64" y="47"/>
                  </a:cubicBezTo>
                  <a:cubicBezTo>
                    <a:pt x="64" y="47"/>
                    <a:pt x="64" y="47"/>
                    <a:pt x="64" y="47"/>
                  </a:cubicBezTo>
                  <a:cubicBezTo>
                    <a:pt x="66" y="49"/>
                    <a:pt x="68" y="52"/>
                    <a:pt x="70" y="55"/>
                  </a:cubicBezTo>
                  <a:cubicBezTo>
                    <a:pt x="70" y="53"/>
                    <a:pt x="70" y="52"/>
                    <a:pt x="69" y="50"/>
                  </a:cubicBezTo>
                  <a:cubicBezTo>
                    <a:pt x="69" y="48"/>
                    <a:pt x="69" y="46"/>
                    <a:pt x="68" y="43"/>
                  </a:cubicBezTo>
                  <a:cubicBezTo>
                    <a:pt x="69" y="45"/>
                    <a:pt x="70" y="48"/>
                    <a:pt x="70" y="50"/>
                  </a:cubicBezTo>
                  <a:cubicBezTo>
                    <a:pt x="71" y="52"/>
                    <a:pt x="71" y="55"/>
                    <a:pt x="72" y="57"/>
                  </a:cubicBezTo>
                  <a:cubicBezTo>
                    <a:pt x="72" y="57"/>
                    <a:pt x="73" y="61"/>
                    <a:pt x="74" y="64"/>
                  </a:cubicBezTo>
                  <a:cubicBezTo>
                    <a:pt x="75" y="67"/>
                    <a:pt x="76" y="70"/>
                    <a:pt x="76" y="73"/>
                  </a:cubicBezTo>
                  <a:cubicBezTo>
                    <a:pt x="77" y="76"/>
                    <a:pt x="77" y="79"/>
                    <a:pt x="78" y="83"/>
                  </a:cubicBezTo>
                  <a:cubicBezTo>
                    <a:pt x="78" y="84"/>
                    <a:pt x="78" y="86"/>
                    <a:pt x="78" y="87"/>
                  </a:cubicBezTo>
                  <a:cubicBezTo>
                    <a:pt x="79" y="89"/>
                    <a:pt x="79" y="90"/>
                    <a:pt x="81" y="91"/>
                  </a:cubicBezTo>
                  <a:cubicBezTo>
                    <a:pt x="81" y="91"/>
                    <a:pt x="81" y="91"/>
                    <a:pt x="81" y="91"/>
                  </a:cubicBezTo>
                  <a:cubicBezTo>
                    <a:pt x="81" y="91"/>
                    <a:pt x="81" y="91"/>
                    <a:pt x="81" y="91"/>
                  </a:cubicBezTo>
                  <a:cubicBezTo>
                    <a:pt x="82" y="92"/>
                    <a:pt x="83" y="93"/>
                    <a:pt x="85" y="93"/>
                  </a:cubicBezTo>
                  <a:cubicBezTo>
                    <a:pt x="86" y="94"/>
                    <a:pt x="88" y="94"/>
                    <a:pt x="90" y="94"/>
                  </a:cubicBezTo>
                  <a:cubicBezTo>
                    <a:pt x="95" y="96"/>
                    <a:pt x="100" y="99"/>
                    <a:pt x="104" y="102"/>
                  </a:cubicBezTo>
                  <a:cubicBezTo>
                    <a:pt x="105" y="102"/>
                    <a:pt x="106" y="102"/>
                    <a:pt x="107" y="102"/>
                  </a:cubicBezTo>
                  <a:cubicBezTo>
                    <a:pt x="108" y="102"/>
                    <a:pt x="110" y="102"/>
                    <a:pt x="111" y="102"/>
                  </a:cubicBezTo>
                  <a:cubicBezTo>
                    <a:pt x="112" y="102"/>
                    <a:pt x="113" y="102"/>
                    <a:pt x="114" y="102"/>
                  </a:cubicBezTo>
                  <a:cubicBezTo>
                    <a:pt x="115" y="102"/>
                    <a:pt x="117" y="102"/>
                    <a:pt x="118" y="102"/>
                  </a:cubicBezTo>
                  <a:cubicBezTo>
                    <a:pt x="119" y="103"/>
                    <a:pt x="120" y="103"/>
                    <a:pt x="121" y="103"/>
                  </a:cubicBezTo>
                  <a:cubicBezTo>
                    <a:pt x="121" y="103"/>
                    <a:pt x="121" y="103"/>
                    <a:pt x="121" y="103"/>
                  </a:cubicBezTo>
                  <a:lnTo>
                    <a:pt x="114" y="103"/>
                  </a:lnTo>
                  <a:close/>
                  <a:moveTo>
                    <a:pt x="132" y="126"/>
                  </a:moveTo>
                  <a:cubicBezTo>
                    <a:pt x="131" y="126"/>
                    <a:pt x="131" y="126"/>
                    <a:pt x="130" y="126"/>
                  </a:cubicBezTo>
                  <a:cubicBezTo>
                    <a:pt x="129" y="126"/>
                    <a:pt x="128" y="126"/>
                    <a:pt x="127" y="126"/>
                  </a:cubicBezTo>
                  <a:cubicBezTo>
                    <a:pt x="126" y="126"/>
                    <a:pt x="126" y="125"/>
                    <a:pt x="125" y="125"/>
                  </a:cubicBezTo>
                  <a:cubicBezTo>
                    <a:pt x="123" y="124"/>
                    <a:pt x="122" y="124"/>
                    <a:pt x="121" y="123"/>
                  </a:cubicBezTo>
                  <a:cubicBezTo>
                    <a:pt x="120" y="124"/>
                    <a:pt x="120" y="124"/>
                    <a:pt x="120" y="125"/>
                  </a:cubicBezTo>
                  <a:cubicBezTo>
                    <a:pt x="119" y="126"/>
                    <a:pt x="118" y="127"/>
                    <a:pt x="116" y="127"/>
                  </a:cubicBezTo>
                  <a:cubicBezTo>
                    <a:pt x="116" y="127"/>
                    <a:pt x="116" y="127"/>
                    <a:pt x="116" y="127"/>
                  </a:cubicBezTo>
                  <a:cubicBezTo>
                    <a:pt x="118" y="125"/>
                    <a:pt x="119" y="123"/>
                    <a:pt x="119" y="121"/>
                  </a:cubicBezTo>
                  <a:cubicBezTo>
                    <a:pt x="120" y="120"/>
                    <a:pt x="119" y="119"/>
                    <a:pt x="119" y="118"/>
                  </a:cubicBezTo>
                  <a:cubicBezTo>
                    <a:pt x="118" y="117"/>
                    <a:pt x="117" y="116"/>
                    <a:pt x="116" y="115"/>
                  </a:cubicBezTo>
                  <a:cubicBezTo>
                    <a:pt x="116" y="115"/>
                    <a:pt x="116" y="115"/>
                    <a:pt x="116" y="115"/>
                  </a:cubicBezTo>
                  <a:cubicBezTo>
                    <a:pt x="118" y="115"/>
                    <a:pt x="119" y="116"/>
                    <a:pt x="120" y="117"/>
                  </a:cubicBezTo>
                  <a:cubicBezTo>
                    <a:pt x="121" y="118"/>
                    <a:pt x="121" y="119"/>
                    <a:pt x="121" y="121"/>
                  </a:cubicBezTo>
                  <a:cubicBezTo>
                    <a:pt x="121" y="121"/>
                    <a:pt x="121" y="122"/>
                    <a:pt x="121" y="122"/>
                  </a:cubicBezTo>
                  <a:cubicBezTo>
                    <a:pt x="122" y="122"/>
                    <a:pt x="124" y="123"/>
                    <a:pt x="125" y="123"/>
                  </a:cubicBezTo>
                  <a:cubicBezTo>
                    <a:pt x="126" y="123"/>
                    <a:pt x="127" y="123"/>
                    <a:pt x="128" y="123"/>
                  </a:cubicBezTo>
                  <a:cubicBezTo>
                    <a:pt x="130" y="123"/>
                    <a:pt x="133" y="122"/>
                    <a:pt x="133" y="122"/>
                  </a:cubicBezTo>
                  <a:cubicBezTo>
                    <a:pt x="134" y="122"/>
                    <a:pt x="135" y="122"/>
                    <a:pt x="136" y="122"/>
                  </a:cubicBezTo>
                  <a:cubicBezTo>
                    <a:pt x="137" y="121"/>
                    <a:pt x="139" y="121"/>
                    <a:pt x="141" y="120"/>
                  </a:cubicBezTo>
                  <a:cubicBezTo>
                    <a:pt x="139" y="121"/>
                    <a:pt x="138" y="122"/>
                    <a:pt x="136" y="123"/>
                  </a:cubicBezTo>
                  <a:cubicBezTo>
                    <a:pt x="135" y="123"/>
                    <a:pt x="135" y="124"/>
                    <a:pt x="134" y="124"/>
                  </a:cubicBezTo>
                  <a:cubicBezTo>
                    <a:pt x="134" y="124"/>
                    <a:pt x="133" y="124"/>
                    <a:pt x="133" y="124"/>
                  </a:cubicBezTo>
                  <a:cubicBezTo>
                    <a:pt x="136" y="124"/>
                    <a:pt x="139" y="124"/>
                    <a:pt x="142" y="124"/>
                  </a:cubicBezTo>
                  <a:cubicBezTo>
                    <a:pt x="142" y="125"/>
                    <a:pt x="142" y="125"/>
                    <a:pt x="142" y="125"/>
                  </a:cubicBezTo>
                  <a:cubicBezTo>
                    <a:pt x="140" y="126"/>
                    <a:pt x="138" y="126"/>
                    <a:pt x="136" y="126"/>
                  </a:cubicBezTo>
                  <a:cubicBezTo>
                    <a:pt x="136" y="126"/>
                    <a:pt x="135" y="126"/>
                    <a:pt x="134" y="126"/>
                  </a:cubicBezTo>
                  <a:cubicBezTo>
                    <a:pt x="135" y="127"/>
                    <a:pt x="136" y="127"/>
                    <a:pt x="136" y="128"/>
                  </a:cubicBezTo>
                  <a:cubicBezTo>
                    <a:pt x="137" y="129"/>
                    <a:pt x="138" y="131"/>
                    <a:pt x="139" y="133"/>
                  </a:cubicBezTo>
                  <a:cubicBezTo>
                    <a:pt x="138" y="131"/>
                    <a:pt x="137" y="130"/>
                    <a:pt x="136" y="129"/>
                  </a:cubicBezTo>
                  <a:cubicBezTo>
                    <a:pt x="135" y="128"/>
                    <a:pt x="134" y="127"/>
                    <a:pt x="133" y="127"/>
                  </a:cubicBezTo>
                  <a:cubicBezTo>
                    <a:pt x="133" y="127"/>
                    <a:pt x="132" y="127"/>
                    <a:pt x="13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
              <a:extLst>
                <a:ext uri="{FF2B5EF4-FFF2-40B4-BE49-F238E27FC236}">
                  <a16:creationId xmlns:a16="http://schemas.microsoft.com/office/drawing/2014/main" id="{490BBA22-0313-4E50-AFD2-F437B4D1819F}"/>
                </a:ext>
              </a:extLst>
            </p:cNvPr>
            <p:cNvSpPr/>
            <p:nvPr/>
          </p:nvSpPr>
          <p:spPr bwMode="auto">
            <a:xfrm>
              <a:off x="2990" y="811"/>
              <a:ext cx="101" cy="17"/>
            </a:xfrm>
            <a:custGeom>
              <a:avLst/>
              <a:gdLst>
                <a:gd name="T0" fmla="*/ 8 w 42"/>
                <a:gd name="T1" fmla="*/ 6 h 7"/>
                <a:gd name="T2" fmla="*/ 8 w 42"/>
                <a:gd name="T3" fmla="*/ 6 h 7"/>
                <a:gd name="T4" fmla="*/ 8 w 42"/>
                <a:gd name="T5" fmla="*/ 6 h 7"/>
                <a:gd name="T6" fmla="*/ 9 w 42"/>
                <a:gd name="T7" fmla="*/ 6 h 7"/>
                <a:gd name="T8" fmla="*/ 11 w 42"/>
                <a:gd name="T9" fmla="*/ 6 h 7"/>
                <a:gd name="T10" fmla="*/ 19 w 42"/>
                <a:gd name="T11" fmla="*/ 6 h 7"/>
                <a:gd name="T12" fmla="*/ 35 w 42"/>
                <a:gd name="T13" fmla="*/ 6 h 7"/>
                <a:gd name="T14" fmla="*/ 42 w 42"/>
                <a:gd name="T15" fmla="*/ 6 h 7"/>
                <a:gd name="T16" fmla="*/ 39 w 42"/>
                <a:gd name="T17" fmla="*/ 5 h 7"/>
                <a:gd name="T18" fmla="*/ 35 w 42"/>
                <a:gd name="T19" fmla="*/ 3 h 7"/>
                <a:gd name="T20" fmla="*/ 34 w 42"/>
                <a:gd name="T21" fmla="*/ 0 h 7"/>
                <a:gd name="T22" fmla="*/ 31 w 42"/>
                <a:gd name="T23" fmla="*/ 2 h 7"/>
                <a:gd name="T24" fmla="*/ 26 w 42"/>
                <a:gd name="T25" fmla="*/ 3 h 7"/>
                <a:gd name="T26" fmla="*/ 21 w 42"/>
                <a:gd name="T27" fmla="*/ 4 h 7"/>
                <a:gd name="T28" fmla="*/ 17 w 42"/>
                <a:gd name="T29" fmla="*/ 4 h 7"/>
                <a:gd name="T30" fmla="*/ 7 w 42"/>
                <a:gd name="T31" fmla="*/ 2 h 7"/>
                <a:gd name="T32" fmla="*/ 0 w 42"/>
                <a:gd name="T33" fmla="*/ 1 h 7"/>
                <a:gd name="T34" fmla="*/ 4 w 42"/>
                <a:gd name="T35" fmla="*/ 4 h 7"/>
                <a:gd name="T36" fmla="*/ 8 w 42"/>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
                  <a:moveTo>
                    <a:pt x="8" y="6"/>
                  </a:moveTo>
                  <a:cubicBezTo>
                    <a:pt x="8" y="6"/>
                    <a:pt x="8" y="6"/>
                    <a:pt x="8" y="6"/>
                  </a:cubicBezTo>
                  <a:cubicBezTo>
                    <a:pt x="8" y="6"/>
                    <a:pt x="8" y="6"/>
                    <a:pt x="8" y="6"/>
                  </a:cubicBezTo>
                  <a:cubicBezTo>
                    <a:pt x="8" y="6"/>
                    <a:pt x="9" y="6"/>
                    <a:pt x="9" y="6"/>
                  </a:cubicBezTo>
                  <a:cubicBezTo>
                    <a:pt x="11" y="6"/>
                    <a:pt x="11" y="6"/>
                    <a:pt x="11" y="6"/>
                  </a:cubicBezTo>
                  <a:cubicBezTo>
                    <a:pt x="14" y="6"/>
                    <a:pt x="16" y="6"/>
                    <a:pt x="19" y="6"/>
                  </a:cubicBezTo>
                  <a:cubicBezTo>
                    <a:pt x="24" y="7"/>
                    <a:pt x="30" y="7"/>
                    <a:pt x="35" y="6"/>
                  </a:cubicBezTo>
                  <a:cubicBezTo>
                    <a:pt x="37" y="6"/>
                    <a:pt x="40" y="6"/>
                    <a:pt x="42" y="6"/>
                  </a:cubicBezTo>
                  <a:cubicBezTo>
                    <a:pt x="41" y="6"/>
                    <a:pt x="40" y="5"/>
                    <a:pt x="39" y="5"/>
                  </a:cubicBezTo>
                  <a:cubicBezTo>
                    <a:pt x="38" y="4"/>
                    <a:pt x="36" y="4"/>
                    <a:pt x="35" y="3"/>
                  </a:cubicBezTo>
                  <a:cubicBezTo>
                    <a:pt x="35" y="2"/>
                    <a:pt x="34" y="1"/>
                    <a:pt x="34" y="0"/>
                  </a:cubicBezTo>
                  <a:cubicBezTo>
                    <a:pt x="33" y="1"/>
                    <a:pt x="32" y="2"/>
                    <a:pt x="31" y="2"/>
                  </a:cubicBezTo>
                  <a:cubicBezTo>
                    <a:pt x="29" y="3"/>
                    <a:pt x="27" y="3"/>
                    <a:pt x="26" y="3"/>
                  </a:cubicBezTo>
                  <a:cubicBezTo>
                    <a:pt x="24" y="4"/>
                    <a:pt x="23" y="4"/>
                    <a:pt x="21" y="4"/>
                  </a:cubicBezTo>
                  <a:cubicBezTo>
                    <a:pt x="20" y="4"/>
                    <a:pt x="18" y="4"/>
                    <a:pt x="17" y="4"/>
                  </a:cubicBezTo>
                  <a:cubicBezTo>
                    <a:pt x="13" y="3"/>
                    <a:pt x="10" y="3"/>
                    <a:pt x="7" y="2"/>
                  </a:cubicBezTo>
                  <a:cubicBezTo>
                    <a:pt x="5" y="2"/>
                    <a:pt x="2" y="1"/>
                    <a:pt x="0" y="1"/>
                  </a:cubicBezTo>
                  <a:cubicBezTo>
                    <a:pt x="1" y="2"/>
                    <a:pt x="3" y="3"/>
                    <a:pt x="4" y="4"/>
                  </a:cubicBezTo>
                  <a:cubicBezTo>
                    <a:pt x="5" y="5"/>
                    <a:pt x="7" y="5"/>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
              <a:extLst>
                <a:ext uri="{FF2B5EF4-FFF2-40B4-BE49-F238E27FC236}">
                  <a16:creationId xmlns:a16="http://schemas.microsoft.com/office/drawing/2014/main" id="{EF75A1D6-3C3D-402F-BAA5-305118977042}"/>
                </a:ext>
              </a:extLst>
            </p:cNvPr>
            <p:cNvSpPr/>
            <p:nvPr/>
          </p:nvSpPr>
          <p:spPr bwMode="auto">
            <a:xfrm flipH="1">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2">
              <a:extLst>
                <a:ext uri="{FF2B5EF4-FFF2-40B4-BE49-F238E27FC236}">
                  <a16:creationId xmlns:a16="http://schemas.microsoft.com/office/drawing/2014/main" id="{E23E698C-17DB-429C-8FC9-774B4CF01EC2}"/>
                </a:ext>
              </a:extLst>
            </p:cNvPr>
            <p:cNvSpPr/>
            <p:nvPr/>
          </p:nvSpPr>
          <p:spPr bwMode="auto">
            <a:xfrm>
              <a:off x="3082" y="603"/>
              <a:ext cx="12" cy="14"/>
            </a:xfrm>
            <a:custGeom>
              <a:avLst/>
              <a:gdLst>
                <a:gd name="T0" fmla="*/ 2 w 5"/>
                <a:gd name="T1" fmla="*/ 6 h 6"/>
                <a:gd name="T2" fmla="*/ 2 w 5"/>
                <a:gd name="T3" fmla="*/ 6 h 6"/>
                <a:gd name="T4" fmla="*/ 2 w 5"/>
                <a:gd name="T5" fmla="*/ 5 h 6"/>
                <a:gd name="T6" fmla="*/ 3 w 5"/>
                <a:gd name="T7" fmla="*/ 2 h 6"/>
                <a:gd name="T8" fmla="*/ 5 w 5"/>
                <a:gd name="T9" fmla="*/ 1 h 6"/>
                <a:gd name="T10" fmla="*/ 3 w 5"/>
                <a:gd name="T11" fmla="*/ 0 h 6"/>
                <a:gd name="T12" fmla="*/ 3 w 5"/>
                <a:gd name="T13" fmla="*/ 2 h 6"/>
                <a:gd name="T14" fmla="*/ 1 w 5"/>
                <a:gd name="T15" fmla="*/ 6 h 6"/>
                <a:gd name="T16" fmla="*/ 0 w 5"/>
                <a:gd name="T17" fmla="*/ 6 h 6"/>
                <a:gd name="T18" fmla="*/ 1 w 5"/>
                <a:gd name="T19" fmla="*/ 6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2" y="5"/>
                  </a:cubicBezTo>
                  <a:cubicBezTo>
                    <a:pt x="2" y="4"/>
                    <a:pt x="3" y="3"/>
                    <a:pt x="3" y="2"/>
                  </a:cubicBezTo>
                  <a:cubicBezTo>
                    <a:pt x="4" y="2"/>
                    <a:pt x="4" y="2"/>
                    <a:pt x="5" y="1"/>
                  </a:cubicBezTo>
                  <a:cubicBezTo>
                    <a:pt x="4" y="1"/>
                    <a:pt x="3" y="1"/>
                    <a:pt x="3" y="0"/>
                  </a:cubicBezTo>
                  <a:cubicBezTo>
                    <a:pt x="3" y="1"/>
                    <a:pt x="3" y="1"/>
                    <a:pt x="3" y="2"/>
                  </a:cubicBezTo>
                  <a:cubicBezTo>
                    <a:pt x="3" y="3"/>
                    <a:pt x="2" y="5"/>
                    <a:pt x="1" y="6"/>
                  </a:cubicBezTo>
                  <a:cubicBezTo>
                    <a:pt x="0" y="6"/>
                    <a:pt x="0" y="6"/>
                    <a:pt x="0" y="6"/>
                  </a:cubicBezTo>
                  <a:cubicBezTo>
                    <a:pt x="0" y="6"/>
                    <a:pt x="0" y="6"/>
                    <a:pt x="1" y="6"/>
                  </a:cubicBezTo>
                  <a:cubicBezTo>
                    <a:pt x="1" y="6"/>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3">
              <a:extLst>
                <a:ext uri="{FF2B5EF4-FFF2-40B4-BE49-F238E27FC236}">
                  <a16:creationId xmlns:a16="http://schemas.microsoft.com/office/drawing/2014/main" id="{92CEB008-DD58-4BBD-8112-0D496A3DE714}"/>
                </a:ext>
              </a:extLst>
            </p:cNvPr>
            <p:cNvSpPr/>
            <p:nvPr/>
          </p:nvSpPr>
          <p:spPr bwMode="auto">
            <a:xfrm flipH="1">
              <a:off x="3231" y="784"/>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4">
              <a:extLst>
                <a:ext uri="{FF2B5EF4-FFF2-40B4-BE49-F238E27FC236}">
                  <a16:creationId xmlns:a16="http://schemas.microsoft.com/office/drawing/2014/main" id="{7F1B31AB-08CF-47CF-B95A-45060D912BED}"/>
                </a:ext>
              </a:extLst>
            </p:cNvPr>
            <p:cNvSpPr/>
            <p:nvPr/>
          </p:nvSpPr>
          <p:spPr bwMode="auto">
            <a:xfrm>
              <a:off x="3207" y="525"/>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5">
              <a:extLst>
                <a:ext uri="{FF2B5EF4-FFF2-40B4-BE49-F238E27FC236}">
                  <a16:creationId xmlns:a16="http://schemas.microsoft.com/office/drawing/2014/main" id="{A882FE80-83DE-4AF2-9EC9-C77AE5262D13}"/>
                </a:ext>
              </a:extLst>
            </p:cNvPr>
            <p:cNvSpPr/>
            <p:nvPr/>
          </p:nvSpPr>
          <p:spPr bwMode="auto">
            <a:xfrm flipH="1">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6">
              <a:extLst>
                <a:ext uri="{FF2B5EF4-FFF2-40B4-BE49-F238E27FC236}">
                  <a16:creationId xmlns:a16="http://schemas.microsoft.com/office/drawing/2014/main" id="{AE30BAD9-BC4B-4412-AC0E-F776761A4BB0}"/>
                </a:ext>
              </a:extLst>
            </p:cNvPr>
            <p:cNvSpPr/>
            <p:nvPr/>
          </p:nvSpPr>
          <p:spPr bwMode="auto">
            <a:xfrm>
              <a:off x="3224" y="782"/>
              <a:ext cx="4" cy="2"/>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
              <a:extLst>
                <a:ext uri="{FF2B5EF4-FFF2-40B4-BE49-F238E27FC236}">
                  <a16:creationId xmlns:a16="http://schemas.microsoft.com/office/drawing/2014/main" id="{91F2435D-362D-4205-8640-0D6333707046}"/>
                </a:ext>
              </a:extLst>
            </p:cNvPr>
            <p:cNvSpPr/>
            <p:nvPr/>
          </p:nvSpPr>
          <p:spPr bwMode="auto">
            <a:xfrm>
              <a:off x="3077" y="537"/>
              <a:ext cx="72" cy="56"/>
            </a:xfrm>
            <a:custGeom>
              <a:avLst/>
              <a:gdLst>
                <a:gd name="T0" fmla="*/ 27 w 30"/>
                <a:gd name="T1" fmla="*/ 23 h 23"/>
                <a:gd name="T2" fmla="*/ 29 w 30"/>
                <a:gd name="T3" fmla="*/ 16 h 23"/>
                <a:gd name="T4" fmla="*/ 29 w 30"/>
                <a:gd name="T5" fmla="*/ 10 h 23"/>
                <a:gd name="T6" fmla="*/ 28 w 30"/>
                <a:gd name="T7" fmla="*/ 7 h 23"/>
                <a:gd name="T8" fmla="*/ 28 w 30"/>
                <a:gd name="T9" fmla="*/ 7 h 23"/>
                <a:gd name="T10" fmla="*/ 22 w 30"/>
                <a:gd name="T11" fmla="*/ 6 h 23"/>
                <a:gd name="T12" fmla="*/ 17 w 30"/>
                <a:gd name="T13" fmla="*/ 4 h 23"/>
                <a:gd name="T14" fmla="*/ 15 w 30"/>
                <a:gd name="T15" fmla="*/ 2 h 23"/>
                <a:gd name="T16" fmla="*/ 7 w 30"/>
                <a:gd name="T17" fmla="*/ 0 h 23"/>
                <a:gd name="T18" fmla="*/ 2 w 30"/>
                <a:gd name="T19" fmla="*/ 1 h 23"/>
                <a:gd name="T20" fmla="*/ 0 w 30"/>
                <a:gd name="T21" fmla="*/ 2 h 23"/>
                <a:gd name="T22" fmla="*/ 2 w 30"/>
                <a:gd name="T23" fmla="*/ 4 h 23"/>
                <a:gd name="T24" fmla="*/ 5 w 30"/>
                <a:gd name="T25" fmla="*/ 6 h 23"/>
                <a:gd name="T26" fmla="*/ 6 w 30"/>
                <a:gd name="T27" fmla="*/ 8 h 23"/>
                <a:gd name="T28" fmla="*/ 6 w 30"/>
                <a:gd name="T29" fmla="*/ 11 h 23"/>
                <a:gd name="T30" fmla="*/ 6 w 30"/>
                <a:gd name="T31" fmla="*/ 13 h 23"/>
                <a:gd name="T32" fmla="*/ 10 w 30"/>
                <a:gd name="T33" fmla="*/ 15 h 23"/>
                <a:gd name="T34" fmla="*/ 12 w 30"/>
                <a:gd name="T35" fmla="*/ 17 h 23"/>
                <a:gd name="T36" fmla="*/ 15 w 30"/>
                <a:gd name="T37" fmla="*/ 18 h 23"/>
                <a:gd name="T38" fmla="*/ 21 w 30"/>
                <a:gd name="T39" fmla="*/ 20 h 23"/>
                <a:gd name="T40" fmla="*/ 24 w 30"/>
                <a:gd name="T41" fmla="*/ 21 h 23"/>
                <a:gd name="T42" fmla="*/ 26 w 30"/>
                <a:gd name="T43" fmla="*/ 22 h 23"/>
                <a:gd name="T44" fmla="*/ 27 w 30"/>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3">
                  <a:moveTo>
                    <a:pt x="27" y="23"/>
                  </a:moveTo>
                  <a:cubicBezTo>
                    <a:pt x="28" y="20"/>
                    <a:pt x="28" y="18"/>
                    <a:pt x="29" y="16"/>
                  </a:cubicBezTo>
                  <a:cubicBezTo>
                    <a:pt x="29" y="14"/>
                    <a:pt x="30" y="12"/>
                    <a:pt x="29" y="10"/>
                  </a:cubicBezTo>
                  <a:cubicBezTo>
                    <a:pt x="29" y="9"/>
                    <a:pt x="29" y="8"/>
                    <a:pt x="28" y="7"/>
                  </a:cubicBezTo>
                  <a:cubicBezTo>
                    <a:pt x="28" y="7"/>
                    <a:pt x="28" y="7"/>
                    <a:pt x="28" y="7"/>
                  </a:cubicBezTo>
                  <a:cubicBezTo>
                    <a:pt x="26" y="7"/>
                    <a:pt x="24" y="7"/>
                    <a:pt x="22" y="6"/>
                  </a:cubicBezTo>
                  <a:cubicBezTo>
                    <a:pt x="20" y="6"/>
                    <a:pt x="18" y="5"/>
                    <a:pt x="17" y="4"/>
                  </a:cubicBezTo>
                  <a:cubicBezTo>
                    <a:pt x="16" y="3"/>
                    <a:pt x="16" y="3"/>
                    <a:pt x="15" y="2"/>
                  </a:cubicBezTo>
                  <a:cubicBezTo>
                    <a:pt x="13" y="1"/>
                    <a:pt x="10" y="0"/>
                    <a:pt x="7" y="0"/>
                  </a:cubicBezTo>
                  <a:cubicBezTo>
                    <a:pt x="6" y="0"/>
                    <a:pt x="4" y="0"/>
                    <a:pt x="2" y="1"/>
                  </a:cubicBezTo>
                  <a:cubicBezTo>
                    <a:pt x="2" y="1"/>
                    <a:pt x="1" y="2"/>
                    <a:pt x="0" y="2"/>
                  </a:cubicBezTo>
                  <a:cubicBezTo>
                    <a:pt x="1" y="3"/>
                    <a:pt x="2" y="3"/>
                    <a:pt x="2" y="4"/>
                  </a:cubicBezTo>
                  <a:cubicBezTo>
                    <a:pt x="3" y="5"/>
                    <a:pt x="4" y="5"/>
                    <a:pt x="5" y="6"/>
                  </a:cubicBezTo>
                  <a:cubicBezTo>
                    <a:pt x="6" y="7"/>
                    <a:pt x="6" y="8"/>
                    <a:pt x="6" y="8"/>
                  </a:cubicBezTo>
                  <a:cubicBezTo>
                    <a:pt x="7" y="9"/>
                    <a:pt x="7" y="10"/>
                    <a:pt x="6" y="11"/>
                  </a:cubicBezTo>
                  <a:cubicBezTo>
                    <a:pt x="6" y="11"/>
                    <a:pt x="6" y="12"/>
                    <a:pt x="6" y="13"/>
                  </a:cubicBezTo>
                  <a:cubicBezTo>
                    <a:pt x="7" y="13"/>
                    <a:pt x="9" y="14"/>
                    <a:pt x="10" y="15"/>
                  </a:cubicBezTo>
                  <a:cubicBezTo>
                    <a:pt x="11" y="16"/>
                    <a:pt x="12" y="17"/>
                    <a:pt x="12" y="17"/>
                  </a:cubicBezTo>
                  <a:cubicBezTo>
                    <a:pt x="13" y="17"/>
                    <a:pt x="14" y="18"/>
                    <a:pt x="15" y="18"/>
                  </a:cubicBezTo>
                  <a:cubicBezTo>
                    <a:pt x="17" y="19"/>
                    <a:pt x="19" y="19"/>
                    <a:pt x="21" y="20"/>
                  </a:cubicBezTo>
                  <a:cubicBezTo>
                    <a:pt x="22" y="20"/>
                    <a:pt x="23" y="20"/>
                    <a:pt x="24" y="21"/>
                  </a:cubicBezTo>
                  <a:cubicBezTo>
                    <a:pt x="25" y="21"/>
                    <a:pt x="26" y="22"/>
                    <a:pt x="26" y="22"/>
                  </a:cubicBezTo>
                  <a:cubicBezTo>
                    <a:pt x="27" y="22"/>
                    <a:pt x="27" y="23"/>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8">
              <a:extLst>
                <a:ext uri="{FF2B5EF4-FFF2-40B4-BE49-F238E27FC236}">
                  <a16:creationId xmlns:a16="http://schemas.microsoft.com/office/drawing/2014/main" id="{338AF24C-4835-49CC-A38A-2C654C5CB6C4}"/>
                </a:ext>
              </a:extLst>
            </p:cNvPr>
            <p:cNvSpPr/>
            <p:nvPr/>
          </p:nvSpPr>
          <p:spPr bwMode="auto">
            <a:xfrm>
              <a:off x="3300" y="639"/>
              <a:ext cx="32" cy="36"/>
            </a:xfrm>
            <a:custGeom>
              <a:avLst/>
              <a:gdLst>
                <a:gd name="T0" fmla="*/ 5 w 13"/>
                <a:gd name="T1" fmla="*/ 3 h 15"/>
                <a:gd name="T2" fmla="*/ 0 w 13"/>
                <a:gd name="T3" fmla="*/ 3 h 15"/>
                <a:gd name="T4" fmla="*/ 0 w 13"/>
                <a:gd name="T5" fmla="*/ 3 h 15"/>
                <a:gd name="T6" fmla="*/ 0 w 13"/>
                <a:gd name="T7" fmla="*/ 4 h 15"/>
                <a:gd name="T8" fmla="*/ 4 w 13"/>
                <a:gd name="T9" fmla="*/ 10 h 15"/>
                <a:gd name="T10" fmla="*/ 7 w 13"/>
                <a:gd name="T11" fmla="*/ 12 h 15"/>
                <a:gd name="T12" fmla="*/ 10 w 13"/>
                <a:gd name="T13" fmla="*/ 14 h 15"/>
                <a:gd name="T14" fmla="*/ 13 w 13"/>
                <a:gd name="T15" fmla="*/ 15 h 15"/>
                <a:gd name="T16" fmla="*/ 10 w 13"/>
                <a:gd name="T17" fmla="*/ 11 h 15"/>
                <a:gd name="T18" fmla="*/ 10 w 13"/>
                <a:gd name="T19" fmla="*/ 10 h 15"/>
                <a:gd name="T20" fmla="*/ 10 w 13"/>
                <a:gd name="T21" fmla="*/ 9 h 15"/>
                <a:gd name="T22" fmla="*/ 10 w 13"/>
                <a:gd name="T23" fmla="*/ 4 h 15"/>
                <a:gd name="T24" fmla="*/ 9 w 13"/>
                <a:gd name="T25" fmla="*/ 0 h 15"/>
                <a:gd name="T26" fmla="*/ 9 w 13"/>
                <a:gd name="T27" fmla="*/ 0 h 15"/>
                <a:gd name="T28" fmla="*/ 5 w 13"/>
                <a:gd name="T2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5" y="3"/>
                  </a:moveTo>
                  <a:cubicBezTo>
                    <a:pt x="4" y="3"/>
                    <a:pt x="2" y="3"/>
                    <a:pt x="0" y="3"/>
                  </a:cubicBezTo>
                  <a:cubicBezTo>
                    <a:pt x="0" y="3"/>
                    <a:pt x="0" y="3"/>
                    <a:pt x="0" y="3"/>
                  </a:cubicBezTo>
                  <a:cubicBezTo>
                    <a:pt x="0" y="3"/>
                    <a:pt x="0" y="3"/>
                    <a:pt x="0" y="4"/>
                  </a:cubicBezTo>
                  <a:cubicBezTo>
                    <a:pt x="2" y="6"/>
                    <a:pt x="3" y="8"/>
                    <a:pt x="4" y="10"/>
                  </a:cubicBezTo>
                  <a:cubicBezTo>
                    <a:pt x="5" y="11"/>
                    <a:pt x="6" y="12"/>
                    <a:pt x="7" y="12"/>
                  </a:cubicBezTo>
                  <a:cubicBezTo>
                    <a:pt x="10" y="14"/>
                    <a:pt x="10" y="14"/>
                    <a:pt x="10" y="14"/>
                  </a:cubicBezTo>
                  <a:cubicBezTo>
                    <a:pt x="11" y="14"/>
                    <a:pt x="12" y="15"/>
                    <a:pt x="13" y="15"/>
                  </a:cubicBezTo>
                  <a:cubicBezTo>
                    <a:pt x="12" y="14"/>
                    <a:pt x="11" y="12"/>
                    <a:pt x="10" y="11"/>
                  </a:cubicBezTo>
                  <a:cubicBezTo>
                    <a:pt x="10" y="10"/>
                    <a:pt x="10" y="10"/>
                    <a:pt x="10" y="10"/>
                  </a:cubicBezTo>
                  <a:cubicBezTo>
                    <a:pt x="10" y="9"/>
                    <a:pt x="10" y="9"/>
                    <a:pt x="10" y="9"/>
                  </a:cubicBezTo>
                  <a:cubicBezTo>
                    <a:pt x="10" y="7"/>
                    <a:pt x="10" y="6"/>
                    <a:pt x="10" y="4"/>
                  </a:cubicBezTo>
                  <a:cubicBezTo>
                    <a:pt x="10" y="2"/>
                    <a:pt x="10" y="1"/>
                    <a:pt x="9" y="0"/>
                  </a:cubicBezTo>
                  <a:cubicBezTo>
                    <a:pt x="9" y="0"/>
                    <a:pt x="9" y="0"/>
                    <a:pt x="9" y="0"/>
                  </a:cubicBezTo>
                  <a:cubicBezTo>
                    <a:pt x="8" y="1"/>
                    <a:pt x="7"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19">
              <a:extLst>
                <a:ext uri="{FF2B5EF4-FFF2-40B4-BE49-F238E27FC236}">
                  <a16:creationId xmlns:a16="http://schemas.microsoft.com/office/drawing/2014/main" id="{0D49C7B5-A695-40A3-B566-E9C2916DD5FC}"/>
                </a:ext>
              </a:extLst>
            </p:cNvPr>
            <p:cNvSpPr>
              <a:spLocks noChangeArrowheads="1"/>
            </p:cNvSpPr>
            <p:nvPr/>
          </p:nvSpPr>
          <p:spPr bwMode="auto">
            <a:xfrm>
              <a:off x="3209" y="830"/>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0">
              <a:extLst>
                <a:ext uri="{FF2B5EF4-FFF2-40B4-BE49-F238E27FC236}">
                  <a16:creationId xmlns:a16="http://schemas.microsoft.com/office/drawing/2014/main" id="{941753B4-1D4A-415D-BD22-D516C0457E8E}"/>
                </a:ext>
              </a:extLst>
            </p:cNvPr>
            <p:cNvSpPr/>
            <p:nvPr/>
          </p:nvSpPr>
          <p:spPr bwMode="auto">
            <a:xfrm>
              <a:off x="3293" y="649"/>
              <a:ext cx="44" cy="72"/>
            </a:xfrm>
            <a:custGeom>
              <a:avLst/>
              <a:gdLst>
                <a:gd name="T0" fmla="*/ 18 w 18"/>
                <a:gd name="T1" fmla="*/ 22 h 30"/>
                <a:gd name="T2" fmla="*/ 17 w 18"/>
                <a:gd name="T3" fmla="*/ 16 h 30"/>
                <a:gd name="T4" fmla="*/ 16 w 18"/>
                <a:gd name="T5" fmla="*/ 12 h 30"/>
                <a:gd name="T6" fmla="*/ 13 w 18"/>
                <a:gd name="T7" fmla="*/ 10 h 30"/>
                <a:gd name="T8" fmla="*/ 9 w 18"/>
                <a:gd name="T9" fmla="*/ 9 h 30"/>
                <a:gd name="T10" fmla="*/ 6 w 18"/>
                <a:gd name="T11" fmla="*/ 7 h 30"/>
                <a:gd name="T12" fmla="*/ 2 w 18"/>
                <a:gd name="T13" fmla="*/ 1 h 30"/>
                <a:gd name="T14" fmla="*/ 1 w 18"/>
                <a:gd name="T15" fmla="*/ 0 h 30"/>
                <a:gd name="T16" fmla="*/ 2 w 18"/>
                <a:gd name="T17" fmla="*/ 5 h 30"/>
                <a:gd name="T18" fmla="*/ 0 w 18"/>
                <a:gd name="T19" fmla="*/ 9 h 30"/>
                <a:gd name="T20" fmla="*/ 0 w 18"/>
                <a:gd name="T21" fmla="*/ 10 h 30"/>
                <a:gd name="T22" fmla="*/ 0 w 18"/>
                <a:gd name="T23" fmla="*/ 9 h 30"/>
                <a:gd name="T24" fmla="*/ 3 w 18"/>
                <a:gd name="T25" fmla="*/ 10 h 30"/>
                <a:gd name="T26" fmla="*/ 12 w 18"/>
                <a:gd name="T27" fmla="*/ 14 h 30"/>
                <a:gd name="T28" fmla="*/ 15 w 18"/>
                <a:gd name="T29" fmla="*/ 19 h 30"/>
                <a:gd name="T30" fmla="*/ 14 w 18"/>
                <a:gd name="T31" fmla="*/ 24 h 30"/>
                <a:gd name="T32" fmla="*/ 9 w 18"/>
                <a:gd name="T33" fmla="*/ 30 h 30"/>
                <a:gd name="T34" fmla="*/ 14 w 18"/>
                <a:gd name="T35" fmla="*/ 27 h 30"/>
                <a:gd name="T36" fmla="*/ 18 w 18"/>
                <a:gd name="T3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18" y="22"/>
                  </a:moveTo>
                  <a:cubicBezTo>
                    <a:pt x="18" y="20"/>
                    <a:pt x="18" y="18"/>
                    <a:pt x="17" y="16"/>
                  </a:cubicBezTo>
                  <a:cubicBezTo>
                    <a:pt x="17" y="14"/>
                    <a:pt x="16" y="13"/>
                    <a:pt x="16" y="12"/>
                  </a:cubicBezTo>
                  <a:cubicBezTo>
                    <a:pt x="15" y="11"/>
                    <a:pt x="14" y="11"/>
                    <a:pt x="13" y="10"/>
                  </a:cubicBezTo>
                  <a:cubicBezTo>
                    <a:pt x="9" y="9"/>
                    <a:pt x="9" y="9"/>
                    <a:pt x="9" y="9"/>
                  </a:cubicBezTo>
                  <a:cubicBezTo>
                    <a:pt x="8" y="9"/>
                    <a:pt x="7" y="8"/>
                    <a:pt x="6" y="7"/>
                  </a:cubicBezTo>
                  <a:cubicBezTo>
                    <a:pt x="5" y="5"/>
                    <a:pt x="3" y="3"/>
                    <a:pt x="2" y="1"/>
                  </a:cubicBezTo>
                  <a:cubicBezTo>
                    <a:pt x="1" y="0"/>
                    <a:pt x="1" y="0"/>
                    <a:pt x="1" y="0"/>
                  </a:cubicBezTo>
                  <a:cubicBezTo>
                    <a:pt x="1" y="1"/>
                    <a:pt x="2" y="3"/>
                    <a:pt x="2" y="5"/>
                  </a:cubicBezTo>
                  <a:cubicBezTo>
                    <a:pt x="2" y="6"/>
                    <a:pt x="1" y="8"/>
                    <a:pt x="0" y="9"/>
                  </a:cubicBezTo>
                  <a:cubicBezTo>
                    <a:pt x="0" y="9"/>
                    <a:pt x="0" y="9"/>
                    <a:pt x="0" y="10"/>
                  </a:cubicBezTo>
                  <a:cubicBezTo>
                    <a:pt x="0" y="10"/>
                    <a:pt x="0" y="9"/>
                    <a:pt x="0" y="9"/>
                  </a:cubicBezTo>
                  <a:cubicBezTo>
                    <a:pt x="1" y="9"/>
                    <a:pt x="2" y="10"/>
                    <a:pt x="3" y="10"/>
                  </a:cubicBezTo>
                  <a:cubicBezTo>
                    <a:pt x="6" y="10"/>
                    <a:pt x="9" y="11"/>
                    <a:pt x="12" y="14"/>
                  </a:cubicBezTo>
                  <a:cubicBezTo>
                    <a:pt x="14" y="15"/>
                    <a:pt x="15" y="16"/>
                    <a:pt x="15" y="19"/>
                  </a:cubicBezTo>
                  <a:cubicBezTo>
                    <a:pt x="16" y="21"/>
                    <a:pt x="15" y="23"/>
                    <a:pt x="14" y="24"/>
                  </a:cubicBezTo>
                  <a:cubicBezTo>
                    <a:pt x="13" y="27"/>
                    <a:pt x="11" y="28"/>
                    <a:pt x="9" y="30"/>
                  </a:cubicBezTo>
                  <a:cubicBezTo>
                    <a:pt x="10" y="29"/>
                    <a:pt x="12" y="28"/>
                    <a:pt x="14" y="27"/>
                  </a:cubicBezTo>
                  <a:cubicBezTo>
                    <a:pt x="15" y="25"/>
                    <a:pt x="17" y="24"/>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1">
              <a:extLst>
                <a:ext uri="{FF2B5EF4-FFF2-40B4-BE49-F238E27FC236}">
                  <a16:creationId xmlns:a16="http://schemas.microsoft.com/office/drawing/2014/main" id="{78C1F539-171B-4567-9506-5EB58B2C738E}"/>
                </a:ext>
              </a:extLst>
            </p:cNvPr>
            <p:cNvSpPr/>
            <p:nvPr/>
          </p:nvSpPr>
          <p:spPr bwMode="auto">
            <a:xfrm>
              <a:off x="3216" y="707"/>
              <a:ext cx="121" cy="80"/>
            </a:xfrm>
            <a:custGeom>
              <a:avLst/>
              <a:gdLst>
                <a:gd name="T0" fmla="*/ 29 w 50"/>
                <a:gd name="T1" fmla="*/ 22 h 33"/>
                <a:gd name="T2" fmla="*/ 30 w 50"/>
                <a:gd name="T3" fmla="*/ 21 h 33"/>
                <a:gd name="T4" fmla="*/ 30 w 50"/>
                <a:gd name="T5" fmla="*/ 21 h 33"/>
                <a:gd name="T6" fmla="*/ 30 w 50"/>
                <a:gd name="T7" fmla="*/ 20 h 33"/>
                <a:gd name="T8" fmla="*/ 30 w 50"/>
                <a:gd name="T9" fmla="*/ 20 h 33"/>
                <a:gd name="T10" fmla="*/ 31 w 50"/>
                <a:gd name="T11" fmla="*/ 19 h 33"/>
                <a:gd name="T12" fmla="*/ 34 w 50"/>
                <a:gd name="T13" fmla="*/ 18 h 33"/>
                <a:gd name="T14" fmla="*/ 39 w 50"/>
                <a:gd name="T15" fmla="*/ 16 h 33"/>
                <a:gd name="T16" fmla="*/ 47 w 50"/>
                <a:gd name="T17" fmla="*/ 10 h 33"/>
                <a:gd name="T18" fmla="*/ 50 w 50"/>
                <a:gd name="T19" fmla="*/ 2 h 33"/>
                <a:gd name="T20" fmla="*/ 50 w 50"/>
                <a:gd name="T21" fmla="*/ 0 h 33"/>
                <a:gd name="T22" fmla="*/ 47 w 50"/>
                <a:gd name="T23" fmla="*/ 4 h 33"/>
                <a:gd name="T24" fmla="*/ 37 w 50"/>
                <a:gd name="T25" fmla="*/ 8 h 33"/>
                <a:gd name="T26" fmla="*/ 32 w 50"/>
                <a:gd name="T27" fmla="*/ 9 h 33"/>
                <a:gd name="T28" fmla="*/ 27 w 50"/>
                <a:gd name="T29" fmla="*/ 10 h 33"/>
                <a:gd name="T30" fmla="*/ 20 w 50"/>
                <a:gd name="T31" fmla="*/ 14 h 33"/>
                <a:gd name="T32" fmla="*/ 20 w 50"/>
                <a:gd name="T33" fmla="*/ 14 h 33"/>
                <a:gd name="T34" fmla="*/ 21 w 50"/>
                <a:gd name="T35" fmla="*/ 14 h 33"/>
                <a:gd name="T36" fmla="*/ 21 w 50"/>
                <a:gd name="T37" fmla="*/ 16 h 33"/>
                <a:gd name="T38" fmla="*/ 21 w 50"/>
                <a:gd name="T39" fmla="*/ 18 h 33"/>
                <a:gd name="T40" fmla="*/ 20 w 50"/>
                <a:gd name="T41" fmla="*/ 21 h 33"/>
                <a:gd name="T42" fmla="*/ 16 w 50"/>
                <a:gd name="T43" fmla="*/ 24 h 33"/>
                <a:gd name="T44" fmla="*/ 7 w 50"/>
                <a:gd name="T45" fmla="*/ 26 h 33"/>
                <a:gd name="T46" fmla="*/ 0 w 50"/>
                <a:gd name="T47" fmla="*/ 26 h 33"/>
                <a:gd name="T48" fmla="*/ 2 w 50"/>
                <a:gd name="T49" fmla="*/ 30 h 33"/>
                <a:gd name="T50" fmla="*/ 2 w 50"/>
                <a:gd name="T51" fmla="*/ 30 h 33"/>
                <a:gd name="T52" fmla="*/ 2 w 50"/>
                <a:gd name="T53" fmla="*/ 30 h 33"/>
                <a:gd name="T54" fmla="*/ 2 w 50"/>
                <a:gd name="T55" fmla="*/ 30 h 33"/>
                <a:gd name="T56" fmla="*/ 12 w 50"/>
                <a:gd name="T57" fmla="*/ 33 h 33"/>
                <a:gd name="T58" fmla="*/ 15 w 50"/>
                <a:gd name="T59" fmla="*/ 33 h 33"/>
                <a:gd name="T60" fmla="*/ 17 w 50"/>
                <a:gd name="T61" fmla="*/ 32 h 33"/>
                <a:gd name="T62" fmla="*/ 22 w 50"/>
                <a:gd name="T63" fmla="*/ 29 h 33"/>
                <a:gd name="T64" fmla="*/ 29 w 50"/>
                <a:gd name="T6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3">
                  <a:moveTo>
                    <a:pt x="29" y="22"/>
                  </a:moveTo>
                  <a:cubicBezTo>
                    <a:pt x="30" y="21"/>
                    <a:pt x="30" y="21"/>
                    <a:pt x="30" y="21"/>
                  </a:cubicBezTo>
                  <a:cubicBezTo>
                    <a:pt x="30" y="21"/>
                    <a:pt x="30" y="21"/>
                    <a:pt x="30" y="21"/>
                  </a:cubicBezTo>
                  <a:cubicBezTo>
                    <a:pt x="30" y="20"/>
                    <a:pt x="30" y="20"/>
                    <a:pt x="30" y="20"/>
                  </a:cubicBezTo>
                  <a:cubicBezTo>
                    <a:pt x="30" y="20"/>
                    <a:pt x="30" y="20"/>
                    <a:pt x="30" y="20"/>
                  </a:cubicBezTo>
                  <a:cubicBezTo>
                    <a:pt x="30" y="20"/>
                    <a:pt x="31" y="20"/>
                    <a:pt x="31" y="19"/>
                  </a:cubicBezTo>
                  <a:cubicBezTo>
                    <a:pt x="32" y="19"/>
                    <a:pt x="33" y="18"/>
                    <a:pt x="34" y="18"/>
                  </a:cubicBezTo>
                  <a:cubicBezTo>
                    <a:pt x="36" y="17"/>
                    <a:pt x="37" y="17"/>
                    <a:pt x="39" y="16"/>
                  </a:cubicBezTo>
                  <a:cubicBezTo>
                    <a:pt x="42" y="15"/>
                    <a:pt x="45" y="13"/>
                    <a:pt x="47" y="10"/>
                  </a:cubicBezTo>
                  <a:cubicBezTo>
                    <a:pt x="48" y="8"/>
                    <a:pt x="49" y="5"/>
                    <a:pt x="50" y="2"/>
                  </a:cubicBezTo>
                  <a:cubicBezTo>
                    <a:pt x="50" y="1"/>
                    <a:pt x="50" y="0"/>
                    <a:pt x="50" y="0"/>
                  </a:cubicBezTo>
                  <a:cubicBezTo>
                    <a:pt x="49" y="1"/>
                    <a:pt x="48" y="2"/>
                    <a:pt x="47" y="4"/>
                  </a:cubicBezTo>
                  <a:cubicBezTo>
                    <a:pt x="44" y="6"/>
                    <a:pt x="41" y="8"/>
                    <a:pt x="37" y="8"/>
                  </a:cubicBezTo>
                  <a:cubicBezTo>
                    <a:pt x="35" y="9"/>
                    <a:pt x="33" y="9"/>
                    <a:pt x="32" y="9"/>
                  </a:cubicBezTo>
                  <a:cubicBezTo>
                    <a:pt x="30" y="9"/>
                    <a:pt x="28" y="9"/>
                    <a:pt x="27" y="10"/>
                  </a:cubicBezTo>
                  <a:cubicBezTo>
                    <a:pt x="24" y="10"/>
                    <a:pt x="21" y="11"/>
                    <a:pt x="20" y="14"/>
                  </a:cubicBezTo>
                  <a:cubicBezTo>
                    <a:pt x="20" y="14"/>
                    <a:pt x="20" y="14"/>
                    <a:pt x="20" y="14"/>
                  </a:cubicBezTo>
                  <a:cubicBezTo>
                    <a:pt x="20" y="14"/>
                    <a:pt x="20" y="14"/>
                    <a:pt x="21" y="14"/>
                  </a:cubicBezTo>
                  <a:cubicBezTo>
                    <a:pt x="21" y="15"/>
                    <a:pt x="21" y="16"/>
                    <a:pt x="21" y="16"/>
                  </a:cubicBezTo>
                  <a:cubicBezTo>
                    <a:pt x="21" y="17"/>
                    <a:pt x="21" y="18"/>
                    <a:pt x="21" y="18"/>
                  </a:cubicBezTo>
                  <a:cubicBezTo>
                    <a:pt x="21" y="19"/>
                    <a:pt x="20" y="20"/>
                    <a:pt x="20" y="21"/>
                  </a:cubicBezTo>
                  <a:cubicBezTo>
                    <a:pt x="18" y="22"/>
                    <a:pt x="17" y="23"/>
                    <a:pt x="16" y="24"/>
                  </a:cubicBezTo>
                  <a:cubicBezTo>
                    <a:pt x="13" y="25"/>
                    <a:pt x="10" y="26"/>
                    <a:pt x="7" y="26"/>
                  </a:cubicBezTo>
                  <a:cubicBezTo>
                    <a:pt x="5" y="27"/>
                    <a:pt x="2" y="27"/>
                    <a:pt x="0" y="26"/>
                  </a:cubicBezTo>
                  <a:cubicBezTo>
                    <a:pt x="1" y="27"/>
                    <a:pt x="2" y="29"/>
                    <a:pt x="2" y="30"/>
                  </a:cubicBezTo>
                  <a:cubicBezTo>
                    <a:pt x="2" y="30"/>
                    <a:pt x="2" y="30"/>
                    <a:pt x="2" y="30"/>
                  </a:cubicBezTo>
                  <a:cubicBezTo>
                    <a:pt x="2" y="30"/>
                    <a:pt x="2" y="30"/>
                    <a:pt x="2" y="30"/>
                  </a:cubicBezTo>
                  <a:cubicBezTo>
                    <a:pt x="2" y="30"/>
                    <a:pt x="2" y="30"/>
                    <a:pt x="2" y="30"/>
                  </a:cubicBezTo>
                  <a:cubicBezTo>
                    <a:pt x="6" y="32"/>
                    <a:pt x="9" y="33"/>
                    <a:pt x="12" y="33"/>
                  </a:cubicBezTo>
                  <a:cubicBezTo>
                    <a:pt x="13" y="33"/>
                    <a:pt x="14" y="33"/>
                    <a:pt x="15" y="33"/>
                  </a:cubicBezTo>
                  <a:cubicBezTo>
                    <a:pt x="16" y="32"/>
                    <a:pt x="17" y="32"/>
                    <a:pt x="17" y="32"/>
                  </a:cubicBezTo>
                  <a:cubicBezTo>
                    <a:pt x="19" y="31"/>
                    <a:pt x="21" y="30"/>
                    <a:pt x="22" y="29"/>
                  </a:cubicBezTo>
                  <a:cubicBezTo>
                    <a:pt x="25" y="27"/>
                    <a:pt x="27" y="25"/>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2">
              <a:extLst>
                <a:ext uri="{FF2B5EF4-FFF2-40B4-BE49-F238E27FC236}">
                  <a16:creationId xmlns:a16="http://schemas.microsoft.com/office/drawing/2014/main" id="{46399D17-3DDD-406E-87CD-FFDB49FC324F}"/>
                </a:ext>
              </a:extLst>
            </p:cNvPr>
            <p:cNvSpPr/>
            <p:nvPr/>
          </p:nvSpPr>
          <p:spPr bwMode="auto">
            <a:xfrm>
              <a:off x="3250" y="724"/>
              <a:ext cx="26" cy="14"/>
            </a:xfrm>
            <a:custGeom>
              <a:avLst/>
              <a:gdLst>
                <a:gd name="T0" fmla="*/ 7 w 11"/>
                <a:gd name="T1" fmla="*/ 2 h 6"/>
                <a:gd name="T2" fmla="*/ 1 w 11"/>
                <a:gd name="T3" fmla="*/ 0 h 6"/>
                <a:gd name="T4" fmla="*/ 0 w 11"/>
                <a:gd name="T5" fmla="*/ 4 h 6"/>
                <a:gd name="T6" fmla="*/ 3 w 11"/>
                <a:gd name="T7" fmla="*/ 5 h 6"/>
                <a:gd name="T8" fmla="*/ 5 w 11"/>
                <a:gd name="T9" fmla="*/ 6 h 6"/>
                <a:gd name="T10" fmla="*/ 5 w 11"/>
                <a:gd name="T11" fmla="*/ 6 h 6"/>
                <a:gd name="T12" fmla="*/ 8 w 11"/>
                <a:gd name="T13" fmla="*/ 4 h 6"/>
                <a:gd name="T14" fmla="*/ 11 w 11"/>
                <a:gd name="T15" fmla="*/ 2 h 6"/>
                <a:gd name="T16" fmla="*/ 10 w 11"/>
                <a:gd name="T17" fmla="*/ 2 h 6"/>
                <a:gd name="T18" fmla="*/ 7 w 11"/>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2"/>
                  </a:moveTo>
                  <a:cubicBezTo>
                    <a:pt x="5" y="2"/>
                    <a:pt x="3" y="1"/>
                    <a:pt x="1" y="0"/>
                  </a:cubicBezTo>
                  <a:cubicBezTo>
                    <a:pt x="1" y="1"/>
                    <a:pt x="1" y="3"/>
                    <a:pt x="0" y="4"/>
                  </a:cubicBezTo>
                  <a:cubicBezTo>
                    <a:pt x="1" y="4"/>
                    <a:pt x="2" y="4"/>
                    <a:pt x="3" y="5"/>
                  </a:cubicBezTo>
                  <a:cubicBezTo>
                    <a:pt x="3" y="5"/>
                    <a:pt x="4" y="5"/>
                    <a:pt x="5" y="6"/>
                  </a:cubicBezTo>
                  <a:cubicBezTo>
                    <a:pt x="5" y="6"/>
                    <a:pt x="5" y="6"/>
                    <a:pt x="5" y="6"/>
                  </a:cubicBezTo>
                  <a:cubicBezTo>
                    <a:pt x="6" y="5"/>
                    <a:pt x="7" y="4"/>
                    <a:pt x="8" y="4"/>
                  </a:cubicBezTo>
                  <a:cubicBezTo>
                    <a:pt x="9" y="3"/>
                    <a:pt x="10" y="2"/>
                    <a:pt x="11" y="2"/>
                  </a:cubicBezTo>
                  <a:cubicBezTo>
                    <a:pt x="11" y="2"/>
                    <a:pt x="10" y="2"/>
                    <a:pt x="10" y="2"/>
                  </a:cubicBezTo>
                  <a:cubicBezTo>
                    <a:pt x="9" y="2"/>
                    <a:pt x="8"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3">
              <a:extLst>
                <a:ext uri="{FF2B5EF4-FFF2-40B4-BE49-F238E27FC236}">
                  <a16:creationId xmlns:a16="http://schemas.microsoft.com/office/drawing/2014/main" id="{7B57C440-5629-4151-BF72-B22AFC0EF0F7}"/>
                </a:ext>
              </a:extLst>
            </p:cNvPr>
            <p:cNvSpPr>
              <a:spLocks noEditPoints="1"/>
            </p:cNvSpPr>
            <p:nvPr/>
          </p:nvSpPr>
          <p:spPr bwMode="auto">
            <a:xfrm>
              <a:off x="3216" y="588"/>
              <a:ext cx="106" cy="136"/>
            </a:xfrm>
            <a:custGeom>
              <a:avLst/>
              <a:gdLst>
                <a:gd name="T0" fmla="*/ 9 w 44"/>
                <a:gd name="T1" fmla="*/ 18 h 56"/>
                <a:gd name="T2" fmla="*/ 9 w 44"/>
                <a:gd name="T3" fmla="*/ 23 h 56"/>
                <a:gd name="T4" fmla="*/ 3 w 44"/>
                <a:gd name="T5" fmla="*/ 31 h 56"/>
                <a:gd name="T6" fmla="*/ 2 w 44"/>
                <a:gd name="T7" fmla="*/ 39 h 56"/>
                <a:gd name="T8" fmla="*/ 6 w 44"/>
                <a:gd name="T9" fmla="*/ 45 h 56"/>
                <a:gd name="T10" fmla="*/ 13 w 44"/>
                <a:gd name="T11" fmla="*/ 51 h 56"/>
                <a:gd name="T12" fmla="*/ 21 w 44"/>
                <a:gd name="T13" fmla="*/ 56 h 56"/>
                <a:gd name="T14" fmla="*/ 27 w 44"/>
                <a:gd name="T15" fmla="*/ 51 h 56"/>
                <a:gd name="T16" fmla="*/ 28 w 44"/>
                <a:gd name="T17" fmla="*/ 38 h 56"/>
                <a:gd name="T18" fmla="*/ 21 w 44"/>
                <a:gd name="T19" fmla="*/ 37 h 56"/>
                <a:gd name="T20" fmla="*/ 10 w 44"/>
                <a:gd name="T21" fmla="*/ 37 h 56"/>
                <a:gd name="T22" fmla="*/ 7 w 44"/>
                <a:gd name="T23" fmla="*/ 38 h 56"/>
                <a:gd name="T24" fmla="*/ 10 w 44"/>
                <a:gd name="T25" fmla="*/ 37 h 56"/>
                <a:gd name="T26" fmla="*/ 20 w 44"/>
                <a:gd name="T27" fmla="*/ 35 h 56"/>
                <a:gd name="T28" fmla="*/ 29 w 44"/>
                <a:gd name="T29" fmla="*/ 34 h 56"/>
                <a:gd name="T30" fmla="*/ 31 w 44"/>
                <a:gd name="T31" fmla="*/ 30 h 56"/>
                <a:gd name="T32" fmla="*/ 28 w 44"/>
                <a:gd name="T33" fmla="*/ 20 h 56"/>
                <a:gd name="T34" fmla="*/ 18 w 44"/>
                <a:gd name="T35" fmla="*/ 17 h 56"/>
                <a:gd name="T36" fmla="*/ 11 w 44"/>
                <a:gd name="T37" fmla="*/ 16 h 56"/>
                <a:gd name="T38" fmla="*/ 29 w 44"/>
                <a:gd name="T39" fmla="*/ 19 h 56"/>
                <a:gd name="T40" fmla="*/ 31 w 44"/>
                <a:gd name="T41" fmla="*/ 21 h 56"/>
                <a:gd name="T42" fmla="*/ 44 w 44"/>
                <a:gd name="T43" fmla="*/ 21 h 56"/>
                <a:gd name="T44" fmla="*/ 44 w 44"/>
                <a:gd name="T45" fmla="*/ 18 h 56"/>
                <a:gd name="T46" fmla="*/ 38 w 44"/>
                <a:gd name="T47" fmla="*/ 13 h 56"/>
                <a:gd name="T48" fmla="*/ 38 w 44"/>
                <a:gd name="T49" fmla="*/ 13 h 56"/>
                <a:gd name="T50" fmla="*/ 34 w 44"/>
                <a:gd name="T51" fmla="*/ 14 h 56"/>
                <a:gd name="T52" fmla="*/ 34 w 44"/>
                <a:gd name="T53" fmla="*/ 14 h 56"/>
                <a:gd name="T54" fmla="*/ 20 w 44"/>
                <a:gd name="T55" fmla="*/ 12 h 56"/>
                <a:gd name="T56" fmla="*/ 14 w 44"/>
                <a:gd name="T57" fmla="*/ 14 h 56"/>
                <a:gd name="T58" fmla="*/ 21 w 44"/>
                <a:gd name="T59" fmla="*/ 10 h 56"/>
                <a:gd name="T60" fmla="*/ 14 w 44"/>
                <a:gd name="T61" fmla="*/ 3 h 56"/>
                <a:gd name="T62" fmla="*/ 7 w 44"/>
                <a:gd name="T63" fmla="*/ 8 h 56"/>
                <a:gd name="T64" fmla="*/ 14 w 44"/>
                <a:gd name="T65" fmla="*/ 45 h 56"/>
                <a:gd name="T66" fmla="*/ 16 w 44"/>
                <a:gd name="T67" fmla="*/ 42 h 56"/>
                <a:gd name="T68" fmla="*/ 15 w 44"/>
                <a:gd name="T69" fmla="*/ 44 h 56"/>
                <a:gd name="T70" fmla="*/ 18 w 44"/>
                <a:gd name="T71" fmla="*/ 45 h 56"/>
                <a:gd name="T72" fmla="*/ 21 w 44"/>
                <a:gd name="T73" fmla="*/ 44 h 56"/>
                <a:gd name="T74" fmla="*/ 22 w 44"/>
                <a:gd name="T75" fmla="*/ 40 h 56"/>
                <a:gd name="T76" fmla="*/ 20 w 44"/>
                <a:gd name="T77" fmla="*/ 46 h 56"/>
                <a:gd name="T78" fmla="*/ 16 w 44"/>
                <a:gd name="T79" fmla="*/ 46 h 56"/>
                <a:gd name="T80" fmla="*/ 14 w 44"/>
                <a:gd name="T8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6">
                  <a:moveTo>
                    <a:pt x="8" y="13"/>
                  </a:moveTo>
                  <a:cubicBezTo>
                    <a:pt x="8" y="15"/>
                    <a:pt x="8" y="16"/>
                    <a:pt x="9" y="18"/>
                  </a:cubicBezTo>
                  <a:cubicBezTo>
                    <a:pt x="9" y="20"/>
                    <a:pt x="9" y="20"/>
                    <a:pt x="9" y="20"/>
                  </a:cubicBezTo>
                  <a:cubicBezTo>
                    <a:pt x="9" y="21"/>
                    <a:pt x="9" y="22"/>
                    <a:pt x="9" y="23"/>
                  </a:cubicBezTo>
                  <a:cubicBezTo>
                    <a:pt x="9" y="25"/>
                    <a:pt x="9" y="27"/>
                    <a:pt x="7" y="28"/>
                  </a:cubicBezTo>
                  <a:cubicBezTo>
                    <a:pt x="6" y="30"/>
                    <a:pt x="4" y="31"/>
                    <a:pt x="3" y="31"/>
                  </a:cubicBezTo>
                  <a:cubicBezTo>
                    <a:pt x="2" y="32"/>
                    <a:pt x="1" y="32"/>
                    <a:pt x="0" y="32"/>
                  </a:cubicBezTo>
                  <a:cubicBezTo>
                    <a:pt x="0" y="34"/>
                    <a:pt x="1" y="36"/>
                    <a:pt x="2" y="39"/>
                  </a:cubicBezTo>
                  <a:cubicBezTo>
                    <a:pt x="2" y="41"/>
                    <a:pt x="3" y="43"/>
                    <a:pt x="4" y="45"/>
                  </a:cubicBezTo>
                  <a:cubicBezTo>
                    <a:pt x="5" y="45"/>
                    <a:pt x="5" y="45"/>
                    <a:pt x="6" y="45"/>
                  </a:cubicBezTo>
                  <a:cubicBezTo>
                    <a:pt x="7" y="46"/>
                    <a:pt x="9" y="46"/>
                    <a:pt x="10" y="47"/>
                  </a:cubicBezTo>
                  <a:cubicBezTo>
                    <a:pt x="11" y="48"/>
                    <a:pt x="12" y="49"/>
                    <a:pt x="13" y="51"/>
                  </a:cubicBezTo>
                  <a:cubicBezTo>
                    <a:pt x="14" y="52"/>
                    <a:pt x="15" y="54"/>
                    <a:pt x="15" y="55"/>
                  </a:cubicBezTo>
                  <a:cubicBezTo>
                    <a:pt x="17" y="56"/>
                    <a:pt x="19" y="56"/>
                    <a:pt x="21" y="56"/>
                  </a:cubicBezTo>
                  <a:cubicBezTo>
                    <a:pt x="23" y="56"/>
                    <a:pt x="24" y="56"/>
                    <a:pt x="26" y="55"/>
                  </a:cubicBezTo>
                  <a:cubicBezTo>
                    <a:pt x="27" y="54"/>
                    <a:pt x="27" y="53"/>
                    <a:pt x="27" y="51"/>
                  </a:cubicBezTo>
                  <a:cubicBezTo>
                    <a:pt x="28" y="48"/>
                    <a:pt x="28" y="45"/>
                    <a:pt x="28" y="42"/>
                  </a:cubicBezTo>
                  <a:cubicBezTo>
                    <a:pt x="28" y="41"/>
                    <a:pt x="28" y="40"/>
                    <a:pt x="28" y="38"/>
                  </a:cubicBezTo>
                  <a:cubicBezTo>
                    <a:pt x="27" y="38"/>
                    <a:pt x="27" y="37"/>
                    <a:pt x="27" y="36"/>
                  </a:cubicBezTo>
                  <a:cubicBezTo>
                    <a:pt x="25" y="37"/>
                    <a:pt x="23" y="37"/>
                    <a:pt x="21" y="37"/>
                  </a:cubicBezTo>
                  <a:cubicBezTo>
                    <a:pt x="18" y="37"/>
                    <a:pt x="16" y="37"/>
                    <a:pt x="14" y="37"/>
                  </a:cubicBezTo>
                  <a:cubicBezTo>
                    <a:pt x="13" y="37"/>
                    <a:pt x="11" y="37"/>
                    <a:pt x="10" y="37"/>
                  </a:cubicBezTo>
                  <a:cubicBezTo>
                    <a:pt x="10" y="37"/>
                    <a:pt x="9" y="38"/>
                    <a:pt x="9" y="38"/>
                  </a:cubicBezTo>
                  <a:cubicBezTo>
                    <a:pt x="8" y="38"/>
                    <a:pt x="8" y="38"/>
                    <a:pt x="7" y="38"/>
                  </a:cubicBezTo>
                  <a:cubicBezTo>
                    <a:pt x="7" y="38"/>
                    <a:pt x="7" y="38"/>
                    <a:pt x="7" y="38"/>
                  </a:cubicBezTo>
                  <a:cubicBezTo>
                    <a:pt x="8" y="37"/>
                    <a:pt x="9" y="37"/>
                    <a:pt x="10" y="37"/>
                  </a:cubicBezTo>
                  <a:cubicBezTo>
                    <a:pt x="11" y="36"/>
                    <a:pt x="12" y="36"/>
                    <a:pt x="14" y="36"/>
                  </a:cubicBezTo>
                  <a:cubicBezTo>
                    <a:pt x="16" y="35"/>
                    <a:pt x="18" y="35"/>
                    <a:pt x="20" y="35"/>
                  </a:cubicBezTo>
                  <a:cubicBezTo>
                    <a:pt x="27" y="34"/>
                    <a:pt x="27" y="34"/>
                    <a:pt x="27" y="34"/>
                  </a:cubicBezTo>
                  <a:cubicBezTo>
                    <a:pt x="28" y="34"/>
                    <a:pt x="29" y="34"/>
                    <a:pt x="29" y="34"/>
                  </a:cubicBezTo>
                  <a:cubicBezTo>
                    <a:pt x="30" y="34"/>
                    <a:pt x="30" y="33"/>
                    <a:pt x="30" y="33"/>
                  </a:cubicBezTo>
                  <a:cubicBezTo>
                    <a:pt x="31" y="32"/>
                    <a:pt x="31" y="31"/>
                    <a:pt x="31" y="30"/>
                  </a:cubicBezTo>
                  <a:cubicBezTo>
                    <a:pt x="31" y="27"/>
                    <a:pt x="31" y="25"/>
                    <a:pt x="30" y="23"/>
                  </a:cubicBezTo>
                  <a:cubicBezTo>
                    <a:pt x="29" y="22"/>
                    <a:pt x="29" y="21"/>
                    <a:pt x="28" y="20"/>
                  </a:cubicBezTo>
                  <a:cubicBezTo>
                    <a:pt x="27" y="20"/>
                    <a:pt x="26" y="19"/>
                    <a:pt x="25" y="19"/>
                  </a:cubicBezTo>
                  <a:cubicBezTo>
                    <a:pt x="23" y="18"/>
                    <a:pt x="21" y="17"/>
                    <a:pt x="18" y="17"/>
                  </a:cubicBezTo>
                  <a:cubicBezTo>
                    <a:pt x="16" y="17"/>
                    <a:pt x="14" y="16"/>
                    <a:pt x="11" y="16"/>
                  </a:cubicBezTo>
                  <a:cubicBezTo>
                    <a:pt x="11" y="16"/>
                    <a:pt x="11" y="16"/>
                    <a:pt x="11" y="16"/>
                  </a:cubicBezTo>
                  <a:cubicBezTo>
                    <a:pt x="16" y="16"/>
                    <a:pt x="21" y="15"/>
                    <a:pt x="26" y="17"/>
                  </a:cubicBezTo>
                  <a:cubicBezTo>
                    <a:pt x="27" y="17"/>
                    <a:pt x="28" y="18"/>
                    <a:pt x="29" y="19"/>
                  </a:cubicBezTo>
                  <a:cubicBezTo>
                    <a:pt x="30" y="19"/>
                    <a:pt x="31" y="20"/>
                    <a:pt x="31" y="21"/>
                  </a:cubicBezTo>
                  <a:cubicBezTo>
                    <a:pt x="31" y="21"/>
                    <a:pt x="31" y="21"/>
                    <a:pt x="31" y="21"/>
                  </a:cubicBezTo>
                  <a:cubicBezTo>
                    <a:pt x="34" y="22"/>
                    <a:pt x="37" y="23"/>
                    <a:pt x="40" y="23"/>
                  </a:cubicBezTo>
                  <a:cubicBezTo>
                    <a:pt x="41" y="22"/>
                    <a:pt x="43" y="22"/>
                    <a:pt x="44" y="21"/>
                  </a:cubicBezTo>
                  <a:cubicBezTo>
                    <a:pt x="44" y="20"/>
                    <a:pt x="44" y="20"/>
                    <a:pt x="44" y="20"/>
                  </a:cubicBezTo>
                  <a:cubicBezTo>
                    <a:pt x="44" y="19"/>
                    <a:pt x="44" y="19"/>
                    <a:pt x="44" y="18"/>
                  </a:cubicBezTo>
                  <a:cubicBezTo>
                    <a:pt x="42" y="17"/>
                    <a:pt x="42" y="17"/>
                    <a:pt x="42" y="17"/>
                  </a:cubicBezTo>
                  <a:cubicBezTo>
                    <a:pt x="41" y="15"/>
                    <a:pt x="40" y="14"/>
                    <a:pt x="38" y="13"/>
                  </a:cubicBezTo>
                  <a:cubicBezTo>
                    <a:pt x="38" y="12"/>
                    <a:pt x="38" y="12"/>
                    <a:pt x="38" y="12"/>
                  </a:cubicBezTo>
                  <a:cubicBezTo>
                    <a:pt x="38" y="13"/>
                    <a:pt x="38" y="13"/>
                    <a:pt x="38" y="13"/>
                  </a:cubicBezTo>
                  <a:cubicBezTo>
                    <a:pt x="37" y="13"/>
                    <a:pt x="36" y="14"/>
                    <a:pt x="35" y="14"/>
                  </a:cubicBezTo>
                  <a:cubicBezTo>
                    <a:pt x="34" y="14"/>
                    <a:pt x="34" y="14"/>
                    <a:pt x="34" y="14"/>
                  </a:cubicBezTo>
                  <a:cubicBezTo>
                    <a:pt x="34" y="14"/>
                    <a:pt x="34" y="14"/>
                    <a:pt x="34" y="14"/>
                  </a:cubicBezTo>
                  <a:cubicBezTo>
                    <a:pt x="34" y="14"/>
                    <a:pt x="34" y="14"/>
                    <a:pt x="34" y="14"/>
                  </a:cubicBezTo>
                  <a:cubicBezTo>
                    <a:pt x="32" y="13"/>
                    <a:pt x="30" y="13"/>
                    <a:pt x="27" y="12"/>
                  </a:cubicBezTo>
                  <a:cubicBezTo>
                    <a:pt x="25" y="12"/>
                    <a:pt x="23" y="12"/>
                    <a:pt x="20" y="12"/>
                  </a:cubicBezTo>
                  <a:cubicBezTo>
                    <a:pt x="18" y="12"/>
                    <a:pt x="16" y="13"/>
                    <a:pt x="14" y="14"/>
                  </a:cubicBezTo>
                  <a:cubicBezTo>
                    <a:pt x="14" y="14"/>
                    <a:pt x="14" y="14"/>
                    <a:pt x="14" y="14"/>
                  </a:cubicBezTo>
                  <a:cubicBezTo>
                    <a:pt x="15" y="12"/>
                    <a:pt x="18" y="11"/>
                    <a:pt x="20" y="10"/>
                  </a:cubicBezTo>
                  <a:cubicBezTo>
                    <a:pt x="21" y="10"/>
                    <a:pt x="21" y="10"/>
                    <a:pt x="21" y="10"/>
                  </a:cubicBezTo>
                  <a:cubicBezTo>
                    <a:pt x="21" y="9"/>
                    <a:pt x="20" y="8"/>
                    <a:pt x="19" y="7"/>
                  </a:cubicBezTo>
                  <a:cubicBezTo>
                    <a:pt x="18" y="5"/>
                    <a:pt x="16" y="4"/>
                    <a:pt x="14" y="3"/>
                  </a:cubicBezTo>
                  <a:cubicBezTo>
                    <a:pt x="12" y="2"/>
                    <a:pt x="9" y="1"/>
                    <a:pt x="6" y="0"/>
                  </a:cubicBezTo>
                  <a:cubicBezTo>
                    <a:pt x="6" y="3"/>
                    <a:pt x="7" y="6"/>
                    <a:pt x="7" y="8"/>
                  </a:cubicBezTo>
                  <a:lnTo>
                    <a:pt x="8" y="13"/>
                  </a:lnTo>
                  <a:close/>
                  <a:moveTo>
                    <a:pt x="14" y="45"/>
                  </a:moveTo>
                  <a:cubicBezTo>
                    <a:pt x="14" y="44"/>
                    <a:pt x="14" y="44"/>
                    <a:pt x="15" y="44"/>
                  </a:cubicBezTo>
                  <a:cubicBezTo>
                    <a:pt x="15" y="43"/>
                    <a:pt x="16" y="43"/>
                    <a:pt x="16" y="42"/>
                  </a:cubicBezTo>
                  <a:cubicBezTo>
                    <a:pt x="16" y="43"/>
                    <a:pt x="16" y="43"/>
                    <a:pt x="16" y="43"/>
                  </a:cubicBezTo>
                  <a:cubicBezTo>
                    <a:pt x="16" y="43"/>
                    <a:pt x="15" y="44"/>
                    <a:pt x="15" y="44"/>
                  </a:cubicBezTo>
                  <a:cubicBezTo>
                    <a:pt x="15" y="44"/>
                    <a:pt x="15" y="45"/>
                    <a:pt x="15" y="45"/>
                  </a:cubicBezTo>
                  <a:cubicBezTo>
                    <a:pt x="16" y="45"/>
                    <a:pt x="17" y="45"/>
                    <a:pt x="18" y="45"/>
                  </a:cubicBezTo>
                  <a:cubicBezTo>
                    <a:pt x="19" y="45"/>
                    <a:pt x="20" y="45"/>
                    <a:pt x="20" y="44"/>
                  </a:cubicBezTo>
                  <a:cubicBezTo>
                    <a:pt x="20" y="44"/>
                    <a:pt x="20" y="44"/>
                    <a:pt x="21" y="44"/>
                  </a:cubicBezTo>
                  <a:cubicBezTo>
                    <a:pt x="21" y="43"/>
                    <a:pt x="22" y="41"/>
                    <a:pt x="22" y="40"/>
                  </a:cubicBezTo>
                  <a:cubicBezTo>
                    <a:pt x="22" y="40"/>
                    <a:pt x="22" y="40"/>
                    <a:pt x="22" y="40"/>
                  </a:cubicBezTo>
                  <a:cubicBezTo>
                    <a:pt x="22" y="41"/>
                    <a:pt x="22" y="43"/>
                    <a:pt x="22" y="44"/>
                  </a:cubicBezTo>
                  <a:cubicBezTo>
                    <a:pt x="22" y="45"/>
                    <a:pt x="21" y="45"/>
                    <a:pt x="20" y="46"/>
                  </a:cubicBezTo>
                  <a:cubicBezTo>
                    <a:pt x="20" y="46"/>
                    <a:pt x="19" y="46"/>
                    <a:pt x="18" y="46"/>
                  </a:cubicBezTo>
                  <a:cubicBezTo>
                    <a:pt x="18" y="46"/>
                    <a:pt x="17" y="46"/>
                    <a:pt x="16" y="46"/>
                  </a:cubicBezTo>
                  <a:cubicBezTo>
                    <a:pt x="15" y="46"/>
                    <a:pt x="15" y="46"/>
                    <a:pt x="14" y="46"/>
                  </a:cubicBezTo>
                  <a:cubicBezTo>
                    <a:pt x="14" y="46"/>
                    <a:pt x="14" y="45"/>
                    <a:pt x="14"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24">
              <a:extLst>
                <a:ext uri="{FF2B5EF4-FFF2-40B4-BE49-F238E27FC236}">
                  <a16:creationId xmlns:a16="http://schemas.microsoft.com/office/drawing/2014/main" id="{B1482E1B-52D5-409A-88D7-CED032397063}"/>
                </a:ext>
              </a:extLst>
            </p:cNvPr>
            <p:cNvSpPr/>
            <p:nvPr/>
          </p:nvSpPr>
          <p:spPr bwMode="auto">
            <a:xfrm>
              <a:off x="3284" y="675"/>
              <a:ext cx="2" cy="5"/>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5">
              <a:extLst>
                <a:ext uri="{FF2B5EF4-FFF2-40B4-BE49-F238E27FC236}">
                  <a16:creationId xmlns:a16="http://schemas.microsoft.com/office/drawing/2014/main" id="{1D433193-AB88-4D80-B995-2DB2C39DE8D4}"/>
                </a:ext>
              </a:extLst>
            </p:cNvPr>
            <p:cNvSpPr/>
            <p:nvPr/>
          </p:nvSpPr>
          <p:spPr bwMode="auto">
            <a:xfrm flipH="1">
              <a:off x="3252" y="6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6">
              <a:extLst>
                <a:ext uri="{FF2B5EF4-FFF2-40B4-BE49-F238E27FC236}">
                  <a16:creationId xmlns:a16="http://schemas.microsoft.com/office/drawing/2014/main" id="{092F8389-951D-4249-A54E-A6A839EDA72B}"/>
                </a:ext>
              </a:extLst>
            </p:cNvPr>
            <p:cNvSpPr/>
            <p:nvPr/>
          </p:nvSpPr>
          <p:spPr bwMode="auto">
            <a:xfrm>
              <a:off x="3279" y="576"/>
              <a:ext cx="29" cy="41"/>
            </a:xfrm>
            <a:custGeom>
              <a:avLst/>
              <a:gdLst>
                <a:gd name="T0" fmla="*/ 9 w 12"/>
                <a:gd name="T1" fmla="*/ 17 h 17"/>
                <a:gd name="T2" fmla="*/ 11 w 12"/>
                <a:gd name="T3" fmla="*/ 17 h 17"/>
                <a:gd name="T4" fmla="*/ 12 w 12"/>
                <a:gd name="T5" fmla="*/ 17 h 17"/>
                <a:gd name="T6" fmla="*/ 12 w 12"/>
                <a:gd name="T7" fmla="*/ 16 h 17"/>
                <a:gd name="T8" fmla="*/ 10 w 12"/>
                <a:gd name="T9" fmla="*/ 8 h 17"/>
                <a:gd name="T10" fmla="*/ 6 w 12"/>
                <a:gd name="T11" fmla="*/ 3 h 17"/>
                <a:gd name="T12" fmla="*/ 1 w 12"/>
                <a:gd name="T13" fmla="*/ 0 h 17"/>
                <a:gd name="T14" fmla="*/ 0 w 12"/>
                <a:gd name="T15" fmla="*/ 3 h 17"/>
                <a:gd name="T16" fmla="*/ 1 w 12"/>
                <a:gd name="T17" fmla="*/ 8 h 17"/>
                <a:gd name="T18" fmla="*/ 6 w 12"/>
                <a:gd name="T19" fmla="*/ 12 h 17"/>
                <a:gd name="T20" fmla="*/ 8 w 12"/>
                <a:gd name="T21" fmla="*/ 15 h 17"/>
                <a:gd name="T22" fmla="*/ 9 w 1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9" y="17"/>
                  </a:moveTo>
                  <a:cubicBezTo>
                    <a:pt x="10" y="17"/>
                    <a:pt x="11" y="17"/>
                    <a:pt x="11" y="17"/>
                  </a:cubicBezTo>
                  <a:cubicBezTo>
                    <a:pt x="11" y="17"/>
                    <a:pt x="12" y="17"/>
                    <a:pt x="12" y="17"/>
                  </a:cubicBezTo>
                  <a:cubicBezTo>
                    <a:pt x="12" y="16"/>
                    <a:pt x="12" y="16"/>
                    <a:pt x="12" y="16"/>
                  </a:cubicBezTo>
                  <a:cubicBezTo>
                    <a:pt x="12" y="13"/>
                    <a:pt x="11" y="11"/>
                    <a:pt x="10" y="8"/>
                  </a:cubicBezTo>
                  <a:cubicBezTo>
                    <a:pt x="9" y="6"/>
                    <a:pt x="8" y="5"/>
                    <a:pt x="6" y="3"/>
                  </a:cubicBezTo>
                  <a:cubicBezTo>
                    <a:pt x="4" y="2"/>
                    <a:pt x="2" y="1"/>
                    <a:pt x="1" y="0"/>
                  </a:cubicBezTo>
                  <a:cubicBezTo>
                    <a:pt x="0" y="1"/>
                    <a:pt x="0" y="2"/>
                    <a:pt x="0" y="3"/>
                  </a:cubicBezTo>
                  <a:cubicBezTo>
                    <a:pt x="0" y="5"/>
                    <a:pt x="0" y="6"/>
                    <a:pt x="1" y="8"/>
                  </a:cubicBezTo>
                  <a:cubicBezTo>
                    <a:pt x="3" y="9"/>
                    <a:pt x="5" y="11"/>
                    <a:pt x="6" y="12"/>
                  </a:cubicBezTo>
                  <a:cubicBezTo>
                    <a:pt x="7" y="13"/>
                    <a:pt x="8" y="14"/>
                    <a:pt x="8" y="15"/>
                  </a:cubicBezTo>
                  <a:cubicBezTo>
                    <a:pt x="9" y="16"/>
                    <a:pt x="9"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27">
              <a:extLst>
                <a:ext uri="{FF2B5EF4-FFF2-40B4-BE49-F238E27FC236}">
                  <a16:creationId xmlns:a16="http://schemas.microsoft.com/office/drawing/2014/main" id="{B766A61C-B84A-4596-9754-AA264BAF9861}"/>
                </a:ext>
              </a:extLst>
            </p:cNvPr>
            <p:cNvSpPr/>
            <p:nvPr/>
          </p:nvSpPr>
          <p:spPr bwMode="auto">
            <a:xfrm>
              <a:off x="3137" y="552"/>
              <a:ext cx="125" cy="215"/>
            </a:xfrm>
            <a:custGeom>
              <a:avLst/>
              <a:gdLst>
                <a:gd name="T0" fmla="*/ 51 w 52"/>
                <a:gd name="T1" fmla="*/ 83 h 89"/>
                <a:gd name="T2" fmla="*/ 52 w 52"/>
                <a:gd name="T3" fmla="*/ 79 h 89"/>
                <a:gd name="T4" fmla="*/ 46 w 52"/>
                <a:gd name="T5" fmla="*/ 76 h 89"/>
                <a:gd name="T6" fmla="*/ 38 w 52"/>
                <a:gd name="T7" fmla="*/ 80 h 89"/>
                <a:gd name="T8" fmla="*/ 46 w 52"/>
                <a:gd name="T9" fmla="*/ 71 h 89"/>
                <a:gd name="T10" fmla="*/ 38 w 52"/>
                <a:gd name="T11" fmla="*/ 62 h 89"/>
                <a:gd name="T12" fmla="*/ 30 w 52"/>
                <a:gd name="T13" fmla="*/ 59 h 89"/>
                <a:gd name="T14" fmla="*/ 33 w 52"/>
                <a:gd name="T15" fmla="*/ 54 h 89"/>
                <a:gd name="T16" fmla="*/ 31 w 52"/>
                <a:gd name="T17" fmla="*/ 44 h 89"/>
                <a:gd name="T18" fmla="*/ 30 w 52"/>
                <a:gd name="T19" fmla="*/ 38 h 89"/>
                <a:gd name="T20" fmla="*/ 22 w 52"/>
                <a:gd name="T21" fmla="*/ 35 h 89"/>
                <a:gd name="T22" fmla="*/ 24 w 52"/>
                <a:gd name="T23" fmla="*/ 31 h 89"/>
                <a:gd name="T24" fmla="*/ 25 w 52"/>
                <a:gd name="T25" fmla="*/ 20 h 89"/>
                <a:gd name="T26" fmla="*/ 25 w 52"/>
                <a:gd name="T27" fmla="*/ 20 h 89"/>
                <a:gd name="T28" fmla="*/ 21 w 52"/>
                <a:gd name="T29" fmla="*/ 17 h 89"/>
                <a:gd name="T30" fmla="*/ 28 w 52"/>
                <a:gd name="T31" fmla="*/ 17 h 89"/>
                <a:gd name="T32" fmla="*/ 25 w 52"/>
                <a:gd name="T33" fmla="*/ 26 h 89"/>
                <a:gd name="T34" fmla="*/ 31 w 52"/>
                <a:gd name="T35" fmla="*/ 37 h 89"/>
                <a:gd name="T36" fmla="*/ 33 w 52"/>
                <a:gd name="T37" fmla="*/ 43 h 89"/>
                <a:gd name="T38" fmla="*/ 33 w 52"/>
                <a:gd name="T39" fmla="*/ 46 h 89"/>
                <a:gd name="T40" fmla="*/ 39 w 52"/>
                <a:gd name="T41" fmla="*/ 42 h 89"/>
                <a:gd name="T42" fmla="*/ 39 w 52"/>
                <a:gd name="T43" fmla="*/ 33 h 89"/>
                <a:gd name="T44" fmla="*/ 36 w 52"/>
                <a:gd name="T45" fmla="*/ 14 h 89"/>
                <a:gd name="T46" fmla="*/ 34 w 52"/>
                <a:gd name="T47" fmla="*/ 12 h 89"/>
                <a:gd name="T48" fmla="*/ 30 w 52"/>
                <a:gd name="T49" fmla="*/ 9 h 89"/>
                <a:gd name="T50" fmla="*/ 21 w 52"/>
                <a:gd name="T51" fmla="*/ 9 h 89"/>
                <a:gd name="T52" fmla="*/ 15 w 52"/>
                <a:gd name="T53" fmla="*/ 12 h 89"/>
                <a:gd name="T54" fmla="*/ 11 w 52"/>
                <a:gd name="T55" fmla="*/ 10 h 89"/>
                <a:gd name="T56" fmla="*/ 9 w 52"/>
                <a:gd name="T57" fmla="*/ 1 h 89"/>
                <a:gd name="T58" fmla="*/ 5 w 52"/>
                <a:gd name="T59" fmla="*/ 1 h 89"/>
                <a:gd name="T60" fmla="*/ 6 w 52"/>
                <a:gd name="T61" fmla="*/ 10 h 89"/>
                <a:gd name="T62" fmla="*/ 3 w 52"/>
                <a:gd name="T63" fmla="*/ 18 h 89"/>
                <a:gd name="T64" fmla="*/ 3 w 52"/>
                <a:gd name="T65" fmla="*/ 19 h 89"/>
                <a:gd name="T66" fmla="*/ 3 w 52"/>
                <a:gd name="T67" fmla="*/ 19 h 89"/>
                <a:gd name="T68" fmla="*/ 5 w 52"/>
                <a:gd name="T69" fmla="*/ 19 h 89"/>
                <a:gd name="T70" fmla="*/ 5 w 52"/>
                <a:gd name="T71" fmla="*/ 20 h 89"/>
                <a:gd name="T72" fmla="*/ 3 w 52"/>
                <a:gd name="T73" fmla="*/ 22 h 89"/>
                <a:gd name="T74" fmla="*/ 1 w 52"/>
                <a:gd name="T75" fmla="*/ 27 h 89"/>
                <a:gd name="T76" fmla="*/ 6 w 52"/>
                <a:gd name="T77" fmla="*/ 29 h 89"/>
                <a:gd name="T78" fmla="*/ 14 w 52"/>
                <a:gd name="T79" fmla="*/ 32 h 89"/>
                <a:gd name="T80" fmla="*/ 14 w 52"/>
                <a:gd name="T81" fmla="*/ 33 h 89"/>
                <a:gd name="T82" fmla="*/ 17 w 52"/>
                <a:gd name="T83" fmla="*/ 39 h 89"/>
                <a:gd name="T84" fmla="*/ 16 w 52"/>
                <a:gd name="T85" fmla="*/ 46 h 89"/>
                <a:gd name="T86" fmla="*/ 17 w 52"/>
                <a:gd name="T87" fmla="*/ 47 h 89"/>
                <a:gd name="T88" fmla="*/ 28 w 52"/>
                <a:gd name="T89" fmla="*/ 58 h 89"/>
                <a:gd name="T90" fmla="*/ 22 w 52"/>
                <a:gd name="T91" fmla="*/ 55 h 89"/>
                <a:gd name="T92" fmla="*/ 20 w 52"/>
                <a:gd name="T93" fmla="*/ 76 h 89"/>
                <a:gd name="T94" fmla="*/ 22 w 52"/>
                <a:gd name="T95" fmla="*/ 78 h 89"/>
                <a:gd name="T96" fmla="*/ 25 w 52"/>
                <a:gd name="T97" fmla="*/ 81 h 89"/>
                <a:gd name="T98" fmla="*/ 32 w 52"/>
                <a:gd name="T99" fmla="*/ 89 h 89"/>
                <a:gd name="T100" fmla="*/ 48 w 52"/>
                <a:gd name="T10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89">
                  <a:moveTo>
                    <a:pt x="48" y="85"/>
                  </a:moveTo>
                  <a:cubicBezTo>
                    <a:pt x="49" y="85"/>
                    <a:pt x="50" y="84"/>
                    <a:pt x="51" y="83"/>
                  </a:cubicBezTo>
                  <a:cubicBezTo>
                    <a:pt x="51" y="83"/>
                    <a:pt x="52" y="82"/>
                    <a:pt x="52" y="81"/>
                  </a:cubicBezTo>
                  <a:cubicBezTo>
                    <a:pt x="52" y="81"/>
                    <a:pt x="52" y="80"/>
                    <a:pt x="52" y="79"/>
                  </a:cubicBezTo>
                  <a:cubicBezTo>
                    <a:pt x="51" y="78"/>
                    <a:pt x="49" y="76"/>
                    <a:pt x="47" y="75"/>
                  </a:cubicBezTo>
                  <a:cubicBezTo>
                    <a:pt x="47" y="75"/>
                    <a:pt x="47" y="76"/>
                    <a:pt x="46" y="76"/>
                  </a:cubicBezTo>
                  <a:cubicBezTo>
                    <a:pt x="44" y="79"/>
                    <a:pt x="41" y="80"/>
                    <a:pt x="38" y="80"/>
                  </a:cubicBezTo>
                  <a:cubicBezTo>
                    <a:pt x="38" y="80"/>
                    <a:pt x="38" y="80"/>
                    <a:pt x="38" y="80"/>
                  </a:cubicBezTo>
                  <a:cubicBezTo>
                    <a:pt x="41" y="79"/>
                    <a:pt x="43" y="77"/>
                    <a:pt x="45" y="75"/>
                  </a:cubicBezTo>
                  <a:cubicBezTo>
                    <a:pt x="46" y="74"/>
                    <a:pt x="46" y="72"/>
                    <a:pt x="46" y="71"/>
                  </a:cubicBezTo>
                  <a:cubicBezTo>
                    <a:pt x="46" y="70"/>
                    <a:pt x="45" y="68"/>
                    <a:pt x="44" y="67"/>
                  </a:cubicBezTo>
                  <a:cubicBezTo>
                    <a:pt x="43" y="65"/>
                    <a:pt x="40" y="63"/>
                    <a:pt x="38" y="62"/>
                  </a:cubicBezTo>
                  <a:cubicBezTo>
                    <a:pt x="35" y="60"/>
                    <a:pt x="33" y="60"/>
                    <a:pt x="30" y="59"/>
                  </a:cubicBezTo>
                  <a:cubicBezTo>
                    <a:pt x="30" y="59"/>
                    <a:pt x="30" y="59"/>
                    <a:pt x="30" y="59"/>
                  </a:cubicBezTo>
                  <a:cubicBezTo>
                    <a:pt x="32" y="59"/>
                    <a:pt x="34" y="59"/>
                    <a:pt x="36" y="59"/>
                  </a:cubicBezTo>
                  <a:cubicBezTo>
                    <a:pt x="35" y="58"/>
                    <a:pt x="34" y="56"/>
                    <a:pt x="33" y="54"/>
                  </a:cubicBezTo>
                  <a:cubicBezTo>
                    <a:pt x="32" y="52"/>
                    <a:pt x="31" y="49"/>
                    <a:pt x="31" y="46"/>
                  </a:cubicBezTo>
                  <a:cubicBezTo>
                    <a:pt x="31" y="46"/>
                    <a:pt x="31" y="45"/>
                    <a:pt x="31" y="44"/>
                  </a:cubicBezTo>
                  <a:cubicBezTo>
                    <a:pt x="31" y="43"/>
                    <a:pt x="31" y="43"/>
                    <a:pt x="31" y="42"/>
                  </a:cubicBezTo>
                  <a:cubicBezTo>
                    <a:pt x="31" y="41"/>
                    <a:pt x="31" y="39"/>
                    <a:pt x="30" y="38"/>
                  </a:cubicBezTo>
                  <a:cubicBezTo>
                    <a:pt x="28" y="36"/>
                    <a:pt x="25" y="35"/>
                    <a:pt x="22" y="35"/>
                  </a:cubicBezTo>
                  <a:cubicBezTo>
                    <a:pt x="22" y="35"/>
                    <a:pt x="22" y="35"/>
                    <a:pt x="22" y="35"/>
                  </a:cubicBezTo>
                  <a:cubicBezTo>
                    <a:pt x="23" y="35"/>
                    <a:pt x="24" y="35"/>
                    <a:pt x="24" y="35"/>
                  </a:cubicBezTo>
                  <a:cubicBezTo>
                    <a:pt x="24" y="33"/>
                    <a:pt x="24" y="32"/>
                    <a:pt x="24" y="31"/>
                  </a:cubicBezTo>
                  <a:cubicBezTo>
                    <a:pt x="24" y="29"/>
                    <a:pt x="24" y="27"/>
                    <a:pt x="24" y="26"/>
                  </a:cubicBezTo>
                  <a:cubicBezTo>
                    <a:pt x="24" y="24"/>
                    <a:pt x="24" y="22"/>
                    <a:pt x="25" y="20"/>
                  </a:cubicBezTo>
                  <a:cubicBezTo>
                    <a:pt x="25" y="20"/>
                    <a:pt x="25" y="20"/>
                    <a:pt x="25" y="20"/>
                  </a:cubicBezTo>
                  <a:cubicBezTo>
                    <a:pt x="25" y="20"/>
                    <a:pt x="25" y="20"/>
                    <a:pt x="25" y="20"/>
                  </a:cubicBezTo>
                  <a:cubicBezTo>
                    <a:pt x="24" y="19"/>
                    <a:pt x="24" y="18"/>
                    <a:pt x="23" y="18"/>
                  </a:cubicBezTo>
                  <a:cubicBezTo>
                    <a:pt x="22" y="17"/>
                    <a:pt x="22" y="17"/>
                    <a:pt x="21" y="17"/>
                  </a:cubicBezTo>
                  <a:cubicBezTo>
                    <a:pt x="22" y="17"/>
                    <a:pt x="24" y="18"/>
                    <a:pt x="25" y="19"/>
                  </a:cubicBezTo>
                  <a:cubicBezTo>
                    <a:pt x="25" y="18"/>
                    <a:pt x="26" y="17"/>
                    <a:pt x="28" y="17"/>
                  </a:cubicBezTo>
                  <a:cubicBezTo>
                    <a:pt x="26" y="17"/>
                    <a:pt x="25" y="19"/>
                    <a:pt x="25" y="21"/>
                  </a:cubicBezTo>
                  <a:cubicBezTo>
                    <a:pt x="25" y="22"/>
                    <a:pt x="25" y="24"/>
                    <a:pt x="25" y="26"/>
                  </a:cubicBezTo>
                  <a:cubicBezTo>
                    <a:pt x="25" y="29"/>
                    <a:pt x="25" y="32"/>
                    <a:pt x="26" y="35"/>
                  </a:cubicBezTo>
                  <a:cubicBezTo>
                    <a:pt x="28" y="35"/>
                    <a:pt x="29" y="36"/>
                    <a:pt x="31" y="37"/>
                  </a:cubicBezTo>
                  <a:cubicBezTo>
                    <a:pt x="32" y="38"/>
                    <a:pt x="33" y="40"/>
                    <a:pt x="33" y="42"/>
                  </a:cubicBezTo>
                  <a:cubicBezTo>
                    <a:pt x="33" y="43"/>
                    <a:pt x="33" y="43"/>
                    <a:pt x="33" y="43"/>
                  </a:cubicBezTo>
                  <a:cubicBezTo>
                    <a:pt x="33" y="44"/>
                    <a:pt x="33" y="44"/>
                    <a:pt x="32" y="44"/>
                  </a:cubicBezTo>
                  <a:cubicBezTo>
                    <a:pt x="32" y="45"/>
                    <a:pt x="32" y="45"/>
                    <a:pt x="33" y="46"/>
                  </a:cubicBezTo>
                  <a:cubicBezTo>
                    <a:pt x="33" y="46"/>
                    <a:pt x="33" y="46"/>
                    <a:pt x="33" y="46"/>
                  </a:cubicBezTo>
                  <a:cubicBezTo>
                    <a:pt x="35" y="46"/>
                    <a:pt x="38" y="44"/>
                    <a:pt x="39" y="42"/>
                  </a:cubicBezTo>
                  <a:cubicBezTo>
                    <a:pt x="40" y="41"/>
                    <a:pt x="40" y="39"/>
                    <a:pt x="40" y="38"/>
                  </a:cubicBezTo>
                  <a:cubicBezTo>
                    <a:pt x="40" y="36"/>
                    <a:pt x="39" y="35"/>
                    <a:pt x="39" y="33"/>
                  </a:cubicBezTo>
                  <a:cubicBezTo>
                    <a:pt x="38" y="27"/>
                    <a:pt x="37" y="21"/>
                    <a:pt x="36" y="14"/>
                  </a:cubicBezTo>
                  <a:cubicBezTo>
                    <a:pt x="36" y="14"/>
                    <a:pt x="36" y="14"/>
                    <a:pt x="36" y="14"/>
                  </a:cubicBezTo>
                  <a:cubicBezTo>
                    <a:pt x="36" y="14"/>
                    <a:pt x="36" y="14"/>
                    <a:pt x="35" y="13"/>
                  </a:cubicBezTo>
                  <a:cubicBezTo>
                    <a:pt x="35" y="13"/>
                    <a:pt x="35" y="13"/>
                    <a:pt x="34" y="12"/>
                  </a:cubicBezTo>
                  <a:cubicBezTo>
                    <a:pt x="34" y="12"/>
                    <a:pt x="33" y="11"/>
                    <a:pt x="32" y="10"/>
                  </a:cubicBezTo>
                  <a:cubicBezTo>
                    <a:pt x="31" y="10"/>
                    <a:pt x="30" y="9"/>
                    <a:pt x="30" y="9"/>
                  </a:cubicBezTo>
                  <a:cubicBezTo>
                    <a:pt x="29" y="8"/>
                    <a:pt x="28" y="8"/>
                    <a:pt x="27" y="8"/>
                  </a:cubicBezTo>
                  <a:cubicBezTo>
                    <a:pt x="25" y="8"/>
                    <a:pt x="23" y="9"/>
                    <a:pt x="21" y="9"/>
                  </a:cubicBezTo>
                  <a:cubicBezTo>
                    <a:pt x="19" y="10"/>
                    <a:pt x="17" y="11"/>
                    <a:pt x="15" y="12"/>
                  </a:cubicBezTo>
                  <a:cubicBezTo>
                    <a:pt x="15" y="12"/>
                    <a:pt x="15" y="12"/>
                    <a:pt x="15" y="12"/>
                  </a:cubicBezTo>
                  <a:cubicBezTo>
                    <a:pt x="15" y="12"/>
                    <a:pt x="15" y="12"/>
                    <a:pt x="15" y="12"/>
                  </a:cubicBezTo>
                  <a:cubicBezTo>
                    <a:pt x="14" y="12"/>
                    <a:pt x="12" y="11"/>
                    <a:pt x="11" y="10"/>
                  </a:cubicBezTo>
                  <a:cubicBezTo>
                    <a:pt x="10" y="9"/>
                    <a:pt x="9" y="8"/>
                    <a:pt x="8" y="6"/>
                  </a:cubicBezTo>
                  <a:cubicBezTo>
                    <a:pt x="8" y="4"/>
                    <a:pt x="8" y="3"/>
                    <a:pt x="9" y="1"/>
                  </a:cubicBezTo>
                  <a:cubicBezTo>
                    <a:pt x="9" y="1"/>
                    <a:pt x="9" y="0"/>
                    <a:pt x="9" y="0"/>
                  </a:cubicBezTo>
                  <a:cubicBezTo>
                    <a:pt x="8" y="0"/>
                    <a:pt x="6" y="0"/>
                    <a:pt x="5" y="1"/>
                  </a:cubicBezTo>
                  <a:cubicBezTo>
                    <a:pt x="6" y="1"/>
                    <a:pt x="6" y="2"/>
                    <a:pt x="6" y="4"/>
                  </a:cubicBezTo>
                  <a:cubicBezTo>
                    <a:pt x="7" y="6"/>
                    <a:pt x="7" y="8"/>
                    <a:pt x="6" y="10"/>
                  </a:cubicBezTo>
                  <a:cubicBezTo>
                    <a:pt x="6" y="13"/>
                    <a:pt x="5" y="15"/>
                    <a:pt x="4" y="16"/>
                  </a:cubicBezTo>
                  <a:cubicBezTo>
                    <a:pt x="4" y="17"/>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20"/>
                  </a:cubicBezTo>
                  <a:cubicBezTo>
                    <a:pt x="4" y="19"/>
                    <a:pt x="4" y="19"/>
                    <a:pt x="5" y="19"/>
                  </a:cubicBezTo>
                  <a:cubicBezTo>
                    <a:pt x="6" y="18"/>
                    <a:pt x="8" y="17"/>
                    <a:pt x="10" y="17"/>
                  </a:cubicBezTo>
                  <a:cubicBezTo>
                    <a:pt x="8" y="17"/>
                    <a:pt x="7" y="18"/>
                    <a:pt x="5" y="20"/>
                  </a:cubicBezTo>
                  <a:cubicBezTo>
                    <a:pt x="4" y="20"/>
                    <a:pt x="4" y="20"/>
                    <a:pt x="3" y="21"/>
                  </a:cubicBezTo>
                  <a:cubicBezTo>
                    <a:pt x="3" y="21"/>
                    <a:pt x="3" y="22"/>
                    <a:pt x="3" y="22"/>
                  </a:cubicBezTo>
                  <a:cubicBezTo>
                    <a:pt x="3" y="23"/>
                    <a:pt x="3" y="24"/>
                    <a:pt x="2" y="24"/>
                  </a:cubicBezTo>
                  <a:cubicBezTo>
                    <a:pt x="2" y="25"/>
                    <a:pt x="1" y="26"/>
                    <a:pt x="1" y="27"/>
                  </a:cubicBezTo>
                  <a:cubicBezTo>
                    <a:pt x="1" y="27"/>
                    <a:pt x="0" y="28"/>
                    <a:pt x="0" y="28"/>
                  </a:cubicBezTo>
                  <a:cubicBezTo>
                    <a:pt x="2" y="28"/>
                    <a:pt x="4" y="28"/>
                    <a:pt x="6" y="29"/>
                  </a:cubicBezTo>
                  <a:cubicBezTo>
                    <a:pt x="8" y="29"/>
                    <a:pt x="10" y="30"/>
                    <a:pt x="13" y="31"/>
                  </a:cubicBezTo>
                  <a:cubicBezTo>
                    <a:pt x="13" y="31"/>
                    <a:pt x="13" y="32"/>
                    <a:pt x="14" y="32"/>
                  </a:cubicBezTo>
                  <a:cubicBezTo>
                    <a:pt x="14" y="32"/>
                    <a:pt x="14" y="32"/>
                    <a:pt x="14" y="32"/>
                  </a:cubicBezTo>
                  <a:cubicBezTo>
                    <a:pt x="14" y="33"/>
                    <a:pt x="14" y="33"/>
                    <a:pt x="14" y="33"/>
                  </a:cubicBezTo>
                  <a:cubicBezTo>
                    <a:pt x="15" y="33"/>
                    <a:pt x="15" y="34"/>
                    <a:pt x="16" y="35"/>
                  </a:cubicBezTo>
                  <a:cubicBezTo>
                    <a:pt x="16" y="36"/>
                    <a:pt x="17" y="37"/>
                    <a:pt x="17" y="39"/>
                  </a:cubicBezTo>
                  <a:cubicBezTo>
                    <a:pt x="17" y="41"/>
                    <a:pt x="16" y="43"/>
                    <a:pt x="16" y="45"/>
                  </a:cubicBezTo>
                  <a:cubicBezTo>
                    <a:pt x="16" y="45"/>
                    <a:pt x="16" y="46"/>
                    <a:pt x="16" y="46"/>
                  </a:cubicBezTo>
                  <a:cubicBezTo>
                    <a:pt x="16" y="46"/>
                    <a:pt x="16" y="46"/>
                    <a:pt x="16" y="46"/>
                  </a:cubicBezTo>
                  <a:cubicBezTo>
                    <a:pt x="16" y="47"/>
                    <a:pt x="16" y="47"/>
                    <a:pt x="17" y="47"/>
                  </a:cubicBezTo>
                  <a:cubicBezTo>
                    <a:pt x="17" y="48"/>
                    <a:pt x="18" y="49"/>
                    <a:pt x="18" y="50"/>
                  </a:cubicBezTo>
                  <a:cubicBezTo>
                    <a:pt x="21" y="53"/>
                    <a:pt x="24" y="56"/>
                    <a:pt x="28" y="58"/>
                  </a:cubicBezTo>
                  <a:cubicBezTo>
                    <a:pt x="28" y="58"/>
                    <a:pt x="28" y="58"/>
                    <a:pt x="28" y="58"/>
                  </a:cubicBezTo>
                  <a:cubicBezTo>
                    <a:pt x="26" y="57"/>
                    <a:pt x="24" y="56"/>
                    <a:pt x="22" y="55"/>
                  </a:cubicBezTo>
                  <a:cubicBezTo>
                    <a:pt x="21" y="59"/>
                    <a:pt x="20" y="63"/>
                    <a:pt x="20" y="67"/>
                  </a:cubicBezTo>
                  <a:cubicBezTo>
                    <a:pt x="19" y="70"/>
                    <a:pt x="19" y="73"/>
                    <a:pt x="20" y="76"/>
                  </a:cubicBezTo>
                  <a:cubicBezTo>
                    <a:pt x="20" y="77"/>
                    <a:pt x="20" y="77"/>
                    <a:pt x="21" y="77"/>
                  </a:cubicBezTo>
                  <a:cubicBezTo>
                    <a:pt x="21" y="77"/>
                    <a:pt x="21" y="78"/>
                    <a:pt x="22" y="78"/>
                  </a:cubicBezTo>
                  <a:cubicBezTo>
                    <a:pt x="22" y="78"/>
                    <a:pt x="23" y="79"/>
                    <a:pt x="23" y="79"/>
                  </a:cubicBezTo>
                  <a:cubicBezTo>
                    <a:pt x="25" y="81"/>
                    <a:pt x="25" y="81"/>
                    <a:pt x="25" y="81"/>
                  </a:cubicBezTo>
                  <a:cubicBezTo>
                    <a:pt x="26" y="82"/>
                    <a:pt x="28" y="84"/>
                    <a:pt x="29" y="85"/>
                  </a:cubicBezTo>
                  <a:cubicBezTo>
                    <a:pt x="30" y="86"/>
                    <a:pt x="31" y="88"/>
                    <a:pt x="32" y="89"/>
                  </a:cubicBezTo>
                  <a:cubicBezTo>
                    <a:pt x="35" y="89"/>
                    <a:pt x="37" y="89"/>
                    <a:pt x="40" y="89"/>
                  </a:cubicBezTo>
                  <a:cubicBezTo>
                    <a:pt x="42" y="88"/>
                    <a:pt x="45" y="87"/>
                    <a:pt x="4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8">
              <a:extLst>
                <a:ext uri="{FF2B5EF4-FFF2-40B4-BE49-F238E27FC236}">
                  <a16:creationId xmlns:a16="http://schemas.microsoft.com/office/drawing/2014/main" id="{578910F5-64D2-491C-88D9-D2099C69FE15}"/>
                </a:ext>
              </a:extLst>
            </p:cNvPr>
            <p:cNvSpPr/>
            <p:nvPr/>
          </p:nvSpPr>
          <p:spPr bwMode="auto">
            <a:xfrm>
              <a:off x="3272" y="741"/>
              <a:ext cx="57" cy="38"/>
            </a:xfrm>
            <a:custGeom>
              <a:avLst/>
              <a:gdLst>
                <a:gd name="T0" fmla="*/ 20 w 24"/>
                <a:gd name="T1" fmla="*/ 5 h 16"/>
                <a:gd name="T2" fmla="*/ 23 w 24"/>
                <a:gd name="T3" fmla="*/ 2 h 16"/>
                <a:gd name="T4" fmla="*/ 24 w 24"/>
                <a:gd name="T5" fmla="*/ 0 h 16"/>
                <a:gd name="T6" fmla="*/ 17 w 24"/>
                <a:gd name="T7" fmla="*/ 4 h 16"/>
                <a:gd name="T8" fmla="*/ 12 w 24"/>
                <a:gd name="T9" fmla="*/ 6 h 16"/>
                <a:gd name="T10" fmla="*/ 9 w 24"/>
                <a:gd name="T11" fmla="*/ 7 h 16"/>
                <a:gd name="T12" fmla="*/ 8 w 24"/>
                <a:gd name="T13" fmla="*/ 9 h 16"/>
                <a:gd name="T14" fmla="*/ 0 w 24"/>
                <a:gd name="T15" fmla="*/ 16 h 16"/>
                <a:gd name="T16" fmla="*/ 8 w 24"/>
                <a:gd name="T17" fmla="*/ 15 h 16"/>
                <a:gd name="T18" fmla="*/ 15 w 24"/>
                <a:gd name="T19" fmla="*/ 11 h 16"/>
                <a:gd name="T20" fmla="*/ 20 w 24"/>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0" y="5"/>
                  </a:moveTo>
                  <a:cubicBezTo>
                    <a:pt x="21" y="4"/>
                    <a:pt x="22" y="3"/>
                    <a:pt x="23" y="2"/>
                  </a:cubicBezTo>
                  <a:cubicBezTo>
                    <a:pt x="23" y="1"/>
                    <a:pt x="24" y="0"/>
                    <a:pt x="24" y="0"/>
                  </a:cubicBezTo>
                  <a:cubicBezTo>
                    <a:pt x="22" y="2"/>
                    <a:pt x="19" y="3"/>
                    <a:pt x="17" y="4"/>
                  </a:cubicBezTo>
                  <a:cubicBezTo>
                    <a:pt x="15" y="5"/>
                    <a:pt x="13" y="5"/>
                    <a:pt x="12" y="6"/>
                  </a:cubicBezTo>
                  <a:cubicBezTo>
                    <a:pt x="11" y="6"/>
                    <a:pt x="10" y="7"/>
                    <a:pt x="9" y="7"/>
                  </a:cubicBezTo>
                  <a:cubicBezTo>
                    <a:pt x="9" y="8"/>
                    <a:pt x="8" y="8"/>
                    <a:pt x="8" y="9"/>
                  </a:cubicBezTo>
                  <a:cubicBezTo>
                    <a:pt x="5" y="12"/>
                    <a:pt x="3" y="14"/>
                    <a:pt x="0" y="16"/>
                  </a:cubicBezTo>
                  <a:cubicBezTo>
                    <a:pt x="3" y="16"/>
                    <a:pt x="5" y="15"/>
                    <a:pt x="8" y="15"/>
                  </a:cubicBezTo>
                  <a:cubicBezTo>
                    <a:pt x="10" y="14"/>
                    <a:pt x="13" y="13"/>
                    <a:pt x="15" y="11"/>
                  </a:cubicBezTo>
                  <a:cubicBezTo>
                    <a:pt x="17" y="10"/>
                    <a:pt x="19" y="8"/>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29">
              <a:extLst>
                <a:ext uri="{FF2B5EF4-FFF2-40B4-BE49-F238E27FC236}">
                  <a16:creationId xmlns:a16="http://schemas.microsoft.com/office/drawing/2014/main" id="{DB3F2AE5-E0D8-4569-BAA3-C3E843431023}"/>
                </a:ext>
              </a:extLst>
            </p:cNvPr>
            <p:cNvSpPr/>
            <p:nvPr/>
          </p:nvSpPr>
          <p:spPr bwMode="auto">
            <a:xfrm>
              <a:off x="3279" y="675"/>
              <a:ext cx="48" cy="53"/>
            </a:xfrm>
            <a:custGeom>
              <a:avLst/>
              <a:gdLst>
                <a:gd name="T0" fmla="*/ 4 w 20"/>
                <a:gd name="T1" fmla="*/ 19 h 22"/>
                <a:gd name="T2" fmla="*/ 2 w 20"/>
                <a:gd name="T3" fmla="*/ 20 h 22"/>
                <a:gd name="T4" fmla="*/ 1 w 20"/>
                <a:gd name="T5" fmla="*/ 21 h 22"/>
                <a:gd name="T6" fmla="*/ 0 w 20"/>
                <a:gd name="T7" fmla="*/ 22 h 22"/>
                <a:gd name="T8" fmla="*/ 0 w 20"/>
                <a:gd name="T9" fmla="*/ 21 h 22"/>
                <a:gd name="T10" fmla="*/ 11 w 20"/>
                <a:gd name="T11" fmla="*/ 20 h 22"/>
                <a:gd name="T12" fmla="*/ 13 w 20"/>
                <a:gd name="T13" fmla="*/ 19 h 22"/>
                <a:gd name="T14" fmla="*/ 19 w 20"/>
                <a:gd name="T15" fmla="*/ 12 h 22"/>
                <a:gd name="T16" fmla="*/ 19 w 20"/>
                <a:gd name="T17" fmla="*/ 8 h 22"/>
                <a:gd name="T18" fmla="*/ 17 w 20"/>
                <a:gd name="T19" fmla="*/ 4 h 22"/>
                <a:gd name="T20" fmla="*/ 9 w 20"/>
                <a:gd name="T21" fmla="*/ 1 h 22"/>
                <a:gd name="T22" fmla="*/ 4 w 20"/>
                <a:gd name="T23" fmla="*/ 1 h 22"/>
                <a:gd name="T24" fmla="*/ 3 w 20"/>
                <a:gd name="T25" fmla="*/ 3 h 22"/>
                <a:gd name="T26" fmla="*/ 4 w 20"/>
                <a:gd name="T27" fmla="*/ 6 h 22"/>
                <a:gd name="T28" fmla="*/ 4 w 20"/>
                <a:gd name="T29" fmla="*/ 16 h 22"/>
                <a:gd name="T30" fmla="*/ 3 w 20"/>
                <a:gd name="T31" fmla="*/ 17 h 22"/>
                <a:gd name="T32" fmla="*/ 7 w 20"/>
                <a:gd name="T33" fmla="*/ 15 h 22"/>
                <a:gd name="T34" fmla="*/ 11 w 20"/>
                <a:gd name="T35" fmla="*/ 8 h 22"/>
                <a:gd name="T36" fmla="*/ 7 w 20"/>
                <a:gd name="T37" fmla="*/ 16 h 22"/>
                <a:gd name="T38" fmla="*/ 4 w 20"/>
                <a:gd name="T3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4" y="19"/>
                  </a:moveTo>
                  <a:cubicBezTo>
                    <a:pt x="3" y="19"/>
                    <a:pt x="3" y="20"/>
                    <a:pt x="2" y="20"/>
                  </a:cubicBezTo>
                  <a:cubicBezTo>
                    <a:pt x="2" y="20"/>
                    <a:pt x="1" y="21"/>
                    <a:pt x="1" y="21"/>
                  </a:cubicBezTo>
                  <a:cubicBezTo>
                    <a:pt x="0" y="21"/>
                    <a:pt x="0" y="21"/>
                    <a:pt x="0" y="22"/>
                  </a:cubicBezTo>
                  <a:cubicBezTo>
                    <a:pt x="0" y="22"/>
                    <a:pt x="0" y="21"/>
                    <a:pt x="0" y="21"/>
                  </a:cubicBezTo>
                  <a:cubicBezTo>
                    <a:pt x="4" y="21"/>
                    <a:pt x="7" y="21"/>
                    <a:pt x="11" y="20"/>
                  </a:cubicBezTo>
                  <a:cubicBezTo>
                    <a:pt x="11" y="20"/>
                    <a:pt x="12" y="20"/>
                    <a:pt x="13" y="19"/>
                  </a:cubicBezTo>
                  <a:cubicBezTo>
                    <a:pt x="15" y="17"/>
                    <a:pt x="17" y="15"/>
                    <a:pt x="19" y="12"/>
                  </a:cubicBezTo>
                  <a:cubicBezTo>
                    <a:pt x="19" y="11"/>
                    <a:pt x="20" y="9"/>
                    <a:pt x="19" y="8"/>
                  </a:cubicBezTo>
                  <a:cubicBezTo>
                    <a:pt x="19" y="7"/>
                    <a:pt x="18" y="5"/>
                    <a:pt x="17" y="4"/>
                  </a:cubicBezTo>
                  <a:cubicBezTo>
                    <a:pt x="14" y="3"/>
                    <a:pt x="11" y="2"/>
                    <a:pt x="9" y="1"/>
                  </a:cubicBezTo>
                  <a:cubicBezTo>
                    <a:pt x="7" y="0"/>
                    <a:pt x="6" y="0"/>
                    <a:pt x="4" y="1"/>
                  </a:cubicBezTo>
                  <a:cubicBezTo>
                    <a:pt x="4" y="1"/>
                    <a:pt x="4" y="2"/>
                    <a:pt x="3" y="3"/>
                  </a:cubicBezTo>
                  <a:cubicBezTo>
                    <a:pt x="4" y="4"/>
                    <a:pt x="4" y="5"/>
                    <a:pt x="4" y="6"/>
                  </a:cubicBezTo>
                  <a:cubicBezTo>
                    <a:pt x="5" y="10"/>
                    <a:pt x="4" y="13"/>
                    <a:pt x="4" y="16"/>
                  </a:cubicBezTo>
                  <a:cubicBezTo>
                    <a:pt x="3" y="16"/>
                    <a:pt x="3" y="17"/>
                    <a:pt x="3" y="17"/>
                  </a:cubicBezTo>
                  <a:cubicBezTo>
                    <a:pt x="4" y="17"/>
                    <a:pt x="6" y="16"/>
                    <a:pt x="7" y="15"/>
                  </a:cubicBezTo>
                  <a:cubicBezTo>
                    <a:pt x="9" y="13"/>
                    <a:pt x="10" y="11"/>
                    <a:pt x="11" y="8"/>
                  </a:cubicBezTo>
                  <a:cubicBezTo>
                    <a:pt x="11" y="11"/>
                    <a:pt x="10" y="14"/>
                    <a:pt x="7" y="16"/>
                  </a:cubicBezTo>
                  <a:cubicBezTo>
                    <a:pt x="6" y="17"/>
                    <a:pt x="5" y="18"/>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0">
              <a:extLst>
                <a:ext uri="{FF2B5EF4-FFF2-40B4-BE49-F238E27FC236}">
                  <a16:creationId xmlns:a16="http://schemas.microsoft.com/office/drawing/2014/main" id="{1E16A110-0C57-4E6F-ADDB-EF558C0E25A5}"/>
                </a:ext>
              </a:extLst>
            </p:cNvPr>
            <p:cNvSpPr/>
            <p:nvPr/>
          </p:nvSpPr>
          <p:spPr bwMode="auto">
            <a:xfrm>
              <a:off x="3272" y="777"/>
              <a:ext cx="28" cy="5"/>
            </a:xfrm>
            <a:custGeom>
              <a:avLst/>
              <a:gdLst>
                <a:gd name="T0" fmla="*/ 0 w 12"/>
                <a:gd name="T1" fmla="*/ 2 h 2"/>
                <a:gd name="T2" fmla="*/ 0 w 12"/>
                <a:gd name="T3" fmla="*/ 2 h 2"/>
                <a:gd name="T4" fmla="*/ 12 w 12"/>
                <a:gd name="T5" fmla="*/ 0 h 2"/>
                <a:gd name="T6" fmla="*/ 8 w 12"/>
                <a:gd name="T7" fmla="*/ 1 h 2"/>
                <a:gd name="T8" fmla="*/ 0 w 12"/>
                <a:gd name="T9" fmla="*/ 2 h 2"/>
              </a:gdLst>
              <a:ahLst/>
              <a:cxnLst>
                <a:cxn ang="0">
                  <a:pos x="T0" y="T1"/>
                </a:cxn>
                <a:cxn ang="0">
                  <a:pos x="T2" y="T3"/>
                </a:cxn>
                <a:cxn ang="0">
                  <a:pos x="T4" y="T5"/>
                </a:cxn>
                <a:cxn ang="0">
                  <a:pos x="T6" y="T7"/>
                </a:cxn>
                <a:cxn ang="0">
                  <a:pos x="T8" y="T9"/>
                </a:cxn>
              </a:cxnLst>
              <a:rect l="0" t="0" r="r" b="b"/>
              <a:pathLst>
                <a:path w="12" h="2">
                  <a:moveTo>
                    <a:pt x="0" y="2"/>
                  </a:moveTo>
                  <a:cubicBezTo>
                    <a:pt x="0" y="2"/>
                    <a:pt x="0" y="2"/>
                    <a:pt x="0" y="2"/>
                  </a:cubicBezTo>
                  <a:cubicBezTo>
                    <a:pt x="4" y="1"/>
                    <a:pt x="8" y="1"/>
                    <a:pt x="12" y="0"/>
                  </a:cubicBezTo>
                  <a:cubicBezTo>
                    <a:pt x="11" y="0"/>
                    <a:pt x="9" y="1"/>
                    <a:pt x="8" y="1"/>
                  </a:cubicBezTo>
                  <a:cubicBezTo>
                    <a:pt x="5"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0" name="Group 8">
            <a:extLst>
              <a:ext uri="{FF2B5EF4-FFF2-40B4-BE49-F238E27FC236}">
                <a16:creationId xmlns:a16="http://schemas.microsoft.com/office/drawing/2014/main" id="{37EF2069-DB70-490B-B9DC-5545F050D984}"/>
              </a:ext>
            </a:extLst>
          </p:cNvPr>
          <p:cNvGrpSpPr>
            <a:grpSpLocks noChangeAspect="1"/>
          </p:cNvGrpSpPr>
          <p:nvPr/>
        </p:nvGrpSpPr>
        <p:grpSpPr>
          <a:xfrm>
            <a:off x="7997828" y="1920062"/>
            <a:ext cx="656721" cy="506604"/>
            <a:chOff x="2824" y="501"/>
            <a:chExt cx="513" cy="363"/>
          </a:xfrm>
          <a:solidFill>
            <a:srgbClr val="FFC000"/>
          </a:solidFill>
        </p:grpSpPr>
        <p:sp>
          <p:nvSpPr>
            <p:cNvPr id="161" name="Freeform 9">
              <a:extLst>
                <a:ext uri="{FF2B5EF4-FFF2-40B4-BE49-F238E27FC236}">
                  <a16:creationId xmlns:a16="http://schemas.microsoft.com/office/drawing/2014/main" id="{EC147A79-6D42-4372-BAD7-116F4BA79319}"/>
                </a:ext>
              </a:extLst>
            </p:cNvPr>
            <p:cNvSpPr>
              <a:spLocks noEditPoints="1"/>
            </p:cNvSpPr>
            <p:nvPr/>
          </p:nvSpPr>
          <p:spPr bwMode="auto">
            <a:xfrm>
              <a:off x="2824" y="501"/>
              <a:ext cx="472" cy="363"/>
            </a:xfrm>
            <a:custGeom>
              <a:avLst/>
              <a:gdLst>
                <a:gd name="T0" fmla="*/ 144 w 196"/>
                <a:gd name="T1" fmla="*/ 142 h 150"/>
                <a:gd name="T2" fmla="*/ 158 w 196"/>
                <a:gd name="T3" fmla="*/ 107 h 150"/>
                <a:gd name="T4" fmla="*/ 106 w 196"/>
                <a:gd name="T5" fmla="*/ 92 h 150"/>
                <a:gd name="T6" fmla="*/ 95 w 196"/>
                <a:gd name="T7" fmla="*/ 60 h 150"/>
                <a:gd name="T8" fmla="*/ 143 w 196"/>
                <a:gd name="T9" fmla="*/ 69 h 150"/>
                <a:gd name="T10" fmla="*/ 145 w 196"/>
                <a:gd name="T11" fmla="*/ 69 h 150"/>
                <a:gd name="T12" fmla="*/ 130 w 196"/>
                <a:gd name="T13" fmla="*/ 41 h 150"/>
                <a:gd name="T14" fmla="*/ 92 w 196"/>
                <a:gd name="T15" fmla="*/ 32 h 150"/>
                <a:gd name="T16" fmla="*/ 100 w 196"/>
                <a:gd name="T17" fmla="*/ 5 h 150"/>
                <a:gd name="T18" fmla="*/ 120 w 196"/>
                <a:gd name="T19" fmla="*/ 13 h 150"/>
                <a:gd name="T20" fmla="*/ 157 w 196"/>
                <a:gd name="T21" fmla="*/ 27 h 150"/>
                <a:gd name="T22" fmla="*/ 169 w 196"/>
                <a:gd name="T23" fmla="*/ 35 h 150"/>
                <a:gd name="T24" fmla="*/ 190 w 196"/>
                <a:gd name="T25" fmla="*/ 40 h 150"/>
                <a:gd name="T26" fmla="*/ 177 w 196"/>
                <a:gd name="T27" fmla="*/ 23 h 150"/>
                <a:gd name="T28" fmla="*/ 167 w 196"/>
                <a:gd name="T29" fmla="*/ 19 h 150"/>
                <a:gd name="T30" fmla="*/ 158 w 196"/>
                <a:gd name="T31" fmla="*/ 11 h 150"/>
                <a:gd name="T32" fmla="*/ 70 w 196"/>
                <a:gd name="T33" fmla="*/ 12 h 150"/>
                <a:gd name="T34" fmla="*/ 28 w 196"/>
                <a:gd name="T35" fmla="*/ 41 h 150"/>
                <a:gd name="T36" fmla="*/ 25 w 196"/>
                <a:gd name="T37" fmla="*/ 41 h 150"/>
                <a:gd name="T38" fmla="*/ 29 w 196"/>
                <a:gd name="T39" fmla="*/ 114 h 150"/>
                <a:gd name="T40" fmla="*/ 23 w 196"/>
                <a:gd name="T41" fmla="*/ 118 h 150"/>
                <a:gd name="T42" fmla="*/ 20 w 196"/>
                <a:gd name="T43" fmla="*/ 103 h 150"/>
                <a:gd name="T44" fmla="*/ 52 w 196"/>
                <a:gd name="T45" fmla="*/ 104 h 150"/>
                <a:gd name="T46" fmla="*/ 52 w 196"/>
                <a:gd name="T47" fmla="*/ 114 h 150"/>
                <a:gd name="T48" fmla="*/ 103 w 196"/>
                <a:gd name="T49" fmla="*/ 127 h 150"/>
                <a:gd name="T50" fmla="*/ 132 w 196"/>
                <a:gd name="T51" fmla="*/ 142 h 150"/>
                <a:gd name="T52" fmla="*/ 54 w 196"/>
                <a:gd name="T53" fmla="*/ 123 h 150"/>
                <a:gd name="T54" fmla="*/ 155 w 196"/>
                <a:gd name="T55" fmla="*/ 119 h 150"/>
                <a:gd name="T56" fmla="*/ 154 w 196"/>
                <a:gd name="T57" fmla="*/ 121 h 150"/>
                <a:gd name="T58" fmla="*/ 85 w 196"/>
                <a:gd name="T59" fmla="*/ 9 h 150"/>
                <a:gd name="T60" fmla="*/ 56 w 196"/>
                <a:gd name="T61" fmla="*/ 22 h 150"/>
                <a:gd name="T62" fmla="*/ 54 w 196"/>
                <a:gd name="T63" fmla="*/ 34 h 150"/>
                <a:gd name="T64" fmla="*/ 82 w 196"/>
                <a:gd name="T65" fmla="*/ 15 h 150"/>
                <a:gd name="T66" fmla="*/ 87 w 196"/>
                <a:gd name="T67" fmla="*/ 28 h 150"/>
                <a:gd name="T68" fmla="*/ 106 w 196"/>
                <a:gd name="T69" fmla="*/ 39 h 150"/>
                <a:gd name="T70" fmla="*/ 110 w 196"/>
                <a:gd name="T71" fmla="*/ 47 h 150"/>
                <a:gd name="T72" fmla="*/ 129 w 196"/>
                <a:gd name="T73" fmla="*/ 62 h 150"/>
                <a:gd name="T74" fmla="*/ 102 w 196"/>
                <a:gd name="T75" fmla="*/ 49 h 150"/>
                <a:gd name="T76" fmla="*/ 51 w 196"/>
                <a:gd name="T77" fmla="*/ 39 h 150"/>
                <a:gd name="T78" fmla="*/ 38 w 196"/>
                <a:gd name="T79" fmla="*/ 61 h 150"/>
                <a:gd name="T80" fmla="*/ 46 w 196"/>
                <a:gd name="T81" fmla="*/ 69 h 150"/>
                <a:gd name="T82" fmla="*/ 49 w 196"/>
                <a:gd name="T83" fmla="*/ 59 h 150"/>
                <a:gd name="T84" fmla="*/ 51 w 196"/>
                <a:gd name="T85" fmla="*/ 31 h 150"/>
                <a:gd name="T86" fmla="*/ 12 w 196"/>
                <a:gd name="T87" fmla="*/ 99 h 150"/>
                <a:gd name="T88" fmla="*/ 98 w 196"/>
                <a:gd name="T89" fmla="*/ 123 h 150"/>
                <a:gd name="T90" fmla="*/ 85 w 196"/>
                <a:gd name="T91" fmla="*/ 116 h 150"/>
                <a:gd name="T92" fmla="*/ 87 w 196"/>
                <a:gd name="T93" fmla="*/ 115 h 150"/>
                <a:gd name="T94" fmla="*/ 87 w 196"/>
                <a:gd name="T95" fmla="*/ 96 h 150"/>
                <a:gd name="T96" fmla="*/ 70 w 196"/>
                <a:gd name="T97" fmla="*/ 91 h 150"/>
                <a:gd name="T98" fmla="*/ 38 w 196"/>
                <a:gd name="T99" fmla="*/ 99 h 150"/>
                <a:gd name="T100" fmla="*/ 11 w 196"/>
                <a:gd name="T101" fmla="*/ 85 h 150"/>
                <a:gd name="T102" fmla="*/ 27 w 196"/>
                <a:gd name="T103" fmla="*/ 52 h 150"/>
                <a:gd name="T104" fmla="*/ 18 w 196"/>
                <a:gd name="T105" fmla="*/ 66 h 150"/>
                <a:gd name="T106" fmla="*/ 34 w 196"/>
                <a:gd name="T107" fmla="*/ 75 h 150"/>
                <a:gd name="T108" fmla="*/ 66 w 196"/>
                <a:gd name="T109" fmla="*/ 90 h 150"/>
                <a:gd name="T110" fmla="*/ 72 w 196"/>
                <a:gd name="T111" fmla="*/ 57 h 150"/>
                <a:gd name="T112" fmla="*/ 114 w 196"/>
                <a:gd name="T113" fmla="*/ 102 h 150"/>
                <a:gd name="T114" fmla="*/ 119 w 196"/>
                <a:gd name="T115" fmla="*/ 121 h 150"/>
                <a:gd name="T116" fmla="*/ 134 w 196"/>
                <a:gd name="T1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50">
                  <a:moveTo>
                    <a:pt x="99" y="137"/>
                  </a:moveTo>
                  <a:cubicBezTo>
                    <a:pt x="102" y="138"/>
                    <a:pt x="104" y="140"/>
                    <a:pt x="107" y="141"/>
                  </a:cubicBezTo>
                  <a:cubicBezTo>
                    <a:pt x="110" y="142"/>
                    <a:pt x="113" y="143"/>
                    <a:pt x="116" y="143"/>
                  </a:cubicBezTo>
                  <a:cubicBezTo>
                    <a:pt x="117" y="143"/>
                    <a:pt x="119" y="143"/>
                    <a:pt x="120" y="143"/>
                  </a:cubicBezTo>
                  <a:cubicBezTo>
                    <a:pt x="122" y="143"/>
                    <a:pt x="123" y="142"/>
                    <a:pt x="125" y="142"/>
                  </a:cubicBezTo>
                  <a:cubicBezTo>
                    <a:pt x="126" y="142"/>
                    <a:pt x="126" y="142"/>
                    <a:pt x="126" y="142"/>
                  </a:cubicBezTo>
                  <a:cubicBezTo>
                    <a:pt x="127" y="142"/>
                    <a:pt x="127" y="142"/>
                    <a:pt x="127" y="142"/>
                  </a:cubicBezTo>
                  <a:cubicBezTo>
                    <a:pt x="127" y="142"/>
                    <a:pt x="127" y="142"/>
                    <a:pt x="127" y="142"/>
                  </a:cubicBezTo>
                  <a:cubicBezTo>
                    <a:pt x="127" y="142"/>
                    <a:pt x="127" y="142"/>
                    <a:pt x="127" y="142"/>
                  </a:cubicBezTo>
                  <a:cubicBezTo>
                    <a:pt x="128" y="142"/>
                    <a:pt x="128" y="142"/>
                    <a:pt x="128" y="142"/>
                  </a:cubicBezTo>
                  <a:cubicBezTo>
                    <a:pt x="130" y="142"/>
                    <a:pt x="130" y="142"/>
                    <a:pt x="130" y="142"/>
                  </a:cubicBezTo>
                  <a:cubicBezTo>
                    <a:pt x="131" y="142"/>
                    <a:pt x="133" y="142"/>
                    <a:pt x="135" y="142"/>
                  </a:cubicBezTo>
                  <a:cubicBezTo>
                    <a:pt x="138" y="142"/>
                    <a:pt x="141" y="142"/>
                    <a:pt x="144" y="142"/>
                  </a:cubicBezTo>
                  <a:cubicBezTo>
                    <a:pt x="145" y="142"/>
                    <a:pt x="147" y="142"/>
                    <a:pt x="148" y="142"/>
                  </a:cubicBezTo>
                  <a:cubicBezTo>
                    <a:pt x="149" y="142"/>
                    <a:pt x="150" y="141"/>
                    <a:pt x="152" y="141"/>
                  </a:cubicBezTo>
                  <a:cubicBezTo>
                    <a:pt x="154" y="140"/>
                    <a:pt x="157" y="138"/>
                    <a:pt x="159" y="136"/>
                  </a:cubicBezTo>
                  <a:cubicBezTo>
                    <a:pt x="160" y="136"/>
                    <a:pt x="160" y="136"/>
                    <a:pt x="160" y="136"/>
                  </a:cubicBezTo>
                  <a:cubicBezTo>
                    <a:pt x="160" y="135"/>
                    <a:pt x="160" y="134"/>
                    <a:pt x="160" y="134"/>
                  </a:cubicBezTo>
                  <a:cubicBezTo>
                    <a:pt x="160" y="132"/>
                    <a:pt x="160" y="131"/>
                    <a:pt x="160" y="129"/>
                  </a:cubicBezTo>
                  <a:cubicBezTo>
                    <a:pt x="160" y="128"/>
                    <a:pt x="160" y="128"/>
                    <a:pt x="160" y="128"/>
                  </a:cubicBezTo>
                  <a:cubicBezTo>
                    <a:pt x="161" y="127"/>
                    <a:pt x="161" y="127"/>
                    <a:pt x="161" y="127"/>
                  </a:cubicBezTo>
                  <a:cubicBezTo>
                    <a:pt x="162" y="127"/>
                    <a:pt x="164" y="126"/>
                    <a:pt x="165" y="126"/>
                  </a:cubicBezTo>
                  <a:cubicBezTo>
                    <a:pt x="166" y="125"/>
                    <a:pt x="166" y="124"/>
                    <a:pt x="167" y="123"/>
                  </a:cubicBezTo>
                  <a:cubicBezTo>
                    <a:pt x="167" y="122"/>
                    <a:pt x="167" y="121"/>
                    <a:pt x="167" y="119"/>
                  </a:cubicBezTo>
                  <a:cubicBezTo>
                    <a:pt x="166" y="118"/>
                    <a:pt x="166" y="117"/>
                    <a:pt x="165" y="115"/>
                  </a:cubicBezTo>
                  <a:cubicBezTo>
                    <a:pt x="163" y="112"/>
                    <a:pt x="160" y="110"/>
                    <a:pt x="158" y="107"/>
                  </a:cubicBezTo>
                  <a:cubicBezTo>
                    <a:pt x="156" y="106"/>
                    <a:pt x="155" y="105"/>
                    <a:pt x="154" y="103"/>
                  </a:cubicBezTo>
                  <a:cubicBezTo>
                    <a:pt x="151" y="102"/>
                    <a:pt x="151" y="102"/>
                    <a:pt x="151" y="102"/>
                  </a:cubicBezTo>
                  <a:cubicBezTo>
                    <a:pt x="151" y="101"/>
                    <a:pt x="150" y="100"/>
                    <a:pt x="149" y="100"/>
                  </a:cubicBezTo>
                  <a:cubicBezTo>
                    <a:pt x="146" y="98"/>
                    <a:pt x="142" y="98"/>
                    <a:pt x="139" y="98"/>
                  </a:cubicBezTo>
                  <a:cubicBezTo>
                    <a:pt x="135" y="98"/>
                    <a:pt x="131" y="99"/>
                    <a:pt x="128" y="100"/>
                  </a:cubicBezTo>
                  <a:cubicBezTo>
                    <a:pt x="128" y="100"/>
                    <a:pt x="128" y="100"/>
                    <a:pt x="128" y="100"/>
                  </a:cubicBezTo>
                  <a:cubicBezTo>
                    <a:pt x="127" y="99"/>
                    <a:pt x="127" y="99"/>
                    <a:pt x="127" y="99"/>
                  </a:cubicBezTo>
                  <a:cubicBezTo>
                    <a:pt x="124" y="97"/>
                    <a:pt x="120" y="94"/>
                    <a:pt x="116" y="91"/>
                  </a:cubicBezTo>
                  <a:cubicBezTo>
                    <a:pt x="113" y="88"/>
                    <a:pt x="109" y="86"/>
                    <a:pt x="105" y="84"/>
                  </a:cubicBezTo>
                  <a:cubicBezTo>
                    <a:pt x="103" y="83"/>
                    <a:pt x="101" y="81"/>
                    <a:pt x="100" y="80"/>
                  </a:cubicBezTo>
                  <a:cubicBezTo>
                    <a:pt x="100" y="81"/>
                    <a:pt x="100" y="82"/>
                    <a:pt x="100" y="83"/>
                  </a:cubicBezTo>
                  <a:cubicBezTo>
                    <a:pt x="100" y="84"/>
                    <a:pt x="101" y="85"/>
                    <a:pt x="101" y="86"/>
                  </a:cubicBezTo>
                  <a:cubicBezTo>
                    <a:pt x="102" y="88"/>
                    <a:pt x="104" y="91"/>
                    <a:pt x="106" y="92"/>
                  </a:cubicBezTo>
                  <a:cubicBezTo>
                    <a:pt x="104" y="91"/>
                    <a:pt x="102" y="89"/>
                    <a:pt x="101" y="87"/>
                  </a:cubicBezTo>
                  <a:cubicBezTo>
                    <a:pt x="100" y="85"/>
                    <a:pt x="99" y="84"/>
                    <a:pt x="99" y="83"/>
                  </a:cubicBezTo>
                  <a:cubicBezTo>
                    <a:pt x="99" y="82"/>
                    <a:pt x="98" y="80"/>
                    <a:pt x="98" y="78"/>
                  </a:cubicBezTo>
                  <a:cubicBezTo>
                    <a:pt x="97" y="77"/>
                    <a:pt x="96" y="75"/>
                    <a:pt x="96" y="73"/>
                  </a:cubicBezTo>
                  <a:cubicBezTo>
                    <a:pt x="95" y="71"/>
                    <a:pt x="95" y="69"/>
                    <a:pt x="95" y="67"/>
                  </a:cubicBezTo>
                  <a:cubicBezTo>
                    <a:pt x="93" y="66"/>
                    <a:pt x="91" y="64"/>
                    <a:pt x="89" y="64"/>
                  </a:cubicBezTo>
                  <a:cubicBezTo>
                    <a:pt x="88" y="63"/>
                    <a:pt x="86" y="62"/>
                    <a:pt x="85" y="60"/>
                  </a:cubicBezTo>
                  <a:cubicBezTo>
                    <a:pt x="82" y="58"/>
                    <a:pt x="80" y="55"/>
                    <a:pt x="79" y="52"/>
                  </a:cubicBezTo>
                  <a:cubicBezTo>
                    <a:pt x="81" y="55"/>
                    <a:pt x="83" y="57"/>
                    <a:pt x="86" y="59"/>
                  </a:cubicBezTo>
                  <a:cubicBezTo>
                    <a:pt x="87" y="60"/>
                    <a:pt x="89" y="61"/>
                    <a:pt x="90" y="61"/>
                  </a:cubicBezTo>
                  <a:cubicBezTo>
                    <a:pt x="92" y="62"/>
                    <a:pt x="93" y="62"/>
                    <a:pt x="94" y="63"/>
                  </a:cubicBezTo>
                  <a:cubicBezTo>
                    <a:pt x="94" y="62"/>
                    <a:pt x="94" y="61"/>
                    <a:pt x="94" y="60"/>
                  </a:cubicBezTo>
                  <a:cubicBezTo>
                    <a:pt x="95" y="60"/>
                    <a:pt x="95" y="60"/>
                    <a:pt x="95" y="60"/>
                  </a:cubicBezTo>
                  <a:cubicBezTo>
                    <a:pt x="96" y="64"/>
                    <a:pt x="96" y="69"/>
                    <a:pt x="97" y="73"/>
                  </a:cubicBezTo>
                  <a:cubicBezTo>
                    <a:pt x="98" y="75"/>
                    <a:pt x="99" y="77"/>
                    <a:pt x="101" y="78"/>
                  </a:cubicBezTo>
                  <a:cubicBezTo>
                    <a:pt x="102" y="79"/>
                    <a:pt x="104" y="80"/>
                    <a:pt x="106" y="81"/>
                  </a:cubicBezTo>
                  <a:cubicBezTo>
                    <a:pt x="108" y="82"/>
                    <a:pt x="110" y="83"/>
                    <a:pt x="112" y="85"/>
                  </a:cubicBezTo>
                  <a:cubicBezTo>
                    <a:pt x="114" y="86"/>
                    <a:pt x="116" y="87"/>
                    <a:pt x="118" y="88"/>
                  </a:cubicBezTo>
                  <a:cubicBezTo>
                    <a:pt x="122" y="91"/>
                    <a:pt x="125" y="93"/>
                    <a:pt x="128" y="96"/>
                  </a:cubicBezTo>
                  <a:cubicBezTo>
                    <a:pt x="132" y="95"/>
                    <a:pt x="135" y="95"/>
                    <a:pt x="139" y="95"/>
                  </a:cubicBezTo>
                  <a:cubicBezTo>
                    <a:pt x="140" y="95"/>
                    <a:pt x="141" y="95"/>
                    <a:pt x="142" y="95"/>
                  </a:cubicBezTo>
                  <a:cubicBezTo>
                    <a:pt x="143" y="91"/>
                    <a:pt x="144" y="87"/>
                    <a:pt x="144" y="84"/>
                  </a:cubicBezTo>
                  <a:cubicBezTo>
                    <a:pt x="144" y="81"/>
                    <a:pt x="144" y="79"/>
                    <a:pt x="144" y="76"/>
                  </a:cubicBezTo>
                  <a:cubicBezTo>
                    <a:pt x="144" y="75"/>
                    <a:pt x="144" y="74"/>
                    <a:pt x="144" y="73"/>
                  </a:cubicBezTo>
                  <a:cubicBezTo>
                    <a:pt x="144" y="72"/>
                    <a:pt x="143" y="70"/>
                    <a:pt x="143" y="69"/>
                  </a:cubicBezTo>
                  <a:cubicBezTo>
                    <a:pt x="143" y="69"/>
                    <a:pt x="143" y="69"/>
                    <a:pt x="143" y="69"/>
                  </a:cubicBezTo>
                  <a:cubicBezTo>
                    <a:pt x="144" y="70"/>
                    <a:pt x="145" y="71"/>
                    <a:pt x="145" y="72"/>
                  </a:cubicBezTo>
                  <a:cubicBezTo>
                    <a:pt x="146" y="74"/>
                    <a:pt x="146" y="75"/>
                    <a:pt x="146" y="76"/>
                  </a:cubicBezTo>
                  <a:cubicBezTo>
                    <a:pt x="147" y="79"/>
                    <a:pt x="147" y="81"/>
                    <a:pt x="147" y="84"/>
                  </a:cubicBezTo>
                  <a:cubicBezTo>
                    <a:pt x="146" y="86"/>
                    <a:pt x="146" y="89"/>
                    <a:pt x="145" y="91"/>
                  </a:cubicBezTo>
                  <a:cubicBezTo>
                    <a:pt x="145" y="92"/>
                    <a:pt x="144" y="94"/>
                    <a:pt x="143" y="95"/>
                  </a:cubicBezTo>
                  <a:cubicBezTo>
                    <a:pt x="145" y="96"/>
                    <a:pt x="147" y="96"/>
                    <a:pt x="149" y="97"/>
                  </a:cubicBezTo>
                  <a:cubicBezTo>
                    <a:pt x="148" y="96"/>
                    <a:pt x="148" y="95"/>
                    <a:pt x="148" y="94"/>
                  </a:cubicBezTo>
                  <a:cubicBezTo>
                    <a:pt x="148" y="92"/>
                    <a:pt x="148" y="90"/>
                    <a:pt x="148" y="88"/>
                  </a:cubicBezTo>
                  <a:cubicBezTo>
                    <a:pt x="148" y="86"/>
                    <a:pt x="149" y="83"/>
                    <a:pt x="149" y="81"/>
                  </a:cubicBezTo>
                  <a:cubicBezTo>
                    <a:pt x="150" y="80"/>
                    <a:pt x="150" y="79"/>
                    <a:pt x="151" y="79"/>
                  </a:cubicBezTo>
                  <a:cubicBezTo>
                    <a:pt x="151" y="78"/>
                    <a:pt x="152" y="77"/>
                    <a:pt x="152" y="76"/>
                  </a:cubicBezTo>
                  <a:cubicBezTo>
                    <a:pt x="150" y="75"/>
                    <a:pt x="149" y="73"/>
                    <a:pt x="147" y="72"/>
                  </a:cubicBezTo>
                  <a:cubicBezTo>
                    <a:pt x="146" y="71"/>
                    <a:pt x="146" y="70"/>
                    <a:pt x="145" y="69"/>
                  </a:cubicBezTo>
                  <a:cubicBezTo>
                    <a:pt x="144" y="68"/>
                    <a:pt x="144" y="67"/>
                    <a:pt x="144" y="66"/>
                  </a:cubicBezTo>
                  <a:cubicBezTo>
                    <a:pt x="143" y="64"/>
                    <a:pt x="144" y="62"/>
                    <a:pt x="144" y="60"/>
                  </a:cubicBezTo>
                  <a:cubicBezTo>
                    <a:pt x="144" y="58"/>
                    <a:pt x="143" y="56"/>
                    <a:pt x="141" y="55"/>
                  </a:cubicBezTo>
                  <a:cubicBezTo>
                    <a:pt x="139" y="53"/>
                    <a:pt x="137" y="53"/>
                    <a:pt x="135" y="53"/>
                  </a:cubicBezTo>
                  <a:cubicBezTo>
                    <a:pt x="133" y="52"/>
                    <a:pt x="131" y="52"/>
                    <a:pt x="129" y="52"/>
                  </a:cubicBezTo>
                  <a:cubicBezTo>
                    <a:pt x="128" y="52"/>
                    <a:pt x="128" y="52"/>
                    <a:pt x="127" y="51"/>
                  </a:cubicBezTo>
                  <a:cubicBezTo>
                    <a:pt x="127" y="51"/>
                    <a:pt x="127" y="51"/>
                    <a:pt x="127" y="51"/>
                  </a:cubicBezTo>
                  <a:cubicBezTo>
                    <a:pt x="127" y="51"/>
                    <a:pt x="127" y="51"/>
                    <a:pt x="127" y="51"/>
                  </a:cubicBezTo>
                  <a:cubicBezTo>
                    <a:pt x="126" y="51"/>
                    <a:pt x="126" y="51"/>
                    <a:pt x="126" y="51"/>
                  </a:cubicBezTo>
                  <a:cubicBezTo>
                    <a:pt x="126" y="50"/>
                    <a:pt x="126" y="50"/>
                    <a:pt x="126" y="50"/>
                  </a:cubicBezTo>
                  <a:cubicBezTo>
                    <a:pt x="127" y="48"/>
                    <a:pt x="127" y="47"/>
                    <a:pt x="128" y="47"/>
                  </a:cubicBezTo>
                  <a:cubicBezTo>
                    <a:pt x="129" y="46"/>
                    <a:pt x="129" y="45"/>
                    <a:pt x="130" y="44"/>
                  </a:cubicBezTo>
                  <a:cubicBezTo>
                    <a:pt x="130" y="44"/>
                    <a:pt x="130" y="42"/>
                    <a:pt x="130" y="41"/>
                  </a:cubicBezTo>
                  <a:cubicBezTo>
                    <a:pt x="130" y="40"/>
                    <a:pt x="129" y="39"/>
                    <a:pt x="128" y="39"/>
                  </a:cubicBezTo>
                  <a:cubicBezTo>
                    <a:pt x="127" y="38"/>
                    <a:pt x="126" y="38"/>
                    <a:pt x="125" y="38"/>
                  </a:cubicBezTo>
                  <a:cubicBezTo>
                    <a:pt x="123" y="37"/>
                    <a:pt x="121" y="37"/>
                    <a:pt x="119" y="36"/>
                  </a:cubicBezTo>
                  <a:cubicBezTo>
                    <a:pt x="117" y="35"/>
                    <a:pt x="115" y="34"/>
                    <a:pt x="113" y="32"/>
                  </a:cubicBezTo>
                  <a:cubicBezTo>
                    <a:pt x="112" y="31"/>
                    <a:pt x="110" y="30"/>
                    <a:pt x="108" y="29"/>
                  </a:cubicBezTo>
                  <a:cubicBezTo>
                    <a:pt x="106" y="28"/>
                    <a:pt x="104" y="28"/>
                    <a:pt x="102" y="28"/>
                  </a:cubicBezTo>
                  <a:cubicBezTo>
                    <a:pt x="101" y="28"/>
                    <a:pt x="100" y="28"/>
                    <a:pt x="99" y="29"/>
                  </a:cubicBezTo>
                  <a:cubicBezTo>
                    <a:pt x="98" y="30"/>
                    <a:pt x="97" y="30"/>
                    <a:pt x="96" y="31"/>
                  </a:cubicBezTo>
                  <a:cubicBezTo>
                    <a:pt x="96" y="32"/>
                    <a:pt x="95" y="32"/>
                    <a:pt x="94" y="33"/>
                  </a:cubicBezTo>
                  <a:cubicBezTo>
                    <a:pt x="93" y="33"/>
                    <a:pt x="93" y="33"/>
                    <a:pt x="92" y="33"/>
                  </a:cubicBezTo>
                  <a:cubicBezTo>
                    <a:pt x="92" y="33"/>
                    <a:pt x="92" y="33"/>
                    <a:pt x="92" y="32"/>
                  </a:cubicBezTo>
                  <a:cubicBezTo>
                    <a:pt x="92" y="32"/>
                    <a:pt x="92" y="32"/>
                    <a:pt x="92" y="32"/>
                  </a:cubicBezTo>
                  <a:cubicBezTo>
                    <a:pt x="92" y="32"/>
                    <a:pt x="92" y="32"/>
                    <a:pt x="92" y="32"/>
                  </a:cubicBezTo>
                  <a:cubicBezTo>
                    <a:pt x="92" y="32"/>
                    <a:pt x="92" y="33"/>
                    <a:pt x="92" y="33"/>
                  </a:cubicBezTo>
                  <a:cubicBezTo>
                    <a:pt x="92" y="33"/>
                    <a:pt x="93" y="32"/>
                    <a:pt x="93" y="32"/>
                  </a:cubicBezTo>
                  <a:cubicBezTo>
                    <a:pt x="94" y="32"/>
                    <a:pt x="95" y="31"/>
                    <a:pt x="96" y="30"/>
                  </a:cubicBezTo>
                  <a:cubicBezTo>
                    <a:pt x="97" y="30"/>
                    <a:pt x="97" y="29"/>
                    <a:pt x="98" y="28"/>
                  </a:cubicBezTo>
                  <a:cubicBezTo>
                    <a:pt x="99" y="27"/>
                    <a:pt x="100" y="26"/>
                    <a:pt x="102" y="26"/>
                  </a:cubicBezTo>
                  <a:cubicBezTo>
                    <a:pt x="104" y="26"/>
                    <a:pt x="107" y="26"/>
                    <a:pt x="109" y="27"/>
                  </a:cubicBezTo>
                  <a:cubicBezTo>
                    <a:pt x="109" y="27"/>
                    <a:pt x="110" y="27"/>
                    <a:pt x="110" y="27"/>
                  </a:cubicBezTo>
                  <a:cubicBezTo>
                    <a:pt x="110" y="27"/>
                    <a:pt x="110" y="26"/>
                    <a:pt x="110" y="26"/>
                  </a:cubicBezTo>
                  <a:cubicBezTo>
                    <a:pt x="110" y="25"/>
                    <a:pt x="110" y="24"/>
                    <a:pt x="109" y="23"/>
                  </a:cubicBezTo>
                  <a:cubicBezTo>
                    <a:pt x="107" y="21"/>
                    <a:pt x="105" y="20"/>
                    <a:pt x="103" y="19"/>
                  </a:cubicBezTo>
                  <a:cubicBezTo>
                    <a:pt x="102" y="18"/>
                    <a:pt x="101" y="17"/>
                    <a:pt x="101" y="16"/>
                  </a:cubicBezTo>
                  <a:cubicBezTo>
                    <a:pt x="100" y="15"/>
                    <a:pt x="100" y="14"/>
                    <a:pt x="100" y="12"/>
                  </a:cubicBezTo>
                  <a:cubicBezTo>
                    <a:pt x="101" y="10"/>
                    <a:pt x="101" y="8"/>
                    <a:pt x="100" y="5"/>
                  </a:cubicBezTo>
                  <a:cubicBezTo>
                    <a:pt x="100" y="5"/>
                    <a:pt x="100" y="5"/>
                    <a:pt x="100" y="5"/>
                  </a:cubicBezTo>
                  <a:cubicBezTo>
                    <a:pt x="102" y="7"/>
                    <a:pt x="102" y="10"/>
                    <a:pt x="102" y="13"/>
                  </a:cubicBezTo>
                  <a:cubicBezTo>
                    <a:pt x="102" y="14"/>
                    <a:pt x="102" y="15"/>
                    <a:pt x="103" y="15"/>
                  </a:cubicBezTo>
                  <a:cubicBezTo>
                    <a:pt x="103" y="16"/>
                    <a:pt x="104" y="16"/>
                    <a:pt x="104" y="17"/>
                  </a:cubicBezTo>
                  <a:cubicBezTo>
                    <a:pt x="105" y="17"/>
                    <a:pt x="105" y="17"/>
                    <a:pt x="105" y="17"/>
                  </a:cubicBezTo>
                  <a:cubicBezTo>
                    <a:pt x="105" y="16"/>
                    <a:pt x="106" y="15"/>
                    <a:pt x="107" y="14"/>
                  </a:cubicBezTo>
                  <a:cubicBezTo>
                    <a:pt x="109" y="13"/>
                    <a:pt x="111" y="13"/>
                    <a:pt x="113" y="13"/>
                  </a:cubicBezTo>
                  <a:cubicBezTo>
                    <a:pt x="114" y="14"/>
                    <a:pt x="116" y="14"/>
                    <a:pt x="118" y="15"/>
                  </a:cubicBezTo>
                  <a:cubicBezTo>
                    <a:pt x="118" y="15"/>
                    <a:pt x="119" y="16"/>
                    <a:pt x="120" y="16"/>
                  </a:cubicBezTo>
                  <a:cubicBezTo>
                    <a:pt x="119" y="15"/>
                    <a:pt x="119" y="14"/>
                    <a:pt x="119" y="14"/>
                  </a:cubicBezTo>
                  <a:cubicBezTo>
                    <a:pt x="119" y="12"/>
                    <a:pt x="119" y="10"/>
                    <a:pt x="120" y="8"/>
                  </a:cubicBezTo>
                  <a:cubicBezTo>
                    <a:pt x="120" y="8"/>
                    <a:pt x="120" y="8"/>
                    <a:pt x="120" y="8"/>
                  </a:cubicBezTo>
                  <a:cubicBezTo>
                    <a:pt x="120" y="10"/>
                    <a:pt x="120" y="12"/>
                    <a:pt x="120" y="13"/>
                  </a:cubicBezTo>
                  <a:cubicBezTo>
                    <a:pt x="121" y="15"/>
                    <a:pt x="122" y="16"/>
                    <a:pt x="123" y="17"/>
                  </a:cubicBezTo>
                  <a:cubicBezTo>
                    <a:pt x="124" y="18"/>
                    <a:pt x="126" y="19"/>
                    <a:pt x="128" y="19"/>
                  </a:cubicBezTo>
                  <a:cubicBezTo>
                    <a:pt x="129" y="19"/>
                    <a:pt x="131" y="19"/>
                    <a:pt x="133" y="19"/>
                  </a:cubicBezTo>
                  <a:cubicBezTo>
                    <a:pt x="136" y="19"/>
                    <a:pt x="139" y="19"/>
                    <a:pt x="142" y="18"/>
                  </a:cubicBezTo>
                  <a:cubicBezTo>
                    <a:pt x="146" y="18"/>
                    <a:pt x="149" y="17"/>
                    <a:pt x="152" y="16"/>
                  </a:cubicBezTo>
                  <a:cubicBezTo>
                    <a:pt x="152" y="16"/>
                    <a:pt x="152" y="16"/>
                    <a:pt x="152" y="16"/>
                  </a:cubicBezTo>
                  <a:cubicBezTo>
                    <a:pt x="149" y="18"/>
                    <a:pt x="146" y="19"/>
                    <a:pt x="143" y="20"/>
                  </a:cubicBezTo>
                  <a:cubicBezTo>
                    <a:pt x="142" y="20"/>
                    <a:pt x="141" y="21"/>
                    <a:pt x="140" y="21"/>
                  </a:cubicBezTo>
                  <a:cubicBezTo>
                    <a:pt x="140" y="21"/>
                    <a:pt x="140" y="22"/>
                    <a:pt x="140" y="23"/>
                  </a:cubicBezTo>
                  <a:cubicBezTo>
                    <a:pt x="140" y="24"/>
                    <a:pt x="140" y="25"/>
                    <a:pt x="140" y="27"/>
                  </a:cubicBezTo>
                  <a:cubicBezTo>
                    <a:pt x="141" y="29"/>
                    <a:pt x="143" y="31"/>
                    <a:pt x="145" y="32"/>
                  </a:cubicBezTo>
                  <a:cubicBezTo>
                    <a:pt x="147" y="31"/>
                    <a:pt x="149" y="30"/>
                    <a:pt x="150" y="29"/>
                  </a:cubicBezTo>
                  <a:cubicBezTo>
                    <a:pt x="152" y="28"/>
                    <a:pt x="154" y="27"/>
                    <a:pt x="157" y="27"/>
                  </a:cubicBezTo>
                  <a:cubicBezTo>
                    <a:pt x="158" y="27"/>
                    <a:pt x="159" y="27"/>
                    <a:pt x="160" y="27"/>
                  </a:cubicBezTo>
                  <a:cubicBezTo>
                    <a:pt x="161" y="28"/>
                    <a:pt x="162" y="28"/>
                    <a:pt x="162" y="28"/>
                  </a:cubicBezTo>
                  <a:cubicBezTo>
                    <a:pt x="163" y="29"/>
                    <a:pt x="163" y="29"/>
                    <a:pt x="164" y="29"/>
                  </a:cubicBezTo>
                  <a:cubicBezTo>
                    <a:pt x="164" y="30"/>
                    <a:pt x="165" y="31"/>
                    <a:pt x="166" y="31"/>
                  </a:cubicBezTo>
                  <a:cubicBezTo>
                    <a:pt x="167" y="32"/>
                    <a:pt x="167" y="32"/>
                    <a:pt x="167" y="33"/>
                  </a:cubicBezTo>
                  <a:cubicBezTo>
                    <a:pt x="168" y="33"/>
                    <a:pt x="168" y="33"/>
                    <a:pt x="168" y="33"/>
                  </a:cubicBezTo>
                  <a:cubicBezTo>
                    <a:pt x="168" y="34"/>
                    <a:pt x="168" y="34"/>
                    <a:pt x="168" y="34"/>
                  </a:cubicBezTo>
                  <a:cubicBezTo>
                    <a:pt x="168" y="34"/>
                    <a:pt x="168" y="34"/>
                    <a:pt x="169" y="34"/>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70" y="35"/>
                    <a:pt x="171" y="35"/>
                    <a:pt x="172" y="36"/>
                  </a:cubicBezTo>
                  <a:cubicBezTo>
                    <a:pt x="174" y="36"/>
                    <a:pt x="176" y="37"/>
                    <a:pt x="178" y="38"/>
                  </a:cubicBezTo>
                  <a:cubicBezTo>
                    <a:pt x="180" y="39"/>
                    <a:pt x="182" y="40"/>
                    <a:pt x="183" y="42"/>
                  </a:cubicBezTo>
                  <a:cubicBezTo>
                    <a:pt x="184" y="43"/>
                    <a:pt x="185" y="44"/>
                    <a:pt x="185" y="46"/>
                  </a:cubicBezTo>
                  <a:cubicBezTo>
                    <a:pt x="186" y="46"/>
                    <a:pt x="186" y="46"/>
                    <a:pt x="187" y="46"/>
                  </a:cubicBezTo>
                  <a:cubicBezTo>
                    <a:pt x="188" y="45"/>
                    <a:pt x="188" y="46"/>
                    <a:pt x="189" y="46"/>
                  </a:cubicBezTo>
                  <a:cubicBezTo>
                    <a:pt x="190" y="46"/>
                    <a:pt x="190" y="46"/>
                    <a:pt x="191" y="46"/>
                  </a:cubicBezTo>
                  <a:cubicBezTo>
                    <a:pt x="194" y="47"/>
                    <a:pt x="194" y="47"/>
                    <a:pt x="194" y="47"/>
                  </a:cubicBezTo>
                  <a:cubicBezTo>
                    <a:pt x="195" y="47"/>
                    <a:pt x="196" y="47"/>
                    <a:pt x="196" y="47"/>
                  </a:cubicBezTo>
                  <a:cubicBezTo>
                    <a:pt x="196" y="47"/>
                    <a:pt x="196" y="47"/>
                    <a:pt x="196" y="47"/>
                  </a:cubicBezTo>
                  <a:cubicBezTo>
                    <a:pt x="196" y="46"/>
                    <a:pt x="195" y="45"/>
                    <a:pt x="194" y="44"/>
                  </a:cubicBezTo>
                  <a:cubicBezTo>
                    <a:pt x="193" y="42"/>
                    <a:pt x="192" y="41"/>
                    <a:pt x="190" y="40"/>
                  </a:cubicBezTo>
                  <a:cubicBezTo>
                    <a:pt x="189" y="39"/>
                    <a:pt x="188" y="39"/>
                    <a:pt x="187" y="38"/>
                  </a:cubicBezTo>
                  <a:cubicBezTo>
                    <a:pt x="186" y="38"/>
                    <a:pt x="185" y="37"/>
                    <a:pt x="184" y="36"/>
                  </a:cubicBezTo>
                  <a:cubicBezTo>
                    <a:pt x="182" y="35"/>
                    <a:pt x="181" y="32"/>
                    <a:pt x="180" y="30"/>
                  </a:cubicBezTo>
                  <a:cubicBezTo>
                    <a:pt x="181" y="32"/>
                    <a:pt x="182" y="34"/>
                    <a:pt x="184" y="36"/>
                  </a:cubicBezTo>
                  <a:cubicBezTo>
                    <a:pt x="186" y="37"/>
                    <a:pt x="187" y="38"/>
                    <a:pt x="189" y="39"/>
                  </a:cubicBezTo>
                  <a:cubicBezTo>
                    <a:pt x="189" y="38"/>
                    <a:pt x="189" y="37"/>
                    <a:pt x="189" y="37"/>
                  </a:cubicBezTo>
                  <a:cubicBezTo>
                    <a:pt x="189" y="36"/>
                    <a:pt x="188" y="35"/>
                    <a:pt x="189" y="34"/>
                  </a:cubicBezTo>
                  <a:cubicBezTo>
                    <a:pt x="189" y="33"/>
                    <a:pt x="189" y="32"/>
                    <a:pt x="189" y="31"/>
                  </a:cubicBezTo>
                  <a:cubicBezTo>
                    <a:pt x="189" y="31"/>
                    <a:pt x="188" y="30"/>
                    <a:pt x="188" y="30"/>
                  </a:cubicBezTo>
                  <a:cubicBezTo>
                    <a:pt x="185" y="29"/>
                    <a:pt x="182" y="28"/>
                    <a:pt x="180" y="27"/>
                  </a:cubicBezTo>
                  <a:cubicBezTo>
                    <a:pt x="179" y="26"/>
                    <a:pt x="179" y="26"/>
                    <a:pt x="179" y="26"/>
                  </a:cubicBezTo>
                  <a:cubicBezTo>
                    <a:pt x="179" y="25"/>
                    <a:pt x="179" y="25"/>
                    <a:pt x="179" y="25"/>
                  </a:cubicBezTo>
                  <a:cubicBezTo>
                    <a:pt x="178" y="25"/>
                    <a:pt x="178" y="24"/>
                    <a:pt x="177" y="23"/>
                  </a:cubicBezTo>
                  <a:cubicBezTo>
                    <a:pt x="177" y="22"/>
                    <a:pt x="176" y="21"/>
                    <a:pt x="175" y="21"/>
                  </a:cubicBezTo>
                  <a:cubicBezTo>
                    <a:pt x="174" y="19"/>
                    <a:pt x="173" y="18"/>
                    <a:pt x="171" y="17"/>
                  </a:cubicBezTo>
                  <a:cubicBezTo>
                    <a:pt x="167" y="14"/>
                    <a:pt x="164" y="13"/>
                    <a:pt x="159" y="12"/>
                  </a:cubicBezTo>
                  <a:cubicBezTo>
                    <a:pt x="159" y="13"/>
                    <a:pt x="160" y="14"/>
                    <a:pt x="159" y="14"/>
                  </a:cubicBezTo>
                  <a:cubicBezTo>
                    <a:pt x="159" y="15"/>
                    <a:pt x="159" y="16"/>
                    <a:pt x="159" y="17"/>
                  </a:cubicBezTo>
                  <a:cubicBezTo>
                    <a:pt x="159" y="17"/>
                    <a:pt x="159" y="17"/>
                    <a:pt x="158" y="17"/>
                  </a:cubicBezTo>
                  <a:cubicBezTo>
                    <a:pt x="160" y="17"/>
                    <a:pt x="161" y="17"/>
                    <a:pt x="162" y="17"/>
                  </a:cubicBezTo>
                  <a:cubicBezTo>
                    <a:pt x="163" y="17"/>
                    <a:pt x="165" y="18"/>
                    <a:pt x="166" y="18"/>
                  </a:cubicBezTo>
                  <a:cubicBezTo>
                    <a:pt x="166" y="18"/>
                    <a:pt x="166" y="18"/>
                    <a:pt x="166" y="18"/>
                  </a:cubicBezTo>
                  <a:cubicBezTo>
                    <a:pt x="166" y="18"/>
                    <a:pt x="166" y="18"/>
                    <a:pt x="166" y="18"/>
                  </a:cubicBezTo>
                  <a:cubicBezTo>
                    <a:pt x="166" y="17"/>
                    <a:pt x="166" y="16"/>
                    <a:pt x="166" y="15"/>
                  </a:cubicBezTo>
                  <a:cubicBezTo>
                    <a:pt x="166" y="16"/>
                    <a:pt x="166" y="17"/>
                    <a:pt x="167" y="18"/>
                  </a:cubicBezTo>
                  <a:cubicBezTo>
                    <a:pt x="167" y="18"/>
                    <a:pt x="167" y="19"/>
                    <a:pt x="167" y="19"/>
                  </a:cubicBezTo>
                  <a:cubicBezTo>
                    <a:pt x="168" y="20"/>
                    <a:pt x="169" y="20"/>
                    <a:pt x="169" y="21"/>
                  </a:cubicBezTo>
                  <a:cubicBezTo>
                    <a:pt x="170" y="22"/>
                    <a:pt x="171" y="23"/>
                    <a:pt x="172" y="24"/>
                  </a:cubicBezTo>
                  <a:cubicBezTo>
                    <a:pt x="172" y="24"/>
                    <a:pt x="172" y="24"/>
                    <a:pt x="172" y="24"/>
                  </a:cubicBezTo>
                  <a:cubicBezTo>
                    <a:pt x="170" y="23"/>
                    <a:pt x="168" y="21"/>
                    <a:pt x="165" y="20"/>
                  </a:cubicBezTo>
                  <a:cubicBezTo>
                    <a:pt x="163" y="19"/>
                    <a:pt x="161" y="18"/>
                    <a:pt x="158" y="18"/>
                  </a:cubicBezTo>
                  <a:cubicBezTo>
                    <a:pt x="158" y="18"/>
                    <a:pt x="157" y="19"/>
                    <a:pt x="157" y="19"/>
                  </a:cubicBezTo>
                  <a:cubicBezTo>
                    <a:pt x="156" y="20"/>
                    <a:pt x="156" y="21"/>
                    <a:pt x="155" y="21"/>
                  </a:cubicBezTo>
                  <a:cubicBezTo>
                    <a:pt x="154" y="21"/>
                    <a:pt x="154" y="21"/>
                    <a:pt x="154" y="21"/>
                  </a:cubicBezTo>
                  <a:cubicBezTo>
                    <a:pt x="155" y="20"/>
                    <a:pt x="156" y="18"/>
                    <a:pt x="157" y="16"/>
                  </a:cubicBezTo>
                  <a:cubicBezTo>
                    <a:pt x="158" y="15"/>
                    <a:pt x="158" y="15"/>
                    <a:pt x="158" y="14"/>
                  </a:cubicBezTo>
                  <a:cubicBezTo>
                    <a:pt x="158" y="13"/>
                    <a:pt x="158" y="13"/>
                    <a:pt x="158" y="12"/>
                  </a:cubicBezTo>
                  <a:cubicBezTo>
                    <a:pt x="158" y="11"/>
                    <a:pt x="158" y="11"/>
                    <a:pt x="158" y="11"/>
                  </a:cubicBezTo>
                  <a:cubicBezTo>
                    <a:pt x="158" y="11"/>
                    <a:pt x="158" y="11"/>
                    <a:pt x="158" y="11"/>
                  </a:cubicBezTo>
                  <a:cubicBezTo>
                    <a:pt x="158" y="11"/>
                    <a:pt x="158" y="11"/>
                    <a:pt x="157" y="11"/>
                  </a:cubicBezTo>
                  <a:cubicBezTo>
                    <a:pt x="157" y="10"/>
                    <a:pt x="157" y="10"/>
                    <a:pt x="156" y="10"/>
                  </a:cubicBezTo>
                  <a:cubicBezTo>
                    <a:pt x="155" y="9"/>
                    <a:pt x="155" y="9"/>
                    <a:pt x="154" y="8"/>
                  </a:cubicBezTo>
                  <a:cubicBezTo>
                    <a:pt x="151" y="8"/>
                    <a:pt x="149" y="7"/>
                    <a:pt x="147" y="7"/>
                  </a:cubicBezTo>
                  <a:cubicBezTo>
                    <a:pt x="145" y="7"/>
                    <a:pt x="142" y="7"/>
                    <a:pt x="140" y="7"/>
                  </a:cubicBezTo>
                  <a:cubicBezTo>
                    <a:pt x="138" y="7"/>
                    <a:pt x="135" y="7"/>
                    <a:pt x="133" y="8"/>
                  </a:cubicBezTo>
                  <a:cubicBezTo>
                    <a:pt x="133" y="7"/>
                    <a:pt x="133" y="7"/>
                    <a:pt x="133" y="7"/>
                  </a:cubicBezTo>
                  <a:cubicBezTo>
                    <a:pt x="135" y="7"/>
                    <a:pt x="136" y="7"/>
                    <a:pt x="138" y="7"/>
                  </a:cubicBezTo>
                  <a:cubicBezTo>
                    <a:pt x="133" y="0"/>
                    <a:pt x="110" y="1"/>
                    <a:pt x="107" y="1"/>
                  </a:cubicBezTo>
                  <a:cubicBezTo>
                    <a:pt x="105" y="1"/>
                    <a:pt x="101" y="5"/>
                    <a:pt x="101" y="5"/>
                  </a:cubicBezTo>
                  <a:cubicBezTo>
                    <a:pt x="101" y="5"/>
                    <a:pt x="99" y="5"/>
                    <a:pt x="97" y="5"/>
                  </a:cubicBezTo>
                  <a:cubicBezTo>
                    <a:pt x="91" y="5"/>
                    <a:pt x="81" y="4"/>
                    <a:pt x="77" y="5"/>
                  </a:cubicBezTo>
                  <a:cubicBezTo>
                    <a:pt x="71" y="6"/>
                    <a:pt x="70" y="12"/>
                    <a:pt x="70" y="12"/>
                  </a:cubicBezTo>
                  <a:cubicBezTo>
                    <a:pt x="70" y="12"/>
                    <a:pt x="63" y="5"/>
                    <a:pt x="57" y="10"/>
                  </a:cubicBezTo>
                  <a:cubicBezTo>
                    <a:pt x="51" y="14"/>
                    <a:pt x="48" y="18"/>
                    <a:pt x="48" y="18"/>
                  </a:cubicBezTo>
                  <a:cubicBezTo>
                    <a:pt x="48" y="18"/>
                    <a:pt x="40" y="20"/>
                    <a:pt x="32" y="27"/>
                  </a:cubicBezTo>
                  <a:cubicBezTo>
                    <a:pt x="32" y="27"/>
                    <a:pt x="32" y="28"/>
                    <a:pt x="32" y="28"/>
                  </a:cubicBezTo>
                  <a:cubicBezTo>
                    <a:pt x="24" y="36"/>
                    <a:pt x="26" y="40"/>
                    <a:pt x="26" y="40"/>
                  </a:cubicBezTo>
                  <a:cubicBezTo>
                    <a:pt x="26" y="40"/>
                    <a:pt x="26" y="40"/>
                    <a:pt x="26" y="40"/>
                  </a:cubicBezTo>
                  <a:cubicBezTo>
                    <a:pt x="26" y="40"/>
                    <a:pt x="26" y="40"/>
                    <a:pt x="26" y="40"/>
                  </a:cubicBezTo>
                  <a:cubicBezTo>
                    <a:pt x="26" y="40"/>
                    <a:pt x="25" y="40"/>
                    <a:pt x="25" y="40"/>
                  </a:cubicBezTo>
                  <a:cubicBezTo>
                    <a:pt x="26" y="40"/>
                    <a:pt x="26" y="40"/>
                    <a:pt x="26" y="40"/>
                  </a:cubicBezTo>
                  <a:cubicBezTo>
                    <a:pt x="26" y="40"/>
                    <a:pt x="26" y="40"/>
                    <a:pt x="26" y="40"/>
                  </a:cubicBezTo>
                  <a:cubicBezTo>
                    <a:pt x="26" y="40"/>
                    <a:pt x="26" y="40"/>
                    <a:pt x="26" y="40"/>
                  </a:cubicBezTo>
                  <a:cubicBezTo>
                    <a:pt x="26" y="40"/>
                    <a:pt x="27" y="40"/>
                    <a:pt x="27" y="41"/>
                  </a:cubicBezTo>
                  <a:cubicBezTo>
                    <a:pt x="27" y="41"/>
                    <a:pt x="27" y="41"/>
                    <a:pt x="28" y="41"/>
                  </a:cubicBezTo>
                  <a:cubicBezTo>
                    <a:pt x="28" y="41"/>
                    <a:pt x="29" y="41"/>
                    <a:pt x="30" y="41"/>
                  </a:cubicBezTo>
                  <a:cubicBezTo>
                    <a:pt x="32" y="41"/>
                    <a:pt x="34" y="41"/>
                    <a:pt x="35" y="40"/>
                  </a:cubicBezTo>
                  <a:cubicBezTo>
                    <a:pt x="34" y="41"/>
                    <a:pt x="32" y="42"/>
                    <a:pt x="30" y="42"/>
                  </a:cubicBezTo>
                  <a:cubicBezTo>
                    <a:pt x="29" y="42"/>
                    <a:pt x="28" y="42"/>
                    <a:pt x="27" y="42"/>
                  </a:cubicBezTo>
                  <a:cubicBezTo>
                    <a:pt x="27" y="42"/>
                    <a:pt x="27" y="42"/>
                    <a:pt x="27" y="42"/>
                  </a:cubicBezTo>
                  <a:cubicBezTo>
                    <a:pt x="26" y="43"/>
                    <a:pt x="25" y="44"/>
                    <a:pt x="23" y="45"/>
                  </a:cubicBezTo>
                  <a:cubicBezTo>
                    <a:pt x="22" y="47"/>
                    <a:pt x="21" y="48"/>
                    <a:pt x="20" y="49"/>
                  </a:cubicBezTo>
                  <a:cubicBezTo>
                    <a:pt x="18" y="52"/>
                    <a:pt x="16" y="55"/>
                    <a:pt x="15" y="59"/>
                  </a:cubicBezTo>
                  <a:cubicBezTo>
                    <a:pt x="16" y="55"/>
                    <a:pt x="17" y="52"/>
                    <a:pt x="19" y="49"/>
                  </a:cubicBezTo>
                  <a:cubicBezTo>
                    <a:pt x="20" y="47"/>
                    <a:pt x="21" y="46"/>
                    <a:pt x="23" y="45"/>
                  </a:cubicBezTo>
                  <a:cubicBezTo>
                    <a:pt x="24" y="44"/>
                    <a:pt x="25" y="42"/>
                    <a:pt x="26" y="42"/>
                  </a:cubicBezTo>
                  <a:cubicBezTo>
                    <a:pt x="25" y="41"/>
                    <a:pt x="25" y="41"/>
                    <a:pt x="25" y="41"/>
                  </a:cubicBezTo>
                  <a:cubicBezTo>
                    <a:pt x="25" y="41"/>
                    <a:pt x="25" y="41"/>
                    <a:pt x="25" y="41"/>
                  </a:cubicBezTo>
                  <a:cubicBezTo>
                    <a:pt x="25" y="40"/>
                    <a:pt x="25" y="40"/>
                    <a:pt x="25" y="40"/>
                  </a:cubicBezTo>
                  <a:cubicBezTo>
                    <a:pt x="21" y="43"/>
                    <a:pt x="7" y="55"/>
                    <a:pt x="11" y="63"/>
                  </a:cubicBezTo>
                  <a:cubicBezTo>
                    <a:pt x="11" y="63"/>
                    <a:pt x="2" y="72"/>
                    <a:pt x="6" y="81"/>
                  </a:cubicBezTo>
                  <a:cubicBezTo>
                    <a:pt x="6" y="81"/>
                    <a:pt x="0" y="86"/>
                    <a:pt x="8" y="98"/>
                  </a:cubicBezTo>
                  <a:cubicBezTo>
                    <a:pt x="8" y="98"/>
                    <a:pt x="8" y="98"/>
                    <a:pt x="8" y="98"/>
                  </a:cubicBezTo>
                  <a:cubicBezTo>
                    <a:pt x="8" y="98"/>
                    <a:pt x="8" y="98"/>
                    <a:pt x="8" y="99"/>
                  </a:cubicBezTo>
                  <a:cubicBezTo>
                    <a:pt x="8" y="99"/>
                    <a:pt x="9" y="100"/>
                    <a:pt x="9" y="102"/>
                  </a:cubicBezTo>
                  <a:cubicBezTo>
                    <a:pt x="10" y="103"/>
                    <a:pt x="13" y="105"/>
                    <a:pt x="14" y="106"/>
                  </a:cubicBezTo>
                  <a:cubicBezTo>
                    <a:pt x="16" y="107"/>
                    <a:pt x="17" y="108"/>
                    <a:pt x="18" y="109"/>
                  </a:cubicBezTo>
                  <a:cubicBezTo>
                    <a:pt x="21" y="111"/>
                    <a:pt x="24" y="112"/>
                    <a:pt x="28" y="113"/>
                  </a:cubicBezTo>
                  <a:cubicBezTo>
                    <a:pt x="28" y="113"/>
                    <a:pt x="28" y="113"/>
                    <a:pt x="28" y="113"/>
                  </a:cubicBezTo>
                  <a:cubicBezTo>
                    <a:pt x="32" y="113"/>
                    <a:pt x="32" y="113"/>
                    <a:pt x="32" y="113"/>
                  </a:cubicBezTo>
                  <a:cubicBezTo>
                    <a:pt x="29" y="114"/>
                    <a:pt x="29" y="114"/>
                    <a:pt x="29" y="114"/>
                  </a:cubicBezTo>
                  <a:cubicBezTo>
                    <a:pt x="30" y="114"/>
                    <a:pt x="31" y="115"/>
                    <a:pt x="32" y="116"/>
                  </a:cubicBezTo>
                  <a:cubicBezTo>
                    <a:pt x="31" y="115"/>
                    <a:pt x="29" y="114"/>
                    <a:pt x="28" y="114"/>
                  </a:cubicBezTo>
                  <a:cubicBezTo>
                    <a:pt x="28" y="114"/>
                    <a:pt x="28" y="114"/>
                    <a:pt x="28" y="114"/>
                  </a:cubicBezTo>
                  <a:cubicBezTo>
                    <a:pt x="28" y="114"/>
                    <a:pt x="28" y="114"/>
                    <a:pt x="28" y="114"/>
                  </a:cubicBezTo>
                  <a:cubicBezTo>
                    <a:pt x="27" y="114"/>
                    <a:pt x="27" y="114"/>
                    <a:pt x="27" y="114"/>
                  </a:cubicBezTo>
                  <a:cubicBezTo>
                    <a:pt x="24" y="114"/>
                    <a:pt x="20" y="112"/>
                    <a:pt x="17" y="111"/>
                  </a:cubicBezTo>
                  <a:cubicBezTo>
                    <a:pt x="16" y="110"/>
                    <a:pt x="14" y="109"/>
                    <a:pt x="13" y="108"/>
                  </a:cubicBezTo>
                  <a:cubicBezTo>
                    <a:pt x="12" y="108"/>
                    <a:pt x="12" y="107"/>
                    <a:pt x="12" y="107"/>
                  </a:cubicBezTo>
                  <a:cubicBezTo>
                    <a:pt x="10" y="104"/>
                    <a:pt x="10" y="104"/>
                    <a:pt x="10" y="104"/>
                  </a:cubicBezTo>
                  <a:cubicBezTo>
                    <a:pt x="9" y="102"/>
                    <a:pt x="9" y="102"/>
                    <a:pt x="9" y="102"/>
                  </a:cubicBezTo>
                  <a:cubicBezTo>
                    <a:pt x="9" y="102"/>
                    <a:pt x="9" y="103"/>
                    <a:pt x="10" y="103"/>
                  </a:cubicBezTo>
                  <a:cubicBezTo>
                    <a:pt x="11" y="108"/>
                    <a:pt x="14" y="114"/>
                    <a:pt x="20" y="117"/>
                  </a:cubicBezTo>
                  <a:cubicBezTo>
                    <a:pt x="21" y="118"/>
                    <a:pt x="22" y="118"/>
                    <a:pt x="23" y="118"/>
                  </a:cubicBezTo>
                  <a:cubicBezTo>
                    <a:pt x="25" y="118"/>
                    <a:pt x="26" y="118"/>
                    <a:pt x="28" y="118"/>
                  </a:cubicBezTo>
                  <a:cubicBezTo>
                    <a:pt x="31" y="119"/>
                    <a:pt x="34" y="119"/>
                    <a:pt x="37" y="119"/>
                  </a:cubicBezTo>
                  <a:cubicBezTo>
                    <a:pt x="42" y="119"/>
                    <a:pt x="42" y="119"/>
                    <a:pt x="42" y="119"/>
                  </a:cubicBezTo>
                  <a:cubicBezTo>
                    <a:pt x="44" y="120"/>
                    <a:pt x="45" y="120"/>
                    <a:pt x="47" y="120"/>
                  </a:cubicBezTo>
                  <a:cubicBezTo>
                    <a:pt x="49" y="120"/>
                    <a:pt x="50" y="120"/>
                    <a:pt x="52" y="121"/>
                  </a:cubicBezTo>
                  <a:cubicBezTo>
                    <a:pt x="52" y="120"/>
                    <a:pt x="51" y="120"/>
                    <a:pt x="51" y="120"/>
                  </a:cubicBezTo>
                  <a:cubicBezTo>
                    <a:pt x="51" y="120"/>
                    <a:pt x="51" y="120"/>
                    <a:pt x="51" y="119"/>
                  </a:cubicBezTo>
                  <a:cubicBezTo>
                    <a:pt x="50" y="118"/>
                    <a:pt x="49" y="116"/>
                    <a:pt x="49" y="115"/>
                  </a:cubicBezTo>
                  <a:cubicBezTo>
                    <a:pt x="44" y="115"/>
                    <a:pt x="39" y="114"/>
                    <a:pt x="34" y="112"/>
                  </a:cubicBezTo>
                  <a:cubicBezTo>
                    <a:pt x="33" y="112"/>
                    <a:pt x="32" y="111"/>
                    <a:pt x="30" y="110"/>
                  </a:cubicBezTo>
                  <a:cubicBezTo>
                    <a:pt x="30" y="110"/>
                    <a:pt x="29" y="110"/>
                    <a:pt x="28" y="109"/>
                  </a:cubicBezTo>
                  <a:cubicBezTo>
                    <a:pt x="28" y="109"/>
                    <a:pt x="28" y="108"/>
                    <a:pt x="27" y="107"/>
                  </a:cubicBezTo>
                  <a:cubicBezTo>
                    <a:pt x="26" y="105"/>
                    <a:pt x="23" y="104"/>
                    <a:pt x="20" y="103"/>
                  </a:cubicBezTo>
                  <a:cubicBezTo>
                    <a:pt x="22" y="103"/>
                    <a:pt x="23" y="104"/>
                    <a:pt x="24" y="104"/>
                  </a:cubicBezTo>
                  <a:cubicBezTo>
                    <a:pt x="25" y="105"/>
                    <a:pt x="26" y="105"/>
                    <a:pt x="27" y="106"/>
                  </a:cubicBezTo>
                  <a:cubicBezTo>
                    <a:pt x="27" y="105"/>
                    <a:pt x="27" y="105"/>
                    <a:pt x="27" y="104"/>
                  </a:cubicBezTo>
                  <a:cubicBezTo>
                    <a:pt x="26" y="103"/>
                    <a:pt x="26" y="102"/>
                    <a:pt x="26" y="102"/>
                  </a:cubicBezTo>
                  <a:cubicBezTo>
                    <a:pt x="26" y="102"/>
                    <a:pt x="27" y="103"/>
                    <a:pt x="27" y="104"/>
                  </a:cubicBezTo>
                  <a:cubicBezTo>
                    <a:pt x="27" y="105"/>
                    <a:pt x="28" y="106"/>
                    <a:pt x="28" y="107"/>
                  </a:cubicBezTo>
                  <a:cubicBezTo>
                    <a:pt x="28" y="107"/>
                    <a:pt x="29" y="108"/>
                    <a:pt x="29" y="108"/>
                  </a:cubicBezTo>
                  <a:cubicBezTo>
                    <a:pt x="30" y="109"/>
                    <a:pt x="30" y="109"/>
                    <a:pt x="31" y="109"/>
                  </a:cubicBezTo>
                  <a:cubicBezTo>
                    <a:pt x="32" y="110"/>
                    <a:pt x="33" y="110"/>
                    <a:pt x="35" y="111"/>
                  </a:cubicBezTo>
                  <a:cubicBezTo>
                    <a:pt x="37" y="111"/>
                    <a:pt x="40" y="112"/>
                    <a:pt x="43" y="112"/>
                  </a:cubicBezTo>
                  <a:cubicBezTo>
                    <a:pt x="45" y="112"/>
                    <a:pt x="47" y="112"/>
                    <a:pt x="50" y="112"/>
                  </a:cubicBezTo>
                  <a:cubicBezTo>
                    <a:pt x="50" y="111"/>
                    <a:pt x="50" y="110"/>
                    <a:pt x="50" y="109"/>
                  </a:cubicBezTo>
                  <a:cubicBezTo>
                    <a:pt x="51" y="107"/>
                    <a:pt x="51" y="106"/>
                    <a:pt x="52" y="104"/>
                  </a:cubicBezTo>
                  <a:cubicBezTo>
                    <a:pt x="52" y="104"/>
                    <a:pt x="52" y="103"/>
                    <a:pt x="53" y="102"/>
                  </a:cubicBezTo>
                  <a:cubicBezTo>
                    <a:pt x="52" y="102"/>
                    <a:pt x="51" y="101"/>
                    <a:pt x="50" y="101"/>
                  </a:cubicBezTo>
                  <a:cubicBezTo>
                    <a:pt x="49" y="99"/>
                    <a:pt x="47" y="98"/>
                    <a:pt x="47" y="95"/>
                  </a:cubicBezTo>
                  <a:cubicBezTo>
                    <a:pt x="47" y="95"/>
                    <a:pt x="47" y="95"/>
                    <a:pt x="47" y="95"/>
                  </a:cubicBezTo>
                  <a:cubicBezTo>
                    <a:pt x="48" y="97"/>
                    <a:pt x="50" y="98"/>
                    <a:pt x="51" y="99"/>
                  </a:cubicBezTo>
                  <a:cubicBezTo>
                    <a:pt x="53" y="100"/>
                    <a:pt x="55" y="101"/>
                    <a:pt x="57" y="101"/>
                  </a:cubicBezTo>
                  <a:cubicBezTo>
                    <a:pt x="61" y="102"/>
                    <a:pt x="64" y="101"/>
                    <a:pt x="68" y="100"/>
                  </a:cubicBezTo>
                  <a:cubicBezTo>
                    <a:pt x="68" y="100"/>
                    <a:pt x="68" y="100"/>
                    <a:pt x="68" y="100"/>
                  </a:cubicBezTo>
                  <a:cubicBezTo>
                    <a:pt x="67" y="102"/>
                    <a:pt x="65" y="103"/>
                    <a:pt x="63" y="103"/>
                  </a:cubicBezTo>
                  <a:cubicBezTo>
                    <a:pt x="61" y="104"/>
                    <a:pt x="58" y="104"/>
                    <a:pt x="56" y="103"/>
                  </a:cubicBezTo>
                  <a:cubicBezTo>
                    <a:pt x="55" y="103"/>
                    <a:pt x="54" y="103"/>
                    <a:pt x="54" y="103"/>
                  </a:cubicBezTo>
                  <a:cubicBezTo>
                    <a:pt x="53" y="105"/>
                    <a:pt x="52" y="107"/>
                    <a:pt x="52" y="109"/>
                  </a:cubicBezTo>
                  <a:cubicBezTo>
                    <a:pt x="52" y="111"/>
                    <a:pt x="52" y="112"/>
                    <a:pt x="52" y="114"/>
                  </a:cubicBezTo>
                  <a:cubicBezTo>
                    <a:pt x="52" y="115"/>
                    <a:pt x="52" y="117"/>
                    <a:pt x="53" y="118"/>
                  </a:cubicBezTo>
                  <a:cubicBezTo>
                    <a:pt x="54" y="119"/>
                    <a:pt x="55" y="120"/>
                    <a:pt x="56" y="121"/>
                  </a:cubicBezTo>
                  <a:cubicBezTo>
                    <a:pt x="57" y="122"/>
                    <a:pt x="58" y="122"/>
                    <a:pt x="60" y="123"/>
                  </a:cubicBezTo>
                  <a:cubicBezTo>
                    <a:pt x="62" y="124"/>
                    <a:pt x="65" y="125"/>
                    <a:pt x="68" y="126"/>
                  </a:cubicBezTo>
                  <a:cubicBezTo>
                    <a:pt x="74" y="127"/>
                    <a:pt x="80" y="128"/>
                    <a:pt x="86" y="129"/>
                  </a:cubicBezTo>
                  <a:cubicBezTo>
                    <a:pt x="89" y="129"/>
                    <a:pt x="92" y="130"/>
                    <a:pt x="95" y="130"/>
                  </a:cubicBezTo>
                  <a:cubicBezTo>
                    <a:pt x="96" y="130"/>
                    <a:pt x="98" y="130"/>
                    <a:pt x="99" y="129"/>
                  </a:cubicBezTo>
                  <a:cubicBezTo>
                    <a:pt x="101" y="129"/>
                    <a:pt x="102" y="128"/>
                    <a:pt x="103" y="127"/>
                  </a:cubicBezTo>
                  <a:cubicBezTo>
                    <a:pt x="103" y="127"/>
                    <a:pt x="103" y="126"/>
                    <a:pt x="103" y="126"/>
                  </a:cubicBezTo>
                  <a:cubicBezTo>
                    <a:pt x="103" y="126"/>
                    <a:pt x="103" y="126"/>
                    <a:pt x="103" y="126"/>
                  </a:cubicBezTo>
                  <a:cubicBezTo>
                    <a:pt x="103" y="126"/>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4" y="128"/>
                    <a:pt x="104" y="129"/>
                    <a:pt x="105" y="130"/>
                  </a:cubicBezTo>
                  <a:cubicBezTo>
                    <a:pt x="106" y="131"/>
                    <a:pt x="107" y="131"/>
                    <a:pt x="108" y="132"/>
                  </a:cubicBezTo>
                  <a:cubicBezTo>
                    <a:pt x="110" y="132"/>
                    <a:pt x="113" y="133"/>
                    <a:pt x="115" y="133"/>
                  </a:cubicBezTo>
                  <a:cubicBezTo>
                    <a:pt x="120" y="133"/>
                    <a:pt x="125" y="134"/>
                    <a:pt x="130" y="134"/>
                  </a:cubicBezTo>
                  <a:cubicBezTo>
                    <a:pt x="130" y="134"/>
                    <a:pt x="130" y="134"/>
                    <a:pt x="130" y="134"/>
                  </a:cubicBezTo>
                  <a:cubicBezTo>
                    <a:pt x="128" y="135"/>
                    <a:pt x="127" y="135"/>
                    <a:pt x="126" y="135"/>
                  </a:cubicBezTo>
                  <a:cubicBezTo>
                    <a:pt x="124" y="135"/>
                    <a:pt x="124" y="135"/>
                    <a:pt x="124" y="135"/>
                  </a:cubicBezTo>
                  <a:cubicBezTo>
                    <a:pt x="124" y="135"/>
                    <a:pt x="125" y="135"/>
                    <a:pt x="125" y="136"/>
                  </a:cubicBezTo>
                  <a:cubicBezTo>
                    <a:pt x="126" y="137"/>
                    <a:pt x="126" y="138"/>
                    <a:pt x="127" y="138"/>
                  </a:cubicBezTo>
                  <a:cubicBezTo>
                    <a:pt x="129" y="140"/>
                    <a:pt x="130" y="141"/>
                    <a:pt x="132" y="142"/>
                  </a:cubicBezTo>
                  <a:cubicBezTo>
                    <a:pt x="130" y="141"/>
                    <a:pt x="128" y="140"/>
                    <a:pt x="127" y="139"/>
                  </a:cubicBezTo>
                  <a:cubicBezTo>
                    <a:pt x="126" y="138"/>
                    <a:pt x="125" y="138"/>
                    <a:pt x="124" y="137"/>
                  </a:cubicBezTo>
                  <a:cubicBezTo>
                    <a:pt x="124" y="136"/>
                    <a:pt x="123" y="136"/>
                    <a:pt x="123" y="135"/>
                  </a:cubicBezTo>
                  <a:cubicBezTo>
                    <a:pt x="122" y="135"/>
                    <a:pt x="122" y="135"/>
                    <a:pt x="122" y="135"/>
                  </a:cubicBezTo>
                  <a:cubicBezTo>
                    <a:pt x="120" y="135"/>
                    <a:pt x="118" y="135"/>
                    <a:pt x="116" y="135"/>
                  </a:cubicBezTo>
                  <a:cubicBezTo>
                    <a:pt x="107" y="136"/>
                    <a:pt x="97" y="137"/>
                    <a:pt x="88" y="137"/>
                  </a:cubicBezTo>
                  <a:cubicBezTo>
                    <a:pt x="85" y="137"/>
                    <a:pt x="82" y="137"/>
                    <a:pt x="80" y="136"/>
                  </a:cubicBezTo>
                  <a:cubicBezTo>
                    <a:pt x="78" y="136"/>
                    <a:pt x="78" y="136"/>
                    <a:pt x="78" y="136"/>
                  </a:cubicBezTo>
                  <a:cubicBezTo>
                    <a:pt x="77" y="136"/>
                    <a:pt x="76" y="136"/>
                    <a:pt x="76" y="136"/>
                  </a:cubicBezTo>
                  <a:cubicBezTo>
                    <a:pt x="74" y="135"/>
                    <a:pt x="73" y="134"/>
                    <a:pt x="72" y="133"/>
                  </a:cubicBezTo>
                  <a:cubicBezTo>
                    <a:pt x="70" y="132"/>
                    <a:pt x="68" y="130"/>
                    <a:pt x="65" y="128"/>
                  </a:cubicBezTo>
                  <a:cubicBezTo>
                    <a:pt x="63" y="128"/>
                    <a:pt x="61" y="127"/>
                    <a:pt x="58" y="126"/>
                  </a:cubicBezTo>
                  <a:cubicBezTo>
                    <a:pt x="57" y="125"/>
                    <a:pt x="55" y="124"/>
                    <a:pt x="54" y="123"/>
                  </a:cubicBezTo>
                  <a:cubicBezTo>
                    <a:pt x="54" y="123"/>
                    <a:pt x="53" y="122"/>
                    <a:pt x="53" y="122"/>
                  </a:cubicBezTo>
                  <a:cubicBezTo>
                    <a:pt x="48" y="122"/>
                    <a:pt x="42" y="122"/>
                    <a:pt x="37" y="121"/>
                  </a:cubicBezTo>
                  <a:cubicBezTo>
                    <a:pt x="34" y="121"/>
                    <a:pt x="32" y="121"/>
                    <a:pt x="29" y="120"/>
                  </a:cubicBezTo>
                  <a:cubicBezTo>
                    <a:pt x="38" y="134"/>
                    <a:pt x="52" y="149"/>
                    <a:pt x="68" y="150"/>
                  </a:cubicBezTo>
                  <a:cubicBezTo>
                    <a:pt x="84" y="150"/>
                    <a:pt x="99" y="139"/>
                    <a:pt x="100" y="138"/>
                  </a:cubicBezTo>
                  <a:cubicBezTo>
                    <a:pt x="99" y="138"/>
                    <a:pt x="99" y="137"/>
                    <a:pt x="99" y="137"/>
                  </a:cubicBezTo>
                  <a:close/>
                  <a:moveTo>
                    <a:pt x="132" y="106"/>
                  </a:moveTo>
                  <a:cubicBezTo>
                    <a:pt x="134" y="106"/>
                    <a:pt x="136" y="106"/>
                    <a:pt x="139" y="106"/>
                  </a:cubicBezTo>
                  <a:cubicBezTo>
                    <a:pt x="140" y="107"/>
                    <a:pt x="140" y="107"/>
                    <a:pt x="140" y="107"/>
                  </a:cubicBezTo>
                  <a:cubicBezTo>
                    <a:pt x="141" y="107"/>
                    <a:pt x="142" y="107"/>
                    <a:pt x="142" y="107"/>
                  </a:cubicBezTo>
                  <a:cubicBezTo>
                    <a:pt x="143" y="108"/>
                    <a:pt x="144" y="108"/>
                    <a:pt x="145" y="109"/>
                  </a:cubicBezTo>
                  <a:cubicBezTo>
                    <a:pt x="147" y="110"/>
                    <a:pt x="149" y="112"/>
                    <a:pt x="150" y="114"/>
                  </a:cubicBezTo>
                  <a:cubicBezTo>
                    <a:pt x="152" y="115"/>
                    <a:pt x="153" y="117"/>
                    <a:pt x="155" y="119"/>
                  </a:cubicBezTo>
                  <a:cubicBezTo>
                    <a:pt x="155" y="119"/>
                    <a:pt x="155" y="120"/>
                    <a:pt x="155" y="120"/>
                  </a:cubicBezTo>
                  <a:cubicBezTo>
                    <a:pt x="155" y="120"/>
                    <a:pt x="155" y="121"/>
                    <a:pt x="155" y="121"/>
                  </a:cubicBezTo>
                  <a:cubicBezTo>
                    <a:pt x="155" y="121"/>
                    <a:pt x="155" y="121"/>
                    <a:pt x="155" y="121"/>
                  </a:cubicBezTo>
                  <a:cubicBezTo>
                    <a:pt x="155" y="122"/>
                    <a:pt x="155" y="123"/>
                    <a:pt x="155" y="123"/>
                  </a:cubicBezTo>
                  <a:cubicBezTo>
                    <a:pt x="155" y="125"/>
                    <a:pt x="154" y="126"/>
                    <a:pt x="153" y="127"/>
                  </a:cubicBezTo>
                  <a:cubicBezTo>
                    <a:pt x="152" y="129"/>
                    <a:pt x="150" y="130"/>
                    <a:pt x="148" y="132"/>
                  </a:cubicBezTo>
                  <a:cubicBezTo>
                    <a:pt x="146" y="133"/>
                    <a:pt x="145" y="134"/>
                    <a:pt x="143" y="135"/>
                  </a:cubicBezTo>
                  <a:cubicBezTo>
                    <a:pt x="140" y="136"/>
                    <a:pt x="138" y="137"/>
                    <a:pt x="136" y="138"/>
                  </a:cubicBezTo>
                  <a:cubicBezTo>
                    <a:pt x="136" y="138"/>
                    <a:pt x="136" y="138"/>
                    <a:pt x="136" y="138"/>
                  </a:cubicBezTo>
                  <a:cubicBezTo>
                    <a:pt x="140" y="136"/>
                    <a:pt x="144" y="134"/>
                    <a:pt x="148" y="131"/>
                  </a:cubicBezTo>
                  <a:cubicBezTo>
                    <a:pt x="149" y="129"/>
                    <a:pt x="151" y="128"/>
                    <a:pt x="152" y="126"/>
                  </a:cubicBezTo>
                  <a:cubicBezTo>
                    <a:pt x="153" y="125"/>
                    <a:pt x="153" y="124"/>
                    <a:pt x="153" y="123"/>
                  </a:cubicBezTo>
                  <a:cubicBezTo>
                    <a:pt x="154" y="122"/>
                    <a:pt x="154" y="122"/>
                    <a:pt x="154" y="121"/>
                  </a:cubicBezTo>
                  <a:cubicBezTo>
                    <a:pt x="154" y="121"/>
                    <a:pt x="153" y="120"/>
                    <a:pt x="153" y="120"/>
                  </a:cubicBezTo>
                  <a:cubicBezTo>
                    <a:pt x="152" y="118"/>
                    <a:pt x="151" y="116"/>
                    <a:pt x="149" y="115"/>
                  </a:cubicBezTo>
                  <a:cubicBezTo>
                    <a:pt x="148" y="113"/>
                    <a:pt x="146" y="111"/>
                    <a:pt x="144" y="110"/>
                  </a:cubicBezTo>
                  <a:cubicBezTo>
                    <a:pt x="143" y="109"/>
                    <a:pt x="141" y="107"/>
                    <a:pt x="139" y="107"/>
                  </a:cubicBezTo>
                  <a:cubicBezTo>
                    <a:pt x="132" y="106"/>
                    <a:pt x="132" y="106"/>
                    <a:pt x="132" y="106"/>
                  </a:cubicBezTo>
                  <a:close/>
                  <a:moveTo>
                    <a:pt x="83" y="8"/>
                  </a:moveTo>
                  <a:cubicBezTo>
                    <a:pt x="83" y="8"/>
                    <a:pt x="84" y="8"/>
                    <a:pt x="85" y="8"/>
                  </a:cubicBezTo>
                  <a:cubicBezTo>
                    <a:pt x="86" y="7"/>
                    <a:pt x="87" y="7"/>
                    <a:pt x="89" y="6"/>
                  </a:cubicBezTo>
                  <a:cubicBezTo>
                    <a:pt x="91" y="6"/>
                    <a:pt x="94" y="5"/>
                    <a:pt x="97" y="5"/>
                  </a:cubicBezTo>
                  <a:cubicBezTo>
                    <a:pt x="97" y="5"/>
                    <a:pt x="97" y="5"/>
                    <a:pt x="97" y="5"/>
                  </a:cubicBezTo>
                  <a:cubicBezTo>
                    <a:pt x="96" y="6"/>
                    <a:pt x="94" y="6"/>
                    <a:pt x="93" y="7"/>
                  </a:cubicBezTo>
                  <a:cubicBezTo>
                    <a:pt x="92" y="7"/>
                    <a:pt x="90" y="8"/>
                    <a:pt x="89" y="8"/>
                  </a:cubicBezTo>
                  <a:cubicBezTo>
                    <a:pt x="85" y="9"/>
                    <a:pt x="85" y="9"/>
                    <a:pt x="85" y="9"/>
                  </a:cubicBezTo>
                  <a:cubicBezTo>
                    <a:pt x="84" y="9"/>
                    <a:pt x="84" y="9"/>
                    <a:pt x="83" y="9"/>
                  </a:cubicBezTo>
                  <a:cubicBezTo>
                    <a:pt x="83" y="9"/>
                    <a:pt x="82" y="10"/>
                    <a:pt x="81" y="10"/>
                  </a:cubicBezTo>
                  <a:cubicBezTo>
                    <a:pt x="81" y="10"/>
                    <a:pt x="81" y="10"/>
                    <a:pt x="81" y="10"/>
                  </a:cubicBezTo>
                  <a:cubicBezTo>
                    <a:pt x="82" y="9"/>
                    <a:pt x="82" y="9"/>
                    <a:pt x="83" y="8"/>
                  </a:cubicBezTo>
                  <a:close/>
                  <a:moveTo>
                    <a:pt x="35" y="31"/>
                  </a:moveTo>
                  <a:cubicBezTo>
                    <a:pt x="38" y="29"/>
                    <a:pt x="42" y="27"/>
                    <a:pt x="45" y="26"/>
                  </a:cubicBezTo>
                  <a:cubicBezTo>
                    <a:pt x="47" y="25"/>
                    <a:pt x="49" y="24"/>
                    <a:pt x="51" y="24"/>
                  </a:cubicBezTo>
                  <a:cubicBezTo>
                    <a:pt x="52" y="24"/>
                    <a:pt x="53" y="23"/>
                    <a:pt x="54" y="23"/>
                  </a:cubicBezTo>
                  <a:cubicBezTo>
                    <a:pt x="54" y="23"/>
                    <a:pt x="54" y="23"/>
                    <a:pt x="54" y="23"/>
                  </a:cubicBezTo>
                  <a:cubicBezTo>
                    <a:pt x="54" y="22"/>
                    <a:pt x="54" y="20"/>
                    <a:pt x="55" y="19"/>
                  </a:cubicBezTo>
                  <a:cubicBezTo>
                    <a:pt x="55" y="18"/>
                    <a:pt x="56" y="17"/>
                    <a:pt x="56" y="16"/>
                  </a:cubicBezTo>
                  <a:cubicBezTo>
                    <a:pt x="56" y="17"/>
                    <a:pt x="55" y="18"/>
                    <a:pt x="55" y="19"/>
                  </a:cubicBezTo>
                  <a:cubicBezTo>
                    <a:pt x="55" y="21"/>
                    <a:pt x="55" y="22"/>
                    <a:pt x="56" y="22"/>
                  </a:cubicBezTo>
                  <a:cubicBezTo>
                    <a:pt x="56" y="23"/>
                    <a:pt x="57" y="23"/>
                    <a:pt x="58" y="23"/>
                  </a:cubicBezTo>
                  <a:cubicBezTo>
                    <a:pt x="58" y="23"/>
                    <a:pt x="59" y="23"/>
                    <a:pt x="59" y="23"/>
                  </a:cubicBezTo>
                  <a:cubicBezTo>
                    <a:pt x="60" y="23"/>
                    <a:pt x="61" y="22"/>
                    <a:pt x="61" y="22"/>
                  </a:cubicBezTo>
                  <a:cubicBezTo>
                    <a:pt x="63" y="20"/>
                    <a:pt x="64" y="19"/>
                    <a:pt x="66" y="17"/>
                  </a:cubicBezTo>
                  <a:cubicBezTo>
                    <a:pt x="66" y="17"/>
                    <a:pt x="66" y="17"/>
                    <a:pt x="66" y="17"/>
                  </a:cubicBezTo>
                  <a:cubicBezTo>
                    <a:pt x="65" y="19"/>
                    <a:pt x="64" y="21"/>
                    <a:pt x="63" y="23"/>
                  </a:cubicBezTo>
                  <a:cubicBezTo>
                    <a:pt x="62" y="24"/>
                    <a:pt x="61" y="24"/>
                    <a:pt x="61" y="25"/>
                  </a:cubicBezTo>
                  <a:cubicBezTo>
                    <a:pt x="61" y="25"/>
                    <a:pt x="59" y="27"/>
                    <a:pt x="58" y="28"/>
                  </a:cubicBezTo>
                  <a:cubicBezTo>
                    <a:pt x="56" y="29"/>
                    <a:pt x="54" y="30"/>
                    <a:pt x="53" y="32"/>
                  </a:cubicBezTo>
                  <a:cubicBezTo>
                    <a:pt x="53" y="32"/>
                    <a:pt x="52" y="33"/>
                    <a:pt x="52" y="33"/>
                  </a:cubicBezTo>
                  <a:cubicBezTo>
                    <a:pt x="52" y="34"/>
                    <a:pt x="53" y="34"/>
                    <a:pt x="53" y="35"/>
                  </a:cubicBezTo>
                  <a:cubicBezTo>
                    <a:pt x="53" y="35"/>
                    <a:pt x="53" y="35"/>
                    <a:pt x="53" y="35"/>
                  </a:cubicBezTo>
                  <a:cubicBezTo>
                    <a:pt x="54" y="34"/>
                    <a:pt x="54" y="34"/>
                    <a:pt x="54" y="34"/>
                  </a:cubicBezTo>
                  <a:cubicBezTo>
                    <a:pt x="58" y="33"/>
                    <a:pt x="61" y="32"/>
                    <a:pt x="64" y="30"/>
                  </a:cubicBezTo>
                  <a:cubicBezTo>
                    <a:pt x="67" y="29"/>
                    <a:pt x="67" y="29"/>
                    <a:pt x="67" y="29"/>
                  </a:cubicBezTo>
                  <a:cubicBezTo>
                    <a:pt x="67" y="29"/>
                    <a:pt x="67" y="29"/>
                    <a:pt x="67" y="29"/>
                  </a:cubicBezTo>
                  <a:cubicBezTo>
                    <a:pt x="68" y="28"/>
                    <a:pt x="68" y="28"/>
                    <a:pt x="68" y="28"/>
                  </a:cubicBezTo>
                  <a:cubicBezTo>
                    <a:pt x="69" y="28"/>
                    <a:pt x="69" y="28"/>
                    <a:pt x="70" y="28"/>
                  </a:cubicBezTo>
                  <a:cubicBezTo>
                    <a:pt x="72" y="27"/>
                    <a:pt x="75" y="27"/>
                    <a:pt x="77" y="28"/>
                  </a:cubicBezTo>
                  <a:cubicBezTo>
                    <a:pt x="78" y="29"/>
                    <a:pt x="79" y="30"/>
                    <a:pt x="80" y="30"/>
                  </a:cubicBezTo>
                  <a:cubicBezTo>
                    <a:pt x="82" y="30"/>
                    <a:pt x="82" y="30"/>
                    <a:pt x="82" y="30"/>
                  </a:cubicBezTo>
                  <a:cubicBezTo>
                    <a:pt x="83" y="29"/>
                    <a:pt x="84" y="28"/>
                    <a:pt x="85" y="27"/>
                  </a:cubicBezTo>
                  <a:cubicBezTo>
                    <a:pt x="86" y="26"/>
                    <a:pt x="86" y="26"/>
                    <a:pt x="86" y="25"/>
                  </a:cubicBezTo>
                  <a:cubicBezTo>
                    <a:pt x="86" y="24"/>
                    <a:pt x="86" y="23"/>
                    <a:pt x="86" y="23"/>
                  </a:cubicBezTo>
                  <a:cubicBezTo>
                    <a:pt x="86" y="21"/>
                    <a:pt x="86" y="20"/>
                    <a:pt x="85" y="18"/>
                  </a:cubicBezTo>
                  <a:cubicBezTo>
                    <a:pt x="84" y="17"/>
                    <a:pt x="83" y="16"/>
                    <a:pt x="82" y="15"/>
                  </a:cubicBezTo>
                  <a:cubicBezTo>
                    <a:pt x="81" y="15"/>
                    <a:pt x="79" y="15"/>
                    <a:pt x="78" y="15"/>
                  </a:cubicBezTo>
                  <a:cubicBezTo>
                    <a:pt x="76" y="15"/>
                    <a:pt x="74" y="15"/>
                    <a:pt x="73" y="15"/>
                  </a:cubicBezTo>
                  <a:cubicBezTo>
                    <a:pt x="71" y="14"/>
                    <a:pt x="70" y="13"/>
                    <a:pt x="69" y="12"/>
                  </a:cubicBezTo>
                  <a:cubicBezTo>
                    <a:pt x="69" y="12"/>
                    <a:pt x="69" y="12"/>
                    <a:pt x="69" y="12"/>
                  </a:cubicBezTo>
                  <a:cubicBezTo>
                    <a:pt x="71" y="13"/>
                    <a:pt x="72" y="13"/>
                    <a:pt x="73" y="13"/>
                  </a:cubicBezTo>
                  <a:cubicBezTo>
                    <a:pt x="75" y="14"/>
                    <a:pt x="76" y="13"/>
                    <a:pt x="77" y="13"/>
                  </a:cubicBezTo>
                  <a:cubicBezTo>
                    <a:pt x="78" y="13"/>
                    <a:pt x="79" y="13"/>
                    <a:pt x="80" y="13"/>
                  </a:cubicBezTo>
                  <a:cubicBezTo>
                    <a:pt x="81" y="13"/>
                    <a:pt x="82" y="13"/>
                    <a:pt x="83" y="13"/>
                  </a:cubicBezTo>
                  <a:cubicBezTo>
                    <a:pt x="84" y="13"/>
                    <a:pt x="85" y="14"/>
                    <a:pt x="86" y="15"/>
                  </a:cubicBezTo>
                  <a:cubicBezTo>
                    <a:pt x="86" y="16"/>
                    <a:pt x="87" y="16"/>
                    <a:pt x="87" y="17"/>
                  </a:cubicBezTo>
                  <a:cubicBezTo>
                    <a:pt x="88" y="19"/>
                    <a:pt x="88" y="21"/>
                    <a:pt x="89" y="22"/>
                  </a:cubicBezTo>
                  <a:cubicBezTo>
                    <a:pt x="89" y="23"/>
                    <a:pt x="89" y="24"/>
                    <a:pt x="88" y="25"/>
                  </a:cubicBezTo>
                  <a:cubicBezTo>
                    <a:pt x="88" y="27"/>
                    <a:pt x="87" y="27"/>
                    <a:pt x="87" y="28"/>
                  </a:cubicBezTo>
                  <a:cubicBezTo>
                    <a:pt x="85" y="29"/>
                    <a:pt x="84" y="30"/>
                    <a:pt x="82" y="31"/>
                  </a:cubicBezTo>
                  <a:cubicBezTo>
                    <a:pt x="82" y="31"/>
                    <a:pt x="81" y="31"/>
                    <a:pt x="81" y="31"/>
                  </a:cubicBezTo>
                  <a:cubicBezTo>
                    <a:pt x="81" y="32"/>
                    <a:pt x="82" y="32"/>
                    <a:pt x="82" y="33"/>
                  </a:cubicBezTo>
                  <a:cubicBezTo>
                    <a:pt x="83" y="33"/>
                    <a:pt x="83" y="34"/>
                    <a:pt x="84" y="35"/>
                  </a:cubicBezTo>
                  <a:cubicBezTo>
                    <a:pt x="84" y="36"/>
                    <a:pt x="85" y="36"/>
                    <a:pt x="85" y="37"/>
                  </a:cubicBezTo>
                  <a:cubicBezTo>
                    <a:pt x="87" y="39"/>
                    <a:pt x="91" y="40"/>
                    <a:pt x="94" y="42"/>
                  </a:cubicBezTo>
                  <a:cubicBezTo>
                    <a:pt x="96" y="43"/>
                    <a:pt x="97" y="44"/>
                    <a:pt x="99" y="45"/>
                  </a:cubicBezTo>
                  <a:cubicBezTo>
                    <a:pt x="100" y="46"/>
                    <a:pt x="102" y="47"/>
                    <a:pt x="103" y="47"/>
                  </a:cubicBezTo>
                  <a:cubicBezTo>
                    <a:pt x="103" y="47"/>
                    <a:pt x="104" y="48"/>
                    <a:pt x="104" y="48"/>
                  </a:cubicBezTo>
                  <a:cubicBezTo>
                    <a:pt x="105" y="47"/>
                    <a:pt x="106" y="47"/>
                    <a:pt x="107" y="46"/>
                  </a:cubicBezTo>
                  <a:cubicBezTo>
                    <a:pt x="108" y="46"/>
                    <a:pt x="108" y="44"/>
                    <a:pt x="109" y="43"/>
                  </a:cubicBezTo>
                  <a:cubicBezTo>
                    <a:pt x="109" y="43"/>
                    <a:pt x="109" y="42"/>
                    <a:pt x="109" y="42"/>
                  </a:cubicBezTo>
                  <a:cubicBezTo>
                    <a:pt x="108" y="41"/>
                    <a:pt x="107" y="40"/>
                    <a:pt x="106" y="39"/>
                  </a:cubicBezTo>
                  <a:cubicBezTo>
                    <a:pt x="105" y="38"/>
                    <a:pt x="104" y="37"/>
                    <a:pt x="104" y="36"/>
                  </a:cubicBezTo>
                  <a:cubicBezTo>
                    <a:pt x="104" y="36"/>
                    <a:pt x="104" y="36"/>
                    <a:pt x="104" y="36"/>
                  </a:cubicBezTo>
                  <a:cubicBezTo>
                    <a:pt x="104" y="36"/>
                    <a:pt x="104" y="36"/>
                    <a:pt x="104" y="36"/>
                  </a:cubicBezTo>
                  <a:cubicBezTo>
                    <a:pt x="104" y="36"/>
                    <a:pt x="104" y="36"/>
                    <a:pt x="104" y="36"/>
                  </a:cubicBezTo>
                  <a:cubicBezTo>
                    <a:pt x="105" y="37"/>
                    <a:pt x="106" y="38"/>
                    <a:pt x="107" y="38"/>
                  </a:cubicBezTo>
                  <a:cubicBezTo>
                    <a:pt x="107" y="39"/>
                    <a:pt x="108" y="40"/>
                    <a:pt x="109" y="40"/>
                  </a:cubicBezTo>
                  <a:cubicBezTo>
                    <a:pt x="111" y="41"/>
                    <a:pt x="113" y="42"/>
                    <a:pt x="115" y="43"/>
                  </a:cubicBezTo>
                  <a:cubicBezTo>
                    <a:pt x="115" y="43"/>
                    <a:pt x="116" y="43"/>
                    <a:pt x="116" y="43"/>
                  </a:cubicBezTo>
                  <a:cubicBezTo>
                    <a:pt x="116" y="43"/>
                    <a:pt x="116" y="43"/>
                    <a:pt x="116" y="43"/>
                  </a:cubicBezTo>
                  <a:cubicBezTo>
                    <a:pt x="116" y="43"/>
                    <a:pt x="116" y="43"/>
                    <a:pt x="116" y="43"/>
                  </a:cubicBezTo>
                  <a:cubicBezTo>
                    <a:pt x="116" y="43"/>
                    <a:pt x="115" y="43"/>
                    <a:pt x="115" y="43"/>
                  </a:cubicBezTo>
                  <a:cubicBezTo>
                    <a:pt x="114" y="44"/>
                    <a:pt x="112" y="44"/>
                    <a:pt x="111" y="45"/>
                  </a:cubicBezTo>
                  <a:cubicBezTo>
                    <a:pt x="111" y="46"/>
                    <a:pt x="110" y="47"/>
                    <a:pt x="110" y="47"/>
                  </a:cubicBezTo>
                  <a:cubicBezTo>
                    <a:pt x="110" y="48"/>
                    <a:pt x="110" y="48"/>
                    <a:pt x="110" y="48"/>
                  </a:cubicBezTo>
                  <a:cubicBezTo>
                    <a:pt x="110" y="48"/>
                    <a:pt x="110" y="48"/>
                    <a:pt x="110" y="48"/>
                  </a:cubicBezTo>
                  <a:cubicBezTo>
                    <a:pt x="110" y="48"/>
                    <a:pt x="110" y="48"/>
                    <a:pt x="111" y="49"/>
                  </a:cubicBezTo>
                  <a:cubicBezTo>
                    <a:pt x="112" y="49"/>
                    <a:pt x="113" y="49"/>
                    <a:pt x="114" y="50"/>
                  </a:cubicBezTo>
                  <a:cubicBezTo>
                    <a:pt x="115" y="51"/>
                    <a:pt x="117" y="53"/>
                    <a:pt x="117" y="55"/>
                  </a:cubicBezTo>
                  <a:cubicBezTo>
                    <a:pt x="118" y="57"/>
                    <a:pt x="117" y="59"/>
                    <a:pt x="116" y="61"/>
                  </a:cubicBezTo>
                  <a:cubicBezTo>
                    <a:pt x="116" y="62"/>
                    <a:pt x="116" y="63"/>
                    <a:pt x="115" y="64"/>
                  </a:cubicBezTo>
                  <a:cubicBezTo>
                    <a:pt x="115" y="64"/>
                    <a:pt x="115" y="65"/>
                    <a:pt x="115" y="66"/>
                  </a:cubicBezTo>
                  <a:cubicBezTo>
                    <a:pt x="114" y="67"/>
                    <a:pt x="114" y="68"/>
                    <a:pt x="115" y="68"/>
                  </a:cubicBezTo>
                  <a:cubicBezTo>
                    <a:pt x="115" y="68"/>
                    <a:pt x="115" y="67"/>
                    <a:pt x="116" y="66"/>
                  </a:cubicBezTo>
                  <a:cubicBezTo>
                    <a:pt x="117" y="65"/>
                    <a:pt x="117" y="64"/>
                    <a:pt x="118" y="63"/>
                  </a:cubicBezTo>
                  <a:cubicBezTo>
                    <a:pt x="119" y="62"/>
                    <a:pt x="121" y="62"/>
                    <a:pt x="122" y="61"/>
                  </a:cubicBezTo>
                  <a:cubicBezTo>
                    <a:pt x="125" y="61"/>
                    <a:pt x="127" y="61"/>
                    <a:pt x="129" y="62"/>
                  </a:cubicBezTo>
                  <a:cubicBezTo>
                    <a:pt x="129" y="63"/>
                    <a:pt x="129" y="63"/>
                    <a:pt x="129" y="63"/>
                  </a:cubicBezTo>
                  <a:cubicBezTo>
                    <a:pt x="127" y="62"/>
                    <a:pt x="125" y="62"/>
                    <a:pt x="123" y="63"/>
                  </a:cubicBezTo>
                  <a:cubicBezTo>
                    <a:pt x="121" y="64"/>
                    <a:pt x="119" y="66"/>
                    <a:pt x="118" y="68"/>
                  </a:cubicBezTo>
                  <a:cubicBezTo>
                    <a:pt x="116" y="70"/>
                    <a:pt x="113" y="72"/>
                    <a:pt x="113" y="72"/>
                  </a:cubicBezTo>
                  <a:cubicBezTo>
                    <a:pt x="111" y="73"/>
                    <a:pt x="108" y="73"/>
                    <a:pt x="106" y="73"/>
                  </a:cubicBezTo>
                  <a:cubicBezTo>
                    <a:pt x="106" y="73"/>
                    <a:pt x="106" y="73"/>
                    <a:pt x="106" y="73"/>
                  </a:cubicBezTo>
                  <a:cubicBezTo>
                    <a:pt x="108" y="72"/>
                    <a:pt x="111" y="71"/>
                    <a:pt x="112" y="70"/>
                  </a:cubicBezTo>
                  <a:cubicBezTo>
                    <a:pt x="113" y="70"/>
                    <a:pt x="113" y="69"/>
                    <a:pt x="114" y="69"/>
                  </a:cubicBezTo>
                  <a:cubicBezTo>
                    <a:pt x="114" y="66"/>
                    <a:pt x="114" y="63"/>
                    <a:pt x="115" y="61"/>
                  </a:cubicBezTo>
                  <a:cubicBezTo>
                    <a:pt x="117" y="58"/>
                    <a:pt x="116" y="54"/>
                    <a:pt x="113" y="51"/>
                  </a:cubicBezTo>
                  <a:cubicBezTo>
                    <a:pt x="112" y="51"/>
                    <a:pt x="111" y="50"/>
                    <a:pt x="110" y="50"/>
                  </a:cubicBezTo>
                  <a:cubicBezTo>
                    <a:pt x="110" y="50"/>
                    <a:pt x="109" y="50"/>
                    <a:pt x="108" y="50"/>
                  </a:cubicBezTo>
                  <a:cubicBezTo>
                    <a:pt x="106" y="50"/>
                    <a:pt x="104" y="50"/>
                    <a:pt x="102" y="49"/>
                  </a:cubicBezTo>
                  <a:cubicBezTo>
                    <a:pt x="102" y="49"/>
                    <a:pt x="102" y="49"/>
                    <a:pt x="102" y="49"/>
                  </a:cubicBezTo>
                  <a:cubicBezTo>
                    <a:pt x="101" y="49"/>
                    <a:pt x="101" y="49"/>
                    <a:pt x="100" y="48"/>
                  </a:cubicBezTo>
                  <a:cubicBezTo>
                    <a:pt x="98" y="47"/>
                    <a:pt x="95" y="45"/>
                    <a:pt x="93" y="44"/>
                  </a:cubicBezTo>
                  <a:cubicBezTo>
                    <a:pt x="91" y="43"/>
                    <a:pt x="90" y="42"/>
                    <a:pt x="88" y="42"/>
                  </a:cubicBezTo>
                  <a:cubicBezTo>
                    <a:pt x="86" y="41"/>
                    <a:pt x="85" y="40"/>
                    <a:pt x="83" y="39"/>
                  </a:cubicBezTo>
                  <a:cubicBezTo>
                    <a:pt x="82" y="38"/>
                    <a:pt x="82" y="38"/>
                    <a:pt x="81" y="37"/>
                  </a:cubicBezTo>
                  <a:cubicBezTo>
                    <a:pt x="81" y="36"/>
                    <a:pt x="80" y="35"/>
                    <a:pt x="80" y="34"/>
                  </a:cubicBezTo>
                  <a:cubicBezTo>
                    <a:pt x="79" y="33"/>
                    <a:pt x="77" y="32"/>
                    <a:pt x="76" y="31"/>
                  </a:cubicBezTo>
                  <a:cubicBezTo>
                    <a:pt x="74" y="31"/>
                    <a:pt x="72" y="31"/>
                    <a:pt x="71" y="31"/>
                  </a:cubicBezTo>
                  <a:cubicBezTo>
                    <a:pt x="69" y="31"/>
                    <a:pt x="67" y="32"/>
                    <a:pt x="66" y="33"/>
                  </a:cubicBezTo>
                  <a:cubicBezTo>
                    <a:pt x="62" y="35"/>
                    <a:pt x="59" y="36"/>
                    <a:pt x="56" y="37"/>
                  </a:cubicBezTo>
                  <a:cubicBezTo>
                    <a:pt x="53" y="38"/>
                    <a:pt x="53" y="38"/>
                    <a:pt x="53" y="38"/>
                  </a:cubicBezTo>
                  <a:cubicBezTo>
                    <a:pt x="52" y="39"/>
                    <a:pt x="51" y="39"/>
                    <a:pt x="51" y="39"/>
                  </a:cubicBezTo>
                  <a:cubicBezTo>
                    <a:pt x="49" y="40"/>
                    <a:pt x="49" y="42"/>
                    <a:pt x="49" y="44"/>
                  </a:cubicBezTo>
                  <a:cubicBezTo>
                    <a:pt x="49" y="47"/>
                    <a:pt x="50" y="51"/>
                    <a:pt x="52" y="54"/>
                  </a:cubicBezTo>
                  <a:cubicBezTo>
                    <a:pt x="52" y="56"/>
                    <a:pt x="52" y="58"/>
                    <a:pt x="51" y="60"/>
                  </a:cubicBezTo>
                  <a:cubicBezTo>
                    <a:pt x="51" y="61"/>
                    <a:pt x="51" y="61"/>
                    <a:pt x="51" y="62"/>
                  </a:cubicBezTo>
                  <a:cubicBezTo>
                    <a:pt x="51" y="63"/>
                    <a:pt x="51" y="64"/>
                    <a:pt x="52" y="65"/>
                  </a:cubicBezTo>
                  <a:cubicBezTo>
                    <a:pt x="53" y="66"/>
                    <a:pt x="54" y="68"/>
                    <a:pt x="55" y="69"/>
                  </a:cubicBezTo>
                  <a:cubicBezTo>
                    <a:pt x="55" y="70"/>
                    <a:pt x="55" y="71"/>
                    <a:pt x="55" y="72"/>
                  </a:cubicBezTo>
                  <a:cubicBezTo>
                    <a:pt x="55" y="73"/>
                    <a:pt x="54" y="74"/>
                    <a:pt x="53" y="74"/>
                  </a:cubicBezTo>
                  <a:cubicBezTo>
                    <a:pt x="52" y="75"/>
                    <a:pt x="51" y="75"/>
                    <a:pt x="50" y="75"/>
                  </a:cubicBezTo>
                  <a:cubicBezTo>
                    <a:pt x="49" y="75"/>
                    <a:pt x="48" y="75"/>
                    <a:pt x="48" y="74"/>
                  </a:cubicBezTo>
                  <a:cubicBezTo>
                    <a:pt x="46" y="73"/>
                    <a:pt x="45" y="71"/>
                    <a:pt x="44" y="70"/>
                  </a:cubicBezTo>
                  <a:cubicBezTo>
                    <a:pt x="43" y="68"/>
                    <a:pt x="43" y="67"/>
                    <a:pt x="42" y="65"/>
                  </a:cubicBezTo>
                  <a:cubicBezTo>
                    <a:pt x="41" y="64"/>
                    <a:pt x="40" y="62"/>
                    <a:pt x="38" y="61"/>
                  </a:cubicBezTo>
                  <a:cubicBezTo>
                    <a:pt x="36" y="61"/>
                    <a:pt x="35" y="61"/>
                    <a:pt x="33" y="61"/>
                  </a:cubicBezTo>
                  <a:cubicBezTo>
                    <a:pt x="31" y="62"/>
                    <a:pt x="29" y="62"/>
                    <a:pt x="28" y="63"/>
                  </a:cubicBezTo>
                  <a:cubicBezTo>
                    <a:pt x="26" y="64"/>
                    <a:pt x="25" y="65"/>
                    <a:pt x="24" y="67"/>
                  </a:cubicBezTo>
                  <a:cubicBezTo>
                    <a:pt x="23" y="69"/>
                    <a:pt x="23" y="70"/>
                    <a:pt x="22" y="72"/>
                  </a:cubicBezTo>
                  <a:cubicBezTo>
                    <a:pt x="21" y="72"/>
                    <a:pt x="21" y="72"/>
                    <a:pt x="21" y="72"/>
                  </a:cubicBezTo>
                  <a:cubicBezTo>
                    <a:pt x="22" y="70"/>
                    <a:pt x="23" y="68"/>
                    <a:pt x="24" y="67"/>
                  </a:cubicBezTo>
                  <a:cubicBezTo>
                    <a:pt x="24" y="65"/>
                    <a:pt x="25" y="63"/>
                    <a:pt x="27" y="62"/>
                  </a:cubicBezTo>
                  <a:cubicBezTo>
                    <a:pt x="29" y="61"/>
                    <a:pt x="31" y="61"/>
                    <a:pt x="32" y="60"/>
                  </a:cubicBezTo>
                  <a:cubicBezTo>
                    <a:pt x="33" y="60"/>
                    <a:pt x="34" y="60"/>
                    <a:pt x="35" y="59"/>
                  </a:cubicBezTo>
                  <a:cubicBezTo>
                    <a:pt x="36" y="59"/>
                    <a:pt x="38" y="59"/>
                    <a:pt x="39" y="60"/>
                  </a:cubicBezTo>
                  <a:cubicBezTo>
                    <a:pt x="40" y="60"/>
                    <a:pt x="41" y="61"/>
                    <a:pt x="41" y="62"/>
                  </a:cubicBezTo>
                  <a:cubicBezTo>
                    <a:pt x="42" y="63"/>
                    <a:pt x="43" y="63"/>
                    <a:pt x="43" y="64"/>
                  </a:cubicBezTo>
                  <a:cubicBezTo>
                    <a:pt x="44" y="66"/>
                    <a:pt x="45" y="67"/>
                    <a:pt x="46" y="69"/>
                  </a:cubicBezTo>
                  <a:cubicBezTo>
                    <a:pt x="47" y="70"/>
                    <a:pt x="48" y="72"/>
                    <a:pt x="49" y="72"/>
                  </a:cubicBezTo>
                  <a:cubicBezTo>
                    <a:pt x="50" y="73"/>
                    <a:pt x="50" y="73"/>
                    <a:pt x="50" y="73"/>
                  </a:cubicBezTo>
                  <a:cubicBezTo>
                    <a:pt x="51" y="73"/>
                    <a:pt x="51" y="73"/>
                    <a:pt x="51" y="73"/>
                  </a:cubicBezTo>
                  <a:cubicBezTo>
                    <a:pt x="52" y="72"/>
                    <a:pt x="52" y="72"/>
                    <a:pt x="52" y="72"/>
                  </a:cubicBezTo>
                  <a:cubicBezTo>
                    <a:pt x="52" y="72"/>
                    <a:pt x="52" y="72"/>
                    <a:pt x="52" y="72"/>
                  </a:cubicBezTo>
                  <a:cubicBezTo>
                    <a:pt x="52" y="72"/>
                    <a:pt x="52" y="72"/>
                    <a:pt x="52" y="71"/>
                  </a:cubicBezTo>
                  <a:cubicBezTo>
                    <a:pt x="52" y="71"/>
                    <a:pt x="52" y="71"/>
                    <a:pt x="52" y="70"/>
                  </a:cubicBezTo>
                  <a:cubicBezTo>
                    <a:pt x="52" y="69"/>
                    <a:pt x="52" y="69"/>
                    <a:pt x="51" y="68"/>
                  </a:cubicBezTo>
                  <a:cubicBezTo>
                    <a:pt x="51" y="68"/>
                    <a:pt x="51" y="68"/>
                    <a:pt x="51" y="67"/>
                  </a:cubicBezTo>
                  <a:cubicBezTo>
                    <a:pt x="50" y="66"/>
                    <a:pt x="50" y="66"/>
                    <a:pt x="50" y="66"/>
                  </a:cubicBezTo>
                  <a:cubicBezTo>
                    <a:pt x="49" y="65"/>
                    <a:pt x="48" y="64"/>
                    <a:pt x="48" y="63"/>
                  </a:cubicBezTo>
                  <a:cubicBezTo>
                    <a:pt x="48" y="62"/>
                    <a:pt x="48" y="61"/>
                    <a:pt x="48" y="60"/>
                  </a:cubicBezTo>
                  <a:cubicBezTo>
                    <a:pt x="48" y="60"/>
                    <a:pt x="48" y="59"/>
                    <a:pt x="49" y="59"/>
                  </a:cubicBezTo>
                  <a:cubicBezTo>
                    <a:pt x="49" y="58"/>
                    <a:pt x="49" y="58"/>
                    <a:pt x="49" y="57"/>
                  </a:cubicBezTo>
                  <a:cubicBezTo>
                    <a:pt x="49" y="56"/>
                    <a:pt x="49" y="56"/>
                    <a:pt x="49" y="55"/>
                  </a:cubicBezTo>
                  <a:cubicBezTo>
                    <a:pt x="48" y="54"/>
                    <a:pt x="48" y="53"/>
                    <a:pt x="47" y="51"/>
                  </a:cubicBezTo>
                  <a:cubicBezTo>
                    <a:pt x="46" y="51"/>
                    <a:pt x="44" y="51"/>
                    <a:pt x="43" y="50"/>
                  </a:cubicBezTo>
                  <a:cubicBezTo>
                    <a:pt x="44" y="50"/>
                    <a:pt x="45" y="50"/>
                    <a:pt x="47" y="49"/>
                  </a:cubicBezTo>
                  <a:cubicBezTo>
                    <a:pt x="46" y="48"/>
                    <a:pt x="46" y="46"/>
                    <a:pt x="46" y="44"/>
                  </a:cubicBezTo>
                  <a:cubicBezTo>
                    <a:pt x="46" y="43"/>
                    <a:pt x="46" y="42"/>
                    <a:pt x="46" y="40"/>
                  </a:cubicBezTo>
                  <a:cubicBezTo>
                    <a:pt x="47" y="39"/>
                    <a:pt x="48" y="38"/>
                    <a:pt x="49" y="37"/>
                  </a:cubicBezTo>
                  <a:cubicBezTo>
                    <a:pt x="49" y="36"/>
                    <a:pt x="50" y="36"/>
                    <a:pt x="50" y="36"/>
                  </a:cubicBezTo>
                  <a:cubicBezTo>
                    <a:pt x="51" y="35"/>
                    <a:pt x="51" y="35"/>
                    <a:pt x="51" y="35"/>
                  </a:cubicBezTo>
                  <a:cubicBezTo>
                    <a:pt x="52" y="35"/>
                    <a:pt x="52" y="35"/>
                    <a:pt x="52" y="35"/>
                  </a:cubicBezTo>
                  <a:cubicBezTo>
                    <a:pt x="51" y="35"/>
                    <a:pt x="51" y="34"/>
                    <a:pt x="51" y="33"/>
                  </a:cubicBezTo>
                  <a:cubicBezTo>
                    <a:pt x="51" y="32"/>
                    <a:pt x="51" y="31"/>
                    <a:pt x="51" y="31"/>
                  </a:cubicBezTo>
                  <a:cubicBezTo>
                    <a:pt x="53" y="28"/>
                    <a:pt x="55" y="27"/>
                    <a:pt x="57" y="26"/>
                  </a:cubicBezTo>
                  <a:cubicBezTo>
                    <a:pt x="57" y="26"/>
                    <a:pt x="57" y="25"/>
                    <a:pt x="57" y="25"/>
                  </a:cubicBezTo>
                  <a:cubicBezTo>
                    <a:pt x="56" y="25"/>
                    <a:pt x="56" y="25"/>
                    <a:pt x="56" y="25"/>
                  </a:cubicBezTo>
                  <a:cubicBezTo>
                    <a:pt x="54" y="25"/>
                    <a:pt x="52" y="25"/>
                    <a:pt x="51" y="25"/>
                  </a:cubicBezTo>
                  <a:cubicBezTo>
                    <a:pt x="49" y="25"/>
                    <a:pt x="47" y="26"/>
                    <a:pt x="45" y="26"/>
                  </a:cubicBezTo>
                  <a:cubicBezTo>
                    <a:pt x="42" y="27"/>
                    <a:pt x="39" y="29"/>
                    <a:pt x="35" y="31"/>
                  </a:cubicBezTo>
                  <a:close/>
                  <a:moveTo>
                    <a:pt x="25" y="101"/>
                  </a:moveTo>
                  <a:cubicBezTo>
                    <a:pt x="23" y="101"/>
                    <a:pt x="22" y="100"/>
                    <a:pt x="21" y="100"/>
                  </a:cubicBezTo>
                  <a:cubicBezTo>
                    <a:pt x="19" y="100"/>
                    <a:pt x="18" y="100"/>
                    <a:pt x="17" y="100"/>
                  </a:cubicBezTo>
                  <a:cubicBezTo>
                    <a:pt x="15" y="100"/>
                    <a:pt x="14" y="101"/>
                    <a:pt x="12" y="100"/>
                  </a:cubicBezTo>
                  <a:cubicBezTo>
                    <a:pt x="11" y="100"/>
                    <a:pt x="9" y="100"/>
                    <a:pt x="8" y="99"/>
                  </a:cubicBezTo>
                  <a:cubicBezTo>
                    <a:pt x="9" y="99"/>
                    <a:pt x="9" y="99"/>
                    <a:pt x="9" y="99"/>
                  </a:cubicBezTo>
                  <a:cubicBezTo>
                    <a:pt x="10" y="99"/>
                    <a:pt x="11" y="99"/>
                    <a:pt x="12" y="99"/>
                  </a:cubicBezTo>
                  <a:cubicBezTo>
                    <a:pt x="14" y="98"/>
                    <a:pt x="15" y="98"/>
                    <a:pt x="17" y="98"/>
                  </a:cubicBezTo>
                  <a:cubicBezTo>
                    <a:pt x="18" y="98"/>
                    <a:pt x="20" y="98"/>
                    <a:pt x="21" y="99"/>
                  </a:cubicBezTo>
                  <a:cubicBezTo>
                    <a:pt x="23" y="99"/>
                    <a:pt x="24" y="100"/>
                    <a:pt x="25" y="100"/>
                  </a:cubicBezTo>
                  <a:lnTo>
                    <a:pt x="25" y="101"/>
                  </a:lnTo>
                  <a:close/>
                  <a:moveTo>
                    <a:pt x="114" y="103"/>
                  </a:moveTo>
                  <a:cubicBezTo>
                    <a:pt x="112" y="103"/>
                    <a:pt x="110" y="103"/>
                    <a:pt x="108" y="104"/>
                  </a:cubicBezTo>
                  <a:cubicBezTo>
                    <a:pt x="106" y="104"/>
                    <a:pt x="105" y="104"/>
                    <a:pt x="104" y="105"/>
                  </a:cubicBezTo>
                  <a:cubicBezTo>
                    <a:pt x="104" y="105"/>
                    <a:pt x="104" y="105"/>
                    <a:pt x="103" y="106"/>
                  </a:cubicBezTo>
                  <a:cubicBezTo>
                    <a:pt x="103" y="106"/>
                    <a:pt x="103" y="107"/>
                    <a:pt x="102" y="107"/>
                  </a:cubicBezTo>
                  <a:cubicBezTo>
                    <a:pt x="101" y="109"/>
                    <a:pt x="99" y="111"/>
                    <a:pt x="97" y="112"/>
                  </a:cubicBezTo>
                  <a:cubicBezTo>
                    <a:pt x="98" y="117"/>
                    <a:pt x="99" y="122"/>
                    <a:pt x="99" y="126"/>
                  </a:cubicBezTo>
                  <a:cubicBezTo>
                    <a:pt x="99" y="126"/>
                    <a:pt x="99" y="126"/>
                    <a:pt x="99" y="126"/>
                  </a:cubicBezTo>
                  <a:cubicBezTo>
                    <a:pt x="98" y="125"/>
                    <a:pt x="98" y="124"/>
                    <a:pt x="98" y="123"/>
                  </a:cubicBezTo>
                  <a:cubicBezTo>
                    <a:pt x="97" y="122"/>
                    <a:pt x="97" y="120"/>
                    <a:pt x="97" y="119"/>
                  </a:cubicBezTo>
                  <a:cubicBezTo>
                    <a:pt x="96" y="118"/>
                    <a:pt x="96" y="117"/>
                    <a:pt x="96" y="116"/>
                  </a:cubicBezTo>
                  <a:cubicBezTo>
                    <a:pt x="96" y="115"/>
                    <a:pt x="96" y="114"/>
                    <a:pt x="95" y="114"/>
                  </a:cubicBezTo>
                  <a:cubicBezTo>
                    <a:pt x="93" y="114"/>
                    <a:pt x="91" y="115"/>
                    <a:pt x="90" y="116"/>
                  </a:cubicBezTo>
                  <a:cubicBezTo>
                    <a:pt x="89" y="116"/>
                    <a:pt x="88" y="116"/>
                    <a:pt x="88" y="117"/>
                  </a:cubicBezTo>
                  <a:cubicBezTo>
                    <a:pt x="88" y="117"/>
                    <a:pt x="88" y="117"/>
                    <a:pt x="88" y="117"/>
                  </a:cubicBezTo>
                  <a:cubicBezTo>
                    <a:pt x="88" y="117"/>
                    <a:pt x="88" y="117"/>
                    <a:pt x="88" y="117"/>
                  </a:cubicBezTo>
                  <a:cubicBezTo>
                    <a:pt x="88" y="117"/>
                    <a:pt x="88" y="117"/>
                    <a:pt x="88" y="117"/>
                  </a:cubicBezTo>
                  <a:cubicBezTo>
                    <a:pt x="87" y="117"/>
                    <a:pt x="87" y="117"/>
                    <a:pt x="87" y="117"/>
                  </a:cubicBezTo>
                  <a:cubicBezTo>
                    <a:pt x="87" y="117"/>
                    <a:pt x="87" y="117"/>
                    <a:pt x="87" y="117"/>
                  </a:cubicBezTo>
                  <a:cubicBezTo>
                    <a:pt x="87" y="117"/>
                    <a:pt x="87" y="117"/>
                    <a:pt x="87" y="117"/>
                  </a:cubicBezTo>
                  <a:cubicBezTo>
                    <a:pt x="86" y="117"/>
                    <a:pt x="86" y="117"/>
                    <a:pt x="86" y="117"/>
                  </a:cubicBezTo>
                  <a:cubicBezTo>
                    <a:pt x="86" y="116"/>
                    <a:pt x="85" y="116"/>
                    <a:pt x="85" y="116"/>
                  </a:cubicBezTo>
                  <a:cubicBezTo>
                    <a:pt x="84" y="115"/>
                    <a:pt x="82" y="115"/>
                    <a:pt x="81" y="114"/>
                  </a:cubicBezTo>
                  <a:cubicBezTo>
                    <a:pt x="80" y="113"/>
                    <a:pt x="78" y="112"/>
                    <a:pt x="78" y="112"/>
                  </a:cubicBezTo>
                  <a:cubicBezTo>
                    <a:pt x="76" y="111"/>
                    <a:pt x="73" y="111"/>
                    <a:pt x="71" y="112"/>
                  </a:cubicBezTo>
                  <a:cubicBezTo>
                    <a:pt x="69" y="112"/>
                    <a:pt x="67" y="112"/>
                    <a:pt x="64" y="113"/>
                  </a:cubicBezTo>
                  <a:cubicBezTo>
                    <a:pt x="66" y="112"/>
                    <a:pt x="69" y="112"/>
                    <a:pt x="71" y="111"/>
                  </a:cubicBezTo>
                  <a:cubicBezTo>
                    <a:pt x="73" y="111"/>
                    <a:pt x="75" y="111"/>
                    <a:pt x="76" y="110"/>
                  </a:cubicBezTo>
                  <a:cubicBezTo>
                    <a:pt x="73" y="108"/>
                    <a:pt x="70" y="107"/>
                    <a:pt x="66" y="106"/>
                  </a:cubicBezTo>
                  <a:cubicBezTo>
                    <a:pt x="72" y="106"/>
                    <a:pt x="81" y="112"/>
                    <a:pt x="82" y="113"/>
                  </a:cubicBezTo>
                  <a:cubicBezTo>
                    <a:pt x="83" y="113"/>
                    <a:pt x="84" y="114"/>
                    <a:pt x="86" y="115"/>
                  </a:cubicBezTo>
                  <a:cubicBezTo>
                    <a:pt x="86" y="115"/>
                    <a:pt x="86" y="115"/>
                    <a:pt x="86" y="115"/>
                  </a:cubicBezTo>
                  <a:cubicBezTo>
                    <a:pt x="87" y="115"/>
                    <a:pt x="87" y="115"/>
                    <a:pt x="87" y="115"/>
                  </a:cubicBezTo>
                  <a:cubicBezTo>
                    <a:pt x="87" y="115"/>
                    <a:pt x="87" y="115"/>
                    <a:pt x="87" y="115"/>
                  </a:cubicBezTo>
                  <a:cubicBezTo>
                    <a:pt x="87" y="115"/>
                    <a:pt x="87" y="115"/>
                    <a:pt x="87" y="115"/>
                  </a:cubicBezTo>
                  <a:cubicBezTo>
                    <a:pt x="87" y="115"/>
                    <a:pt x="88" y="114"/>
                    <a:pt x="89" y="114"/>
                  </a:cubicBezTo>
                  <a:cubicBezTo>
                    <a:pt x="91" y="113"/>
                    <a:pt x="93" y="112"/>
                    <a:pt x="95" y="111"/>
                  </a:cubicBezTo>
                  <a:cubicBezTo>
                    <a:pt x="95" y="111"/>
                    <a:pt x="95" y="111"/>
                    <a:pt x="95" y="111"/>
                  </a:cubicBezTo>
                  <a:cubicBezTo>
                    <a:pt x="96" y="110"/>
                    <a:pt x="96" y="110"/>
                    <a:pt x="96" y="110"/>
                  </a:cubicBezTo>
                  <a:cubicBezTo>
                    <a:pt x="97" y="109"/>
                    <a:pt x="99" y="107"/>
                    <a:pt x="100" y="106"/>
                  </a:cubicBezTo>
                  <a:cubicBezTo>
                    <a:pt x="101" y="105"/>
                    <a:pt x="101" y="105"/>
                    <a:pt x="101" y="105"/>
                  </a:cubicBezTo>
                  <a:cubicBezTo>
                    <a:pt x="102" y="104"/>
                    <a:pt x="102" y="104"/>
                    <a:pt x="102" y="104"/>
                  </a:cubicBezTo>
                  <a:cubicBezTo>
                    <a:pt x="102" y="104"/>
                    <a:pt x="102" y="104"/>
                    <a:pt x="102" y="104"/>
                  </a:cubicBezTo>
                  <a:cubicBezTo>
                    <a:pt x="102" y="103"/>
                    <a:pt x="103" y="103"/>
                    <a:pt x="103" y="103"/>
                  </a:cubicBezTo>
                  <a:cubicBezTo>
                    <a:pt x="103" y="103"/>
                    <a:pt x="104" y="103"/>
                    <a:pt x="104" y="103"/>
                  </a:cubicBezTo>
                  <a:cubicBezTo>
                    <a:pt x="102" y="101"/>
                    <a:pt x="100" y="100"/>
                    <a:pt x="98" y="99"/>
                  </a:cubicBezTo>
                  <a:cubicBezTo>
                    <a:pt x="95" y="98"/>
                    <a:pt x="92" y="97"/>
                    <a:pt x="89" y="96"/>
                  </a:cubicBezTo>
                  <a:cubicBezTo>
                    <a:pt x="88" y="96"/>
                    <a:pt x="88" y="96"/>
                    <a:pt x="87" y="96"/>
                  </a:cubicBezTo>
                  <a:cubicBezTo>
                    <a:pt x="86" y="96"/>
                    <a:pt x="85" y="95"/>
                    <a:pt x="84" y="95"/>
                  </a:cubicBezTo>
                  <a:cubicBezTo>
                    <a:pt x="83" y="95"/>
                    <a:pt x="82" y="94"/>
                    <a:pt x="80" y="94"/>
                  </a:cubicBezTo>
                  <a:cubicBezTo>
                    <a:pt x="80" y="94"/>
                    <a:pt x="80" y="94"/>
                    <a:pt x="80" y="95"/>
                  </a:cubicBezTo>
                  <a:cubicBezTo>
                    <a:pt x="81" y="96"/>
                    <a:pt x="81" y="97"/>
                    <a:pt x="81" y="98"/>
                  </a:cubicBezTo>
                  <a:cubicBezTo>
                    <a:pt x="83" y="101"/>
                    <a:pt x="84" y="102"/>
                    <a:pt x="87" y="104"/>
                  </a:cubicBezTo>
                  <a:cubicBezTo>
                    <a:pt x="84" y="103"/>
                    <a:pt x="82" y="101"/>
                    <a:pt x="81" y="99"/>
                  </a:cubicBezTo>
                  <a:cubicBezTo>
                    <a:pt x="80" y="98"/>
                    <a:pt x="80" y="96"/>
                    <a:pt x="79" y="95"/>
                  </a:cubicBezTo>
                  <a:cubicBezTo>
                    <a:pt x="79" y="94"/>
                    <a:pt x="79" y="93"/>
                    <a:pt x="79" y="93"/>
                  </a:cubicBezTo>
                  <a:cubicBezTo>
                    <a:pt x="78" y="92"/>
                    <a:pt x="76" y="90"/>
                    <a:pt x="76" y="88"/>
                  </a:cubicBezTo>
                  <a:cubicBezTo>
                    <a:pt x="75" y="86"/>
                    <a:pt x="75" y="84"/>
                    <a:pt x="75" y="83"/>
                  </a:cubicBezTo>
                  <a:cubicBezTo>
                    <a:pt x="75" y="81"/>
                    <a:pt x="75" y="81"/>
                    <a:pt x="75" y="81"/>
                  </a:cubicBezTo>
                  <a:cubicBezTo>
                    <a:pt x="74" y="83"/>
                    <a:pt x="73" y="86"/>
                    <a:pt x="71" y="89"/>
                  </a:cubicBezTo>
                  <a:cubicBezTo>
                    <a:pt x="71" y="90"/>
                    <a:pt x="70" y="90"/>
                    <a:pt x="70" y="91"/>
                  </a:cubicBezTo>
                  <a:cubicBezTo>
                    <a:pt x="69" y="91"/>
                    <a:pt x="69" y="91"/>
                    <a:pt x="69" y="92"/>
                  </a:cubicBezTo>
                  <a:cubicBezTo>
                    <a:pt x="68" y="92"/>
                    <a:pt x="68" y="92"/>
                    <a:pt x="68" y="92"/>
                  </a:cubicBezTo>
                  <a:cubicBezTo>
                    <a:pt x="66" y="93"/>
                    <a:pt x="65" y="94"/>
                    <a:pt x="64" y="95"/>
                  </a:cubicBezTo>
                  <a:cubicBezTo>
                    <a:pt x="61" y="96"/>
                    <a:pt x="57" y="97"/>
                    <a:pt x="53" y="95"/>
                  </a:cubicBezTo>
                  <a:cubicBezTo>
                    <a:pt x="52" y="95"/>
                    <a:pt x="51" y="95"/>
                    <a:pt x="51" y="94"/>
                  </a:cubicBezTo>
                  <a:cubicBezTo>
                    <a:pt x="50" y="94"/>
                    <a:pt x="50" y="94"/>
                    <a:pt x="50" y="93"/>
                  </a:cubicBezTo>
                  <a:cubicBezTo>
                    <a:pt x="49" y="93"/>
                    <a:pt x="49" y="93"/>
                    <a:pt x="49" y="92"/>
                  </a:cubicBezTo>
                  <a:cubicBezTo>
                    <a:pt x="48" y="91"/>
                    <a:pt x="47" y="90"/>
                    <a:pt x="46" y="89"/>
                  </a:cubicBezTo>
                  <a:cubicBezTo>
                    <a:pt x="44" y="87"/>
                    <a:pt x="42" y="85"/>
                    <a:pt x="40" y="83"/>
                  </a:cubicBezTo>
                  <a:cubicBezTo>
                    <a:pt x="39" y="81"/>
                    <a:pt x="37" y="79"/>
                    <a:pt x="36" y="77"/>
                  </a:cubicBezTo>
                  <a:cubicBezTo>
                    <a:pt x="36" y="82"/>
                    <a:pt x="36" y="87"/>
                    <a:pt x="36" y="91"/>
                  </a:cubicBezTo>
                  <a:cubicBezTo>
                    <a:pt x="36" y="93"/>
                    <a:pt x="36" y="94"/>
                    <a:pt x="36" y="96"/>
                  </a:cubicBezTo>
                  <a:cubicBezTo>
                    <a:pt x="36" y="97"/>
                    <a:pt x="37" y="98"/>
                    <a:pt x="38" y="99"/>
                  </a:cubicBezTo>
                  <a:cubicBezTo>
                    <a:pt x="39" y="102"/>
                    <a:pt x="41" y="104"/>
                    <a:pt x="43" y="106"/>
                  </a:cubicBezTo>
                  <a:cubicBezTo>
                    <a:pt x="43" y="106"/>
                    <a:pt x="43" y="106"/>
                    <a:pt x="43" y="106"/>
                  </a:cubicBezTo>
                  <a:cubicBezTo>
                    <a:pt x="40" y="105"/>
                    <a:pt x="38" y="103"/>
                    <a:pt x="36" y="100"/>
                  </a:cubicBezTo>
                  <a:cubicBezTo>
                    <a:pt x="35" y="99"/>
                    <a:pt x="35" y="98"/>
                    <a:pt x="34" y="96"/>
                  </a:cubicBezTo>
                  <a:cubicBezTo>
                    <a:pt x="34" y="96"/>
                    <a:pt x="34" y="97"/>
                    <a:pt x="34" y="97"/>
                  </a:cubicBezTo>
                  <a:cubicBezTo>
                    <a:pt x="33" y="97"/>
                    <a:pt x="32" y="97"/>
                    <a:pt x="31" y="97"/>
                  </a:cubicBezTo>
                  <a:cubicBezTo>
                    <a:pt x="30" y="97"/>
                    <a:pt x="28" y="97"/>
                    <a:pt x="26" y="96"/>
                  </a:cubicBezTo>
                  <a:cubicBezTo>
                    <a:pt x="23" y="95"/>
                    <a:pt x="20" y="94"/>
                    <a:pt x="18" y="92"/>
                  </a:cubicBezTo>
                  <a:cubicBezTo>
                    <a:pt x="16" y="90"/>
                    <a:pt x="15" y="89"/>
                    <a:pt x="14" y="88"/>
                  </a:cubicBezTo>
                  <a:cubicBezTo>
                    <a:pt x="14" y="87"/>
                    <a:pt x="14" y="87"/>
                    <a:pt x="14" y="87"/>
                  </a:cubicBezTo>
                  <a:cubicBezTo>
                    <a:pt x="13" y="87"/>
                    <a:pt x="12" y="86"/>
                    <a:pt x="11" y="86"/>
                  </a:cubicBezTo>
                  <a:cubicBezTo>
                    <a:pt x="9" y="85"/>
                    <a:pt x="8" y="83"/>
                    <a:pt x="6" y="82"/>
                  </a:cubicBezTo>
                  <a:cubicBezTo>
                    <a:pt x="8" y="83"/>
                    <a:pt x="9" y="84"/>
                    <a:pt x="11" y="85"/>
                  </a:cubicBezTo>
                  <a:cubicBezTo>
                    <a:pt x="12" y="85"/>
                    <a:pt x="12" y="85"/>
                    <a:pt x="13" y="85"/>
                  </a:cubicBezTo>
                  <a:cubicBezTo>
                    <a:pt x="12" y="85"/>
                    <a:pt x="12" y="84"/>
                    <a:pt x="11" y="83"/>
                  </a:cubicBezTo>
                  <a:cubicBezTo>
                    <a:pt x="11" y="82"/>
                    <a:pt x="10" y="80"/>
                    <a:pt x="10" y="78"/>
                  </a:cubicBezTo>
                  <a:cubicBezTo>
                    <a:pt x="10" y="76"/>
                    <a:pt x="10" y="74"/>
                    <a:pt x="10" y="73"/>
                  </a:cubicBezTo>
                  <a:cubicBezTo>
                    <a:pt x="11" y="71"/>
                    <a:pt x="11" y="69"/>
                    <a:pt x="12" y="68"/>
                  </a:cubicBezTo>
                  <a:cubicBezTo>
                    <a:pt x="13" y="67"/>
                    <a:pt x="14" y="66"/>
                    <a:pt x="14" y="65"/>
                  </a:cubicBezTo>
                  <a:cubicBezTo>
                    <a:pt x="14" y="65"/>
                    <a:pt x="13" y="65"/>
                    <a:pt x="13" y="65"/>
                  </a:cubicBezTo>
                  <a:cubicBezTo>
                    <a:pt x="12" y="65"/>
                    <a:pt x="11" y="64"/>
                    <a:pt x="11" y="64"/>
                  </a:cubicBezTo>
                  <a:cubicBezTo>
                    <a:pt x="12" y="65"/>
                    <a:pt x="14" y="65"/>
                    <a:pt x="15" y="64"/>
                  </a:cubicBezTo>
                  <a:cubicBezTo>
                    <a:pt x="15" y="64"/>
                    <a:pt x="15" y="64"/>
                    <a:pt x="15" y="64"/>
                  </a:cubicBezTo>
                  <a:cubicBezTo>
                    <a:pt x="17" y="61"/>
                    <a:pt x="19" y="59"/>
                    <a:pt x="22" y="57"/>
                  </a:cubicBezTo>
                  <a:cubicBezTo>
                    <a:pt x="23" y="56"/>
                    <a:pt x="24" y="54"/>
                    <a:pt x="25" y="53"/>
                  </a:cubicBezTo>
                  <a:cubicBezTo>
                    <a:pt x="27" y="52"/>
                    <a:pt x="27" y="52"/>
                    <a:pt x="27" y="52"/>
                  </a:cubicBezTo>
                  <a:cubicBezTo>
                    <a:pt x="26" y="52"/>
                    <a:pt x="25" y="52"/>
                    <a:pt x="24" y="52"/>
                  </a:cubicBezTo>
                  <a:cubicBezTo>
                    <a:pt x="23" y="51"/>
                    <a:pt x="21" y="51"/>
                    <a:pt x="20" y="51"/>
                  </a:cubicBezTo>
                  <a:cubicBezTo>
                    <a:pt x="21" y="51"/>
                    <a:pt x="23" y="51"/>
                    <a:pt x="24" y="51"/>
                  </a:cubicBezTo>
                  <a:cubicBezTo>
                    <a:pt x="25" y="50"/>
                    <a:pt x="27" y="51"/>
                    <a:pt x="29" y="51"/>
                  </a:cubicBezTo>
                  <a:cubicBezTo>
                    <a:pt x="29" y="51"/>
                    <a:pt x="29" y="51"/>
                    <a:pt x="29" y="50"/>
                  </a:cubicBezTo>
                  <a:cubicBezTo>
                    <a:pt x="31" y="50"/>
                    <a:pt x="33" y="50"/>
                    <a:pt x="34" y="50"/>
                  </a:cubicBezTo>
                  <a:cubicBezTo>
                    <a:pt x="36" y="50"/>
                    <a:pt x="37" y="50"/>
                    <a:pt x="39" y="50"/>
                  </a:cubicBezTo>
                  <a:cubicBezTo>
                    <a:pt x="39" y="50"/>
                    <a:pt x="39" y="50"/>
                    <a:pt x="39" y="50"/>
                  </a:cubicBezTo>
                  <a:cubicBezTo>
                    <a:pt x="36" y="51"/>
                    <a:pt x="33" y="51"/>
                    <a:pt x="30" y="52"/>
                  </a:cubicBezTo>
                  <a:cubicBezTo>
                    <a:pt x="29" y="52"/>
                    <a:pt x="29" y="53"/>
                    <a:pt x="28" y="53"/>
                  </a:cubicBezTo>
                  <a:cubicBezTo>
                    <a:pt x="27" y="55"/>
                    <a:pt x="27" y="55"/>
                    <a:pt x="27" y="55"/>
                  </a:cubicBezTo>
                  <a:cubicBezTo>
                    <a:pt x="26" y="56"/>
                    <a:pt x="25" y="57"/>
                    <a:pt x="24" y="58"/>
                  </a:cubicBezTo>
                  <a:cubicBezTo>
                    <a:pt x="22" y="61"/>
                    <a:pt x="20" y="63"/>
                    <a:pt x="18" y="66"/>
                  </a:cubicBezTo>
                  <a:cubicBezTo>
                    <a:pt x="16" y="68"/>
                    <a:pt x="14" y="70"/>
                    <a:pt x="13" y="73"/>
                  </a:cubicBezTo>
                  <a:cubicBezTo>
                    <a:pt x="12" y="76"/>
                    <a:pt x="13" y="79"/>
                    <a:pt x="14" y="82"/>
                  </a:cubicBezTo>
                  <a:cubicBezTo>
                    <a:pt x="15" y="84"/>
                    <a:pt x="16" y="85"/>
                    <a:pt x="17" y="86"/>
                  </a:cubicBezTo>
                  <a:cubicBezTo>
                    <a:pt x="17" y="87"/>
                    <a:pt x="18" y="89"/>
                    <a:pt x="19" y="90"/>
                  </a:cubicBezTo>
                  <a:cubicBezTo>
                    <a:pt x="21" y="92"/>
                    <a:pt x="24" y="94"/>
                    <a:pt x="27" y="95"/>
                  </a:cubicBezTo>
                  <a:cubicBezTo>
                    <a:pt x="28" y="95"/>
                    <a:pt x="30" y="96"/>
                    <a:pt x="31" y="96"/>
                  </a:cubicBezTo>
                  <a:cubicBezTo>
                    <a:pt x="32" y="96"/>
                    <a:pt x="33" y="96"/>
                    <a:pt x="34" y="96"/>
                  </a:cubicBezTo>
                  <a:cubicBezTo>
                    <a:pt x="34" y="94"/>
                    <a:pt x="34" y="93"/>
                    <a:pt x="34" y="92"/>
                  </a:cubicBezTo>
                  <a:cubicBezTo>
                    <a:pt x="34" y="89"/>
                    <a:pt x="34" y="86"/>
                    <a:pt x="34" y="83"/>
                  </a:cubicBezTo>
                  <a:cubicBezTo>
                    <a:pt x="34" y="81"/>
                    <a:pt x="35" y="79"/>
                    <a:pt x="35" y="76"/>
                  </a:cubicBezTo>
                  <a:cubicBezTo>
                    <a:pt x="35" y="76"/>
                    <a:pt x="35" y="76"/>
                    <a:pt x="35" y="76"/>
                  </a:cubicBezTo>
                  <a:cubicBezTo>
                    <a:pt x="34" y="75"/>
                    <a:pt x="34" y="75"/>
                    <a:pt x="34" y="75"/>
                  </a:cubicBezTo>
                  <a:cubicBezTo>
                    <a:pt x="34" y="75"/>
                    <a:pt x="34" y="75"/>
                    <a:pt x="34" y="75"/>
                  </a:cubicBezTo>
                  <a:cubicBezTo>
                    <a:pt x="34" y="74"/>
                    <a:pt x="34" y="74"/>
                    <a:pt x="34" y="74"/>
                  </a:cubicBezTo>
                  <a:cubicBezTo>
                    <a:pt x="33" y="74"/>
                    <a:pt x="33" y="74"/>
                    <a:pt x="32" y="73"/>
                  </a:cubicBezTo>
                  <a:cubicBezTo>
                    <a:pt x="31" y="73"/>
                    <a:pt x="30" y="73"/>
                    <a:pt x="28" y="72"/>
                  </a:cubicBezTo>
                  <a:cubicBezTo>
                    <a:pt x="28" y="72"/>
                    <a:pt x="28" y="72"/>
                    <a:pt x="28" y="72"/>
                  </a:cubicBezTo>
                  <a:cubicBezTo>
                    <a:pt x="30" y="72"/>
                    <a:pt x="31" y="72"/>
                    <a:pt x="32" y="72"/>
                  </a:cubicBezTo>
                  <a:cubicBezTo>
                    <a:pt x="33" y="72"/>
                    <a:pt x="34" y="73"/>
                    <a:pt x="34" y="73"/>
                  </a:cubicBezTo>
                  <a:cubicBezTo>
                    <a:pt x="35" y="74"/>
                    <a:pt x="36" y="74"/>
                    <a:pt x="36" y="75"/>
                  </a:cubicBezTo>
                  <a:cubicBezTo>
                    <a:pt x="42" y="81"/>
                    <a:pt x="42" y="81"/>
                    <a:pt x="42" y="81"/>
                  </a:cubicBezTo>
                  <a:cubicBezTo>
                    <a:pt x="44" y="83"/>
                    <a:pt x="46" y="85"/>
                    <a:pt x="48" y="87"/>
                  </a:cubicBezTo>
                  <a:cubicBezTo>
                    <a:pt x="49" y="88"/>
                    <a:pt x="50" y="89"/>
                    <a:pt x="51" y="90"/>
                  </a:cubicBezTo>
                  <a:cubicBezTo>
                    <a:pt x="52" y="91"/>
                    <a:pt x="53" y="92"/>
                    <a:pt x="54" y="92"/>
                  </a:cubicBezTo>
                  <a:cubicBezTo>
                    <a:pt x="57" y="93"/>
                    <a:pt x="60" y="93"/>
                    <a:pt x="62" y="92"/>
                  </a:cubicBezTo>
                  <a:cubicBezTo>
                    <a:pt x="64" y="91"/>
                    <a:pt x="65" y="91"/>
                    <a:pt x="66" y="90"/>
                  </a:cubicBezTo>
                  <a:cubicBezTo>
                    <a:pt x="67" y="89"/>
                    <a:pt x="68" y="88"/>
                    <a:pt x="69" y="87"/>
                  </a:cubicBezTo>
                  <a:cubicBezTo>
                    <a:pt x="71" y="85"/>
                    <a:pt x="72" y="82"/>
                    <a:pt x="73" y="80"/>
                  </a:cubicBezTo>
                  <a:cubicBezTo>
                    <a:pt x="74" y="79"/>
                    <a:pt x="74" y="78"/>
                    <a:pt x="74" y="76"/>
                  </a:cubicBezTo>
                  <a:cubicBezTo>
                    <a:pt x="74" y="75"/>
                    <a:pt x="74" y="74"/>
                    <a:pt x="74" y="73"/>
                  </a:cubicBezTo>
                  <a:cubicBezTo>
                    <a:pt x="74" y="70"/>
                    <a:pt x="73" y="67"/>
                    <a:pt x="72" y="64"/>
                  </a:cubicBezTo>
                  <a:cubicBezTo>
                    <a:pt x="71" y="61"/>
                    <a:pt x="70" y="58"/>
                    <a:pt x="69" y="56"/>
                  </a:cubicBezTo>
                  <a:cubicBezTo>
                    <a:pt x="68" y="53"/>
                    <a:pt x="66" y="50"/>
                    <a:pt x="64" y="47"/>
                  </a:cubicBezTo>
                  <a:cubicBezTo>
                    <a:pt x="64" y="47"/>
                    <a:pt x="64" y="47"/>
                    <a:pt x="64" y="47"/>
                  </a:cubicBezTo>
                  <a:cubicBezTo>
                    <a:pt x="66" y="49"/>
                    <a:pt x="68" y="52"/>
                    <a:pt x="70" y="55"/>
                  </a:cubicBezTo>
                  <a:cubicBezTo>
                    <a:pt x="70" y="53"/>
                    <a:pt x="70" y="52"/>
                    <a:pt x="69" y="50"/>
                  </a:cubicBezTo>
                  <a:cubicBezTo>
                    <a:pt x="69" y="48"/>
                    <a:pt x="69" y="46"/>
                    <a:pt x="68" y="43"/>
                  </a:cubicBezTo>
                  <a:cubicBezTo>
                    <a:pt x="69" y="45"/>
                    <a:pt x="70" y="48"/>
                    <a:pt x="70" y="50"/>
                  </a:cubicBezTo>
                  <a:cubicBezTo>
                    <a:pt x="71" y="52"/>
                    <a:pt x="71" y="55"/>
                    <a:pt x="72" y="57"/>
                  </a:cubicBezTo>
                  <a:cubicBezTo>
                    <a:pt x="72" y="57"/>
                    <a:pt x="73" y="61"/>
                    <a:pt x="74" y="64"/>
                  </a:cubicBezTo>
                  <a:cubicBezTo>
                    <a:pt x="75" y="67"/>
                    <a:pt x="76" y="70"/>
                    <a:pt x="76" y="73"/>
                  </a:cubicBezTo>
                  <a:cubicBezTo>
                    <a:pt x="77" y="76"/>
                    <a:pt x="77" y="79"/>
                    <a:pt x="78" y="83"/>
                  </a:cubicBezTo>
                  <a:cubicBezTo>
                    <a:pt x="78" y="84"/>
                    <a:pt x="78" y="86"/>
                    <a:pt x="78" y="87"/>
                  </a:cubicBezTo>
                  <a:cubicBezTo>
                    <a:pt x="79" y="89"/>
                    <a:pt x="79" y="90"/>
                    <a:pt x="81" y="91"/>
                  </a:cubicBezTo>
                  <a:cubicBezTo>
                    <a:pt x="81" y="91"/>
                    <a:pt x="81" y="91"/>
                    <a:pt x="81" y="91"/>
                  </a:cubicBezTo>
                  <a:cubicBezTo>
                    <a:pt x="81" y="91"/>
                    <a:pt x="81" y="91"/>
                    <a:pt x="81" y="91"/>
                  </a:cubicBezTo>
                  <a:cubicBezTo>
                    <a:pt x="82" y="92"/>
                    <a:pt x="83" y="93"/>
                    <a:pt x="85" y="93"/>
                  </a:cubicBezTo>
                  <a:cubicBezTo>
                    <a:pt x="86" y="94"/>
                    <a:pt x="88" y="94"/>
                    <a:pt x="90" y="94"/>
                  </a:cubicBezTo>
                  <a:cubicBezTo>
                    <a:pt x="95" y="96"/>
                    <a:pt x="100" y="99"/>
                    <a:pt x="104" y="102"/>
                  </a:cubicBezTo>
                  <a:cubicBezTo>
                    <a:pt x="105" y="102"/>
                    <a:pt x="106" y="102"/>
                    <a:pt x="107" y="102"/>
                  </a:cubicBezTo>
                  <a:cubicBezTo>
                    <a:pt x="108" y="102"/>
                    <a:pt x="110" y="102"/>
                    <a:pt x="111" y="102"/>
                  </a:cubicBezTo>
                  <a:cubicBezTo>
                    <a:pt x="112" y="102"/>
                    <a:pt x="113" y="102"/>
                    <a:pt x="114" y="102"/>
                  </a:cubicBezTo>
                  <a:cubicBezTo>
                    <a:pt x="115" y="102"/>
                    <a:pt x="117" y="102"/>
                    <a:pt x="118" y="102"/>
                  </a:cubicBezTo>
                  <a:cubicBezTo>
                    <a:pt x="119" y="103"/>
                    <a:pt x="120" y="103"/>
                    <a:pt x="121" y="103"/>
                  </a:cubicBezTo>
                  <a:cubicBezTo>
                    <a:pt x="121" y="103"/>
                    <a:pt x="121" y="103"/>
                    <a:pt x="121" y="103"/>
                  </a:cubicBezTo>
                  <a:lnTo>
                    <a:pt x="114" y="103"/>
                  </a:lnTo>
                  <a:close/>
                  <a:moveTo>
                    <a:pt x="132" y="126"/>
                  </a:moveTo>
                  <a:cubicBezTo>
                    <a:pt x="131" y="126"/>
                    <a:pt x="131" y="126"/>
                    <a:pt x="130" y="126"/>
                  </a:cubicBezTo>
                  <a:cubicBezTo>
                    <a:pt x="129" y="126"/>
                    <a:pt x="128" y="126"/>
                    <a:pt x="127" y="126"/>
                  </a:cubicBezTo>
                  <a:cubicBezTo>
                    <a:pt x="126" y="126"/>
                    <a:pt x="126" y="125"/>
                    <a:pt x="125" y="125"/>
                  </a:cubicBezTo>
                  <a:cubicBezTo>
                    <a:pt x="123" y="124"/>
                    <a:pt x="122" y="124"/>
                    <a:pt x="121" y="123"/>
                  </a:cubicBezTo>
                  <a:cubicBezTo>
                    <a:pt x="120" y="124"/>
                    <a:pt x="120" y="124"/>
                    <a:pt x="120" y="125"/>
                  </a:cubicBezTo>
                  <a:cubicBezTo>
                    <a:pt x="119" y="126"/>
                    <a:pt x="118" y="127"/>
                    <a:pt x="116" y="127"/>
                  </a:cubicBezTo>
                  <a:cubicBezTo>
                    <a:pt x="116" y="127"/>
                    <a:pt x="116" y="127"/>
                    <a:pt x="116" y="127"/>
                  </a:cubicBezTo>
                  <a:cubicBezTo>
                    <a:pt x="118" y="125"/>
                    <a:pt x="119" y="123"/>
                    <a:pt x="119" y="121"/>
                  </a:cubicBezTo>
                  <a:cubicBezTo>
                    <a:pt x="120" y="120"/>
                    <a:pt x="119" y="119"/>
                    <a:pt x="119" y="118"/>
                  </a:cubicBezTo>
                  <a:cubicBezTo>
                    <a:pt x="118" y="117"/>
                    <a:pt x="117" y="116"/>
                    <a:pt x="116" y="115"/>
                  </a:cubicBezTo>
                  <a:cubicBezTo>
                    <a:pt x="116" y="115"/>
                    <a:pt x="116" y="115"/>
                    <a:pt x="116" y="115"/>
                  </a:cubicBezTo>
                  <a:cubicBezTo>
                    <a:pt x="118" y="115"/>
                    <a:pt x="119" y="116"/>
                    <a:pt x="120" y="117"/>
                  </a:cubicBezTo>
                  <a:cubicBezTo>
                    <a:pt x="121" y="118"/>
                    <a:pt x="121" y="119"/>
                    <a:pt x="121" y="121"/>
                  </a:cubicBezTo>
                  <a:cubicBezTo>
                    <a:pt x="121" y="121"/>
                    <a:pt x="121" y="122"/>
                    <a:pt x="121" y="122"/>
                  </a:cubicBezTo>
                  <a:cubicBezTo>
                    <a:pt x="122" y="122"/>
                    <a:pt x="124" y="123"/>
                    <a:pt x="125" y="123"/>
                  </a:cubicBezTo>
                  <a:cubicBezTo>
                    <a:pt x="126" y="123"/>
                    <a:pt x="127" y="123"/>
                    <a:pt x="128" y="123"/>
                  </a:cubicBezTo>
                  <a:cubicBezTo>
                    <a:pt x="130" y="123"/>
                    <a:pt x="133" y="122"/>
                    <a:pt x="133" y="122"/>
                  </a:cubicBezTo>
                  <a:cubicBezTo>
                    <a:pt x="134" y="122"/>
                    <a:pt x="135" y="122"/>
                    <a:pt x="136" y="122"/>
                  </a:cubicBezTo>
                  <a:cubicBezTo>
                    <a:pt x="137" y="121"/>
                    <a:pt x="139" y="121"/>
                    <a:pt x="141" y="120"/>
                  </a:cubicBezTo>
                  <a:cubicBezTo>
                    <a:pt x="139" y="121"/>
                    <a:pt x="138" y="122"/>
                    <a:pt x="136" y="123"/>
                  </a:cubicBezTo>
                  <a:cubicBezTo>
                    <a:pt x="135" y="123"/>
                    <a:pt x="135" y="124"/>
                    <a:pt x="134" y="124"/>
                  </a:cubicBezTo>
                  <a:cubicBezTo>
                    <a:pt x="134" y="124"/>
                    <a:pt x="133" y="124"/>
                    <a:pt x="133" y="124"/>
                  </a:cubicBezTo>
                  <a:cubicBezTo>
                    <a:pt x="136" y="124"/>
                    <a:pt x="139" y="124"/>
                    <a:pt x="142" y="124"/>
                  </a:cubicBezTo>
                  <a:cubicBezTo>
                    <a:pt x="142" y="125"/>
                    <a:pt x="142" y="125"/>
                    <a:pt x="142" y="125"/>
                  </a:cubicBezTo>
                  <a:cubicBezTo>
                    <a:pt x="140" y="126"/>
                    <a:pt x="138" y="126"/>
                    <a:pt x="136" y="126"/>
                  </a:cubicBezTo>
                  <a:cubicBezTo>
                    <a:pt x="136" y="126"/>
                    <a:pt x="135" y="126"/>
                    <a:pt x="134" y="126"/>
                  </a:cubicBezTo>
                  <a:cubicBezTo>
                    <a:pt x="135" y="127"/>
                    <a:pt x="136" y="127"/>
                    <a:pt x="136" y="128"/>
                  </a:cubicBezTo>
                  <a:cubicBezTo>
                    <a:pt x="137" y="129"/>
                    <a:pt x="138" y="131"/>
                    <a:pt x="139" y="133"/>
                  </a:cubicBezTo>
                  <a:cubicBezTo>
                    <a:pt x="138" y="131"/>
                    <a:pt x="137" y="130"/>
                    <a:pt x="136" y="129"/>
                  </a:cubicBezTo>
                  <a:cubicBezTo>
                    <a:pt x="135" y="128"/>
                    <a:pt x="134" y="127"/>
                    <a:pt x="133" y="127"/>
                  </a:cubicBezTo>
                  <a:cubicBezTo>
                    <a:pt x="133" y="127"/>
                    <a:pt x="132" y="127"/>
                    <a:pt x="13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0">
              <a:extLst>
                <a:ext uri="{FF2B5EF4-FFF2-40B4-BE49-F238E27FC236}">
                  <a16:creationId xmlns:a16="http://schemas.microsoft.com/office/drawing/2014/main" id="{490BBA22-0313-4E50-AFD2-F437B4D1819F}"/>
                </a:ext>
              </a:extLst>
            </p:cNvPr>
            <p:cNvSpPr/>
            <p:nvPr/>
          </p:nvSpPr>
          <p:spPr bwMode="auto">
            <a:xfrm>
              <a:off x="2990" y="811"/>
              <a:ext cx="101" cy="17"/>
            </a:xfrm>
            <a:custGeom>
              <a:avLst/>
              <a:gdLst>
                <a:gd name="T0" fmla="*/ 8 w 42"/>
                <a:gd name="T1" fmla="*/ 6 h 7"/>
                <a:gd name="T2" fmla="*/ 8 w 42"/>
                <a:gd name="T3" fmla="*/ 6 h 7"/>
                <a:gd name="T4" fmla="*/ 8 w 42"/>
                <a:gd name="T5" fmla="*/ 6 h 7"/>
                <a:gd name="T6" fmla="*/ 9 w 42"/>
                <a:gd name="T7" fmla="*/ 6 h 7"/>
                <a:gd name="T8" fmla="*/ 11 w 42"/>
                <a:gd name="T9" fmla="*/ 6 h 7"/>
                <a:gd name="T10" fmla="*/ 19 w 42"/>
                <a:gd name="T11" fmla="*/ 6 h 7"/>
                <a:gd name="T12" fmla="*/ 35 w 42"/>
                <a:gd name="T13" fmla="*/ 6 h 7"/>
                <a:gd name="T14" fmla="*/ 42 w 42"/>
                <a:gd name="T15" fmla="*/ 6 h 7"/>
                <a:gd name="T16" fmla="*/ 39 w 42"/>
                <a:gd name="T17" fmla="*/ 5 h 7"/>
                <a:gd name="T18" fmla="*/ 35 w 42"/>
                <a:gd name="T19" fmla="*/ 3 h 7"/>
                <a:gd name="T20" fmla="*/ 34 w 42"/>
                <a:gd name="T21" fmla="*/ 0 h 7"/>
                <a:gd name="T22" fmla="*/ 31 w 42"/>
                <a:gd name="T23" fmla="*/ 2 h 7"/>
                <a:gd name="T24" fmla="*/ 26 w 42"/>
                <a:gd name="T25" fmla="*/ 3 h 7"/>
                <a:gd name="T26" fmla="*/ 21 w 42"/>
                <a:gd name="T27" fmla="*/ 4 h 7"/>
                <a:gd name="T28" fmla="*/ 17 w 42"/>
                <a:gd name="T29" fmla="*/ 4 h 7"/>
                <a:gd name="T30" fmla="*/ 7 w 42"/>
                <a:gd name="T31" fmla="*/ 2 h 7"/>
                <a:gd name="T32" fmla="*/ 0 w 42"/>
                <a:gd name="T33" fmla="*/ 1 h 7"/>
                <a:gd name="T34" fmla="*/ 4 w 42"/>
                <a:gd name="T35" fmla="*/ 4 h 7"/>
                <a:gd name="T36" fmla="*/ 8 w 42"/>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
                  <a:moveTo>
                    <a:pt x="8" y="6"/>
                  </a:moveTo>
                  <a:cubicBezTo>
                    <a:pt x="8" y="6"/>
                    <a:pt x="8" y="6"/>
                    <a:pt x="8" y="6"/>
                  </a:cubicBezTo>
                  <a:cubicBezTo>
                    <a:pt x="8" y="6"/>
                    <a:pt x="8" y="6"/>
                    <a:pt x="8" y="6"/>
                  </a:cubicBezTo>
                  <a:cubicBezTo>
                    <a:pt x="8" y="6"/>
                    <a:pt x="9" y="6"/>
                    <a:pt x="9" y="6"/>
                  </a:cubicBezTo>
                  <a:cubicBezTo>
                    <a:pt x="11" y="6"/>
                    <a:pt x="11" y="6"/>
                    <a:pt x="11" y="6"/>
                  </a:cubicBezTo>
                  <a:cubicBezTo>
                    <a:pt x="14" y="6"/>
                    <a:pt x="16" y="6"/>
                    <a:pt x="19" y="6"/>
                  </a:cubicBezTo>
                  <a:cubicBezTo>
                    <a:pt x="24" y="7"/>
                    <a:pt x="30" y="7"/>
                    <a:pt x="35" y="6"/>
                  </a:cubicBezTo>
                  <a:cubicBezTo>
                    <a:pt x="37" y="6"/>
                    <a:pt x="40" y="6"/>
                    <a:pt x="42" y="6"/>
                  </a:cubicBezTo>
                  <a:cubicBezTo>
                    <a:pt x="41" y="6"/>
                    <a:pt x="40" y="5"/>
                    <a:pt x="39" y="5"/>
                  </a:cubicBezTo>
                  <a:cubicBezTo>
                    <a:pt x="38" y="4"/>
                    <a:pt x="36" y="4"/>
                    <a:pt x="35" y="3"/>
                  </a:cubicBezTo>
                  <a:cubicBezTo>
                    <a:pt x="35" y="2"/>
                    <a:pt x="34" y="1"/>
                    <a:pt x="34" y="0"/>
                  </a:cubicBezTo>
                  <a:cubicBezTo>
                    <a:pt x="33" y="1"/>
                    <a:pt x="32" y="2"/>
                    <a:pt x="31" y="2"/>
                  </a:cubicBezTo>
                  <a:cubicBezTo>
                    <a:pt x="29" y="3"/>
                    <a:pt x="27" y="3"/>
                    <a:pt x="26" y="3"/>
                  </a:cubicBezTo>
                  <a:cubicBezTo>
                    <a:pt x="24" y="4"/>
                    <a:pt x="23" y="4"/>
                    <a:pt x="21" y="4"/>
                  </a:cubicBezTo>
                  <a:cubicBezTo>
                    <a:pt x="20" y="4"/>
                    <a:pt x="18" y="4"/>
                    <a:pt x="17" y="4"/>
                  </a:cubicBezTo>
                  <a:cubicBezTo>
                    <a:pt x="13" y="3"/>
                    <a:pt x="10" y="3"/>
                    <a:pt x="7" y="2"/>
                  </a:cubicBezTo>
                  <a:cubicBezTo>
                    <a:pt x="5" y="2"/>
                    <a:pt x="2" y="1"/>
                    <a:pt x="0" y="1"/>
                  </a:cubicBezTo>
                  <a:cubicBezTo>
                    <a:pt x="1" y="2"/>
                    <a:pt x="3" y="3"/>
                    <a:pt x="4" y="4"/>
                  </a:cubicBezTo>
                  <a:cubicBezTo>
                    <a:pt x="5" y="5"/>
                    <a:pt x="7" y="5"/>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1">
              <a:extLst>
                <a:ext uri="{FF2B5EF4-FFF2-40B4-BE49-F238E27FC236}">
                  <a16:creationId xmlns:a16="http://schemas.microsoft.com/office/drawing/2014/main" id="{EF75A1D6-3C3D-402F-BAA5-305118977042}"/>
                </a:ext>
              </a:extLst>
            </p:cNvPr>
            <p:cNvSpPr/>
            <p:nvPr/>
          </p:nvSpPr>
          <p:spPr bwMode="auto">
            <a:xfrm flipH="1">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
              <a:extLst>
                <a:ext uri="{FF2B5EF4-FFF2-40B4-BE49-F238E27FC236}">
                  <a16:creationId xmlns:a16="http://schemas.microsoft.com/office/drawing/2014/main" id="{E23E698C-17DB-429C-8FC9-774B4CF01EC2}"/>
                </a:ext>
              </a:extLst>
            </p:cNvPr>
            <p:cNvSpPr/>
            <p:nvPr/>
          </p:nvSpPr>
          <p:spPr bwMode="auto">
            <a:xfrm>
              <a:off x="3082" y="603"/>
              <a:ext cx="12" cy="14"/>
            </a:xfrm>
            <a:custGeom>
              <a:avLst/>
              <a:gdLst>
                <a:gd name="T0" fmla="*/ 2 w 5"/>
                <a:gd name="T1" fmla="*/ 6 h 6"/>
                <a:gd name="T2" fmla="*/ 2 w 5"/>
                <a:gd name="T3" fmla="*/ 6 h 6"/>
                <a:gd name="T4" fmla="*/ 2 w 5"/>
                <a:gd name="T5" fmla="*/ 5 h 6"/>
                <a:gd name="T6" fmla="*/ 3 w 5"/>
                <a:gd name="T7" fmla="*/ 2 h 6"/>
                <a:gd name="T8" fmla="*/ 5 w 5"/>
                <a:gd name="T9" fmla="*/ 1 h 6"/>
                <a:gd name="T10" fmla="*/ 3 w 5"/>
                <a:gd name="T11" fmla="*/ 0 h 6"/>
                <a:gd name="T12" fmla="*/ 3 w 5"/>
                <a:gd name="T13" fmla="*/ 2 h 6"/>
                <a:gd name="T14" fmla="*/ 1 w 5"/>
                <a:gd name="T15" fmla="*/ 6 h 6"/>
                <a:gd name="T16" fmla="*/ 0 w 5"/>
                <a:gd name="T17" fmla="*/ 6 h 6"/>
                <a:gd name="T18" fmla="*/ 1 w 5"/>
                <a:gd name="T19" fmla="*/ 6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2" y="5"/>
                  </a:cubicBezTo>
                  <a:cubicBezTo>
                    <a:pt x="2" y="4"/>
                    <a:pt x="3" y="3"/>
                    <a:pt x="3" y="2"/>
                  </a:cubicBezTo>
                  <a:cubicBezTo>
                    <a:pt x="4" y="2"/>
                    <a:pt x="4" y="2"/>
                    <a:pt x="5" y="1"/>
                  </a:cubicBezTo>
                  <a:cubicBezTo>
                    <a:pt x="4" y="1"/>
                    <a:pt x="3" y="1"/>
                    <a:pt x="3" y="0"/>
                  </a:cubicBezTo>
                  <a:cubicBezTo>
                    <a:pt x="3" y="1"/>
                    <a:pt x="3" y="1"/>
                    <a:pt x="3" y="2"/>
                  </a:cubicBezTo>
                  <a:cubicBezTo>
                    <a:pt x="3" y="3"/>
                    <a:pt x="2" y="5"/>
                    <a:pt x="1" y="6"/>
                  </a:cubicBezTo>
                  <a:cubicBezTo>
                    <a:pt x="0" y="6"/>
                    <a:pt x="0" y="6"/>
                    <a:pt x="0" y="6"/>
                  </a:cubicBezTo>
                  <a:cubicBezTo>
                    <a:pt x="0" y="6"/>
                    <a:pt x="0" y="6"/>
                    <a:pt x="1" y="6"/>
                  </a:cubicBezTo>
                  <a:cubicBezTo>
                    <a:pt x="1" y="6"/>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3">
              <a:extLst>
                <a:ext uri="{FF2B5EF4-FFF2-40B4-BE49-F238E27FC236}">
                  <a16:creationId xmlns:a16="http://schemas.microsoft.com/office/drawing/2014/main" id="{92CEB008-DD58-4BBD-8112-0D496A3DE714}"/>
                </a:ext>
              </a:extLst>
            </p:cNvPr>
            <p:cNvSpPr/>
            <p:nvPr/>
          </p:nvSpPr>
          <p:spPr bwMode="auto">
            <a:xfrm flipH="1">
              <a:off x="3231" y="784"/>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4">
              <a:extLst>
                <a:ext uri="{FF2B5EF4-FFF2-40B4-BE49-F238E27FC236}">
                  <a16:creationId xmlns:a16="http://schemas.microsoft.com/office/drawing/2014/main" id="{7F1B31AB-08CF-47CF-B95A-45060D912BED}"/>
                </a:ext>
              </a:extLst>
            </p:cNvPr>
            <p:cNvSpPr/>
            <p:nvPr/>
          </p:nvSpPr>
          <p:spPr bwMode="auto">
            <a:xfrm>
              <a:off x="3207" y="525"/>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5">
              <a:extLst>
                <a:ext uri="{FF2B5EF4-FFF2-40B4-BE49-F238E27FC236}">
                  <a16:creationId xmlns:a16="http://schemas.microsoft.com/office/drawing/2014/main" id="{A882FE80-83DE-4AF2-9EC9-C77AE5262D13}"/>
                </a:ext>
              </a:extLst>
            </p:cNvPr>
            <p:cNvSpPr/>
            <p:nvPr/>
          </p:nvSpPr>
          <p:spPr bwMode="auto">
            <a:xfrm flipH="1">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
              <a:extLst>
                <a:ext uri="{FF2B5EF4-FFF2-40B4-BE49-F238E27FC236}">
                  <a16:creationId xmlns:a16="http://schemas.microsoft.com/office/drawing/2014/main" id="{AE30BAD9-BC4B-4412-AC0E-F776761A4BB0}"/>
                </a:ext>
              </a:extLst>
            </p:cNvPr>
            <p:cNvSpPr/>
            <p:nvPr/>
          </p:nvSpPr>
          <p:spPr bwMode="auto">
            <a:xfrm>
              <a:off x="3224" y="782"/>
              <a:ext cx="4" cy="2"/>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7">
              <a:extLst>
                <a:ext uri="{FF2B5EF4-FFF2-40B4-BE49-F238E27FC236}">
                  <a16:creationId xmlns:a16="http://schemas.microsoft.com/office/drawing/2014/main" id="{91F2435D-362D-4205-8640-0D6333707046}"/>
                </a:ext>
              </a:extLst>
            </p:cNvPr>
            <p:cNvSpPr/>
            <p:nvPr/>
          </p:nvSpPr>
          <p:spPr bwMode="auto">
            <a:xfrm>
              <a:off x="3077" y="537"/>
              <a:ext cx="72" cy="56"/>
            </a:xfrm>
            <a:custGeom>
              <a:avLst/>
              <a:gdLst>
                <a:gd name="T0" fmla="*/ 27 w 30"/>
                <a:gd name="T1" fmla="*/ 23 h 23"/>
                <a:gd name="T2" fmla="*/ 29 w 30"/>
                <a:gd name="T3" fmla="*/ 16 h 23"/>
                <a:gd name="T4" fmla="*/ 29 w 30"/>
                <a:gd name="T5" fmla="*/ 10 h 23"/>
                <a:gd name="T6" fmla="*/ 28 w 30"/>
                <a:gd name="T7" fmla="*/ 7 h 23"/>
                <a:gd name="T8" fmla="*/ 28 w 30"/>
                <a:gd name="T9" fmla="*/ 7 h 23"/>
                <a:gd name="T10" fmla="*/ 22 w 30"/>
                <a:gd name="T11" fmla="*/ 6 h 23"/>
                <a:gd name="T12" fmla="*/ 17 w 30"/>
                <a:gd name="T13" fmla="*/ 4 h 23"/>
                <a:gd name="T14" fmla="*/ 15 w 30"/>
                <a:gd name="T15" fmla="*/ 2 h 23"/>
                <a:gd name="T16" fmla="*/ 7 w 30"/>
                <a:gd name="T17" fmla="*/ 0 h 23"/>
                <a:gd name="T18" fmla="*/ 2 w 30"/>
                <a:gd name="T19" fmla="*/ 1 h 23"/>
                <a:gd name="T20" fmla="*/ 0 w 30"/>
                <a:gd name="T21" fmla="*/ 2 h 23"/>
                <a:gd name="T22" fmla="*/ 2 w 30"/>
                <a:gd name="T23" fmla="*/ 4 h 23"/>
                <a:gd name="T24" fmla="*/ 5 w 30"/>
                <a:gd name="T25" fmla="*/ 6 h 23"/>
                <a:gd name="T26" fmla="*/ 6 w 30"/>
                <a:gd name="T27" fmla="*/ 8 h 23"/>
                <a:gd name="T28" fmla="*/ 6 w 30"/>
                <a:gd name="T29" fmla="*/ 11 h 23"/>
                <a:gd name="T30" fmla="*/ 6 w 30"/>
                <a:gd name="T31" fmla="*/ 13 h 23"/>
                <a:gd name="T32" fmla="*/ 10 w 30"/>
                <a:gd name="T33" fmla="*/ 15 h 23"/>
                <a:gd name="T34" fmla="*/ 12 w 30"/>
                <a:gd name="T35" fmla="*/ 17 h 23"/>
                <a:gd name="T36" fmla="*/ 15 w 30"/>
                <a:gd name="T37" fmla="*/ 18 h 23"/>
                <a:gd name="T38" fmla="*/ 21 w 30"/>
                <a:gd name="T39" fmla="*/ 20 h 23"/>
                <a:gd name="T40" fmla="*/ 24 w 30"/>
                <a:gd name="T41" fmla="*/ 21 h 23"/>
                <a:gd name="T42" fmla="*/ 26 w 30"/>
                <a:gd name="T43" fmla="*/ 22 h 23"/>
                <a:gd name="T44" fmla="*/ 27 w 30"/>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3">
                  <a:moveTo>
                    <a:pt x="27" y="23"/>
                  </a:moveTo>
                  <a:cubicBezTo>
                    <a:pt x="28" y="20"/>
                    <a:pt x="28" y="18"/>
                    <a:pt x="29" y="16"/>
                  </a:cubicBezTo>
                  <a:cubicBezTo>
                    <a:pt x="29" y="14"/>
                    <a:pt x="30" y="12"/>
                    <a:pt x="29" y="10"/>
                  </a:cubicBezTo>
                  <a:cubicBezTo>
                    <a:pt x="29" y="9"/>
                    <a:pt x="29" y="8"/>
                    <a:pt x="28" y="7"/>
                  </a:cubicBezTo>
                  <a:cubicBezTo>
                    <a:pt x="28" y="7"/>
                    <a:pt x="28" y="7"/>
                    <a:pt x="28" y="7"/>
                  </a:cubicBezTo>
                  <a:cubicBezTo>
                    <a:pt x="26" y="7"/>
                    <a:pt x="24" y="7"/>
                    <a:pt x="22" y="6"/>
                  </a:cubicBezTo>
                  <a:cubicBezTo>
                    <a:pt x="20" y="6"/>
                    <a:pt x="18" y="5"/>
                    <a:pt x="17" y="4"/>
                  </a:cubicBezTo>
                  <a:cubicBezTo>
                    <a:pt x="16" y="3"/>
                    <a:pt x="16" y="3"/>
                    <a:pt x="15" y="2"/>
                  </a:cubicBezTo>
                  <a:cubicBezTo>
                    <a:pt x="13" y="1"/>
                    <a:pt x="10" y="0"/>
                    <a:pt x="7" y="0"/>
                  </a:cubicBezTo>
                  <a:cubicBezTo>
                    <a:pt x="6" y="0"/>
                    <a:pt x="4" y="0"/>
                    <a:pt x="2" y="1"/>
                  </a:cubicBezTo>
                  <a:cubicBezTo>
                    <a:pt x="2" y="1"/>
                    <a:pt x="1" y="2"/>
                    <a:pt x="0" y="2"/>
                  </a:cubicBezTo>
                  <a:cubicBezTo>
                    <a:pt x="1" y="3"/>
                    <a:pt x="2" y="3"/>
                    <a:pt x="2" y="4"/>
                  </a:cubicBezTo>
                  <a:cubicBezTo>
                    <a:pt x="3" y="5"/>
                    <a:pt x="4" y="5"/>
                    <a:pt x="5" y="6"/>
                  </a:cubicBezTo>
                  <a:cubicBezTo>
                    <a:pt x="6" y="7"/>
                    <a:pt x="6" y="8"/>
                    <a:pt x="6" y="8"/>
                  </a:cubicBezTo>
                  <a:cubicBezTo>
                    <a:pt x="7" y="9"/>
                    <a:pt x="7" y="10"/>
                    <a:pt x="6" y="11"/>
                  </a:cubicBezTo>
                  <a:cubicBezTo>
                    <a:pt x="6" y="11"/>
                    <a:pt x="6" y="12"/>
                    <a:pt x="6" y="13"/>
                  </a:cubicBezTo>
                  <a:cubicBezTo>
                    <a:pt x="7" y="13"/>
                    <a:pt x="9" y="14"/>
                    <a:pt x="10" y="15"/>
                  </a:cubicBezTo>
                  <a:cubicBezTo>
                    <a:pt x="11" y="16"/>
                    <a:pt x="12" y="17"/>
                    <a:pt x="12" y="17"/>
                  </a:cubicBezTo>
                  <a:cubicBezTo>
                    <a:pt x="13" y="17"/>
                    <a:pt x="14" y="18"/>
                    <a:pt x="15" y="18"/>
                  </a:cubicBezTo>
                  <a:cubicBezTo>
                    <a:pt x="17" y="19"/>
                    <a:pt x="19" y="19"/>
                    <a:pt x="21" y="20"/>
                  </a:cubicBezTo>
                  <a:cubicBezTo>
                    <a:pt x="22" y="20"/>
                    <a:pt x="23" y="20"/>
                    <a:pt x="24" y="21"/>
                  </a:cubicBezTo>
                  <a:cubicBezTo>
                    <a:pt x="25" y="21"/>
                    <a:pt x="26" y="22"/>
                    <a:pt x="26" y="22"/>
                  </a:cubicBezTo>
                  <a:cubicBezTo>
                    <a:pt x="27" y="22"/>
                    <a:pt x="27" y="23"/>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8">
              <a:extLst>
                <a:ext uri="{FF2B5EF4-FFF2-40B4-BE49-F238E27FC236}">
                  <a16:creationId xmlns:a16="http://schemas.microsoft.com/office/drawing/2014/main" id="{338AF24C-4835-49CC-A38A-2C654C5CB6C4}"/>
                </a:ext>
              </a:extLst>
            </p:cNvPr>
            <p:cNvSpPr/>
            <p:nvPr/>
          </p:nvSpPr>
          <p:spPr bwMode="auto">
            <a:xfrm>
              <a:off x="3300" y="639"/>
              <a:ext cx="32" cy="36"/>
            </a:xfrm>
            <a:custGeom>
              <a:avLst/>
              <a:gdLst>
                <a:gd name="T0" fmla="*/ 5 w 13"/>
                <a:gd name="T1" fmla="*/ 3 h 15"/>
                <a:gd name="T2" fmla="*/ 0 w 13"/>
                <a:gd name="T3" fmla="*/ 3 h 15"/>
                <a:gd name="T4" fmla="*/ 0 w 13"/>
                <a:gd name="T5" fmla="*/ 3 h 15"/>
                <a:gd name="T6" fmla="*/ 0 w 13"/>
                <a:gd name="T7" fmla="*/ 4 h 15"/>
                <a:gd name="T8" fmla="*/ 4 w 13"/>
                <a:gd name="T9" fmla="*/ 10 h 15"/>
                <a:gd name="T10" fmla="*/ 7 w 13"/>
                <a:gd name="T11" fmla="*/ 12 h 15"/>
                <a:gd name="T12" fmla="*/ 10 w 13"/>
                <a:gd name="T13" fmla="*/ 14 h 15"/>
                <a:gd name="T14" fmla="*/ 13 w 13"/>
                <a:gd name="T15" fmla="*/ 15 h 15"/>
                <a:gd name="T16" fmla="*/ 10 w 13"/>
                <a:gd name="T17" fmla="*/ 11 h 15"/>
                <a:gd name="T18" fmla="*/ 10 w 13"/>
                <a:gd name="T19" fmla="*/ 10 h 15"/>
                <a:gd name="T20" fmla="*/ 10 w 13"/>
                <a:gd name="T21" fmla="*/ 9 h 15"/>
                <a:gd name="T22" fmla="*/ 10 w 13"/>
                <a:gd name="T23" fmla="*/ 4 h 15"/>
                <a:gd name="T24" fmla="*/ 9 w 13"/>
                <a:gd name="T25" fmla="*/ 0 h 15"/>
                <a:gd name="T26" fmla="*/ 9 w 13"/>
                <a:gd name="T27" fmla="*/ 0 h 15"/>
                <a:gd name="T28" fmla="*/ 5 w 13"/>
                <a:gd name="T2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5" y="3"/>
                  </a:moveTo>
                  <a:cubicBezTo>
                    <a:pt x="4" y="3"/>
                    <a:pt x="2" y="3"/>
                    <a:pt x="0" y="3"/>
                  </a:cubicBezTo>
                  <a:cubicBezTo>
                    <a:pt x="0" y="3"/>
                    <a:pt x="0" y="3"/>
                    <a:pt x="0" y="3"/>
                  </a:cubicBezTo>
                  <a:cubicBezTo>
                    <a:pt x="0" y="3"/>
                    <a:pt x="0" y="3"/>
                    <a:pt x="0" y="4"/>
                  </a:cubicBezTo>
                  <a:cubicBezTo>
                    <a:pt x="2" y="6"/>
                    <a:pt x="3" y="8"/>
                    <a:pt x="4" y="10"/>
                  </a:cubicBezTo>
                  <a:cubicBezTo>
                    <a:pt x="5" y="11"/>
                    <a:pt x="6" y="12"/>
                    <a:pt x="7" y="12"/>
                  </a:cubicBezTo>
                  <a:cubicBezTo>
                    <a:pt x="10" y="14"/>
                    <a:pt x="10" y="14"/>
                    <a:pt x="10" y="14"/>
                  </a:cubicBezTo>
                  <a:cubicBezTo>
                    <a:pt x="11" y="14"/>
                    <a:pt x="12" y="15"/>
                    <a:pt x="13" y="15"/>
                  </a:cubicBezTo>
                  <a:cubicBezTo>
                    <a:pt x="12" y="14"/>
                    <a:pt x="11" y="12"/>
                    <a:pt x="10" y="11"/>
                  </a:cubicBezTo>
                  <a:cubicBezTo>
                    <a:pt x="10" y="10"/>
                    <a:pt x="10" y="10"/>
                    <a:pt x="10" y="10"/>
                  </a:cubicBezTo>
                  <a:cubicBezTo>
                    <a:pt x="10" y="9"/>
                    <a:pt x="10" y="9"/>
                    <a:pt x="10" y="9"/>
                  </a:cubicBezTo>
                  <a:cubicBezTo>
                    <a:pt x="10" y="7"/>
                    <a:pt x="10" y="6"/>
                    <a:pt x="10" y="4"/>
                  </a:cubicBezTo>
                  <a:cubicBezTo>
                    <a:pt x="10" y="2"/>
                    <a:pt x="10" y="1"/>
                    <a:pt x="9" y="0"/>
                  </a:cubicBezTo>
                  <a:cubicBezTo>
                    <a:pt x="9" y="0"/>
                    <a:pt x="9" y="0"/>
                    <a:pt x="9" y="0"/>
                  </a:cubicBezTo>
                  <a:cubicBezTo>
                    <a:pt x="8" y="1"/>
                    <a:pt x="7"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19">
              <a:extLst>
                <a:ext uri="{FF2B5EF4-FFF2-40B4-BE49-F238E27FC236}">
                  <a16:creationId xmlns:a16="http://schemas.microsoft.com/office/drawing/2014/main" id="{0D49C7B5-A695-40A3-B566-E9C2916DD5FC}"/>
                </a:ext>
              </a:extLst>
            </p:cNvPr>
            <p:cNvSpPr>
              <a:spLocks noChangeArrowheads="1"/>
            </p:cNvSpPr>
            <p:nvPr/>
          </p:nvSpPr>
          <p:spPr bwMode="auto">
            <a:xfrm>
              <a:off x="3209" y="830"/>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0">
              <a:extLst>
                <a:ext uri="{FF2B5EF4-FFF2-40B4-BE49-F238E27FC236}">
                  <a16:creationId xmlns:a16="http://schemas.microsoft.com/office/drawing/2014/main" id="{941753B4-1D4A-415D-BD22-D516C0457E8E}"/>
                </a:ext>
              </a:extLst>
            </p:cNvPr>
            <p:cNvSpPr/>
            <p:nvPr/>
          </p:nvSpPr>
          <p:spPr bwMode="auto">
            <a:xfrm>
              <a:off x="3293" y="649"/>
              <a:ext cx="44" cy="72"/>
            </a:xfrm>
            <a:custGeom>
              <a:avLst/>
              <a:gdLst>
                <a:gd name="T0" fmla="*/ 18 w 18"/>
                <a:gd name="T1" fmla="*/ 22 h 30"/>
                <a:gd name="T2" fmla="*/ 17 w 18"/>
                <a:gd name="T3" fmla="*/ 16 h 30"/>
                <a:gd name="T4" fmla="*/ 16 w 18"/>
                <a:gd name="T5" fmla="*/ 12 h 30"/>
                <a:gd name="T6" fmla="*/ 13 w 18"/>
                <a:gd name="T7" fmla="*/ 10 h 30"/>
                <a:gd name="T8" fmla="*/ 9 w 18"/>
                <a:gd name="T9" fmla="*/ 9 h 30"/>
                <a:gd name="T10" fmla="*/ 6 w 18"/>
                <a:gd name="T11" fmla="*/ 7 h 30"/>
                <a:gd name="T12" fmla="*/ 2 w 18"/>
                <a:gd name="T13" fmla="*/ 1 h 30"/>
                <a:gd name="T14" fmla="*/ 1 w 18"/>
                <a:gd name="T15" fmla="*/ 0 h 30"/>
                <a:gd name="T16" fmla="*/ 2 w 18"/>
                <a:gd name="T17" fmla="*/ 5 h 30"/>
                <a:gd name="T18" fmla="*/ 0 w 18"/>
                <a:gd name="T19" fmla="*/ 9 h 30"/>
                <a:gd name="T20" fmla="*/ 0 w 18"/>
                <a:gd name="T21" fmla="*/ 10 h 30"/>
                <a:gd name="T22" fmla="*/ 0 w 18"/>
                <a:gd name="T23" fmla="*/ 9 h 30"/>
                <a:gd name="T24" fmla="*/ 3 w 18"/>
                <a:gd name="T25" fmla="*/ 10 h 30"/>
                <a:gd name="T26" fmla="*/ 12 w 18"/>
                <a:gd name="T27" fmla="*/ 14 h 30"/>
                <a:gd name="T28" fmla="*/ 15 w 18"/>
                <a:gd name="T29" fmla="*/ 19 h 30"/>
                <a:gd name="T30" fmla="*/ 14 w 18"/>
                <a:gd name="T31" fmla="*/ 24 h 30"/>
                <a:gd name="T32" fmla="*/ 9 w 18"/>
                <a:gd name="T33" fmla="*/ 30 h 30"/>
                <a:gd name="T34" fmla="*/ 14 w 18"/>
                <a:gd name="T35" fmla="*/ 27 h 30"/>
                <a:gd name="T36" fmla="*/ 18 w 18"/>
                <a:gd name="T3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18" y="22"/>
                  </a:moveTo>
                  <a:cubicBezTo>
                    <a:pt x="18" y="20"/>
                    <a:pt x="18" y="18"/>
                    <a:pt x="17" y="16"/>
                  </a:cubicBezTo>
                  <a:cubicBezTo>
                    <a:pt x="17" y="14"/>
                    <a:pt x="16" y="13"/>
                    <a:pt x="16" y="12"/>
                  </a:cubicBezTo>
                  <a:cubicBezTo>
                    <a:pt x="15" y="11"/>
                    <a:pt x="14" y="11"/>
                    <a:pt x="13" y="10"/>
                  </a:cubicBezTo>
                  <a:cubicBezTo>
                    <a:pt x="9" y="9"/>
                    <a:pt x="9" y="9"/>
                    <a:pt x="9" y="9"/>
                  </a:cubicBezTo>
                  <a:cubicBezTo>
                    <a:pt x="8" y="9"/>
                    <a:pt x="7" y="8"/>
                    <a:pt x="6" y="7"/>
                  </a:cubicBezTo>
                  <a:cubicBezTo>
                    <a:pt x="5" y="5"/>
                    <a:pt x="3" y="3"/>
                    <a:pt x="2" y="1"/>
                  </a:cubicBezTo>
                  <a:cubicBezTo>
                    <a:pt x="1" y="0"/>
                    <a:pt x="1" y="0"/>
                    <a:pt x="1" y="0"/>
                  </a:cubicBezTo>
                  <a:cubicBezTo>
                    <a:pt x="1" y="1"/>
                    <a:pt x="2" y="3"/>
                    <a:pt x="2" y="5"/>
                  </a:cubicBezTo>
                  <a:cubicBezTo>
                    <a:pt x="2" y="6"/>
                    <a:pt x="1" y="8"/>
                    <a:pt x="0" y="9"/>
                  </a:cubicBezTo>
                  <a:cubicBezTo>
                    <a:pt x="0" y="9"/>
                    <a:pt x="0" y="9"/>
                    <a:pt x="0" y="10"/>
                  </a:cubicBezTo>
                  <a:cubicBezTo>
                    <a:pt x="0" y="10"/>
                    <a:pt x="0" y="9"/>
                    <a:pt x="0" y="9"/>
                  </a:cubicBezTo>
                  <a:cubicBezTo>
                    <a:pt x="1" y="9"/>
                    <a:pt x="2" y="10"/>
                    <a:pt x="3" y="10"/>
                  </a:cubicBezTo>
                  <a:cubicBezTo>
                    <a:pt x="6" y="10"/>
                    <a:pt x="9" y="11"/>
                    <a:pt x="12" y="14"/>
                  </a:cubicBezTo>
                  <a:cubicBezTo>
                    <a:pt x="14" y="15"/>
                    <a:pt x="15" y="16"/>
                    <a:pt x="15" y="19"/>
                  </a:cubicBezTo>
                  <a:cubicBezTo>
                    <a:pt x="16" y="21"/>
                    <a:pt x="15" y="23"/>
                    <a:pt x="14" y="24"/>
                  </a:cubicBezTo>
                  <a:cubicBezTo>
                    <a:pt x="13" y="27"/>
                    <a:pt x="11" y="28"/>
                    <a:pt x="9" y="30"/>
                  </a:cubicBezTo>
                  <a:cubicBezTo>
                    <a:pt x="10" y="29"/>
                    <a:pt x="12" y="28"/>
                    <a:pt x="14" y="27"/>
                  </a:cubicBezTo>
                  <a:cubicBezTo>
                    <a:pt x="15" y="25"/>
                    <a:pt x="17" y="24"/>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1">
              <a:extLst>
                <a:ext uri="{FF2B5EF4-FFF2-40B4-BE49-F238E27FC236}">
                  <a16:creationId xmlns:a16="http://schemas.microsoft.com/office/drawing/2014/main" id="{78C1F539-171B-4567-9506-5EB58B2C738E}"/>
                </a:ext>
              </a:extLst>
            </p:cNvPr>
            <p:cNvSpPr/>
            <p:nvPr/>
          </p:nvSpPr>
          <p:spPr bwMode="auto">
            <a:xfrm>
              <a:off x="3216" y="707"/>
              <a:ext cx="121" cy="80"/>
            </a:xfrm>
            <a:custGeom>
              <a:avLst/>
              <a:gdLst>
                <a:gd name="T0" fmla="*/ 29 w 50"/>
                <a:gd name="T1" fmla="*/ 22 h 33"/>
                <a:gd name="T2" fmla="*/ 30 w 50"/>
                <a:gd name="T3" fmla="*/ 21 h 33"/>
                <a:gd name="T4" fmla="*/ 30 w 50"/>
                <a:gd name="T5" fmla="*/ 21 h 33"/>
                <a:gd name="T6" fmla="*/ 30 w 50"/>
                <a:gd name="T7" fmla="*/ 20 h 33"/>
                <a:gd name="T8" fmla="*/ 30 w 50"/>
                <a:gd name="T9" fmla="*/ 20 h 33"/>
                <a:gd name="T10" fmla="*/ 31 w 50"/>
                <a:gd name="T11" fmla="*/ 19 h 33"/>
                <a:gd name="T12" fmla="*/ 34 w 50"/>
                <a:gd name="T13" fmla="*/ 18 h 33"/>
                <a:gd name="T14" fmla="*/ 39 w 50"/>
                <a:gd name="T15" fmla="*/ 16 h 33"/>
                <a:gd name="T16" fmla="*/ 47 w 50"/>
                <a:gd name="T17" fmla="*/ 10 h 33"/>
                <a:gd name="T18" fmla="*/ 50 w 50"/>
                <a:gd name="T19" fmla="*/ 2 h 33"/>
                <a:gd name="T20" fmla="*/ 50 w 50"/>
                <a:gd name="T21" fmla="*/ 0 h 33"/>
                <a:gd name="T22" fmla="*/ 47 w 50"/>
                <a:gd name="T23" fmla="*/ 4 h 33"/>
                <a:gd name="T24" fmla="*/ 37 w 50"/>
                <a:gd name="T25" fmla="*/ 8 h 33"/>
                <a:gd name="T26" fmla="*/ 32 w 50"/>
                <a:gd name="T27" fmla="*/ 9 h 33"/>
                <a:gd name="T28" fmla="*/ 27 w 50"/>
                <a:gd name="T29" fmla="*/ 10 h 33"/>
                <a:gd name="T30" fmla="*/ 20 w 50"/>
                <a:gd name="T31" fmla="*/ 14 h 33"/>
                <a:gd name="T32" fmla="*/ 20 w 50"/>
                <a:gd name="T33" fmla="*/ 14 h 33"/>
                <a:gd name="T34" fmla="*/ 21 w 50"/>
                <a:gd name="T35" fmla="*/ 14 h 33"/>
                <a:gd name="T36" fmla="*/ 21 w 50"/>
                <a:gd name="T37" fmla="*/ 16 h 33"/>
                <a:gd name="T38" fmla="*/ 21 w 50"/>
                <a:gd name="T39" fmla="*/ 18 h 33"/>
                <a:gd name="T40" fmla="*/ 20 w 50"/>
                <a:gd name="T41" fmla="*/ 21 h 33"/>
                <a:gd name="T42" fmla="*/ 16 w 50"/>
                <a:gd name="T43" fmla="*/ 24 h 33"/>
                <a:gd name="T44" fmla="*/ 7 w 50"/>
                <a:gd name="T45" fmla="*/ 26 h 33"/>
                <a:gd name="T46" fmla="*/ 0 w 50"/>
                <a:gd name="T47" fmla="*/ 26 h 33"/>
                <a:gd name="T48" fmla="*/ 2 w 50"/>
                <a:gd name="T49" fmla="*/ 30 h 33"/>
                <a:gd name="T50" fmla="*/ 2 w 50"/>
                <a:gd name="T51" fmla="*/ 30 h 33"/>
                <a:gd name="T52" fmla="*/ 2 w 50"/>
                <a:gd name="T53" fmla="*/ 30 h 33"/>
                <a:gd name="T54" fmla="*/ 2 w 50"/>
                <a:gd name="T55" fmla="*/ 30 h 33"/>
                <a:gd name="T56" fmla="*/ 12 w 50"/>
                <a:gd name="T57" fmla="*/ 33 h 33"/>
                <a:gd name="T58" fmla="*/ 15 w 50"/>
                <a:gd name="T59" fmla="*/ 33 h 33"/>
                <a:gd name="T60" fmla="*/ 17 w 50"/>
                <a:gd name="T61" fmla="*/ 32 h 33"/>
                <a:gd name="T62" fmla="*/ 22 w 50"/>
                <a:gd name="T63" fmla="*/ 29 h 33"/>
                <a:gd name="T64" fmla="*/ 29 w 50"/>
                <a:gd name="T6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3">
                  <a:moveTo>
                    <a:pt x="29" y="22"/>
                  </a:moveTo>
                  <a:cubicBezTo>
                    <a:pt x="30" y="21"/>
                    <a:pt x="30" y="21"/>
                    <a:pt x="30" y="21"/>
                  </a:cubicBezTo>
                  <a:cubicBezTo>
                    <a:pt x="30" y="21"/>
                    <a:pt x="30" y="21"/>
                    <a:pt x="30" y="21"/>
                  </a:cubicBezTo>
                  <a:cubicBezTo>
                    <a:pt x="30" y="20"/>
                    <a:pt x="30" y="20"/>
                    <a:pt x="30" y="20"/>
                  </a:cubicBezTo>
                  <a:cubicBezTo>
                    <a:pt x="30" y="20"/>
                    <a:pt x="30" y="20"/>
                    <a:pt x="30" y="20"/>
                  </a:cubicBezTo>
                  <a:cubicBezTo>
                    <a:pt x="30" y="20"/>
                    <a:pt x="31" y="20"/>
                    <a:pt x="31" y="19"/>
                  </a:cubicBezTo>
                  <a:cubicBezTo>
                    <a:pt x="32" y="19"/>
                    <a:pt x="33" y="18"/>
                    <a:pt x="34" y="18"/>
                  </a:cubicBezTo>
                  <a:cubicBezTo>
                    <a:pt x="36" y="17"/>
                    <a:pt x="37" y="17"/>
                    <a:pt x="39" y="16"/>
                  </a:cubicBezTo>
                  <a:cubicBezTo>
                    <a:pt x="42" y="15"/>
                    <a:pt x="45" y="13"/>
                    <a:pt x="47" y="10"/>
                  </a:cubicBezTo>
                  <a:cubicBezTo>
                    <a:pt x="48" y="8"/>
                    <a:pt x="49" y="5"/>
                    <a:pt x="50" y="2"/>
                  </a:cubicBezTo>
                  <a:cubicBezTo>
                    <a:pt x="50" y="1"/>
                    <a:pt x="50" y="0"/>
                    <a:pt x="50" y="0"/>
                  </a:cubicBezTo>
                  <a:cubicBezTo>
                    <a:pt x="49" y="1"/>
                    <a:pt x="48" y="2"/>
                    <a:pt x="47" y="4"/>
                  </a:cubicBezTo>
                  <a:cubicBezTo>
                    <a:pt x="44" y="6"/>
                    <a:pt x="41" y="8"/>
                    <a:pt x="37" y="8"/>
                  </a:cubicBezTo>
                  <a:cubicBezTo>
                    <a:pt x="35" y="9"/>
                    <a:pt x="33" y="9"/>
                    <a:pt x="32" y="9"/>
                  </a:cubicBezTo>
                  <a:cubicBezTo>
                    <a:pt x="30" y="9"/>
                    <a:pt x="28" y="9"/>
                    <a:pt x="27" y="10"/>
                  </a:cubicBezTo>
                  <a:cubicBezTo>
                    <a:pt x="24" y="10"/>
                    <a:pt x="21" y="11"/>
                    <a:pt x="20" y="14"/>
                  </a:cubicBezTo>
                  <a:cubicBezTo>
                    <a:pt x="20" y="14"/>
                    <a:pt x="20" y="14"/>
                    <a:pt x="20" y="14"/>
                  </a:cubicBezTo>
                  <a:cubicBezTo>
                    <a:pt x="20" y="14"/>
                    <a:pt x="20" y="14"/>
                    <a:pt x="21" y="14"/>
                  </a:cubicBezTo>
                  <a:cubicBezTo>
                    <a:pt x="21" y="15"/>
                    <a:pt x="21" y="16"/>
                    <a:pt x="21" y="16"/>
                  </a:cubicBezTo>
                  <a:cubicBezTo>
                    <a:pt x="21" y="17"/>
                    <a:pt x="21" y="18"/>
                    <a:pt x="21" y="18"/>
                  </a:cubicBezTo>
                  <a:cubicBezTo>
                    <a:pt x="21" y="19"/>
                    <a:pt x="20" y="20"/>
                    <a:pt x="20" y="21"/>
                  </a:cubicBezTo>
                  <a:cubicBezTo>
                    <a:pt x="18" y="22"/>
                    <a:pt x="17" y="23"/>
                    <a:pt x="16" y="24"/>
                  </a:cubicBezTo>
                  <a:cubicBezTo>
                    <a:pt x="13" y="25"/>
                    <a:pt x="10" y="26"/>
                    <a:pt x="7" y="26"/>
                  </a:cubicBezTo>
                  <a:cubicBezTo>
                    <a:pt x="5" y="27"/>
                    <a:pt x="2" y="27"/>
                    <a:pt x="0" y="26"/>
                  </a:cubicBezTo>
                  <a:cubicBezTo>
                    <a:pt x="1" y="27"/>
                    <a:pt x="2" y="29"/>
                    <a:pt x="2" y="30"/>
                  </a:cubicBezTo>
                  <a:cubicBezTo>
                    <a:pt x="2" y="30"/>
                    <a:pt x="2" y="30"/>
                    <a:pt x="2" y="30"/>
                  </a:cubicBezTo>
                  <a:cubicBezTo>
                    <a:pt x="2" y="30"/>
                    <a:pt x="2" y="30"/>
                    <a:pt x="2" y="30"/>
                  </a:cubicBezTo>
                  <a:cubicBezTo>
                    <a:pt x="2" y="30"/>
                    <a:pt x="2" y="30"/>
                    <a:pt x="2" y="30"/>
                  </a:cubicBezTo>
                  <a:cubicBezTo>
                    <a:pt x="6" y="32"/>
                    <a:pt x="9" y="33"/>
                    <a:pt x="12" y="33"/>
                  </a:cubicBezTo>
                  <a:cubicBezTo>
                    <a:pt x="13" y="33"/>
                    <a:pt x="14" y="33"/>
                    <a:pt x="15" y="33"/>
                  </a:cubicBezTo>
                  <a:cubicBezTo>
                    <a:pt x="16" y="32"/>
                    <a:pt x="17" y="32"/>
                    <a:pt x="17" y="32"/>
                  </a:cubicBezTo>
                  <a:cubicBezTo>
                    <a:pt x="19" y="31"/>
                    <a:pt x="21" y="30"/>
                    <a:pt x="22" y="29"/>
                  </a:cubicBezTo>
                  <a:cubicBezTo>
                    <a:pt x="25" y="27"/>
                    <a:pt x="27" y="25"/>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2">
              <a:extLst>
                <a:ext uri="{FF2B5EF4-FFF2-40B4-BE49-F238E27FC236}">
                  <a16:creationId xmlns:a16="http://schemas.microsoft.com/office/drawing/2014/main" id="{46399D17-3DDD-406E-87CD-FFDB49FC324F}"/>
                </a:ext>
              </a:extLst>
            </p:cNvPr>
            <p:cNvSpPr/>
            <p:nvPr/>
          </p:nvSpPr>
          <p:spPr bwMode="auto">
            <a:xfrm>
              <a:off x="3250" y="724"/>
              <a:ext cx="26" cy="14"/>
            </a:xfrm>
            <a:custGeom>
              <a:avLst/>
              <a:gdLst>
                <a:gd name="T0" fmla="*/ 7 w 11"/>
                <a:gd name="T1" fmla="*/ 2 h 6"/>
                <a:gd name="T2" fmla="*/ 1 w 11"/>
                <a:gd name="T3" fmla="*/ 0 h 6"/>
                <a:gd name="T4" fmla="*/ 0 w 11"/>
                <a:gd name="T5" fmla="*/ 4 h 6"/>
                <a:gd name="T6" fmla="*/ 3 w 11"/>
                <a:gd name="T7" fmla="*/ 5 h 6"/>
                <a:gd name="T8" fmla="*/ 5 w 11"/>
                <a:gd name="T9" fmla="*/ 6 h 6"/>
                <a:gd name="T10" fmla="*/ 5 w 11"/>
                <a:gd name="T11" fmla="*/ 6 h 6"/>
                <a:gd name="T12" fmla="*/ 8 w 11"/>
                <a:gd name="T13" fmla="*/ 4 h 6"/>
                <a:gd name="T14" fmla="*/ 11 w 11"/>
                <a:gd name="T15" fmla="*/ 2 h 6"/>
                <a:gd name="T16" fmla="*/ 10 w 11"/>
                <a:gd name="T17" fmla="*/ 2 h 6"/>
                <a:gd name="T18" fmla="*/ 7 w 11"/>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2"/>
                  </a:moveTo>
                  <a:cubicBezTo>
                    <a:pt x="5" y="2"/>
                    <a:pt x="3" y="1"/>
                    <a:pt x="1" y="0"/>
                  </a:cubicBezTo>
                  <a:cubicBezTo>
                    <a:pt x="1" y="1"/>
                    <a:pt x="1" y="3"/>
                    <a:pt x="0" y="4"/>
                  </a:cubicBezTo>
                  <a:cubicBezTo>
                    <a:pt x="1" y="4"/>
                    <a:pt x="2" y="4"/>
                    <a:pt x="3" y="5"/>
                  </a:cubicBezTo>
                  <a:cubicBezTo>
                    <a:pt x="3" y="5"/>
                    <a:pt x="4" y="5"/>
                    <a:pt x="5" y="6"/>
                  </a:cubicBezTo>
                  <a:cubicBezTo>
                    <a:pt x="5" y="6"/>
                    <a:pt x="5" y="6"/>
                    <a:pt x="5" y="6"/>
                  </a:cubicBezTo>
                  <a:cubicBezTo>
                    <a:pt x="6" y="5"/>
                    <a:pt x="7" y="4"/>
                    <a:pt x="8" y="4"/>
                  </a:cubicBezTo>
                  <a:cubicBezTo>
                    <a:pt x="9" y="3"/>
                    <a:pt x="10" y="2"/>
                    <a:pt x="11" y="2"/>
                  </a:cubicBezTo>
                  <a:cubicBezTo>
                    <a:pt x="11" y="2"/>
                    <a:pt x="10" y="2"/>
                    <a:pt x="10" y="2"/>
                  </a:cubicBezTo>
                  <a:cubicBezTo>
                    <a:pt x="9" y="2"/>
                    <a:pt x="8"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23">
              <a:extLst>
                <a:ext uri="{FF2B5EF4-FFF2-40B4-BE49-F238E27FC236}">
                  <a16:creationId xmlns:a16="http://schemas.microsoft.com/office/drawing/2014/main" id="{7B57C440-5629-4151-BF72-B22AFC0EF0F7}"/>
                </a:ext>
              </a:extLst>
            </p:cNvPr>
            <p:cNvSpPr>
              <a:spLocks noEditPoints="1"/>
            </p:cNvSpPr>
            <p:nvPr/>
          </p:nvSpPr>
          <p:spPr bwMode="auto">
            <a:xfrm>
              <a:off x="3216" y="588"/>
              <a:ext cx="106" cy="136"/>
            </a:xfrm>
            <a:custGeom>
              <a:avLst/>
              <a:gdLst>
                <a:gd name="T0" fmla="*/ 9 w 44"/>
                <a:gd name="T1" fmla="*/ 18 h 56"/>
                <a:gd name="T2" fmla="*/ 9 w 44"/>
                <a:gd name="T3" fmla="*/ 23 h 56"/>
                <a:gd name="T4" fmla="*/ 3 w 44"/>
                <a:gd name="T5" fmla="*/ 31 h 56"/>
                <a:gd name="T6" fmla="*/ 2 w 44"/>
                <a:gd name="T7" fmla="*/ 39 h 56"/>
                <a:gd name="T8" fmla="*/ 6 w 44"/>
                <a:gd name="T9" fmla="*/ 45 h 56"/>
                <a:gd name="T10" fmla="*/ 13 w 44"/>
                <a:gd name="T11" fmla="*/ 51 h 56"/>
                <a:gd name="T12" fmla="*/ 21 w 44"/>
                <a:gd name="T13" fmla="*/ 56 h 56"/>
                <a:gd name="T14" fmla="*/ 27 w 44"/>
                <a:gd name="T15" fmla="*/ 51 h 56"/>
                <a:gd name="T16" fmla="*/ 28 w 44"/>
                <a:gd name="T17" fmla="*/ 38 h 56"/>
                <a:gd name="T18" fmla="*/ 21 w 44"/>
                <a:gd name="T19" fmla="*/ 37 h 56"/>
                <a:gd name="T20" fmla="*/ 10 w 44"/>
                <a:gd name="T21" fmla="*/ 37 h 56"/>
                <a:gd name="T22" fmla="*/ 7 w 44"/>
                <a:gd name="T23" fmla="*/ 38 h 56"/>
                <a:gd name="T24" fmla="*/ 10 w 44"/>
                <a:gd name="T25" fmla="*/ 37 h 56"/>
                <a:gd name="T26" fmla="*/ 20 w 44"/>
                <a:gd name="T27" fmla="*/ 35 h 56"/>
                <a:gd name="T28" fmla="*/ 29 w 44"/>
                <a:gd name="T29" fmla="*/ 34 h 56"/>
                <a:gd name="T30" fmla="*/ 31 w 44"/>
                <a:gd name="T31" fmla="*/ 30 h 56"/>
                <a:gd name="T32" fmla="*/ 28 w 44"/>
                <a:gd name="T33" fmla="*/ 20 h 56"/>
                <a:gd name="T34" fmla="*/ 18 w 44"/>
                <a:gd name="T35" fmla="*/ 17 h 56"/>
                <a:gd name="T36" fmla="*/ 11 w 44"/>
                <a:gd name="T37" fmla="*/ 16 h 56"/>
                <a:gd name="T38" fmla="*/ 29 w 44"/>
                <a:gd name="T39" fmla="*/ 19 h 56"/>
                <a:gd name="T40" fmla="*/ 31 w 44"/>
                <a:gd name="T41" fmla="*/ 21 h 56"/>
                <a:gd name="T42" fmla="*/ 44 w 44"/>
                <a:gd name="T43" fmla="*/ 21 h 56"/>
                <a:gd name="T44" fmla="*/ 44 w 44"/>
                <a:gd name="T45" fmla="*/ 18 h 56"/>
                <a:gd name="T46" fmla="*/ 38 w 44"/>
                <a:gd name="T47" fmla="*/ 13 h 56"/>
                <a:gd name="T48" fmla="*/ 38 w 44"/>
                <a:gd name="T49" fmla="*/ 13 h 56"/>
                <a:gd name="T50" fmla="*/ 34 w 44"/>
                <a:gd name="T51" fmla="*/ 14 h 56"/>
                <a:gd name="T52" fmla="*/ 34 w 44"/>
                <a:gd name="T53" fmla="*/ 14 h 56"/>
                <a:gd name="T54" fmla="*/ 20 w 44"/>
                <a:gd name="T55" fmla="*/ 12 h 56"/>
                <a:gd name="T56" fmla="*/ 14 w 44"/>
                <a:gd name="T57" fmla="*/ 14 h 56"/>
                <a:gd name="T58" fmla="*/ 21 w 44"/>
                <a:gd name="T59" fmla="*/ 10 h 56"/>
                <a:gd name="T60" fmla="*/ 14 w 44"/>
                <a:gd name="T61" fmla="*/ 3 h 56"/>
                <a:gd name="T62" fmla="*/ 7 w 44"/>
                <a:gd name="T63" fmla="*/ 8 h 56"/>
                <a:gd name="T64" fmla="*/ 14 w 44"/>
                <a:gd name="T65" fmla="*/ 45 h 56"/>
                <a:gd name="T66" fmla="*/ 16 w 44"/>
                <a:gd name="T67" fmla="*/ 42 h 56"/>
                <a:gd name="T68" fmla="*/ 15 w 44"/>
                <a:gd name="T69" fmla="*/ 44 h 56"/>
                <a:gd name="T70" fmla="*/ 18 w 44"/>
                <a:gd name="T71" fmla="*/ 45 h 56"/>
                <a:gd name="T72" fmla="*/ 21 w 44"/>
                <a:gd name="T73" fmla="*/ 44 h 56"/>
                <a:gd name="T74" fmla="*/ 22 w 44"/>
                <a:gd name="T75" fmla="*/ 40 h 56"/>
                <a:gd name="T76" fmla="*/ 20 w 44"/>
                <a:gd name="T77" fmla="*/ 46 h 56"/>
                <a:gd name="T78" fmla="*/ 16 w 44"/>
                <a:gd name="T79" fmla="*/ 46 h 56"/>
                <a:gd name="T80" fmla="*/ 14 w 44"/>
                <a:gd name="T8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6">
                  <a:moveTo>
                    <a:pt x="8" y="13"/>
                  </a:moveTo>
                  <a:cubicBezTo>
                    <a:pt x="8" y="15"/>
                    <a:pt x="8" y="16"/>
                    <a:pt x="9" y="18"/>
                  </a:cubicBezTo>
                  <a:cubicBezTo>
                    <a:pt x="9" y="20"/>
                    <a:pt x="9" y="20"/>
                    <a:pt x="9" y="20"/>
                  </a:cubicBezTo>
                  <a:cubicBezTo>
                    <a:pt x="9" y="21"/>
                    <a:pt x="9" y="22"/>
                    <a:pt x="9" y="23"/>
                  </a:cubicBezTo>
                  <a:cubicBezTo>
                    <a:pt x="9" y="25"/>
                    <a:pt x="9" y="27"/>
                    <a:pt x="7" y="28"/>
                  </a:cubicBezTo>
                  <a:cubicBezTo>
                    <a:pt x="6" y="30"/>
                    <a:pt x="4" y="31"/>
                    <a:pt x="3" y="31"/>
                  </a:cubicBezTo>
                  <a:cubicBezTo>
                    <a:pt x="2" y="32"/>
                    <a:pt x="1" y="32"/>
                    <a:pt x="0" y="32"/>
                  </a:cubicBezTo>
                  <a:cubicBezTo>
                    <a:pt x="0" y="34"/>
                    <a:pt x="1" y="36"/>
                    <a:pt x="2" y="39"/>
                  </a:cubicBezTo>
                  <a:cubicBezTo>
                    <a:pt x="2" y="41"/>
                    <a:pt x="3" y="43"/>
                    <a:pt x="4" y="45"/>
                  </a:cubicBezTo>
                  <a:cubicBezTo>
                    <a:pt x="5" y="45"/>
                    <a:pt x="5" y="45"/>
                    <a:pt x="6" y="45"/>
                  </a:cubicBezTo>
                  <a:cubicBezTo>
                    <a:pt x="7" y="46"/>
                    <a:pt x="9" y="46"/>
                    <a:pt x="10" y="47"/>
                  </a:cubicBezTo>
                  <a:cubicBezTo>
                    <a:pt x="11" y="48"/>
                    <a:pt x="12" y="49"/>
                    <a:pt x="13" y="51"/>
                  </a:cubicBezTo>
                  <a:cubicBezTo>
                    <a:pt x="14" y="52"/>
                    <a:pt x="15" y="54"/>
                    <a:pt x="15" y="55"/>
                  </a:cubicBezTo>
                  <a:cubicBezTo>
                    <a:pt x="17" y="56"/>
                    <a:pt x="19" y="56"/>
                    <a:pt x="21" y="56"/>
                  </a:cubicBezTo>
                  <a:cubicBezTo>
                    <a:pt x="23" y="56"/>
                    <a:pt x="24" y="56"/>
                    <a:pt x="26" y="55"/>
                  </a:cubicBezTo>
                  <a:cubicBezTo>
                    <a:pt x="27" y="54"/>
                    <a:pt x="27" y="53"/>
                    <a:pt x="27" y="51"/>
                  </a:cubicBezTo>
                  <a:cubicBezTo>
                    <a:pt x="28" y="48"/>
                    <a:pt x="28" y="45"/>
                    <a:pt x="28" y="42"/>
                  </a:cubicBezTo>
                  <a:cubicBezTo>
                    <a:pt x="28" y="41"/>
                    <a:pt x="28" y="40"/>
                    <a:pt x="28" y="38"/>
                  </a:cubicBezTo>
                  <a:cubicBezTo>
                    <a:pt x="27" y="38"/>
                    <a:pt x="27" y="37"/>
                    <a:pt x="27" y="36"/>
                  </a:cubicBezTo>
                  <a:cubicBezTo>
                    <a:pt x="25" y="37"/>
                    <a:pt x="23" y="37"/>
                    <a:pt x="21" y="37"/>
                  </a:cubicBezTo>
                  <a:cubicBezTo>
                    <a:pt x="18" y="37"/>
                    <a:pt x="16" y="37"/>
                    <a:pt x="14" y="37"/>
                  </a:cubicBezTo>
                  <a:cubicBezTo>
                    <a:pt x="13" y="37"/>
                    <a:pt x="11" y="37"/>
                    <a:pt x="10" y="37"/>
                  </a:cubicBezTo>
                  <a:cubicBezTo>
                    <a:pt x="10" y="37"/>
                    <a:pt x="9" y="38"/>
                    <a:pt x="9" y="38"/>
                  </a:cubicBezTo>
                  <a:cubicBezTo>
                    <a:pt x="8" y="38"/>
                    <a:pt x="8" y="38"/>
                    <a:pt x="7" y="38"/>
                  </a:cubicBezTo>
                  <a:cubicBezTo>
                    <a:pt x="7" y="38"/>
                    <a:pt x="7" y="38"/>
                    <a:pt x="7" y="38"/>
                  </a:cubicBezTo>
                  <a:cubicBezTo>
                    <a:pt x="8" y="37"/>
                    <a:pt x="9" y="37"/>
                    <a:pt x="10" y="37"/>
                  </a:cubicBezTo>
                  <a:cubicBezTo>
                    <a:pt x="11" y="36"/>
                    <a:pt x="12" y="36"/>
                    <a:pt x="14" y="36"/>
                  </a:cubicBezTo>
                  <a:cubicBezTo>
                    <a:pt x="16" y="35"/>
                    <a:pt x="18" y="35"/>
                    <a:pt x="20" y="35"/>
                  </a:cubicBezTo>
                  <a:cubicBezTo>
                    <a:pt x="27" y="34"/>
                    <a:pt x="27" y="34"/>
                    <a:pt x="27" y="34"/>
                  </a:cubicBezTo>
                  <a:cubicBezTo>
                    <a:pt x="28" y="34"/>
                    <a:pt x="29" y="34"/>
                    <a:pt x="29" y="34"/>
                  </a:cubicBezTo>
                  <a:cubicBezTo>
                    <a:pt x="30" y="34"/>
                    <a:pt x="30" y="33"/>
                    <a:pt x="30" y="33"/>
                  </a:cubicBezTo>
                  <a:cubicBezTo>
                    <a:pt x="31" y="32"/>
                    <a:pt x="31" y="31"/>
                    <a:pt x="31" y="30"/>
                  </a:cubicBezTo>
                  <a:cubicBezTo>
                    <a:pt x="31" y="27"/>
                    <a:pt x="31" y="25"/>
                    <a:pt x="30" y="23"/>
                  </a:cubicBezTo>
                  <a:cubicBezTo>
                    <a:pt x="29" y="22"/>
                    <a:pt x="29" y="21"/>
                    <a:pt x="28" y="20"/>
                  </a:cubicBezTo>
                  <a:cubicBezTo>
                    <a:pt x="27" y="20"/>
                    <a:pt x="26" y="19"/>
                    <a:pt x="25" y="19"/>
                  </a:cubicBezTo>
                  <a:cubicBezTo>
                    <a:pt x="23" y="18"/>
                    <a:pt x="21" y="17"/>
                    <a:pt x="18" y="17"/>
                  </a:cubicBezTo>
                  <a:cubicBezTo>
                    <a:pt x="16" y="17"/>
                    <a:pt x="14" y="16"/>
                    <a:pt x="11" y="16"/>
                  </a:cubicBezTo>
                  <a:cubicBezTo>
                    <a:pt x="11" y="16"/>
                    <a:pt x="11" y="16"/>
                    <a:pt x="11" y="16"/>
                  </a:cubicBezTo>
                  <a:cubicBezTo>
                    <a:pt x="16" y="16"/>
                    <a:pt x="21" y="15"/>
                    <a:pt x="26" y="17"/>
                  </a:cubicBezTo>
                  <a:cubicBezTo>
                    <a:pt x="27" y="17"/>
                    <a:pt x="28" y="18"/>
                    <a:pt x="29" y="19"/>
                  </a:cubicBezTo>
                  <a:cubicBezTo>
                    <a:pt x="30" y="19"/>
                    <a:pt x="31" y="20"/>
                    <a:pt x="31" y="21"/>
                  </a:cubicBezTo>
                  <a:cubicBezTo>
                    <a:pt x="31" y="21"/>
                    <a:pt x="31" y="21"/>
                    <a:pt x="31" y="21"/>
                  </a:cubicBezTo>
                  <a:cubicBezTo>
                    <a:pt x="34" y="22"/>
                    <a:pt x="37" y="23"/>
                    <a:pt x="40" y="23"/>
                  </a:cubicBezTo>
                  <a:cubicBezTo>
                    <a:pt x="41" y="22"/>
                    <a:pt x="43" y="22"/>
                    <a:pt x="44" y="21"/>
                  </a:cubicBezTo>
                  <a:cubicBezTo>
                    <a:pt x="44" y="20"/>
                    <a:pt x="44" y="20"/>
                    <a:pt x="44" y="20"/>
                  </a:cubicBezTo>
                  <a:cubicBezTo>
                    <a:pt x="44" y="19"/>
                    <a:pt x="44" y="19"/>
                    <a:pt x="44" y="18"/>
                  </a:cubicBezTo>
                  <a:cubicBezTo>
                    <a:pt x="42" y="17"/>
                    <a:pt x="42" y="17"/>
                    <a:pt x="42" y="17"/>
                  </a:cubicBezTo>
                  <a:cubicBezTo>
                    <a:pt x="41" y="15"/>
                    <a:pt x="40" y="14"/>
                    <a:pt x="38" y="13"/>
                  </a:cubicBezTo>
                  <a:cubicBezTo>
                    <a:pt x="38" y="12"/>
                    <a:pt x="38" y="12"/>
                    <a:pt x="38" y="12"/>
                  </a:cubicBezTo>
                  <a:cubicBezTo>
                    <a:pt x="38" y="13"/>
                    <a:pt x="38" y="13"/>
                    <a:pt x="38" y="13"/>
                  </a:cubicBezTo>
                  <a:cubicBezTo>
                    <a:pt x="37" y="13"/>
                    <a:pt x="36" y="14"/>
                    <a:pt x="35" y="14"/>
                  </a:cubicBezTo>
                  <a:cubicBezTo>
                    <a:pt x="34" y="14"/>
                    <a:pt x="34" y="14"/>
                    <a:pt x="34" y="14"/>
                  </a:cubicBezTo>
                  <a:cubicBezTo>
                    <a:pt x="34" y="14"/>
                    <a:pt x="34" y="14"/>
                    <a:pt x="34" y="14"/>
                  </a:cubicBezTo>
                  <a:cubicBezTo>
                    <a:pt x="34" y="14"/>
                    <a:pt x="34" y="14"/>
                    <a:pt x="34" y="14"/>
                  </a:cubicBezTo>
                  <a:cubicBezTo>
                    <a:pt x="32" y="13"/>
                    <a:pt x="30" y="13"/>
                    <a:pt x="27" y="12"/>
                  </a:cubicBezTo>
                  <a:cubicBezTo>
                    <a:pt x="25" y="12"/>
                    <a:pt x="23" y="12"/>
                    <a:pt x="20" y="12"/>
                  </a:cubicBezTo>
                  <a:cubicBezTo>
                    <a:pt x="18" y="12"/>
                    <a:pt x="16" y="13"/>
                    <a:pt x="14" y="14"/>
                  </a:cubicBezTo>
                  <a:cubicBezTo>
                    <a:pt x="14" y="14"/>
                    <a:pt x="14" y="14"/>
                    <a:pt x="14" y="14"/>
                  </a:cubicBezTo>
                  <a:cubicBezTo>
                    <a:pt x="15" y="12"/>
                    <a:pt x="18" y="11"/>
                    <a:pt x="20" y="10"/>
                  </a:cubicBezTo>
                  <a:cubicBezTo>
                    <a:pt x="21" y="10"/>
                    <a:pt x="21" y="10"/>
                    <a:pt x="21" y="10"/>
                  </a:cubicBezTo>
                  <a:cubicBezTo>
                    <a:pt x="21" y="9"/>
                    <a:pt x="20" y="8"/>
                    <a:pt x="19" y="7"/>
                  </a:cubicBezTo>
                  <a:cubicBezTo>
                    <a:pt x="18" y="5"/>
                    <a:pt x="16" y="4"/>
                    <a:pt x="14" y="3"/>
                  </a:cubicBezTo>
                  <a:cubicBezTo>
                    <a:pt x="12" y="2"/>
                    <a:pt x="9" y="1"/>
                    <a:pt x="6" y="0"/>
                  </a:cubicBezTo>
                  <a:cubicBezTo>
                    <a:pt x="6" y="3"/>
                    <a:pt x="7" y="6"/>
                    <a:pt x="7" y="8"/>
                  </a:cubicBezTo>
                  <a:lnTo>
                    <a:pt x="8" y="13"/>
                  </a:lnTo>
                  <a:close/>
                  <a:moveTo>
                    <a:pt x="14" y="45"/>
                  </a:moveTo>
                  <a:cubicBezTo>
                    <a:pt x="14" y="44"/>
                    <a:pt x="14" y="44"/>
                    <a:pt x="15" y="44"/>
                  </a:cubicBezTo>
                  <a:cubicBezTo>
                    <a:pt x="15" y="43"/>
                    <a:pt x="16" y="43"/>
                    <a:pt x="16" y="42"/>
                  </a:cubicBezTo>
                  <a:cubicBezTo>
                    <a:pt x="16" y="43"/>
                    <a:pt x="16" y="43"/>
                    <a:pt x="16" y="43"/>
                  </a:cubicBezTo>
                  <a:cubicBezTo>
                    <a:pt x="16" y="43"/>
                    <a:pt x="15" y="44"/>
                    <a:pt x="15" y="44"/>
                  </a:cubicBezTo>
                  <a:cubicBezTo>
                    <a:pt x="15" y="44"/>
                    <a:pt x="15" y="45"/>
                    <a:pt x="15" y="45"/>
                  </a:cubicBezTo>
                  <a:cubicBezTo>
                    <a:pt x="16" y="45"/>
                    <a:pt x="17" y="45"/>
                    <a:pt x="18" y="45"/>
                  </a:cubicBezTo>
                  <a:cubicBezTo>
                    <a:pt x="19" y="45"/>
                    <a:pt x="20" y="45"/>
                    <a:pt x="20" y="44"/>
                  </a:cubicBezTo>
                  <a:cubicBezTo>
                    <a:pt x="20" y="44"/>
                    <a:pt x="20" y="44"/>
                    <a:pt x="21" y="44"/>
                  </a:cubicBezTo>
                  <a:cubicBezTo>
                    <a:pt x="21" y="43"/>
                    <a:pt x="22" y="41"/>
                    <a:pt x="22" y="40"/>
                  </a:cubicBezTo>
                  <a:cubicBezTo>
                    <a:pt x="22" y="40"/>
                    <a:pt x="22" y="40"/>
                    <a:pt x="22" y="40"/>
                  </a:cubicBezTo>
                  <a:cubicBezTo>
                    <a:pt x="22" y="41"/>
                    <a:pt x="22" y="43"/>
                    <a:pt x="22" y="44"/>
                  </a:cubicBezTo>
                  <a:cubicBezTo>
                    <a:pt x="22" y="45"/>
                    <a:pt x="21" y="45"/>
                    <a:pt x="20" y="46"/>
                  </a:cubicBezTo>
                  <a:cubicBezTo>
                    <a:pt x="20" y="46"/>
                    <a:pt x="19" y="46"/>
                    <a:pt x="18" y="46"/>
                  </a:cubicBezTo>
                  <a:cubicBezTo>
                    <a:pt x="18" y="46"/>
                    <a:pt x="17" y="46"/>
                    <a:pt x="16" y="46"/>
                  </a:cubicBezTo>
                  <a:cubicBezTo>
                    <a:pt x="15" y="46"/>
                    <a:pt x="15" y="46"/>
                    <a:pt x="14" y="46"/>
                  </a:cubicBezTo>
                  <a:cubicBezTo>
                    <a:pt x="14" y="46"/>
                    <a:pt x="14" y="45"/>
                    <a:pt x="14"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24">
              <a:extLst>
                <a:ext uri="{FF2B5EF4-FFF2-40B4-BE49-F238E27FC236}">
                  <a16:creationId xmlns:a16="http://schemas.microsoft.com/office/drawing/2014/main" id="{B1482E1B-52D5-409A-88D7-CED032397063}"/>
                </a:ext>
              </a:extLst>
            </p:cNvPr>
            <p:cNvSpPr/>
            <p:nvPr/>
          </p:nvSpPr>
          <p:spPr bwMode="auto">
            <a:xfrm>
              <a:off x="3284" y="675"/>
              <a:ext cx="2" cy="5"/>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5">
              <a:extLst>
                <a:ext uri="{FF2B5EF4-FFF2-40B4-BE49-F238E27FC236}">
                  <a16:creationId xmlns:a16="http://schemas.microsoft.com/office/drawing/2014/main" id="{1D433193-AB88-4D80-B995-2DB2C39DE8D4}"/>
                </a:ext>
              </a:extLst>
            </p:cNvPr>
            <p:cNvSpPr/>
            <p:nvPr/>
          </p:nvSpPr>
          <p:spPr bwMode="auto">
            <a:xfrm flipH="1">
              <a:off x="3252" y="6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6">
              <a:extLst>
                <a:ext uri="{FF2B5EF4-FFF2-40B4-BE49-F238E27FC236}">
                  <a16:creationId xmlns:a16="http://schemas.microsoft.com/office/drawing/2014/main" id="{092F8389-951D-4249-A54E-A6A839EDA72B}"/>
                </a:ext>
              </a:extLst>
            </p:cNvPr>
            <p:cNvSpPr/>
            <p:nvPr/>
          </p:nvSpPr>
          <p:spPr bwMode="auto">
            <a:xfrm>
              <a:off x="3279" y="576"/>
              <a:ext cx="29" cy="41"/>
            </a:xfrm>
            <a:custGeom>
              <a:avLst/>
              <a:gdLst>
                <a:gd name="T0" fmla="*/ 9 w 12"/>
                <a:gd name="T1" fmla="*/ 17 h 17"/>
                <a:gd name="T2" fmla="*/ 11 w 12"/>
                <a:gd name="T3" fmla="*/ 17 h 17"/>
                <a:gd name="T4" fmla="*/ 12 w 12"/>
                <a:gd name="T5" fmla="*/ 17 h 17"/>
                <a:gd name="T6" fmla="*/ 12 w 12"/>
                <a:gd name="T7" fmla="*/ 16 h 17"/>
                <a:gd name="T8" fmla="*/ 10 w 12"/>
                <a:gd name="T9" fmla="*/ 8 h 17"/>
                <a:gd name="T10" fmla="*/ 6 w 12"/>
                <a:gd name="T11" fmla="*/ 3 h 17"/>
                <a:gd name="T12" fmla="*/ 1 w 12"/>
                <a:gd name="T13" fmla="*/ 0 h 17"/>
                <a:gd name="T14" fmla="*/ 0 w 12"/>
                <a:gd name="T15" fmla="*/ 3 h 17"/>
                <a:gd name="T16" fmla="*/ 1 w 12"/>
                <a:gd name="T17" fmla="*/ 8 h 17"/>
                <a:gd name="T18" fmla="*/ 6 w 12"/>
                <a:gd name="T19" fmla="*/ 12 h 17"/>
                <a:gd name="T20" fmla="*/ 8 w 12"/>
                <a:gd name="T21" fmla="*/ 15 h 17"/>
                <a:gd name="T22" fmla="*/ 9 w 1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9" y="17"/>
                  </a:moveTo>
                  <a:cubicBezTo>
                    <a:pt x="10" y="17"/>
                    <a:pt x="11" y="17"/>
                    <a:pt x="11" y="17"/>
                  </a:cubicBezTo>
                  <a:cubicBezTo>
                    <a:pt x="11" y="17"/>
                    <a:pt x="12" y="17"/>
                    <a:pt x="12" y="17"/>
                  </a:cubicBezTo>
                  <a:cubicBezTo>
                    <a:pt x="12" y="16"/>
                    <a:pt x="12" y="16"/>
                    <a:pt x="12" y="16"/>
                  </a:cubicBezTo>
                  <a:cubicBezTo>
                    <a:pt x="12" y="13"/>
                    <a:pt x="11" y="11"/>
                    <a:pt x="10" y="8"/>
                  </a:cubicBezTo>
                  <a:cubicBezTo>
                    <a:pt x="9" y="6"/>
                    <a:pt x="8" y="5"/>
                    <a:pt x="6" y="3"/>
                  </a:cubicBezTo>
                  <a:cubicBezTo>
                    <a:pt x="4" y="2"/>
                    <a:pt x="2" y="1"/>
                    <a:pt x="1" y="0"/>
                  </a:cubicBezTo>
                  <a:cubicBezTo>
                    <a:pt x="0" y="1"/>
                    <a:pt x="0" y="2"/>
                    <a:pt x="0" y="3"/>
                  </a:cubicBezTo>
                  <a:cubicBezTo>
                    <a:pt x="0" y="5"/>
                    <a:pt x="0" y="6"/>
                    <a:pt x="1" y="8"/>
                  </a:cubicBezTo>
                  <a:cubicBezTo>
                    <a:pt x="3" y="9"/>
                    <a:pt x="5" y="11"/>
                    <a:pt x="6" y="12"/>
                  </a:cubicBezTo>
                  <a:cubicBezTo>
                    <a:pt x="7" y="13"/>
                    <a:pt x="8" y="14"/>
                    <a:pt x="8" y="15"/>
                  </a:cubicBezTo>
                  <a:cubicBezTo>
                    <a:pt x="9" y="16"/>
                    <a:pt x="9"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7">
              <a:extLst>
                <a:ext uri="{FF2B5EF4-FFF2-40B4-BE49-F238E27FC236}">
                  <a16:creationId xmlns:a16="http://schemas.microsoft.com/office/drawing/2014/main" id="{B766A61C-B84A-4596-9754-AA264BAF9861}"/>
                </a:ext>
              </a:extLst>
            </p:cNvPr>
            <p:cNvSpPr/>
            <p:nvPr/>
          </p:nvSpPr>
          <p:spPr bwMode="auto">
            <a:xfrm>
              <a:off x="3137" y="552"/>
              <a:ext cx="125" cy="215"/>
            </a:xfrm>
            <a:custGeom>
              <a:avLst/>
              <a:gdLst>
                <a:gd name="T0" fmla="*/ 51 w 52"/>
                <a:gd name="T1" fmla="*/ 83 h 89"/>
                <a:gd name="T2" fmla="*/ 52 w 52"/>
                <a:gd name="T3" fmla="*/ 79 h 89"/>
                <a:gd name="T4" fmla="*/ 46 w 52"/>
                <a:gd name="T5" fmla="*/ 76 h 89"/>
                <a:gd name="T6" fmla="*/ 38 w 52"/>
                <a:gd name="T7" fmla="*/ 80 h 89"/>
                <a:gd name="T8" fmla="*/ 46 w 52"/>
                <a:gd name="T9" fmla="*/ 71 h 89"/>
                <a:gd name="T10" fmla="*/ 38 w 52"/>
                <a:gd name="T11" fmla="*/ 62 h 89"/>
                <a:gd name="T12" fmla="*/ 30 w 52"/>
                <a:gd name="T13" fmla="*/ 59 h 89"/>
                <a:gd name="T14" fmla="*/ 33 w 52"/>
                <a:gd name="T15" fmla="*/ 54 h 89"/>
                <a:gd name="T16" fmla="*/ 31 w 52"/>
                <a:gd name="T17" fmla="*/ 44 h 89"/>
                <a:gd name="T18" fmla="*/ 30 w 52"/>
                <a:gd name="T19" fmla="*/ 38 h 89"/>
                <a:gd name="T20" fmla="*/ 22 w 52"/>
                <a:gd name="T21" fmla="*/ 35 h 89"/>
                <a:gd name="T22" fmla="*/ 24 w 52"/>
                <a:gd name="T23" fmla="*/ 31 h 89"/>
                <a:gd name="T24" fmla="*/ 25 w 52"/>
                <a:gd name="T25" fmla="*/ 20 h 89"/>
                <a:gd name="T26" fmla="*/ 25 w 52"/>
                <a:gd name="T27" fmla="*/ 20 h 89"/>
                <a:gd name="T28" fmla="*/ 21 w 52"/>
                <a:gd name="T29" fmla="*/ 17 h 89"/>
                <a:gd name="T30" fmla="*/ 28 w 52"/>
                <a:gd name="T31" fmla="*/ 17 h 89"/>
                <a:gd name="T32" fmla="*/ 25 w 52"/>
                <a:gd name="T33" fmla="*/ 26 h 89"/>
                <a:gd name="T34" fmla="*/ 31 w 52"/>
                <a:gd name="T35" fmla="*/ 37 h 89"/>
                <a:gd name="T36" fmla="*/ 33 w 52"/>
                <a:gd name="T37" fmla="*/ 43 h 89"/>
                <a:gd name="T38" fmla="*/ 33 w 52"/>
                <a:gd name="T39" fmla="*/ 46 h 89"/>
                <a:gd name="T40" fmla="*/ 39 w 52"/>
                <a:gd name="T41" fmla="*/ 42 h 89"/>
                <a:gd name="T42" fmla="*/ 39 w 52"/>
                <a:gd name="T43" fmla="*/ 33 h 89"/>
                <a:gd name="T44" fmla="*/ 36 w 52"/>
                <a:gd name="T45" fmla="*/ 14 h 89"/>
                <a:gd name="T46" fmla="*/ 34 w 52"/>
                <a:gd name="T47" fmla="*/ 12 h 89"/>
                <a:gd name="T48" fmla="*/ 30 w 52"/>
                <a:gd name="T49" fmla="*/ 9 h 89"/>
                <a:gd name="T50" fmla="*/ 21 w 52"/>
                <a:gd name="T51" fmla="*/ 9 h 89"/>
                <a:gd name="T52" fmla="*/ 15 w 52"/>
                <a:gd name="T53" fmla="*/ 12 h 89"/>
                <a:gd name="T54" fmla="*/ 11 w 52"/>
                <a:gd name="T55" fmla="*/ 10 h 89"/>
                <a:gd name="T56" fmla="*/ 9 w 52"/>
                <a:gd name="T57" fmla="*/ 1 h 89"/>
                <a:gd name="T58" fmla="*/ 5 w 52"/>
                <a:gd name="T59" fmla="*/ 1 h 89"/>
                <a:gd name="T60" fmla="*/ 6 w 52"/>
                <a:gd name="T61" fmla="*/ 10 h 89"/>
                <a:gd name="T62" fmla="*/ 3 w 52"/>
                <a:gd name="T63" fmla="*/ 18 h 89"/>
                <a:gd name="T64" fmla="*/ 3 w 52"/>
                <a:gd name="T65" fmla="*/ 19 h 89"/>
                <a:gd name="T66" fmla="*/ 3 w 52"/>
                <a:gd name="T67" fmla="*/ 19 h 89"/>
                <a:gd name="T68" fmla="*/ 5 w 52"/>
                <a:gd name="T69" fmla="*/ 19 h 89"/>
                <a:gd name="T70" fmla="*/ 5 w 52"/>
                <a:gd name="T71" fmla="*/ 20 h 89"/>
                <a:gd name="T72" fmla="*/ 3 w 52"/>
                <a:gd name="T73" fmla="*/ 22 h 89"/>
                <a:gd name="T74" fmla="*/ 1 w 52"/>
                <a:gd name="T75" fmla="*/ 27 h 89"/>
                <a:gd name="T76" fmla="*/ 6 w 52"/>
                <a:gd name="T77" fmla="*/ 29 h 89"/>
                <a:gd name="T78" fmla="*/ 14 w 52"/>
                <a:gd name="T79" fmla="*/ 32 h 89"/>
                <a:gd name="T80" fmla="*/ 14 w 52"/>
                <a:gd name="T81" fmla="*/ 33 h 89"/>
                <a:gd name="T82" fmla="*/ 17 w 52"/>
                <a:gd name="T83" fmla="*/ 39 h 89"/>
                <a:gd name="T84" fmla="*/ 16 w 52"/>
                <a:gd name="T85" fmla="*/ 46 h 89"/>
                <a:gd name="T86" fmla="*/ 17 w 52"/>
                <a:gd name="T87" fmla="*/ 47 h 89"/>
                <a:gd name="T88" fmla="*/ 28 w 52"/>
                <a:gd name="T89" fmla="*/ 58 h 89"/>
                <a:gd name="T90" fmla="*/ 22 w 52"/>
                <a:gd name="T91" fmla="*/ 55 h 89"/>
                <a:gd name="T92" fmla="*/ 20 w 52"/>
                <a:gd name="T93" fmla="*/ 76 h 89"/>
                <a:gd name="T94" fmla="*/ 22 w 52"/>
                <a:gd name="T95" fmla="*/ 78 h 89"/>
                <a:gd name="T96" fmla="*/ 25 w 52"/>
                <a:gd name="T97" fmla="*/ 81 h 89"/>
                <a:gd name="T98" fmla="*/ 32 w 52"/>
                <a:gd name="T99" fmla="*/ 89 h 89"/>
                <a:gd name="T100" fmla="*/ 48 w 52"/>
                <a:gd name="T10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89">
                  <a:moveTo>
                    <a:pt x="48" y="85"/>
                  </a:moveTo>
                  <a:cubicBezTo>
                    <a:pt x="49" y="85"/>
                    <a:pt x="50" y="84"/>
                    <a:pt x="51" y="83"/>
                  </a:cubicBezTo>
                  <a:cubicBezTo>
                    <a:pt x="51" y="83"/>
                    <a:pt x="52" y="82"/>
                    <a:pt x="52" y="81"/>
                  </a:cubicBezTo>
                  <a:cubicBezTo>
                    <a:pt x="52" y="81"/>
                    <a:pt x="52" y="80"/>
                    <a:pt x="52" y="79"/>
                  </a:cubicBezTo>
                  <a:cubicBezTo>
                    <a:pt x="51" y="78"/>
                    <a:pt x="49" y="76"/>
                    <a:pt x="47" y="75"/>
                  </a:cubicBezTo>
                  <a:cubicBezTo>
                    <a:pt x="47" y="75"/>
                    <a:pt x="47" y="76"/>
                    <a:pt x="46" y="76"/>
                  </a:cubicBezTo>
                  <a:cubicBezTo>
                    <a:pt x="44" y="79"/>
                    <a:pt x="41" y="80"/>
                    <a:pt x="38" y="80"/>
                  </a:cubicBezTo>
                  <a:cubicBezTo>
                    <a:pt x="38" y="80"/>
                    <a:pt x="38" y="80"/>
                    <a:pt x="38" y="80"/>
                  </a:cubicBezTo>
                  <a:cubicBezTo>
                    <a:pt x="41" y="79"/>
                    <a:pt x="43" y="77"/>
                    <a:pt x="45" y="75"/>
                  </a:cubicBezTo>
                  <a:cubicBezTo>
                    <a:pt x="46" y="74"/>
                    <a:pt x="46" y="72"/>
                    <a:pt x="46" y="71"/>
                  </a:cubicBezTo>
                  <a:cubicBezTo>
                    <a:pt x="46" y="70"/>
                    <a:pt x="45" y="68"/>
                    <a:pt x="44" y="67"/>
                  </a:cubicBezTo>
                  <a:cubicBezTo>
                    <a:pt x="43" y="65"/>
                    <a:pt x="40" y="63"/>
                    <a:pt x="38" y="62"/>
                  </a:cubicBezTo>
                  <a:cubicBezTo>
                    <a:pt x="35" y="60"/>
                    <a:pt x="33" y="60"/>
                    <a:pt x="30" y="59"/>
                  </a:cubicBezTo>
                  <a:cubicBezTo>
                    <a:pt x="30" y="59"/>
                    <a:pt x="30" y="59"/>
                    <a:pt x="30" y="59"/>
                  </a:cubicBezTo>
                  <a:cubicBezTo>
                    <a:pt x="32" y="59"/>
                    <a:pt x="34" y="59"/>
                    <a:pt x="36" y="59"/>
                  </a:cubicBezTo>
                  <a:cubicBezTo>
                    <a:pt x="35" y="58"/>
                    <a:pt x="34" y="56"/>
                    <a:pt x="33" y="54"/>
                  </a:cubicBezTo>
                  <a:cubicBezTo>
                    <a:pt x="32" y="52"/>
                    <a:pt x="31" y="49"/>
                    <a:pt x="31" y="46"/>
                  </a:cubicBezTo>
                  <a:cubicBezTo>
                    <a:pt x="31" y="46"/>
                    <a:pt x="31" y="45"/>
                    <a:pt x="31" y="44"/>
                  </a:cubicBezTo>
                  <a:cubicBezTo>
                    <a:pt x="31" y="43"/>
                    <a:pt x="31" y="43"/>
                    <a:pt x="31" y="42"/>
                  </a:cubicBezTo>
                  <a:cubicBezTo>
                    <a:pt x="31" y="41"/>
                    <a:pt x="31" y="39"/>
                    <a:pt x="30" y="38"/>
                  </a:cubicBezTo>
                  <a:cubicBezTo>
                    <a:pt x="28" y="36"/>
                    <a:pt x="25" y="35"/>
                    <a:pt x="22" y="35"/>
                  </a:cubicBezTo>
                  <a:cubicBezTo>
                    <a:pt x="22" y="35"/>
                    <a:pt x="22" y="35"/>
                    <a:pt x="22" y="35"/>
                  </a:cubicBezTo>
                  <a:cubicBezTo>
                    <a:pt x="23" y="35"/>
                    <a:pt x="24" y="35"/>
                    <a:pt x="24" y="35"/>
                  </a:cubicBezTo>
                  <a:cubicBezTo>
                    <a:pt x="24" y="33"/>
                    <a:pt x="24" y="32"/>
                    <a:pt x="24" y="31"/>
                  </a:cubicBezTo>
                  <a:cubicBezTo>
                    <a:pt x="24" y="29"/>
                    <a:pt x="24" y="27"/>
                    <a:pt x="24" y="26"/>
                  </a:cubicBezTo>
                  <a:cubicBezTo>
                    <a:pt x="24" y="24"/>
                    <a:pt x="24" y="22"/>
                    <a:pt x="25" y="20"/>
                  </a:cubicBezTo>
                  <a:cubicBezTo>
                    <a:pt x="25" y="20"/>
                    <a:pt x="25" y="20"/>
                    <a:pt x="25" y="20"/>
                  </a:cubicBezTo>
                  <a:cubicBezTo>
                    <a:pt x="25" y="20"/>
                    <a:pt x="25" y="20"/>
                    <a:pt x="25" y="20"/>
                  </a:cubicBezTo>
                  <a:cubicBezTo>
                    <a:pt x="24" y="19"/>
                    <a:pt x="24" y="18"/>
                    <a:pt x="23" y="18"/>
                  </a:cubicBezTo>
                  <a:cubicBezTo>
                    <a:pt x="22" y="17"/>
                    <a:pt x="22" y="17"/>
                    <a:pt x="21" y="17"/>
                  </a:cubicBezTo>
                  <a:cubicBezTo>
                    <a:pt x="22" y="17"/>
                    <a:pt x="24" y="18"/>
                    <a:pt x="25" y="19"/>
                  </a:cubicBezTo>
                  <a:cubicBezTo>
                    <a:pt x="25" y="18"/>
                    <a:pt x="26" y="17"/>
                    <a:pt x="28" y="17"/>
                  </a:cubicBezTo>
                  <a:cubicBezTo>
                    <a:pt x="26" y="17"/>
                    <a:pt x="25" y="19"/>
                    <a:pt x="25" y="21"/>
                  </a:cubicBezTo>
                  <a:cubicBezTo>
                    <a:pt x="25" y="22"/>
                    <a:pt x="25" y="24"/>
                    <a:pt x="25" y="26"/>
                  </a:cubicBezTo>
                  <a:cubicBezTo>
                    <a:pt x="25" y="29"/>
                    <a:pt x="25" y="32"/>
                    <a:pt x="26" y="35"/>
                  </a:cubicBezTo>
                  <a:cubicBezTo>
                    <a:pt x="28" y="35"/>
                    <a:pt x="29" y="36"/>
                    <a:pt x="31" y="37"/>
                  </a:cubicBezTo>
                  <a:cubicBezTo>
                    <a:pt x="32" y="38"/>
                    <a:pt x="33" y="40"/>
                    <a:pt x="33" y="42"/>
                  </a:cubicBezTo>
                  <a:cubicBezTo>
                    <a:pt x="33" y="43"/>
                    <a:pt x="33" y="43"/>
                    <a:pt x="33" y="43"/>
                  </a:cubicBezTo>
                  <a:cubicBezTo>
                    <a:pt x="33" y="44"/>
                    <a:pt x="33" y="44"/>
                    <a:pt x="32" y="44"/>
                  </a:cubicBezTo>
                  <a:cubicBezTo>
                    <a:pt x="32" y="45"/>
                    <a:pt x="32" y="45"/>
                    <a:pt x="33" y="46"/>
                  </a:cubicBezTo>
                  <a:cubicBezTo>
                    <a:pt x="33" y="46"/>
                    <a:pt x="33" y="46"/>
                    <a:pt x="33" y="46"/>
                  </a:cubicBezTo>
                  <a:cubicBezTo>
                    <a:pt x="35" y="46"/>
                    <a:pt x="38" y="44"/>
                    <a:pt x="39" y="42"/>
                  </a:cubicBezTo>
                  <a:cubicBezTo>
                    <a:pt x="40" y="41"/>
                    <a:pt x="40" y="39"/>
                    <a:pt x="40" y="38"/>
                  </a:cubicBezTo>
                  <a:cubicBezTo>
                    <a:pt x="40" y="36"/>
                    <a:pt x="39" y="35"/>
                    <a:pt x="39" y="33"/>
                  </a:cubicBezTo>
                  <a:cubicBezTo>
                    <a:pt x="38" y="27"/>
                    <a:pt x="37" y="21"/>
                    <a:pt x="36" y="14"/>
                  </a:cubicBezTo>
                  <a:cubicBezTo>
                    <a:pt x="36" y="14"/>
                    <a:pt x="36" y="14"/>
                    <a:pt x="36" y="14"/>
                  </a:cubicBezTo>
                  <a:cubicBezTo>
                    <a:pt x="36" y="14"/>
                    <a:pt x="36" y="14"/>
                    <a:pt x="35" y="13"/>
                  </a:cubicBezTo>
                  <a:cubicBezTo>
                    <a:pt x="35" y="13"/>
                    <a:pt x="35" y="13"/>
                    <a:pt x="34" y="12"/>
                  </a:cubicBezTo>
                  <a:cubicBezTo>
                    <a:pt x="34" y="12"/>
                    <a:pt x="33" y="11"/>
                    <a:pt x="32" y="10"/>
                  </a:cubicBezTo>
                  <a:cubicBezTo>
                    <a:pt x="31" y="10"/>
                    <a:pt x="30" y="9"/>
                    <a:pt x="30" y="9"/>
                  </a:cubicBezTo>
                  <a:cubicBezTo>
                    <a:pt x="29" y="8"/>
                    <a:pt x="28" y="8"/>
                    <a:pt x="27" y="8"/>
                  </a:cubicBezTo>
                  <a:cubicBezTo>
                    <a:pt x="25" y="8"/>
                    <a:pt x="23" y="9"/>
                    <a:pt x="21" y="9"/>
                  </a:cubicBezTo>
                  <a:cubicBezTo>
                    <a:pt x="19" y="10"/>
                    <a:pt x="17" y="11"/>
                    <a:pt x="15" y="12"/>
                  </a:cubicBezTo>
                  <a:cubicBezTo>
                    <a:pt x="15" y="12"/>
                    <a:pt x="15" y="12"/>
                    <a:pt x="15" y="12"/>
                  </a:cubicBezTo>
                  <a:cubicBezTo>
                    <a:pt x="15" y="12"/>
                    <a:pt x="15" y="12"/>
                    <a:pt x="15" y="12"/>
                  </a:cubicBezTo>
                  <a:cubicBezTo>
                    <a:pt x="14" y="12"/>
                    <a:pt x="12" y="11"/>
                    <a:pt x="11" y="10"/>
                  </a:cubicBezTo>
                  <a:cubicBezTo>
                    <a:pt x="10" y="9"/>
                    <a:pt x="9" y="8"/>
                    <a:pt x="8" y="6"/>
                  </a:cubicBezTo>
                  <a:cubicBezTo>
                    <a:pt x="8" y="4"/>
                    <a:pt x="8" y="3"/>
                    <a:pt x="9" y="1"/>
                  </a:cubicBezTo>
                  <a:cubicBezTo>
                    <a:pt x="9" y="1"/>
                    <a:pt x="9" y="0"/>
                    <a:pt x="9" y="0"/>
                  </a:cubicBezTo>
                  <a:cubicBezTo>
                    <a:pt x="8" y="0"/>
                    <a:pt x="6" y="0"/>
                    <a:pt x="5" y="1"/>
                  </a:cubicBezTo>
                  <a:cubicBezTo>
                    <a:pt x="6" y="1"/>
                    <a:pt x="6" y="2"/>
                    <a:pt x="6" y="4"/>
                  </a:cubicBezTo>
                  <a:cubicBezTo>
                    <a:pt x="7" y="6"/>
                    <a:pt x="7" y="8"/>
                    <a:pt x="6" y="10"/>
                  </a:cubicBezTo>
                  <a:cubicBezTo>
                    <a:pt x="6" y="13"/>
                    <a:pt x="5" y="15"/>
                    <a:pt x="4" y="16"/>
                  </a:cubicBezTo>
                  <a:cubicBezTo>
                    <a:pt x="4" y="17"/>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20"/>
                  </a:cubicBezTo>
                  <a:cubicBezTo>
                    <a:pt x="4" y="19"/>
                    <a:pt x="4" y="19"/>
                    <a:pt x="5" y="19"/>
                  </a:cubicBezTo>
                  <a:cubicBezTo>
                    <a:pt x="6" y="18"/>
                    <a:pt x="8" y="17"/>
                    <a:pt x="10" y="17"/>
                  </a:cubicBezTo>
                  <a:cubicBezTo>
                    <a:pt x="8" y="17"/>
                    <a:pt x="7" y="18"/>
                    <a:pt x="5" y="20"/>
                  </a:cubicBezTo>
                  <a:cubicBezTo>
                    <a:pt x="4" y="20"/>
                    <a:pt x="4" y="20"/>
                    <a:pt x="3" y="21"/>
                  </a:cubicBezTo>
                  <a:cubicBezTo>
                    <a:pt x="3" y="21"/>
                    <a:pt x="3" y="22"/>
                    <a:pt x="3" y="22"/>
                  </a:cubicBezTo>
                  <a:cubicBezTo>
                    <a:pt x="3" y="23"/>
                    <a:pt x="3" y="24"/>
                    <a:pt x="2" y="24"/>
                  </a:cubicBezTo>
                  <a:cubicBezTo>
                    <a:pt x="2" y="25"/>
                    <a:pt x="1" y="26"/>
                    <a:pt x="1" y="27"/>
                  </a:cubicBezTo>
                  <a:cubicBezTo>
                    <a:pt x="1" y="27"/>
                    <a:pt x="0" y="28"/>
                    <a:pt x="0" y="28"/>
                  </a:cubicBezTo>
                  <a:cubicBezTo>
                    <a:pt x="2" y="28"/>
                    <a:pt x="4" y="28"/>
                    <a:pt x="6" y="29"/>
                  </a:cubicBezTo>
                  <a:cubicBezTo>
                    <a:pt x="8" y="29"/>
                    <a:pt x="10" y="30"/>
                    <a:pt x="13" y="31"/>
                  </a:cubicBezTo>
                  <a:cubicBezTo>
                    <a:pt x="13" y="31"/>
                    <a:pt x="13" y="32"/>
                    <a:pt x="14" y="32"/>
                  </a:cubicBezTo>
                  <a:cubicBezTo>
                    <a:pt x="14" y="32"/>
                    <a:pt x="14" y="32"/>
                    <a:pt x="14" y="32"/>
                  </a:cubicBezTo>
                  <a:cubicBezTo>
                    <a:pt x="14" y="33"/>
                    <a:pt x="14" y="33"/>
                    <a:pt x="14" y="33"/>
                  </a:cubicBezTo>
                  <a:cubicBezTo>
                    <a:pt x="15" y="33"/>
                    <a:pt x="15" y="34"/>
                    <a:pt x="16" y="35"/>
                  </a:cubicBezTo>
                  <a:cubicBezTo>
                    <a:pt x="16" y="36"/>
                    <a:pt x="17" y="37"/>
                    <a:pt x="17" y="39"/>
                  </a:cubicBezTo>
                  <a:cubicBezTo>
                    <a:pt x="17" y="41"/>
                    <a:pt x="16" y="43"/>
                    <a:pt x="16" y="45"/>
                  </a:cubicBezTo>
                  <a:cubicBezTo>
                    <a:pt x="16" y="45"/>
                    <a:pt x="16" y="46"/>
                    <a:pt x="16" y="46"/>
                  </a:cubicBezTo>
                  <a:cubicBezTo>
                    <a:pt x="16" y="46"/>
                    <a:pt x="16" y="46"/>
                    <a:pt x="16" y="46"/>
                  </a:cubicBezTo>
                  <a:cubicBezTo>
                    <a:pt x="16" y="47"/>
                    <a:pt x="16" y="47"/>
                    <a:pt x="17" y="47"/>
                  </a:cubicBezTo>
                  <a:cubicBezTo>
                    <a:pt x="17" y="48"/>
                    <a:pt x="18" y="49"/>
                    <a:pt x="18" y="50"/>
                  </a:cubicBezTo>
                  <a:cubicBezTo>
                    <a:pt x="21" y="53"/>
                    <a:pt x="24" y="56"/>
                    <a:pt x="28" y="58"/>
                  </a:cubicBezTo>
                  <a:cubicBezTo>
                    <a:pt x="28" y="58"/>
                    <a:pt x="28" y="58"/>
                    <a:pt x="28" y="58"/>
                  </a:cubicBezTo>
                  <a:cubicBezTo>
                    <a:pt x="26" y="57"/>
                    <a:pt x="24" y="56"/>
                    <a:pt x="22" y="55"/>
                  </a:cubicBezTo>
                  <a:cubicBezTo>
                    <a:pt x="21" y="59"/>
                    <a:pt x="20" y="63"/>
                    <a:pt x="20" y="67"/>
                  </a:cubicBezTo>
                  <a:cubicBezTo>
                    <a:pt x="19" y="70"/>
                    <a:pt x="19" y="73"/>
                    <a:pt x="20" y="76"/>
                  </a:cubicBezTo>
                  <a:cubicBezTo>
                    <a:pt x="20" y="77"/>
                    <a:pt x="20" y="77"/>
                    <a:pt x="21" y="77"/>
                  </a:cubicBezTo>
                  <a:cubicBezTo>
                    <a:pt x="21" y="77"/>
                    <a:pt x="21" y="78"/>
                    <a:pt x="22" y="78"/>
                  </a:cubicBezTo>
                  <a:cubicBezTo>
                    <a:pt x="22" y="78"/>
                    <a:pt x="23" y="79"/>
                    <a:pt x="23" y="79"/>
                  </a:cubicBezTo>
                  <a:cubicBezTo>
                    <a:pt x="25" y="81"/>
                    <a:pt x="25" y="81"/>
                    <a:pt x="25" y="81"/>
                  </a:cubicBezTo>
                  <a:cubicBezTo>
                    <a:pt x="26" y="82"/>
                    <a:pt x="28" y="84"/>
                    <a:pt x="29" y="85"/>
                  </a:cubicBezTo>
                  <a:cubicBezTo>
                    <a:pt x="30" y="86"/>
                    <a:pt x="31" y="88"/>
                    <a:pt x="32" y="89"/>
                  </a:cubicBezTo>
                  <a:cubicBezTo>
                    <a:pt x="35" y="89"/>
                    <a:pt x="37" y="89"/>
                    <a:pt x="40" y="89"/>
                  </a:cubicBezTo>
                  <a:cubicBezTo>
                    <a:pt x="42" y="88"/>
                    <a:pt x="45" y="87"/>
                    <a:pt x="4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8">
              <a:extLst>
                <a:ext uri="{FF2B5EF4-FFF2-40B4-BE49-F238E27FC236}">
                  <a16:creationId xmlns:a16="http://schemas.microsoft.com/office/drawing/2014/main" id="{578910F5-64D2-491C-88D9-D2099C69FE15}"/>
                </a:ext>
              </a:extLst>
            </p:cNvPr>
            <p:cNvSpPr/>
            <p:nvPr/>
          </p:nvSpPr>
          <p:spPr bwMode="auto">
            <a:xfrm>
              <a:off x="3272" y="741"/>
              <a:ext cx="57" cy="38"/>
            </a:xfrm>
            <a:custGeom>
              <a:avLst/>
              <a:gdLst>
                <a:gd name="T0" fmla="*/ 20 w 24"/>
                <a:gd name="T1" fmla="*/ 5 h 16"/>
                <a:gd name="T2" fmla="*/ 23 w 24"/>
                <a:gd name="T3" fmla="*/ 2 h 16"/>
                <a:gd name="T4" fmla="*/ 24 w 24"/>
                <a:gd name="T5" fmla="*/ 0 h 16"/>
                <a:gd name="T6" fmla="*/ 17 w 24"/>
                <a:gd name="T7" fmla="*/ 4 h 16"/>
                <a:gd name="T8" fmla="*/ 12 w 24"/>
                <a:gd name="T9" fmla="*/ 6 h 16"/>
                <a:gd name="T10" fmla="*/ 9 w 24"/>
                <a:gd name="T11" fmla="*/ 7 h 16"/>
                <a:gd name="T12" fmla="*/ 8 w 24"/>
                <a:gd name="T13" fmla="*/ 9 h 16"/>
                <a:gd name="T14" fmla="*/ 0 w 24"/>
                <a:gd name="T15" fmla="*/ 16 h 16"/>
                <a:gd name="T16" fmla="*/ 8 w 24"/>
                <a:gd name="T17" fmla="*/ 15 h 16"/>
                <a:gd name="T18" fmla="*/ 15 w 24"/>
                <a:gd name="T19" fmla="*/ 11 h 16"/>
                <a:gd name="T20" fmla="*/ 20 w 24"/>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0" y="5"/>
                  </a:moveTo>
                  <a:cubicBezTo>
                    <a:pt x="21" y="4"/>
                    <a:pt x="22" y="3"/>
                    <a:pt x="23" y="2"/>
                  </a:cubicBezTo>
                  <a:cubicBezTo>
                    <a:pt x="23" y="1"/>
                    <a:pt x="24" y="0"/>
                    <a:pt x="24" y="0"/>
                  </a:cubicBezTo>
                  <a:cubicBezTo>
                    <a:pt x="22" y="2"/>
                    <a:pt x="19" y="3"/>
                    <a:pt x="17" y="4"/>
                  </a:cubicBezTo>
                  <a:cubicBezTo>
                    <a:pt x="15" y="5"/>
                    <a:pt x="13" y="5"/>
                    <a:pt x="12" y="6"/>
                  </a:cubicBezTo>
                  <a:cubicBezTo>
                    <a:pt x="11" y="6"/>
                    <a:pt x="10" y="7"/>
                    <a:pt x="9" y="7"/>
                  </a:cubicBezTo>
                  <a:cubicBezTo>
                    <a:pt x="9" y="8"/>
                    <a:pt x="8" y="8"/>
                    <a:pt x="8" y="9"/>
                  </a:cubicBezTo>
                  <a:cubicBezTo>
                    <a:pt x="5" y="12"/>
                    <a:pt x="3" y="14"/>
                    <a:pt x="0" y="16"/>
                  </a:cubicBezTo>
                  <a:cubicBezTo>
                    <a:pt x="3" y="16"/>
                    <a:pt x="5" y="15"/>
                    <a:pt x="8" y="15"/>
                  </a:cubicBezTo>
                  <a:cubicBezTo>
                    <a:pt x="10" y="14"/>
                    <a:pt x="13" y="13"/>
                    <a:pt x="15" y="11"/>
                  </a:cubicBezTo>
                  <a:cubicBezTo>
                    <a:pt x="17" y="10"/>
                    <a:pt x="19" y="8"/>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29">
              <a:extLst>
                <a:ext uri="{FF2B5EF4-FFF2-40B4-BE49-F238E27FC236}">
                  <a16:creationId xmlns:a16="http://schemas.microsoft.com/office/drawing/2014/main" id="{DB3F2AE5-E0D8-4569-BAA3-C3E843431023}"/>
                </a:ext>
              </a:extLst>
            </p:cNvPr>
            <p:cNvSpPr/>
            <p:nvPr/>
          </p:nvSpPr>
          <p:spPr bwMode="auto">
            <a:xfrm>
              <a:off x="3279" y="675"/>
              <a:ext cx="48" cy="53"/>
            </a:xfrm>
            <a:custGeom>
              <a:avLst/>
              <a:gdLst>
                <a:gd name="T0" fmla="*/ 4 w 20"/>
                <a:gd name="T1" fmla="*/ 19 h 22"/>
                <a:gd name="T2" fmla="*/ 2 w 20"/>
                <a:gd name="T3" fmla="*/ 20 h 22"/>
                <a:gd name="T4" fmla="*/ 1 w 20"/>
                <a:gd name="T5" fmla="*/ 21 h 22"/>
                <a:gd name="T6" fmla="*/ 0 w 20"/>
                <a:gd name="T7" fmla="*/ 22 h 22"/>
                <a:gd name="T8" fmla="*/ 0 w 20"/>
                <a:gd name="T9" fmla="*/ 21 h 22"/>
                <a:gd name="T10" fmla="*/ 11 w 20"/>
                <a:gd name="T11" fmla="*/ 20 h 22"/>
                <a:gd name="T12" fmla="*/ 13 w 20"/>
                <a:gd name="T13" fmla="*/ 19 h 22"/>
                <a:gd name="T14" fmla="*/ 19 w 20"/>
                <a:gd name="T15" fmla="*/ 12 h 22"/>
                <a:gd name="T16" fmla="*/ 19 w 20"/>
                <a:gd name="T17" fmla="*/ 8 h 22"/>
                <a:gd name="T18" fmla="*/ 17 w 20"/>
                <a:gd name="T19" fmla="*/ 4 h 22"/>
                <a:gd name="T20" fmla="*/ 9 w 20"/>
                <a:gd name="T21" fmla="*/ 1 h 22"/>
                <a:gd name="T22" fmla="*/ 4 w 20"/>
                <a:gd name="T23" fmla="*/ 1 h 22"/>
                <a:gd name="T24" fmla="*/ 3 w 20"/>
                <a:gd name="T25" fmla="*/ 3 h 22"/>
                <a:gd name="T26" fmla="*/ 4 w 20"/>
                <a:gd name="T27" fmla="*/ 6 h 22"/>
                <a:gd name="T28" fmla="*/ 4 w 20"/>
                <a:gd name="T29" fmla="*/ 16 h 22"/>
                <a:gd name="T30" fmla="*/ 3 w 20"/>
                <a:gd name="T31" fmla="*/ 17 h 22"/>
                <a:gd name="T32" fmla="*/ 7 w 20"/>
                <a:gd name="T33" fmla="*/ 15 h 22"/>
                <a:gd name="T34" fmla="*/ 11 w 20"/>
                <a:gd name="T35" fmla="*/ 8 h 22"/>
                <a:gd name="T36" fmla="*/ 7 w 20"/>
                <a:gd name="T37" fmla="*/ 16 h 22"/>
                <a:gd name="T38" fmla="*/ 4 w 20"/>
                <a:gd name="T3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4" y="19"/>
                  </a:moveTo>
                  <a:cubicBezTo>
                    <a:pt x="3" y="19"/>
                    <a:pt x="3" y="20"/>
                    <a:pt x="2" y="20"/>
                  </a:cubicBezTo>
                  <a:cubicBezTo>
                    <a:pt x="2" y="20"/>
                    <a:pt x="1" y="21"/>
                    <a:pt x="1" y="21"/>
                  </a:cubicBezTo>
                  <a:cubicBezTo>
                    <a:pt x="0" y="21"/>
                    <a:pt x="0" y="21"/>
                    <a:pt x="0" y="22"/>
                  </a:cubicBezTo>
                  <a:cubicBezTo>
                    <a:pt x="0" y="22"/>
                    <a:pt x="0" y="21"/>
                    <a:pt x="0" y="21"/>
                  </a:cubicBezTo>
                  <a:cubicBezTo>
                    <a:pt x="4" y="21"/>
                    <a:pt x="7" y="21"/>
                    <a:pt x="11" y="20"/>
                  </a:cubicBezTo>
                  <a:cubicBezTo>
                    <a:pt x="11" y="20"/>
                    <a:pt x="12" y="20"/>
                    <a:pt x="13" y="19"/>
                  </a:cubicBezTo>
                  <a:cubicBezTo>
                    <a:pt x="15" y="17"/>
                    <a:pt x="17" y="15"/>
                    <a:pt x="19" y="12"/>
                  </a:cubicBezTo>
                  <a:cubicBezTo>
                    <a:pt x="19" y="11"/>
                    <a:pt x="20" y="9"/>
                    <a:pt x="19" y="8"/>
                  </a:cubicBezTo>
                  <a:cubicBezTo>
                    <a:pt x="19" y="7"/>
                    <a:pt x="18" y="5"/>
                    <a:pt x="17" y="4"/>
                  </a:cubicBezTo>
                  <a:cubicBezTo>
                    <a:pt x="14" y="3"/>
                    <a:pt x="11" y="2"/>
                    <a:pt x="9" y="1"/>
                  </a:cubicBezTo>
                  <a:cubicBezTo>
                    <a:pt x="7" y="0"/>
                    <a:pt x="6" y="0"/>
                    <a:pt x="4" y="1"/>
                  </a:cubicBezTo>
                  <a:cubicBezTo>
                    <a:pt x="4" y="1"/>
                    <a:pt x="4" y="2"/>
                    <a:pt x="3" y="3"/>
                  </a:cubicBezTo>
                  <a:cubicBezTo>
                    <a:pt x="4" y="4"/>
                    <a:pt x="4" y="5"/>
                    <a:pt x="4" y="6"/>
                  </a:cubicBezTo>
                  <a:cubicBezTo>
                    <a:pt x="5" y="10"/>
                    <a:pt x="4" y="13"/>
                    <a:pt x="4" y="16"/>
                  </a:cubicBezTo>
                  <a:cubicBezTo>
                    <a:pt x="3" y="16"/>
                    <a:pt x="3" y="17"/>
                    <a:pt x="3" y="17"/>
                  </a:cubicBezTo>
                  <a:cubicBezTo>
                    <a:pt x="4" y="17"/>
                    <a:pt x="6" y="16"/>
                    <a:pt x="7" y="15"/>
                  </a:cubicBezTo>
                  <a:cubicBezTo>
                    <a:pt x="9" y="13"/>
                    <a:pt x="10" y="11"/>
                    <a:pt x="11" y="8"/>
                  </a:cubicBezTo>
                  <a:cubicBezTo>
                    <a:pt x="11" y="11"/>
                    <a:pt x="10" y="14"/>
                    <a:pt x="7" y="16"/>
                  </a:cubicBezTo>
                  <a:cubicBezTo>
                    <a:pt x="6" y="17"/>
                    <a:pt x="5" y="18"/>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0">
              <a:extLst>
                <a:ext uri="{FF2B5EF4-FFF2-40B4-BE49-F238E27FC236}">
                  <a16:creationId xmlns:a16="http://schemas.microsoft.com/office/drawing/2014/main" id="{1E16A110-0C57-4E6F-ADDB-EF558C0E25A5}"/>
                </a:ext>
              </a:extLst>
            </p:cNvPr>
            <p:cNvSpPr/>
            <p:nvPr/>
          </p:nvSpPr>
          <p:spPr bwMode="auto">
            <a:xfrm>
              <a:off x="3272" y="777"/>
              <a:ext cx="28" cy="5"/>
            </a:xfrm>
            <a:custGeom>
              <a:avLst/>
              <a:gdLst>
                <a:gd name="T0" fmla="*/ 0 w 12"/>
                <a:gd name="T1" fmla="*/ 2 h 2"/>
                <a:gd name="T2" fmla="*/ 0 w 12"/>
                <a:gd name="T3" fmla="*/ 2 h 2"/>
                <a:gd name="T4" fmla="*/ 12 w 12"/>
                <a:gd name="T5" fmla="*/ 0 h 2"/>
                <a:gd name="T6" fmla="*/ 8 w 12"/>
                <a:gd name="T7" fmla="*/ 1 h 2"/>
                <a:gd name="T8" fmla="*/ 0 w 12"/>
                <a:gd name="T9" fmla="*/ 2 h 2"/>
              </a:gdLst>
              <a:ahLst/>
              <a:cxnLst>
                <a:cxn ang="0">
                  <a:pos x="T0" y="T1"/>
                </a:cxn>
                <a:cxn ang="0">
                  <a:pos x="T2" y="T3"/>
                </a:cxn>
                <a:cxn ang="0">
                  <a:pos x="T4" y="T5"/>
                </a:cxn>
                <a:cxn ang="0">
                  <a:pos x="T6" y="T7"/>
                </a:cxn>
                <a:cxn ang="0">
                  <a:pos x="T8" y="T9"/>
                </a:cxn>
              </a:cxnLst>
              <a:rect l="0" t="0" r="r" b="b"/>
              <a:pathLst>
                <a:path w="12" h="2">
                  <a:moveTo>
                    <a:pt x="0" y="2"/>
                  </a:moveTo>
                  <a:cubicBezTo>
                    <a:pt x="0" y="2"/>
                    <a:pt x="0" y="2"/>
                    <a:pt x="0" y="2"/>
                  </a:cubicBezTo>
                  <a:cubicBezTo>
                    <a:pt x="4" y="1"/>
                    <a:pt x="8" y="1"/>
                    <a:pt x="12" y="0"/>
                  </a:cubicBezTo>
                  <a:cubicBezTo>
                    <a:pt x="11" y="0"/>
                    <a:pt x="9" y="1"/>
                    <a:pt x="8" y="1"/>
                  </a:cubicBezTo>
                  <a:cubicBezTo>
                    <a:pt x="5"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3" name="Group 8">
            <a:extLst>
              <a:ext uri="{FF2B5EF4-FFF2-40B4-BE49-F238E27FC236}">
                <a16:creationId xmlns:a16="http://schemas.microsoft.com/office/drawing/2014/main" id="{37EF2069-DB70-490B-B9DC-5545F050D984}"/>
              </a:ext>
            </a:extLst>
          </p:cNvPr>
          <p:cNvGrpSpPr>
            <a:grpSpLocks noChangeAspect="1"/>
          </p:cNvGrpSpPr>
          <p:nvPr/>
        </p:nvGrpSpPr>
        <p:grpSpPr>
          <a:xfrm>
            <a:off x="8065759" y="3360912"/>
            <a:ext cx="656721" cy="506604"/>
            <a:chOff x="2824" y="501"/>
            <a:chExt cx="513" cy="363"/>
          </a:xfrm>
          <a:solidFill>
            <a:srgbClr val="FFC000"/>
          </a:solidFill>
        </p:grpSpPr>
        <p:sp>
          <p:nvSpPr>
            <p:cNvPr id="184" name="Freeform 9">
              <a:extLst>
                <a:ext uri="{FF2B5EF4-FFF2-40B4-BE49-F238E27FC236}">
                  <a16:creationId xmlns:a16="http://schemas.microsoft.com/office/drawing/2014/main" id="{EC147A79-6D42-4372-BAD7-116F4BA79319}"/>
                </a:ext>
              </a:extLst>
            </p:cNvPr>
            <p:cNvSpPr>
              <a:spLocks noEditPoints="1"/>
            </p:cNvSpPr>
            <p:nvPr/>
          </p:nvSpPr>
          <p:spPr bwMode="auto">
            <a:xfrm>
              <a:off x="2824" y="501"/>
              <a:ext cx="472" cy="363"/>
            </a:xfrm>
            <a:custGeom>
              <a:avLst/>
              <a:gdLst>
                <a:gd name="T0" fmla="*/ 144 w 196"/>
                <a:gd name="T1" fmla="*/ 142 h 150"/>
                <a:gd name="T2" fmla="*/ 158 w 196"/>
                <a:gd name="T3" fmla="*/ 107 h 150"/>
                <a:gd name="T4" fmla="*/ 106 w 196"/>
                <a:gd name="T5" fmla="*/ 92 h 150"/>
                <a:gd name="T6" fmla="*/ 95 w 196"/>
                <a:gd name="T7" fmla="*/ 60 h 150"/>
                <a:gd name="T8" fmla="*/ 143 w 196"/>
                <a:gd name="T9" fmla="*/ 69 h 150"/>
                <a:gd name="T10" fmla="*/ 145 w 196"/>
                <a:gd name="T11" fmla="*/ 69 h 150"/>
                <a:gd name="T12" fmla="*/ 130 w 196"/>
                <a:gd name="T13" fmla="*/ 41 h 150"/>
                <a:gd name="T14" fmla="*/ 92 w 196"/>
                <a:gd name="T15" fmla="*/ 32 h 150"/>
                <a:gd name="T16" fmla="*/ 100 w 196"/>
                <a:gd name="T17" fmla="*/ 5 h 150"/>
                <a:gd name="T18" fmla="*/ 120 w 196"/>
                <a:gd name="T19" fmla="*/ 13 h 150"/>
                <a:gd name="T20" fmla="*/ 157 w 196"/>
                <a:gd name="T21" fmla="*/ 27 h 150"/>
                <a:gd name="T22" fmla="*/ 169 w 196"/>
                <a:gd name="T23" fmla="*/ 35 h 150"/>
                <a:gd name="T24" fmla="*/ 190 w 196"/>
                <a:gd name="T25" fmla="*/ 40 h 150"/>
                <a:gd name="T26" fmla="*/ 177 w 196"/>
                <a:gd name="T27" fmla="*/ 23 h 150"/>
                <a:gd name="T28" fmla="*/ 167 w 196"/>
                <a:gd name="T29" fmla="*/ 19 h 150"/>
                <a:gd name="T30" fmla="*/ 158 w 196"/>
                <a:gd name="T31" fmla="*/ 11 h 150"/>
                <a:gd name="T32" fmla="*/ 70 w 196"/>
                <a:gd name="T33" fmla="*/ 12 h 150"/>
                <a:gd name="T34" fmla="*/ 28 w 196"/>
                <a:gd name="T35" fmla="*/ 41 h 150"/>
                <a:gd name="T36" fmla="*/ 25 w 196"/>
                <a:gd name="T37" fmla="*/ 41 h 150"/>
                <a:gd name="T38" fmla="*/ 29 w 196"/>
                <a:gd name="T39" fmla="*/ 114 h 150"/>
                <a:gd name="T40" fmla="*/ 23 w 196"/>
                <a:gd name="T41" fmla="*/ 118 h 150"/>
                <a:gd name="T42" fmla="*/ 20 w 196"/>
                <a:gd name="T43" fmla="*/ 103 h 150"/>
                <a:gd name="T44" fmla="*/ 52 w 196"/>
                <a:gd name="T45" fmla="*/ 104 h 150"/>
                <a:gd name="T46" fmla="*/ 52 w 196"/>
                <a:gd name="T47" fmla="*/ 114 h 150"/>
                <a:gd name="T48" fmla="*/ 103 w 196"/>
                <a:gd name="T49" fmla="*/ 127 h 150"/>
                <a:gd name="T50" fmla="*/ 132 w 196"/>
                <a:gd name="T51" fmla="*/ 142 h 150"/>
                <a:gd name="T52" fmla="*/ 54 w 196"/>
                <a:gd name="T53" fmla="*/ 123 h 150"/>
                <a:gd name="T54" fmla="*/ 155 w 196"/>
                <a:gd name="T55" fmla="*/ 119 h 150"/>
                <a:gd name="T56" fmla="*/ 154 w 196"/>
                <a:gd name="T57" fmla="*/ 121 h 150"/>
                <a:gd name="T58" fmla="*/ 85 w 196"/>
                <a:gd name="T59" fmla="*/ 9 h 150"/>
                <a:gd name="T60" fmla="*/ 56 w 196"/>
                <a:gd name="T61" fmla="*/ 22 h 150"/>
                <a:gd name="T62" fmla="*/ 54 w 196"/>
                <a:gd name="T63" fmla="*/ 34 h 150"/>
                <a:gd name="T64" fmla="*/ 82 w 196"/>
                <a:gd name="T65" fmla="*/ 15 h 150"/>
                <a:gd name="T66" fmla="*/ 87 w 196"/>
                <a:gd name="T67" fmla="*/ 28 h 150"/>
                <a:gd name="T68" fmla="*/ 106 w 196"/>
                <a:gd name="T69" fmla="*/ 39 h 150"/>
                <a:gd name="T70" fmla="*/ 110 w 196"/>
                <a:gd name="T71" fmla="*/ 47 h 150"/>
                <a:gd name="T72" fmla="*/ 129 w 196"/>
                <a:gd name="T73" fmla="*/ 62 h 150"/>
                <a:gd name="T74" fmla="*/ 102 w 196"/>
                <a:gd name="T75" fmla="*/ 49 h 150"/>
                <a:gd name="T76" fmla="*/ 51 w 196"/>
                <a:gd name="T77" fmla="*/ 39 h 150"/>
                <a:gd name="T78" fmla="*/ 38 w 196"/>
                <a:gd name="T79" fmla="*/ 61 h 150"/>
                <a:gd name="T80" fmla="*/ 46 w 196"/>
                <a:gd name="T81" fmla="*/ 69 h 150"/>
                <a:gd name="T82" fmla="*/ 49 w 196"/>
                <a:gd name="T83" fmla="*/ 59 h 150"/>
                <a:gd name="T84" fmla="*/ 51 w 196"/>
                <a:gd name="T85" fmla="*/ 31 h 150"/>
                <a:gd name="T86" fmla="*/ 12 w 196"/>
                <a:gd name="T87" fmla="*/ 99 h 150"/>
                <a:gd name="T88" fmla="*/ 98 w 196"/>
                <a:gd name="T89" fmla="*/ 123 h 150"/>
                <a:gd name="T90" fmla="*/ 85 w 196"/>
                <a:gd name="T91" fmla="*/ 116 h 150"/>
                <a:gd name="T92" fmla="*/ 87 w 196"/>
                <a:gd name="T93" fmla="*/ 115 h 150"/>
                <a:gd name="T94" fmla="*/ 87 w 196"/>
                <a:gd name="T95" fmla="*/ 96 h 150"/>
                <a:gd name="T96" fmla="*/ 70 w 196"/>
                <a:gd name="T97" fmla="*/ 91 h 150"/>
                <a:gd name="T98" fmla="*/ 38 w 196"/>
                <a:gd name="T99" fmla="*/ 99 h 150"/>
                <a:gd name="T100" fmla="*/ 11 w 196"/>
                <a:gd name="T101" fmla="*/ 85 h 150"/>
                <a:gd name="T102" fmla="*/ 27 w 196"/>
                <a:gd name="T103" fmla="*/ 52 h 150"/>
                <a:gd name="T104" fmla="*/ 18 w 196"/>
                <a:gd name="T105" fmla="*/ 66 h 150"/>
                <a:gd name="T106" fmla="*/ 34 w 196"/>
                <a:gd name="T107" fmla="*/ 75 h 150"/>
                <a:gd name="T108" fmla="*/ 66 w 196"/>
                <a:gd name="T109" fmla="*/ 90 h 150"/>
                <a:gd name="T110" fmla="*/ 72 w 196"/>
                <a:gd name="T111" fmla="*/ 57 h 150"/>
                <a:gd name="T112" fmla="*/ 114 w 196"/>
                <a:gd name="T113" fmla="*/ 102 h 150"/>
                <a:gd name="T114" fmla="*/ 119 w 196"/>
                <a:gd name="T115" fmla="*/ 121 h 150"/>
                <a:gd name="T116" fmla="*/ 134 w 196"/>
                <a:gd name="T1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50">
                  <a:moveTo>
                    <a:pt x="99" y="137"/>
                  </a:moveTo>
                  <a:cubicBezTo>
                    <a:pt x="102" y="138"/>
                    <a:pt x="104" y="140"/>
                    <a:pt x="107" y="141"/>
                  </a:cubicBezTo>
                  <a:cubicBezTo>
                    <a:pt x="110" y="142"/>
                    <a:pt x="113" y="143"/>
                    <a:pt x="116" y="143"/>
                  </a:cubicBezTo>
                  <a:cubicBezTo>
                    <a:pt x="117" y="143"/>
                    <a:pt x="119" y="143"/>
                    <a:pt x="120" y="143"/>
                  </a:cubicBezTo>
                  <a:cubicBezTo>
                    <a:pt x="122" y="143"/>
                    <a:pt x="123" y="142"/>
                    <a:pt x="125" y="142"/>
                  </a:cubicBezTo>
                  <a:cubicBezTo>
                    <a:pt x="126" y="142"/>
                    <a:pt x="126" y="142"/>
                    <a:pt x="126" y="142"/>
                  </a:cubicBezTo>
                  <a:cubicBezTo>
                    <a:pt x="127" y="142"/>
                    <a:pt x="127" y="142"/>
                    <a:pt x="127" y="142"/>
                  </a:cubicBezTo>
                  <a:cubicBezTo>
                    <a:pt x="127" y="142"/>
                    <a:pt x="127" y="142"/>
                    <a:pt x="127" y="142"/>
                  </a:cubicBezTo>
                  <a:cubicBezTo>
                    <a:pt x="127" y="142"/>
                    <a:pt x="127" y="142"/>
                    <a:pt x="127" y="142"/>
                  </a:cubicBezTo>
                  <a:cubicBezTo>
                    <a:pt x="128" y="142"/>
                    <a:pt x="128" y="142"/>
                    <a:pt x="128" y="142"/>
                  </a:cubicBezTo>
                  <a:cubicBezTo>
                    <a:pt x="130" y="142"/>
                    <a:pt x="130" y="142"/>
                    <a:pt x="130" y="142"/>
                  </a:cubicBezTo>
                  <a:cubicBezTo>
                    <a:pt x="131" y="142"/>
                    <a:pt x="133" y="142"/>
                    <a:pt x="135" y="142"/>
                  </a:cubicBezTo>
                  <a:cubicBezTo>
                    <a:pt x="138" y="142"/>
                    <a:pt x="141" y="142"/>
                    <a:pt x="144" y="142"/>
                  </a:cubicBezTo>
                  <a:cubicBezTo>
                    <a:pt x="145" y="142"/>
                    <a:pt x="147" y="142"/>
                    <a:pt x="148" y="142"/>
                  </a:cubicBezTo>
                  <a:cubicBezTo>
                    <a:pt x="149" y="142"/>
                    <a:pt x="150" y="141"/>
                    <a:pt x="152" y="141"/>
                  </a:cubicBezTo>
                  <a:cubicBezTo>
                    <a:pt x="154" y="140"/>
                    <a:pt x="157" y="138"/>
                    <a:pt x="159" y="136"/>
                  </a:cubicBezTo>
                  <a:cubicBezTo>
                    <a:pt x="160" y="136"/>
                    <a:pt x="160" y="136"/>
                    <a:pt x="160" y="136"/>
                  </a:cubicBezTo>
                  <a:cubicBezTo>
                    <a:pt x="160" y="135"/>
                    <a:pt x="160" y="134"/>
                    <a:pt x="160" y="134"/>
                  </a:cubicBezTo>
                  <a:cubicBezTo>
                    <a:pt x="160" y="132"/>
                    <a:pt x="160" y="131"/>
                    <a:pt x="160" y="129"/>
                  </a:cubicBezTo>
                  <a:cubicBezTo>
                    <a:pt x="160" y="128"/>
                    <a:pt x="160" y="128"/>
                    <a:pt x="160" y="128"/>
                  </a:cubicBezTo>
                  <a:cubicBezTo>
                    <a:pt x="161" y="127"/>
                    <a:pt x="161" y="127"/>
                    <a:pt x="161" y="127"/>
                  </a:cubicBezTo>
                  <a:cubicBezTo>
                    <a:pt x="162" y="127"/>
                    <a:pt x="164" y="126"/>
                    <a:pt x="165" y="126"/>
                  </a:cubicBezTo>
                  <a:cubicBezTo>
                    <a:pt x="166" y="125"/>
                    <a:pt x="166" y="124"/>
                    <a:pt x="167" y="123"/>
                  </a:cubicBezTo>
                  <a:cubicBezTo>
                    <a:pt x="167" y="122"/>
                    <a:pt x="167" y="121"/>
                    <a:pt x="167" y="119"/>
                  </a:cubicBezTo>
                  <a:cubicBezTo>
                    <a:pt x="166" y="118"/>
                    <a:pt x="166" y="117"/>
                    <a:pt x="165" y="115"/>
                  </a:cubicBezTo>
                  <a:cubicBezTo>
                    <a:pt x="163" y="112"/>
                    <a:pt x="160" y="110"/>
                    <a:pt x="158" y="107"/>
                  </a:cubicBezTo>
                  <a:cubicBezTo>
                    <a:pt x="156" y="106"/>
                    <a:pt x="155" y="105"/>
                    <a:pt x="154" y="103"/>
                  </a:cubicBezTo>
                  <a:cubicBezTo>
                    <a:pt x="151" y="102"/>
                    <a:pt x="151" y="102"/>
                    <a:pt x="151" y="102"/>
                  </a:cubicBezTo>
                  <a:cubicBezTo>
                    <a:pt x="151" y="101"/>
                    <a:pt x="150" y="100"/>
                    <a:pt x="149" y="100"/>
                  </a:cubicBezTo>
                  <a:cubicBezTo>
                    <a:pt x="146" y="98"/>
                    <a:pt x="142" y="98"/>
                    <a:pt x="139" y="98"/>
                  </a:cubicBezTo>
                  <a:cubicBezTo>
                    <a:pt x="135" y="98"/>
                    <a:pt x="131" y="99"/>
                    <a:pt x="128" y="100"/>
                  </a:cubicBezTo>
                  <a:cubicBezTo>
                    <a:pt x="128" y="100"/>
                    <a:pt x="128" y="100"/>
                    <a:pt x="128" y="100"/>
                  </a:cubicBezTo>
                  <a:cubicBezTo>
                    <a:pt x="127" y="99"/>
                    <a:pt x="127" y="99"/>
                    <a:pt x="127" y="99"/>
                  </a:cubicBezTo>
                  <a:cubicBezTo>
                    <a:pt x="124" y="97"/>
                    <a:pt x="120" y="94"/>
                    <a:pt x="116" y="91"/>
                  </a:cubicBezTo>
                  <a:cubicBezTo>
                    <a:pt x="113" y="88"/>
                    <a:pt x="109" y="86"/>
                    <a:pt x="105" y="84"/>
                  </a:cubicBezTo>
                  <a:cubicBezTo>
                    <a:pt x="103" y="83"/>
                    <a:pt x="101" y="81"/>
                    <a:pt x="100" y="80"/>
                  </a:cubicBezTo>
                  <a:cubicBezTo>
                    <a:pt x="100" y="81"/>
                    <a:pt x="100" y="82"/>
                    <a:pt x="100" y="83"/>
                  </a:cubicBezTo>
                  <a:cubicBezTo>
                    <a:pt x="100" y="84"/>
                    <a:pt x="101" y="85"/>
                    <a:pt x="101" y="86"/>
                  </a:cubicBezTo>
                  <a:cubicBezTo>
                    <a:pt x="102" y="88"/>
                    <a:pt x="104" y="91"/>
                    <a:pt x="106" y="92"/>
                  </a:cubicBezTo>
                  <a:cubicBezTo>
                    <a:pt x="104" y="91"/>
                    <a:pt x="102" y="89"/>
                    <a:pt x="101" y="87"/>
                  </a:cubicBezTo>
                  <a:cubicBezTo>
                    <a:pt x="100" y="85"/>
                    <a:pt x="99" y="84"/>
                    <a:pt x="99" y="83"/>
                  </a:cubicBezTo>
                  <a:cubicBezTo>
                    <a:pt x="99" y="82"/>
                    <a:pt x="98" y="80"/>
                    <a:pt x="98" y="78"/>
                  </a:cubicBezTo>
                  <a:cubicBezTo>
                    <a:pt x="97" y="77"/>
                    <a:pt x="96" y="75"/>
                    <a:pt x="96" y="73"/>
                  </a:cubicBezTo>
                  <a:cubicBezTo>
                    <a:pt x="95" y="71"/>
                    <a:pt x="95" y="69"/>
                    <a:pt x="95" y="67"/>
                  </a:cubicBezTo>
                  <a:cubicBezTo>
                    <a:pt x="93" y="66"/>
                    <a:pt x="91" y="64"/>
                    <a:pt x="89" y="64"/>
                  </a:cubicBezTo>
                  <a:cubicBezTo>
                    <a:pt x="88" y="63"/>
                    <a:pt x="86" y="62"/>
                    <a:pt x="85" y="60"/>
                  </a:cubicBezTo>
                  <a:cubicBezTo>
                    <a:pt x="82" y="58"/>
                    <a:pt x="80" y="55"/>
                    <a:pt x="79" y="52"/>
                  </a:cubicBezTo>
                  <a:cubicBezTo>
                    <a:pt x="81" y="55"/>
                    <a:pt x="83" y="57"/>
                    <a:pt x="86" y="59"/>
                  </a:cubicBezTo>
                  <a:cubicBezTo>
                    <a:pt x="87" y="60"/>
                    <a:pt x="89" y="61"/>
                    <a:pt x="90" y="61"/>
                  </a:cubicBezTo>
                  <a:cubicBezTo>
                    <a:pt x="92" y="62"/>
                    <a:pt x="93" y="62"/>
                    <a:pt x="94" y="63"/>
                  </a:cubicBezTo>
                  <a:cubicBezTo>
                    <a:pt x="94" y="62"/>
                    <a:pt x="94" y="61"/>
                    <a:pt x="94" y="60"/>
                  </a:cubicBezTo>
                  <a:cubicBezTo>
                    <a:pt x="95" y="60"/>
                    <a:pt x="95" y="60"/>
                    <a:pt x="95" y="60"/>
                  </a:cubicBezTo>
                  <a:cubicBezTo>
                    <a:pt x="96" y="64"/>
                    <a:pt x="96" y="69"/>
                    <a:pt x="97" y="73"/>
                  </a:cubicBezTo>
                  <a:cubicBezTo>
                    <a:pt x="98" y="75"/>
                    <a:pt x="99" y="77"/>
                    <a:pt x="101" y="78"/>
                  </a:cubicBezTo>
                  <a:cubicBezTo>
                    <a:pt x="102" y="79"/>
                    <a:pt x="104" y="80"/>
                    <a:pt x="106" y="81"/>
                  </a:cubicBezTo>
                  <a:cubicBezTo>
                    <a:pt x="108" y="82"/>
                    <a:pt x="110" y="83"/>
                    <a:pt x="112" y="85"/>
                  </a:cubicBezTo>
                  <a:cubicBezTo>
                    <a:pt x="114" y="86"/>
                    <a:pt x="116" y="87"/>
                    <a:pt x="118" y="88"/>
                  </a:cubicBezTo>
                  <a:cubicBezTo>
                    <a:pt x="122" y="91"/>
                    <a:pt x="125" y="93"/>
                    <a:pt x="128" y="96"/>
                  </a:cubicBezTo>
                  <a:cubicBezTo>
                    <a:pt x="132" y="95"/>
                    <a:pt x="135" y="95"/>
                    <a:pt x="139" y="95"/>
                  </a:cubicBezTo>
                  <a:cubicBezTo>
                    <a:pt x="140" y="95"/>
                    <a:pt x="141" y="95"/>
                    <a:pt x="142" y="95"/>
                  </a:cubicBezTo>
                  <a:cubicBezTo>
                    <a:pt x="143" y="91"/>
                    <a:pt x="144" y="87"/>
                    <a:pt x="144" y="84"/>
                  </a:cubicBezTo>
                  <a:cubicBezTo>
                    <a:pt x="144" y="81"/>
                    <a:pt x="144" y="79"/>
                    <a:pt x="144" y="76"/>
                  </a:cubicBezTo>
                  <a:cubicBezTo>
                    <a:pt x="144" y="75"/>
                    <a:pt x="144" y="74"/>
                    <a:pt x="144" y="73"/>
                  </a:cubicBezTo>
                  <a:cubicBezTo>
                    <a:pt x="144" y="72"/>
                    <a:pt x="143" y="70"/>
                    <a:pt x="143" y="69"/>
                  </a:cubicBezTo>
                  <a:cubicBezTo>
                    <a:pt x="143" y="69"/>
                    <a:pt x="143" y="69"/>
                    <a:pt x="143" y="69"/>
                  </a:cubicBezTo>
                  <a:cubicBezTo>
                    <a:pt x="144" y="70"/>
                    <a:pt x="145" y="71"/>
                    <a:pt x="145" y="72"/>
                  </a:cubicBezTo>
                  <a:cubicBezTo>
                    <a:pt x="146" y="74"/>
                    <a:pt x="146" y="75"/>
                    <a:pt x="146" y="76"/>
                  </a:cubicBezTo>
                  <a:cubicBezTo>
                    <a:pt x="147" y="79"/>
                    <a:pt x="147" y="81"/>
                    <a:pt x="147" y="84"/>
                  </a:cubicBezTo>
                  <a:cubicBezTo>
                    <a:pt x="146" y="86"/>
                    <a:pt x="146" y="89"/>
                    <a:pt x="145" y="91"/>
                  </a:cubicBezTo>
                  <a:cubicBezTo>
                    <a:pt x="145" y="92"/>
                    <a:pt x="144" y="94"/>
                    <a:pt x="143" y="95"/>
                  </a:cubicBezTo>
                  <a:cubicBezTo>
                    <a:pt x="145" y="96"/>
                    <a:pt x="147" y="96"/>
                    <a:pt x="149" y="97"/>
                  </a:cubicBezTo>
                  <a:cubicBezTo>
                    <a:pt x="148" y="96"/>
                    <a:pt x="148" y="95"/>
                    <a:pt x="148" y="94"/>
                  </a:cubicBezTo>
                  <a:cubicBezTo>
                    <a:pt x="148" y="92"/>
                    <a:pt x="148" y="90"/>
                    <a:pt x="148" y="88"/>
                  </a:cubicBezTo>
                  <a:cubicBezTo>
                    <a:pt x="148" y="86"/>
                    <a:pt x="149" y="83"/>
                    <a:pt x="149" y="81"/>
                  </a:cubicBezTo>
                  <a:cubicBezTo>
                    <a:pt x="150" y="80"/>
                    <a:pt x="150" y="79"/>
                    <a:pt x="151" y="79"/>
                  </a:cubicBezTo>
                  <a:cubicBezTo>
                    <a:pt x="151" y="78"/>
                    <a:pt x="152" y="77"/>
                    <a:pt x="152" y="76"/>
                  </a:cubicBezTo>
                  <a:cubicBezTo>
                    <a:pt x="150" y="75"/>
                    <a:pt x="149" y="73"/>
                    <a:pt x="147" y="72"/>
                  </a:cubicBezTo>
                  <a:cubicBezTo>
                    <a:pt x="146" y="71"/>
                    <a:pt x="146" y="70"/>
                    <a:pt x="145" y="69"/>
                  </a:cubicBezTo>
                  <a:cubicBezTo>
                    <a:pt x="144" y="68"/>
                    <a:pt x="144" y="67"/>
                    <a:pt x="144" y="66"/>
                  </a:cubicBezTo>
                  <a:cubicBezTo>
                    <a:pt x="143" y="64"/>
                    <a:pt x="144" y="62"/>
                    <a:pt x="144" y="60"/>
                  </a:cubicBezTo>
                  <a:cubicBezTo>
                    <a:pt x="144" y="58"/>
                    <a:pt x="143" y="56"/>
                    <a:pt x="141" y="55"/>
                  </a:cubicBezTo>
                  <a:cubicBezTo>
                    <a:pt x="139" y="53"/>
                    <a:pt x="137" y="53"/>
                    <a:pt x="135" y="53"/>
                  </a:cubicBezTo>
                  <a:cubicBezTo>
                    <a:pt x="133" y="52"/>
                    <a:pt x="131" y="52"/>
                    <a:pt x="129" y="52"/>
                  </a:cubicBezTo>
                  <a:cubicBezTo>
                    <a:pt x="128" y="52"/>
                    <a:pt x="128" y="52"/>
                    <a:pt x="127" y="51"/>
                  </a:cubicBezTo>
                  <a:cubicBezTo>
                    <a:pt x="127" y="51"/>
                    <a:pt x="127" y="51"/>
                    <a:pt x="127" y="51"/>
                  </a:cubicBezTo>
                  <a:cubicBezTo>
                    <a:pt x="127" y="51"/>
                    <a:pt x="127" y="51"/>
                    <a:pt x="127" y="51"/>
                  </a:cubicBezTo>
                  <a:cubicBezTo>
                    <a:pt x="126" y="51"/>
                    <a:pt x="126" y="51"/>
                    <a:pt x="126" y="51"/>
                  </a:cubicBezTo>
                  <a:cubicBezTo>
                    <a:pt x="126" y="50"/>
                    <a:pt x="126" y="50"/>
                    <a:pt x="126" y="50"/>
                  </a:cubicBezTo>
                  <a:cubicBezTo>
                    <a:pt x="127" y="48"/>
                    <a:pt x="127" y="47"/>
                    <a:pt x="128" y="47"/>
                  </a:cubicBezTo>
                  <a:cubicBezTo>
                    <a:pt x="129" y="46"/>
                    <a:pt x="129" y="45"/>
                    <a:pt x="130" y="44"/>
                  </a:cubicBezTo>
                  <a:cubicBezTo>
                    <a:pt x="130" y="44"/>
                    <a:pt x="130" y="42"/>
                    <a:pt x="130" y="41"/>
                  </a:cubicBezTo>
                  <a:cubicBezTo>
                    <a:pt x="130" y="40"/>
                    <a:pt x="129" y="39"/>
                    <a:pt x="128" y="39"/>
                  </a:cubicBezTo>
                  <a:cubicBezTo>
                    <a:pt x="127" y="38"/>
                    <a:pt x="126" y="38"/>
                    <a:pt x="125" y="38"/>
                  </a:cubicBezTo>
                  <a:cubicBezTo>
                    <a:pt x="123" y="37"/>
                    <a:pt x="121" y="37"/>
                    <a:pt x="119" y="36"/>
                  </a:cubicBezTo>
                  <a:cubicBezTo>
                    <a:pt x="117" y="35"/>
                    <a:pt x="115" y="34"/>
                    <a:pt x="113" y="32"/>
                  </a:cubicBezTo>
                  <a:cubicBezTo>
                    <a:pt x="112" y="31"/>
                    <a:pt x="110" y="30"/>
                    <a:pt x="108" y="29"/>
                  </a:cubicBezTo>
                  <a:cubicBezTo>
                    <a:pt x="106" y="28"/>
                    <a:pt x="104" y="28"/>
                    <a:pt x="102" y="28"/>
                  </a:cubicBezTo>
                  <a:cubicBezTo>
                    <a:pt x="101" y="28"/>
                    <a:pt x="100" y="28"/>
                    <a:pt x="99" y="29"/>
                  </a:cubicBezTo>
                  <a:cubicBezTo>
                    <a:pt x="98" y="30"/>
                    <a:pt x="97" y="30"/>
                    <a:pt x="96" y="31"/>
                  </a:cubicBezTo>
                  <a:cubicBezTo>
                    <a:pt x="96" y="32"/>
                    <a:pt x="95" y="32"/>
                    <a:pt x="94" y="33"/>
                  </a:cubicBezTo>
                  <a:cubicBezTo>
                    <a:pt x="93" y="33"/>
                    <a:pt x="93" y="33"/>
                    <a:pt x="92" y="33"/>
                  </a:cubicBezTo>
                  <a:cubicBezTo>
                    <a:pt x="92" y="33"/>
                    <a:pt x="92" y="33"/>
                    <a:pt x="92" y="32"/>
                  </a:cubicBezTo>
                  <a:cubicBezTo>
                    <a:pt x="92" y="32"/>
                    <a:pt x="92" y="32"/>
                    <a:pt x="92" y="32"/>
                  </a:cubicBezTo>
                  <a:cubicBezTo>
                    <a:pt x="92" y="32"/>
                    <a:pt x="92" y="32"/>
                    <a:pt x="92" y="32"/>
                  </a:cubicBezTo>
                  <a:cubicBezTo>
                    <a:pt x="92" y="32"/>
                    <a:pt x="92" y="33"/>
                    <a:pt x="92" y="33"/>
                  </a:cubicBezTo>
                  <a:cubicBezTo>
                    <a:pt x="92" y="33"/>
                    <a:pt x="93" y="32"/>
                    <a:pt x="93" y="32"/>
                  </a:cubicBezTo>
                  <a:cubicBezTo>
                    <a:pt x="94" y="32"/>
                    <a:pt x="95" y="31"/>
                    <a:pt x="96" y="30"/>
                  </a:cubicBezTo>
                  <a:cubicBezTo>
                    <a:pt x="97" y="30"/>
                    <a:pt x="97" y="29"/>
                    <a:pt x="98" y="28"/>
                  </a:cubicBezTo>
                  <a:cubicBezTo>
                    <a:pt x="99" y="27"/>
                    <a:pt x="100" y="26"/>
                    <a:pt x="102" y="26"/>
                  </a:cubicBezTo>
                  <a:cubicBezTo>
                    <a:pt x="104" y="26"/>
                    <a:pt x="107" y="26"/>
                    <a:pt x="109" y="27"/>
                  </a:cubicBezTo>
                  <a:cubicBezTo>
                    <a:pt x="109" y="27"/>
                    <a:pt x="110" y="27"/>
                    <a:pt x="110" y="27"/>
                  </a:cubicBezTo>
                  <a:cubicBezTo>
                    <a:pt x="110" y="27"/>
                    <a:pt x="110" y="26"/>
                    <a:pt x="110" y="26"/>
                  </a:cubicBezTo>
                  <a:cubicBezTo>
                    <a:pt x="110" y="25"/>
                    <a:pt x="110" y="24"/>
                    <a:pt x="109" y="23"/>
                  </a:cubicBezTo>
                  <a:cubicBezTo>
                    <a:pt x="107" y="21"/>
                    <a:pt x="105" y="20"/>
                    <a:pt x="103" y="19"/>
                  </a:cubicBezTo>
                  <a:cubicBezTo>
                    <a:pt x="102" y="18"/>
                    <a:pt x="101" y="17"/>
                    <a:pt x="101" y="16"/>
                  </a:cubicBezTo>
                  <a:cubicBezTo>
                    <a:pt x="100" y="15"/>
                    <a:pt x="100" y="14"/>
                    <a:pt x="100" y="12"/>
                  </a:cubicBezTo>
                  <a:cubicBezTo>
                    <a:pt x="101" y="10"/>
                    <a:pt x="101" y="8"/>
                    <a:pt x="100" y="5"/>
                  </a:cubicBezTo>
                  <a:cubicBezTo>
                    <a:pt x="100" y="5"/>
                    <a:pt x="100" y="5"/>
                    <a:pt x="100" y="5"/>
                  </a:cubicBezTo>
                  <a:cubicBezTo>
                    <a:pt x="102" y="7"/>
                    <a:pt x="102" y="10"/>
                    <a:pt x="102" y="13"/>
                  </a:cubicBezTo>
                  <a:cubicBezTo>
                    <a:pt x="102" y="14"/>
                    <a:pt x="102" y="15"/>
                    <a:pt x="103" y="15"/>
                  </a:cubicBezTo>
                  <a:cubicBezTo>
                    <a:pt x="103" y="16"/>
                    <a:pt x="104" y="16"/>
                    <a:pt x="104" y="17"/>
                  </a:cubicBezTo>
                  <a:cubicBezTo>
                    <a:pt x="105" y="17"/>
                    <a:pt x="105" y="17"/>
                    <a:pt x="105" y="17"/>
                  </a:cubicBezTo>
                  <a:cubicBezTo>
                    <a:pt x="105" y="16"/>
                    <a:pt x="106" y="15"/>
                    <a:pt x="107" y="14"/>
                  </a:cubicBezTo>
                  <a:cubicBezTo>
                    <a:pt x="109" y="13"/>
                    <a:pt x="111" y="13"/>
                    <a:pt x="113" y="13"/>
                  </a:cubicBezTo>
                  <a:cubicBezTo>
                    <a:pt x="114" y="14"/>
                    <a:pt x="116" y="14"/>
                    <a:pt x="118" y="15"/>
                  </a:cubicBezTo>
                  <a:cubicBezTo>
                    <a:pt x="118" y="15"/>
                    <a:pt x="119" y="16"/>
                    <a:pt x="120" y="16"/>
                  </a:cubicBezTo>
                  <a:cubicBezTo>
                    <a:pt x="119" y="15"/>
                    <a:pt x="119" y="14"/>
                    <a:pt x="119" y="14"/>
                  </a:cubicBezTo>
                  <a:cubicBezTo>
                    <a:pt x="119" y="12"/>
                    <a:pt x="119" y="10"/>
                    <a:pt x="120" y="8"/>
                  </a:cubicBezTo>
                  <a:cubicBezTo>
                    <a:pt x="120" y="8"/>
                    <a:pt x="120" y="8"/>
                    <a:pt x="120" y="8"/>
                  </a:cubicBezTo>
                  <a:cubicBezTo>
                    <a:pt x="120" y="10"/>
                    <a:pt x="120" y="12"/>
                    <a:pt x="120" y="13"/>
                  </a:cubicBezTo>
                  <a:cubicBezTo>
                    <a:pt x="121" y="15"/>
                    <a:pt x="122" y="16"/>
                    <a:pt x="123" y="17"/>
                  </a:cubicBezTo>
                  <a:cubicBezTo>
                    <a:pt x="124" y="18"/>
                    <a:pt x="126" y="19"/>
                    <a:pt x="128" y="19"/>
                  </a:cubicBezTo>
                  <a:cubicBezTo>
                    <a:pt x="129" y="19"/>
                    <a:pt x="131" y="19"/>
                    <a:pt x="133" y="19"/>
                  </a:cubicBezTo>
                  <a:cubicBezTo>
                    <a:pt x="136" y="19"/>
                    <a:pt x="139" y="19"/>
                    <a:pt x="142" y="18"/>
                  </a:cubicBezTo>
                  <a:cubicBezTo>
                    <a:pt x="146" y="18"/>
                    <a:pt x="149" y="17"/>
                    <a:pt x="152" y="16"/>
                  </a:cubicBezTo>
                  <a:cubicBezTo>
                    <a:pt x="152" y="16"/>
                    <a:pt x="152" y="16"/>
                    <a:pt x="152" y="16"/>
                  </a:cubicBezTo>
                  <a:cubicBezTo>
                    <a:pt x="149" y="18"/>
                    <a:pt x="146" y="19"/>
                    <a:pt x="143" y="20"/>
                  </a:cubicBezTo>
                  <a:cubicBezTo>
                    <a:pt x="142" y="20"/>
                    <a:pt x="141" y="21"/>
                    <a:pt x="140" y="21"/>
                  </a:cubicBezTo>
                  <a:cubicBezTo>
                    <a:pt x="140" y="21"/>
                    <a:pt x="140" y="22"/>
                    <a:pt x="140" y="23"/>
                  </a:cubicBezTo>
                  <a:cubicBezTo>
                    <a:pt x="140" y="24"/>
                    <a:pt x="140" y="25"/>
                    <a:pt x="140" y="27"/>
                  </a:cubicBezTo>
                  <a:cubicBezTo>
                    <a:pt x="141" y="29"/>
                    <a:pt x="143" y="31"/>
                    <a:pt x="145" y="32"/>
                  </a:cubicBezTo>
                  <a:cubicBezTo>
                    <a:pt x="147" y="31"/>
                    <a:pt x="149" y="30"/>
                    <a:pt x="150" y="29"/>
                  </a:cubicBezTo>
                  <a:cubicBezTo>
                    <a:pt x="152" y="28"/>
                    <a:pt x="154" y="27"/>
                    <a:pt x="157" y="27"/>
                  </a:cubicBezTo>
                  <a:cubicBezTo>
                    <a:pt x="158" y="27"/>
                    <a:pt x="159" y="27"/>
                    <a:pt x="160" y="27"/>
                  </a:cubicBezTo>
                  <a:cubicBezTo>
                    <a:pt x="161" y="28"/>
                    <a:pt x="162" y="28"/>
                    <a:pt x="162" y="28"/>
                  </a:cubicBezTo>
                  <a:cubicBezTo>
                    <a:pt x="163" y="29"/>
                    <a:pt x="163" y="29"/>
                    <a:pt x="164" y="29"/>
                  </a:cubicBezTo>
                  <a:cubicBezTo>
                    <a:pt x="164" y="30"/>
                    <a:pt x="165" y="31"/>
                    <a:pt x="166" y="31"/>
                  </a:cubicBezTo>
                  <a:cubicBezTo>
                    <a:pt x="167" y="32"/>
                    <a:pt x="167" y="32"/>
                    <a:pt x="167" y="33"/>
                  </a:cubicBezTo>
                  <a:cubicBezTo>
                    <a:pt x="168" y="33"/>
                    <a:pt x="168" y="33"/>
                    <a:pt x="168" y="33"/>
                  </a:cubicBezTo>
                  <a:cubicBezTo>
                    <a:pt x="168" y="34"/>
                    <a:pt x="168" y="34"/>
                    <a:pt x="168" y="34"/>
                  </a:cubicBezTo>
                  <a:cubicBezTo>
                    <a:pt x="168" y="34"/>
                    <a:pt x="168" y="34"/>
                    <a:pt x="169" y="34"/>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70" y="35"/>
                    <a:pt x="171" y="35"/>
                    <a:pt x="172" y="36"/>
                  </a:cubicBezTo>
                  <a:cubicBezTo>
                    <a:pt x="174" y="36"/>
                    <a:pt x="176" y="37"/>
                    <a:pt x="178" y="38"/>
                  </a:cubicBezTo>
                  <a:cubicBezTo>
                    <a:pt x="180" y="39"/>
                    <a:pt x="182" y="40"/>
                    <a:pt x="183" y="42"/>
                  </a:cubicBezTo>
                  <a:cubicBezTo>
                    <a:pt x="184" y="43"/>
                    <a:pt x="185" y="44"/>
                    <a:pt x="185" y="46"/>
                  </a:cubicBezTo>
                  <a:cubicBezTo>
                    <a:pt x="186" y="46"/>
                    <a:pt x="186" y="46"/>
                    <a:pt x="187" y="46"/>
                  </a:cubicBezTo>
                  <a:cubicBezTo>
                    <a:pt x="188" y="45"/>
                    <a:pt x="188" y="46"/>
                    <a:pt x="189" y="46"/>
                  </a:cubicBezTo>
                  <a:cubicBezTo>
                    <a:pt x="190" y="46"/>
                    <a:pt x="190" y="46"/>
                    <a:pt x="191" y="46"/>
                  </a:cubicBezTo>
                  <a:cubicBezTo>
                    <a:pt x="194" y="47"/>
                    <a:pt x="194" y="47"/>
                    <a:pt x="194" y="47"/>
                  </a:cubicBezTo>
                  <a:cubicBezTo>
                    <a:pt x="195" y="47"/>
                    <a:pt x="196" y="47"/>
                    <a:pt x="196" y="47"/>
                  </a:cubicBezTo>
                  <a:cubicBezTo>
                    <a:pt x="196" y="47"/>
                    <a:pt x="196" y="47"/>
                    <a:pt x="196" y="47"/>
                  </a:cubicBezTo>
                  <a:cubicBezTo>
                    <a:pt x="196" y="46"/>
                    <a:pt x="195" y="45"/>
                    <a:pt x="194" y="44"/>
                  </a:cubicBezTo>
                  <a:cubicBezTo>
                    <a:pt x="193" y="42"/>
                    <a:pt x="192" y="41"/>
                    <a:pt x="190" y="40"/>
                  </a:cubicBezTo>
                  <a:cubicBezTo>
                    <a:pt x="189" y="39"/>
                    <a:pt x="188" y="39"/>
                    <a:pt x="187" y="38"/>
                  </a:cubicBezTo>
                  <a:cubicBezTo>
                    <a:pt x="186" y="38"/>
                    <a:pt x="185" y="37"/>
                    <a:pt x="184" y="36"/>
                  </a:cubicBezTo>
                  <a:cubicBezTo>
                    <a:pt x="182" y="35"/>
                    <a:pt x="181" y="32"/>
                    <a:pt x="180" y="30"/>
                  </a:cubicBezTo>
                  <a:cubicBezTo>
                    <a:pt x="181" y="32"/>
                    <a:pt x="182" y="34"/>
                    <a:pt x="184" y="36"/>
                  </a:cubicBezTo>
                  <a:cubicBezTo>
                    <a:pt x="186" y="37"/>
                    <a:pt x="187" y="38"/>
                    <a:pt x="189" y="39"/>
                  </a:cubicBezTo>
                  <a:cubicBezTo>
                    <a:pt x="189" y="38"/>
                    <a:pt x="189" y="37"/>
                    <a:pt x="189" y="37"/>
                  </a:cubicBezTo>
                  <a:cubicBezTo>
                    <a:pt x="189" y="36"/>
                    <a:pt x="188" y="35"/>
                    <a:pt x="189" y="34"/>
                  </a:cubicBezTo>
                  <a:cubicBezTo>
                    <a:pt x="189" y="33"/>
                    <a:pt x="189" y="32"/>
                    <a:pt x="189" y="31"/>
                  </a:cubicBezTo>
                  <a:cubicBezTo>
                    <a:pt x="189" y="31"/>
                    <a:pt x="188" y="30"/>
                    <a:pt x="188" y="30"/>
                  </a:cubicBezTo>
                  <a:cubicBezTo>
                    <a:pt x="185" y="29"/>
                    <a:pt x="182" y="28"/>
                    <a:pt x="180" y="27"/>
                  </a:cubicBezTo>
                  <a:cubicBezTo>
                    <a:pt x="179" y="26"/>
                    <a:pt x="179" y="26"/>
                    <a:pt x="179" y="26"/>
                  </a:cubicBezTo>
                  <a:cubicBezTo>
                    <a:pt x="179" y="25"/>
                    <a:pt x="179" y="25"/>
                    <a:pt x="179" y="25"/>
                  </a:cubicBezTo>
                  <a:cubicBezTo>
                    <a:pt x="178" y="25"/>
                    <a:pt x="178" y="24"/>
                    <a:pt x="177" y="23"/>
                  </a:cubicBezTo>
                  <a:cubicBezTo>
                    <a:pt x="177" y="22"/>
                    <a:pt x="176" y="21"/>
                    <a:pt x="175" y="21"/>
                  </a:cubicBezTo>
                  <a:cubicBezTo>
                    <a:pt x="174" y="19"/>
                    <a:pt x="173" y="18"/>
                    <a:pt x="171" y="17"/>
                  </a:cubicBezTo>
                  <a:cubicBezTo>
                    <a:pt x="167" y="14"/>
                    <a:pt x="164" y="13"/>
                    <a:pt x="159" y="12"/>
                  </a:cubicBezTo>
                  <a:cubicBezTo>
                    <a:pt x="159" y="13"/>
                    <a:pt x="160" y="14"/>
                    <a:pt x="159" y="14"/>
                  </a:cubicBezTo>
                  <a:cubicBezTo>
                    <a:pt x="159" y="15"/>
                    <a:pt x="159" y="16"/>
                    <a:pt x="159" y="17"/>
                  </a:cubicBezTo>
                  <a:cubicBezTo>
                    <a:pt x="159" y="17"/>
                    <a:pt x="159" y="17"/>
                    <a:pt x="158" y="17"/>
                  </a:cubicBezTo>
                  <a:cubicBezTo>
                    <a:pt x="160" y="17"/>
                    <a:pt x="161" y="17"/>
                    <a:pt x="162" y="17"/>
                  </a:cubicBezTo>
                  <a:cubicBezTo>
                    <a:pt x="163" y="17"/>
                    <a:pt x="165" y="18"/>
                    <a:pt x="166" y="18"/>
                  </a:cubicBezTo>
                  <a:cubicBezTo>
                    <a:pt x="166" y="18"/>
                    <a:pt x="166" y="18"/>
                    <a:pt x="166" y="18"/>
                  </a:cubicBezTo>
                  <a:cubicBezTo>
                    <a:pt x="166" y="18"/>
                    <a:pt x="166" y="18"/>
                    <a:pt x="166" y="18"/>
                  </a:cubicBezTo>
                  <a:cubicBezTo>
                    <a:pt x="166" y="17"/>
                    <a:pt x="166" y="16"/>
                    <a:pt x="166" y="15"/>
                  </a:cubicBezTo>
                  <a:cubicBezTo>
                    <a:pt x="166" y="16"/>
                    <a:pt x="166" y="17"/>
                    <a:pt x="167" y="18"/>
                  </a:cubicBezTo>
                  <a:cubicBezTo>
                    <a:pt x="167" y="18"/>
                    <a:pt x="167" y="19"/>
                    <a:pt x="167" y="19"/>
                  </a:cubicBezTo>
                  <a:cubicBezTo>
                    <a:pt x="168" y="20"/>
                    <a:pt x="169" y="20"/>
                    <a:pt x="169" y="21"/>
                  </a:cubicBezTo>
                  <a:cubicBezTo>
                    <a:pt x="170" y="22"/>
                    <a:pt x="171" y="23"/>
                    <a:pt x="172" y="24"/>
                  </a:cubicBezTo>
                  <a:cubicBezTo>
                    <a:pt x="172" y="24"/>
                    <a:pt x="172" y="24"/>
                    <a:pt x="172" y="24"/>
                  </a:cubicBezTo>
                  <a:cubicBezTo>
                    <a:pt x="170" y="23"/>
                    <a:pt x="168" y="21"/>
                    <a:pt x="165" y="20"/>
                  </a:cubicBezTo>
                  <a:cubicBezTo>
                    <a:pt x="163" y="19"/>
                    <a:pt x="161" y="18"/>
                    <a:pt x="158" y="18"/>
                  </a:cubicBezTo>
                  <a:cubicBezTo>
                    <a:pt x="158" y="18"/>
                    <a:pt x="157" y="19"/>
                    <a:pt x="157" y="19"/>
                  </a:cubicBezTo>
                  <a:cubicBezTo>
                    <a:pt x="156" y="20"/>
                    <a:pt x="156" y="21"/>
                    <a:pt x="155" y="21"/>
                  </a:cubicBezTo>
                  <a:cubicBezTo>
                    <a:pt x="154" y="21"/>
                    <a:pt x="154" y="21"/>
                    <a:pt x="154" y="21"/>
                  </a:cubicBezTo>
                  <a:cubicBezTo>
                    <a:pt x="155" y="20"/>
                    <a:pt x="156" y="18"/>
                    <a:pt x="157" y="16"/>
                  </a:cubicBezTo>
                  <a:cubicBezTo>
                    <a:pt x="158" y="15"/>
                    <a:pt x="158" y="15"/>
                    <a:pt x="158" y="14"/>
                  </a:cubicBezTo>
                  <a:cubicBezTo>
                    <a:pt x="158" y="13"/>
                    <a:pt x="158" y="13"/>
                    <a:pt x="158" y="12"/>
                  </a:cubicBezTo>
                  <a:cubicBezTo>
                    <a:pt x="158" y="11"/>
                    <a:pt x="158" y="11"/>
                    <a:pt x="158" y="11"/>
                  </a:cubicBezTo>
                  <a:cubicBezTo>
                    <a:pt x="158" y="11"/>
                    <a:pt x="158" y="11"/>
                    <a:pt x="158" y="11"/>
                  </a:cubicBezTo>
                  <a:cubicBezTo>
                    <a:pt x="158" y="11"/>
                    <a:pt x="158" y="11"/>
                    <a:pt x="157" y="11"/>
                  </a:cubicBezTo>
                  <a:cubicBezTo>
                    <a:pt x="157" y="10"/>
                    <a:pt x="157" y="10"/>
                    <a:pt x="156" y="10"/>
                  </a:cubicBezTo>
                  <a:cubicBezTo>
                    <a:pt x="155" y="9"/>
                    <a:pt x="155" y="9"/>
                    <a:pt x="154" y="8"/>
                  </a:cubicBezTo>
                  <a:cubicBezTo>
                    <a:pt x="151" y="8"/>
                    <a:pt x="149" y="7"/>
                    <a:pt x="147" y="7"/>
                  </a:cubicBezTo>
                  <a:cubicBezTo>
                    <a:pt x="145" y="7"/>
                    <a:pt x="142" y="7"/>
                    <a:pt x="140" y="7"/>
                  </a:cubicBezTo>
                  <a:cubicBezTo>
                    <a:pt x="138" y="7"/>
                    <a:pt x="135" y="7"/>
                    <a:pt x="133" y="8"/>
                  </a:cubicBezTo>
                  <a:cubicBezTo>
                    <a:pt x="133" y="7"/>
                    <a:pt x="133" y="7"/>
                    <a:pt x="133" y="7"/>
                  </a:cubicBezTo>
                  <a:cubicBezTo>
                    <a:pt x="135" y="7"/>
                    <a:pt x="136" y="7"/>
                    <a:pt x="138" y="7"/>
                  </a:cubicBezTo>
                  <a:cubicBezTo>
                    <a:pt x="133" y="0"/>
                    <a:pt x="110" y="1"/>
                    <a:pt x="107" y="1"/>
                  </a:cubicBezTo>
                  <a:cubicBezTo>
                    <a:pt x="105" y="1"/>
                    <a:pt x="101" y="5"/>
                    <a:pt x="101" y="5"/>
                  </a:cubicBezTo>
                  <a:cubicBezTo>
                    <a:pt x="101" y="5"/>
                    <a:pt x="99" y="5"/>
                    <a:pt x="97" y="5"/>
                  </a:cubicBezTo>
                  <a:cubicBezTo>
                    <a:pt x="91" y="5"/>
                    <a:pt x="81" y="4"/>
                    <a:pt x="77" y="5"/>
                  </a:cubicBezTo>
                  <a:cubicBezTo>
                    <a:pt x="71" y="6"/>
                    <a:pt x="70" y="12"/>
                    <a:pt x="70" y="12"/>
                  </a:cubicBezTo>
                  <a:cubicBezTo>
                    <a:pt x="70" y="12"/>
                    <a:pt x="63" y="5"/>
                    <a:pt x="57" y="10"/>
                  </a:cubicBezTo>
                  <a:cubicBezTo>
                    <a:pt x="51" y="14"/>
                    <a:pt x="48" y="18"/>
                    <a:pt x="48" y="18"/>
                  </a:cubicBezTo>
                  <a:cubicBezTo>
                    <a:pt x="48" y="18"/>
                    <a:pt x="40" y="20"/>
                    <a:pt x="32" y="27"/>
                  </a:cubicBezTo>
                  <a:cubicBezTo>
                    <a:pt x="32" y="27"/>
                    <a:pt x="32" y="28"/>
                    <a:pt x="32" y="28"/>
                  </a:cubicBezTo>
                  <a:cubicBezTo>
                    <a:pt x="24" y="36"/>
                    <a:pt x="26" y="40"/>
                    <a:pt x="26" y="40"/>
                  </a:cubicBezTo>
                  <a:cubicBezTo>
                    <a:pt x="26" y="40"/>
                    <a:pt x="26" y="40"/>
                    <a:pt x="26" y="40"/>
                  </a:cubicBezTo>
                  <a:cubicBezTo>
                    <a:pt x="26" y="40"/>
                    <a:pt x="26" y="40"/>
                    <a:pt x="26" y="40"/>
                  </a:cubicBezTo>
                  <a:cubicBezTo>
                    <a:pt x="26" y="40"/>
                    <a:pt x="25" y="40"/>
                    <a:pt x="25" y="40"/>
                  </a:cubicBezTo>
                  <a:cubicBezTo>
                    <a:pt x="26" y="40"/>
                    <a:pt x="26" y="40"/>
                    <a:pt x="26" y="40"/>
                  </a:cubicBezTo>
                  <a:cubicBezTo>
                    <a:pt x="26" y="40"/>
                    <a:pt x="26" y="40"/>
                    <a:pt x="26" y="40"/>
                  </a:cubicBezTo>
                  <a:cubicBezTo>
                    <a:pt x="26" y="40"/>
                    <a:pt x="26" y="40"/>
                    <a:pt x="26" y="40"/>
                  </a:cubicBezTo>
                  <a:cubicBezTo>
                    <a:pt x="26" y="40"/>
                    <a:pt x="27" y="40"/>
                    <a:pt x="27" y="41"/>
                  </a:cubicBezTo>
                  <a:cubicBezTo>
                    <a:pt x="27" y="41"/>
                    <a:pt x="27" y="41"/>
                    <a:pt x="28" y="41"/>
                  </a:cubicBezTo>
                  <a:cubicBezTo>
                    <a:pt x="28" y="41"/>
                    <a:pt x="29" y="41"/>
                    <a:pt x="30" y="41"/>
                  </a:cubicBezTo>
                  <a:cubicBezTo>
                    <a:pt x="32" y="41"/>
                    <a:pt x="34" y="41"/>
                    <a:pt x="35" y="40"/>
                  </a:cubicBezTo>
                  <a:cubicBezTo>
                    <a:pt x="34" y="41"/>
                    <a:pt x="32" y="42"/>
                    <a:pt x="30" y="42"/>
                  </a:cubicBezTo>
                  <a:cubicBezTo>
                    <a:pt x="29" y="42"/>
                    <a:pt x="28" y="42"/>
                    <a:pt x="27" y="42"/>
                  </a:cubicBezTo>
                  <a:cubicBezTo>
                    <a:pt x="27" y="42"/>
                    <a:pt x="27" y="42"/>
                    <a:pt x="27" y="42"/>
                  </a:cubicBezTo>
                  <a:cubicBezTo>
                    <a:pt x="26" y="43"/>
                    <a:pt x="25" y="44"/>
                    <a:pt x="23" y="45"/>
                  </a:cubicBezTo>
                  <a:cubicBezTo>
                    <a:pt x="22" y="47"/>
                    <a:pt x="21" y="48"/>
                    <a:pt x="20" y="49"/>
                  </a:cubicBezTo>
                  <a:cubicBezTo>
                    <a:pt x="18" y="52"/>
                    <a:pt x="16" y="55"/>
                    <a:pt x="15" y="59"/>
                  </a:cubicBezTo>
                  <a:cubicBezTo>
                    <a:pt x="16" y="55"/>
                    <a:pt x="17" y="52"/>
                    <a:pt x="19" y="49"/>
                  </a:cubicBezTo>
                  <a:cubicBezTo>
                    <a:pt x="20" y="47"/>
                    <a:pt x="21" y="46"/>
                    <a:pt x="23" y="45"/>
                  </a:cubicBezTo>
                  <a:cubicBezTo>
                    <a:pt x="24" y="44"/>
                    <a:pt x="25" y="42"/>
                    <a:pt x="26" y="42"/>
                  </a:cubicBezTo>
                  <a:cubicBezTo>
                    <a:pt x="25" y="41"/>
                    <a:pt x="25" y="41"/>
                    <a:pt x="25" y="41"/>
                  </a:cubicBezTo>
                  <a:cubicBezTo>
                    <a:pt x="25" y="41"/>
                    <a:pt x="25" y="41"/>
                    <a:pt x="25" y="41"/>
                  </a:cubicBezTo>
                  <a:cubicBezTo>
                    <a:pt x="25" y="40"/>
                    <a:pt x="25" y="40"/>
                    <a:pt x="25" y="40"/>
                  </a:cubicBezTo>
                  <a:cubicBezTo>
                    <a:pt x="21" y="43"/>
                    <a:pt x="7" y="55"/>
                    <a:pt x="11" y="63"/>
                  </a:cubicBezTo>
                  <a:cubicBezTo>
                    <a:pt x="11" y="63"/>
                    <a:pt x="2" y="72"/>
                    <a:pt x="6" y="81"/>
                  </a:cubicBezTo>
                  <a:cubicBezTo>
                    <a:pt x="6" y="81"/>
                    <a:pt x="0" y="86"/>
                    <a:pt x="8" y="98"/>
                  </a:cubicBezTo>
                  <a:cubicBezTo>
                    <a:pt x="8" y="98"/>
                    <a:pt x="8" y="98"/>
                    <a:pt x="8" y="98"/>
                  </a:cubicBezTo>
                  <a:cubicBezTo>
                    <a:pt x="8" y="98"/>
                    <a:pt x="8" y="98"/>
                    <a:pt x="8" y="99"/>
                  </a:cubicBezTo>
                  <a:cubicBezTo>
                    <a:pt x="8" y="99"/>
                    <a:pt x="9" y="100"/>
                    <a:pt x="9" y="102"/>
                  </a:cubicBezTo>
                  <a:cubicBezTo>
                    <a:pt x="10" y="103"/>
                    <a:pt x="13" y="105"/>
                    <a:pt x="14" y="106"/>
                  </a:cubicBezTo>
                  <a:cubicBezTo>
                    <a:pt x="16" y="107"/>
                    <a:pt x="17" y="108"/>
                    <a:pt x="18" y="109"/>
                  </a:cubicBezTo>
                  <a:cubicBezTo>
                    <a:pt x="21" y="111"/>
                    <a:pt x="24" y="112"/>
                    <a:pt x="28" y="113"/>
                  </a:cubicBezTo>
                  <a:cubicBezTo>
                    <a:pt x="28" y="113"/>
                    <a:pt x="28" y="113"/>
                    <a:pt x="28" y="113"/>
                  </a:cubicBezTo>
                  <a:cubicBezTo>
                    <a:pt x="32" y="113"/>
                    <a:pt x="32" y="113"/>
                    <a:pt x="32" y="113"/>
                  </a:cubicBezTo>
                  <a:cubicBezTo>
                    <a:pt x="29" y="114"/>
                    <a:pt x="29" y="114"/>
                    <a:pt x="29" y="114"/>
                  </a:cubicBezTo>
                  <a:cubicBezTo>
                    <a:pt x="30" y="114"/>
                    <a:pt x="31" y="115"/>
                    <a:pt x="32" y="116"/>
                  </a:cubicBezTo>
                  <a:cubicBezTo>
                    <a:pt x="31" y="115"/>
                    <a:pt x="29" y="114"/>
                    <a:pt x="28" y="114"/>
                  </a:cubicBezTo>
                  <a:cubicBezTo>
                    <a:pt x="28" y="114"/>
                    <a:pt x="28" y="114"/>
                    <a:pt x="28" y="114"/>
                  </a:cubicBezTo>
                  <a:cubicBezTo>
                    <a:pt x="28" y="114"/>
                    <a:pt x="28" y="114"/>
                    <a:pt x="28" y="114"/>
                  </a:cubicBezTo>
                  <a:cubicBezTo>
                    <a:pt x="27" y="114"/>
                    <a:pt x="27" y="114"/>
                    <a:pt x="27" y="114"/>
                  </a:cubicBezTo>
                  <a:cubicBezTo>
                    <a:pt x="24" y="114"/>
                    <a:pt x="20" y="112"/>
                    <a:pt x="17" y="111"/>
                  </a:cubicBezTo>
                  <a:cubicBezTo>
                    <a:pt x="16" y="110"/>
                    <a:pt x="14" y="109"/>
                    <a:pt x="13" y="108"/>
                  </a:cubicBezTo>
                  <a:cubicBezTo>
                    <a:pt x="12" y="108"/>
                    <a:pt x="12" y="107"/>
                    <a:pt x="12" y="107"/>
                  </a:cubicBezTo>
                  <a:cubicBezTo>
                    <a:pt x="10" y="104"/>
                    <a:pt x="10" y="104"/>
                    <a:pt x="10" y="104"/>
                  </a:cubicBezTo>
                  <a:cubicBezTo>
                    <a:pt x="9" y="102"/>
                    <a:pt x="9" y="102"/>
                    <a:pt x="9" y="102"/>
                  </a:cubicBezTo>
                  <a:cubicBezTo>
                    <a:pt x="9" y="102"/>
                    <a:pt x="9" y="103"/>
                    <a:pt x="10" y="103"/>
                  </a:cubicBezTo>
                  <a:cubicBezTo>
                    <a:pt x="11" y="108"/>
                    <a:pt x="14" y="114"/>
                    <a:pt x="20" y="117"/>
                  </a:cubicBezTo>
                  <a:cubicBezTo>
                    <a:pt x="21" y="118"/>
                    <a:pt x="22" y="118"/>
                    <a:pt x="23" y="118"/>
                  </a:cubicBezTo>
                  <a:cubicBezTo>
                    <a:pt x="25" y="118"/>
                    <a:pt x="26" y="118"/>
                    <a:pt x="28" y="118"/>
                  </a:cubicBezTo>
                  <a:cubicBezTo>
                    <a:pt x="31" y="119"/>
                    <a:pt x="34" y="119"/>
                    <a:pt x="37" y="119"/>
                  </a:cubicBezTo>
                  <a:cubicBezTo>
                    <a:pt x="42" y="119"/>
                    <a:pt x="42" y="119"/>
                    <a:pt x="42" y="119"/>
                  </a:cubicBezTo>
                  <a:cubicBezTo>
                    <a:pt x="44" y="120"/>
                    <a:pt x="45" y="120"/>
                    <a:pt x="47" y="120"/>
                  </a:cubicBezTo>
                  <a:cubicBezTo>
                    <a:pt x="49" y="120"/>
                    <a:pt x="50" y="120"/>
                    <a:pt x="52" y="121"/>
                  </a:cubicBezTo>
                  <a:cubicBezTo>
                    <a:pt x="52" y="120"/>
                    <a:pt x="51" y="120"/>
                    <a:pt x="51" y="120"/>
                  </a:cubicBezTo>
                  <a:cubicBezTo>
                    <a:pt x="51" y="120"/>
                    <a:pt x="51" y="120"/>
                    <a:pt x="51" y="119"/>
                  </a:cubicBezTo>
                  <a:cubicBezTo>
                    <a:pt x="50" y="118"/>
                    <a:pt x="49" y="116"/>
                    <a:pt x="49" y="115"/>
                  </a:cubicBezTo>
                  <a:cubicBezTo>
                    <a:pt x="44" y="115"/>
                    <a:pt x="39" y="114"/>
                    <a:pt x="34" y="112"/>
                  </a:cubicBezTo>
                  <a:cubicBezTo>
                    <a:pt x="33" y="112"/>
                    <a:pt x="32" y="111"/>
                    <a:pt x="30" y="110"/>
                  </a:cubicBezTo>
                  <a:cubicBezTo>
                    <a:pt x="30" y="110"/>
                    <a:pt x="29" y="110"/>
                    <a:pt x="28" y="109"/>
                  </a:cubicBezTo>
                  <a:cubicBezTo>
                    <a:pt x="28" y="109"/>
                    <a:pt x="28" y="108"/>
                    <a:pt x="27" y="107"/>
                  </a:cubicBezTo>
                  <a:cubicBezTo>
                    <a:pt x="26" y="105"/>
                    <a:pt x="23" y="104"/>
                    <a:pt x="20" y="103"/>
                  </a:cubicBezTo>
                  <a:cubicBezTo>
                    <a:pt x="22" y="103"/>
                    <a:pt x="23" y="104"/>
                    <a:pt x="24" y="104"/>
                  </a:cubicBezTo>
                  <a:cubicBezTo>
                    <a:pt x="25" y="105"/>
                    <a:pt x="26" y="105"/>
                    <a:pt x="27" y="106"/>
                  </a:cubicBezTo>
                  <a:cubicBezTo>
                    <a:pt x="27" y="105"/>
                    <a:pt x="27" y="105"/>
                    <a:pt x="27" y="104"/>
                  </a:cubicBezTo>
                  <a:cubicBezTo>
                    <a:pt x="26" y="103"/>
                    <a:pt x="26" y="102"/>
                    <a:pt x="26" y="102"/>
                  </a:cubicBezTo>
                  <a:cubicBezTo>
                    <a:pt x="26" y="102"/>
                    <a:pt x="27" y="103"/>
                    <a:pt x="27" y="104"/>
                  </a:cubicBezTo>
                  <a:cubicBezTo>
                    <a:pt x="27" y="105"/>
                    <a:pt x="28" y="106"/>
                    <a:pt x="28" y="107"/>
                  </a:cubicBezTo>
                  <a:cubicBezTo>
                    <a:pt x="28" y="107"/>
                    <a:pt x="29" y="108"/>
                    <a:pt x="29" y="108"/>
                  </a:cubicBezTo>
                  <a:cubicBezTo>
                    <a:pt x="30" y="109"/>
                    <a:pt x="30" y="109"/>
                    <a:pt x="31" y="109"/>
                  </a:cubicBezTo>
                  <a:cubicBezTo>
                    <a:pt x="32" y="110"/>
                    <a:pt x="33" y="110"/>
                    <a:pt x="35" y="111"/>
                  </a:cubicBezTo>
                  <a:cubicBezTo>
                    <a:pt x="37" y="111"/>
                    <a:pt x="40" y="112"/>
                    <a:pt x="43" y="112"/>
                  </a:cubicBezTo>
                  <a:cubicBezTo>
                    <a:pt x="45" y="112"/>
                    <a:pt x="47" y="112"/>
                    <a:pt x="50" y="112"/>
                  </a:cubicBezTo>
                  <a:cubicBezTo>
                    <a:pt x="50" y="111"/>
                    <a:pt x="50" y="110"/>
                    <a:pt x="50" y="109"/>
                  </a:cubicBezTo>
                  <a:cubicBezTo>
                    <a:pt x="51" y="107"/>
                    <a:pt x="51" y="106"/>
                    <a:pt x="52" y="104"/>
                  </a:cubicBezTo>
                  <a:cubicBezTo>
                    <a:pt x="52" y="104"/>
                    <a:pt x="52" y="103"/>
                    <a:pt x="53" y="102"/>
                  </a:cubicBezTo>
                  <a:cubicBezTo>
                    <a:pt x="52" y="102"/>
                    <a:pt x="51" y="101"/>
                    <a:pt x="50" y="101"/>
                  </a:cubicBezTo>
                  <a:cubicBezTo>
                    <a:pt x="49" y="99"/>
                    <a:pt x="47" y="98"/>
                    <a:pt x="47" y="95"/>
                  </a:cubicBezTo>
                  <a:cubicBezTo>
                    <a:pt x="47" y="95"/>
                    <a:pt x="47" y="95"/>
                    <a:pt x="47" y="95"/>
                  </a:cubicBezTo>
                  <a:cubicBezTo>
                    <a:pt x="48" y="97"/>
                    <a:pt x="50" y="98"/>
                    <a:pt x="51" y="99"/>
                  </a:cubicBezTo>
                  <a:cubicBezTo>
                    <a:pt x="53" y="100"/>
                    <a:pt x="55" y="101"/>
                    <a:pt x="57" y="101"/>
                  </a:cubicBezTo>
                  <a:cubicBezTo>
                    <a:pt x="61" y="102"/>
                    <a:pt x="64" y="101"/>
                    <a:pt x="68" y="100"/>
                  </a:cubicBezTo>
                  <a:cubicBezTo>
                    <a:pt x="68" y="100"/>
                    <a:pt x="68" y="100"/>
                    <a:pt x="68" y="100"/>
                  </a:cubicBezTo>
                  <a:cubicBezTo>
                    <a:pt x="67" y="102"/>
                    <a:pt x="65" y="103"/>
                    <a:pt x="63" y="103"/>
                  </a:cubicBezTo>
                  <a:cubicBezTo>
                    <a:pt x="61" y="104"/>
                    <a:pt x="58" y="104"/>
                    <a:pt x="56" y="103"/>
                  </a:cubicBezTo>
                  <a:cubicBezTo>
                    <a:pt x="55" y="103"/>
                    <a:pt x="54" y="103"/>
                    <a:pt x="54" y="103"/>
                  </a:cubicBezTo>
                  <a:cubicBezTo>
                    <a:pt x="53" y="105"/>
                    <a:pt x="52" y="107"/>
                    <a:pt x="52" y="109"/>
                  </a:cubicBezTo>
                  <a:cubicBezTo>
                    <a:pt x="52" y="111"/>
                    <a:pt x="52" y="112"/>
                    <a:pt x="52" y="114"/>
                  </a:cubicBezTo>
                  <a:cubicBezTo>
                    <a:pt x="52" y="115"/>
                    <a:pt x="52" y="117"/>
                    <a:pt x="53" y="118"/>
                  </a:cubicBezTo>
                  <a:cubicBezTo>
                    <a:pt x="54" y="119"/>
                    <a:pt x="55" y="120"/>
                    <a:pt x="56" y="121"/>
                  </a:cubicBezTo>
                  <a:cubicBezTo>
                    <a:pt x="57" y="122"/>
                    <a:pt x="58" y="122"/>
                    <a:pt x="60" y="123"/>
                  </a:cubicBezTo>
                  <a:cubicBezTo>
                    <a:pt x="62" y="124"/>
                    <a:pt x="65" y="125"/>
                    <a:pt x="68" y="126"/>
                  </a:cubicBezTo>
                  <a:cubicBezTo>
                    <a:pt x="74" y="127"/>
                    <a:pt x="80" y="128"/>
                    <a:pt x="86" y="129"/>
                  </a:cubicBezTo>
                  <a:cubicBezTo>
                    <a:pt x="89" y="129"/>
                    <a:pt x="92" y="130"/>
                    <a:pt x="95" y="130"/>
                  </a:cubicBezTo>
                  <a:cubicBezTo>
                    <a:pt x="96" y="130"/>
                    <a:pt x="98" y="130"/>
                    <a:pt x="99" y="129"/>
                  </a:cubicBezTo>
                  <a:cubicBezTo>
                    <a:pt x="101" y="129"/>
                    <a:pt x="102" y="128"/>
                    <a:pt x="103" y="127"/>
                  </a:cubicBezTo>
                  <a:cubicBezTo>
                    <a:pt x="103" y="127"/>
                    <a:pt x="103" y="126"/>
                    <a:pt x="103" y="126"/>
                  </a:cubicBezTo>
                  <a:cubicBezTo>
                    <a:pt x="103" y="126"/>
                    <a:pt x="103" y="126"/>
                    <a:pt x="103" y="126"/>
                  </a:cubicBezTo>
                  <a:cubicBezTo>
                    <a:pt x="103" y="126"/>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4" y="128"/>
                    <a:pt x="104" y="129"/>
                    <a:pt x="105" y="130"/>
                  </a:cubicBezTo>
                  <a:cubicBezTo>
                    <a:pt x="106" y="131"/>
                    <a:pt x="107" y="131"/>
                    <a:pt x="108" y="132"/>
                  </a:cubicBezTo>
                  <a:cubicBezTo>
                    <a:pt x="110" y="132"/>
                    <a:pt x="113" y="133"/>
                    <a:pt x="115" y="133"/>
                  </a:cubicBezTo>
                  <a:cubicBezTo>
                    <a:pt x="120" y="133"/>
                    <a:pt x="125" y="134"/>
                    <a:pt x="130" y="134"/>
                  </a:cubicBezTo>
                  <a:cubicBezTo>
                    <a:pt x="130" y="134"/>
                    <a:pt x="130" y="134"/>
                    <a:pt x="130" y="134"/>
                  </a:cubicBezTo>
                  <a:cubicBezTo>
                    <a:pt x="128" y="135"/>
                    <a:pt x="127" y="135"/>
                    <a:pt x="126" y="135"/>
                  </a:cubicBezTo>
                  <a:cubicBezTo>
                    <a:pt x="124" y="135"/>
                    <a:pt x="124" y="135"/>
                    <a:pt x="124" y="135"/>
                  </a:cubicBezTo>
                  <a:cubicBezTo>
                    <a:pt x="124" y="135"/>
                    <a:pt x="125" y="135"/>
                    <a:pt x="125" y="136"/>
                  </a:cubicBezTo>
                  <a:cubicBezTo>
                    <a:pt x="126" y="137"/>
                    <a:pt x="126" y="138"/>
                    <a:pt x="127" y="138"/>
                  </a:cubicBezTo>
                  <a:cubicBezTo>
                    <a:pt x="129" y="140"/>
                    <a:pt x="130" y="141"/>
                    <a:pt x="132" y="142"/>
                  </a:cubicBezTo>
                  <a:cubicBezTo>
                    <a:pt x="130" y="141"/>
                    <a:pt x="128" y="140"/>
                    <a:pt x="127" y="139"/>
                  </a:cubicBezTo>
                  <a:cubicBezTo>
                    <a:pt x="126" y="138"/>
                    <a:pt x="125" y="138"/>
                    <a:pt x="124" y="137"/>
                  </a:cubicBezTo>
                  <a:cubicBezTo>
                    <a:pt x="124" y="136"/>
                    <a:pt x="123" y="136"/>
                    <a:pt x="123" y="135"/>
                  </a:cubicBezTo>
                  <a:cubicBezTo>
                    <a:pt x="122" y="135"/>
                    <a:pt x="122" y="135"/>
                    <a:pt x="122" y="135"/>
                  </a:cubicBezTo>
                  <a:cubicBezTo>
                    <a:pt x="120" y="135"/>
                    <a:pt x="118" y="135"/>
                    <a:pt x="116" y="135"/>
                  </a:cubicBezTo>
                  <a:cubicBezTo>
                    <a:pt x="107" y="136"/>
                    <a:pt x="97" y="137"/>
                    <a:pt x="88" y="137"/>
                  </a:cubicBezTo>
                  <a:cubicBezTo>
                    <a:pt x="85" y="137"/>
                    <a:pt x="82" y="137"/>
                    <a:pt x="80" y="136"/>
                  </a:cubicBezTo>
                  <a:cubicBezTo>
                    <a:pt x="78" y="136"/>
                    <a:pt x="78" y="136"/>
                    <a:pt x="78" y="136"/>
                  </a:cubicBezTo>
                  <a:cubicBezTo>
                    <a:pt x="77" y="136"/>
                    <a:pt x="76" y="136"/>
                    <a:pt x="76" y="136"/>
                  </a:cubicBezTo>
                  <a:cubicBezTo>
                    <a:pt x="74" y="135"/>
                    <a:pt x="73" y="134"/>
                    <a:pt x="72" y="133"/>
                  </a:cubicBezTo>
                  <a:cubicBezTo>
                    <a:pt x="70" y="132"/>
                    <a:pt x="68" y="130"/>
                    <a:pt x="65" y="128"/>
                  </a:cubicBezTo>
                  <a:cubicBezTo>
                    <a:pt x="63" y="128"/>
                    <a:pt x="61" y="127"/>
                    <a:pt x="58" y="126"/>
                  </a:cubicBezTo>
                  <a:cubicBezTo>
                    <a:pt x="57" y="125"/>
                    <a:pt x="55" y="124"/>
                    <a:pt x="54" y="123"/>
                  </a:cubicBezTo>
                  <a:cubicBezTo>
                    <a:pt x="54" y="123"/>
                    <a:pt x="53" y="122"/>
                    <a:pt x="53" y="122"/>
                  </a:cubicBezTo>
                  <a:cubicBezTo>
                    <a:pt x="48" y="122"/>
                    <a:pt x="42" y="122"/>
                    <a:pt x="37" y="121"/>
                  </a:cubicBezTo>
                  <a:cubicBezTo>
                    <a:pt x="34" y="121"/>
                    <a:pt x="32" y="121"/>
                    <a:pt x="29" y="120"/>
                  </a:cubicBezTo>
                  <a:cubicBezTo>
                    <a:pt x="38" y="134"/>
                    <a:pt x="52" y="149"/>
                    <a:pt x="68" y="150"/>
                  </a:cubicBezTo>
                  <a:cubicBezTo>
                    <a:pt x="84" y="150"/>
                    <a:pt x="99" y="139"/>
                    <a:pt x="100" y="138"/>
                  </a:cubicBezTo>
                  <a:cubicBezTo>
                    <a:pt x="99" y="138"/>
                    <a:pt x="99" y="137"/>
                    <a:pt x="99" y="137"/>
                  </a:cubicBezTo>
                  <a:close/>
                  <a:moveTo>
                    <a:pt x="132" y="106"/>
                  </a:moveTo>
                  <a:cubicBezTo>
                    <a:pt x="134" y="106"/>
                    <a:pt x="136" y="106"/>
                    <a:pt x="139" y="106"/>
                  </a:cubicBezTo>
                  <a:cubicBezTo>
                    <a:pt x="140" y="107"/>
                    <a:pt x="140" y="107"/>
                    <a:pt x="140" y="107"/>
                  </a:cubicBezTo>
                  <a:cubicBezTo>
                    <a:pt x="141" y="107"/>
                    <a:pt x="142" y="107"/>
                    <a:pt x="142" y="107"/>
                  </a:cubicBezTo>
                  <a:cubicBezTo>
                    <a:pt x="143" y="108"/>
                    <a:pt x="144" y="108"/>
                    <a:pt x="145" y="109"/>
                  </a:cubicBezTo>
                  <a:cubicBezTo>
                    <a:pt x="147" y="110"/>
                    <a:pt x="149" y="112"/>
                    <a:pt x="150" y="114"/>
                  </a:cubicBezTo>
                  <a:cubicBezTo>
                    <a:pt x="152" y="115"/>
                    <a:pt x="153" y="117"/>
                    <a:pt x="155" y="119"/>
                  </a:cubicBezTo>
                  <a:cubicBezTo>
                    <a:pt x="155" y="119"/>
                    <a:pt x="155" y="120"/>
                    <a:pt x="155" y="120"/>
                  </a:cubicBezTo>
                  <a:cubicBezTo>
                    <a:pt x="155" y="120"/>
                    <a:pt x="155" y="121"/>
                    <a:pt x="155" y="121"/>
                  </a:cubicBezTo>
                  <a:cubicBezTo>
                    <a:pt x="155" y="121"/>
                    <a:pt x="155" y="121"/>
                    <a:pt x="155" y="121"/>
                  </a:cubicBezTo>
                  <a:cubicBezTo>
                    <a:pt x="155" y="122"/>
                    <a:pt x="155" y="123"/>
                    <a:pt x="155" y="123"/>
                  </a:cubicBezTo>
                  <a:cubicBezTo>
                    <a:pt x="155" y="125"/>
                    <a:pt x="154" y="126"/>
                    <a:pt x="153" y="127"/>
                  </a:cubicBezTo>
                  <a:cubicBezTo>
                    <a:pt x="152" y="129"/>
                    <a:pt x="150" y="130"/>
                    <a:pt x="148" y="132"/>
                  </a:cubicBezTo>
                  <a:cubicBezTo>
                    <a:pt x="146" y="133"/>
                    <a:pt x="145" y="134"/>
                    <a:pt x="143" y="135"/>
                  </a:cubicBezTo>
                  <a:cubicBezTo>
                    <a:pt x="140" y="136"/>
                    <a:pt x="138" y="137"/>
                    <a:pt x="136" y="138"/>
                  </a:cubicBezTo>
                  <a:cubicBezTo>
                    <a:pt x="136" y="138"/>
                    <a:pt x="136" y="138"/>
                    <a:pt x="136" y="138"/>
                  </a:cubicBezTo>
                  <a:cubicBezTo>
                    <a:pt x="140" y="136"/>
                    <a:pt x="144" y="134"/>
                    <a:pt x="148" y="131"/>
                  </a:cubicBezTo>
                  <a:cubicBezTo>
                    <a:pt x="149" y="129"/>
                    <a:pt x="151" y="128"/>
                    <a:pt x="152" y="126"/>
                  </a:cubicBezTo>
                  <a:cubicBezTo>
                    <a:pt x="153" y="125"/>
                    <a:pt x="153" y="124"/>
                    <a:pt x="153" y="123"/>
                  </a:cubicBezTo>
                  <a:cubicBezTo>
                    <a:pt x="154" y="122"/>
                    <a:pt x="154" y="122"/>
                    <a:pt x="154" y="121"/>
                  </a:cubicBezTo>
                  <a:cubicBezTo>
                    <a:pt x="154" y="121"/>
                    <a:pt x="153" y="120"/>
                    <a:pt x="153" y="120"/>
                  </a:cubicBezTo>
                  <a:cubicBezTo>
                    <a:pt x="152" y="118"/>
                    <a:pt x="151" y="116"/>
                    <a:pt x="149" y="115"/>
                  </a:cubicBezTo>
                  <a:cubicBezTo>
                    <a:pt x="148" y="113"/>
                    <a:pt x="146" y="111"/>
                    <a:pt x="144" y="110"/>
                  </a:cubicBezTo>
                  <a:cubicBezTo>
                    <a:pt x="143" y="109"/>
                    <a:pt x="141" y="107"/>
                    <a:pt x="139" y="107"/>
                  </a:cubicBezTo>
                  <a:cubicBezTo>
                    <a:pt x="132" y="106"/>
                    <a:pt x="132" y="106"/>
                    <a:pt x="132" y="106"/>
                  </a:cubicBezTo>
                  <a:close/>
                  <a:moveTo>
                    <a:pt x="83" y="8"/>
                  </a:moveTo>
                  <a:cubicBezTo>
                    <a:pt x="83" y="8"/>
                    <a:pt x="84" y="8"/>
                    <a:pt x="85" y="8"/>
                  </a:cubicBezTo>
                  <a:cubicBezTo>
                    <a:pt x="86" y="7"/>
                    <a:pt x="87" y="7"/>
                    <a:pt x="89" y="6"/>
                  </a:cubicBezTo>
                  <a:cubicBezTo>
                    <a:pt x="91" y="6"/>
                    <a:pt x="94" y="5"/>
                    <a:pt x="97" y="5"/>
                  </a:cubicBezTo>
                  <a:cubicBezTo>
                    <a:pt x="97" y="5"/>
                    <a:pt x="97" y="5"/>
                    <a:pt x="97" y="5"/>
                  </a:cubicBezTo>
                  <a:cubicBezTo>
                    <a:pt x="96" y="6"/>
                    <a:pt x="94" y="6"/>
                    <a:pt x="93" y="7"/>
                  </a:cubicBezTo>
                  <a:cubicBezTo>
                    <a:pt x="92" y="7"/>
                    <a:pt x="90" y="8"/>
                    <a:pt x="89" y="8"/>
                  </a:cubicBezTo>
                  <a:cubicBezTo>
                    <a:pt x="85" y="9"/>
                    <a:pt x="85" y="9"/>
                    <a:pt x="85" y="9"/>
                  </a:cubicBezTo>
                  <a:cubicBezTo>
                    <a:pt x="84" y="9"/>
                    <a:pt x="84" y="9"/>
                    <a:pt x="83" y="9"/>
                  </a:cubicBezTo>
                  <a:cubicBezTo>
                    <a:pt x="83" y="9"/>
                    <a:pt x="82" y="10"/>
                    <a:pt x="81" y="10"/>
                  </a:cubicBezTo>
                  <a:cubicBezTo>
                    <a:pt x="81" y="10"/>
                    <a:pt x="81" y="10"/>
                    <a:pt x="81" y="10"/>
                  </a:cubicBezTo>
                  <a:cubicBezTo>
                    <a:pt x="82" y="9"/>
                    <a:pt x="82" y="9"/>
                    <a:pt x="83" y="8"/>
                  </a:cubicBezTo>
                  <a:close/>
                  <a:moveTo>
                    <a:pt x="35" y="31"/>
                  </a:moveTo>
                  <a:cubicBezTo>
                    <a:pt x="38" y="29"/>
                    <a:pt x="42" y="27"/>
                    <a:pt x="45" y="26"/>
                  </a:cubicBezTo>
                  <a:cubicBezTo>
                    <a:pt x="47" y="25"/>
                    <a:pt x="49" y="24"/>
                    <a:pt x="51" y="24"/>
                  </a:cubicBezTo>
                  <a:cubicBezTo>
                    <a:pt x="52" y="24"/>
                    <a:pt x="53" y="23"/>
                    <a:pt x="54" y="23"/>
                  </a:cubicBezTo>
                  <a:cubicBezTo>
                    <a:pt x="54" y="23"/>
                    <a:pt x="54" y="23"/>
                    <a:pt x="54" y="23"/>
                  </a:cubicBezTo>
                  <a:cubicBezTo>
                    <a:pt x="54" y="22"/>
                    <a:pt x="54" y="20"/>
                    <a:pt x="55" y="19"/>
                  </a:cubicBezTo>
                  <a:cubicBezTo>
                    <a:pt x="55" y="18"/>
                    <a:pt x="56" y="17"/>
                    <a:pt x="56" y="16"/>
                  </a:cubicBezTo>
                  <a:cubicBezTo>
                    <a:pt x="56" y="17"/>
                    <a:pt x="55" y="18"/>
                    <a:pt x="55" y="19"/>
                  </a:cubicBezTo>
                  <a:cubicBezTo>
                    <a:pt x="55" y="21"/>
                    <a:pt x="55" y="22"/>
                    <a:pt x="56" y="22"/>
                  </a:cubicBezTo>
                  <a:cubicBezTo>
                    <a:pt x="56" y="23"/>
                    <a:pt x="57" y="23"/>
                    <a:pt x="58" y="23"/>
                  </a:cubicBezTo>
                  <a:cubicBezTo>
                    <a:pt x="58" y="23"/>
                    <a:pt x="59" y="23"/>
                    <a:pt x="59" y="23"/>
                  </a:cubicBezTo>
                  <a:cubicBezTo>
                    <a:pt x="60" y="23"/>
                    <a:pt x="61" y="22"/>
                    <a:pt x="61" y="22"/>
                  </a:cubicBezTo>
                  <a:cubicBezTo>
                    <a:pt x="63" y="20"/>
                    <a:pt x="64" y="19"/>
                    <a:pt x="66" y="17"/>
                  </a:cubicBezTo>
                  <a:cubicBezTo>
                    <a:pt x="66" y="17"/>
                    <a:pt x="66" y="17"/>
                    <a:pt x="66" y="17"/>
                  </a:cubicBezTo>
                  <a:cubicBezTo>
                    <a:pt x="65" y="19"/>
                    <a:pt x="64" y="21"/>
                    <a:pt x="63" y="23"/>
                  </a:cubicBezTo>
                  <a:cubicBezTo>
                    <a:pt x="62" y="24"/>
                    <a:pt x="61" y="24"/>
                    <a:pt x="61" y="25"/>
                  </a:cubicBezTo>
                  <a:cubicBezTo>
                    <a:pt x="61" y="25"/>
                    <a:pt x="59" y="27"/>
                    <a:pt x="58" y="28"/>
                  </a:cubicBezTo>
                  <a:cubicBezTo>
                    <a:pt x="56" y="29"/>
                    <a:pt x="54" y="30"/>
                    <a:pt x="53" y="32"/>
                  </a:cubicBezTo>
                  <a:cubicBezTo>
                    <a:pt x="53" y="32"/>
                    <a:pt x="52" y="33"/>
                    <a:pt x="52" y="33"/>
                  </a:cubicBezTo>
                  <a:cubicBezTo>
                    <a:pt x="52" y="34"/>
                    <a:pt x="53" y="34"/>
                    <a:pt x="53" y="35"/>
                  </a:cubicBezTo>
                  <a:cubicBezTo>
                    <a:pt x="53" y="35"/>
                    <a:pt x="53" y="35"/>
                    <a:pt x="53" y="35"/>
                  </a:cubicBezTo>
                  <a:cubicBezTo>
                    <a:pt x="54" y="34"/>
                    <a:pt x="54" y="34"/>
                    <a:pt x="54" y="34"/>
                  </a:cubicBezTo>
                  <a:cubicBezTo>
                    <a:pt x="58" y="33"/>
                    <a:pt x="61" y="32"/>
                    <a:pt x="64" y="30"/>
                  </a:cubicBezTo>
                  <a:cubicBezTo>
                    <a:pt x="67" y="29"/>
                    <a:pt x="67" y="29"/>
                    <a:pt x="67" y="29"/>
                  </a:cubicBezTo>
                  <a:cubicBezTo>
                    <a:pt x="67" y="29"/>
                    <a:pt x="67" y="29"/>
                    <a:pt x="67" y="29"/>
                  </a:cubicBezTo>
                  <a:cubicBezTo>
                    <a:pt x="68" y="28"/>
                    <a:pt x="68" y="28"/>
                    <a:pt x="68" y="28"/>
                  </a:cubicBezTo>
                  <a:cubicBezTo>
                    <a:pt x="69" y="28"/>
                    <a:pt x="69" y="28"/>
                    <a:pt x="70" y="28"/>
                  </a:cubicBezTo>
                  <a:cubicBezTo>
                    <a:pt x="72" y="27"/>
                    <a:pt x="75" y="27"/>
                    <a:pt x="77" y="28"/>
                  </a:cubicBezTo>
                  <a:cubicBezTo>
                    <a:pt x="78" y="29"/>
                    <a:pt x="79" y="30"/>
                    <a:pt x="80" y="30"/>
                  </a:cubicBezTo>
                  <a:cubicBezTo>
                    <a:pt x="82" y="30"/>
                    <a:pt x="82" y="30"/>
                    <a:pt x="82" y="30"/>
                  </a:cubicBezTo>
                  <a:cubicBezTo>
                    <a:pt x="83" y="29"/>
                    <a:pt x="84" y="28"/>
                    <a:pt x="85" y="27"/>
                  </a:cubicBezTo>
                  <a:cubicBezTo>
                    <a:pt x="86" y="26"/>
                    <a:pt x="86" y="26"/>
                    <a:pt x="86" y="25"/>
                  </a:cubicBezTo>
                  <a:cubicBezTo>
                    <a:pt x="86" y="24"/>
                    <a:pt x="86" y="23"/>
                    <a:pt x="86" y="23"/>
                  </a:cubicBezTo>
                  <a:cubicBezTo>
                    <a:pt x="86" y="21"/>
                    <a:pt x="86" y="20"/>
                    <a:pt x="85" y="18"/>
                  </a:cubicBezTo>
                  <a:cubicBezTo>
                    <a:pt x="84" y="17"/>
                    <a:pt x="83" y="16"/>
                    <a:pt x="82" y="15"/>
                  </a:cubicBezTo>
                  <a:cubicBezTo>
                    <a:pt x="81" y="15"/>
                    <a:pt x="79" y="15"/>
                    <a:pt x="78" y="15"/>
                  </a:cubicBezTo>
                  <a:cubicBezTo>
                    <a:pt x="76" y="15"/>
                    <a:pt x="74" y="15"/>
                    <a:pt x="73" y="15"/>
                  </a:cubicBezTo>
                  <a:cubicBezTo>
                    <a:pt x="71" y="14"/>
                    <a:pt x="70" y="13"/>
                    <a:pt x="69" y="12"/>
                  </a:cubicBezTo>
                  <a:cubicBezTo>
                    <a:pt x="69" y="12"/>
                    <a:pt x="69" y="12"/>
                    <a:pt x="69" y="12"/>
                  </a:cubicBezTo>
                  <a:cubicBezTo>
                    <a:pt x="71" y="13"/>
                    <a:pt x="72" y="13"/>
                    <a:pt x="73" y="13"/>
                  </a:cubicBezTo>
                  <a:cubicBezTo>
                    <a:pt x="75" y="14"/>
                    <a:pt x="76" y="13"/>
                    <a:pt x="77" y="13"/>
                  </a:cubicBezTo>
                  <a:cubicBezTo>
                    <a:pt x="78" y="13"/>
                    <a:pt x="79" y="13"/>
                    <a:pt x="80" y="13"/>
                  </a:cubicBezTo>
                  <a:cubicBezTo>
                    <a:pt x="81" y="13"/>
                    <a:pt x="82" y="13"/>
                    <a:pt x="83" y="13"/>
                  </a:cubicBezTo>
                  <a:cubicBezTo>
                    <a:pt x="84" y="13"/>
                    <a:pt x="85" y="14"/>
                    <a:pt x="86" y="15"/>
                  </a:cubicBezTo>
                  <a:cubicBezTo>
                    <a:pt x="86" y="16"/>
                    <a:pt x="87" y="16"/>
                    <a:pt x="87" y="17"/>
                  </a:cubicBezTo>
                  <a:cubicBezTo>
                    <a:pt x="88" y="19"/>
                    <a:pt x="88" y="21"/>
                    <a:pt x="89" y="22"/>
                  </a:cubicBezTo>
                  <a:cubicBezTo>
                    <a:pt x="89" y="23"/>
                    <a:pt x="89" y="24"/>
                    <a:pt x="88" y="25"/>
                  </a:cubicBezTo>
                  <a:cubicBezTo>
                    <a:pt x="88" y="27"/>
                    <a:pt x="87" y="27"/>
                    <a:pt x="87" y="28"/>
                  </a:cubicBezTo>
                  <a:cubicBezTo>
                    <a:pt x="85" y="29"/>
                    <a:pt x="84" y="30"/>
                    <a:pt x="82" y="31"/>
                  </a:cubicBezTo>
                  <a:cubicBezTo>
                    <a:pt x="82" y="31"/>
                    <a:pt x="81" y="31"/>
                    <a:pt x="81" y="31"/>
                  </a:cubicBezTo>
                  <a:cubicBezTo>
                    <a:pt x="81" y="32"/>
                    <a:pt x="82" y="32"/>
                    <a:pt x="82" y="33"/>
                  </a:cubicBezTo>
                  <a:cubicBezTo>
                    <a:pt x="83" y="33"/>
                    <a:pt x="83" y="34"/>
                    <a:pt x="84" y="35"/>
                  </a:cubicBezTo>
                  <a:cubicBezTo>
                    <a:pt x="84" y="36"/>
                    <a:pt x="85" y="36"/>
                    <a:pt x="85" y="37"/>
                  </a:cubicBezTo>
                  <a:cubicBezTo>
                    <a:pt x="87" y="39"/>
                    <a:pt x="91" y="40"/>
                    <a:pt x="94" y="42"/>
                  </a:cubicBezTo>
                  <a:cubicBezTo>
                    <a:pt x="96" y="43"/>
                    <a:pt x="97" y="44"/>
                    <a:pt x="99" y="45"/>
                  </a:cubicBezTo>
                  <a:cubicBezTo>
                    <a:pt x="100" y="46"/>
                    <a:pt x="102" y="47"/>
                    <a:pt x="103" y="47"/>
                  </a:cubicBezTo>
                  <a:cubicBezTo>
                    <a:pt x="103" y="47"/>
                    <a:pt x="104" y="48"/>
                    <a:pt x="104" y="48"/>
                  </a:cubicBezTo>
                  <a:cubicBezTo>
                    <a:pt x="105" y="47"/>
                    <a:pt x="106" y="47"/>
                    <a:pt x="107" y="46"/>
                  </a:cubicBezTo>
                  <a:cubicBezTo>
                    <a:pt x="108" y="46"/>
                    <a:pt x="108" y="44"/>
                    <a:pt x="109" y="43"/>
                  </a:cubicBezTo>
                  <a:cubicBezTo>
                    <a:pt x="109" y="43"/>
                    <a:pt x="109" y="42"/>
                    <a:pt x="109" y="42"/>
                  </a:cubicBezTo>
                  <a:cubicBezTo>
                    <a:pt x="108" y="41"/>
                    <a:pt x="107" y="40"/>
                    <a:pt x="106" y="39"/>
                  </a:cubicBezTo>
                  <a:cubicBezTo>
                    <a:pt x="105" y="38"/>
                    <a:pt x="104" y="37"/>
                    <a:pt x="104" y="36"/>
                  </a:cubicBezTo>
                  <a:cubicBezTo>
                    <a:pt x="104" y="36"/>
                    <a:pt x="104" y="36"/>
                    <a:pt x="104" y="36"/>
                  </a:cubicBezTo>
                  <a:cubicBezTo>
                    <a:pt x="104" y="36"/>
                    <a:pt x="104" y="36"/>
                    <a:pt x="104" y="36"/>
                  </a:cubicBezTo>
                  <a:cubicBezTo>
                    <a:pt x="104" y="36"/>
                    <a:pt x="104" y="36"/>
                    <a:pt x="104" y="36"/>
                  </a:cubicBezTo>
                  <a:cubicBezTo>
                    <a:pt x="105" y="37"/>
                    <a:pt x="106" y="38"/>
                    <a:pt x="107" y="38"/>
                  </a:cubicBezTo>
                  <a:cubicBezTo>
                    <a:pt x="107" y="39"/>
                    <a:pt x="108" y="40"/>
                    <a:pt x="109" y="40"/>
                  </a:cubicBezTo>
                  <a:cubicBezTo>
                    <a:pt x="111" y="41"/>
                    <a:pt x="113" y="42"/>
                    <a:pt x="115" y="43"/>
                  </a:cubicBezTo>
                  <a:cubicBezTo>
                    <a:pt x="115" y="43"/>
                    <a:pt x="116" y="43"/>
                    <a:pt x="116" y="43"/>
                  </a:cubicBezTo>
                  <a:cubicBezTo>
                    <a:pt x="116" y="43"/>
                    <a:pt x="116" y="43"/>
                    <a:pt x="116" y="43"/>
                  </a:cubicBezTo>
                  <a:cubicBezTo>
                    <a:pt x="116" y="43"/>
                    <a:pt x="116" y="43"/>
                    <a:pt x="116" y="43"/>
                  </a:cubicBezTo>
                  <a:cubicBezTo>
                    <a:pt x="116" y="43"/>
                    <a:pt x="115" y="43"/>
                    <a:pt x="115" y="43"/>
                  </a:cubicBezTo>
                  <a:cubicBezTo>
                    <a:pt x="114" y="44"/>
                    <a:pt x="112" y="44"/>
                    <a:pt x="111" y="45"/>
                  </a:cubicBezTo>
                  <a:cubicBezTo>
                    <a:pt x="111" y="46"/>
                    <a:pt x="110" y="47"/>
                    <a:pt x="110" y="47"/>
                  </a:cubicBezTo>
                  <a:cubicBezTo>
                    <a:pt x="110" y="48"/>
                    <a:pt x="110" y="48"/>
                    <a:pt x="110" y="48"/>
                  </a:cubicBezTo>
                  <a:cubicBezTo>
                    <a:pt x="110" y="48"/>
                    <a:pt x="110" y="48"/>
                    <a:pt x="110" y="48"/>
                  </a:cubicBezTo>
                  <a:cubicBezTo>
                    <a:pt x="110" y="48"/>
                    <a:pt x="110" y="48"/>
                    <a:pt x="111" y="49"/>
                  </a:cubicBezTo>
                  <a:cubicBezTo>
                    <a:pt x="112" y="49"/>
                    <a:pt x="113" y="49"/>
                    <a:pt x="114" y="50"/>
                  </a:cubicBezTo>
                  <a:cubicBezTo>
                    <a:pt x="115" y="51"/>
                    <a:pt x="117" y="53"/>
                    <a:pt x="117" y="55"/>
                  </a:cubicBezTo>
                  <a:cubicBezTo>
                    <a:pt x="118" y="57"/>
                    <a:pt x="117" y="59"/>
                    <a:pt x="116" y="61"/>
                  </a:cubicBezTo>
                  <a:cubicBezTo>
                    <a:pt x="116" y="62"/>
                    <a:pt x="116" y="63"/>
                    <a:pt x="115" y="64"/>
                  </a:cubicBezTo>
                  <a:cubicBezTo>
                    <a:pt x="115" y="64"/>
                    <a:pt x="115" y="65"/>
                    <a:pt x="115" y="66"/>
                  </a:cubicBezTo>
                  <a:cubicBezTo>
                    <a:pt x="114" y="67"/>
                    <a:pt x="114" y="68"/>
                    <a:pt x="115" y="68"/>
                  </a:cubicBezTo>
                  <a:cubicBezTo>
                    <a:pt x="115" y="68"/>
                    <a:pt x="115" y="67"/>
                    <a:pt x="116" y="66"/>
                  </a:cubicBezTo>
                  <a:cubicBezTo>
                    <a:pt x="117" y="65"/>
                    <a:pt x="117" y="64"/>
                    <a:pt x="118" y="63"/>
                  </a:cubicBezTo>
                  <a:cubicBezTo>
                    <a:pt x="119" y="62"/>
                    <a:pt x="121" y="62"/>
                    <a:pt x="122" y="61"/>
                  </a:cubicBezTo>
                  <a:cubicBezTo>
                    <a:pt x="125" y="61"/>
                    <a:pt x="127" y="61"/>
                    <a:pt x="129" y="62"/>
                  </a:cubicBezTo>
                  <a:cubicBezTo>
                    <a:pt x="129" y="63"/>
                    <a:pt x="129" y="63"/>
                    <a:pt x="129" y="63"/>
                  </a:cubicBezTo>
                  <a:cubicBezTo>
                    <a:pt x="127" y="62"/>
                    <a:pt x="125" y="62"/>
                    <a:pt x="123" y="63"/>
                  </a:cubicBezTo>
                  <a:cubicBezTo>
                    <a:pt x="121" y="64"/>
                    <a:pt x="119" y="66"/>
                    <a:pt x="118" y="68"/>
                  </a:cubicBezTo>
                  <a:cubicBezTo>
                    <a:pt x="116" y="70"/>
                    <a:pt x="113" y="72"/>
                    <a:pt x="113" y="72"/>
                  </a:cubicBezTo>
                  <a:cubicBezTo>
                    <a:pt x="111" y="73"/>
                    <a:pt x="108" y="73"/>
                    <a:pt x="106" y="73"/>
                  </a:cubicBezTo>
                  <a:cubicBezTo>
                    <a:pt x="106" y="73"/>
                    <a:pt x="106" y="73"/>
                    <a:pt x="106" y="73"/>
                  </a:cubicBezTo>
                  <a:cubicBezTo>
                    <a:pt x="108" y="72"/>
                    <a:pt x="111" y="71"/>
                    <a:pt x="112" y="70"/>
                  </a:cubicBezTo>
                  <a:cubicBezTo>
                    <a:pt x="113" y="70"/>
                    <a:pt x="113" y="69"/>
                    <a:pt x="114" y="69"/>
                  </a:cubicBezTo>
                  <a:cubicBezTo>
                    <a:pt x="114" y="66"/>
                    <a:pt x="114" y="63"/>
                    <a:pt x="115" y="61"/>
                  </a:cubicBezTo>
                  <a:cubicBezTo>
                    <a:pt x="117" y="58"/>
                    <a:pt x="116" y="54"/>
                    <a:pt x="113" y="51"/>
                  </a:cubicBezTo>
                  <a:cubicBezTo>
                    <a:pt x="112" y="51"/>
                    <a:pt x="111" y="50"/>
                    <a:pt x="110" y="50"/>
                  </a:cubicBezTo>
                  <a:cubicBezTo>
                    <a:pt x="110" y="50"/>
                    <a:pt x="109" y="50"/>
                    <a:pt x="108" y="50"/>
                  </a:cubicBezTo>
                  <a:cubicBezTo>
                    <a:pt x="106" y="50"/>
                    <a:pt x="104" y="50"/>
                    <a:pt x="102" y="49"/>
                  </a:cubicBezTo>
                  <a:cubicBezTo>
                    <a:pt x="102" y="49"/>
                    <a:pt x="102" y="49"/>
                    <a:pt x="102" y="49"/>
                  </a:cubicBezTo>
                  <a:cubicBezTo>
                    <a:pt x="101" y="49"/>
                    <a:pt x="101" y="49"/>
                    <a:pt x="100" y="48"/>
                  </a:cubicBezTo>
                  <a:cubicBezTo>
                    <a:pt x="98" y="47"/>
                    <a:pt x="95" y="45"/>
                    <a:pt x="93" y="44"/>
                  </a:cubicBezTo>
                  <a:cubicBezTo>
                    <a:pt x="91" y="43"/>
                    <a:pt x="90" y="42"/>
                    <a:pt x="88" y="42"/>
                  </a:cubicBezTo>
                  <a:cubicBezTo>
                    <a:pt x="86" y="41"/>
                    <a:pt x="85" y="40"/>
                    <a:pt x="83" y="39"/>
                  </a:cubicBezTo>
                  <a:cubicBezTo>
                    <a:pt x="82" y="38"/>
                    <a:pt x="82" y="38"/>
                    <a:pt x="81" y="37"/>
                  </a:cubicBezTo>
                  <a:cubicBezTo>
                    <a:pt x="81" y="36"/>
                    <a:pt x="80" y="35"/>
                    <a:pt x="80" y="34"/>
                  </a:cubicBezTo>
                  <a:cubicBezTo>
                    <a:pt x="79" y="33"/>
                    <a:pt x="77" y="32"/>
                    <a:pt x="76" y="31"/>
                  </a:cubicBezTo>
                  <a:cubicBezTo>
                    <a:pt x="74" y="31"/>
                    <a:pt x="72" y="31"/>
                    <a:pt x="71" y="31"/>
                  </a:cubicBezTo>
                  <a:cubicBezTo>
                    <a:pt x="69" y="31"/>
                    <a:pt x="67" y="32"/>
                    <a:pt x="66" y="33"/>
                  </a:cubicBezTo>
                  <a:cubicBezTo>
                    <a:pt x="62" y="35"/>
                    <a:pt x="59" y="36"/>
                    <a:pt x="56" y="37"/>
                  </a:cubicBezTo>
                  <a:cubicBezTo>
                    <a:pt x="53" y="38"/>
                    <a:pt x="53" y="38"/>
                    <a:pt x="53" y="38"/>
                  </a:cubicBezTo>
                  <a:cubicBezTo>
                    <a:pt x="52" y="39"/>
                    <a:pt x="51" y="39"/>
                    <a:pt x="51" y="39"/>
                  </a:cubicBezTo>
                  <a:cubicBezTo>
                    <a:pt x="49" y="40"/>
                    <a:pt x="49" y="42"/>
                    <a:pt x="49" y="44"/>
                  </a:cubicBezTo>
                  <a:cubicBezTo>
                    <a:pt x="49" y="47"/>
                    <a:pt x="50" y="51"/>
                    <a:pt x="52" y="54"/>
                  </a:cubicBezTo>
                  <a:cubicBezTo>
                    <a:pt x="52" y="56"/>
                    <a:pt x="52" y="58"/>
                    <a:pt x="51" y="60"/>
                  </a:cubicBezTo>
                  <a:cubicBezTo>
                    <a:pt x="51" y="61"/>
                    <a:pt x="51" y="61"/>
                    <a:pt x="51" y="62"/>
                  </a:cubicBezTo>
                  <a:cubicBezTo>
                    <a:pt x="51" y="63"/>
                    <a:pt x="51" y="64"/>
                    <a:pt x="52" y="65"/>
                  </a:cubicBezTo>
                  <a:cubicBezTo>
                    <a:pt x="53" y="66"/>
                    <a:pt x="54" y="68"/>
                    <a:pt x="55" y="69"/>
                  </a:cubicBezTo>
                  <a:cubicBezTo>
                    <a:pt x="55" y="70"/>
                    <a:pt x="55" y="71"/>
                    <a:pt x="55" y="72"/>
                  </a:cubicBezTo>
                  <a:cubicBezTo>
                    <a:pt x="55" y="73"/>
                    <a:pt x="54" y="74"/>
                    <a:pt x="53" y="74"/>
                  </a:cubicBezTo>
                  <a:cubicBezTo>
                    <a:pt x="52" y="75"/>
                    <a:pt x="51" y="75"/>
                    <a:pt x="50" y="75"/>
                  </a:cubicBezTo>
                  <a:cubicBezTo>
                    <a:pt x="49" y="75"/>
                    <a:pt x="48" y="75"/>
                    <a:pt x="48" y="74"/>
                  </a:cubicBezTo>
                  <a:cubicBezTo>
                    <a:pt x="46" y="73"/>
                    <a:pt x="45" y="71"/>
                    <a:pt x="44" y="70"/>
                  </a:cubicBezTo>
                  <a:cubicBezTo>
                    <a:pt x="43" y="68"/>
                    <a:pt x="43" y="67"/>
                    <a:pt x="42" y="65"/>
                  </a:cubicBezTo>
                  <a:cubicBezTo>
                    <a:pt x="41" y="64"/>
                    <a:pt x="40" y="62"/>
                    <a:pt x="38" y="61"/>
                  </a:cubicBezTo>
                  <a:cubicBezTo>
                    <a:pt x="36" y="61"/>
                    <a:pt x="35" y="61"/>
                    <a:pt x="33" y="61"/>
                  </a:cubicBezTo>
                  <a:cubicBezTo>
                    <a:pt x="31" y="62"/>
                    <a:pt x="29" y="62"/>
                    <a:pt x="28" y="63"/>
                  </a:cubicBezTo>
                  <a:cubicBezTo>
                    <a:pt x="26" y="64"/>
                    <a:pt x="25" y="65"/>
                    <a:pt x="24" y="67"/>
                  </a:cubicBezTo>
                  <a:cubicBezTo>
                    <a:pt x="23" y="69"/>
                    <a:pt x="23" y="70"/>
                    <a:pt x="22" y="72"/>
                  </a:cubicBezTo>
                  <a:cubicBezTo>
                    <a:pt x="21" y="72"/>
                    <a:pt x="21" y="72"/>
                    <a:pt x="21" y="72"/>
                  </a:cubicBezTo>
                  <a:cubicBezTo>
                    <a:pt x="22" y="70"/>
                    <a:pt x="23" y="68"/>
                    <a:pt x="24" y="67"/>
                  </a:cubicBezTo>
                  <a:cubicBezTo>
                    <a:pt x="24" y="65"/>
                    <a:pt x="25" y="63"/>
                    <a:pt x="27" y="62"/>
                  </a:cubicBezTo>
                  <a:cubicBezTo>
                    <a:pt x="29" y="61"/>
                    <a:pt x="31" y="61"/>
                    <a:pt x="32" y="60"/>
                  </a:cubicBezTo>
                  <a:cubicBezTo>
                    <a:pt x="33" y="60"/>
                    <a:pt x="34" y="60"/>
                    <a:pt x="35" y="59"/>
                  </a:cubicBezTo>
                  <a:cubicBezTo>
                    <a:pt x="36" y="59"/>
                    <a:pt x="38" y="59"/>
                    <a:pt x="39" y="60"/>
                  </a:cubicBezTo>
                  <a:cubicBezTo>
                    <a:pt x="40" y="60"/>
                    <a:pt x="41" y="61"/>
                    <a:pt x="41" y="62"/>
                  </a:cubicBezTo>
                  <a:cubicBezTo>
                    <a:pt x="42" y="63"/>
                    <a:pt x="43" y="63"/>
                    <a:pt x="43" y="64"/>
                  </a:cubicBezTo>
                  <a:cubicBezTo>
                    <a:pt x="44" y="66"/>
                    <a:pt x="45" y="67"/>
                    <a:pt x="46" y="69"/>
                  </a:cubicBezTo>
                  <a:cubicBezTo>
                    <a:pt x="47" y="70"/>
                    <a:pt x="48" y="72"/>
                    <a:pt x="49" y="72"/>
                  </a:cubicBezTo>
                  <a:cubicBezTo>
                    <a:pt x="50" y="73"/>
                    <a:pt x="50" y="73"/>
                    <a:pt x="50" y="73"/>
                  </a:cubicBezTo>
                  <a:cubicBezTo>
                    <a:pt x="51" y="73"/>
                    <a:pt x="51" y="73"/>
                    <a:pt x="51" y="73"/>
                  </a:cubicBezTo>
                  <a:cubicBezTo>
                    <a:pt x="52" y="72"/>
                    <a:pt x="52" y="72"/>
                    <a:pt x="52" y="72"/>
                  </a:cubicBezTo>
                  <a:cubicBezTo>
                    <a:pt x="52" y="72"/>
                    <a:pt x="52" y="72"/>
                    <a:pt x="52" y="72"/>
                  </a:cubicBezTo>
                  <a:cubicBezTo>
                    <a:pt x="52" y="72"/>
                    <a:pt x="52" y="72"/>
                    <a:pt x="52" y="71"/>
                  </a:cubicBezTo>
                  <a:cubicBezTo>
                    <a:pt x="52" y="71"/>
                    <a:pt x="52" y="71"/>
                    <a:pt x="52" y="70"/>
                  </a:cubicBezTo>
                  <a:cubicBezTo>
                    <a:pt x="52" y="69"/>
                    <a:pt x="52" y="69"/>
                    <a:pt x="51" y="68"/>
                  </a:cubicBezTo>
                  <a:cubicBezTo>
                    <a:pt x="51" y="68"/>
                    <a:pt x="51" y="68"/>
                    <a:pt x="51" y="67"/>
                  </a:cubicBezTo>
                  <a:cubicBezTo>
                    <a:pt x="50" y="66"/>
                    <a:pt x="50" y="66"/>
                    <a:pt x="50" y="66"/>
                  </a:cubicBezTo>
                  <a:cubicBezTo>
                    <a:pt x="49" y="65"/>
                    <a:pt x="48" y="64"/>
                    <a:pt x="48" y="63"/>
                  </a:cubicBezTo>
                  <a:cubicBezTo>
                    <a:pt x="48" y="62"/>
                    <a:pt x="48" y="61"/>
                    <a:pt x="48" y="60"/>
                  </a:cubicBezTo>
                  <a:cubicBezTo>
                    <a:pt x="48" y="60"/>
                    <a:pt x="48" y="59"/>
                    <a:pt x="49" y="59"/>
                  </a:cubicBezTo>
                  <a:cubicBezTo>
                    <a:pt x="49" y="58"/>
                    <a:pt x="49" y="58"/>
                    <a:pt x="49" y="57"/>
                  </a:cubicBezTo>
                  <a:cubicBezTo>
                    <a:pt x="49" y="56"/>
                    <a:pt x="49" y="56"/>
                    <a:pt x="49" y="55"/>
                  </a:cubicBezTo>
                  <a:cubicBezTo>
                    <a:pt x="48" y="54"/>
                    <a:pt x="48" y="53"/>
                    <a:pt x="47" y="51"/>
                  </a:cubicBezTo>
                  <a:cubicBezTo>
                    <a:pt x="46" y="51"/>
                    <a:pt x="44" y="51"/>
                    <a:pt x="43" y="50"/>
                  </a:cubicBezTo>
                  <a:cubicBezTo>
                    <a:pt x="44" y="50"/>
                    <a:pt x="45" y="50"/>
                    <a:pt x="47" y="49"/>
                  </a:cubicBezTo>
                  <a:cubicBezTo>
                    <a:pt x="46" y="48"/>
                    <a:pt x="46" y="46"/>
                    <a:pt x="46" y="44"/>
                  </a:cubicBezTo>
                  <a:cubicBezTo>
                    <a:pt x="46" y="43"/>
                    <a:pt x="46" y="42"/>
                    <a:pt x="46" y="40"/>
                  </a:cubicBezTo>
                  <a:cubicBezTo>
                    <a:pt x="47" y="39"/>
                    <a:pt x="48" y="38"/>
                    <a:pt x="49" y="37"/>
                  </a:cubicBezTo>
                  <a:cubicBezTo>
                    <a:pt x="49" y="36"/>
                    <a:pt x="50" y="36"/>
                    <a:pt x="50" y="36"/>
                  </a:cubicBezTo>
                  <a:cubicBezTo>
                    <a:pt x="51" y="35"/>
                    <a:pt x="51" y="35"/>
                    <a:pt x="51" y="35"/>
                  </a:cubicBezTo>
                  <a:cubicBezTo>
                    <a:pt x="52" y="35"/>
                    <a:pt x="52" y="35"/>
                    <a:pt x="52" y="35"/>
                  </a:cubicBezTo>
                  <a:cubicBezTo>
                    <a:pt x="51" y="35"/>
                    <a:pt x="51" y="34"/>
                    <a:pt x="51" y="33"/>
                  </a:cubicBezTo>
                  <a:cubicBezTo>
                    <a:pt x="51" y="32"/>
                    <a:pt x="51" y="31"/>
                    <a:pt x="51" y="31"/>
                  </a:cubicBezTo>
                  <a:cubicBezTo>
                    <a:pt x="53" y="28"/>
                    <a:pt x="55" y="27"/>
                    <a:pt x="57" y="26"/>
                  </a:cubicBezTo>
                  <a:cubicBezTo>
                    <a:pt x="57" y="26"/>
                    <a:pt x="57" y="25"/>
                    <a:pt x="57" y="25"/>
                  </a:cubicBezTo>
                  <a:cubicBezTo>
                    <a:pt x="56" y="25"/>
                    <a:pt x="56" y="25"/>
                    <a:pt x="56" y="25"/>
                  </a:cubicBezTo>
                  <a:cubicBezTo>
                    <a:pt x="54" y="25"/>
                    <a:pt x="52" y="25"/>
                    <a:pt x="51" y="25"/>
                  </a:cubicBezTo>
                  <a:cubicBezTo>
                    <a:pt x="49" y="25"/>
                    <a:pt x="47" y="26"/>
                    <a:pt x="45" y="26"/>
                  </a:cubicBezTo>
                  <a:cubicBezTo>
                    <a:pt x="42" y="27"/>
                    <a:pt x="39" y="29"/>
                    <a:pt x="35" y="31"/>
                  </a:cubicBezTo>
                  <a:close/>
                  <a:moveTo>
                    <a:pt x="25" y="101"/>
                  </a:moveTo>
                  <a:cubicBezTo>
                    <a:pt x="23" y="101"/>
                    <a:pt x="22" y="100"/>
                    <a:pt x="21" y="100"/>
                  </a:cubicBezTo>
                  <a:cubicBezTo>
                    <a:pt x="19" y="100"/>
                    <a:pt x="18" y="100"/>
                    <a:pt x="17" y="100"/>
                  </a:cubicBezTo>
                  <a:cubicBezTo>
                    <a:pt x="15" y="100"/>
                    <a:pt x="14" y="101"/>
                    <a:pt x="12" y="100"/>
                  </a:cubicBezTo>
                  <a:cubicBezTo>
                    <a:pt x="11" y="100"/>
                    <a:pt x="9" y="100"/>
                    <a:pt x="8" y="99"/>
                  </a:cubicBezTo>
                  <a:cubicBezTo>
                    <a:pt x="9" y="99"/>
                    <a:pt x="9" y="99"/>
                    <a:pt x="9" y="99"/>
                  </a:cubicBezTo>
                  <a:cubicBezTo>
                    <a:pt x="10" y="99"/>
                    <a:pt x="11" y="99"/>
                    <a:pt x="12" y="99"/>
                  </a:cubicBezTo>
                  <a:cubicBezTo>
                    <a:pt x="14" y="98"/>
                    <a:pt x="15" y="98"/>
                    <a:pt x="17" y="98"/>
                  </a:cubicBezTo>
                  <a:cubicBezTo>
                    <a:pt x="18" y="98"/>
                    <a:pt x="20" y="98"/>
                    <a:pt x="21" y="99"/>
                  </a:cubicBezTo>
                  <a:cubicBezTo>
                    <a:pt x="23" y="99"/>
                    <a:pt x="24" y="100"/>
                    <a:pt x="25" y="100"/>
                  </a:cubicBezTo>
                  <a:lnTo>
                    <a:pt x="25" y="101"/>
                  </a:lnTo>
                  <a:close/>
                  <a:moveTo>
                    <a:pt x="114" y="103"/>
                  </a:moveTo>
                  <a:cubicBezTo>
                    <a:pt x="112" y="103"/>
                    <a:pt x="110" y="103"/>
                    <a:pt x="108" y="104"/>
                  </a:cubicBezTo>
                  <a:cubicBezTo>
                    <a:pt x="106" y="104"/>
                    <a:pt x="105" y="104"/>
                    <a:pt x="104" y="105"/>
                  </a:cubicBezTo>
                  <a:cubicBezTo>
                    <a:pt x="104" y="105"/>
                    <a:pt x="104" y="105"/>
                    <a:pt x="103" y="106"/>
                  </a:cubicBezTo>
                  <a:cubicBezTo>
                    <a:pt x="103" y="106"/>
                    <a:pt x="103" y="107"/>
                    <a:pt x="102" y="107"/>
                  </a:cubicBezTo>
                  <a:cubicBezTo>
                    <a:pt x="101" y="109"/>
                    <a:pt x="99" y="111"/>
                    <a:pt x="97" y="112"/>
                  </a:cubicBezTo>
                  <a:cubicBezTo>
                    <a:pt x="98" y="117"/>
                    <a:pt x="99" y="122"/>
                    <a:pt x="99" y="126"/>
                  </a:cubicBezTo>
                  <a:cubicBezTo>
                    <a:pt x="99" y="126"/>
                    <a:pt x="99" y="126"/>
                    <a:pt x="99" y="126"/>
                  </a:cubicBezTo>
                  <a:cubicBezTo>
                    <a:pt x="98" y="125"/>
                    <a:pt x="98" y="124"/>
                    <a:pt x="98" y="123"/>
                  </a:cubicBezTo>
                  <a:cubicBezTo>
                    <a:pt x="97" y="122"/>
                    <a:pt x="97" y="120"/>
                    <a:pt x="97" y="119"/>
                  </a:cubicBezTo>
                  <a:cubicBezTo>
                    <a:pt x="96" y="118"/>
                    <a:pt x="96" y="117"/>
                    <a:pt x="96" y="116"/>
                  </a:cubicBezTo>
                  <a:cubicBezTo>
                    <a:pt x="96" y="115"/>
                    <a:pt x="96" y="114"/>
                    <a:pt x="95" y="114"/>
                  </a:cubicBezTo>
                  <a:cubicBezTo>
                    <a:pt x="93" y="114"/>
                    <a:pt x="91" y="115"/>
                    <a:pt x="90" y="116"/>
                  </a:cubicBezTo>
                  <a:cubicBezTo>
                    <a:pt x="89" y="116"/>
                    <a:pt x="88" y="116"/>
                    <a:pt x="88" y="117"/>
                  </a:cubicBezTo>
                  <a:cubicBezTo>
                    <a:pt x="88" y="117"/>
                    <a:pt x="88" y="117"/>
                    <a:pt x="88" y="117"/>
                  </a:cubicBezTo>
                  <a:cubicBezTo>
                    <a:pt x="88" y="117"/>
                    <a:pt x="88" y="117"/>
                    <a:pt x="88" y="117"/>
                  </a:cubicBezTo>
                  <a:cubicBezTo>
                    <a:pt x="88" y="117"/>
                    <a:pt x="88" y="117"/>
                    <a:pt x="88" y="117"/>
                  </a:cubicBezTo>
                  <a:cubicBezTo>
                    <a:pt x="87" y="117"/>
                    <a:pt x="87" y="117"/>
                    <a:pt x="87" y="117"/>
                  </a:cubicBezTo>
                  <a:cubicBezTo>
                    <a:pt x="87" y="117"/>
                    <a:pt x="87" y="117"/>
                    <a:pt x="87" y="117"/>
                  </a:cubicBezTo>
                  <a:cubicBezTo>
                    <a:pt x="87" y="117"/>
                    <a:pt x="87" y="117"/>
                    <a:pt x="87" y="117"/>
                  </a:cubicBezTo>
                  <a:cubicBezTo>
                    <a:pt x="86" y="117"/>
                    <a:pt x="86" y="117"/>
                    <a:pt x="86" y="117"/>
                  </a:cubicBezTo>
                  <a:cubicBezTo>
                    <a:pt x="86" y="116"/>
                    <a:pt x="85" y="116"/>
                    <a:pt x="85" y="116"/>
                  </a:cubicBezTo>
                  <a:cubicBezTo>
                    <a:pt x="84" y="115"/>
                    <a:pt x="82" y="115"/>
                    <a:pt x="81" y="114"/>
                  </a:cubicBezTo>
                  <a:cubicBezTo>
                    <a:pt x="80" y="113"/>
                    <a:pt x="78" y="112"/>
                    <a:pt x="78" y="112"/>
                  </a:cubicBezTo>
                  <a:cubicBezTo>
                    <a:pt x="76" y="111"/>
                    <a:pt x="73" y="111"/>
                    <a:pt x="71" y="112"/>
                  </a:cubicBezTo>
                  <a:cubicBezTo>
                    <a:pt x="69" y="112"/>
                    <a:pt x="67" y="112"/>
                    <a:pt x="64" y="113"/>
                  </a:cubicBezTo>
                  <a:cubicBezTo>
                    <a:pt x="66" y="112"/>
                    <a:pt x="69" y="112"/>
                    <a:pt x="71" y="111"/>
                  </a:cubicBezTo>
                  <a:cubicBezTo>
                    <a:pt x="73" y="111"/>
                    <a:pt x="75" y="111"/>
                    <a:pt x="76" y="110"/>
                  </a:cubicBezTo>
                  <a:cubicBezTo>
                    <a:pt x="73" y="108"/>
                    <a:pt x="70" y="107"/>
                    <a:pt x="66" y="106"/>
                  </a:cubicBezTo>
                  <a:cubicBezTo>
                    <a:pt x="72" y="106"/>
                    <a:pt x="81" y="112"/>
                    <a:pt x="82" y="113"/>
                  </a:cubicBezTo>
                  <a:cubicBezTo>
                    <a:pt x="83" y="113"/>
                    <a:pt x="84" y="114"/>
                    <a:pt x="86" y="115"/>
                  </a:cubicBezTo>
                  <a:cubicBezTo>
                    <a:pt x="86" y="115"/>
                    <a:pt x="86" y="115"/>
                    <a:pt x="86" y="115"/>
                  </a:cubicBezTo>
                  <a:cubicBezTo>
                    <a:pt x="87" y="115"/>
                    <a:pt x="87" y="115"/>
                    <a:pt x="87" y="115"/>
                  </a:cubicBezTo>
                  <a:cubicBezTo>
                    <a:pt x="87" y="115"/>
                    <a:pt x="87" y="115"/>
                    <a:pt x="87" y="115"/>
                  </a:cubicBezTo>
                  <a:cubicBezTo>
                    <a:pt x="87" y="115"/>
                    <a:pt x="87" y="115"/>
                    <a:pt x="87" y="115"/>
                  </a:cubicBezTo>
                  <a:cubicBezTo>
                    <a:pt x="87" y="115"/>
                    <a:pt x="88" y="114"/>
                    <a:pt x="89" y="114"/>
                  </a:cubicBezTo>
                  <a:cubicBezTo>
                    <a:pt x="91" y="113"/>
                    <a:pt x="93" y="112"/>
                    <a:pt x="95" y="111"/>
                  </a:cubicBezTo>
                  <a:cubicBezTo>
                    <a:pt x="95" y="111"/>
                    <a:pt x="95" y="111"/>
                    <a:pt x="95" y="111"/>
                  </a:cubicBezTo>
                  <a:cubicBezTo>
                    <a:pt x="96" y="110"/>
                    <a:pt x="96" y="110"/>
                    <a:pt x="96" y="110"/>
                  </a:cubicBezTo>
                  <a:cubicBezTo>
                    <a:pt x="97" y="109"/>
                    <a:pt x="99" y="107"/>
                    <a:pt x="100" y="106"/>
                  </a:cubicBezTo>
                  <a:cubicBezTo>
                    <a:pt x="101" y="105"/>
                    <a:pt x="101" y="105"/>
                    <a:pt x="101" y="105"/>
                  </a:cubicBezTo>
                  <a:cubicBezTo>
                    <a:pt x="102" y="104"/>
                    <a:pt x="102" y="104"/>
                    <a:pt x="102" y="104"/>
                  </a:cubicBezTo>
                  <a:cubicBezTo>
                    <a:pt x="102" y="104"/>
                    <a:pt x="102" y="104"/>
                    <a:pt x="102" y="104"/>
                  </a:cubicBezTo>
                  <a:cubicBezTo>
                    <a:pt x="102" y="103"/>
                    <a:pt x="103" y="103"/>
                    <a:pt x="103" y="103"/>
                  </a:cubicBezTo>
                  <a:cubicBezTo>
                    <a:pt x="103" y="103"/>
                    <a:pt x="104" y="103"/>
                    <a:pt x="104" y="103"/>
                  </a:cubicBezTo>
                  <a:cubicBezTo>
                    <a:pt x="102" y="101"/>
                    <a:pt x="100" y="100"/>
                    <a:pt x="98" y="99"/>
                  </a:cubicBezTo>
                  <a:cubicBezTo>
                    <a:pt x="95" y="98"/>
                    <a:pt x="92" y="97"/>
                    <a:pt x="89" y="96"/>
                  </a:cubicBezTo>
                  <a:cubicBezTo>
                    <a:pt x="88" y="96"/>
                    <a:pt x="88" y="96"/>
                    <a:pt x="87" y="96"/>
                  </a:cubicBezTo>
                  <a:cubicBezTo>
                    <a:pt x="86" y="96"/>
                    <a:pt x="85" y="95"/>
                    <a:pt x="84" y="95"/>
                  </a:cubicBezTo>
                  <a:cubicBezTo>
                    <a:pt x="83" y="95"/>
                    <a:pt x="82" y="94"/>
                    <a:pt x="80" y="94"/>
                  </a:cubicBezTo>
                  <a:cubicBezTo>
                    <a:pt x="80" y="94"/>
                    <a:pt x="80" y="94"/>
                    <a:pt x="80" y="95"/>
                  </a:cubicBezTo>
                  <a:cubicBezTo>
                    <a:pt x="81" y="96"/>
                    <a:pt x="81" y="97"/>
                    <a:pt x="81" y="98"/>
                  </a:cubicBezTo>
                  <a:cubicBezTo>
                    <a:pt x="83" y="101"/>
                    <a:pt x="84" y="102"/>
                    <a:pt x="87" y="104"/>
                  </a:cubicBezTo>
                  <a:cubicBezTo>
                    <a:pt x="84" y="103"/>
                    <a:pt x="82" y="101"/>
                    <a:pt x="81" y="99"/>
                  </a:cubicBezTo>
                  <a:cubicBezTo>
                    <a:pt x="80" y="98"/>
                    <a:pt x="80" y="96"/>
                    <a:pt x="79" y="95"/>
                  </a:cubicBezTo>
                  <a:cubicBezTo>
                    <a:pt x="79" y="94"/>
                    <a:pt x="79" y="93"/>
                    <a:pt x="79" y="93"/>
                  </a:cubicBezTo>
                  <a:cubicBezTo>
                    <a:pt x="78" y="92"/>
                    <a:pt x="76" y="90"/>
                    <a:pt x="76" y="88"/>
                  </a:cubicBezTo>
                  <a:cubicBezTo>
                    <a:pt x="75" y="86"/>
                    <a:pt x="75" y="84"/>
                    <a:pt x="75" y="83"/>
                  </a:cubicBezTo>
                  <a:cubicBezTo>
                    <a:pt x="75" y="81"/>
                    <a:pt x="75" y="81"/>
                    <a:pt x="75" y="81"/>
                  </a:cubicBezTo>
                  <a:cubicBezTo>
                    <a:pt x="74" y="83"/>
                    <a:pt x="73" y="86"/>
                    <a:pt x="71" y="89"/>
                  </a:cubicBezTo>
                  <a:cubicBezTo>
                    <a:pt x="71" y="90"/>
                    <a:pt x="70" y="90"/>
                    <a:pt x="70" y="91"/>
                  </a:cubicBezTo>
                  <a:cubicBezTo>
                    <a:pt x="69" y="91"/>
                    <a:pt x="69" y="91"/>
                    <a:pt x="69" y="92"/>
                  </a:cubicBezTo>
                  <a:cubicBezTo>
                    <a:pt x="68" y="92"/>
                    <a:pt x="68" y="92"/>
                    <a:pt x="68" y="92"/>
                  </a:cubicBezTo>
                  <a:cubicBezTo>
                    <a:pt x="66" y="93"/>
                    <a:pt x="65" y="94"/>
                    <a:pt x="64" y="95"/>
                  </a:cubicBezTo>
                  <a:cubicBezTo>
                    <a:pt x="61" y="96"/>
                    <a:pt x="57" y="97"/>
                    <a:pt x="53" y="95"/>
                  </a:cubicBezTo>
                  <a:cubicBezTo>
                    <a:pt x="52" y="95"/>
                    <a:pt x="51" y="95"/>
                    <a:pt x="51" y="94"/>
                  </a:cubicBezTo>
                  <a:cubicBezTo>
                    <a:pt x="50" y="94"/>
                    <a:pt x="50" y="94"/>
                    <a:pt x="50" y="93"/>
                  </a:cubicBezTo>
                  <a:cubicBezTo>
                    <a:pt x="49" y="93"/>
                    <a:pt x="49" y="93"/>
                    <a:pt x="49" y="92"/>
                  </a:cubicBezTo>
                  <a:cubicBezTo>
                    <a:pt x="48" y="91"/>
                    <a:pt x="47" y="90"/>
                    <a:pt x="46" y="89"/>
                  </a:cubicBezTo>
                  <a:cubicBezTo>
                    <a:pt x="44" y="87"/>
                    <a:pt x="42" y="85"/>
                    <a:pt x="40" y="83"/>
                  </a:cubicBezTo>
                  <a:cubicBezTo>
                    <a:pt x="39" y="81"/>
                    <a:pt x="37" y="79"/>
                    <a:pt x="36" y="77"/>
                  </a:cubicBezTo>
                  <a:cubicBezTo>
                    <a:pt x="36" y="82"/>
                    <a:pt x="36" y="87"/>
                    <a:pt x="36" y="91"/>
                  </a:cubicBezTo>
                  <a:cubicBezTo>
                    <a:pt x="36" y="93"/>
                    <a:pt x="36" y="94"/>
                    <a:pt x="36" y="96"/>
                  </a:cubicBezTo>
                  <a:cubicBezTo>
                    <a:pt x="36" y="97"/>
                    <a:pt x="37" y="98"/>
                    <a:pt x="38" y="99"/>
                  </a:cubicBezTo>
                  <a:cubicBezTo>
                    <a:pt x="39" y="102"/>
                    <a:pt x="41" y="104"/>
                    <a:pt x="43" y="106"/>
                  </a:cubicBezTo>
                  <a:cubicBezTo>
                    <a:pt x="43" y="106"/>
                    <a:pt x="43" y="106"/>
                    <a:pt x="43" y="106"/>
                  </a:cubicBezTo>
                  <a:cubicBezTo>
                    <a:pt x="40" y="105"/>
                    <a:pt x="38" y="103"/>
                    <a:pt x="36" y="100"/>
                  </a:cubicBezTo>
                  <a:cubicBezTo>
                    <a:pt x="35" y="99"/>
                    <a:pt x="35" y="98"/>
                    <a:pt x="34" y="96"/>
                  </a:cubicBezTo>
                  <a:cubicBezTo>
                    <a:pt x="34" y="96"/>
                    <a:pt x="34" y="97"/>
                    <a:pt x="34" y="97"/>
                  </a:cubicBezTo>
                  <a:cubicBezTo>
                    <a:pt x="33" y="97"/>
                    <a:pt x="32" y="97"/>
                    <a:pt x="31" y="97"/>
                  </a:cubicBezTo>
                  <a:cubicBezTo>
                    <a:pt x="30" y="97"/>
                    <a:pt x="28" y="97"/>
                    <a:pt x="26" y="96"/>
                  </a:cubicBezTo>
                  <a:cubicBezTo>
                    <a:pt x="23" y="95"/>
                    <a:pt x="20" y="94"/>
                    <a:pt x="18" y="92"/>
                  </a:cubicBezTo>
                  <a:cubicBezTo>
                    <a:pt x="16" y="90"/>
                    <a:pt x="15" y="89"/>
                    <a:pt x="14" y="88"/>
                  </a:cubicBezTo>
                  <a:cubicBezTo>
                    <a:pt x="14" y="87"/>
                    <a:pt x="14" y="87"/>
                    <a:pt x="14" y="87"/>
                  </a:cubicBezTo>
                  <a:cubicBezTo>
                    <a:pt x="13" y="87"/>
                    <a:pt x="12" y="86"/>
                    <a:pt x="11" y="86"/>
                  </a:cubicBezTo>
                  <a:cubicBezTo>
                    <a:pt x="9" y="85"/>
                    <a:pt x="8" y="83"/>
                    <a:pt x="6" y="82"/>
                  </a:cubicBezTo>
                  <a:cubicBezTo>
                    <a:pt x="8" y="83"/>
                    <a:pt x="9" y="84"/>
                    <a:pt x="11" y="85"/>
                  </a:cubicBezTo>
                  <a:cubicBezTo>
                    <a:pt x="12" y="85"/>
                    <a:pt x="12" y="85"/>
                    <a:pt x="13" y="85"/>
                  </a:cubicBezTo>
                  <a:cubicBezTo>
                    <a:pt x="12" y="85"/>
                    <a:pt x="12" y="84"/>
                    <a:pt x="11" y="83"/>
                  </a:cubicBezTo>
                  <a:cubicBezTo>
                    <a:pt x="11" y="82"/>
                    <a:pt x="10" y="80"/>
                    <a:pt x="10" y="78"/>
                  </a:cubicBezTo>
                  <a:cubicBezTo>
                    <a:pt x="10" y="76"/>
                    <a:pt x="10" y="74"/>
                    <a:pt x="10" y="73"/>
                  </a:cubicBezTo>
                  <a:cubicBezTo>
                    <a:pt x="11" y="71"/>
                    <a:pt x="11" y="69"/>
                    <a:pt x="12" y="68"/>
                  </a:cubicBezTo>
                  <a:cubicBezTo>
                    <a:pt x="13" y="67"/>
                    <a:pt x="14" y="66"/>
                    <a:pt x="14" y="65"/>
                  </a:cubicBezTo>
                  <a:cubicBezTo>
                    <a:pt x="14" y="65"/>
                    <a:pt x="13" y="65"/>
                    <a:pt x="13" y="65"/>
                  </a:cubicBezTo>
                  <a:cubicBezTo>
                    <a:pt x="12" y="65"/>
                    <a:pt x="11" y="64"/>
                    <a:pt x="11" y="64"/>
                  </a:cubicBezTo>
                  <a:cubicBezTo>
                    <a:pt x="12" y="65"/>
                    <a:pt x="14" y="65"/>
                    <a:pt x="15" y="64"/>
                  </a:cubicBezTo>
                  <a:cubicBezTo>
                    <a:pt x="15" y="64"/>
                    <a:pt x="15" y="64"/>
                    <a:pt x="15" y="64"/>
                  </a:cubicBezTo>
                  <a:cubicBezTo>
                    <a:pt x="17" y="61"/>
                    <a:pt x="19" y="59"/>
                    <a:pt x="22" y="57"/>
                  </a:cubicBezTo>
                  <a:cubicBezTo>
                    <a:pt x="23" y="56"/>
                    <a:pt x="24" y="54"/>
                    <a:pt x="25" y="53"/>
                  </a:cubicBezTo>
                  <a:cubicBezTo>
                    <a:pt x="27" y="52"/>
                    <a:pt x="27" y="52"/>
                    <a:pt x="27" y="52"/>
                  </a:cubicBezTo>
                  <a:cubicBezTo>
                    <a:pt x="26" y="52"/>
                    <a:pt x="25" y="52"/>
                    <a:pt x="24" y="52"/>
                  </a:cubicBezTo>
                  <a:cubicBezTo>
                    <a:pt x="23" y="51"/>
                    <a:pt x="21" y="51"/>
                    <a:pt x="20" y="51"/>
                  </a:cubicBezTo>
                  <a:cubicBezTo>
                    <a:pt x="21" y="51"/>
                    <a:pt x="23" y="51"/>
                    <a:pt x="24" y="51"/>
                  </a:cubicBezTo>
                  <a:cubicBezTo>
                    <a:pt x="25" y="50"/>
                    <a:pt x="27" y="51"/>
                    <a:pt x="29" y="51"/>
                  </a:cubicBezTo>
                  <a:cubicBezTo>
                    <a:pt x="29" y="51"/>
                    <a:pt x="29" y="51"/>
                    <a:pt x="29" y="50"/>
                  </a:cubicBezTo>
                  <a:cubicBezTo>
                    <a:pt x="31" y="50"/>
                    <a:pt x="33" y="50"/>
                    <a:pt x="34" y="50"/>
                  </a:cubicBezTo>
                  <a:cubicBezTo>
                    <a:pt x="36" y="50"/>
                    <a:pt x="37" y="50"/>
                    <a:pt x="39" y="50"/>
                  </a:cubicBezTo>
                  <a:cubicBezTo>
                    <a:pt x="39" y="50"/>
                    <a:pt x="39" y="50"/>
                    <a:pt x="39" y="50"/>
                  </a:cubicBezTo>
                  <a:cubicBezTo>
                    <a:pt x="36" y="51"/>
                    <a:pt x="33" y="51"/>
                    <a:pt x="30" y="52"/>
                  </a:cubicBezTo>
                  <a:cubicBezTo>
                    <a:pt x="29" y="52"/>
                    <a:pt x="29" y="53"/>
                    <a:pt x="28" y="53"/>
                  </a:cubicBezTo>
                  <a:cubicBezTo>
                    <a:pt x="27" y="55"/>
                    <a:pt x="27" y="55"/>
                    <a:pt x="27" y="55"/>
                  </a:cubicBezTo>
                  <a:cubicBezTo>
                    <a:pt x="26" y="56"/>
                    <a:pt x="25" y="57"/>
                    <a:pt x="24" y="58"/>
                  </a:cubicBezTo>
                  <a:cubicBezTo>
                    <a:pt x="22" y="61"/>
                    <a:pt x="20" y="63"/>
                    <a:pt x="18" y="66"/>
                  </a:cubicBezTo>
                  <a:cubicBezTo>
                    <a:pt x="16" y="68"/>
                    <a:pt x="14" y="70"/>
                    <a:pt x="13" y="73"/>
                  </a:cubicBezTo>
                  <a:cubicBezTo>
                    <a:pt x="12" y="76"/>
                    <a:pt x="13" y="79"/>
                    <a:pt x="14" y="82"/>
                  </a:cubicBezTo>
                  <a:cubicBezTo>
                    <a:pt x="15" y="84"/>
                    <a:pt x="16" y="85"/>
                    <a:pt x="17" y="86"/>
                  </a:cubicBezTo>
                  <a:cubicBezTo>
                    <a:pt x="17" y="87"/>
                    <a:pt x="18" y="89"/>
                    <a:pt x="19" y="90"/>
                  </a:cubicBezTo>
                  <a:cubicBezTo>
                    <a:pt x="21" y="92"/>
                    <a:pt x="24" y="94"/>
                    <a:pt x="27" y="95"/>
                  </a:cubicBezTo>
                  <a:cubicBezTo>
                    <a:pt x="28" y="95"/>
                    <a:pt x="30" y="96"/>
                    <a:pt x="31" y="96"/>
                  </a:cubicBezTo>
                  <a:cubicBezTo>
                    <a:pt x="32" y="96"/>
                    <a:pt x="33" y="96"/>
                    <a:pt x="34" y="96"/>
                  </a:cubicBezTo>
                  <a:cubicBezTo>
                    <a:pt x="34" y="94"/>
                    <a:pt x="34" y="93"/>
                    <a:pt x="34" y="92"/>
                  </a:cubicBezTo>
                  <a:cubicBezTo>
                    <a:pt x="34" y="89"/>
                    <a:pt x="34" y="86"/>
                    <a:pt x="34" y="83"/>
                  </a:cubicBezTo>
                  <a:cubicBezTo>
                    <a:pt x="34" y="81"/>
                    <a:pt x="35" y="79"/>
                    <a:pt x="35" y="76"/>
                  </a:cubicBezTo>
                  <a:cubicBezTo>
                    <a:pt x="35" y="76"/>
                    <a:pt x="35" y="76"/>
                    <a:pt x="35" y="76"/>
                  </a:cubicBezTo>
                  <a:cubicBezTo>
                    <a:pt x="34" y="75"/>
                    <a:pt x="34" y="75"/>
                    <a:pt x="34" y="75"/>
                  </a:cubicBezTo>
                  <a:cubicBezTo>
                    <a:pt x="34" y="75"/>
                    <a:pt x="34" y="75"/>
                    <a:pt x="34" y="75"/>
                  </a:cubicBezTo>
                  <a:cubicBezTo>
                    <a:pt x="34" y="74"/>
                    <a:pt x="34" y="74"/>
                    <a:pt x="34" y="74"/>
                  </a:cubicBezTo>
                  <a:cubicBezTo>
                    <a:pt x="33" y="74"/>
                    <a:pt x="33" y="74"/>
                    <a:pt x="32" y="73"/>
                  </a:cubicBezTo>
                  <a:cubicBezTo>
                    <a:pt x="31" y="73"/>
                    <a:pt x="30" y="73"/>
                    <a:pt x="28" y="72"/>
                  </a:cubicBezTo>
                  <a:cubicBezTo>
                    <a:pt x="28" y="72"/>
                    <a:pt x="28" y="72"/>
                    <a:pt x="28" y="72"/>
                  </a:cubicBezTo>
                  <a:cubicBezTo>
                    <a:pt x="30" y="72"/>
                    <a:pt x="31" y="72"/>
                    <a:pt x="32" y="72"/>
                  </a:cubicBezTo>
                  <a:cubicBezTo>
                    <a:pt x="33" y="72"/>
                    <a:pt x="34" y="73"/>
                    <a:pt x="34" y="73"/>
                  </a:cubicBezTo>
                  <a:cubicBezTo>
                    <a:pt x="35" y="74"/>
                    <a:pt x="36" y="74"/>
                    <a:pt x="36" y="75"/>
                  </a:cubicBezTo>
                  <a:cubicBezTo>
                    <a:pt x="42" y="81"/>
                    <a:pt x="42" y="81"/>
                    <a:pt x="42" y="81"/>
                  </a:cubicBezTo>
                  <a:cubicBezTo>
                    <a:pt x="44" y="83"/>
                    <a:pt x="46" y="85"/>
                    <a:pt x="48" y="87"/>
                  </a:cubicBezTo>
                  <a:cubicBezTo>
                    <a:pt x="49" y="88"/>
                    <a:pt x="50" y="89"/>
                    <a:pt x="51" y="90"/>
                  </a:cubicBezTo>
                  <a:cubicBezTo>
                    <a:pt x="52" y="91"/>
                    <a:pt x="53" y="92"/>
                    <a:pt x="54" y="92"/>
                  </a:cubicBezTo>
                  <a:cubicBezTo>
                    <a:pt x="57" y="93"/>
                    <a:pt x="60" y="93"/>
                    <a:pt x="62" y="92"/>
                  </a:cubicBezTo>
                  <a:cubicBezTo>
                    <a:pt x="64" y="91"/>
                    <a:pt x="65" y="91"/>
                    <a:pt x="66" y="90"/>
                  </a:cubicBezTo>
                  <a:cubicBezTo>
                    <a:pt x="67" y="89"/>
                    <a:pt x="68" y="88"/>
                    <a:pt x="69" y="87"/>
                  </a:cubicBezTo>
                  <a:cubicBezTo>
                    <a:pt x="71" y="85"/>
                    <a:pt x="72" y="82"/>
                    <a:pt x="73" y="80"/>
                  </a:cubicBezTo>
                  <a:cubicBezTo>
                    <a:pt x="74" y="79"/>
                    <a:pt x="74" y="78"/>
                    <a:pt x="74" y="76"/>
                  </a:cubicBezTo>
                  <a:cubicBezTo>
                    <a:pt x="74" y="75"/>
                    <a:pt x="74" y="74"/>
                    <a:pt x="74" y="73"/>
                  </a:cubicBezTo>
                  <a:cubicBezTo>
                    <a:pt x="74" y="70"/>
                    <a:pt x="73" y="67"/>
                    <a:pt x="72" y="64"/>
                  </a:cubicBezTo>
                  <a:cubicBezTo>
                    <a:pt x="71" y="61"/>
                    <a:pt x="70" y="58"/>
                    <a:pt x="69" y="56"/>
                  </a:cubicBezTo>
                  <a:cubicBezTo>
                    <a:pt x="68" y="53"/>
                    <a:pt x="66" y="50"/>
                    <a:pt x="64" y="47"/>
                  </a:cubicBezTo>
                  <a:cubicBezTo>
                    <a:pt x="64" y="47"/>
                    <a:pt x="64" y="47"/>
                    <a:pt x="64" y="47"/>
                  </a:cubicBezTo>
                  <a:cubicBezTo>
                    <a:pt x="66" y="49"/>
                    <a:pt x="68" y="52"/>
                    <a:pt x="70" y="55"/>
                  </a:cubicBezTo>
                  <a:cubicBezTo>
                    <a:pt x="70" y="53"/>
                    <a:pt x="70" y="52"/>
                    <a:pt x="69" y="50"/>
                  </a:cubicBezTo>
                  <a:cubicBezTo>
                    <a:pt x="69" y="48"/>
                    <a:pt x="69" y="46"/>
                    <a:pt x="68" y="43"/>
                  </a:cubicBezTo>
                  <a:cubicBezTo>
                    <a:pt x="69" y="45"/>
                    <a:pt x="70" y="48"/>
                    <a:pt x="70" y="50"/>
                  </a:cubicBezTo>
                  <a:cubicBezTo>
                    <a:pt x="71" y="52"/>
                    <a:pt x="71" y="55"/>
                    <a:pt x="72" y="57"/>
                  </a:cubicBezTo>
                  <a:cubicBezTo>
                    <a:pt x="72" y="57"/>
                    <a:pt x="73" y="61"/>
                    <a:pt x="74" y="64"/>
                  </a:cubicBezTo>
                  <a:cubicBezTo>
                    <a:pt x="75" y="67"/>
                    <a:pt x="76" y="70"/>
                    <a:pt x="76" y="73"/>
                  </a:cubicBezTo>
                  <a:cubicBezTo>
                    <a:pt x="77" y="76"/>
                    <a:pt x="77" y="79"/>
                    <a:pt x="78" y="83"/>
                  </a:cubicBezTo>
                  <a:cubicBezTo>
                    <a:pt x="78" y="84"/>
                    <a:pt x="78" y="86"/>
                    <a:pt x="78" y="87"/>
                  </a:cubicBezTo>
                  <a:cubicBezTo>
                    <a:pt x="79" y="89"/>
                    <a:pt x="79" y="90"/>
                    <a:pt x="81" y="91"/>
                  </a:cubicBezTo>
                  <a:cubicBezTo>
                    <a:pt x="81" y="91"/>
                    <a:pt x="81" y="91"/>
                    <a:pt x="81" y="91"/>
                  </a:cubicBezTo>
                  <a:cubicBezTo>
                    <a:pt x="81" y="91"/>
                    <a:pt x="81" y="91"/>
                    <a:pt x="81" y="91"/>
                  </a:cubicBezTo>
                  <a:cubicBezTo>
                    <a:pt x="82" y="92"/>
                    <a:pt x="83" y="93"/>
                    <a:pt x="85" y="93"/>
                  </a:cubicBezTo>
                  <a:cubicBezTo>
                    <a:pt x="86" y="94"/>
                    <a:pt x="88" y="94"/>
                    <a:pt x="90" y="94"/>
                  </a:cubicBezTo>
                  <a:cubicBezTo>
                    <a:pt x="95" y="96"/>
                    <a:pt x="100" y="99"/>
                    <a:pt x="104" y="102"/>
                  </a:cubicBezTo>
                  <a:cubicBezTo>
                    <a:pt x="105" y="102"/>
                    <a:pt x="106" y="102"/>
                    <a:pt x="107" y="102"/>
                  </a:cubicBezTo>
                  <a:cubicBezTo>
                    <a:pt x="108" y="102"/>
                    <a:pt x="110" y="102"/>
                    <a:pt x="111" y="102"/>
                  </a:cubicBezTo>
                  <a:cubicBezTo>
                    <a:pt x="112" y="102"/>
                    <a:pt x="113" y="102"/>
                    <a:pt x="114" y="102"/>
                  </a:cubicBezTo>
                  <a:cubicBezTo>
                    <a:pt x="115" y="102"/>
                    <a:pt x="117" y="102"/>
                    <a:pt x="118" y="102"/>
                  </a:cubicBezTo>
                  <a:cubicBezTo>
                    <a:pt x="119" y="103"/>
                    <a:pt x="120" y="103"/>
                    <a:pt x="121" y="103"/>
                  </a:cubicBezTo>
                  <a:cubicBezTo>
                    <a:pt x="121" y="103"/>
                    <a:pt x="121" y="103"/>
                    <a:pt x="121" y="103"/>
                  </a:cubicBezTo>
                  <a:lnTo>
                    <a:pt x="114" y="103"/>
                  </a:lnTo>
                  <a:close/>
                  <a:moveTo>
                    <a:pt x="132" y="126"/>
                  </a:moveTo>
                  <a:cubicBezTo>
                    <a:pt x="131" y="126"/>
                    <a:pt x="131" y="126"/>
                    <a:pt x="130" y="126"/>
                  </a:cubicBezTo>
                  <a:cubicBezTo>
                    <a:pt x="129" y="126"/>
                    <a:pt x="128" y="126"/>
                    <a:pt x="127" y="126"/>
                  </a:cubicBezTo>
                  <a:cubicBezTo>
                    <a:pt x="126" y="126"/>
                    <a:pt x="126" y="125"/>
                    <a:pt x="125" y="125"/>
                  </a:cubicBezTo>
                  <a:cubicBezTo>
                    <a:pt x="123" y="124"/>
                    <a:pt x="122" y="124"/>
                    <a:pt x="121" y="123"/>
                  </a:cubicBezTo>
                  <a:cubicBezTo>
                    <a:pt x="120" y="124"/>
                    <a:pt x="120" y="124"/>
                    <a:pt x="120" y="125"/>
                  </a:cubicBezTo>
                  <a:cubicBezTo>
                    <a:pt x="119" y="126"/>
                    <a:pt x="118" y="127"/>
                    <a:pt x="116" y="127"/>
                  </a:cubicBezTo>
                  <a:cubicBezTo>
                    <a:pt x="116" y="127"/>
                    <a:pt x="116" y="127"/>
                    <a:pt x="116" y="127"/>
                  </a:cubicBezTo>
                  <a:cubicBezTo>
                    <a:pt x="118" y="125"/>
                    <a:pt x="119" y="123"/>
                    <a:pt x="119" y="121"/>
                  </a:cubicBezTo>
                  <a:cubicBezTo>
                    <a:pt x="120" y="120"/>
                    <a:pt x="119" y="119"/>
                    <a:pt x="119" y="118"/>
                  </a:cubicBezTo>
                  <a:cubicBezTo>
                    <a:pt x="118" y="117"/>
                    <a:pt x="117" y="116"/>
                    <a:pt x="116" y="115"/>
                  </a:cubicBezTo>
                  <a:cubicBezTo>
                    <a:pt x="116" y="115"/>
                    <a:pt x="116" y="115"/>
                    <a:pt x="116" y="115"/>
                  </a:cubicBezTo>
                  <a:cubicBezTo>
                    <a:pt x="118" y="115"/>
                    <a:pt x="119" y="116"/>
                    <a:pt x="120" y="117"/>
                  </a:cubicBezTo>
                  <a:cubicBezTo>
                    <a:pt x="121" y="118"/>
                    <a:pt x="121" y="119"/>
                    <a:pt x="121" y="121"/>
                  </a:cubicBezTo>
                  <a:cubicBezTo>
                    <a:pt x="121" y="121"/>
                    <a:pt x="121" y="122"/>
                    <a:pt x="121" y="122"/>
                  </a:cubicBezTo>
                  <a:cubicBezTo>
                    <a:pt x="122" y="122"/>
                    <a:pt x="124" y="123"/>
                    <a:pt x="125" y="123"/>
                  </a:cubicBezTo>
                  <a:cubicBezTo>
                    <a:pt x="126" y="123"/>
                    <a:pt x="127" y="123"/>
                    <a:pt x="128" y="123"/>
                  </a:cubicBezTo>
                  <a:cubicBezTo>
                    <a:pt x="130" y="123"/>
                    <a:pt x="133" y="122"/>
                    <a:pt x="133" y="122"/>
                  </a:cubicBezTo>
                  <a:cubicBezTo>
                    <a:pt x="134" y="122"/>
                    <a:pt x="135" y="122"/>
                    <a:pt x="136" y="122"/>
                  </a:cubicBezTo>
                  <a:cubicBezTo>
                    <a:pt x="137" y="121"/>
                    <a:pt x="139" y="121"/>
                    <a:pt x="141" y="120"/>
                  </a:cubicBezTo>
                  <a:cubicBezTo>
                    <a:pt x="139" y="121"/>
                    <a:pt x="138" y="122"/>
                    <a:pt x="136" y="123"/>
                  </a:cubicBezTo>
                  <a:cubicBezTo>
                    <a:pt x="135" y="123"/>
                    <a:pt x="135" y="124"/>
                    <a:pt x="134" y="124"/>
                  </a:cubicBezTo>
                  <a:cubicBezTo>
                    <a:pt x="134" y="124"/>
                    <a:pt x="133" y="124"/>
                    <a:pt x="133" y="124"/>
                  </a:cubicBezTo>
                  <a:cubicBezTo>
                    <a:pt x="136" y="124"/>
                    <a:pt x="139" y="124"/>
                    <a:pt x="142" y="124"/>
                  </a:cubicBezTo>
                  <a:cubicBezTo>
                    <a:pt x="142" y="125"/>
                    <a:pt x="142" y="125"/>
                    <a:pt x="142" y="125"/>
                  </a:cubicBezTo>
                  <a:cubicBezTo>
                    <a:pt x="140" y="126"/>
                    <a:pt x="138" y="126"/>
                    <a:pt x="136" y="126"/>
                  </a:cubicBezTo>
                  <a:cubicBezTo>
                    <a:pt x="136" y="126"/>
                    <a:pt x="135" y="126"/>
                    <a:pt x="134" y="126"/>
                  </a:cubicBezTo>
                  <a:cubicBezTo>
                    <a:pt x="135" y="127"/>
                    <a:pt x="136" y="127"/>
                    <a:pt x="136" y="128"/>
                  </a:cubicBezTo>
                  <a:cubicBezTo>
                    <a:pt x="137" y="129"/>
                    <a:pt x="138" y="131"/>
                    <a:pt x="139" y="133"/>
                  </a:cubicBezTo>
                  <a:cubicBezTo>
                    <a:pt x="138" y="131"/>
                    <a:pt x="137" y="130"/>
                    <a:pt x="136" y="129"/>
                  </a:cubicBezTo>
                  <a:cubicBezTo>
                    <a:pt x="135" y="128"/>
                    <a:pt x="134" y="127"/>
                    <a:pt x="133" y="127"/>
                  </a:cubicBezTo>
                  <a:cubicBezTo>
                    <a:pt x="133" y="127"/>
                    <a:pt x="132" y="127"/>
                    <a:pt x="13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0">
              <a:extLst>
                <a:ext uri="{FF2B5EF4-FFF2-40B4-BE49-F238E27FC236}">
                  <a16:creationId xmlns:a16="http://schemas.microsoft.com/office/drawing/2014/main" id="{490BBA22-0313-4E50-AFD2-F437B4D1819F}"/>
                </a:ext>
              </a:extLst>
            </p:cNvPr>
            <p:cNvSpPr/>
            <p:nvPr/>
          </p:nvSpPr>
          <p:spPr bwMode="auto">
            <a:xfrm>
              <a:off x="2990" y="811"/>
              <a:ext cx="101" cy="17"/>
            </a:xfrm>
            <a:custGeom>
              <a:avLst/>
              <a:gdLst>
                <a:gd name="T0" fmla="*/ 8 w 42"/>
                <a:gd name="T1" fmla="*/ 6 h 7"/>
                <a:gd name="T2" fmla="*/ 8 w 42"/>
                <a:gd name="T3" fmla="*/ 6 h 7"/>
                <a:gd name="T4" fmla="*/ 8 w 42"/>
                <a:gd name="T5" fmla="*/ 6 h 7"/>
                <a:gd name="T6" fmla="*/ 9 w 42"/>
                <a:gd name="T7" fmla="*/ 6 h 7"/>
                <a:gd name="T8" fmla="*/ 11 w 42"/>
                <a:gd name="T9" fmla="*/ 6 h 7"/>
                <a:gd name="T10" fmla="*/ 19 w 42"/>
                <a:gd name="T11" fmla="*/ 6 h 7"/>
                <a:gd name="T12" fmla="*/ 35 w 42"/>
                <a:gd name="T13" fmla="*/ 6 h 7"/>
                <a:gd name="T14" fmla="*/ 42 w 42"/>
                <a:gd name="T15" fmla="*/ 6 h 7"/>
                <a:gd name="T16" fmla="*/ 39 w 42"/>
                <a:gd name="T17" fmla="*/ 5 h 7"/>
                <a:gd name="T18" fmla="*/ 35 w 42"/>
                <a:gd name="T19" fmla="*/ 3 h 7"/>
                <a:gd name="T20" fmla="*/ 34 w 42"/>
                <a:gd name="T21" fmla="*/ 0 h 7"/>
                <a:gd name="T22" fmla="*/ 31 w 42"/>
                <a:gd name="T23" fmla="*/ 2 h 7"/>
                <a:gd name="T24" fmla="*/ 26 w 42"/>
                <a:gd name="T25" fmla="*/ 3 h 7"/>
                <a:gd name="T26" fmla="*/ 21 w 42"/>
                <a:gd name="T27" fmla="*/ 4 h 7"/>
                <a:gd name="T28" fmla="*/ 17 w 42"/>
                <a:gd name="T29" fmla="*/ 4 h 7"/>
                <a:gd name="T30" fmla="*/ 7 w 42"/>
                <a:gd name="T31" fmla="*/ 2 h 7"/>
                <a:gd name="T32" fmla="*/ 0 w 42"/>
                <a:gd name="T33" fmla="*/ 1 h 7"/>
                <a:gd name="T34" fmla="*/ 4 w 42"/>
                <a:gd name="T35" fmla="*/ 4 h 7"/>
                <a:gd name="T36" fmla="*/ 8 w 42"/>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
                  <a:moveTo>
                    <a:pt x="8" y="6"/>
                  </a:moveTo>
                  <a:cubicBezTo>
                    <a:pt x="8" y="6"/>
                    <a:pt x="8" y="6"/>
                    <a:pt x="8" y="6"/>
                  </a:cubicBezTo>
                  <a:cubicBezTo>
                    <a:pt x="8" y="6"/>
                    <a:pt x="8" y="6"/>
                    <a:pt x="8" y="6"/>
                  </a:cubicBezTo>
                  <a:cubicBezTo>
                    <a:pt x="8" y="6"/>
                    <a:pt x="9" y="6"/>
                    <a:pt x="9" y="6"/>
                  </a:cubicBezTo>
                  <a:cubicBezTo>
                    <a:pt x="11" y="6"/>
                    <a:pt x="11" y="6"/>
                    <a:pt x="11" y="6"/>
                  </a:cubicBezTo>
                  <a:cubicBezTo>
                    <a:pt x="14" y="6"/>
                    <a:pt x="16" y="6"/>
                    <a:pt x="19" y="6"/>
                  </a:cubicBezTo>
                  <a:cubicBezTo>
                    <a:pt x="24" y="7"/>
                    <a:pt x="30" y="7"/>
                    <a:pt x="35" y="6"/>
                  </a:cubicBezTo>
                  <a:cubicBezTo>
                    <a:pt x="37" y="6"/>
                    <a:pt x="40" y="6"/>
                    <a:pt x="42" y="6"/>
                  </a:cubicBezTo>
                  <a:cubicBezTo>
                    <a:pt x="41" y="6"/>
                    <a:pt x="40" y="5"/>
                    <a:pt x="39" y="5"/>
                  </a:cubicBezTo>
                  <a:cubicBezTo>
                    <a:pt x="38" y="4"/>
                    <a:pt x="36" y="4"/>
                    <a:pt x="35" y="3"/>
                  </a:cubicBezTo>
                  <a:cubicBezTo>
                    <a:pt x="35" y="2"/>
                    <a:pt x="34" y="1"/>
                    <a:pt x="34" y="0"/>
                  </a:cubicBezTo>
                  <a:cubicBezTo>
                    <a:pt x="33" y="1"/>
                    <a:pt x="32" y="2"/>
                    <a:pt x="31" y="2"/>
                  </a:cubicBezTo>
                  <a:cubicBezTo>
                    <a:pt x="29" y="3"/>
                    <a:pt x="27" y="3"/>
                    <a:pt x="26" y="3"/>
                  </a:cubicBezTo>
                  <a:cubicBezTo>
                    <a:pt x="24" y="4"/>
                    <a:pt x="23" y="4"/>
                    <a:pt x="21" y="4"/>
                  </a:cubicBezTo>
                  <a:cubicBezTo>
                    <a:pt x="20" y="4"/>
                    <a:pt x="18" y="4"/>
                    <a:pt x="17" y="4"/>
                  </a:cubicBezTo>
                  <a:cubicBezTo>
                    <a:pt x="13" y="3"/>
                    <a:pt x="10" y="3"/>
                    <a:pt x="7" y="2"/>
                  </a:cubicBezTo>
                  <a:cubicBezTo>
                    <a:pt x="5" y="2"/>
                    <a:pt x="2" y="1"/>
                    <a:pt x="0" y="1"/>
                  </a:cubicBezTo>
                  <a:cubicBezTo>
                    <a:pt x="1" y="2"/>
                    <a:pt x="3" y="3"/>
                    <a:pt x="4" y="4"/>
                  </a:cubicBezTo>
                  <a:cubicBezTo>
                    <a:pt x="5" y="5"/>
                    <a:pt x="7" y="5"/>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1">
              <a:extLst>
                <a:ext uri="{FF2B5EF4-FFF2-40B4-BE49-F238E27FC236}">
                  <a16:creationId xmlns:a16="http://schemas.microsoft.com/office/drawing/2014/main" id="{EF75A1D6-3C3D-402F-BAA5-305118977042}"/>
                </a:ext>
              </a:extLst>
            </p:cNvPr>
            <p:cNvSpPr/>
            <p:nvPr/>
          </p:nvSpPr>
          <p:spPr bwMode="auto">
            <a:xfrm flipH="1">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2">
              <a:extLst>
                <a:ext uri="{FF2B5EF4-FFF2-40B4-BE49-F238E27FC236}">
                  <a16:creationId xmlns:a16="http://schemas.microsoft.com/office/drawing/2014/main" id="{E23E698C-17DB-429C-8FC9-774B4CF01EC2}"/>
                </a:ext>
              </a:extLst>
            </p:cNvPr>
            <p:cNvSpPr/>
            <p:nvPr/>
          </p:nvSpPr>
          <p:spPr bwMode="auto">
            <a:xfrm>
              <a:off x="3082" y="603"/>
              <a:ext cx="12" cy="14"/>
            </a:xfrm>
            <a:custGeom>
              <a:avLst/>
              <a:gdLst>
                <a:gd name="T0" fmla="*/ 2 w 5"/>
                <a:gd name="T1" fmla="*/ 6 h 6"/>
                <a:gd name="T2" fmla="*/ 2 w 5"/>
                <a:gd name="T3" fmla="*/ 6 h 6"/>
                <a:gd name="T4" fmla="*/ 2 w 5"/>
                <a:gd name="T5" fmla="*/ 5 h 6"/>
                <a:gd name="T6" fmla="*/ 3 w 5"/>
                <a:gd name="T7" fmla="*/ 2 h 6"/>
                <a:gd name="T8" fmla="*/ 5 w 5"/>
                <a:gd name="T9" fmla="*/ 1 h 6"/>
                <a:gd name="T10" fmla="*/ 3 w 5"/>
                <a:gd name="T11" fmla="*/ 0 h 6"/>
                <a:gd name="T12" fmla="*/ 3 w 5"/>
                <a:gd name="T13" fmla="*/ 2 h 6"/>
                <a:gd name="T14" fmla="*/ 1 w 5"/>
                <a:gd name="T15" fmla="*/ 6 h 6"/>
                <a:gd name="T16" fmla="*/ 0 w 5"/>
                <a:gd name="T17" fmla="*/ 6 h 6"/>
                <a:gd name="T18" fmla="*/ 1 w 5"/>
                <a:gd name="T19" fmla="*/ 6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2" y="5"/>
                  </a:cubicBezTo>
                  <a:cubicBezTo>
                    <a:pt x="2" y="4"/>
                    <a:pt x="3" y="3"/>
                    <a:pt x="3" y="2"/>
                  </a:cubicBezTo>
                  <a:cubicBezTo>
                    <a:pt x="4" y="2"/>
                    <a:pt x="4" y="2"/>
                    <a:pt x="5" y="1"/>
                  </a:cubicBezTo>
                  <a:cubicBezTo>
                    <a:pt x="4" y="1"/>
                    <a:pt x="3" y="1"/>
                    <a:pt x="3" y="0"/>
                  </a:cubicBezTo>
                  <a:cubicBezTo>
                    <a:pt x="3" y="1"/>
                    <a:pt x="3" y="1"/>
                    <a:pt x="3" y="2"/>
                  </a:cubicBezTo>
                  <a:cubicBezTo>
                    <a:pt x="3" y="3"/>
                    <a:pt x="2" y="5"/>
                    <a:pt x="1" y="6"/>
                  </a:cubicBezTo>
                  <a:cubicBezTo>
                    <a:pt x="0" y="6"/>
                    <a:pt x="0" y="6"/>
                    <a:pt x="0" y="6"/>
                  </a:cubicBezTo>
                  <a:cubicBezTo>
                    <a:pt x="0" y="6"/>
                    <a:pt x="0" y="6"/>
                    <a:pt x="1" y="6"/>
                  </a:cubicBezTo>
                  <a:cubicBezTo>
                    <a:pt x="1" y="6"/>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3">
              <a:extLst>
                <a:ext uri="{FF2B5EF4-FFF2-40B4-BE49-F238E27FC236}">
                  <a16:creationId xmlns:a16="http://schemas.microsoft.com/office/drawing/2014/main" id="{92CEB008-DD58-4BBD-8112-0D496A3DE714}"/>
                </a:ext>
              </a:extLst>
            </p:cNvPr>
            <p:cNvSpPr/>
            <p:nvPr/>
          </p:nvSpPr>
          <p:spPr bwMode="auto">
            <a:xfrm flipH="1">
              <a:off x="3231" y="784"/>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4">
              <a:extLst>
                <a:ext uri="{FF2B5EF4-FFF2-40B4-BE49-F238E27FC236}">
                  <a16:creationId xmlns:a16="http://schemas.microsoft.com/office/drawing/2014/main" id="{7F1B31AB-08CF-47CF-B95A-45060D912BED}"/>
                </a:ext>
              </a:extLst>
            </p:cNvPr>
            <p:cNvSpPr/>
            <p:nvPr/>
          </p:nvSpPr>
          <p:spPr bwMode="auto">
            <a:xfrm>
              <a:off x="3207" y="525"/>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
              <a:extLst>
                <a:ext uri="{FF2B5EF4-FFF2-40B4-BE49-F238E27FC236}">
                  <a16:creationId xmlns:a16="http://schemas.microsoft.com/office/drawing/2014/main" id="{A882FE80-83DE-4AF2-9EC9-C77AE5262D13}"/>
                </a:ext>
              </a:extLst>
            </p:cNvPr>
            <p:cNvSpPr/>
            <p:nvPr/>
          </p:nvSpPr>
          <p:spPr bwMode="auto">
            <a:xfrm flipH="1">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6">
              <a:extLst>
                <a:ext uri="{FF2B5EF4-FFF2-40B4-BE49-F238E27FC236}">
                  <a16:creationId xmlns:a16="http://schemas.microsoft.com/office/drawing/2014/main" id="{AE30BAD9-BC4B-4412-AC0E-F776761A4BB0}"/>
                </a:ext>
              </a:extLst>
            </p:cNvPr>
            <p:cNvSpPr/>
            <p:nvPr/>
          </p:nvSpPr>
          <p:spPr bwMode="auto">
            <a:xfrm>
              <a:off x="3224" y="782"/>
              <a:ext cx="4" cy="2"/>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7">
              <a:extLst>
                <a:ext uri="{FF2B5EF4-FFF2-40B4-BE49-F238E27FC236}">
                  <a16:creationId xmlns:a16="http://schemas.microsoft.com/office/drawing/2014/main" id="{91F2435D-362D-4205-8640-0D6333707046}"/>
                </a:ext>
              </a:extLst>
            </p:cNvPr>
            <p:cNvSpPr/>
            <p:nvPr/>
          </p:nvSpPr>
          <p:spPr bwMode="auto">
            <a:xfrm>
              <a:off x="3077" y="537"/>
              <a:ext cx="72" cy="56"/>
            </a:xfrm>
            <a:custGeom>
              <a:avLst/>
              <a:gdLst>
                <a:gd name="T0" fmla="*/ 27 w 30"/>
                <a:gd name="T1" fmla="*/ 23 h 23"/>
                <a:gd name="T2" fmla="*/ 29 w 30"/>
                <a:gd name="T3" fmla="*/ 16 h 23"/>
                <a:gd name="T4" fmla="*/ 29 w 30"/>
                <a:gd name="T5" fmla="*/ 10 h 23"/>
                <a:gd name="T6" fmla="*/ 28 w 30"/>
                <a:gd name="T7" fmla="*/ 7 h 23"/>
                <a:gd name="T8" fmla="*/ 28 w 30"/>
                <a:gd name="T9" fmla="*/ 7 h 23"/>
                <a:gd name="T10" fmla="*/ 22 w 30"/>
                <a:gd name="T11" fmla="*/ 6 h 23"/>
                <a:gd name="T12" fmla="*/ 17 w 30"/>
                <a:gd name="T13" fmla="*/ 4 h 23"/>
                <a:gd name="T14" fmla="*/ 15 w 30"/>
                <a:gd name="T15" fmla="*/ 2 h 23"/>
                <a:gd name="T16" fmla="*/ 7 w 30"/>
                <a:gd name="T17" fmla="*/ 0 h 23"/>
                <a:gd name="T18" fmla="*/ 2 w 30"/>
                <a:gd name="T19" fmla="*/ 1 h 23"/>
                <a:gd name="T20" fmla="*/ 0 w 30"/>
                <a:gd name="T21" fmla="*/ 2 h 23"/>
                <a:gd name="T22" fmla="*/ 2 w 30"/>
                <a:gd name="T23" fmla="*/ 4 h 23"/>
                <a:gd name="T24" fmla="*/ 5 w 30"/>
                <a:gd name="T25" fmla="*/ 6 h 23"/>
                <a:gd name="T26" fmla="*/ 6 w 30"/>
                <a:gd name="T27" fmla="*/ 8 h 23"/>
                <a:gd name="T28" fmla="*/ 6 w 30"/>
                <a:gd name="T29" fmla="*/ 11 h 23"/>
                <a:gd name="T30" fmla="*/ 6 w 30"/>
                <a:gd name="T31" fmla="*/ 13 h 23"/>
                <a:gd name="T32" fmla="*/ 10 w 30"/>
                <a:gd name="T33" fmla="*/ 15 h 23"/>
                <a:gd name="T34" fmla="*/ 12 w 30"/>
                <a:gd name="T35" fmla="*/ 17 h 23"/>
                <a:gd name="T36" fmla="*/ 15 w 30"/>
                <a:gd name="T37" fmla="*/ 18 h 23"/>
                <a:gd name="T38" fmla="*/ 21 w 30"/>
                <a:gd name="T39" fmla="*/ 20 h 23"/>
                <a:gd name="T40" fmla="*/ 24 w 30"/>
                <a:gd name="T41" fmla="*/ 21 h 23"/>
                <a:gd name="T42" fmla="*/ 26 w 30"/>
                <a:gd name="T43" fmla="*/ 22 h 23"/>
                <a:gd name="T44" fmla="*/ 27 w 30"/>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3">
                  <a:moveTo>
                    <a:pt x="27" y="23"/>
                  </a:moveTo>
                  <a:cubicBezTo>
                    <a:pt x="28" y="20"/>
                    <a:pt x="28" y="18"/>
                    <a:pt x="29" y="16"/>
                  </a:cubicBezTo>
                  <a:cubicBezTo>
                    <a:pt x="29" y="14"/>
                    <a:pt x="30" y="12"/>
                    <a:pt x="29" y="10"/>
                  </a:cubicBezTo>
                  <a:cubicBezTo>
                    <a:pt x="29" y="9"/>
                    <a:pt x="29" y="8"/>
                    <a:pt x="28" y="7"/>
                  </a:cubicBezTo>
                  <a:cubicBezTo>
                    <a:pt x="28" y="7"/>
                    <a:pt x="28" y="7"/>
                    <a:pt x="28" y="7"/>
                  </a:cubicBezTo>
                  <a:cubicBezTo>
                    <a:pt x="26" y="7"/>
                    <a:pt x="24" y="7"/>
                    <a:pt x="22" y="6"/>
                  </a:cubicBezTo>
                  <a:cubicBezTo>
                    <a:pt x="20" y="6"/>
                    <a:pt x="18" y="5"/>
                    <a:pt x="17" y="4"/>
                  </a:cubicBezTo>
                  <a:cubicBezTo>
                    <a:pt x="16" y="3"/>
                    <a:pt x="16" y="3"/>
                    <a:pt x="15" y="2"/>
                  </a:cubicBezTo>
                  <a:cubicBezTo>
                    <a:pt x="13" y="1"/>
                    <a:pt x="10" y="0"/>
                    <a:pt x="7" y="0"/>
                  </a:cubicBezTo>
                  <a:cubicBezTo>
                    <a:pt x="6" y="0"/>
                    <a:pt x="4" y="0"/>
                    <a:pt x="2" y="1"/>
                  </a:cubicBezTo>
                  <a:cubicBezTo>
                    <a:pt x="2" y="1"/>
                    <a:pt x="1" y="2"/>
                    <a:pt x="0" y="2"/>
                  </a:cubicBezTo>
                  <a:cubicBezTo>
                    <a:pt x="1" y="3"/>
                    <a:pt x="2" y="3"/>
                    <a:pt x="2" y="4"/>
                  </a:cubicBezTo>
                  <a:cubicBezTo>
                    <a:pt x="3" y="5"/>
                    <a:pt x="4" y="5"/>
                    <a:pt x="5" y="6"/>
                  </a:cubicBezTo>
                  <a:cubicBezTo>
                    <a:pt x="6" y="7"/>
                    <a:pt x="6" y="8"/>
                    <a:pt x="6" y="8"/>
                  </a:cubicBezTo>
                  <a:cubicBezTo>
                    <a:pt x="7" y="9"/>
                    <a:pt x="7" y="10"/>
                    <a:pt x="6" y="11"/>
                  </a:cubicBezTo>
                  <a:cubicBezTo>
                    <a:pt x="6" y="11"/>
                    <a:pt x="6" y="12"/>
                    <a:pt x="6" y="13"/>
                  </a:cubicBezTo>
                  <a:cubicBezTo>
                    <a:pt x="7" y="13"/>
                    <a:pt x="9" y="14"/>
                    <a:pt x="10" y="15"/>
                  </a:cubicBezTo>
                  <a:cubicBezTo>
                    <a:pt x="11" y="16"/>
                    <a:pt x="12" y="17"/>
                    <a:pt x="12" y="17"/>
                  </a:cubicBezTo>
                  <a:cubicBezTo>
                    <a:pt x="13" y="17"/>
                    <a:pt x="14" y="18"/>
                    <a:pt x="15" y="18"/>
                  </a:cubicBezTo>
                  <a:cubicBezTo>
                    <a:pt x="17" y="19"/>
                    <a:pt x="19" y="19"/>
                    <a:pt x="21" y="20"/>
                  </a:cubicBezTo>
                  <a:cubicBezTo>
                    <a:pt x="22" y="20"/>
                    <a:pt x="23" y="20"/>
                    <a:pt x="24" y="21"/>
                  </a:cubicBezTo>
                  <a:cubicBezTo>
                    <a:pt x="25" y="21"/>
                    <a:pt x="26" y="22"/>
                    <a:pt x="26" y="22"/>
                  </a:cubicBezTo>
                  <a:cubicBezTo>
                    <a:pt x="27" y="22"/>
                    <a:pt x="27" y="23"/>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8">
              <a:extLst>
                <a:ext uri="{FF2B5EF4-FFF2-40B4-BE49-F238E27FC236}">
                  <a16:creationId xmlns:a16="http://schemas.microsoft.com/office/drawing/2014/main" id="{338AF24C-4835-49CC-A38A-2C654C5CB6C4}"/>
                </a:ext>
              </a:extLst>
            </p:cNvPr>
            <p:cNvSpPr/>
            <p:nvPr/>
          </p:nvSpPr>
          <p:spPr bwMode="auto">
            <a:xfrm>
              <a:off x="3300" y="639"/>
              <a:ext cx="32" cy="36"/>
            </a:xfrm>
            <a:custGeom>
              <a:avLst/>
              <a:gdLst>
                <a:gd name="T0" fmla="*/ 5 w 13"/>
                <a:gd name="T1" fmla="*/ 3 h 15"/>
                <a:gd name="T2" fmla="*/ 0 w 13"/>
                <a:gd name="T3" fmla="*/ 3 h 15"/>
                <a:gd name="T4" fmla="*/ 0 w 13"/>
                <a:gd name="T5" fmla="*/ 3 h 15"/>
                <a:gd name="T6" fmla="*/ 0 w 13"/>
                <a:gd name="T7" fmla="*/ 4 h 15"/>
                <a:gd name="T8" fmla="*/ 4 w 13"/>
                <a:gd name="T9" fmla="*/ 10 h 15"/>
                <a:gd name="T10" fmla="*/ 7 w 13"/>
                <a:gd name="T11" fmla="*/ 12 h 15"/>
                <a:gd name="T12" fmla="*/ 10 w 13"/>
                <a:gd name="T13" fmla="*/ 14 h 15"/>
                <a:gd name="T14" fmla="*/ 13 w 13"/>
                <a:gd name="T15" fmla="*/ 15 h 15"/>
                <a:gd name="T16" fmla="*/ 10 w 13"/>
                <a:gd name="T17" fmla="*/ 11 h 15"/>
                <a:gd name="T18" fmla="*/ 10 w 13"/>
                <a:gd name="T19" fmla="*/ 10 h 15"/>
                <a:gd name="T20" fmla="*/ 10 w 13"/>
                <a:gd name="T21" fmla="*/ 9 h 15"/>
                <a:gd name="T22" fmla="*/ 10 w 13"/>
                <a:gd name="T23" fmla="*/ 4 h 15"/>
                <a:gd name="T24" fmla="*/ 9 w 13"/>
                <a:gd name="T25" fmla="*/ 0 h 15"/>
                <a:gd name="T26" fmla="*/ 9 w 13"/>
                <a:gd name="T27" fmla="*/ 0 h 15"/>
                <a:gd name="T28" fmla="*/ 5 w 13"/>
                <a:gd name="T2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5" y="3"/>
                  </a:moveTo>
                  <a:cubicBezTo>
                    <a:pt x="4" y="3"/>
                    <a:pt x="2" y="3"/>
                    <a:pt x="0" y="3"/>
                  </a:cubicBezTo>
                  <a:cubicBezTo>
                    <a:pt x="0" y="3"/>
                    <a:pt x="0" y="3"/>
                    <a:pt x="0" y="3"/>
                  </a:cubicBezTo>
                  <a:cubicBezTo>
                    <a:pt x="0" y="3"/>
                    <a:pt x="0" y="3"/>
                    <a:pt x="0" y="4"/>
                  </a:cubicBezTo>
                  <a:cubicBezTo>
                    <a:pt x="2" y="6"/>
                    <a:pt x="3" y="8"/>
                    <a:pt x="4" y="10"/>
                  </a:cubicBezTo>
                  <a:cubicBezTo>
                    <a:pt x="5" y="11"/>
                    <a:pt x="6" y="12"/>
                    <a:pt x="7" y="12"/>
                  </a:cubicBezTo>
                  <a:cubicBezTo>
                    <a:pt x="10" y="14"/>
                    <a:pt x="10" y="14"/>
                    <a:pt x="10" y="14"/>
                  </a:cubicBezTo>
                  <a:cubicBezTo>
                    <a:pt x="11" y="14"/>
                    <a:pt x="12" y="15"/>
                    <a:pt x="13" y="15"/>
                  </a:cubicBezTo>
                  <a:cubicBezTo>
                    <a:pt x="12" y="14"/>
                    <a:pt x="11" y="12"/>
                    <a:pt x="10" y="11"/>
                  </a:cubicBezTo>
                  <a:cubicBezTo>
                    <a:pt x="10" y="10"/>
                    <a:pt x="10" y="10"/>
                    <a:pt x="10" y="10"/>
                  </a:cubicBezTo>
                  <a:cubicBezTo>
                    <a:pt x="10" y="9"/>
                    <a:pt x="10" y="9"/>
                    <a:pt x="10" y="9"/>
                  </a:cubicBezTo>
                  <a:cubicBezTo>
                    <a:pt x="10" y="7"/>
                    <a:pt x="10" y="6"/>
                    <a:pt x="10" y="4"/>
                  </a:cubicBezTo>
                  <a:cubicBezTo>
                    <a:pt x="10" y="2"/>
                    <a:pt x="10" y="1"/>
                    <a:pt x="9" y="0"/>
                  </a:cubicBezTo>
                  <a:cubicBezTo>
                    <a:pt x="9" y="0"/>
                    <a:pt x="9" y="0"/>
                    <a:pt x="9" y="0"/>
                  </a:cubicBezTo>
                  <a:cubicBezTo>
                    <a:pt x="8" y="1"/>
                    <a:pt x="7"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19">
              <a:extLst>
                <a:ext uri="{FF2B5EF4-FFF2-40B4-BE49-F238E27FC236}">
                  <a16:creationId xmlns:a16="http://schemas.microsoft.com/office/drawing/2014/main" id="{0D49C7B5-A695-40A3-B566-E9C2916DD5FC}"/>
                </a:ext>
              </a:extLst>
            </p:cNvPr>
            <p:cNvSpPr>
              <a:spLocks noChangeArrowheads="1"/>
            </p:cNvSpPr>
            <p:nvPr/>
          </p:nvSpPr>
          <p:spPr bwMode="auto">
            <a:xfrm>
              <a:off x="3209" y="830"/>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20">
              <a:extLst>
                <a:ext uri="{FF2B5EF4-FFF2-40B4-BE49-F238E27FC236}">
                  <a16:creationId xmlns:a16="http://schemas.microsoft.com/office/drawing/2014/main" id="{941753B4-1D4A-415D-BD22-D516C0457E8E}"/>
                </a:ext>
              </a:extLst>
            </p:cNvPr>
            <p:cNvSpPr/>
            <p:nvPr/>
          </p:nvSpPr>
          <p:spPr bwMode="auto">
            <a:xfrm>
              <a:off x="3293" y="649"/>
              <a:ext cx="44" cy="72"/>
            </a:xfrm>
            <a:custGeom>
              <a:avLst/>
              <a:gdLst>
                <a:gd name="T0" fmla="*/ 18 w 18"/>
                <a:gd name="T1" fmla="*/ 22 h 30"/>
                <a:gd name="T2" fmla="*/ 17 w 18"/>
                <a:gd name="T3" fmla="*/ 16 h 30"/>
                <a:gd name="T4" fmla="*/ 16 w 18"/>
                <a:gd name="T5" fmla="*/ 12 h 30"/>
                <a:gd name="T6" fmla="*/ 13 w 18"/>
                <a:gd name="T7" fmla="*/ 10 h 30"/>
                <a:gd name="T8" fmla="*/ 9 w 18"/>
                <a:gd name="T9" fmla="*/ 9 h 30"/>
                <a:gd name="T10" fmla="*/ 6 w 18"/>
                <a:gd name="T11" fmla="*/ 7 h 30"/>
                <a:gd name="T12" fmla="*/ 2 w 18"/>
                <a:gd name="T13" fmla="*/ 1 h 30"/>
                <a:gd name="T14" fmla="*/ 1 w 18"/>
                <a:gd name="T15" fmla="*/ 0 h 30"/>
                <a:gd name="T16" fmla="*/ 2 w 18"/>
                <a:gd name="T17" fmla="*/ 5 h 30"/>
                <a:gd name="T18" fmla="*/ 0 w 18"/>
                <a:gd name="T19" fmla="*/ 9 h 30"/>
                <a:gd name="T20" fmla="*/ 0 w 18"/>
                <a:gd name="T21" fmla="*/ 10 h 30"/>
                <a:gd name="T22" fmla="*/ 0 w 18"/>
                <a:gd name="T23" fmla="*/ 9 h 30"/>
                <a:gd name="T24" fmla="*/ 3 w 18"/>
                <a:gd name="T25" fmla="*/ 10 h 30"/>
                <a:gd name="T26" fmla="*/ 12 w 18"/>
                <a:gd name="T27" fmla="*/ 14 h 30"/>
                <a:gd name="T28" fmla="*/ 15 w 18"/>
                <a:gd name="T29" fmla="*/ 19 h 30"/>
                <a:gd name="T30" fmla="*/ 14 w 18"/>
                <a:gd name="T31" fmla="*/ 24 h 30"/>
                <a:gd name="T32" fmla="*/ 9 w 18"/>
                <a:gd name="T33" fmla="*/ 30 h 30"/>
                <a:gd name="T34" fmla="*/ 14 w 18"/>
                <a:gd name="T35" fmla="*/ 27 h 30"/>
                <a:gd name="T36" fmla="*/ 18 w 18"/>
                <a:gd name="T3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18" y="22"/>
                  </a:moveTo>
                  <a:cubicBezTo>
                    <a:pt x="18" y="20"/>
                    <a:pt x="18" y="18"/>
                    <a:pt x="17" y="16"/>
                  </a:cubicBezTo>
                  <a:cubicBezTo>
                    <a:pt x="17" y="14"/>
                    <a:pt x="16" y="13"/>
                    <a:pt x="16" y="12"/>
                  </a:cubicBezTo>
                  <a:cubicBezTo>
                    <a:pt x="15" y="11"/>
                    <a:pt x="14" y="11"/>
                    <a:pt x="13" y="10"/>
                  </a:cubicBezTo>
                  <a:cubicBezTo>
                    <a:pt x="9" y="9"/>
                    <a:pt x="9" y="9"/>
                    <a:pt x="9" y="9"/>
                  </a:cubicBezTo>
                  <a:cubicBezTo>
                    <a:pt x="8" y="9"/>
                    <a:pt x="7" y="8"/>
                    <a:pt x="6" y="7"/>
                  </a:cubicBezTo>
                  <a:cubicBezTo>
                    <a:pt x="5" y="5"/>
                    <a:pt x="3" y="3"/>
                    <a:pt x="2" y="1"/>
                  </a:cubicBezTo>
                  <a:cubicBezTo>
                    <a:pt x="1" y="0"/>
                    <a:pt x="1" y="0"/>
                    <a:pt x="1" y="0"/>
                  </a:cubicBezTo>
                  <a:cubicBezTo>
                    <a:pt x="1" y="1"/>
                    <a:pt x="2" y="3"/>
                    <a:pt x="2" y="5"/>
                  </a:cubicBezTo>
                  <a:cubicBezTo>
                    <a:pt x="2" y="6"/>
                    <a:pt x="1" y="8"/>
                    <a:pt x="0" y="9"/>
                  </a:cubicBezTo>
                  <a:cubicBezTo>
                    <a:pt x="0" y="9"/>
                    <a:pt x="0" y="9"/>
                    <a:pt x="0" y="10"/>
                  </a:cubicBezTo>
                  <a:cubicBezTo>
                    <a:pt x="0" y="10"/>
                    <a:pt x="0" y="9"/>
                    <a:pt x="0" y="9"/>
                  </a:cubicBezTo>
                  <a:cubicBezTo>
                    <a:pt x="1" y="9"/>
                    <a:pt x="2" y="10"/>
                    <a:pt x="3" y="10"/>
                  </a:cubicBezTo>
                  <a:cubicBezTo>
                    <a:pt x="6" y="10"/>
                    <a:pt x="9" y="11"/>
                    <a:pt x="12" y="14"/>
                  </a:cubicBezTo>
                  <a:cubicBezTo>
                    <a:pt x="14" y="15"/>
                    <a:pt x="15" y="16"/>
                    <a:pt x="15" y="19"/>
                  </a:cubicBezTo>
                  <a:cubicBezTo>
                    <a:pt x="16" y="21"/>
                    <a:pt x="15" y="23"/>
                    <a:pt x="14" y="24"/>
                  </a:cubicBezTo>
                  <a:cubicBezTo>
                    <a:pt x="13" y="27"/>
                    <a:pt x="11" y="28"/>
                    <a:pt x="9" y="30"/>
                  </a:cubicBezTo>
                  <a:cubicBezTo>
                    <a:pt x="10" y="29"/>
                    <a:pt x="12" y="28"/>
                    <a:pt x="14" y="27"/>
                  </a:cubicBezTo>
                  <a:cubicBezTo>
                    <a:pt x="15" y="25"/>
                    <a:pt x="17" y="24"/>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21">
              <a:extLst>
                <a:ext uri="{FF2B5EF4-FFF2-40B4-BE49-F238E27FC236}">
                  <a16:creationId xmlns:a16="http://schemas.microsoft.com/office/drawing/2014/main" id="{78C1F539-171B-4567-9506-5EB58B2C738E}"/>
                </a:ext>
              </a:extLst>
            </p:cNvPr>
            <p:cNvSpPr/>
            <p:nvPr/>
          </p:nvSpPr>
          <p:spPr bwMode="auto">
            <a:xfrm>
              <a:off x="3216" y="707"/>
              <a:ext cx="121" cy="80"/>
            </a:xfrm>
            <a:custGeom>
              <a:avLst/>
              <a:gdLst>
                <a:gd name="T0" fmla="*/ 29 w 50"/>
                <a:gd name="T1" fmla="*/ 22 h 33"/>
                <a:gd name="T2" fmla="*/ 30 w 50"/>
                <a:gd name="T3" fmla="*/ 21 h 33"/>
                <a:gd name="T4" fmla="*/ 30 w 50"/>
                <a:gd name="T5" fmla="*/ 21 h 33"/>
                <a:gd name="T6" fmla="*/ 30 w 50"/>
                <a:gd name="T7" fmla="*/ 20 h 33"/>
                <a:gd name="T8" fmla="*/ 30 w 50"/>
                <a:gd name="T9" fmla="*/ 20 h 33"/>
                <a:gd name="T10" fmla="*/ 31 w 50"/>
                <a:gd name="T11" fmla="*/ 19 h 33"/>
                <a:gd name="T12" fmla="*/ 34 w 50"/>
                <a:gd name="T13" fmla="*/ 18 h 33"/>
                <a:gd name="T14" fmla="*/ 39 w 50"/>
                <a:gd name="T15" fmla="*/ 16 h 33"/>
                <a:gd name="T16" fmla="*/ 47 w 50"/>
                <a:gd name="T17" fmla="*/ 10 h 33"/>
                <a:gd name="T18" fmla="*/ 50 w 50"/>
                <a:gd name="T19" fmla="*/ 2 h 33"/>
                <a:gd name="T20" fmla="*/ 50 w 50"/>
                <a:gd name="T21" fmla="*/ 0 h 33"/>
                <a:gd name="T22" fmla="*/ 47 w 50"/>
                <a:gd name="T23" fmla="*/ 4 h 33"/>
                <a:gd name="T24" fmla="*/ 37 w 50"/>
                <a:gd name="T25" fmla="*/ 8 h 33"/>
                <a:gd name="T26" fmla="*/ 32 w 50"/>
                <a:gd name="T27" fmla="*/ 9 h 33"/>
                <a:gd name="T28" fmla="*/ 27 w 50"/>
                <a:gd name="T29" fmla="*/ 10 h 33"/>
                <a:gd name="T30" fmla="*/ 20 w 50"/>
                <a:gd name="T31" fmla="*/ 14 h 33"/>
                <a:gd name="T32" fmla="*/ 20 w 50"/>
                <a:gd name="T33" fmla="*/ 14 h 33"/>
                <a:gd name="T34" fmla="*/ 21 w 50"/>
                <a:gd name="T35" fmla="*/ 14 h 33"/>
                <a:gd name="T36" fmla="*/ 21 w 50"/>
                <a:gd name="T37" fmla="*/ 16 h 33"/>
                <a:gd name="T38" fmla="*/ 21 w 50"/>
                <a:gd name="T39" fmla="*/ 18 h 33"/>
                <a:gd name="T40" fmla="*/ 20 w 50"/>
                <a:gd name="T41" fmla="*/ 21 h 33"/>
                <a:gd name="T42" fmla="*/ 16 w 50"/>
                <a:gd name="T43" fmla="*/ 24 h 33"/>
                <a:gd name="T44" fmla="*/ 7 w 50"/>
                <a:gd name="T45" fmla="*/ 26 h 33"/>
                <a:gd name="T46" fmla="*/ 0 w 50"/>
                <a:gd name="T47" fmla="*/ 26 h 33"/>
                <a:gd name="T48" fmla="*/ 2 w 50"/>
                <a:gd name="T49" fmla="*/ 30 h 33"/>
                <a:gd name="T50" fmla="*/ 2 w 50"/>
                <a:gd name="T51" fmla="*/ 30 h 33"/>
                <a:gd name="T52" fmla="*/ 2 w 50"/>
                <a:gd name="T53" fmla="*/ 30 h 33"/>
                <a:gd name="T54" fmla="*/ 2 w 50"/>
                <a:gd name="T55" fmla="*/ 30 h 33"/>
                <a:gd name="T56" fmla="*/ 12 w 50"/>
                <a:gd name="T57" fmla="*/ 33 h 33"/>
                <a:gd name="T58" fmla="*/ 15 w 50"/>
                <a:gd name="T59" fmla="*/ 33 h 33"/>
                <a:gd name="T60" fmla="*/ 17 w 50"/>
                <a:gd name="T61" fmla="*/ 32 h 33"/>
                <a:gd name="T62" fmla="*/ 22 w 50"/>
                <a:gd name="T63" fmla="*/ 29 h 33"/>
                <a:gd name="T64" fmla="*/ 29 w 50"/>
                <a:gd name="T6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3">
                  <a:moveTo>
                    <a:pt x="29" y="22"/>
                  </a:moveTo>
                  <a:cubicBezTo>
                    <a:pt x="30" y="21"/>
                    <a:pt x="30" y="21"/>
                    <a:pt x="30" y="21"/>
                  </a:cubicBezTo>
                  <a:cubicBezTo>
                    <a:pt x="30" y="21"/>
                    <a:pt x="30" y="21"/>
                    <a:pt x="30" y="21"/>
                  </a:cubicBezTo>
                  <a:cubicBezTo>
                    <a:pt x="30" y="20"/>
                    <a:pt x="30" y="20"/>
                    <a:pt x="30" y="20"/>
                  </a:cubicBezTo>
                  <a:cubicBezTo>
                    <a:pt x="30" y="20"/>
                    <a:pt x="30" y="20"/>
                    <a:pt x="30" y="20"/>
                  </a:cubicBezTo>
                  <a:cubicBezTo>
                    <a:pt x="30" y="20"/>
                    <a:pt x="31" y="20"/>
                    <a:pt x="31" y="19"/>
                  </a:cubicBezTo>
                  <a:cubicBezTo>
                    <a:pt x="32" y="19"/>
                    <a:pt x="33" y="18"/>
                    <a:pt x="34" y="18"/>
                  </a:cubicBezTo>
                  <a:cubicBezTo>
                    <a:pt x="36" y="17"/>
                    <a:pt x="37" y="17"/>
                    <a:pt x="39" y="16"/>
                  </a:cubicBezTo>
                  <a:cubicBezTo>
                    <a:pt x="42" y="15"/>
                    <a:pt x="45" y="13"/>
                    <a:pt x="47" y="10"/>
                  </a:cubicBezTo>
                  <a:cubicBezTo>
                    <a:pt x="48" y="8"/>
                    <a:pt x="49" y="5"/>
                    <a:pt x="50" y="2"/>
                  </a:cubicBezTo>
                  <a:cubicBezTo>
                    <a:pt x="50" y="1"/>
                    <a:pt x="50" y="0"/>
                    <a:pt x="50" y="0"/>
                  </a:cubicBezTo>
                  <a:cubicBezTo>
                    <a:pt x="49" y="1"/>
                    <a:pt x="48" y="2"/>
                    <a:pt x="47" y="4"/>
                  </a:cubicBezTo>
                  <a:cubicBezTo>
                    <a:pt x="44" y="6"/>
                    <a:pt x="41" y="8"/>
                    <a:pt x="37" y="8"/>
                  </a:cubicBezTo>
                  <a:cubicBezTo>
                    <a:pt x="35" y="9"/>
                    <a:pt x="33" y="9"/>
                    <a:pt x="32" y="9"/>
                  </a:cubicBezTo>
                  <a:cubicBezTo>
                    <a:pt x="30" y="9"/>
                    <a:pt x="28" y="9"/>
                    <a:pt x="27" y="10"/>
                  </a:cubicBezTo>
                  <a:cubicBezTo>
                    <a:pt x="24" y="10"/>
                    <a:pt x="21" y="11"/>
                    <a:pt x="20" y="14"/>
                  </a:cubicBezTo>
                  <a:cubicBezTo>
                    <a:pt x="20" y="14"/>
                    <a:pt x="20" y="14"/>
                    <a:pt x="20" y="14"/>
                  </a:cubicBezTo>
                  <a:cubicBezTo>
                    <a:pt x="20" y="14"/>
                    <a:pt x="20" y="14"/>
                    <a:pt x="21" y="14"/>
                  </a:cubicBezTo>
                  <a:cubicBezTo>
                    <a:pt x="21" y="15"/>
                    <a:pt x="21" y="16"/>
                    <a:pt x="21" y="16"/>
                  </a:cubicBezTo>
                  <a:cubicBezTo>
                    <a:pt x="21" y="17"/>
                    <a:pt x="21" y="18"/>
                    <a:pt x="21" y="18"/>
                  </a:cubicBezTo>
                  <a:cubicBezTo>
                    <a:pt x="21" y="19"/>
                    <a:pt x="20" y="20"/>
                    <a:pt x="20" y="21"/>
                  </a:cubicBezTo>
                  <a:cubicBezTo>
                    <a:pt x="18" y="22"/>
                    <a:pt x="17" y="23"/>
                    <a:pt x="16" y="24"/>
                  </a:cubicBezTo>
                  <a:cubicBezTo>
                    <a:pt x="13" y="25"/>
                    <a:pt x="10" y="26"/>
                    <a:pt x="7" y="26"/>
                  </a:cubicBezTo>
                  <a:cubicBezTo>
                    <a:pt x="5" y="27"/>
                    <a:pt x="2" y="27"/>
                    <a:pt x="0" y="26"/>
                  </a:cubicBezTo>
                  <a:cubicBezTo>
                    <a:pt x="1" y="27"/>
                    <a:pt x="2" y="29"/>
                    <a:pt x="2" y="30"/>
                  </a:cubicBezTo>
                  <a:cubicBezTo>
                    <a:pt x="2" y="30"/>
                    <a:pt x="2" y="30"/>
                    <a:pt x="2" y="30"/>
                  </a:cubicBezTo>
                  <a:cubicBezTo>
                    <a:pt x="2" y="30"/>
                    <a:pt x="2" y="30"/>
                    <a:pt x="2" y="30"/>
                  </a:cubicBezTo>
                  <a:cubicBezTo>
                    <a:pt x="2" y="30"/>
                    <a:pt x="2" y="30"/>
                    <a:pt x="2" y="30"/>
                  </a:cubicBezTo>
                  <a:cubicBezTo>
                    <a:pt x="6" y="32"/>
                    <a:pt x="9" y="33"/>
                    <a:pt x="12" y="33"/>
                  </a:cubicBezTo>
                  <a:cubicBezTo>
                    <a:pt x="13" y="33"/>
                    <a:pt x="14" y="33"/>
                    <a:pt x="15" y="33"/>
                  </a:cubicBezTo>
                  <a:cubicBezTo>
                    <a:pt x="16" y="32"/>
                    <a:pt x="17" y="32"/>
                    <a:pt x="17" y="32"/>
                  </a:cubicBezTo>
                  <a:cubicBezTo>
                    <a:pt x="19" y="31"/>
                    <a:pt x="21" y="30"/>
                    <a:pt x="22" y="29"/>
                  </a:cubicBezTo>
                  <a:cubicBezTo>
                    <a:pt x="25" y="27"/>
                    <a:pt x="27" y="25"/>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2">
              <a:extLst>
                <a:ext uri="{FF2B5EF4-FFF2-40B4-BE49-F238E27FC236}">
                  <a16:creationId xmlns:a16="http://schemas.microsoft.com/office/drawing/2014/main" id="{46399D17-3DDD-406E-87CD-FFDB49FC324F}"/>
                </a:ext>
              </a:extLst>
            </p:cNvPr>
            <p:cNvSpPr/>
            <p:nvPr/>
          </p:nvSpPr>
          <p:spPr bwMode="auto">
            <a:xfrm>
              <a:off x="3250" y="724"/>
              <a:ext cx="26" cy="14"/>
            </a:xfrm>
            <a:custGeom>
              <a:avLst/>
              <a:gdLst>
                <a:gd name="T0" fmla="*/ 7 w 11"/>
                <a:gd name="T1" fmla="*/ 2 h 6"/>
                <a:gd name="T2" fmla="*/ 1 w 11"/>
                <a:gd name="T3" fmla="*/ 0 h 6"/>
                <a:gd name="T4" fmla="*/ 0 w 11"/>
                <a:gd name="T5" fmla="*/ 4 h 6"/>
                <a:gd name="T6" fmla="*/ 3 w 11"/>
                <a:gd name="T7" fmla="*/ 5 h 6"/>
                <a:gd name="T8" fmla="*/ 5 w 11"/>
                <a:gd name="T9" fmla="*/ 6 h 6"/>
                <a:gd name="T10" fmla="*/ 5 w 11"/>
                <a:gd name="T11" fmla="*/ 6 h 6"/>
                <a:gd name="T12" fmla="*/ 8 w 11"/>
                <a:gd name="T13" fmla="*/ 4 h 6"/>
                <a:gd name="T14" fmla="*/ 11 w 11"/>
                <a:gd name="T15" fmla="*/ 2 h 6"/>
                <a:gd name="T16" fmla="*/ 10 w 11"/>
                <a:gd name="T17" fmla="*/ 2 h 6"/>
                <a:gd name="T18" fmla="*/ 7 w 11"/>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2"/>
                  </a:moveTo>
                  <a:cubicBezTo>
                    <a:pt x="5" y="2"/>
                    <a:pt x="3" y="1"/>
                    <a:pt x="1" y="0"/>
                  </a:cubicBezTo>
                  <a:cubicBezTo>
                    <a:pt x="1" y="1"/>
                    <a:pt x="1" y="3"/>
                    <a:pt x="0" y="4"/>
                  </a:cubicBezTo>
                  <a:cubicBezTo>
                    <a:pt x="1" y="4"/>
                    <a:pt x="2" y="4"/>
                    <a:pt x="3" y="5"/>
                  </a:cubicBezTo>
                  <a:cubicBezTo>
                    <a:pt x="3" y="5"/>
                    <a:pt x="4" y="5"/>
                    <a:pt x="5" y="6"/>
                  </a:cubicBezTo>
                  <a:cubicBezTo>
                    <a:pt x="5" y="6"/>
                    <a:pt x="5" y="6"/>
                    <a:pt x="5" y="6"/>
                  </a:cubicBezTo>
                  <a:cubicBezTo>
                    <a:pt x="6" y="5"/>
                    <a:pt x="7" y="4"/>
                    <a:pt x="8" y="4"/>
                  </a:cubicBezTo>
                  <a:cubicBezTo>
                    <a:pt x="9" y="3"/>
                    <a:pt x="10" y="2"/>
                    <a:pt x="11" y="2"/>
                  </a:cubicBezTo>
                  <a:cubicBezTo>
                    <a:pt x="11" y="2"/>
                    <a:pt x="10" y="2"/>
                    <a:pt x="10" y="2"/>
                  </a:cubicBezTo>
                  <a:cubicBezTo>
                    <a:pt x="9" y="2"/>
                    <a:pt x="8"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23">
              <a:extLst>
                <a:ext uri="{FF2B5EF4-FFF2-40B4-BE49-F238E27FC236}">
                  <a16:creationId xmlns:a16="http://schemas.microsoft.com/office/drawing/2014/main" id="{7B57C440-5629-4151-BF72-B22AFC0EF0F7}"/>
                </a:ext>
              </a:extLst>
            </p:cNvPr>
            <p:cNvSpPr>
              <a:spLocks noEditPoints="1"/>
            </p:cNvSpPr>
            <p:nvPr/>
          </p:nvSpPr>
          <p:spPr bwMode="auto">
            <a:xfrm>
              <a:off x="3216" y="588"/>
              <a:ext cx="106" cy="136"/>
            </a:xfrm>
            <a:custGeom>
              <a:avLst/>
              <a:gdLst>
                <a:gd name="T0" fmla="*/ 9 w 44"/>
                <a:gd name="T1" fmla="*/ 18 h 56"/>
                <a:gd name="T2" fmla="*/ 9 w 44"/>
                <a:gd name="T3" fmla="*/ 23 h 56"/>
                <a:gd name="T4" fmla="*/ 3 w 44"/>
                <a:gd name="T5" fmla="*/ 31 h 56"/>
                <a:gd name="T6" fmla="*/ 2 w 44"/>
                <a:gd name="T7" fmla="*/ 39 h 56"/>
                <a:gd name="T8" fmla="*/ 6 w 44"/>
                <a:gd name="T9" fmla="*/ 45 h 56"/>
                <a:gd name="T10" fmla="*/ 13 w 44"/>
                <a:gd name="T11" fmla="*/ 51 h 56"/>
                <a:gd name="T12" fmla="*/ 21 w 44"/>
                <a:gd name="T13" fmla="*/ 56 h 56"/>
                <a:gd name="T14" fmla="*/ 27 w 44"/>
                <a:gd name="T15" fmla="*/ 51 h 56"/>
                <a:gd name="T16" fmla="*/ 28 w 44"/>
                <a:gd name="T17" fmla="*/ 38 h 56"/>
                <a:gd name="T18" fmla="*/ 21 w 44"/>
                <a:gd name="T19" fmla="*/ 37 h 56"/>
                <a:gd name="T20" fmla="*/ 10 w 44"/>
                <a:gd name="T21" fmla="*/ 37 h 56"/>
                <a:gd name="T22" fmla="*/ 7 w 44"/>
                <a:gd name="T23" fmla="*/ 38 h 56"/>
                <a:gd name="T24" fmla="*/ 10 w 44"/>
                <a:gd name="T25" fmla="*/ 37 h 56"/>
                <a:gd name="T26" fmla="*/ 20 w 44"/>
                <a:gd name="T27" fmla="*/ 35 h 56"/>
                <a:gd name="T28" fmla="*/ 29 w 44"/>
                <a:gd name="T29" fmla="*/ 34 h 56"/>
                <a:gd name="T30" fmla="*/ 31 w 44"/>
                <a:gd name="T31" fmla="*/ 30 h 56"/>
                <a:gd name="T32" fmla="*/ 28 w 44"/>
                <a:gd name="T33" fmla="*/ 20 h 56"/>
                <a:gd name="T34" fmla="*/ 18 w 44"/>
                <a:gd name="T35" fmla="*/ 17 h 56"/>
                <a:gd name="T36" fmla="*/ 11 w 44"/>
                <a:gd name="T37" fmla="*/ 16 h 56"/>
                <a:gd name="T38" fmla="*/ 29 w 44"/>
                <a:gd name="T39" fmla="*/ 19 h 56"/>
                <a:gd name="T40" fmla="*/ 31 w 44"/>
                <a:gd name="T41" fmla="*/ 21 h 56"/>
                <a:gd name="T42" fmla="*/ 44 w 44"/>
                <a:gd name="T43" fmla="*/ 21 h 56"/>
                <a:gd name="T44" fmla="*/ 44 w 44"/>
                <a:gd name="T45" fmla="*/ 18 h 56"/>
                <a:gd name="T46" fmla="*/ 38 w 44"/>
                <a:gd name="T47" fmla="*/ 13 h 56"/>
                <a:gd name="T48" fmla="*/ 38 w 44"/>
                <a:gd name="T49" fmla="*/ 13 h 56"/>
                <a:gd name="T50" fmla="*/ 34 w 44"/>
                <a:gd name="T51" fmla="*/ 14 h 56"/>
                <a:gd name="T52" fmla="*/ 34 w 44"/>
                <a:gd name="T53" fmla="*/ 14 h 56"/>
                <a:gd name="T54" fmla="*/ 20 w 44"/>
                <a:gd name="T55" fmla="*/ 12 h 56"/>
                <a:gd name="T56" fmla="*/ 14 w 44"/>
                <a:gd name="T57" fmla="*/ 14 h 56"/>
                <a:gd name="T58" fmla="*/ 21 w 44"/>
                <a:gd name="T59" fmla="*/ 10 h 56"/>
                <a:gd name="T60" fmla="*/ 14 w 44"/>
                <a:gd name="T61" fmla="*/ 3 h 56"/>
                <a:gd name="T62" fmla="*/ 7 w 44"/>
                <a:gd name="T63" fmla="*/ 8 h 56"/>
                <a:gd name="T64" fmla="*/ 14 w 44"/>
                <a:gd name="T65" fmla="*/ 45 h 56"/>
                <a:gd name="T66" fmla="*/ 16 w 44"/>
                <a:gd name="T67" fmla="*/ 42 h 56"/>
                <a:gd name="T68" fmla="*/ 15 w 44"/>
                <a:gd name="T69" fmla="*/ 44 h 56"/>
                <a:gd name="T70" fmla="*/ 18 w 44"/>
                <a:gd name="T71" fmla="*/ 45 h 56"/>
                <a:gd name="T72" fmla="*/ 21 w 44"/>
                <a:gd name="T73" fmla="*/ 44 h 56"/>
                <a:gd name="T74" fmla="*/ 22 w 44"/>
                <a:gd name="T75" fmla="*/ 40 h 56"/>
                <a:gd name="T76" fmla="*/ 20 w 44"/>
                <a:gd name="T77" fmla="*/ 46 h 56"/>
                <a:gd name="T78" fmla="*/ 16 w 44"/>
                <a:gd name="T79" fmla="*/ 46 h 56"/>
                <a:gd name="T80" fmla="*/ 14 w 44"/>
                <a:gd name="T8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6">
                  <a:moveTo>
                    <a:pt x="8" y="13"/>
                  </a:moveTo>
                  <a:cubicBezTo>
                    <a:pt x="8" y="15"/>
                    <a:pt x="8" y="16"/>
                    <a:pt x="9" y="18"/>
                  </a:cubicBezTo>
                  <a:cubicBezTo>
                    <a:pt x="9" y="20"/>
                    <a:pt x="9" y="20"/>
                    <a:pt x="9" y="20"/>
                  </a:cubicBezTo>
                  <a:cubicBezTo>
                    <a:pt x="9" y="21"/>
                    <a:pt x="9" y="22"/>
                    <a:pt x="9" y="23"/>
                  </a:cubicBezTo>
                  <a:cubicBezTo>
                    <a:pt x="9" y="25"/>
                    <a:pt x="9" y="27"/>
                    <a:pt x="7" y="28"/>
                  </a:cubicBezTo>
                  <a:cubicBezTo>
                    <a:pt x="6" y="30"/>
                    <a:pt x="4" y="31"/>
                    <a:pt x="3" y="31"/>
                  </a:cubicBezTo>
                  <a:cubicBezTo>
                    <a:pt x="2" y="32"/>
                    <a:pt x="1" y="32"/>
                    <a:pt x="0" y="32"/>
                  </a:cubicBezTo>
                  <a:cubicBezTo>
                    <a:pt x="0" y="34"/>
                    <a:pt x="1" y="36"/>
                    <a:pt x="2" y="39"/>
                  </a:cubicBezTo>
                  <a:cubicBezTo>
                    <a:pt x="2" y="41"/>
                    <a:pt x="3" y="43"/>
                    <a:pt x="4" y="45"/>
                  </a:cubicBezTo>
                  <a:cubicBezTo>
                    <a:pt x="5" y="45"/>
                    <a:pt x="5" y="45"/>
                    <a:pt x="6" y="45"/>
                  </a:cubicBezTo>
                  <a:cubicBezTo>
                    <a:pt x="7" y="46"/>
                    <a:pt x="9" y="46"/>
                    <a:pt x="10" y="47"/>
                  </a:cubicBezTo>
                  <a:cubicBezTo>
                    <a:pt x="11" y="48"/>
                    <a:pt x="12" y="49"/>
                    <a:pt x="13" y="51"/>
                  </a:cubicBezTo>
                  <a:cubicBezTo>
                    <a:pt x="14" y="52"/>
                    <a:pt x="15" y="54"/>
                    <a:pt x="15" y="55"/>
                  </a:cubicBezTo>
                  <a:cubicBezTo>
                    <a:pt x="17" y="56"/>
                    <a:pt x="19" y="56"/>
                    <a:pt x="21" y="56"/>
                  </a:cubicBezTo>
                  <a:cubicBezTo>
                    <a:pt x="23" y="56"/>
                    <a:pt x="24" y="56"/>
                    <a:pt x="26" y="55"/>
                  </a:cubicBezTo>
                  <a:cubicBezTo>
                    <a:pt x="27" y="54"/>
                    <a:pt x="27" y="53"/>
                    <a:pt x="27" y="51"/>
                  </a:cubicBezTo>
                  <a:cubicBezTo>
                    <a:pt x="28" y="48"/>
                    <a:pt x="28" y="45"/>
                    <a:pt x="28" y="42"/>
                  </a:cubicBezTo>
                  <a:cubicBezTo>
                    <a:pt x="28" y="41"/>
                    <a:pt x="28" y="40"/>
                    <a:pt x="28" y="38"/>
                  </a:cubicBezTo>
                  <a:cubicBezTo>
                    <a:pt x="27" y="38"/>
                    <a:pt x="27" y="37"/>
                    <a:pt x="27" y="36"/>
                  </a:cubicBezTo>
                  <a:cubicBezTo>
                    <a:pt x="25" y="37"/>
                    <a:pt x="23" y="37"/>
                    <a:pt x="21" y="37"/>
                  </a:cubicBezTo>
                  <a:cubicBezTo>
                    <a:pt x="18" y="37"/>
                    <a:pt x="16" y="37"/>
                    <a:pt x="14" y="37"/>
                  </a:cubicBezTo>
                  <a:cubicBezTo>
                    <a:pt x="13" y="37"/>
                    <a:pt x="11" y="37"/>
                    <a:pt x="10" y="37"/>
                  </a:cubicBezTo>
                  <a:cubicBezTo>
                    <a:pt x="10" y="37"/>
                    <a:pt x="9" y="38"/>
                    <a:pt x="9" y="38"/>
                  </a:cubicBezTo>
                  <a:cubicBezTo>
                    <a:pt x="8" y="38"/>
                    <a:pt x="8" y="38"/>
                    <a:pt x="7" y="38"/>
                  </a:cubicBezTo>
                  <a:cubicBezTo>
                    <a:pt x="7" y="38"/>
                    <a:pt x="7" y="38"/>
                    <a:pt x="7" y="38"/>
                  </a:cubicBezTo>
                  <a:cubicBezTo>
                    <a:pt x="8" y="37"/>
                    <a:pt x="9" y="37"/>
                    <a:pt x="10" y="37"/>
                  </a:cubicBezTo>
                  <a:cubicBezTo>
                    <a:pt x="11" y="36"/>
                    <a:pt x="12" y="36"/>
                    <a:pt x="14" y="36"/>
                  </a:cubicBezTo>
                  <a:cubicBezTo>
                    <a:pt x="16" y="35"/>
                    <a:pt x="18" y="35"/>
                    <a:pt x="20" y="35"/>
                  </a:cubicBezTo>
                  <a:cubicBezTo>
                    <a:pt x="27" y="34"/>
                    <a:pt x="27" y="34"/>
                    <a:pt x="27" y="34"/>
                  </a:cubicBezTo>
                  <a:cubicBezTo>
                    <a:pt x="28" y="34"/>
                    <a:pt x="29" y="34"/>
                    <a:pt x="29" y="34"/>
                  </a:cubicBezTo>
                  <a:cubicBezTo>
                    <a:pt x="30" y="34"/>
                    <a:pt x="30" y="33"/>
                    <a:pt x="30" y="33"/>
                  </a:cubicBezTo>
                  <a:cubicBezTo>
                    <a:pt x="31" y="32"/>
                    <a:pt x="31" y="31"/>
                    <a:pt x="31" y="30"/>
                  </a:cubicBezTo>
                  <a:cubicBezTo>
                    <a:pt x="31" y="27"/>
                    <a:pt x="31" y="25"/>
                    <a:pt x="30" y="23"/>
                  </a:cubicBezTo>
                  <a:cubicBezTo>
                    <a:pt x="29" y="22"/>
                    <a:pt x="29" y="21"/>
                    <a:pt x="28" y="20"/>
                  </a:cubicBezTo>
                  <a:cubicBezTo>
                    <a:pt x="27" y="20"/>
                    <a:pt x="26" y="19"/>
                    <a:pt x="25" y="19"/>
                  </a:cubicBezTo>
                  <a:cubicBezTo>
                    <a:pt x="23" y="18"/>
                    <a:pt x="21" y="17"/>
                    <a:pt x="18" y="17"/>
                  </a:cubicBezTo>
                  <a:cubicBezTo>
                    <a:pt x="16" y="17"/>
                    <a:pt x="14" y="16"/>
                    <a:pt x="11" y="16"/>
                  </a:cubicBezTo>
                  <a:cubicBezTo>
                    <a:pt x="11" y="16"/>
                    <a:pt x="11" y="16"/>
                    <a:pt x="11" y="16"/>
                  </a:cubicBezTo>
                  <a:cubicBezTo>
                    <a:pt x="16" y="16"/>
                    <a:pt x="21" y="15"/>
                    <a:pt x="26" y="17"/>
                  </a:cubicBezTo>
                  <a:cubicBezTo>
                    <a:pt x="27" y="17"/>
                    <a:pt x="28" y="18"/>
                    <a:pt x="29" y="19"/>
                  </a:cubicBezTo>
                  <a:cubicBezTo>
                    <a:pt x="30" y="19"/>
                    <a:pt x="31" y="20"/>
                    <a:pt x="31" y="21"/>
                  </a:cubicBezTo>
                  <a:cubicBezTo>
                    <a:pt x="31" y="21"/>
                    <a:pt x="31" y="21"/>
                    <a:pt x="31" y="21"/>
                  </a:cubicBezTo>
                  <a:cubicBezTo>
                    <a:pt x="34" y="22"/>
                    <a:pt x="37" y="23"/>
                    <a:pt x="40" y="23"/>
                  </a:cubicBezTo>
                  <a:cubicBezTo>
                    <a:pt x="41" y="22"/>
                    <a:pt x="43" y="22"/>
                    <a:pt x="44" y="21"/>
                  </a:cubicBezTo>
                  <a:cubicBezTo>
                    <a:pt x="44" y="20"/>
                    <a:pt x="44" y="20"/>
                    <a:pt x="44" y="20"/>
                  </a:cubicBezTo>
                  <a:cubicBezTo>
                    <a:pt x="44" y="19"/>
                    <a:pt x="44" y="19"/>
                    <a:pt x="44" y="18"/>
                  </a:cubicBezTo>
                  <a:cubicBezTo>
                    <a:pt x="42" y="17"/>
                    <a:pt x="42" y="17"/>
                    <a:pt x="42" y="17"/>
                  </a:cubicBezTo>
                  <a:cubicBezTo>
                    <a:pt x="41" y="15"/>
                    <a:pt x="40" y="14"/>
                    <a:pt x="38" y="13"/>
                  </a:cubicBezTo>
                  <a:cubicBezTo>
                    <a:pt x="38" y="12"/>
                    <a:pt x="38" y="12"/>
                    <a:pt x="38" y="12"/>
                  </a:cubicBezTo>
                  <a:cubicBezTo>
                    <a:pt x="38" y="13"/>
                    <a:pt x="38" y="13"/>
                    <a:pt x="38" y="13"/>
                  </a:cubicBezTo>
                  <a:cubicBezTo>
                    <a:pt x="37" y="13"/>
                    <a:pt x="36" y="14"/>
                    <a:pt x="35" y="14"/>
                  </a:cubicBezTo>
                  <a:cubicBezTo>
                    <a:pt x="34" y="14"/>
                    <a:pt x="34" y="14"/>
                    <a:pt x="34" y="14"/>
                  </a:cubicBezTo>
                  <a:cubicBezTo>
                    <a:pt x="34" y="14"/>
                    <a:pt x="34" y="14"/>
                    <a:pt x="34" y="14"/>
                  </a:cubicBezTo>
                  <a:cubicBezTo>
                    <a:pt x="34" y="14"/>
                    <a:pt x="34" y="14"/>
                    <a:pt x="34" y="14"/>
                  </a:cubicBezTo>
                  <a:cubicBezTo>
                    <a:pt x="32" y="13"/>
                    <a:pt x="30" y="13"/>
                    <a:pt x="27" y="12"/>
                  </a:cubicBezTo>
                  <a:cubicBezTo>
                    <a:pt x="25" y="12"/>
                    <a:pt x="23" y="12"/>
                    <a:pt x="20" y="12"/>
                  </a:cubicBezTo>
                  <a:cubicBezTo>
                    <a:pt x="18" y="12"/>
                    <a:pt x="16" y="13"/>
                    <a:pt x="14" y="14"/>
                  </a:cubicBezTo>
                  <a:cubicBezTo>
                    <a:pt x="14" y="14"/>
                    <a:pt x="14" y="14"/>
                    <a:pt x="14" y="14"/>
                  </a:cubicBezTo>
                  <a:cubicBezTo>
                    <a:pt x="15" y="12"/>
                    <a:pt x="18" y="11"/>
                    <a:pt x="20" y="10"/>
                  </a:cubicBezTo>
                  <a:cubicBezTo>
                    <a:pt x="21" y="10"/>
                    <a:pt x="21" y="10"/>
                    <a:pt x="21" y="10"/>
                  </a:cubicBezTo>
                  <a:cubicBezTo>
                    <a:pt x="21" y="9"/>
                    <a:pt x="20" y="8"/>
                    <a:pt x="19" y="7"/>
                  </a:cubicBezTo>
                  <a:cubicBezTo>
                    <a:pt x="18" y="5"/>
                    <a:pt x="16" y="4"/>
                    <a:pt x="14" y="3"/>
                  </a:cubicBezTo>
                  <a:cubicBezTo>
                    <a:pt x="12" y="2"/>
                    <a:pt x="9" y="1"/>
                    <a:pt x="6" y="0"/>
                  </a:cubicBezTo>
                  <a:cubicBezTo>
                    <a:pt x="6" y="3"/>
                    <a:pt x="7" y="6"/>
                    <a:pt x="7" y="8"/>
                  </a:cubicBezTo>
                  <a:lnTo>
                    <a:pt x="8" y="13"/>
                  </a:lnTo>
                  <a:close/>
                  <a:moveTo>
                    <a:pt x="14" y="45"/>
                  </a:moveTo>
                  <a:cubicBezTo>
                    <a:pt x="14" y="44"/>
                    <a:pt x="14" y="44"/>
                    <a:pt x="15" y="44"/>
                  </a:cubicBezTo>
                  <a:cubicBezTo>
                    <a:pt x="15" y="43"/>
                    <a:pt x="16" y="43"/>
                    <a:pt x="16" y="42"/>
                  </a:cubicBezTo>
                  <a:cubicBezTo>
                    <a:pt x="16" y="43"/>
                    <a:pt x="16" y="43"/>
                    <a:pt x="16" y="43"/>
                  </a:cubicBezTo>
                  <a:cubicBezTo>
                    <a:pt x="16" y="43"/>
                    <a:pt x="15" y="44"/>
                    <a:pt x="15" y="44"/>
                  </a:cubicBezTo>
                  <a:cubicBezTo>
                    <a:pt x="15" y="44"/>
                    <a:pt x="15" y="45"/>
                    <a:pt x="15" y="45"/>
                  </a:cubicBezTo>
                  <a:cubicBezTo>
                    <a:pt x="16" y="45"/>
                    <a:pt x="17" y="45"/>
                    <a:pt x="18" y="45"/>
                  </a:cubicBezTo>
                  <a:cubicBezTo>
                    <a:pt x="19" y="45"/>
                    <a:pt x="20" y="45"/>
                    <a:pt x="20" y="44"/>
                  </a:cubicBezTo>
                  <a:cubicBezTo>
                    <a:pt x="20" y="44"/>
                    <a:pt x="20" y="44"/>
                    <a:pt x="21" y="44"/>
                  </a:cubicBezTo>
                  <a:cubicBezTo>
                    <a:pt x="21" y="43"/>
                    <a:pt x="22" y="41"/>
                    <a:pt x="22" y="40"/>
                  </a:cubicBezTo>
                  <a:cubicBezTo>
                    <a:pt x="22" y="40"/>
                    <a:pt x="22" y="40"/>
                    <a:pt x="22" y="40"/>
                  </a:cubicBezTo>
                  <a:cubicBezTo>
                    <a:pt x="22" y="41"/>
                    <a:pt x="22" y="43"/>
                    <a:pt x="22" y="44"/>
                  </a:cubicBezTo>
                  <a:cubicBezTo>
                    <a:pt x="22" y="45"/>
                    <a:pt x="21" y="45"/>
                    <a:pt x="20" y="46"/>
                  </a:cubicBezTo>
                  <a:cubicBezTo>
                    <a:pt x="20" y="46"/>
                    <a:pt x="19" y="46"/>
                    <a:pt x="18" y="46"/>
                  </a:cubicBezTo>
                  <a:cubicBezTo>
                    <a:pt x="18" y="46"/>
                    <a:pt x="17" y="46"/>
                    <a:pt x="16" y="46"/>
                  </a:cubicBezTo>
                  <a:cubicBezTo>
                    <a:pt x="15" y="46"/>
                    <a:pt x="15" y="46"/>
                    <a:pt x="14" y="46"/>
                  </a:cubicBezTo>
                  <a:cubicBezTo>
                    <a:pt x="14" y="46"/>
                    <a:pt x="14" y="45"/>
                    <a:pt x="14"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24">
              <a:extLst>
                <a:ext uri="{FF2B5EF4-FFF2-40B4-BE49-F238E27FC236}">
                  <a16:creationId xmlns:a16="http://schemas.microsoft.com/office/drawing/2014/main" id="{B1482E1B-52D5-409A-88D7-CED032397063}"/>
                </a:ext>
              </a:extLst>
            </p:cNvPr>
            <p:cNvSpPr/>
            <p:nvPr/>
          </p:nvSpPr>
          <p:spPr bwMode="auto">
            <a:xfrm>
              <a:off x="3284" y="675"/>
              <a:ext cx="2" cy="5"/>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25">
              <a:extLst>
                <a:ext uri="{FF2B5EF4-FFF2-40B4-BE49-F238E27FC236}">
                  <a16:creationId xmlns:a16="http://schemas.microsoft.com/office/drawing/2014/main" id="{1D433193-AB88-4D80-B995-2DB2C39DE8D4}"/>
                </a:ext>
              </a:extLst>
            </p:cNvPr>
            <p:cNvSpPr/>
            <p:nvPr/>
          </p:nvSpPr>
          <p:spPr bwMode="auto">
            <a:xfrm flipH="1">
              <a:off x="3252" y="6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26">
              <a:extLst>
                <a:ext uri="{FF2B5EF4-FFF2-40B4-BE49-F238E27FC236}">
                  <a16:creationId xmlns:a16="http://schemas.microsoft.com/office/drawing/2014/main" id="{092F8389-951D-4249-A54E-A6A839EDA72B}"/>
                </a:ext>
              </a:extLst>
            </p:cNvPr>
            <p:cNvSpPr/>
            <p:nvPr/>
          </p:nvSpPr>
          <p:spPr bwMode="auto">
            <a:xfrm>
              <a:off x="3279" y="576"/>
              <a:ext cx="29" cy="41"/>
            </a:xfrm>
            <a:custGeom>
              <a:avLst/>
              <a:gdLst>
                <a:gd name="T0" fmla="*/ 9 w 12"/>
                <a:gd name="T1" fmla="*/ 17 h 17"/>
                <a:gd name="T2" fmla="*/ 11 w 12"/>
                <a:gd name="T3" fmla="*/ 17 h 17"/>
                <a:gd name="T4" fmla="*/ 12 w 12"/>
                <a:gd name="T5" fmla="*/ 17 h 17"/>
                <a:gd name="T6" fmla="*/ 12 w 12"/>
                <a:gd name="T7" fmla="*/ 16 h 17"/>
                <a:gd name="T8" fmla="*/ 10 w 12"/>
                <a:gd name="T9" fmla="*/ 8 h 17"/>
                <a:gd name="T10" fmla="*/ 6 w 12"/>
                <a:gd name="T11" fmla="*/ 3 h 17"/>
                <a:gd name="T12" fmla="*/ 1 w 12"/>
                <a:gd name="T13" fmla="*/ 0 h 17"/>
                <a:gd name="T14" fmla="*/ 0 w 12"/>
                <a:gd name="T15" fmla="*/ 3 h 17"/>
                <a:gd name="T16" fmla="*/ 1 w 12"/>
                <a:gd name="T17" fmla="*/ 8 h 17"/>
                <a:gd name="T18" fmla="*/ 6 w 12"/>
                <a:gd name="T19" fmla="*/ 12 h 17"/>
                <a:gd name="T20" fmla="*/ 8 w 12"/>
                <a:gd name="T21" fmla="*/ 15 h 17"/>
                <a:gd name="T22" fmla="*/ 9 w 1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9" y="17"/>
                  </a:moveTo>
                  <a:cubicBezTo>
                    <a:pt x="10" y="17"/>
                    <a:pt x="11" y="17"/>
                    <a:pt x="11" y="17"/>
                  </a:cubicBezTo>
                  <a:cubicBezTo>
                    <a:pt x="11" y="17"/>
                    <a:pt x="12" y="17"/>
                    <a:pt x="12" y="17"/>
                  </a:cubicBezTo>
                  <a:cubicBezTo>
                    <a:pt x="12" y="16"/>
                    <a:pt x="12" y="16"/>
                    <a:pt x="12" y="16"/>
                  </a:cubicBezTo>
                  <a:cubicBezTo>
                    <a:pt x="12" y="13"/>
                    <a:pt x="11" y="11"/>
                    <a:pt x="10" y="8"/>
                  </a:cubicBezTo>
                  <a:cubicBezTo>
                    <a:pt x="9" y="6"/>
                    <a:pt x="8" y="5"/>
                    <a:pt x="6" y="3"/>
                  </a:cubicBezTo>
                  <a:cubicBezTo>
                    <a:pt x="4" y="2"/>
                    <a:pt x="2" y="1"/>
                    <a:pt x="1" y="0"/>
                  </a:cubicBezTo>
                  <a:cubicBezTo>
                    <a:pt x="0" y="1"/>
                    <a:pt x="0" y="2"/>
                    <a:pt x="0" y="3"/>
                  </a:cubicBezTo>
                  <a:cubicBezTo>
                    <a:pt x="0" y="5"/>
                    <a:pt x="0" y="6"/>
                    <a:pt x="1" y="8"/>
                  </a:cubicBezTo>
                  <a:cubicBezTo>
                    <a:pt x="3" y="9"/>
                    <a:pt x="5" y="11"/>
                    <a:pt x="6" y="12"/>
                  </a:cubicBezTo>
                  <a:cubicBezTo>
                    <a:pt x="7" y="13"/>
                    <a:pt x="8" y="14"/>
                    <a:pt x="8" y="15"/>
                  </a:cubicBezTo>
                  <a:cubicBezTo>
                    <a:pt x="9" y="16"/>
                    <a:pt x="9"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27">
              <a:extLst>
                <a:ext uri="{FF2B5EF4-FFF2-40B4-BE49-F238E27FC236}">
                  <a16:creationId xmlns:a16="http://schemas.microsoft.com/office/drawing/2014/main" id="{B766A61C-B84A-4596-9754-AA264BAF9861}"/>
                </a:ext>
              </a:extLst>
            </p:cNvPr>
            <p:cNvSpPr/>
            <p:nvPr/>
          </p:nvSpPr>
          <p:spPr bwMode="auto">
            <a:xfrm>
              <a:off x="3137" y="552"/>
              <a:ext cx="125" cy="215"/>
            </a:xfrm>
            <a:custGeom>
              <a:avLst/>
              <a:gdLst>
                <a:gd name="T0" fmla="*/ 51 w 52"/>
                <a:gd name="T1" fmla="*/ 83 h 89"/>
                <a:gd name="T2" fmla="*/ 52 w 52"/>
                <a:gd name="T3" fmla="*/ 79 h 89"/>
                <a:gd name="T4" fmla="*/ 46 w 52"/>
                <a:gd name="T5" fmla="*/ 76 h 89"/>
                <a:gd name="T6" fmla="*/ 38 w 52"/>
                <a:gd name="T7" fmla="*/ 80 h 89"/>
                <a:gd name="T8" fmla="*/ 46 w 52"/>
                <a:gd name="T9" fmla="*/ 71 h 89"/>
                <a:gd name="T10" fmla="*/ 38 w 52"/>
                <a:gd name="T11" fmla="*/ 62 h 89"/>
                <a:gd name="T12" fmla="*/ 30 w 52"/>
                <a:gd name="T13" fmla="*/ 59 h 89"/>
                <a:gd name="T14" fmla="*/ 33 w 52"/>
                <a:gd name="T15" fmla="*/ 54 h 89"/>
                <a:gd name="T16" fmla="*/ 31 w 52"/>
                <a:gd name="T17" fmla="*/ 44 h 89"/>
                <a:gd name="T18" fmla="*/ 30 w 52"/>
                <a:gd name="T19" fmla="*/ 38 h 89"/>
                <a:gd name="T20" fmla="*/ 22 w 52"/>
                <a:gd name="T21" fmla="*/ 35 h 89"/>
                <a:gd name="T22" fmla="*/ 24 w 52"/>
                <a:gd name="T23" fmla="*/ 31 h 89"/>
                <a:gd name="T24" fmla="*/ 25 w 52"/>
                <a:gd name="T25" fmla="*/ 20 h 89"/>
                <a:gd name="T26" fmla="*/ 25 w 52"/>
                <a:gd name="T27" fmla="*/ 20 h 89"/>
                <a:gd name="T28" fmla="*/ 21 w 52"/>
                <a:gd name="T29" fmla="*/ 17 h 89"/>
                <a:gd name="T30" fmla="*/ 28 w 52"/>
                <a:gd name="T31" fmla="*/ 17 h 89"/>
                <a:gd name="T32" fmla="*/ 25 w 52"/>
                <a:gd name="T33" fmla="*/ 26 h 89"/>
                <a:gd name="T34" fmla="*/ 31 w 52"/>
                <a:gd name="T35" fmla="*/ 37 h 89"/>
                <a:gd name="T36" fmla="*/ 33 w 52"/>
                <a:gd name="T37" fmla="*/ 43 h 89"/>
                <a:gd name="T38" fmla="*/ 33 w 52"/>
                <a:gd name="T39" fmla="*/ 46 h 89"/>
                <a:gd name="T40" fmla="*/ 39 w 52"/>
                <a:gd name="T41" fmla="*/ 42 h 89"/>
                <a:gd name="T42" fmla="*/ 39 w 52"/>
                <a:gd name="T43" fmla="*/ 33 h 89"/>
                <a:gd name="T44" fmla="*/ 36 w 52"/>
                <a:gd name="T45" fmla="*/ 14 h 89"/>
                <a:gd name="T46" fmla="*/ 34 w 52"/>
                <a:gd name="T47" fmla="*/ 12 h 89"/>
                <a:gd name="T48" fmla="*/ 30 w 52"/>
                <a:gd name="T49" fmla="*/ 9 h 89"/>
                <a:gd name="T50" fmla="*/ 21 w 52"/>
                <a:gd name="T51" fmla="*/ 9 h 89"/>
                <a:gd name="T52" fmla="*/ 15 w 52"/>
                <a:gd name="T53" fmla="*/ 12 h 89"/>
                <a:gd name="T54" fmla="*/ 11 w 52"/>
                <a:gd name="T55" fmla="*/ 10 h 89"/>
                <a:gd name="T56" fmla="*/ 9 w 52"/>
                <a:gd name="T57" fmla="*/ 1 h 89"/>
                <a:gd name="T58" fmla="*/ 5 w 52"/>
                <a:gd name="T59" fmla="*/ 1 h 89"/>
                <a:gd name="T60" fmla="*/ 6 w 52"/>
                <a:gd name="T61" fmla="*/ 10 h 89"/>
                <a:gd name="T62" fmla="*/ 3 w 52"/>
                <a:gd name="T63" fmla="*/ 18 h 89"/>
                <a:gd name="T64" fmla="*/ 3 w 52"/>
                <a:gd name="T65" fmla="*/ 19 h 89"/>
                <a:gd name="T66" fmla="*/ 3 w 52"/>
                <a:gd name="T67" fmla="*/ 19 h 89"/>
                <a:gd name="T68" fmla="*/ 5 w 52"/>
                <a:gd name="T69" fmla="*/ 19 h 89"/>
                <a:gd name="T70" fmla="*/ 5 w 52"/>
                <a:gd name="T71" fmla="*/ 20 h 89"/>
                <a:gd name="T72" fmla="*/ 3 w 52"/>
                <a:gd name="T73" fmla="*/ 22 h 89"/>
                <a:gd name="T74" fmla="*/ 1 w 52"/>
                <a:gd name="T75" fmla="*/ 27 h 89"/>
                <a:gd name="T76" fmla="*/ 6 w 52"/>
                <a:gd name="T77" fmla="*/ 29 h 89"/>
                <a:gd name="T78" fmla="*/ 14 w 52"/>
                <a:gd name="T79" fmla="*/ 32 h 89"/>
                <a:gd name="T80" fmla="*/ 14 w 52"/>
                <a:gd name="T81" fmla="*/ 33 h 89"/>
                <a:gd name="T82" fmla="*/ 17 w 52"/>
                <a:gd name="T83" fmla="*/ 39 h 89"/>
                <a:gd name="T84" fmla="*/ 16 w 52"/>
                <a:gd name="T85" fmla="*/ 46 h 89"/>
                <a:gd name="T86" fmla="*/ 17 w 52"/>
                <a:gd name="T87" fmla="*/ 47 h 89"/>
                <a:gd name="T88" fmla="*/ 28 w 52"/>
                <a:gd name="T89" fmla="*/ 58 h 89"/>
                <a:gd name="T90" fmla="*/ 22 w 52"/>
                <a:gd name="T91" fmla="*/ 55 h 89"/>
                <a:gd name="T92" fmla="*/ 20 w 52"/>
                <a:gd name="T93" fmla="*/ 76 h 89"/>
                <a:gd name="T94" fmla="*/ 22 w 52"/>
                <a:gd name="T95" fmla="*/ 78 h 89"/>
                <a:gd name="T96" fmla="*/ 25 w 52"/>
                <a:gd name="T97" fmla="*/ 81 h 89"/>
                <a:gd name="T98" fmla="*/ 32 w 52"/>
                <a:gd name="T99" fmla="*/ 89 h 89"/>
                <a:gd name="T100" fmla="*/ 48 w 52"/>
                <a:gd name="T10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89">
                  <a:moveTo>
                    <a:pt x="48" y="85"/>
                  </a:moveTo>
                  <a:cubicBezTo>
                    <a:pt x="49" y="85"/>
                    <a:pt x="50" y="84"/>
                    <a:pt x="51" y="83"/>
                  </a:cubicBezTo>
                  <a:cubicBezTo>
                    <a:pt x="51" y="83"/>
                    <a:pt x="52" y="82"/>
                    <a:pt x="52" y="81"/>
                  </a:cubicBezTo>
                  <a:cubicBezTo>
                    <a:pt x="52" y="81"/>
                    <a:pt x="52" y="80"/>
                    <a:pt x="52" y="79"/>
                  </a:cubicBezTo>
                  <a:cubicBezTo>
                    <a:pt x="51" y="78"/>
                    <a:pt x="49" y="76"/>
                    <a:pt x="47" y="75"/>
                  </a:cubicBezTo>
                  <a:cubicBezTo>
                    <a:pt x="47" y="75"/>
                    <a:pt x="47" y="76"/>
                    <a:pt x="46" y="76"/>
                  </a:cubicBezTo>
                  <a:cubicBezTo>
                    <a:pt x="44" y="79"/>
                    <a:pt x="41" y="80"/>
                    <a:pt x="38" y="80"/>
                  </a:cubicBezTo>
                  <a:cubicBezTo>
                    <a:pt x="38" y="80"/>
                    <a:pt x="38" y="80"/>
                    <a:pt x="38" y="80"/>
                  </a:cubicBezTo>
                  <a:cubicBezTo>
                    <a:pt x="41" y="79"/>
                    <a:pt x="43" y="77"/>
                    <a:pt x="45" y="75"/>
                  </a:cubicBezTo>
                  <a:cubicBezTo>
                    <a:pt x="46" y="74"/>
                    <a:pt x="46" y="72"/>
                    <a:pt x="46" y="71"/>
                  </a:cubicBezTo>
                  <a:cubicBezTo>
                    <a:pt x="46" y="70"/>
                    <a:pt x="45" y="68"/>
                    <a:pt x="44" y="67"/>
                  </a:cubicBezTo>
                  <a:cubicBezTo>
                    <a:pt x="43" y="65"/>
                    <a:pt x="40" y="63"/>
                    <a:pt x="38" y="62"/>
                  </a:cubicBezTo>
                  <a:cubicBezTo>
                    <a:pt x="35" y="60"/>
                    <a:pt x="33" y="60"/>
                    <a:pt x="30" y="59"/>
                  </a:cubicBezTo>
                  <a:cubicBezTo>
                    <a:pt x="30" y="59"/>
                    <a:pt x="30" y="59"/>
                    <a:pt x="30" y="59"/>
                  </a:cubicBezTo>
                  <a:cubicBezTo>
                    <a:pt x="32" y="59"/>
                    <a:pt x="34" y="59"/>
                    <a:pt x="36" y="59"/>
                  </a:cubicBezTo>
                  <a:cubicBezTo>
                    <a:pt x="35" y="58"/>
                    <a:pt x="34" y="56"/>
                    <a:pt x="33" y="54"/>
                  </a:cubicBezTo>
                  <a:cubicBezTo>
                    <a:pt x="32" y="52"/>
                    <a:pt x="31" y="49"/>
                    <a:pt x="31" y="46"/>
                  </a:cubicBezTo>
                  <a:cubicBezTo>
                    <a:pt x="31" y="46"/>
                    <a:pt x="31" y="45"/>
                    <a:pt x="31" y="44"/>
                  </a:cubicBezTo>
                  <a:cubicBezTo>
                    <a:pt x="31" y="43"/>
                    <a:pt x="31" y="43"/>
                    <a:pt x="31" y="42"/>
                  </a:cubicBezTo>
                  <a:cubicBezTo>
                    <a:pt x="31" y="41"/>
                    <a:pt x="31" y="39"/>
                    <a:pt x="30" y="38"/>
                  </a:cubicBezTo>
                  <a:cubicBezTo>
                    <a:pt x="28" y="36"/>
                    <a:pt x="25" y="35"/>
                    <a:pt x="22" y="35"/>
                  </a:cubicBezTo>
                  <a:cubicBezTo>
                    <a:pt x="22" y="35"/>
                    <a:pt x="22" y="35"/>
                    <a:pt x="22" y="35"/>
                  </a:cubicBezTo>
                  <a:cubicBezTo>
                    <a:pt x="23" y="35"/>
                    <a:pt x="24" y="35"/>
                    <a:pt x="24" y="35"/>
                  </a:cubicBezTo>
                  <a:cubicBezTo>
                    <a:pt x="24" y="33"/>
                    <a:pt x="24" y="32"/>
                    <a:pt x="24" y="31"/>
                  </a:cubicBezTo>
                  <a:cubicBezTo>
                    <a:pt x="24" y="29"/>
                    <a:pt x="24" y="27"/>
                    <a:pt x="24" y="26"/>
                  </a:cubicBezTo>
                  <a:cubicBezTo>
                    <a:pt x="24" y="24"/>
                    <a:pt x="24" y="22"/>
                    <a:pt x="25" y="20"/>
                  </a:cubicBezTo>
                  <a:cubicBezTo>
                    <a:pt x="25" y="20"/>
                    <a:pt x="25" y="20"/>
                    <a:pt x="25" y="20"/>
                  </a:cubicBezTo>
                  <a:cubicBezTo>
                    <a:pt x="25" y="20"/>
                    <a:pt x="25" y="20"/>
                    <a:pt x="25" y="20"/>
                  </a:cubicBezTo>
                  <a:cubicBezTo>
                    <a:pt x="24" y="19"/>
                    <a:pt x="24" y="18"/>
                    <a:pt x="23" y="18"/>
                  </a:cubicBezTo>
                  <a:cubicBezTo>
                    <a:pt x="22" y="17"/>
                    <a:pt x="22" y="17"/>
                    <a:pt x="21" y="17"/>
                  </a:cubicBezTo>
                  <a:cubicBezTo>
                    <a:pt x="22" y="17"/>
                    <a:pt x="24" y="18"/>
                    <a:pt x="25" y="19"/>
                  </a:cubicBezTo>
                  <a:cubicBezTo>
                    <a:pt x="25" y="18"/>
                    <a:pt x="26" y="17"/>
                    <a:pt x="28" y="17"/>
                  </a:cubicBezTo>
                  <a:cubicBezTo>
                    <a:pt x="26" y="17"/>
                    <a:pt x="25" y="19"/>
                    <a:pt x="25" y="21"/>
                  </a:cubicBezTo>
                  <a:cubicBezTo>
                    <a:pt x="25" y="22"/>
                    <a:pt x="25" y="24"/>
                    <a:pt x="25" y="26"/>
                  </a:cubicBezTo>
                  <a:cubicBezTo>
                    <a:pt x="25" y="29"/>
                    <a:pt x="25" y="32"/>
                    <a:pt x="26" y="35"/>
                  </a:cubicBezTo>
                  <a:cubicBezTo>
                    <a:pt x="28" y="35"/>
                    <a:pt x="29" y="36"/>
                    <a:pt x="31" y="37"/>
                  </a:cubicBezTo>
                  <a:cubicBezTo>
                    <a:pt x="32" y="38"/>
                    <a:pt x="33" y="40"/>
                    <a:pt x="33" y="42"/>
                  </a:cubicBezTo>
                  <a:cubicBezTo>
                    <a:pt x="33" y="43"/>
                    <a:pt x="33" y="43"/>
                    <a:pt x="33" y="43"/>
                  </a:cubicBezTo>
                  <a:cubicBezTo>
                    <a:pt x="33" y="44"/>
                    <a:pt x="33" y="44"/>
                    <a:pt x="32" y="44"/>
                  </a:cubicBezTo>
                  <a:cubicBezTo>
                    <a:pt x="32" y="45"/>
                    <a:pt x="32" y="45"/>
                    <a:pt x="33" y="46"/>
                  </a:cubicBezTo>
                  <a:cubicBezTo>
                    <a:pt x="33" y="46"/>
                    <a:pt x="33" y="46"/>
                    <a:pt x="33" y="46"/>
                  </a:cubicBezTo>
                  <a:cubicBezTo>
                    <a:pt x="35" y="46"/>
                    <a:pt x="38" y="44"/>
                    <a:pt x="39" y="42"/>
                  </a:cubicBezTo>
                  <a:cubicBezTo>
                    <a:pt x="40" y="41"/>
                    <a:pt x="40" y="39"/>
                    <a:pt x="40" y="38"/>
                  </a:cubicBezTo>
                  <a:cubicBezTo>
                    <a:pt x="40" y="36"/>
                    <a:pt x="39" y="35"/>
                    <a:pt x="39" y="33"/>
                  </a:cubicBezTo>
                  <a:cubicBezTo>
                    <a:pt x="38" y="27"/>
                    <a:pt x="37" y="21"/>
                    <a:pt x="36" y="14"/>
                  </a:cubicBezTo>
                  <a:cubicBezTo>
                    <a:pt x="36" y="14"/>
                    <a:pt x="36" y="14"/>
                    <a:pt x="36" y="14"/>
                  </a:cubicBezTo>
                  <a:cubicBezTo>
                    <a:pt x="36" y="14"/>
                    <a:pt x="36" y="14"/>
                    <a:pt x="35" y="13"/>
                  </a:cubicBezTo>
                  <a:cubicBezTo>
                    <a:pt x="35" y="13"/>
                    <a:pt x="35" y="13"/>
                    <a:pt x="34" y="12"/>
                  </a:cubicBezTo>
                  <a:cubicBezTo>
                    <a:pt x="34" y="12"/>
                    <a:pt x="33" y="11"/>
                    <a:pt x="32" y="10"/>
                  </a:cubicBezTo>
                  <a:cubicBezTo>
                    <a:pt x="31" y="10"/>
                    <a:pt x="30" y="9"/>
                    <a:pt x="30" y="9"/>
                  </a:cubicBezTo>
                  <a:cubicBezTo>
                    <a:pt x="29" y="8"/>
                    <a:pt x="28" y="8"/>
                    <a:pt x="27" y="8"/>
                  </a:cubicBezTo>
                  <a:cubicBezTo>
                    <a:pt x="25" y="8"/>
                    <a:pt x="23" y="9"/>
                    <a:pt x="21" y="9"/>
                  </a:cubicBezTo>
                  <a:cubicBezTo>
                    <a:pt x="19" y="10"/>
                    <a:pt x="17" y="11"/>
                    <a:pt x="15" y="12"/>
                  </a:cubicBezTo>
                  <a:cubicBezTo>
                    <a:pt x="15" y="12"/>
                    <a:pt x="15" y="12"/>
                    <a:pt x="15" y="12"/>
                  </a:cubicBezTo>
                  <a:cubicBezTo>
                    <a:pt x="15" y="12"/>
                    <a:pt x="15" y="12"/>
                    <a:pt x="15" y="12"/>
                  </a:cubicBezTo>
                  <a:cubicBezTo>
                    <a:pt x="14" y="12"/>
                    <a:pt x="12" y="11"/>
                    <a:pt x="11" y="10"/>
                  </a:cubicBezTo>
                  <a:cubicBezTo>
                    <a:pt x="10" y="9"/>
                    <a:pt x="9" y="8"/>
                    <a:pt x="8" y="6"/>
                  </a:cubicBezTo>
                  <a:cubicBezTo>
                    <a:pt x="8" y="4"/>
                    <a:pt x="8" y="3"/>
                    <a:pt x="9" y="1"/>
                  </a:cubicBezTo>
                  <a:cubicBezTo>
                    <a:pt x="9" y="1"/>
                    <a:pt x="9" y="0"/>
                    <a:pt x="9" y="0"/>
                  </a:cubicBezTo>
                  <a:cubicBezTo>
                    <a:pt x="8" y="0"/>
                    <a:pt x="6" y="0"/>
                    <a:pt x="5" y="1"/>
                  </a:cubicBezTo>
                  <a:cubicBezTo>
                    <a:pt x="6" y="1"/>
                    <a:pt x="6" y="2"/>
                    <a:pt x="6" y="4"/>
                  </a:cubicBezTo>
                  <a:cubicBezTo>
                    <a:pt x="7" y="6"/>
                    <a:pt x="7" y="8"/>
                    <a:pt x="6" y="10"/>
                  </a:cubicBezTo>
                  <a:cubicBezTo>
                    <a:pt x="6" y="13"/>
                    <a:pt x="5" y="15"/>
                    <a:pt x="4" y="16"/>
                  </a:cubicBezTo>
                  <a:cubicBezTo>
                    <a:pt x="4" y="17"/>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20"/>
                  </a:cubicBezTo>
                  <a:cubicBezTo>
                    <a:pt x="4" y="19"/>
                    <a:pt x="4" y="19"/>
                    <a:pt x="5" y="19"/>
                  </a:cubicBezTo>
                  <a:cubicBezTo>
                    <a:pt x="6" y="18"/>
                    <a:pt x="8" y="17"/>
                    <a:pt x="10" y="17"/>
                  </a:cubicBezTo>
                  <a:cubicBezTo>
                    <a:pt x="8" y="17"/>
                    <a:pt x="7" y="18"/>
                    <a:pt x="5" y="20"/>
                  </a:cubicBezTo>
                  <a:cubicBezTo>
                    <a:pt x="4" y="20"/>
                    <a:pt x="4" y="20"/>
                    <a:pt x="3" y="21"/>
                  </a:cubicBezTo>
                  <a:cubicBezTo>
                    <a:pt x="3" y="21"/>
                    <a:pt x="3" y="22"/>
                    <a:pt x="3" y="22"/>
                  </a:cubicBezTo>
                  <a:cubicBezTo>
                    <a:pt x="3" y="23"/>
                    <a:pt x="3" y="24"/>
                    <a:pt x="2" y="24"/>
                  </a:cubicBezTo>
                  <a:cubicBezTo>
                    <a:pt x="2" y="25"/>
                    <a:pt x="1" y="26"/>
                    <a:pt x="1" y="27"/>
                  </a:cubicBezTo>
                  <a:cubicBezTo>
                    <a:pt x="1" y="27"/>
                    <a:pt x="0" y="28"/>
                    <a:pt x="0" y="28"/>
                  </a:cubicBezTo>
                  <a:cubicBezTo>
                    <a:pt x="2" y="28"/>
                    <a:pt x="4" y="28"/>
                    <a:pt x="6" y="29"/>
                  </a:cubicBezTo>
                  <a:cubicBezTo>
                    <a:pt x="8" y="29"/>
                    <a:pt x="10" y="30"/>
                    <a:pt x="13" y="31"/>
                  </a:cubicBezTo>
                  <a:cubicBezTo>
                    <a:pt x="13" y="31"/>
                    <a:pt x="13" y="32"/>
                    <a:pt x="14" y="32"/>
                  </a:cubicBezTo>
                  <a:cubicBezTo>
                    <a:pt x="14" y="32"/>
                    <a:pt x="14" y="32"/>
                    <a:pt x="14" y="32"/>
                  </a:cubicBezTo>
                  <a:cubicBezTo>
                    <a:pt x="14" y="33"/>
                    <a:pt x="14" y="33"/>
                    <a:pt x="14" y="33"/>
                  </a:cubicBezTo>
                  <a:cubicBezTo>
                    <a:pt x="15" y="33"/>
                    <a:pt x="15" y="34"/>
                    <a:pt x="16" y="35"/>
                  </a:cubicBezTo>
                  <a:cubicBezTo>
                    <a:pt x="16" y="36"/>
                    <a:pt x="17" y="37"/>
                    <a:pt x="17" y="39"/>
                  </a:cubicBezTo>
                  <a:cubicBezTo>
                    <a:pt x="17" y="41"/>
                    <a:pt x="16" y="43"/>
                    <a:pt x="16" y="45"/>
                  </a:cubicBezTo>
                  <a:cubicBezTo>
                    <a:pt x="16" y="45"/>
                    <a:pt x="16" y="46"/>
                    <a:pt x="16" y="46"/>
                  </a:cubicBezTo>
                  <a:cubicBezTo>
                    <a:pt x="16" y="46"/>
                    <a:pt x="16" y="46"/>
                    <a:pt x="16" y="46"/>
                  </a:cubicBezTo>
                  <a:cubicBezTo>
                    <a:pt x="16" y="47"/>
                    <a:pt x="16" y="47"/>
                    <a:pt x="17" y="47"/>
                  </a:cubicBezTo>
                  <a:cubicBezTo>
                    <a:pt x="17" y="48"/>
                    <a:pt x="18" y="49"/>
                    <a:pt x="18" y="50"/>
                  </a:cubicBezTo>
                  <a:cubicBezTo>
                    <a:pt x="21" y="53"/>
                    <a:pt x="24" y="56"/>
                    <a:pt x="28" y="58"/>
                  </a:cubicBezTo>
                  <a:cubicBezTo>
                    <a:pt x="28" y="58"/>
                    <a:pt x="28" y="58"/>
                    <a:pt x="28" y="58"/>
                  </a:cubicBezTo>
                  <a:cubicBezTo>
                    <a:pt x="26" y="57"/>
                    <a:pt x="24" y="56"/>
                    <a:pt x="22" y="55"/>
                  </a:cubicBezTo>
                  <a:cubicBezTo>
                    <a:pt x="21" y="59"/>
                    <a:pt x="20" y="63"/>
                    <a:pt x="20" y="67"/>
                  </a:cubicBezTo>
                  <a:cubicBezTo>
                    <a:pt x="19" y="70"/>
                    <a:pt x="19" y="73"/>
                    <a:pt x="20" y="76"/>
                  </a:cubicBezTo>
                  <a:cubicBezTo>
                    <a:pt x="20" y="77"/>
                    <a:pt x="20" y="77"/>
                    <a:pt x="21" y="77"/>
                  </a:cubicBezTo>
                  <a:cubicBezTo>
                    <a:pt x="21" y="77"/>
                    <a:pt x="21" y="78"/>
                    <a:pt x="22" y="78"/>
                  </a:cubicBezTo>
                  <a:cubicBezTo>
                    <a:pt x="22" y="78"/>
                    <a:pt x="23" y="79"/>
                    <a:pt x="23" y="79"/>
                  </a:cubicBezTo>
                  <a:cubicBezTo>
                    <a:pt x="25" y="81"/>
                    <a:pt x="25" y="81"/>
                    <a:pt x="25" y="81"/>
                  </a:cubicBezTo>
                  <a:cubicBezTo>
                    <a:pt x="26" y="82"/>
                    <a:pt x="28" y="84"/>
                    <a:pt x="29" y="85"/>
                  </a:cubicBezTo>
                  <a:cubicBezTo>
                    <a:pt x="30" y="86"/>
                    <a:pt x="31" y="88"/>
                    <a:pt x="32" y="89"/>
                  </a:cubicBezTo>
                  <a:cubicBezTo>
                    <a:pt x="35" y="89"/>
                    <a:pt x="37" y="89"/>
                    <a:pt x="40" y="89"/>
                  </a:cubicBezTo>
                  <a:cubicBezTo>
                    <a:pt x="42" y="88"/>
                    <a:pt x="45" y="87"/>
                    <a:pt x="4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8">
              <a:extLst>
                <a:ext uri="{FF2B5EF4-FFF2-40B4-BE49-F238E27FC236}">
                  <a16:creationId xmlns:a16="http://schemas.microsoft.com/office/drawing/2014/main" id="{578910F5-64D2-491C-88D9-D2099C69FE15}"/>
                </a:ext>
              </a:extLst>
            </p:cNvPr>
            <p:cNvSpPr/>
            <p:nvPr/>
          </p:nvSpPr>
          <p:spPr bwMode="auto">
            <a:xfrm>
              <a:off x="3272" y="741"/>
              <a:ext cx="57" cy="38"/>
            </a:xfrm>
            <a:custGeom>
              <a:avLst/>
              <a:gdLst>
                <a:gd name="T0" fmla="*/ 20 w 24"/>
                <a:gd name="T1" fmla="*/ 5 h 16"/>
                <a:gd name="T2" fmla="*/ 23 w 24"/>
                <a:gd name="T3" fmla="*/ 2 h 16"/>
                <a:gd name="T4" fmla="*/ 24 w 24"/>
                <a:gd name="T5" fmla="*/ 0 h 16"/>
                <a:gd name="T6" fmla="*/ 17 w 24"/>
                <a:gd name="T7" fmla="*/ 4 h 16"/>
                <a:gd name="T8" fmla="*/ 12 w 24"/>
                <a:gd name="T9" fmla="*/ 6 h 16"/>
                <a:gd name="T10" fmla="*/ 9 w 24"/>
                <a:gd name="T11" fmla="*/ 7 h 16"/>
                <a:gd name="T12" fmla="*/ 8 w 24"/>
                <a:gd name="T13" fmla="*/ 9 h 16"/>
                <a:gd name="T14" fmla="*/ 0 w 24"/>
                <a:gd name="T15" fmla="*/ 16 h 16"/>
                <a:gd name="T16" fmla="*/ 8 w 24"/>
                <a:gd name="T17" fmla="*/ 15 h 16"/>
                <a:gd name="T18" fmla="*/ 15 w 24"/>
                <a:gd name="T19" fmla="*/ 11 h 16"/>
                <a:gd name="T20" fmla="*/ 20 w 24"/>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0" y="5"/>
                  </a:moveTo>
                  <a:cubicBezTo>
                    <a:pt x="21" y="4"/>
                    <a:pt x="22" y="3"/>
                    <a:pt x="23" y="2"/>
                  </a:cubicBezTo>
                  <a:cubicBezTo>
                    <a:pt x="23" y="1"/>
                    <a:pt x="24" y="0"/>
                    <a:pt x="24" y="0"/>
                  </a:cubicBezTo>
                  <a:cubicBezTo>
                    <a:pt x="22" y="2"/>
                    <a:pt x="19" y="3"/>
                    <a:pt x="17" y="4"/>
                  </a:cubicBezTo>
                  <a:cubicBezTo>
                    <a:pt x="15" y="5"/>
                    <a:pt x="13" y="5"/>
                    <a:pt x="12" y="6"/>
                  </a:cubicBezTo>
                  <a:cubicBezTo>
                    <a:pt x="11" y="6"/>
                    <a:pt x="10" y="7"/>
                    <a:pt x="9" y="7"/>
                  </a:cubicBezTo>
                  <a:cubicBezTo>
                    <a:pt x="9" y="8"/>
                    <a:pt x="8" y="8"/>
                    <a:pt x="8" y="9"/>
                  </a:cubicBezTo>
                  <a:cubicBezTo>
                    <a:pt x="5" y="12"/>
                    <a:pt x="3" y="14"/>
                    <a:pt x="0" y="16"/>
                  </a:cubicBezTo>
                  <a:cubicBezTo>
                    <a:pt x="3" y="16"/>
                    <a:pt x="5" y="15"/>
                    <a:pt x="8" y="15"/>
                  </a:cubicBezTo>
                  <a:cubicBezTo>
                    <a:pt x="10" y="14"/>
                    <a:pt x="13" y="13"/>
                    <a:pt x="15" y="11"/>
                  </a:cubicBezTo>
                  <a:cubicBezTo>
                    <a:pt x="17" y="10"/>
                    <a:pt x="19" y="8"/>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9">
              <a:extLst>
                <a:ext uri="{FF2B5EF4-FFF2-40B4-BE49-F238E27FC236}">
                  <a16:creationId xmlns:a16="http://schemas.microsoft.com/office/drawing/2014/main" id="{DB3F2AE5-E0D8-4569-BAA3-C3E843431023}"/>
                </a:ext>
              </a:extLst>
            </p:cNvPr>
            <p:cNvSpPr/>
            <p:nvPr/>
          </p:nvSpPr>
          <p:spPr bwMode="auto">
            <a:xfrm>
              <a:off x="3279" y="675"/>
              <a:ext cx="48" cy="53"/>
            </a:xfrm>
            <a:custGeom>
              <a:avLst/>
              <a:gdLst>
                <a:gd name="T0" fmla="*/ 4 w 20"/>
                <a:gd name="T1" fmla="*/ 19 h 22"/>
                <a:gd name="T2" fmla="*/ 2 w 20"/>
                <a:gd name="T3" fmla="*/ 20 h 22"/>
                <a:gd name="T4" fmla="*/ 1 w 20"/>
                <a:gd name="T5" fmla="*/ 21 h 22"/>
                <a:gd name="T6" fmla="*/ 0 w 20"/>
                <a:gd name="T7" fmla="*/ 22 h 22"/>
                <a:gd name="T8" fmla="*/ 0 w 20"/>
                <a:gd name="T9" fmla="*/ 21 h 22"/>
                <a:gd name="T10" fmla="*/ 11 w 20"/>
                <a:gd name="T11" fmla="*/ 20 h 22"/>
                <a:gd name="T12" fmla="*/ 13 w 20"/>
                <a:gd name="T13" fmla="*/ 19 h 22"/>
                <a:gd name="T14" fmla="*/ 19 w 20"/>
                <a:gd name="T15" fmla="*/ 12 h 22"/>
                <a:gd name="T16" fmla="*/ 19 w 20"/>
                <a:gd name="T17" fmla="*/ 8 h 22"/>
                <a:gd name="T18" fmla="*/ 17 w 20"/>
                <a:gd name="T19" fmla="*/ 4 h 22"/>
                <a:gd name="T20" fmla="*/ 9 w 20"/>
                <a:gd name="T21" fmla="*/ 1 h 22"/>
                <a:gd name="T22" fmla="*/ 4 w 20"/>
                <a:gd name="T23" fmla="*/ 1 h 22"/>
                <a:gd name="T24" fmla="*/ 3 w 20"/>
                <a:gd name="T25" fmla="*/ 3 h 22"/>
                <a:gd name="T26" fmla="*/ 4 w 20"/>
                <a:gd name="T27" fmla="*/ 6 h 22"/>
                <a:gd name="T28" fmla="*/ 4 w 20"/>
                <a:gd name="T29" fmla="*/ 16 h 22"/>
                <a:gd name="T30" fmla="*/ 3 w 20"/>
                <a:gd name="T31" fmla="*/ 17 h 22"/>
                <a:gd name="T32" fmla="*/ 7 w 20"/>
                <a:gd name="T33" fmla="*/ 15 h 22"/>
                <a:gd name="T34" fmla="*/ 11 w 20"/>
                <a:gd name="T35" fmla="*/ 8 h 22"/>
                <a:gd name="T36" fmla="*/ 7 w 20"/>
                <a:gd name="T37" fmla="*/ 16 h 22"/>
                <a:gd name="T38" fmla="*/ 4 w 20"/>
                <a:gd name="T3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4" y="19"/>
                  </a:moveTo>
                  <a:cubicBezTo>
                    <a:pt x="3" y="19"/>
                    <a:pt x="3" y="20"/>
                    <a:pt x="2" y="20"/>
                  </a:cubicBezTo>
                  <a:cubicBezTo>
                    <a:pt x="2" y="20"/>
                    <a:pt x="1" y="21"/>
                    <a:pt x="1" y="21"/>
                  </a:cubicBezTo>
                  <a:cubicBezTo>
                    <a:pt x="0" y="21"/>
                    <a:pt x="0" y="21"/>
                    <a:pt x="0" y="22"/>
                  </a:cubicBezTo>
                  <a:cubicBezTo>
                    <a:pt x="0" y="22"/>
                    <a:pt x="0" y="21"/>
                    <a:pt x="0" y="21"/>
                  </a:cubicBezTo>
                  <a:cubicBezTo>
                    <a:pt x="4" y="21"/>
                    <a:pt x="7" y="21"/>
                    <a:pt x="11" y="20"/>
                  </a:cubicBezTo>
                  <a:cubicBezTo>
                    <a:pt x="11" y="20"/>
                    <a:pt x="12" y="20"/>
                    <a:pt x="13" y="19"/>
                  </a:cubicBezTo>
                  <a:cubicBezTo>
                    <a:pt x="15" y="17"/>
                    <a:pt x="17" y="15"/>
                    <a:pt x="19" y="12"/>
                  </a:cubicBezTo>
                  <a:cubicBezTo>
                    <a:pt x="19" y="11"/>
                    <a:pt x="20" y="9"/>
                    <a:pt x="19" y="8"/>
                  </a:cubicBezTo>
                  <a:cubicBezTo>
                    <a:pt x="19" y="7"/>
                    <a:pt x="18" y="5"/>
                    <a:pt x="17" y="4"/>
                  </a:cubicBezTo>
                  <a:cubicBezTo>
                    <a:pt x="14" y="3"/>
                    <a:pt x="11" y="2"/>
                    <a:pt x="9" y="1"/>
                  </a:cubicBezTo>
                  <a:cubicBezTo>
                    <a:pt x="7" y="0"/>
                    <a:pt x="6" y="0"/>
                    <a:pt x="4" y="1"/>
                  </a:cubicBezTo>
                  <a:cubicBezTo>
                    <a:pt x="4" y="1"/>
                    <a:pt x="4" y="2"/>
                    <a:pt x="3" y="3"/>
                  </a:cubicBezTo>
                  <a:cubicBezTo>
                    <a:pt x="4" y="4"/>
                    <a:pt x="4" y="5"/>
                    <a:pt x="4" y="6"/>
                  </a:cubicBezTo>
                  <a:cubicBezTo>
                    <a:pt x="5" y="10"/>
                    <a:pt x="4" y="13"/>
                    <a:pt x="4" y="16"/>
                  </a:cubicBezTo>
                  <a:cubicBezTo>
                    <a:pt x="3" y="16"/>
                    <a:pt x="3" y="17"/>
                    <a:pt x="3" y="17"/>
                  </a:cubicBezTo>
                  <a:cubicBezTo>
                    <a:pt x="4" y="17"/>
                    <a:pt x="6" y="16"/>
                    <a:pt x="7" y="15"/>
                  </a:cubicBezTo>
                  <a:cubicBezTo>
                    <a:pt x="9" y="13"/>
                    <a:pt x="10" y="11"/>
                    <a:pt x="11" y="8"/>
                  </a:cubicBezTo>
                  <a:cubicBezTo>
                    <a:pt x="11" y="11"/>
                    <a:pt x="10" y="14"/>
                    <a:pt x="7" y="16"/>
                  </a:cubicBezTo>
                  <a:cubicBezTo>
                    <a:pt x="6" y="17"/>
                    <a:pt x="5" y="18"/>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30">
              <a:extLst>
                <a:ext uri="{FF2B5EF4-FFF2-40B4-BE49-F238E27FC236}">
                  <a16:creationId xmlns:a16="http://schemas.microsoft.com/office/drawing/2014/main" id="{1E16A110-0C57-4E6F-ADDB-EF558C0E25A5}"/>
                </a:ext>
              </a:extLst>
            </p:cNvPr>
            <p:cNvSpPr/>
            <p:nvPr/>
          </p:nvSpPr>
          <p:spPr bwMode="auto">
            <a:xfrm>
              <a:off x="3272" y="777"/>
              <a:ext cx="28" cy="5"/>
            </a:xfrm>
            <a:custGeom>
              <a:avLst/>
              <a:gdLst>
                <a:gd name="T0" fmla="*/ 0 w 12"/>
                <a:gd name="T1" fmla="*/ 2 h 2"/>
                <a:gd name="T2" fmla="*/ 0 w 12"/>
                <a:gd name="T3" fmla="*/ 2 h 2"/>
                <a:gd name="T4" fmla="*/ 12 w 12"/>
                <a:gd name="T5" fmla="*/ 0 h 2"/>
                <a:gd name="T6" fmla="*/ 8 w 12"/>
                <a:gd name="T7" fmla="*/ 1 h 2"/>
                <a:gd name="T8" fmla="*/ 0 w 12"/>
                <a:gd name="T9" fmla="*/ 2 h 2"/>
              </a:gdLst>
              <a:ahLst/>
              <a:cxnLst>
                <a:cxn ang="0">
                  <a:pos x="T0" y="T1"/>
                </a:cxn>
                <a:cxn ang="0">
                  <a:pos x="T2" y="T3"/>
                </a:cxn>
                <a:cxn ang="0">
                  <a:pos x="T4" y="T5"/>
                </a:cxn>
                <a:cxn ang="0">
                  <a:pos x="T6" y="T7"/>
                </a:cxn>
                <a:cxn ang="0">
                  <a:pos x="T8" y="T9"/>
                </a:cxn>
              </a:cxnLst>
              <a:rect l="0" t="0" r="r" b="b"/>
              <a:pathLst>
                <a:path w="12" h="2">
                  <a:moveTo>
                    <a:pt x="0" y="2"/>
                  </a:moveTo>
                  <a:cubicBezTo>
                    <a:pt x="0" y="2"/>
                    <a:pt x="0" y="2"/>
                    <a:pt x="0" y="2"/>
                  </a:cubicBezTo>
                  <a:cubicBezTo>
                    <a:pt x="4" y="1"/>
                    <a:pt x="8" y="1"/>
                    <a:pt x="12" y="0"/>
                  </a:cubicBezTo>
                  <a:cubicBezTo>
                    <a:pt x="11" y="0"/>
                    <a:pt x="9" y="1"/>
                    <a:pt x="8" y="1"/>
                  </a:cubicBezTo>
                  <a:cubicBezTo>
                    <a:pt x="5"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6" name="Group 8">
            <a:extLst>
              <a:ext uri="{FF2B5EF4-FFF2-40B4-BE49-F238E27FC236}">
                <a16:creationId xmlns:a16="http://schemas.microsoft.com/office/drawing/2014/main" id="{37EF2069-DB70-490B-B9DC-5545F050D984}"/>
              </a:ext>
            </a:extLst>
          </p:cNvPr>
          <p:cNvGrpSpPr>
            <a:grpSpLocks noChangeAspect="1"/>
          </p:cNvGrpSpPr>
          <p:nvPr/>
        </p:nvGrpSpPr>
        <p:grpSpPr>
          <a:xfrm>
            <a:off x="8105283" y="4673483"/>
            <a:ext cx="656721" cy="506604"/>
            <a:chOff x="2824" y="501"/>
            <a:chExt cx="513" cy="363"/>
          </a:xfrm>
          <a:solidFill>
            <a:srgbClr val="FFC000"/>
          </a:solidFill>
        </p:grpSpPr>
        <p:sp>
          <p:nvSpPr>
            <p:cNvPr id="207" name="Freeform 9">
              <a:extLst>
                <a:ext uri="{FF2B5EF4-FFF2-40B4-BE49-F238E27FC236}">
                  <a16:creationId xmlns:a16="http://schemas.microsoft.com/office/drawing/2014/main" id="{EC147A79-6D42-4372-BAD7-116F4BA79319}"/>
                </a:ext>
              </a:extLst>
            </p:cNvPr>
            <p:cNvSpPr>
              <a:spLocks noEditPoints="1"/>
            </p:cNvSpPr>
            <p:nvPr/>
          </p:nvSpPr>
          <p:spPr bwMode="auto">
            <a:xfrm>
              <a:off x="2824" y="501"/>
              <a:ext cx="472" cy="363"/>
            </a:xfrm>
            <a:custGeom>
              <a:avLst/>
              <a:gdLst>
                <a:gd name="T0" fmla="*/ 144 w 196"/>
                <a:gd name="T1" fmla="*/ 142 h 150"/>
                <a:gd name="T2" fmla="*/ 158 w 196"/>
                <a:gd name="T3" fmla="*/ 107 h 150"/>
                <a:gd name="T4" fmla="*/ 106 w 196"/>
                <a:gd name="T5" fmla="*/ 92 h 150"/>
                <a:gd name="T6" fmla="*/ 95 w 196"/>
                <a:gd name="T7" fmla="*/ 60 h 150"/>
                <a:gd name="T8" fmla="*/ 143 w 196"/>
                <a:gd name="T9" fmla="*/ 69 h 150"/>
                <a:gd name="T10" fmla="*/ 145 w 196"/>
                <a:gd name="T11" fmla="*/ 69 h 150"/>
                <a:gd name="T12" fmla="*/ 130 w 196"/>
                <a:gd name="T13" fmla="*/ 41 h 150"/>
                <a:gd name="T14" fmla="*/ 92 w 196"/>
                <a:gd name="T15" fmla="*/ 32 h 150"/>
                <a:gd name="T16" fmla="*/ 100 w 196"/>
                <a:gd name="T17" fmla="*/ 5 h 150"/>
                <a:gd name="T18" fmla="*/ 120 w 196"/>
                <a:gd name="T19" fmla="*/ 13 h 150"/>
                <a:gd name="T20" fmla="*/ 157 w 196"/>
                <a:gd name="T21" fmla="*/ 27 h 150"/>
                <a:gd name="T22" fmla="*/ 169 w 196"/>
                <a:gd name="T23" fmla="*/ 35 h 150"/>
                <a:gd name="T24" fmla="*/ 190 w 196"/>
                <a:gd name="T25" fmla="*/ 40 h 150"/>
                <a:gd name="T26" fmla="*/ 177 w 196"/>
                <a:gd name="T27" fmla="*/ 23 h 150"/>
                <a:gd name="T28" fmla="*/ 167 w 196"/>
                <a:gd name="T29" fmla="*/ 19 h 150"/>
                <a:gd name="T30" fmla="*/ 158 w 196"/>
                <a:gd name="T31" fmla="*/ 11 h 150"/>
                <a:gd name="T32" fmla="*/ 70 w 196"/>
                <a:gd name="T33" fmla="*/ 12 h 150"/>
                <a:gd name="T34" fmla="*/ 28 w 196"/>
                <a:gd name="T35" fmla="*/ 41 h 150"/>
                <a:gd name="T36" fmla="*/ 25 w 196"/>
                <a:gd name="T37" fmla="*/ 41 h 150"/>
                <a:gd name="T38" fmla="*/ 29 w 196"/>
                <a:gd name="T39" fmla="*/ 114 h 150"/>
                <a:gd name="T40" fmla="*/ 23 w 196"/>
                <a:gd name="T41" fmla="*/ 118 h 150"/>
                <a:gd name="T42" fmla="*/ 20 w 196"/>
                <a:gd name="T43" fmla="*/ 103 h 150"/>
                <a:gd name="T44" fmla="*/ 52 w 196"/>
                <a:gd name="T45" fmla="*/ 104 h 150"/>
                <a:gd name="T46" fmla="*/ 52 w 196"/>
                <a:gd name="T47" fmla="*/ 114 h 150"/>
                <a:gd name="T48" fmla="*/ 103 w 196"/>
                <a:gd name="T49" fmla="*/ 127 h 150"/>
                <a:gd name="T50" fmla="*/ 132 w 196"/>
                <a:gd name="T51" fmla="*/ 142 h 150"/>
                <a:gd name="T52" fmla="*/ 54 w 196"/>
                <a:gd name="T53" fmla="*/ 123 h 150"/>
                <a:gd name="T54" fmla="*/ 155 w 196"/>
                <a:gd name="T55" fmla="*/ 119 h 150"/>
                <a:gd name="T56" fmla="*/ 154 w 196"/>
                <a:gd name="T57" fmla="*/ 121 h 150"/>
                <a:gd name="T58" fmla="*/ 85 w 196"/>
                <a:gd name="T59" fmla="*/ 9 h 150"/>
                <a:gd name="T60" fmla="*/ 56 w 196"/>
                <a:gd name="T61" fmla="*/ 22 h 150"/>
                <a:gd name="T62" fmla="*/ 54 w 196"/>
                <a:gd name="T63" fmla="*/ 34 h 150"/>
                <a:gd name="T64" fmla="*/ 82 w 196"/>
                <a:gd name="T65" fmla="*/ 15 h 150"/>
                <a:gd name="T66" fmla="*/ 87 w 196"/>
                <a:gd name="T67" fmla="*/ 28 h 150"/>
                <a:gd name="T68" fmla="*/ 106 w 196"/>
                <a:gd name="T69" fmla="*/ 39 h 150"/>
                <a:gd name="T70" fmla="*/ 110 w 196"/>
                <a:gd name="T71" fmla="*/ 47 h 150"/>
                <a:gd name="T72" fmla="*/ 129 w 196"/>
                <a:gd name="T73" fmla="*/ 62 h 150"/>
                <a:gd name="T74" fmla="*/ 102 w 196"/>
                <a:gd name="T75" fmla="*/ 49 h 150"/>
                <a:gd name="T76" fmla="*/ 51 w 196"/>
                <a:gd name="T77" fmla="*/ 39 h 150"/>
                <a:gd name="T78" fmla="*/ 38 w 196"/>
                <a:gd name="T79" fmla="*/ 61 h 150"/>
                <a:gd name="T80" fmla="*/ 46 w 196"/>
                <a:gd name="T81" fmla="*/ 69 h 150"/>
                <a:gd name="T82" fmla="*/ 49 w 196"/>
                <a:gd name="T83" fmla="*/ 59 h 150"/>
                <a:gd name="T84" fmla="*/ 51 w 196"/>
                <a:gd name="T85" fmla="*/ 31 h 150"/>
                <a:gd name="T86" fmla="*/ 12 w 196"/>
                <a:gd name="T87" fmla="*/ 99 h 150"/>
                <a:gd name="T88" fmla="*/ 98 w 196"/>
                <a:gd name="T89" fmla="*/ 123 h 150"/>
                <a:gd name="T90" fmla="*/ 85 w 196"/>
                <a:gd name="T91" fmla="*/ 116 h 150"/>
                <a:gd name="T92" fmla="*/ 87 w 196"/>
                <a:gd name="T93" fmla="*/ 115 h 150"/>
                <a:gd name="T94" fmla="*/ 87 w 196"/>
                <a:gd name="T95" fmla="*/ 96 h 150"/>
                <a:gd name="T96" fmla="*/ 70 w 196"/>
                <a:gd name="T97" fmla="*/ 91 h 150"/>
                <a:gd name="T98" fmla="*/ 38 w 196"/>
                <a:gd name="T99" fmla="*/ 99 h 150"/>
                <a:gd name="T100" fmla="*/ 11 w 196"/>
                <a:gd name="T101" fmla="*/ 85 h 150"/>
                <a:gd name="T102" fmla="*/ 27 w 196"/>
                <a:gd name="T103" fmla="*/ 52 h 150"/>
                <a:gd name="T104" fmla="*/ 18 w 196"/>
                <a:gd name="T105" fmla="*/ 66 h 150"/>
                <a:gd name="T106" fmla="*/ 34 w 196"/>
                <a:gd name="T107" fmla="*/ 75 h 150"/>
                <a:gd name="T108" fmla="*/ 66 w 196"/>
                <a:gd name="T109" fmla="*/ 90 h 150"/>
                <a:gd name="T110" fmla="*/ 72 w 196"/>
                <a:gd name="T111" fmla="*/ 57 h 150"/>
                <a:gd name="T112" fmla="*/ 114 w 196"/>
                <a:gd name="T113" fmla="*/ 102 h 150"/>
                <a:gd name="T114" fmla="*/ 119 w 196"/>
                <a:gd name="T115" fmla="*/ 121 h 150"/>
                <a:gd name="T116" fmla="*/ 134 w 196"/>
                <a:gd name="T1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50">
                  <a:moveTo>
                    <a:pt x="99" y="137"/>
                  </a:moveTo>
                  <a:cubicBezTo>
                    <a:pt x="102" y="138"/>
                    <a:pt x="104" y="140"/>
                    <a:pt x="107" y="141"/>
                  </a:cubicBezTo>
                  <a:cubicBezTo>
                    <a:pt x="110" y="142"/>
                    <a:pt x="113" y="143"/>
                    <a:pt x="116" y="143"/>
                  </a:cubicBezTo>
                  <a:cubicBezTo>
                    <a:pt x="117" y="143"/>
                    <a:pt x="119" y="143"/>
                    <a:pt x="120" y="143"/>
                  </a:cubicBezTo>
                  <a:cubicBezTo>
                    <a:pt x="122" y="143"/>
                    <a:pt x="123" y="142"/>
                    <a:pt x="125" y="142"/>
                  </a:cubicBezTo>
                  <a:cubicBezTo>
                    <a:pt x="126" y="142"/>
                    <a:pt x="126" y="142"/>
                    <a:pt x="126" y="142"/>
                  </a:cubicBezTo>
                  <a:cubicBezTo>
                    <a:pt x="127" y="142"/>
                    <a:pt x="127" y="142"/>
                    <a:pt x="127" y="142"/>
                  </a:cubicBezTo>
                  <a:cubicBezTo>
                    <a:pt x="127" y="142"/>
                    <a:pt x="127" y="142"/>
                    <a:pt x="127" y="142"/>
                  </a:cubicBezTo>
                  <a:cubicBezTo>
                    <a:pt x="127" y="142"/>
                    <a:pt x="127" y="142"/>
                    <a:pt x="127" y="142"/>
                  </a:cubicBezTo>
                  <a:cubicBezTo>
                    <a:pt x="128" y="142"/>
                    <a:pt x="128" y="142"/>
                    <a:pt x="128" y="142"/>
                  </a:cubicBezTo>
                  <a:cubicBezTo>
                    <a:pt x="130" y="142"/>
                    <a:pt x="130" y="142"/>
                    <a:pt x="130" y="142"/>
                  </a:cubicBezTo>
                  <a:cubicBezTo>
                    <a:pt x="131" y="142"/>
                    <a:pt x="133" y="142"/>
                    <a:pt x="135" y="142"/>
                  </a:cubicBezTo>
                  <a:cubicBezTo>
                    <a:pt x="138" y="142"/>
                    <a:pt x="141" y="142"/>
                    <a:pt x="144" y="142"/>
                  </a:cubicBezTo>
                  <a:cubicBezTo>
                    <a:pt x="145" y="142"/>
                    <a:pt x="147" y="142"/>
                    <a:pt x="148" y="142"/>
                  </a:cubicBezTo>
                  <a:cubicBezTo>
                    <a:pt x="149" y="142"/>
                    <a:pt x="150" y="141"/>
                    <a:pt x="152" y="141"/>
                  </a:cubicBezTo>
                  <a:cubicBezTo>
                    <a:pt x="154" y="140"/>
                    <a:pt x="157" y="138"/>
                    <a:pt x="159" y="136"/>
                  </a:cubicBezTo>
                  <a:cubicBezTo>
                    <a:pt x="160" y="136"/>
                    <a:pt x="160" y="136"/>
                    <a:pt x="160" y="136"/>
                  </a:cubicBezTo>
                  <a:cubicBezTo>
                    <a:pt x="160" y="135"/>
                    <a:pt x="160" y="134"/>
                    <a:pt x="160" y="134"/>
                  </a:cubicBezTo>
                  <a:cubicBezTo>
                    <a:pt x="160" y="132"/>
                    <a:pt x="160" y="131"/>
                    <a:pt x="160" y="129"/>
                  </a:cubicBezTo>
                  <a:cubicBezTo>
                    <a:pt x="160" y="128"/>
                    <a:pt x="160" y="128"/>
                    <a:pt x="160" y="128"/>
                  </a:cubicBezTo>
                  <a:cubicBezTo>
                    <a:pt x="161" y="127"/>
                    <a:pt x="161" y="127"/>
                    <a:pt x="161" y="127"/>
                  </a:cubicBezTo>
                  <a:cubicBezTo>
                    <a:pt x="162" y="127"/>
                    <a:pt x="164" y="126"/>
                    <a:pt x="165" y="126"/>
                  </a:cubicBezTo>
                  <a:cubicBezTo>
                    <a:pt x="166" y="125"/>
                    <a:pt x="166" y="124"/>
                    <a:pt x="167" y="123"/>
                  </a:cubicBezTo>
                  <a:cubicBezTo>
                    <a:pt x="167" y="122"/>
                    <a:pt x="167" y="121"/>
                    <a:pt x="167" y="119"/>
                  </a:cubicBezTo>
                  <a:cubicBezTo>
                    <a:pt x="166" y="118"/>
                    <a:pt x="166" y="117"/>
                    <a:pt x="165" y="115"/>
                  </a:cubicBezTo>
                  <a:cubicBezTo>
                    <a:pt x="163" y="112"/>
                    <a:pt x="160" y="110"/>
                    <a:pt x="158" y="107"/>
                  </a:cubicBezTo>
                  <a:cubicBezTo>
                    <a:pt x="156" y="106"/>
                    <a:pt x="155" y="105"/>
                    <a:pt x="154" y="103"/>
                  </a:cubicBezTo>
                  <a:cubicBezTo>
                    <a:pt x="151" y="102"/>
                    <a:pt x="151" y="102"/>
                    <a:pt x="151" y="102"/>
                  </a:cubicBezTo>
                  <a:cubicBezTo>
                    <a:pt x="151" y="101"/>
                    <a:pt x="150" y="100"/>
                    <a:pt x="149" y="100"/>
                  </a:cubicBezTo>
                  <a:cubicBezTo>
                    <a:pt x="146" y="98"/>
                    <a:pt x="142" y="98"/>
                    <a:pt x="139" y="98"/>
                  </a:cubicBezTo>
                  <a:cubicBezTo>
                    <a:pt x="135" y="98"/>
                    <a:pt x="131" y="99"/>
                    <a:pt x="128" y="100"/>
                  </a:cubicBezTo>
                  <a:cubicBezTo>
                    <a:pt x="128" y="100"/>
                    <a:pt x="128" y="100"/>
                    <a:pt x="128" y="100"/>
                  </a:cubicBezTo>
                  <a:cubicBezTo>
                    <a:pt x="127" y="99"/>
                    <a:pt x="127" y="99"/>
                    <a:pt x="127" y="99"/>
                  </a:cubicBezTo>
                  <a:cubicBezTo>
                    <a:pt x="124" y="97"/>
                    <a:pt x="120" y="94"/>
                    <a:pt x="116" y="91"/>
                  </a:cubicBezTo>
                  <a:cubicBezTo>
                    <a:pt x="113" y="88"/>
                    <a:pt x="109" y="86"/>
                    <a:pt x="105" y="84"/>
                  </a:cubicBezTo>
                  <a:cubicBezTo>
                    <a:pt x="103" y="83"/>
                    <a:pt x="101" y="81"/>
                    <a:pt x="100" y="80"/>
                  </a:cubicBezTo>
                  <a:cubicBezTo>
                    <a:pt x="100" y="81"/>
                    <a:pt x="100" y="82"/>
                    <a:pt x="100" y="83"/>
                  </a:cubicBezTo>
                  <a:cubicBezTo>
                    <a:pt x="100" y="84"/>
                    <a:pt x="101" y="85"/>
                    <a:pt x="101" y="86"/>
                  </a:cubicBezTo>
                  <a:cubicBezTo>
                    <a:pt x="102" y="88"/>
                    <a:pt x="104" y="91"/>
                    <a:pt x="106" y="92"/>
                  </a:cubicBezTo>
                  <a:cubicBezTo>
                    <a:pt x="104" y="91"/>
                    <a:pt x="102" y="89"/>
                    <a:pt x="101" y="87"/>
                  </a:cubicBezTo>
                  <a:cubicBezTo>
                    <a:pt x="100" y="85"/>
                    <a:pt x="99" y="84"/>
                    <a:pt x="99" y="83"/>
                  </a:cubicBezTo>
                  <a:cubicBezTo>
                    <a:pt x="99" y="82"/>
                    <a:pt x="98" y="80"/>
                    <a:pt x="98" y="78"/>
                  </a:cubicBezTo>
                  <a:cubicBezTo>
                    <a:pt x="97" y="77"/>
                    <a:pt x="96" y="75"/>
                    <a:pt x="96" y="73"/>
                  </a:cubicBezTo>
                  <a:cubicBezTo>
                    <a:pt x="95" y="71"/>
                    <a:pt x="95" y="69"/>
                    <a:pt x="95" y="67"/>
                  </a:cubicBezTo>
                  <a:cubicBezTo>
                    <a:pt x="93" y="66"/>
                    <a:pt x="91" y="64"/>
                    <a:pt x="89" y="64"/>
                  </a:cubicBezTo>
                  <a:cubicBezTo>
                    <a:pt x="88" y="63"/>
                    <a:pt x="86" y="62"/>
                    <a:pt x="85" y="60"/>
                  </a:cubicBezTo>
                  <a:cubicBezTo>
                    <a:pt x="82" y="58"/>
                    <a:pt x="80" y="55"/>
                    <a:pt x="79" y="52"/>
                  </a:cubicBezTo>
                  <a:cubicBezTo>
                    <a:pt x="81" y="55"/>
                    <a:pt x="83" y="57"/>
                    <a:pt x="86" y="59"/>
                  </a:cubicBezTo>
                  <a:cubicBezTo>
                    <a:pt x="87" y="60"/>
                    <a:pt x="89" y="61"/>
                    <a:pt x="90" y="61"/>
                  </a:cubicBezTo>
                  <a:cubicBezTo>
                    <a:pt x="92" y="62"/>
                    <a:pt x="93" y="62"/>
                    <a:pt x="94" y="63"/>
                  </a:cubicBezTo>
                  <a:cubicBezTo>
                    <a:pt x="94" y="62"/>
                    <a:pt x="94" y="61"/>
                    <a:pt x="94" y="60"/>
                  </a:cubicBezTo>
                  <a:cubicBezTo>
                    <a:pt x="95" y="60"/>
                    <a:pt x="95" y="60"/>
                    <a:pt x="95" y="60"/>
                  </a:cubicBezTo>
                  <a:cubicBezTo>
                    <a:pt x="96" y="64"/>
                    <a:pt x="96" y="69"/>
                    <a:pt x="97" y="73"/>
                  </a:cubicBezTo>
                  <a:cubicBezTo>
                    <a:pt x="98" y="75"/>
                    <a:pt x="99" y="77"/>
                    <a:pt x="101" y="78"/>
                  </a:cubicBezTo>
                  <a:cubicBezTo>
                    <a:pt x="102" y="79"/>
                    <a:pt x="104" y="80"/>
                    <a:pt x="106" y="81"/>
                  </a:cubicBezTo>
                  <a:cubicBezTo>
                    <a:pt x="108" y="82"/>
                    <a:pt x="110" y="83"/>
                    <a:pt x="112" y="85"/>
                  </a:cubicBezTo>
                  <a:cubicBezTo>
                    <a:pt x="114" y="86"/>
                    <a:pt x="116" y="87"/>
                    <a:pt x="118" y="88"/>
                  </a:cubicBezTo>
                  <a:cubicBezTo>
                    <a:pt x="122" y="91"/>
                    <a:pt x="125" y="93"/>
                    <a:pt x="128" y="96"/>
                  </a:cubicBezTo>
                  <a:cubicBezTo>
                    <a:pt x="132" y="95"/>
                    <a:pt x="135" y="95"/>
                    <a:pt x="139" y="95"/>
                  </a:cubicBezTo>
                  <a:cubicBezTo>
                    <a:pt x="140" y="95"/>
                    <a:pt x="141" y="95"/>
                    <a:pt x="142" y="95"/>
                  </a:cubicBezTo>
                  <a:cubicBezTo>
                    <a:pt x="143" y="91"/>
                    <a:pt x="144" y="87"/>
                    <a:pt x="144" y="84"/>
                  </a:cubicBezTo>
                  <a:cubicBezTo>
                    <a:pt x="144" y="81"/>
                    <a:pt x="144" y="79"/>
                    <a:pt x="144" y="76"/>
                  </a:cubicBezTo>
                  <a:cubicBezTo>
                    <a:pt x="144" y="75"/>
                    <a:pt x="144" y="74"/>
                    <a:pt x="144" y="73"/>
                  </a:cubicBezTo>
                  <a:cubicBezTo>
                    <a:pt x="144" y="72"/>
                    <a:pt x="143" y="70"/>
                    <a:pt x="143" y="69"/>
                  </a:cubicBezTo>
                  <a:cubicBezTo>
                    <a:pt x="143" y="69"/>
                    <a:pt x="143" y="69"/>
                    <a:pt x="143" y="69"/>
                  </a:cubicBezTo>
                  <a:cubicBezTo>
                    <a:pt x="144" y="70"/>
                    <a:pt x="145" y="71"/>
                    <a:pt x="145" y="72"/>
                  </a:cubicBezTo>
                  <a:cubicBezTo>
                    <a:pt x="146" y="74"/>
                    <a:pt x="146" y="75"/>
                    <a:pt x="146" y="76"/>
                  </a:cubicBezTo>
                  <a:cubicBezTo>
                    <a:pt x="147" y="79"/>
                    <a:pt x="147" y="81"/>
                    <a:pt x="147" y="84"/>
                  </a:cubicBezTo>
                  <a:cubicBezTo>
                    <a:pt x="146" y="86"/>
                    <a:pt x="146" y="89"/>
                    <a:pt x="145" y="91"/>
                  </a:cubicBezTo>
                  <a:cubicBezTo>
                    <a:pt x="145" y="92"/>
                    <a:pt x="144" y="94"/>
                    <a:pt x="143" y="95"/>
                  </a:cubicBezTo>
                  <a:cubicBezTo>
                    <a:pt x="145" y="96"/>
                    <a:pt x="147" y="96"/>
                    <a:pt x="149" y="97"/>
                  </a:cubicBezTo>
                  <a:cubicBezTo>
                    <a:pt x="148" y="96"/>
                    <a:pt x="148" y="95"/>
                    <a:pt x="148" y="94"/>
                  </a:cubicBezTo>
                  <a:cubicBezTo>
                    <a:pt x="148" y="92"/>
                    <a:pt x="148" y="90"/>
                    <a:pt x="148" y="88"/>
                  </a:cubicBezTo>
                  <a:cubicBezTo>
                    <a:pt x="148" y="86"/>
                    <a:pt x="149" y="83"/>
                    <a:pt x="149" y="81"/>
                  </a:cubicBezTo>
                  <a:cubicBezTo>
                    <a:pt x="150" y="80"/>
                    <a:pt x="150" y="79"/>
                    <a:pt x="151" y="79"/>
                  </a:cubicBezTo>
                  <a:cubicBezTo>
                    <a:pt x="151" y="78"/>
                    <a:pt x="152" y="77"/>
                    <a:pt x="152" y="76"/>
                  </a:cubicBezTo>
                  <a:cubicBezTo>
                    <a:pt x="150" y="75"/>
                    <a:pt x="149" y="73"/>
                    <a:pt x="147" y="72"/>
                  </a:cubicBezTo>
                  <a:cubicBezTo>
                    <a:pt x="146" y="71"/>
                    <a:pt x="146" y="70"/>
                    <a:pt x="145" y="69"/>
                  </a:cubicBezTo>
                  <a:cubicBezTo>
                    <a:pt x="144" y="68"/>
                    <a:pt x="144" y="67"/>
                    <a:pt x="144" y="66"/>
                  </a:cubicBezTo>
                  <a:cubicBezTo>
                    <a:pt x="143" y="64"/>
                    <a:pt x="144" y="62"/>
                    <a:pt x="144" y="60"/>
                  </a:cubicBezTo>
                  <a:cubicBezTo>
                    <a:pt x="144" y="58"/>
                    <a:pt x="143" y="56"/>
                    <a:pt x="141" y="55"/>
                  </a:cubicBezTo>
                  <a:cubicBezTo>
                    <a:pt x="139" y="53"/>
                    <a:pt x="137" y="53"/>
                    <a:pt x="135" y="53"/>
                  </a:cubicBezTo>
                  <a:cubicBezTo>
                    <a:pt x="133" y="52"/>
                    <a:pt x="131" y="52"/>
                    <a:pt x="129" y="52"/>
                  </a:cubicBezTo>
                  <a:cubicBezTo>
                    <a:pt x="128" y="52"/>
                    <a:pt x="128" y="52"/>
                    <a:pt x="127" y="51"/>
                  </a:cubicBezTo>
                  <a:cubicBezTo>
                    <a:pt x="127" y="51"/>
                    <a:pt x="127" y="51"/>
                    <a:pt x="127" y="51"/>
                  </a:cubicBezTo>
                  <a:cubicBezTo>
                    <a:pt x="127" y="51"/>
                    <a:pt x="127" y="51"/>
                    <a:pt x="127" y="51"/>
                  </a:cubicBezTo>
                  <a:cubicBezTo>
                    <a:pt x="126" y="51"/>
                    <a:pt x="126" y="51"/>
                    <a:pt x="126" y="51"/>
                  </a:cubicBezTo>
                  <a:cubicBezTo>
                    <a:pt x="126" y="50"/>
                    <a:pt x="126" y="50"/>
                    <a:pt x="126" y="50"/>
                  </a:cubicBezTo>
                  <a:cubicBezTo>
                    <a:pt x="127" y="48"/>
                    <a:pt x="127" y="47"/>
                    <a:pt x="128" y="47"/>
                  </a:cubicBezTo>
                  <a:cubicBezTo>
                    <a:pt x="129" y="46"/>
                    <a:pt x="129" y="45"/>
                    <a:pt x="130" y="44"/>
                  </a:cubicBezTo>
                  <a:cubicBezTo>
                    <a:pt x="130" y="44"/>
                    <a:pt x="130" y="42"/>
                    <a:pt x="130" y="41"/>
                  </a:cubicBezTo>
                  <a:cubicBezTo>
                    <a:pt x="130" y="40"/>
                    <a:pt x="129" y="39"/>
                    <a:pt x="128" y="39"/>
                  </a:cubicBezTo>
                  <a:cubicBezTo>
                    <a:pt x="127" y="38"/>
                    <a:pt x="126" y="38"/>
                    <a:pt x="125" y="38"/>
                  </a:cubicBezTo>
                  <a:cubicBezTo>
                    <a:pt x="123" y="37"/>
                    <a:pt x="121" y="37"/>
                    <a:pt x="119" y="36"/>
                  </a:cubicBezTo>
                  <a:cubicBezTo>
                    <a:pt x="117" y="35"/>
                    <a:pt x="115" y="34"/>
                    <a:pt x="113" y="32"/>
                  </a:cubicBezTo>
                  <a:cubicBezTo>
                    <a:pt x="112" y="31"/>
                    <a:pt x="110" y="30"/>
                    <a:pt x="108" y="29"/>
                  </a:cubicBezTo>
                  <a:cubicBezTo>
                    <a:pt x="106" y="28"/>
                    <a:pt x="104" y="28"/>
                    <a:pt x="102" y="28"/>
                  </a:cubicBezTo>
                  <a:cubicBezTo>
                    <a:pt x="101" y="28"/>
                    <a:pt x="100" y="28"/>
                    <a:pt x="99" y="29"/>
                  </a:cubicBezTo>
                  <a:cubicBezTo>
                    <a:pt x="98" y="30"/>
                    <a:pt x="97" y="30"/>
                    <a:pt x="96" y="31"/>
                  </a:cubicBezTo>
                  <a:cubicBezTo>
                    <a:pt x="96" y="32"/>
                    <a:pt x="95" y="32"/>
                    <a:pt x="94" y="33"/>
                  </a:cubicBezTo>
                  <a:cubicBezTo>
                    <a:pt x="93" y="33"/>
                    <a:pt x="93" y="33"/>
                    <a:pt x="92" y="33"/>
                  </a:cubicBezTo>
                  <a:cubicBezTo>
                    <a:pt x="92" y="33"/>
                    <a:pt x="92" y="33"/>
                    <a:pt x="92" y="32"/>
                  </a:cubicBezTo>
                  <a:cubicBezTo>
                    <a:pt x="92" y="32"/>
                    <a:pt x="92" y="32"/>
                    <a:pt x="92" y="32"/>
                  </a:cubicBezTo>
                  <a:cubicBezTo>
                    <a:pt x="92" y="32"/>
                    <a:pt x="92" y="32"/>
                    <a:pt x="92" y="32"/>
                  </a:cubicBezTo>
                  <a:cubicBezTo>
                    <a:pt x="92" y="32"/>
                    <a:pt x="92" y="33"/>
                    <a:pt x="92" y="33"/>
                  </a:cubicBezTo>
                  <a:cubicBezTo>
                    <a:pt x="92" y="33"/>
                    <a:pt x="93" y="32"/>
                    <a:pt x="93" y="32"/>
                  </a:cubicBezTo>
                  <a:cubicBezTo>
                    <a:pt x="94" y="32"/>
                    <a:pt x="95" y="31"/>
                    <a:pt x="96" y="30"/>
                  </a:cubicBezTo>
                  <a:cubicBezTo>
                    <a:pt x="97" y="30"/>
                    <a:pt x="97" y="29"/>
                    <a:pt x="98" y="28"/>
                  </a:cubicBezTo>
                  <a:cubicBezTo>
                    <a:pt x="99" y="27"/>
                    <a:pt x="100" y="26"/>
                    <a:pt x="102" y="26"/>
                  </a:cubicBezTo>
                  <a:cubicBezTo>
                    <a:pt x="104" y="26"/>
                    <a:pt x="107" y="26"/>
                    <a:pt x="109" y="27"/>
                  </a:cubicBezTo>
                  <a:cubicBezTo>
                    <a:pt x="109" y="27"/>
                    <a:pt x="110" y="27"/>
                    <a:pt x="110" y="27"/>
                  </a:cubicBezTo>
                  <a:cubicBezTo>
                    <a:pt x="110" y="27"/>
                    <a:pt x="110" y="26"/>
                    <a:pt x="110" y="26"/>
                  </a:cubicBezTo>
                  <a:cubicBezTo>
                    <a:pt x="110" y="25"/>
                    <a:pt x="110" y="24"/>
                    <a:pt x="109" y="23"/>
                  </a:cubicBezTo>
                  <a:cubicBezTo>
                    <a:pt x="107" y="21"/>
                    <a:pt x="105" y="20"/>
                    <a:pt x="103" y="19"/>
                  </a:cubicBezTo>
                  <a:cubicBezTo>
                    <a:pt x="102" y="18"/>
                    <a:pt x="101" y="17"/>
                    <a:pt x="101" y="16"/>
                  </a:cubicBezTo>
                  <a:cubicBezTo>
                    <a:pt x="100" y="15"/>
                    <a:pt x="100" y="14"/>
                    <a:pt x="100" y="12"/>
                  </a:cubicBezTo>
                  <a:cubicBezTo>
                    <a:pt x="101" y="10"/>
                    <a:pt x="101" y="8"/>
                    <a:pt x="100" y="5"/>
                  </a:cubicBezTo>
                  <a:cubicBezTo>
                    <a:pt x="100" y="5"/>
                    <a:pt x="100" y="5"/>
                    <a:pt x="100" y="5"/>
                  </a:cubicBezTo>
                  <a:cubicBezTo>
                    <a:pt x="102" y="7"/>
                    <a:pt x="102" y="10"/>
                    <a:pt x="102" y="13"/>
                  </a:cubicBezTo>
                  <a:cubicBezTo>
                    <a:pt x="102" y="14"/>
                    <a:pt x="102" y="15"/>
                    <a:pt x="103" y="15"/>
                  </a:cubicBezTo>
                  <a:cubicBezTo>
                    <a:pt x="103" y="16"/>
                    <a:pt x="104" y="16"/>
                    <a:pt x="104" y="17"/>
                  </a:cubicBezTo>
                  <a:cubicBezTo>
                    <a:pt x="105" y="17"/>
                    <a:pt x="105" y="17"/>
                    <a:pt x="105" y="17"/>
                  </a:cubicBezTo>
                  <a:cubicBezTo>
                    <a:pt x="105" y="16"/>
                    <a:pt x="106" y="15"/>
                    <a:pt x="107" y="14"/>
                  </a:cubicBezTo>
                  <a:cubicBezTo>
                    <a:pt x="109" y="13"/>
                    <a:pt x="111" y="13"/>
                    <a:pt x="113" y="13"/>
                  </a:cubicBezTo>
                  <a:cubicBezTo>
                    <a:pt x="114" y="14"/>
                    <a:pt x="116" y="14"/>
                    <a:pt x="118" y="15"/>
                  </a:cubicBezTo>
                  <a:cubicBezTo>
                    <a:pt x="118" y="15"/>
                    <a:pt x="119" y="16"/>
                    <a:pt x="120" y="16"/>
                  </a:cubicBezTo>
                  <a:cubicBezTo>
                    <a:pt x="119" y="15"/>
                    <a:pt x="119" y="14"/>
                    <a:pt x="119" y="14"/>
                  </a:cubicBezTo>
                  <a:cubicBezTo>
                    <a:pt x="119" y="12"/>
                    <a:pt x="119" y="10"/>
                    <a:pt x="120" y="8"/>
                  </a:cubicBezTo>
                  <a:cubicBezTo>
                    <a:pt x="120" y="8"/>
                    <a:pt x="120" y="8"/>
                    <a:pt x="120" y="8"/>
                  </a:cubicBezTo>
                  <a:cubicBezTo>
                    <a:pt x="120" y="10"/>
                    <a:pt x="120" y="12"/>
                    <a:pt x="120" y="13"/>
                  </a:cubicBezTo>
                  <a:cubicBezTo>
                    <a:pt x="121" y="15"/>
                    <a:pt x="122" y="16"/>
                    <a:pt x="123" y="17"/>
                  </a:cubicBezTo>
                  <a:cubicBezTo>
                    <a:pt x="124" y="18"/>
                    <a:pt x="126" y="19"/>
                    <a:pt x="128" y="19"/>
                  </a:cubicBezTo>
                  <a:cubicBezTo>
                    <a:pt x="129" y="19"/>
                    <a:pt x="131" y="19"/>
                    <a:pt x="133" y="19"/>
                  </a:cubicBezTo>
                  <a:cubicBezTo>
                    <a:pt x="136" y="19"/>
                    <a:pt x="139" y="19"/>
                    <a:pt x="142" y="18"/>
                  </a:cubicBezTo>
                  <a:cubicBezTo>
                    <a:pt x="146" y="18"/>
                    <a:pt x="149" y="17"/>
                    <a:pt x="152" y="16"/>
                  </a:cubicBezTo>
                  <a:cubicBezTo>
                    <a:pt x="152" y="16"/>
                    <a:pt x="152" y="16"/>
                    <a:pt x="152" y="16"/>
                  </a:cubicBezTo>
                  <a:cubicBezTo>
                    <a:pt x="149" y="18"/>
                    <a:pt x="146" y="19"/>
                    <a:pt x="143" y="20"/>
                  </a:cubicBezTo>
                  <a:cubicBezTo>
                    <a:pt x="142" y="20"/>
                    <a:pt x="141" y="21"/>
                    <a:pt x="140" y="21"/>
                  </a:cubicBezTo>
                  <a:cubicBezTo>
                    <a:pt x="140" y="21"/>
                    <a:pt x="140" y="22"/>
                    <a:pt x="140" y="23"/>
                  </a:cubicBezTo>
                  <a:cubicBezTo>
                    <a:pt x="140" y="24"/>
                    <a:pt x="140" y="25"/>
                    <a:pt x="140" y="27"/>
                  </a:cubicBezTo>
                  <a:cubicBezTo>
                    <a:pt x="141" y="29"/>
                    <a:pt x="143" y="31"/>
                    <a:pt x="145" y="32"/>
                  </a:cubicBezTo>
                  <a:cubicBezTo>
                    <a:pt x="147" y="31"/>
                    <a:pt x="149" y="30"/>
                    <a:pt x="150" y="29"/>
                  </a:cubicBezTo>
                  <a:cubicBezTo>
                    <a:pt x="152" y="28"/>
                    <a:pt x="154" y="27"/>
                    <a:pt x="157" y="27"/>
                  </a:cubicBezTo>
                  <a:cubicBezTo>
                    <a:pt x="158" y="27"/>
                    <a:pt x="159" y="27"/>
                    <a:pt x="160" y="27"/>
                  </a:cubicBezTo>
                  <a:cubicBezTo>
                    <a:pt x="161" y="28"/>
                    <a:pt x="162" y="28"/>
                    <a:pt x="162" y="28"/>
                  </a:cubicBezTo>
                  <a:cubicBezTo>
                    <a:pt x="163" y="29"/>
                    <a:pt x="163" y="29"/>
                    <a:pt x="164" y="29"/>
                  </a:cubicBezTo>
                  <a:cubicBezTo>
                    <a:pt x="164" y="30"/>
                    <a:pt x="165" y="31"/>
                    <a:pt x="166" y="31"/>
                  </a:cubicBezTo>
                  <a:cubicBezTo>
                    <a:pt x="167" y="32"/>
                    <a:pt x="167" y="32"/>
                    <a:pt x="167" y="33"/>
                  </a:cubicBezTo>
                  <a:cubicBezTo>
                    <a:pt x="168" y="33"/>
                    <a:pt x="168" y="33"/>
                    <a:pt x="168" y="33"/>
                  </a:cubicBezTo>
                  <a:cubicBezTo>
                    <a:pt x="168" y="34"/>
                    <a:pt x="168" y="34"/>
                    <a:pt x="168" y="34"/>
                  </a:cubicBezTo>
                  <a:cubicBezTo>
                    <a:pt x="168" y="34"/>
                    <a:pt x="168" y="34"/>
                    <a:pt x="169" y="34"/>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70" y="35"/>
                    <a:pt x="171" y="35"/>
                    <a:pt x="172" y="36"/>
                  </a:cubicBezTo>
                  <a:cubicBezTo>
                    <a:pt x="174" y="36"/>
                    <a:pt x="176" y="37"/>
                    <a:pt x="178" y="38"/>
                  </a:cubicBezTo>
                  <a:cubicBezTo>
                    <a:pt x="180" y="39"/>
                    <a:pt x="182" y="40"/>
                    <a:pt x="183" y="42"/>
                  </a:cubicBezTo>
                  <a:cubicBezTo>
                    <a:pt x="184" y="43"/>
                    <a:pt x="185" y="44"/>
                    <a:pt x="185" y="46"/>
                  </a:cubicBezTo>
                  <a:cubicBezTo>
                    <a:pt x="186" y="46"/>
                    <a:pt x="186" y="46"/>
                    <a:pt x="187" y="46"/>
                  </a:cubicBezTo>
                  <a:cubicBezTo>
                    <a:pt x="188" y="45"/>
                    <a:pt x="188" y="46"/>
                    <a:pt x="189" y="46"/>
                  </a:cubicBezTo>
                  <a:cubicBezTo>
                    <a:pt x="190" y="46"/>
                    <a:pt x="190" y="46"/>
                    <a:pt x="191" y="46"/>
                  </a:cubicBezTo>
                  <a:cubicBezTo>
                    <a:pt x="194" y="47"/>
                    <a:pt x="194" y="47"/>
                    <a:pt x="194" y="47"/>
                  </a:cubicBezTo>
                  <a:cubicBezTo>
                    <a:pt x="195" y="47"/>
                    <a:pt x="196" y="47"/>
                    <a:pt x="196" y="47"/>
                  </a:cubicBezTo>
                  <a:cubicBezTo>
                    <a:pt x="196" y="47"/>
                    <a:pt x="196" y="47"/>
                    <a:pt x="196" y="47"/>
                  </a:cubicBezTo>
                  <a:cubicBezTo>
                    <a:pt x="196" y="46"/>
                    <a:pt x="195" y="45"/>
                    <a:pt x="194" y="44"/>
                  </a:cubicBezTo>
                  <a:cubicBezTo>
                    <a:pt x="193" y="42"/>
                    <a:pt x="192" y="41"/>
                    <a:pt x="190" y="40"/>
                  </a:cubicBezTo>
                  <a:cubicBezTo>
                    <a:pt x="189" y="39"/>
                    <a:pt x="188" y="39"/>
                    <a:pt x="187" y="38"/>
                  </a:cubicBezTo>
                  <a:cubicBezTo>
                    <a:pt x="186" y="38"/>
                    <a:pt x="185" y="37"/>
                    <a:pt x="184" y="36"/>
                  </a:cubicBezTo>
                  <a:cubicBezTo>
                    <a:pt x="182" y="35"/>
                    <a:pt x="181" y="32"/>
                    <a:pt x="180" y="30"/>
                  </a:cubicBezTo>
                  <a:cubicBezTo>
                    <a:pt x="181" y="32"/>
                    <a:pt x="182" y="34"/>
                    <a:pt x="184" y="36"/>
                  </a:cubicBezTo>
                  <a:cubicBezTo>
                    <a:pt x="186" y="37"/>
                    <a:pt x="187" y="38"/>
                    <a:pt x="189" y="39"/>
                  </a:cubicBezTo>
                  <a:cubicBezTo>
                    <a:pt x="189" y="38"/>
                    <a:pt x="189" y="37"/>
                    <a:pt x="189" y="37"/>
                  </a:cubicBezTo>
                  <a:cubicBezTo>
                    <a:pt x="189" y="36"/>
                    <a:pt x="188" y="35"/>
                    <a:pt x="189" y="34"/>
                  </a:cubicBezTo>
                  <a:cubicBezTo>
                    <a:pt x="189" y="33"/>
                    <a:pt x="189" y="32"/>
                    <a:pt x="189" y="31"/>
                  </a:cubicBezTo>
                  <a:cubicBezTo>
                    <a:pt x="189" y="31"/>
                    <a:pt x="188" y="30"/>
                    <a:pt x="188" y="30"/>
                  </a:cubicBezTo>
                  <a:cubicBezTo>
                    <a:pt x="185" y="29"/>
                    <a:pt x="182" y="28"/>
                    <a:pt x="180" y="27"/>
                  </a:cubicBezTo>
                  <a:cubicBezTo>
                    <a:pt x="179" y="26"/>
                    <a:pt x="179" y="26"/>
                    <a:pt x="179" y="26"/>
                  </a:cubicBezTo>
                  <a:cubicBezTo>
                    <a:pt x="179" y="25"/>
                    <a:pt x="179" y="25"/>
                    <a:pt x="179" y="25"/>
                  </a:cubicBezTo>
                  <a:cubicBezTo>
                    <a:pt x="178" y="25"/>
                    <a:pt x="178" y="24"/>
                    <a:pt x="177" y="23"/>
                  </a:cubicBezTo>
                  <a:cubicBezTo>
                    <a:pt x="177" y="22"/>
                    <a:pt x="176" y="21"/>
                    <a:pt x="175" y="21"/>
                  </a:cubicBezTo>
                  <a:cubicBezTo>
                    <a:pt x="174" y="19"/>
                    <a:pt x="173" y="18"/>
                    <a:pt x="171" y="17"/>
                  </a:cubicBezTo>
                  <a:cubicBezTo>
                    <a:pt x="167" y="14"/>
                    <a:pt x="164" y="13"/>
                    <a:pt x="159" y="12"/>
                  </a:cubicBezTo>
                  <a:cubicBezTo>
                    <a:pt x="159" y="13"/>
                    <a:pt x="160" y="14"/>
                    <a:pt x="159" y="14"/>
                  </a:cubicBezTo>
                  <a:cubicBezTo>
                    <a:pt x="159" y="15"/>
                    <a:pt x="159" y="16"/>
                    <a:pt x="159" y="17"/>
                  </a:cubicBezTo>
                  <a:cubicBezTo>
                    <a:pt x="159" y="17"/>
                    <a:pt x="159" y="17"/>
                    <a:pt x="158" y="17"/>
                  </a:cubicBezTo>
                  <a:cubicBezTo>
                    <a:pt x="160" y="17"/>
                    <a:pt x="161" y="17"/>
                    <a:pt x="162" y="17"/>
                  </a:cubicBezTo>
                  <a:cubicBezTo>
                    <a:pt x="163" y="17"/>
                    <a:pt x="165" y="18"/>
                    <a:pt x="166" y="18"/>
                  </a:cubicBezTo>
                  <a:cubicBezTo>
                    <a:pt x="166" y="18"/>
                    <a:pt x="166" y="18"/>
                    <a:pt x="166" y="18"/>
                  </a:cubicBezTo>
                  <a:cubicBezTo>
                    <a:pt x="166" y="18"/>
                    <a:pt x="166" y="18"/>
                    <a:pt x="166" y="18"/>
                  </a:cubicBezTo>
                  <a:cubicBezTo>
                    <a:pt x="166" y="17"/>
                    <a:pt x="166" y="16"/>
                    <a:pt x="166" y="15"/>
                  </a:cubicBezTo>
                  <a:cubicBezTo>
                    <a:pt x="166" y="16"/>
                    <a:pt x="166" y="17"/>
                    <a:pt x="167" y="18"/>
                  </a:cubicBezTo>
                  <a:cubicBezTo>
                    <a:pt x="167" y="18"/>
                    <a:pt x="167" y="19"/>
                    <a:pt x="167" y="19"/>
                  </a:cubicBezTo>
                  <a:cubicBezTo>
                    <a:pt x="168" y="20"/>
                    <a:pt x="169" y="20"/>
                    <a:pt x="169" y="21"/>
                  </a:cubicBezTo>
                  <a:cubicBezTo>
                    <a:pt x="170" y="22"/>
                    <a:pt x="171" y="23"/>
                    <a:pt x="172" y="24"/>
                  </a:cubicBezTo>
                  <a:cubicBezTo>
                    <a:pt x="172" y="24"/>
                    <a:pt x="172" y="24"/>
                    <a:pt x="172" y="24"/>
                  </a:cubicBezTo>
                  <a:cubicBezTo>
                    <a:pt x="170" y="23"/>
                    <a:pt x="168" y="21"/>
                    <a:pt x="165" y="20"/>
                  </a:cubicBezTo>
                  <a:cubicBezTo>
                    <a:pt x="163" y="19"/>
                    <a:pt x="161" y="18"/>
                    <a:pt x="158" y="18"/>
                  </a:cubicBezTo>
                  <a:cubicBezTo>
                    <a:pt x="158" y="18"/>
                    <a:pt x="157" y="19"/>
                    <a:pt x="157" y="19"/>
                  </a:cubicBezTo>
                  <a:cubicBezTo>
                    <a:pt x="156" y="20"/>
                    <a:pt x="156" y="21"/>
                    <a:pt x="155" y="21"/>
                  </a:cubicBezTo>
                  <a:cubicBezTo>
                    <a:pt x="154" y="21"/>
                    <a:pt x="154" y="21"/>
                    <a:pt x="154" y="21"/>
                  </a:cubicBezTo>
                  <a:cubicBezTo>
                    <a:pt x="155" y="20"/>
                    <a:pt x="156" y="18"/>
                    <a:pt x="157" y="16"/>
                  </a:cubicBezTo>
                  <a:cubicBezTo>
                    <a:pt x="158" y="15"/>
                    <a:pt x="158" y="15"/>
                    <a:pt x="158" y="14"/>
                  </a:cubicBezTo>
                  <a:cubicBezTo>
                    <a:pt x="158" y="13"/>
                    <a:pt x="158" y="13"/>
                    <a:pt x="158" y="12"/>
                  </a:cubicBezTo>
                  <a:cubicBezTo>
                    <a:pt x="158" y="11"/>
                    <a:pt x="158" y="11"/>
                    <a:pt x="158" y="11"/>
                  </a:cubicBezTo>
                  <a:cubicBezTo>
                    <a:pt x="158" y="11"/>
                    <a:pt x="158" y="11"/>
                    <a:pt x="158" y="11"/>
                  </a:cubicBezTo>
                  <a:cubicBezTo>
                    <a:pt x="158" y="11"/>
                    <a:pt x="158" y="11"/>
                    <a:pt x="157" y="11"/>
                  </a:cubicBezTo>
                  <a:cubicBezTo>
                    <a:pt x="157" y="10"/>
                    <a:pt x="157" y="10"/>
                    <a:pt x="156" y="10"/>
                  </a:cubicBezTo>
                  <a:cubicBezTo>
                    <a:pt x="155" y="9"/>
                    <a:pt x="155" y="9"/>
                    <a:pt x="154" y="8"/>
                  </a:cubicBezTo>
                  <a:cubicBezTo>
                    <a:pt x="151" y="8"/>
                    <a:pt x="149" y="7"/>
                    <a:pt x="147" y="7"/>
                  </a:cubicBezTo>
                  <a:cubicBezTo>
                    <a:pt x="145" y="7"/>
                    <a:pt x="142" y="7"/>
                    <a:pt x="140" y="7"/>
                  </a:cubicBezTo>
                  <a:cubicBezTo>
                    <a:pt x="138" y="7"/>
                    <a:pt x="135" y="7"/>
                    <a:pt x="133" y="8"/>
                  </a:cubicBezTo>
                  <a:cubicBezTo>
                    <a:pt x="133" y="7"/>
                    <a:pt x="133" y="7"/>
                    <a:pt x="133" y="7"/>
                  </a:cubicBezTo>
                  <a:cubicBezTo>
                    <a:pt x="135" y="7"/>
                    <a:pt x="136" y="7"/>
                    <a:pt x="138" y="7"/>
                  </a:cubicBezTo>
                  <a:cubicBezTo>
                    <a:pt x="133" y="0"/>
                    <a:pt x="110" y="1"/>
                    <a:pt x="107" y="1"/>
                  </a:cubicBezTo>
                  <a:cubicBezTo>
                    <a:pt x="105" y="1"/>
                    <a:pt x="101" y="5"/>
                    <a:pt x="101" y="5"/>
                  </a:cubicBezTo>
                  <a:cubicBezTo>
                    <a:pt x="101" y="5"/>
                    <a:pt x="99" y="5"/>
                    <a:pt x="97" y="5"/>
                  </a:cubicBezTo>
                  <a:cubicBezTo>
                    <a:pt x="91" y="5"/>
                    <a:pt x="81" y="4"/>
                    <a:pt x="77" y="5"/>
                  </a:cubicBezTo>
                  <a:cubicBezTo>
                    <a:pt x="71" y="6"/>
                    <a:pt x="70" y="12"/>
                    <a:pt x="70" y="12"/>
                  </a:cubicBezTo>
                  <a:cubicBezTo>
                    <a:pt x="70" y="12"/>
                    <a:pt x="63" y="5"/>
                    <a:pt x="57" y="10"/>
                  </a:cubicBezTo>
                  <a:cubicBezTo>
                    <a:pt x="51" y="14"/>
                    <a:pt x="48" y="18"/>
                    <a:pt x="48" y="18"/>
                  </a:cubicBezTo>
                  <a:cubicBezTo>
                    <a:pt x="48" y="18"/>
                    <a:pt x="40" y="20"/>
                    <a:pt x="32" y="27"/>
                  </a:cubicBezTo>
                  <a:cubicBezTo>
                    <a:pt x="32" y="27"/>
                    <a:pt x="32" y="28"/>
                    <a:pt x="32" y="28"/>
                  </a:cubicBezTo>
                  <a:cubicBezTo>
                    <a:pt x="24" y="36"/>
                    <a:pt x="26" y="40"/>
                    <a:pt x="26" y="40"/>
                  </a:cubicBezTo>
                  <a:cubicBezTo>
                    <a:pt x="26" y="40"/>
                    <a:pt x="26" y="40"/>
                    <a:pt x="26" y="40"/>
                  </a:cubicBezTo>
                  <a:cubicBezTo>
                    <a:pt x="26" y="40"/>
                    <a:pt x="26" y="40"/>
                    <a:pt x="26" y="40"/>
                  </a:cubicBezTo>
                  <a:cubicBezTo>
                    <a:pt x="26" y="40"/>
                    <a:pt x="25" y="40"/>
                    <a:pt x="25" y="40"/>
                  </a:cubicBezTo>
                  <a:cubicBezTo>
                    <a:pt x="26" y="40"/>
                    <a:pt x="26" y="40"/>
                    <a:pt x="26" y="40"/>
                  </a:cubicBezTo>
                  <a:cubicBezTo>
                    <a:pt x="26" y="40"/>
                    <a:pt x="26" y="40"/>
                    <a:pt x="26" y="40"/>
                  </a:cubicBezTo>
                  <a:cubicBezTo>
                    <a:pt x="26" y="40"/>
                    <a:pt x="26" y="40"/>
                    <a:pt x="26" y="40"/>
                  </a:cubicBezTo>
                  <a:cubicBezTo>
                    <a:pt x="26" y="40"/>
                    <a:pt x="27" y="40"/>
                    <a:pt x="27" y="41"/>
                  </a:cubicBezTo>
                  <a:cubicBezTo>
                    <a:pt x="27" y="41"/>
                    <a:pt x="27" y="41"/>
                    <a:pt x="28" y="41"/>
                  </a:cubicBezTo>
                  <a:cubicBezTo>
                    <a:pt x="28" y="41"/>
                    <a:pt x="29" y="41"/>
                    <a:pt x="30" y="41"/>
                  </a:cubicBezTo>
                  <a:cubicBezTo>
                    <a:pt x="32" y="41"/>
                    <a:pt x="34" y="41"/>
                    <a:pt x="35" y="40"/>
                  </a:cubicBezTo>
                  <a:cubicBezTo>
                    <a:pt x="34" y="41"/>
                    <a:pt x="32" y="42"/>
                    <a:pt x="30" y="42"/>
                  </a:cubicBezTo>
                  <a:cubicBezTo>
                    <a:pt x="29" y="42"/>
                    <a:pt x="28" y="42"/>
                    <a:pt x="27" y="42"/>
                  </a:cubicBezTo>
                  <a:cubicBezTo>
                    <a:pt x="27" y="42"/>
                    <a:pt x="27" y="42"/>
                    <a:pt x="27" y="42"/>
                  </a:cubicBezTo>
                  <a:cubicBezTo>
                    <a:pt x="26" y="43"/>
                    <a:pt x="25" y="44"/>
                    <a:pt x="23" y="45"/>
                  </a:cubicBezTo>
                  <a:cubicBezTo>
                    <a:pt x="22" y="47"/>
                    <a:pt x="21" y="48"/>
                    <a:pt x="20" y="49"/>
                  </a:cubicBezTo>
                  <a:cubicBezTo>
                    <a:pt x="18" y="52"/>
                    <a:pt x="16" y="55"/>
                    <a:pt x="15" y="59"/>
                  </a:cubicBezTo>
                  <a:cubicBezTo>
                    <a:pt x="16" y="55"/>
                    <a:pt x="17" y="52"/>
                    <a:pt x="19" y="49"/>
                  </a:cubicBezTo>
                  <a:cubicBezTo>
                    <a:pt x="20" y="47"/>
                    <a:pt x="21" y="46"/>
                    <a:pt x="23" y="45"/>
                  </a:cubicBezTo>
                  <a:cubicBezTo>
                    <a:pt x="24" y="44"/>
                    <a:pt x="25" y="42"/>
                    <a:pt x="26" y="42"/>
                  </a:cubicBezTo>
                  <a:cubicBezTo>
                    <a:pt x="25" y="41"/>
                    <a:pt x="25" y="41"/>
                    <a:pt x="25" y="41"/>
                  </a:cubicBezTo>
                  <a:cubicBezTo>
                    <a:pt x="25" y="41"/>
                    <a:pt x="25" y="41"/>
                    <a:pt x="25" y="41"/>
                  </a:cubicBezTo>
                  <a:cubicBezTo>
                    <a:pt x="25" y="40"/>
                    <a:pt x="25" y="40"/>
                    <a:pt x="25" y="40"/>
                  </a:cubicBezTo>
                  <a:cubicBezTo>
                    <a:pt x="21" y="43"/>
                    <a:pt x="7" y="55"/>
                    <a:pt x="11" y="63"/>
                  </a:cubicBezTo>
                  <a:cubicBezTo>
                    <a:pt x="11" y="63"/>
                    <a:pt x="2" y="72"/>
                    <a:pt x="6" y="81"/>
                  </a:cubicBezTo>
                  <a:cubicBezTo>
                    <a:pt x="6" y="81"/>
                    <a:pt x="0" y="86"/>
                    <a:pt x="8" y="98"/>
                  </a:cubicBezTo>
                  <a:cubicBezTo>
                    <a:pt x="8" y="98"/>
                    <a:pt x="8" y="98"/>
                    <a:pt x="8" y="98"/>
                  </a:cubicBezTo>
                  <a:cubicBezTo>
                    <a:pt x="8" y="98"/>
                    <a:pt x="8" y="98"/>
                    <a:pt x="8" y="99"/>
                  </a:cubicBezTo>
                  <a:cubicBezTo>
                    <a:pt x="8" y="99"/>
                    <a:pt x="9" y="100"/>
                    <a:pt x="9" y="102"/>
                  </a:cubicBezTo>
                  <a:cubicBezTo>
                    <a:pt x="10" y="103"/>
                    <a:pt x="13" y="105"/>
                    <a:pt x="14" y="106"/>
                  </a:cubicBezTo>
                  <a:cubicBezTo>
                    <a:pt x="16" y="107"/>
                    <a:pt x="17" y="108"/>
                    <a:pt x="18" y="109"/>
                  </a:cubicBezTo>
                  <a:cubicBezTo>
                    <a:pt x="21" y="111"/>
                    <a:pt x="24" y="112"/>
                    <a:pt x="28" y="113"/>
                  </a:cubicBezTo>
                  <a:cubicBezTo>
                    <a:pt x="28" y="113"/>
                    <a:pt x="28" y="113"/>
                    <a:pt x="28" y="113"/>
                  </a:cubicBezTo>
                  <a:cubicBezTo>
                    <a:pt x="32" y="113"/>
                    <a:pt x="32" y="113"/>
                    <a:pt x="32" y="113"/>
                  </a:cubicBezTo>
                  <a:cubicBezTo>
                    <a:pt x="29" y="114"/>
                    <a:pt x="29" y="114"/>
                    <a:pt x="29" y="114"/>
                  </a:cubicBezTo>
                  <a:cubicBezTo>
                    <a:pt x="30" y="114"/>
                    <a:pt x="31" y="115"/>
                    <a:pt x="32" y="116"/>
                  </a:cubicBezTo>
                  <a:cubicBezTo>
                    <a:pt x="31" y="115"/>
                    <a:pt x="29" y="114"/>
                    <a:pt x="28" y="114"/>
                  </a:cubicBezTo>
                  <a:cubicBezTo>
                    <a:pt x="28" y="114"/>
                    <a:pt x="28" y="114"/>
                    <a:pt x="28" y="114"/>
                  </a:cubicBezTo>
                  <a:cubicBezTo>
                    <a:pt x="28" y="114"/>
                    <a:pt x="28" y="114"/>
                    <a:pt x="28" y="114"/>
                  </a:cubicBezTo>
                  <a:cubicBezTo>
                    <a:pt x="27" y="114"/>
                    <a:pt x="27" y="114"/>
                    <a:pt x="27" y="114"/>
                  </a:cubicBezTo>
                  <a:cubicBezTo>
                    <a:pt x="24" y="114"/>
                    <a:pt x="20" y="112"/>
                    <a:pt x="17" y="111"/>
                  </a:cubicBezTo>
                  <a:cubicBezTo>
                    <a:pt x="16" y="110"/>
                    <a:pt x="14" y="109"/>
                    <a:pt x="13" y="108"/>
                  </a:cubicBezTo>
                  <a:cubicBezTo>
                    <a:pt x="12" y="108"/>
                    <a:pt x="12" y="107"/>
                    <a:pt x="12" y="107"/>
                  </a:cubicBezTo>
                  <a:cubicBezTo>
                    <a:pt x="10" y="104"/>
                    <a:pt x="10" y="104"/>
                    <a:pt x="10" y="104"/>
                  </a:cubicBezTo>
                  <a:cubicBezTo>
                    <a:pt x="9" y="102"/>
                    <a:pt x="9" y="102"/>
                    <a:pt x="9" y="102"/>
                  </a:cubicBezTo>
                  <a:cubicBezTo>
                    <a:pt x="9" y="102"/>
                    <a:pt x="9" y="103"/>
                    <a:pt x="10" y="103"/>
                  </a:cubicBezTo>
                  <a:cubicBezTo>
                    <a:pt x="11" y="108"/>
                    <a:pt x="14" y="114"/>
                    <a:pt x="20" y="117"/>
                  </a:cubicBezTo>
                  <a:cubicBezTo>
                    <a:pt x="21" y="118"/>
                    <a:pt x="22" y="118"/>
                    <a:pt x="23" y="118"/>
                  </a:cubicBezTo>
                  <a:cubicBezTo>
                    <a:pt x="25" y="118"/>
                    <a:pt x="26" y="118"/>
                    <a:pt x="28" y="118"/>
                  </a:cubicBezTo>
                  <a:cubicBezTo>
                    <a:pt x="31" y="119"/>
                    <a:pt x="34" y="119"/>
                    <a:pt x="37" y="119"/>
                  </a:cubicBezTo>
                  <a:cubicBezTo>
                    <a:pt x="42" y="119"/>
                    <a:pt x="42" y="119"/>
                    <a:pt x="42" y="119"/>
                  </a:cubicBezTo>
                  <a:cubicBezTo>
                    <a:pt x="44" y="120"/>
                    <a:pt x="45" y="120"/>
                    <a:pt x="47" y="120"/>
                  </a:cubicBezTo>
                  <a:cubicBezTo>
                    <a:pt x="49" y="120"/>
                    <a:pt x="50" y="120"/>
                    <a:pt x="52" y="121"/>
                  </a:cubicBezTo>
                  <a:cubicBezTo>
                    <a:pt x="52" y="120"/>
                    <a:pt x="51" y="120"/>
                    <a:pt x="51" y="120"/>
                  </a:cubicBezTo>
                  <a:cubicBezTo>
                    <a:pt x="51" y="120"/>
                    <a:pt x="51" y="120"/>
                    <a:pt x="51" y="119"/>
                  </a:cubicBezTo>
                  <a:cubicBezTo>
                    <a:pt x="50" y="118"/>
                    <a:pt x="49" y="116"/>
                    <a:pt x="49" y="115"/>
                  </a:cubicBezTo>
                  <a:cubicBezTo>
                    <a:pt x="44" y="115"/>
                    <a:pt x="39" y="114"/>
                    <a:pt x="34" y="112"/>
                  </a:cubicBezTo>
                  <a:cubicBezTo>
                    <a:pt x="33" y="112"/>
                    <a:pt x="32" y="111"/>
                    <a:pt x="30" y="110"/>
                  </a:cubicBezTo>
                  <a:cubicBezTo>
                    <a:pt x="30" y="110"/>
                    <a:pt x="29" y="110"/>
                    <a:pt x="28" y="109"/>
                  </a:cubicBezTo>
                  <a:cubicBezTo>
                    <a:pt x="28" y="109"/>
                    <a:pt x="28" y="108"/>
                    <a:pt x="27" y="107"/>
                  </a:cubicBezTo>
                  <a:cubicBezTo>
                    <a:pt x="26" y="105"/>
                    <a:pt x="23" y="104"/>
                    <a:pt x="20" y="103"/>
                  </a:cubicBezTo>
                  <a:cubicBezTo>
                    <a:pt x="22" y="103"/>
                    <a:pt x="23" y="104"/>
                    <a:pt x="24" y="104"/>
                  </a:cubicBezTo>
                  <a:cubicBezTo>
                    <a:pt x="25" y="105"/>
                    <a:pt x="26" y="105"/>
                    <a:pt x="27" y="106"/>
                  </a:cubicBezTo>
                  <a:cubicBezTo>
                    <a:pt x="27" y="105"/>
                    <a:pt x="27" y="105"/>
                    <a:pt x="27" y="104"/>
                  </a:cubicBezTo>
                  <a:cubicBezTo>
                    <a:pt x="26" y="103"/>
                    <a:pt x="26" y="102"/>
                    <a:pt x="26" y="102"/>
                  </a:cubicBezTo>
                  <a:cubicBezTo>
                    <a:pt x="26" y="102"/>
                    <a:pt x="27" y="103"/>
                    <a:pt x="27" y="104"/>
                  </a:cubicBezTo>
                  <a:cubicBezTo>
                    <a:pt x="27" y="105"/>
                    <a:pt x="28" y="106"/>
                    <a:pt x="28" y="107"/>
                  </a:cubicBezTo>
                  <a:cubicBezTo>
                    <a:pt x="28" y="107"/>
                    <a:pt x="29" y="108"/>
                    <a:pt x="29" y="108"/>
                  </a:cubicBezTo>
                  <a:cubicBezTo>
                    <a:pt x="30" y="109"/>
                    <a:pt x="30" y="109"/>
                    <a:pt x="31" y="109"/>
                  </a:cubicBezTo>
                  <a:cubicBezTo>
                    <a:pt x="32" y="110"/>
                    <a:pt x="33" y="110"/>
                    <a:pt x="35" y="111"/>
                  </a:cubicBezTo>
                  <a:cubicBezTo>
                    <a:pt x="37" y="111"/>
                    <a:pt x="40" y="112"/>
                    <a:pt x="43" y="112"/>
                  </a:cubicBezTo>
                  <a:cubicBezTo>
                    <a:pt x="45" y="112"/>
                    <a:pt x="47" y="112"/>
                    <a:pt x="50" y="112"/>
                  </a:cubicBezTo>
                  <a:cubicBezTo>
                    <a:pt x="50" y="111"/>
                    <a:pt x="50" y="110"/>
                    <a:pt x="50" y="109"/>
                  </a:cubicBezTo>
                  <a:cubicBezTo>
                    <a:pt x="51" y="107"/>
                    <a:pt x="51" y="106"/>
                    <a:pt x="52" y="104"/>
                  </a:cubicBezTo>
                  <a:cubicBezTo>
                    <a:pt x="52" y="104"/>
                    <a:pt x="52" y="103"/>
                    <a:pt x="53" y="102"/>
                  </a:cubicBezTo>
                  <a:cubicBezTo>
                    <a:pt x="52" y="102"/>
                    <a:pt x="51" y="101"/>
                    <a:pt x="50" y="101"/>
                  </a:cubicBezTo>
                  <a:cubicBezTo>
                    <a:pt x="49" y="99"/>
                    <a:pt x="47" y="98"/>
                    <a:pt x="47" y="95"/>
                  </a:cubicBezTo>
                  <a:cubicBezTo>
                    <a:pt x="47" y="95"/>
                    <a:pt x="47" y="95"/>
                    <a:pt x="47" y="95"/>
                  </a:cubicBezTo>
                  <a:cubicBezTo>
                    <a:pt x="48" y="97"/>
                    <a:pt x="50" y="98"/>
                    <a:pt x="51" y="99"/>
                  </a:cubicBezTo>
                  <a:cubicBezTo>
                    <a:pt x="53" y="100"/>
                    <a:pt x="55" y="101"/>
                    <a:pt x="57" y="101"/>
                  </a:cubicBezTo>
                  <a:cubicBezTo>
                    <a:pt x="61" y="102"/>
                    <a:pt x="64" y="101"/>
                    <a:pt x="68" y="100"/>
                  </a:cubicBezTo>
                  <a:cubicBezTo>
                    <a:pt x="68" y="100"/>
                    <a:pt x="68" y="100"/>
                    <a:pt x="68" y="100"/>
                  </a:cubicBezTo>
                  <a:cubicBezTo>
                    <a:pt x="67" y="102"/>
                    <a:pt x="65" y="103"/>
                    <a:pt x="63" y="103"/>
                  </a:cubicBezTo>
                  <a:cubicBezTo>
                    <a:pt x="61" y="104"/>
                    <a:pt x="58" y="104"/>
                    <a:pt x="56" y="103"/>
                  </a:cubicBezTo>
                  <a:cubicBezTo>
                    <a:pt x="55" y="103"/>
                    <a:pt x="54" y="103"/>
                    <a:pt x="54" y="103"/>
                  </a:cubicBezTo>
                  <a:cubicBezTo>
                    <a:pt x="53" y="105"/>
                    <a:pt x="52" y="107"/>
                    <a:pt x="52" y="109"/>
                  </a:cubicBezTo>
                  <a:cubicBezTo>
                    <a:pt x="52" y="111"/>
                    <a:pt x="52" y="112"/>
                    <a:pt x="52" y="114"/>
                  </a:cubicBezTo>
                  <a:cubicBezTo>
                    <a:pt x="52" y="115"/>
                    <a:pt x="52" y="117"/>
                    <a:pt x="53" y="118"/>
                  </a:cubicBezTo>
                  <a:cubicBezTo>
                    <a:pt x="54" y="119"/>
                    <a:pt x="55" y="120"/>
                    <a:pt x="56" y="121"/>
                  </a:cubicBezTo>
                  <a:cubicBezTo>
                    <a:pt x="57" y="122"/>
                    <a:pt x="58" y="122"/>
                    <a:pt x="60" y="123"/>
                  </a:cubicBezTo>
                  <a:cubicBezTo>
                    <a:pt x="62" y="124"/>
                    <a:pt x="65" y="125"/>
                    <a:pt x="68" y="126"/>
                  </a:cubicBezTo>
                  <a:cubicBezTo>
                    <a:pt x="74" y="127"/>
                    <a:pt x="80" y="128"/>
                    <a:pt x="86" y="129"/>
                  </a:cubicBezTo>
                  <a:cubicBezTo>
                    <a:pt x="89" y="129"/>
                    <a:pt x="92" y="130"/>
                    <a:pt x="95" y="130"/>
                  </a:cubicBezTo>
                  <a:cubicBezTo>
                    <a:pt x="96" y="130"/>
                    <a:pt x="98" y="130"/>
                    <a:pt x="99" y="129"/>
                  </a:cubicBezTo>
                  <a:cubicBezTo>
                    <a:pt x="101" y="129"/>
                    <a:pt x="102" y="128"/>
                    <a:pt x="103" y="127"/>
                  </a:cubicBezTo>
                  <a:cubicBezTo>
                    <a:pt x="103" y="127"/>
                    <a:pt x="103" y="126"/>
                    <a:pt x="103" y="126"/>
                  </a:cubicBezTo>
                  <a:cubicBezTo>
                    <a:pt x="103" y="126"/>
                    <a:pt x="103" y="126"/>
                    <a:pt x="103" y="126"/>
                  </a:cubicBezTo>
                  <a:cubicBezTo>
                    <a:pt x="103" y="126"/>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4" y="128"/>
                    <a:pt x="104" y="129"/>
                    <a:pt x="105" y="130"/>
                  </a:cubicBezTo>
                  <a:cubicBezTo>
                    <a:pt x="106" y="131"/>
                    <a:pt x="107" y="131"/>
                    <a:pt x="108" y="132"/>
                  </a:cubicBezTo>
                  <a:cubicBezTo>
                    <a:pt x="110" y="132"/>
                    <a:pt x="113" y="133"/>
                    <a:pt x="115" y="133"/>
                  </a:cubicBezTo>
                  <a:cubicBezTo>
                    <a:pt x="120" y="133"/>
                    <a:pt x="125" y="134"/>
                    <a:pt x="130" y="134"/>
                  </a:cubicBezTo>
                  <a:cubicBezTo>
                    <a:pt x="130" y="134"/>
                    <a:pt x="130" y="134"/>
                    <a:pt x="130" y="134"/>
                  </a:cubicBezTo>
                  <a:cubicBezTo>
                    <a:pt x="128" y="135"/>
                    <a:pt x="127" y="135"/>
                    <a:pt x="126" y="135"/>
                  </a:cubicBezTo>
                  <a:cubicBezTo>
                    <a:pt x="124" y="135"/>
                    <a:pt x="124" y="135"/>
                    <a:pt x="124" y="135"/>
                  </a:cubicBezTo>
                  <a:cubicBezTo>
                    <a:pt x="124" y="135"/>
                    <a:pt x="125" y="135"/>
                    <a:pt x="125" y="136"/>
                  </a:cubicBezTo>
                  <a:cubicBezTo>
                    <a:pt x="126" y="137"/>
                    <a:pt x="126" y="138"/>
                    <a:pt x="127" y="138"/>
                  </a:cubicBezTo>
                  <a:cubicBezTo>
                    <a:pt x="129" y="140"/>
                    <a:pt x="130" y="141"/>
                    <a:pt x="132" y="142"/>
                  </a:cubicBezTo>
                  <a:cubicBezTo>
                    <a:pt x="130" y="141"/>
                    <a:pt x="128" y="140"/>
                    <a:pt x="127" y="139"/>
                  </a:cubicBezTo>
                  <a:cubicBezTo>
                    <a:pt x="126" y="138"/>
                    <a:pt x="125" y="138"/>
                    <a:pt x="124" y="137"/>
                  </a:cubicBezTo>
                  <a:cubicBezTo>
                    <a:pt x="124" y="136"/>
                    <a:pt x="123" y="136"/>
                    <a:pt x="123" y="135"/>
                  </a:cubicBezTo>
                  <a:cubicBezTo>
                    <a:pt x="122" y="135"/>
                    <a:pt x="122" y="135"/>
                    <a:pt x="122" y="135"/>
                  </a:cubicBezTo>
                  <a:cubicBezTo>
                    <a:pt x="120" y="135"/>
                    <a:pt x="118" y="135"/>
                    <a:pt x="116" y="135"/>
                  </a:cubicBezTo>
                  <a:cubicBezTo>
                    <a:pt x="107" y="136"/>
                    <a:pt x="97" y="137"/>
                    <a:pt x="88" y="137"/>
                  </a:cubicBezTo>
                  <a:cubicBezTo>
                    <a:pt x="85" y="137"/>
                    <a:pt x="82" y="137"/>
                    <a:pt x="80" y="136"/>
                  </a:cubicBezTo>
                  <a:cubicBezTo>
                    <a:pt x="78" y="136"/>
                    <a:pt x="78" y="136"/>
                    <a:pt x="78" y="136"/>
                  </a:cubicBezTo>
                  <a:cubicBezTo>
                    <a:pt x="77" y="136"/>
                    <a:pt x="76" y="136"/>
                    <a:pt x="76" y="136"/>
                  </a:cubicBezTo>
                  <a:cubicBezTo>
                    <a:pt x="74" y="135"/>
                    <a:pt x="73" y="134"/>
                    <a:pt x="72" y="133"/>
                  </a:cubicBezTo>
                  <a:cubicBezTo>
                    <a:pt x="70" y="132"/>
                    <a:pt x="68" y="130"/>
                    <a:pt x="65" y="128"/>
                  </a:cubicBezTo>
                  <a:cubicBezTo>
                    <a:pt x="63" y="128"/>
                    <a:pt x="61" y="127"/>
                    <a:pt x="58" y="126"/>
                  </a:cubicBezTo>
                  <a:cubicBezTo>
                    <a:pt x="57" y="125"/>
                    <a:pt x="55" y="124"/>
                    <a:pt x="54" y="123"/>
                  </a:cubicBezTo>
                  <a:cubicBezTo>
                    <a:pt x="54" y="123"/>
                    <a:pt x="53" y="122"/>
                    <a:pt x="53" y="122"/>
                  </a:cubicBezTo>
                  <a:cubicBezTo>
                    <a:pt x="48" y="122"/>
                    <a:pt x="42" y="122"/>
                    <a:pt x="37" y="121"/>
                  </a:cubicBezTo>
                  <a:cubicBezTo>
                    <a:pt x="34" y="121"/>
                    <a:pt x="32" y="121"/>
                    <a:pt x="29" y="120"/>
                  </a:cubicBezTo>
                  <a:cubicBezTo>
                    <a:pt x="38" y="134"/>
                    <a:pt x="52" y="149"/>
                    <a:pt x="68" y="150"/>
                  </a:cubicBezTo>
                  <a:cubicBezTo>
                    <a:pt x="84" y="150"/>
                    <a:pt x="99" y="139"/>
                    <a:pt x="100" y="138"/>
                  </a:cubicBezTo>
                  <a:cubicBezTo>
                    <a:pt x="99" y="138"/>
                    <a:pt x="99" y="137"/>
                    <a:pt x="99" y="137"/>
                  </a:cubicBezTo>
                  <a:close/>
                  <a:moveTo>
                    <a:pt x="132" y="106"/>
                  </a:moveTo>
                  <a:cubicBezTo>
                    <a:pt x="134" y="106"/>
                    <a:pt x="136" y="106"/>
                    <a:pt x="139" y="106"/>
                  </a:cubicBezTo>
                  <a:cubicBezTo>
                    <a:pt x="140" y="107"/>
                    <a:pt x="140" y="107"/>
                    <a:pt x="140" y="107"/>
                  </a:cubicBezTo>
                  <a:cubicBezTo>
                    <a:pt x="141" y="107"/>
                    <a:pt x="142" y="107"/>
                    <a:pt x="142" y="107"/>
                  </a:cubicBezTo>
                  <a:cubicBezTo>
                    <a:pt x="143" y="108"/>
                    <a:pt x="144" y="108"/>
                    <a:pt x="145" y="109"/>
                  </a:cubicBezTo>
                  <a:cubicBezTo>
                    <a:pt x="147" y="110"/>
                    <a:pt x="149" y="112"/>
                    <a:pt x="150" y="114"/>
                  </a:cubicBezTo>
                  <a:cubicBezTo>
                    <a:pt x="152" y="115"/>
                    <a:pt x="153" y="117"/>
                    <a:pt x="155" y="119"/>
                  </a:cubicBezTo>
                  <a:cubicBezTo>
                    <a:pt x="155" y="119"/>
                    <a:pt x="155" y="120"/>
                    <a:pt x="155" y="120"/>
                  </a:cubicBezTo>
                  <a:cubicBezTo>
                    <a:pt x="155" y="120"/>
                    <a:pt x="155" y="121"/>
                    <a:pt x="155" y="121"/>
                  </a:cubicBezTo>
                  <a:cubicBezTo>
                    <a:pt x="155" y="121"/>
                    <a:pt x="155" y="121"/>
                    <a:pt x="155" y="121"/>
                  </a:cubicBezTo>
                  <a:cubicBezTo>
                    <a:pt x="155" y="122"/>
                    <a:pt x="155" y="123"/>
                    <a:pt x="155" y="123"/>
                  </a:cubicBezTo>
                  <a:cubicBezTo>
                    <a:pt x="155" y="125"/>
                    <a:pt x="154" y="126"/>
                    <a:pt x="153" y="127"/>
                  </a:cubicBezTo>
                  <a:cubicBezTo>
                    <a:pt x="152" y="129"/>
                    <a:pt x="150" y="130"/>
                    <a:pt x="148" y="132"/>
                  </a:cubicBezTo>
                  <a:cubicBezTo>
                    <a:pt x="146" y="133"/>
                    <a:pt x="145" y="134"/>
                    <a:pt x="143" y="135"/>
                  </a:cubicBezTo>
                  <a:cubicBezTo>
                    <a:pt x="140" y="136"/>
                    <a:pt x="138" y="137"/>
                    <a:pt x="136" y="138"/>
                  </a:cubicBezTo>
                  <a:cubicBezTo>
                    <a:pt x="136" y="138"/>
                    <a:pt x="136" y="138"/>
                    <a:pt x="136" y="138"/>
                  </a:cubicBezTo>
                  <a:cubicBezTo>
                    <a:pt x="140" y="136"/>
                    <a:pt x="144" y="134"/>
                    <a:pt x="148" y="131"/>
                  </a:cubicBezTo>
                  <a:cubicBezTo>
                    <a:pt x="149" y="129"/>
                    <a:pt x="151" y="128"/>
                    <a:pt x="152" y="126"/>
                  </a:cubicBezTo>
                  <a:cubicBezTo>
                    <a:pt x="153" y="125"/>
                    <a:pt x="153" y="124"/>
                    <a:pt x="153" y="123"/>
                  </a:cubicBezTo>
                  <a:cubicBezTo>
                    <a:pt x="154" y="122"/>
                    <a:pt x="154" y="122"/>
                    <a:pt x="154" y="121"/>
                  </a:cubicBezTo>
                  <a:cubicBezTo>
                    <a:pt x="154" y="121"/>
                    <a:pt x="153" y="120"/>
                    <a:pt x="153" y="120"/>
                  </a:cubicBezTo>
                  <a:cubicBezTo>
                    <a:pt x="152" y="118"/>
                    <a:pt x="151" y="116"/>
                    <a:pt x="149" y="115"/>
                  </a:cubicBezTo>
                  <a:cubicBezTo>
                    <a:pt x="148" y="113"/>
                    <a:pt x="146" y="111"/>
                    <a:pt x="144" y="110"/>
                  </a:cubicBezTo>
                  <a:cubicBezTo>
                    <a:pt x="143" y="109"/>
                    <a:pt x="141" y="107"/>
                    <a:pt x="139" y="107"/>
                  </a:cubicBezTo>
                  <a:cubicBezTo>
                    <a:pt x="132" y="106"/>
                    <a:pt x="132" y="106"/>
                    <a:pt x="132" y="106"/>
                  </a:cubicBezTo>
                  <a:close/>
                  <a:moveTo>
                    <a:pt x="83" y="8"/>
                  </a:moveTo>
                  <a:cubicBezTo>
                    <a:pt x="83" y="8"/>
                    <a:pt x="84" y="8"/>
                    <a:pt x="85" y="8"/>
                  </a:cubicBezTo>
                  <a:cubicBezTo>
                    <a:pt x="86" y="7"/>
                    <a:pt x="87" y="7"/>
                    <a:pt x="89" y="6"/>
                  </a:cubicBezTo>
                  <a:cubicBezTo>
                    <a:pt x="91" y="6"/>
                    <a:pt x="94" y="5"/>
                    <a:pt x="97" y="5"/>
                  </a:cubicBezTo>
                  <a:cubicBezTo>
                    <a:pt x="97" y="5"/>
                    <a:pt x="97" y="5"/>
                    <a:pt x="97" y="5"/>
                  </a:cubicBezTo>
                  <a:cubicBezTo>
                    <a:pt x="96" y="6"/>
                    <a:pt x="94" y="6"/>
                    <a:pt x="93" y="7"/>
                  </a:cubicBezTo>
                  <a:cubicBezTo>
                    <a:pt x="92" y="7"/>
                    <a:pt x="90" y="8"/>
                    <a:pt x="89" y="8"/>
                  </a:cubicBezTo>
                  <a:cubicBezTo>
                    <a:pt x="85" y="9"/>
                    <a:pt x="85" y="9"/>
                    <a:pt x="85" y="9"/>
                  </a:cubicBezTo>
                  <a:cubicBezTo>
                    <a:pt x="84" y="9"/>
                    <a:pt x="84" y="9"/>
                    <a:pt x="83" y="9"/>
                  </a:cubicBezTo>
                  <a:cubicBezTo>
                    <a:pt x="83" y="9"/>
                    <a:pt x="82" y="10"/>
                    <a:pt x="81" y="10"/>
                  </a:cubicBezTo>
                  <a:cubicBezTo>
                    <a:pt x="81" y="10"/>
                    <a:pt x="81" y="10"/>
                    <a:pt x="81" y="10"/>
                  </a:cubicBezTo>
                  <a:cubicBezTo>
                    <a:pt x="82" y="9"/>
                    <a:pt x="82" y="9"/>
                    <a:pt x="83" y="8"/>
                  </a:cubicBezTo>
                  <a:close/>
                  <a:moveTo>
                    <a:pt x="35" y="31"/>
                  </a:moveTo>
                  <a:cubicBezTo>
                    <a:pt x="38" y="29"/>
                    <a:pt x="42" y="27"/>
                    <a:pt x="45" y="26"/>
                  </a:cubicBezTo>
                  <a:cubicBezTo>
                    <a:pt x="47" y="25"/>
                    <a:pt x="49" y="24"/>
                    <a:pt x="51" y="24"/>
                  </a:cubicBezTo>
                  <a:cubicBezTo>
                    <a:pt x="52" y="24"/>
                    <a:pt x="53" y="23"/>
                    <a:pt x="54" y="23"/>
                  </a:cubicBezTo>
                  <a:cubicBezTo>
                    <a:pt x="54" y="23"/>
                    <a:pt x="54" y="23"/>
                    <a:pt x="54" y="23"/>
                  </a:cubicBezTo>
                  <a:cubicBezTo>
                    <a:pt x="54" y="22"/>
                    <a:pt x="54" y="20"/>
                    <a:pt x="55" y="19"/>
                  </a:cubicBezTo>
                  <a:cubicBezTo>
                    <a:pt x="55" y="18"/>
                    <a:pt x="56" y="17"/>
                    <a:pt x="56" y="16"/>
                  </a:cubicBezTo>
                  <a:cubicBezTo>
                    <a:pt x="56" y="17"/>
                    <a:pt x="55" y="18"/>
                    <a:pt x="55" y="19"/>
                  </a:cubicBezTo>
                  <a:cubicBezTo>
                    <a:pt x="55" y="21"/>
                    <a:pt x="55" y="22"/>
                    <a:pt x="56" y="22"/>
                  </a:cubicBezTo>
                  <a:cubicBezTo>
                    <a:pt x="56" y="23"/>
                    <a:pt x="57" y="23"/>
                    <a:pt x="58" y="23"/>
                  </a:cubicBezTo>
                  <a:cubicBezTo>
                    <a:pt x="58" y="23"/>
                    <a:pt x="59" y="23"/>
                    <a:pt x="59" y="23"/>
                  </a:cubicBezTo>
                  <a:cubicBezTo>
                    <a:pt x="60" y="23"/>
                    <a:pt x="61" y="22"/>
                    <a:pt x="61" y="22"/>
                  </a:cubicBezTo>
                  <a:cubicBezTo>
                    <a:pt x="63" y="20"/>
                    <a:pt x="64" y="19"/>
                    <a:pt x="66" y="17"/>
                  </a:cubicBezTo>
                  <a:cubicBezTo>
                    <a:pt x="66" y="17"/>
                    <a:pt x="66" y="17"/>
                    <a:pt x="66" y="17"/>
                  </a:cubicBezTo>
                  <a:cubicBezTo>
                    <a:pt x="65" y="19"/>
                    <a:pt x="64" y="21"/>
                    <a:pt x="63" y="23"/>
                  </a:cubicBezTo>
                  <a:cubicBezTo>
                    <a:pt x="62" y="24"/>
                    <a:pt x="61" y="24"/>
                    <a:pt x="61" y="25"/>
                  </a:cubicBezTo>
                  <a:cubicBezTo>
                    <a:pt x="61" y="25"/>
                    <a:pt x="59" y="27"/>
                    <a:pt x="58" y="28"/>
                  </a:cubicBezTo>
                  <a:cubicBezTo>
                    <a:pt x="56" y="29"/>
                    <a:pt x="54" y="30"/>
                    <a:pt x="53" y="32"/>
                  </a:cubicBezTo>
                  <a:cubicBezTo>
                    <a:pt x="53" y="32"/>
                    <a:pt x="52" y="33"/>
                    <a:pt x="52" y="33"/>
                  </a:cubicBezTo>
                  <a:cubicBezTo>
                    <a:pt x="52" y="34"/>
                    <a:pt x="53" y="34"/>
                    <a:pt x="53" y="35"/>
                  </a:cubicBezTo>
                  <a:cubicBezTo>
                    <a:pt x="53" y="35"/>
                    <a:pt x="53" y="35"/>
                    <a:pt x="53" y="35"/>
                  </a:cubicBezTo>
                  <a:cubicBezTo>
                    <a:pt x="54" y="34"/>
                    <a:pt x="54" y="34"/>
                    <a:pt x="54" y="34"/>
                  </a:cubicBezTo>
                  <a:cubicBezTo>
                    <a:pt x="58" y="33"/>
                    <a:pt x="61" y="32"/>
                    <a:pt x="64" y="30"/>
                  </a:cubicBezTo>
                  <a:cubicBezTo>
                    <a:pt x="67" y="29"/>
                    <a:pt x="67" y="29"/>
                    <a:pt x="67" y="29"/>
                  </a:cubicBezTo>
                  <a:cubicBezTo>
                    <a:pt x="67" y="29"/>
                    <a:pt x="67" y="29"/>
                    <a:pt x="67" y="29"/>
                  </a:cubicBezTo>
                  <a:cubicBezTo>
                    <a:pt x="68" y="28"/>
                    <a:pt x="68" y="28"/>
                    <a:pt x="68" y="28"/>
                  </a:cubicBezTo>
                  <a:cubicBezTo>
                    <a:pt x="69" y="28"/>
                    <a:pt x="69" y="28"/>
                    <a:pt x="70" y="28"/>
                  </a:cubicBezTo>
                  <a:cubicBezTo>
                    <a:pt x="72" y="27"/>
                    <a:pt x="75" y="27"/>
                    <a:pt x="77" y="28"/>
                  </a:cubicBezTo>
                  <a:cubicBezTo>
                    <a:pt x="78" y="29"/>
                    <a:pt x="79" y="30"/>
                    <a:pt x="80" y="30"/>
                  </a:cubicBezTo>
                  <a:cubicBezTo>
                    <a:pt x="82" y="30"/>
                    <a:pt x="82" y="30"/>
                    <a:pt x="82" y="30"/>
                  </a:cubicBezTo>
                  <a:cubicBezTo>
                    <a:pt x="83" y="29"/>
                    <a:pt x="84" y="28"/>
                    <a:pt x="85" y="27"/>
                  </a:cubicBezTo>
                  <a:cubicBezTo>
                    <a:pt x="86" y="26"/>
                    <a:pt x="86" y="26"/>
                    <a:pt x="86" y="25"/>
                  </a:cubicBezTo>
                  <a:cubicBezTo>
                    <a:pt x="86" y="24"/>
                    <a:pt x="86" y="23"/>
                    <a:pt x="86" y="23"/>
                  </a:cubicBezTo>
                  <a:cubicBezTo>
                    <a:pt x="86" y="21"/>
                    <a:pt x="86" y="20"/>
                    <a:pt x="85" y="18"/>
                  </a:cubicBezTo>
                  <a:cubicBezTo>
                    <a:pt x="84" y="17"/>
                    <a:pt x="83" y="16"/>
                    <a:pt x="82" y="15"/>
                  </a:cubicBezTo>
                  <a:cubicBezTo>
                    <a:pt x="81" y="15"/>
                    <a:pt x="79" y="15"/>
                    <a:pt x="78" y="15"/>
                  </a:cubicBezTo>
                  <a:cubicBezTo>
                    <a:pt x="76" y="15"/>
                    <a:pt x="74" y="15"/>
                    <a:pt x="73" y="15"/>
                  </a:cubicBezTo>
                  <a:cubicBezTo>
                    <a:pt x="71" y="14"/>
                    <a:pt x="70" y="13"/>
                    <a:pt x="69" y="12"/>
                  </a:cubicBezTo>
                  <a:cubicBezTo>
                    <a:pt x="69" y="12"/>
                    <a:pt x="69" y="12"/>
                    <a:pt x="69" y="12"/>
                  </a:cubicBezTo>
                  <a:cubicBezTo>
                    <a:pt x="71" y="13"/>
                    <a:pt x="72" y="13"/>
                    <a:pt x="73" y="13"/>
                  </a:cubicBezTo>
                  <a:cubicBezTo>
                    <a:pt x="75" y="14"/>
                    <a:pt x="76" y="13"/>
                    <a:pt x="77" y="13"/>
                  </a:cubicBezTo>
                  <a:cubicBezTo>
                    <a:pt x="78" y="13"/>
                    <a:pt x="79" y="13"/>
                    <a:pt x="80" y="13"/>
                  </a:cubicBezTo>
                  <a:cubicBezTo>
                    <a:pt x="81" y="13"/>
                    <a:pt x="82" y="13"/>
                    <a:pt x="83" y="13"/>
                  </a:cubicBezTo>
                  <a:cubicBezTo>
                    <a:pt x="84" y="13"/>
                    <a:pt x="85" y="14"/>
                    <a:pt x="86" y="15"/>
                  </a:cubicBezTo>
                  <a:cubicBezTo>
                    <a:pt x="86" y="16"/>
                    <a:pt x="87" y="16"/>
                    <a:pt x="87" y="17"/>
                  </a:cubicBezTo>
                  <a:cubicBezTo>
                    <a:pt x="88" y="19"/>
                    <a:pt x="88" y="21"/>
                    <a:pt x="89" y="22"/>
                  </a:cubicBezTo>
                  <a:cubicBezTo>
                    <a:pt x="89" y="23"/>
                    <a:pt x="89" y="24"/>
                    <a:pt x="88" y="25"/>
                  </a:cubicBezTo>
                  <a:cubicBezTo>
                    <a:pt x="88" y="27"/>
                    <a:pt x="87" y="27"/>
                    <a:pt x="87" y="28"/>
                  </a:cubicBezTo>
                  <a:cubicBezTo>
                    <a:pt x="85" y="29"/>
                    <a:pt x="84" y="30"/>
                    <a:pt x="82" y="31"/>
                  </a:cubicBezTo>
                  <a:cubicBezTo>
                    <a:pt x="82" y="31"/>
                    <a:pt x="81" y="31"/>
                    <a:pt x="81" y="31"/>
                  </a:cubicBezTo>
                  <a:cubicBezTo>
                    <a:pt x="81" y="32"/>
                    <a:pt x="82" y="32"/>
                    <a:pt x="82" y="33"/>
                  </a:cubicBezTo>
                  <a:cubicBezTo>
                    <a:pt x="83" y="33"/>
                    <a:pt x="83" y="34"/>
                    <a:pt x="84" y="35"/>
                  </a:cubicBezTo>
                  <a:cubicBezTo>
                    <a:pt x="84" y="36"/>
                    <a:pt x="85" y="36"/>
                    <a:pt x="85" y="37"/>
                  </a:cubicBezTo>
                  <a:cubicBezTo>
                    <a:pt x="87" y="39"/>
                    <a:pt x="91" y="40"/>
                    <a:pt x="94" y="42"/>
                  </a:cubicBezTo>
                  <a:cubicBezTo>
                    <a:pt x="96" y="43"/>
                    <a:pt x="97" y="44"/>
                    <a:pt x="99" y="45"/>
                  </a:cubicBezTo>
                  <a:cubicBezTo>
                    <a:pt x="100" y="46"/>
                    <a:pt x="102" y="47"/>
                    <a:pt x="103" y="47"/>
                  </a:cubicBezTo>
                  <a:cubicBezTo>
                    <a:pt x="103" y="47"/>
                    <a:pt x="104" y="48"/>
                    <a:pt x="104" y="48"/>
                  </a:cubicBezTo>
                  <a:cubicBezTo>
                    <a:pt x="105" y="47"/>
                    <a:pt x="106" y="47"/>
                    <a:pt x="107" y="46"/>
                  </a:cubicBezTo>
                  <a:cubicBezTo>
                    <a:pt x="108" y="46"/>
                    <a:pt x="108" y="44"/>
                    <a:pt x="109" y="43"/>
                  </a:cubicBezTo>
                  <a:cubicBezTo>
                    <a:pt x="109" y="43"/>
                    <a:pt x="109" y="42"/>
                    <a:pt x="109" y="42"/>
                  </a:cubicBezTo>
                  <a:cubicBezTo>
                    <a:pt x="108" y="41"/>
                    <a:pt x="107" y="40"/>
                    <a:pt x="106" y="39"/>
                  </a:cubicBezTo>
                  <a:cubicBezTo>
                    <a:pt x="105" y="38"/>
                    <a:pt x="104" y="37"/>
                    <a:pt x="104" y="36"/>
                  </a:cubicBezTo>
                  <a:cubicBezTo>
                    <a:pt x="104" y="36"/>
                    <a:pt x="104" y="36"/>
                    <a:pt x="104" y="36"/>
                  </a:cubicBezTo>
                  <a:cubicBezTo>
                    <a:pt x="104" y="36"/>
                    <a:pt x="104" y="36"/>
                    <a:pt x="104" y="36"/>
                  </a:cubicBezTo>
                  <a:cubicBezTo>
                    <a:pt x="104" y="36"/>
                    <a:pt x="104" y="36"/>
                    <a:pt x="104" y="36"/>
                  </a:cubicBezTo>
                  <a:cubicBezTo>
                    <a:pt x="105" y="37"/>
                    <a:pt x="106" y="38"/>
                    <a:pt x="107" y="38"/>
                  </a:cubicBezTo>
                  <a:cubicBezTo>
                    <a:pt x="107" y="39"/>
                    <a:pt x="108" y="40"/>
                    <a:pt x="109" y="40"/>
                  </a:cubicBezTo>
                  <a:cubicBezTo>
                    <a:pt x="111" y="41"/>
                    <a:pt x="113" y="42"/>
                    <a:pt x="115" y="43"/>
                  </a:cubicBezTo>
                  <a:cubicBezTo>
                    <a:pt x="115" y="43"/>
                    <a:pt x="116" y="43"/>
                    <a:pt x="116" y="43"/>
                  </a:cubicBezTo>
                  <a:cubicBezTo>
                    <a:pt x="116" y="43"/>
                    <a:pt x="116" y="43"/>
                    <a:pt x="116" y="43"/>
                  </a:cubicBezTo>
                  <a:cubicBezTo>
                    <a:pt x="116" y="43"/>
                    <a:pt x="116" y="43"/>
                    <a:pt x="116" y="43"/>
                  </a:cubicBezTo>
                  <a:cubicBezTo>
                    <a:pt x="116" y="43"/>
                    <a:pt x="115" y="43"/>
                    <a:pt x="115" y="43"/>
                  </a:cubicBezTo>
                  <a:cubicBezTo>
                    <a:pt x="114" y="44"/>
                    <a:pt x="112" y="44"/>
                    <a:pt x="111" y="45"/>
                  </a:cubicBezTo>
                  <a:cubicBezTo>
                    <a:pt x="111" y="46"/>
                    <a:pt x="110" y="47"/>
                    <a:pt x="110" y="47"/>
                  </a:cubicBezTo>
                  <a:cubicBezTo>
                    <a:pt x="110" y="48"/>
                    <a:pt x="110" y="48"/>
                    <a:pt x="110" y="48"/>
                  </a:cubicBezTo>
                  <a:cubicBezTo>
                    <a:pt x="110" y="48"/>
                    <a:pt x="110" y="48"/>
                    <a:pt x="110" y="48"/>
                  </a:cubicBezTo>
                  <a:cubicBezTo>
                    <a:pt x="110" y="48"/>
                    <a:pt x="110" y="48"/>
                    <a:pt x="111" y="49"/>
                  </a:cubicBezTo>
                  <a:cubicBezTo>
                    <a:pt x="112" y="49"/>
                    <a:pt x="113" y="49"/>
                    <a:pt x="114" y="50"/>
                  </a:cubicBezTo>
                  <a:cubicBezTo>
                    <a:pt x="115" y="51"/>
                    <a:pt x="117" y="53"/>
                    <a:pt x="117" y="55"/>
                  </a:cubicBezTo>
                  <a:cubicBezTo>
                    <a:pt x="118" y="57"/>
                    <a:pt x="117" y="59"/>
                    <a:pt x="116" y="61"/>
                  </a:cubicBezTo>
                  <a:cubicBezTo>
                    <a:pt x="116" y="62"/>
                    <a:pt x="116" y="63"/>
                    <a:pt x="115" y="64"/>
                  </a:cubicBezTo>
                  <a:cubicBezTo>
                    <a:pt x="115" y="64"/>
                    <a:pt x="115" y="65"/>
                    <a:pt x="115" y="66"/>
                  </a:cubicBezTo>
                  <a:cubicBezTo>
                    <a:pt x="114" y="67"/>
                    <a:pt x="114" y="68"/>
                    <a:pt x="115" y="68"/>
                  </a:cubicBezTo>
                  <a:cubicBezTo>
                    <a:pt x="115" y="68"/>
                    <a:pt x="115" y="67"/>
                    <a:pt x="116" y="66"/>
                  </a:cubicBezTo>
                  <a:cubicBezTo>
                    <a:pt x="117" y="65"/>
                    <a:pt x="117" y="64"/>
                    <a:pt x="118" y="63"/>
                  </a:cubicBezTo>
                  <a:cubicBezTo>
                    <a:pt x="119" y="62"/>
                    <a:pt x="121" y="62"/>
                    <a:pt x="122" y="61"/>
                  </a:cubicBezTo>
                  <a:cubicBezTo>
                    <a:pt x="125" y="61"/>
                    <a:pt x="127" y="61"/>
                    <a:pt x="129" y="62"/>
                  </a:cubicBezTo>
                  <a:cubicBezTo>
                    <a:pt x="129" y="63"/>
                    <a:pt x="129" y="63"/>
                    <a:pt x="129" y="63"/>
                  </a:cubicBezTo>
                  <a:cubicBezTo>
                    <a:pt x="127" y="62"/>
                    <a:pt x="125" y="62"/>
                    <a:pt x="123" y="63"/>
                  </a:cubicBezTo>
                  <a:cubicBezTo>
                    <a:pt x="121" y="64"/>
                    <a:pt x="119" y="66"/>
                    <a:pt x="118" y="68"/>
                  </a:cubicBezTo>
                  <a:cubicBezTo>
                    <a:pt x="116" y="70"/>
                    <a:pt x="113" y="72"/>
                    <a:pt x="113" y="72"/>
                  </a:cubicBezTo>
                  <a:cubicBezTo>
                    <a:pt x="111" y="73"/>
                    <a:pt x="108" y="73"/>
                    <a:pt x="106" y="73"/>
                  </a:cubicBezTo>
                  <a:cubicBezTo>
                    <a:pt x="106" y="73"/>
                    <a:pt x="106" y="73"/>
                    <a:pt x="106" y="73"/>
                  </a:cubicBezTo>
                  <a:cubicBezTo>
                    <a:pt x="108" y="72"/>
                    <a:pt x="111" y="71"/>
                    <a:pt x="112" y="70"/>
                  </a:cubicBezTo>
                  <a:cubicBezTo>
                    <a:pt x="113" y="70"/>
                    <a:pt x="113" y="69"/>
                    <a:pt x="114" y="69"/>
                  </a:cubicBezTo>
                  <a:cubicBezTo>
                    <a:pt x="114" y="66"/>
                    <a:pt x="114" y="63"/>
                    <a:pt x="115" y="61"/>
                  </a:cubicBezTo>
                  <a:cubicBezTo>
                    <a:pt x="117" y="58"/>
                    <a:pt x="116" y="54"/>
                    <a:pt x="113" y="51"/>
                  </a:cubicBezTo>
                  <a:cubicBezTo>
                    <a:pt x="112" y="51"/>
                    <a:pt x="111" y="50"/>
                    <a:pt x="110" y="50"/>
                  </a:cubicBezTo>
                  <a:cubicBezTo>
                    <a:pt x="110" y="50"/>
                    <a:pt x="109" y="50"/>
                    <a:pt x="108" y="50"/>
                  </a:cubicBezTo>
                  <a:cubicBezTo>
                    <a:pt x="106" y="50"/>
                    <a:pt x="104" y="50"/>
                    <a:pt x="102" y="49"/>
                  </a:cubicBezTo>
                  <a:cubicBezTo>
                    <a:pt x="102" y="49"/>
                    <a:pt x="102" y="49"/>
                    <a:pt x="102" y="49"/>
                  </a:cubicBezTo>
                  <a:cubicBezTo>
                    <a:pt x="101" y="49"/>
                    <a:pt x="101" y="49"/>
                    <a:pt x="100" y="48"/>
                  </a:cubicBezTo>
                  <a:cubicBezTo>
                    <a:pt x="98" y="47"/>
                    <a:pt x="95" y="45"/>
                    <a:pt x="93" y="44"/>
                  </a:cubicBezTo>
                  <a:cubicBezTo>
                    <a:pt x="91" y="43"/>
                    <a:pt x="90" y="42"/>
                    <a:pt x="88" y="42"/>
                  </a:cubicBezTo>
                  <a:cubicBezTo>
                    <a:pt x="86" y="41"/>
                    <a:pt x="85" y="40"/>
                    <a:pt x="83" y="39"/>
                  </a:cubicBezTo>
                  <a:cubicBezTo>
                    <a:pt x="82" y="38"/>
                    <a:pt x="82" y="38"/>
                    <a:pt x="81" y="37"/>
                  </a:cubicBezTo>
                  <a:cubicBezTo>
                    <a:pt x="81" y="36"/>
                    <a:pt x="80" y="35"/>
                    <a:pt x="80" y="34"/>
                  </a:cubicBezTo>
                  <a:cubicBezTo>
                    <a:pt x="79" y="33"/>
                    <a:pt x="77" y="32"/>
                    <a:pt x="76" y="31"/>
                  </a:cubicBezTo>
                  <a:cubicBezTo>
                    <a:pt x="74" y="31"/>
                    <a:pt x="72" y="31"/>
                    <a:pt x="71" y="31"/>
                  </a:cubicBezTo>
                  <a:cubicBezTo>
                    <a:pt x="69" y="31"/>
                    <a:pt x="67" y="32"/>
                    <a:pt x="66" y="33"/>
                  </a:cubicBezTo>
                  <a:cubicBezTo>
                    <a:pt x="62" y="35"/>
                    <a:pt x="59" y="36"/>
                    <a:pt x="56" y="37"/>
                  </a:cubicBezTo>
                  <a:cubicBezTo>
                    <a:pt x="53" y="38"/>
                    <a:pt x="53" y="38"/>
                    <a:pt x="53" y="38"/>
                  </a:cubicBezTo>
                  <a:cubicBezTo>
                    <a:pt x="52" y="39"/>
                    <a:pt x="51" y="39"/>
                    <a:pt x="51" y="39"/>
                  </a:cubicBezTo>
                  <a:cubicBezTo>
                    <a:pt x="49" y="40"/>
                    <a:pt x="49" y="42"/>
                    <a:pt x="49" y="44"/>
                  </a:cubicBezTo>
                  <a:cubicBezTo>
                    <a:pt x="49" y="47"/>
                    <a:pt x="50" y="51"/>
                    <a:pt x="52" y="54"/>
                  </a:cubicBezTo>
                  <a:cubicBezTo>
                    <a:pt x="52" y="56"/>
                    <a:pt x="52" y="58"/>
                    <a:pt x="51" y="60"/>
                  </a:cubicBezTo>
                  <a:cubicBezTo>
                    <a:pt x="51" y="61"/>
                    <a:pt x="51" y="61"/>
                    <a:pt x="51" y="62"/>
                  </a:cubicBezTo>
                  <a:cubicBezTo>
                    <a:pt x="51" y="63"/>
                    <a:pt x="51" y="64"/>
                    <a:pt x="52" y="65"/>
                  </a:cubicBezTo>
                  <a:cubicBezTo>
                    <a:pt x="53" y="66"/>
                    <a:pt x="54" y="68"/>
                    <a:pt x="55" y="69"/>
                  </a:cubicBezTo>
                  <a:cubicBezTo>
                    <a:pt x="55" y="70"/>
                    <a:pt x="55" y="71"/>
                    <a:pt x="55" y="72"/>
                  </a:cubicBezTo>
                  <a:cubicBezTo>
                    <a:pt x="55" y="73"/>
                    <a:pt x="54" y="74"/>
                    <a:pt x="53" y="74"/>
                  </a:cubicBezTo>
                  <a:cubicBezTo>
                    <a:pt x="52" y="75"/>
                    <a:pt x="51" y="75"/>
                    <a:pt x="50" y="75"/>
                  </a:cubicBezTo>
                  <a:cubicBezTo>
                    <a:pt x="49" y="75"/>
                    <a:pt x="48" y="75"/>
                    <a:pt x="48" y="74"/>
                  </a:cubicBezTo>
                  <a:cubicBezTo>
                    <a:pt x="46" y="73"/>
                    <a:pt x="45" y="71"/>
                    <a:pt x="44" y="70"/>
                  </a:cubicBezTo>
                  <a:cubicBezTo>
                    <a:pt x="43" y="68"/>
                    <a:pt x="43" y="67"/>
                    <a:pt x="42" y="65"/>
                  </a:cubicBezTo>
                  <a:cubicBezTo>
                    <a:pt x="41" y="64"/>
                    <a:pt x="40" y="62"/>
                    <a:pt x="38" y="61"/>
                  </a:cubicBezTo>
                  <a:cubicBezTo>
                    <a:pt x="36" y="61"/>
                    <a:pt x="35" y="61"/>
                    <a:pt x="33" y="61"/>
                  </a:cubicBezTo>
                  <a:cubicBezTo>
                    <a:pt x="31" y="62"/>
                    <a:pt x="29" y="62"/>
                    <a:pt x="28" y="63"/>
                  </a:cubicBezTo>
                  <a:cubicBezTo>
                    <a:pt x="26" y="64"/>
                    <a:pt x="25" y="65"/>
                    <a:pt x="24" y="67"/>
                  </a:cubicBezTo>
                  <a:cubicBezTo>
                    <a:pt x="23" y="69"/>
                    <a:pt x="23" y="70"/>
                    <a:pt x="22" y="72"/>
                  </a:cubicBezTo>
                  <a:cubicBezTo>
                    <a:pt x="21" y="72"/>
                    <a:pt x="21" y="72"/>
                    <a:pt x="21" y="72"/>
                  </a:cubicBezTo>
                  <a:cubicBezTo>
                    <a:pt x="22" y="70"/>
                    <a:pt x="23" y="68"/>
                    <a:pt x="24" y="67"/>
                  </a:cubicBezTo>
                  <a:cubicBezTo>
                    <a:pt x="24" y="65"/>
                    <a:pt x="25" y="63"/>
                    <a:pt x="27" y="62"/>
                  </a:cubicBezTo>
                  <a:cubicBezTo>
                    <a:pt x="29" y="61"/>
                    <a:pt x="31" y="61"/>
                    <a:pt x="32" y="60"/>
                  </a:cubicBezTo>
                  <a:cubicBezTo>
                    <a:pt x="33" y="60"/>
                    <a:pt x="34" y="60"/>
                    <a:pt x="35" y="59"/>
                  </a:cubicBezTo>
                  <a:cubicBezTo>
                    <a:pt x="36" y="59"/>
                    <a:pt x="38" y="59"/>
                    <a:pt x="39" y="60"/>
                  </a:cubicBezTo>
                  <a:cubicBezTo>
                    <a:pt x="40" y="60"/>
                    <a:pt x="41" y="61"/>
                    <a:pt x="41" y="62"/>
                  </a:cubicBezTo>
                  <a:cubicBezTo>
                    <a:pt x="42" y="63"/>
                    <a:pt x="43" y="63"/>
                    <a:pt x="43" y="64"/>
                  </a:cubicBezTo>
                  <a:cubicBezTo>
                    <a:pt x="44" y="66"/>
                    <a:pt x="45" y="67"/>
                    <a:pt x="46" y="69"/>
                  </a:cubicBezTo>
                  <a:cubicBezTo>
                    <a:pt x="47" y="70"/>
                    <a:pt x="48" y="72"/>
                    <a:pt x="49" y="72"/>
                  </a:cubicBezTo>
                  <a:cubicBezTo>
                    <a:pt x="50" y="73"/>
                    <a:pt x="50" y="73"/>
                    <a:pt x="50" y="73"/>
                  </a:cubicBezTo>
                  <a:cubicBezTo>
                    <a:pt x="51" y="73"/>
                    <a:pt x="51" y="73"/>
                    <a:pt x="51" y="73"/>
                  </a:cubicBezTo>
                  <a:cubicBezTo>
                    <a:pt x="52" y="72"/>
                    <a:pt x="52" y="72"/>
                    <a:pt x="52" y="72"/>
                  </a:cubicBezTo>
                  <a:cubicBezTo>
                    <a:pt x="52" y="72"/>
                    <a:pt x="52" y="72"/>
                    <a:pt x="52" y="72"/>
                  </a:cubicBezTo>
                  <a:cubicBezTo>
                    <a:pt x="52" y="72"/>
                    <a:pt x="52" y="72"/>
                    <a:pt x="52" y="71"/>
                  </a:cubicBezTo>
                  <a:cubicBezTo>
                    <a:pt x="52" y="71"/>
                    <a:pt x="52" y="71"/>
                    <a:pt x="52" y="70"/>
                  </a:cubicBezTo>
                  <a:cubicBezTo>
                    <a:pt x="52" y="69"/>
                    <a:pt x="52" y="69"/>
                    <a:pt x="51" y="68"/>
                  </a:cubicBezTo>
                  <a:cubicBezTo>
                    <a:pt x="51" y="68"/>
                    <a:pt x="51" y="68"/>
                    <a:pt x="51" y="67"/>
                  </a:cubicBezTo>
                  <a:cubicBezTo>
                    <a:pt x="50" y="66"/>
                    <a:pt x="50" y="66"/>
                    <a:pt x="50" y="66"/>
                  </a:cubicBezTo>
                  <a:cubicBezTo>
                    <a:pt x="49" y="65"/>
                    <a:pt x="48" y="64"/>
                    <a:pt x="48" y="63"/>
                  </a:cubicBezTo>
                  <a:cubicBezTo>
                    <a:pt x="48" y="62"/>
                    <a:pt x="48" y="61"/>
                    <a:pt x="48" y="60"/>
                  </a:cubicBezTo>
                  <a:cubicBezTo>
                    <a:pt x="48" y="60"/>
                    <a:pt x="48" y="59"/>
                    <a:pt x="49" y="59"/>
                  </a:cubicBezTo>
                  <a:cubicBezTo>
                    <a:pt x="49" y="58"/>
                    <a:pt x="49" y="58"/>
                    <a:pt x="49" y="57"/>
                  </a:cubicBezTo>
                  <a:cubicBezTo>
                    <a:pt x="49" y="56"/>
                    <a:pt x="49" y="56"/>
                    <a:pt x="49" y="55"/>
                  </a:cubicBezTo>
                  <a:cubicBezTo>
                    <a:pt x="48" y="54"/>
                    <a:pt x="48" y="53"/>
                    <a:pt x="47" y="51"/>
                  </a:cubicBezTo>
                  <a:cubicBezTo>
                    <a:pt x="46" y="51"/>
                    <a:pt x="44" y="51"/>
                    <a:pt x="43" y="50"/>
                  </a:cubicBezTo>
                  <a:cubicBezTo>
                    <a:pt x="44" y="50"/>
                    <a:pt x="45" y="50"/>
                    <a:pt x="47" y="49"/>
                  </a:cubicBezTo>
                  <a:cubicBezTo>
                    <a:pt x="46" y="48"/>
                    <a:pt x="46" y="46"/>
                    <a:pt x="46" y="44"/>
                  </a:cubicBezTo>
                  <a:cubicBezTo>
                    <a:pt x="46" y="43"/>
                    <a:pt x="46" y="42"/>
                    <a:pt x="46" y="40"/>
                  </a:cubicBezTo>
                  <a:cubicBezTo>
                    <a:pt x="47" y="39"/>
                    <a:pt x="48" y="38"/>
                    <a:pt x="49" y="37"/>
                  </a:cubicBezTo>
                  <a:cubicBezTo>
                    <a:pt x="49" y="36"/>
                    <a:pt x="50" y="36"/>
                    <a:pt x="50" y="36"/>
                  </a:cubicBezTo>
                  <a:cubicBezTo>
                    <a:pt x="51" y="35"/>
                    <a:pt x="51" y="35"/>
                    <a:pt x="51" y="35"/>
                  </a:cubicBezTo>
                  <a:cubicBezTo>
                    <a:pt x="52" y="35"/>
                    <a:pt x="52" y="35"/>
                    <a:pt x="52" y="35"/>
                  </a:cubicBezTo>
                  <a:cubicBezTo>
                    <a:pt x="51" y="35"/>
                    <a:pt x="51" y="34"/>
                    <a:pt x="51" y="33"/>
                  </a:cubicBezTo>
                  <a:cubicBezTo>
                    <a:pt x="51" y="32"/>
                    <a:pt x="51" y="31"/>
                    <a:pt x="51" y="31"/>
                  </a:cubicBezTo>
                  <a:cubicBezTo>
                    <a:pt x="53" y="28"/>
                    <a:pt x="55" y="27"/>
                    <a:pt x="57" y="26"/>
                  </a:cubicBezTo>
                  <a:cubicBezTo>
                    <a:pt x="57" y="26"/>
                    <a:pt x="57" y="25"/>
                    <a:pt x="57" y="25"/>
                  </a:cubicBezTo>
                  <a:cubicBezTo>
                    <a:pt x="56" y="25"/>
                    <a:pt x="56" y="25"/>
                    <a:pt x="56" y="25"/>
                  </a:cubicBezTo>
                  <a:cubicBezTo>
                    <a:pt x="54" y="25"/>
                    <a:pt x="52" y="25"/>
                    <a:pt x="51" y="25"/>
                  </a:cubicBezTo>
                  <a:cubicBezTo>
                    <a:pt x="49" y="25"/>
                    <a:pt x="47" y="26"/>
                    <a:pt x="45" y="26"/>
                  </a:cubicBezTo>
                  <a:cubicBezTo>
                    <a:pt x="42" y="27"/>
                    <a:pt x="39" y="29"/>
                    <a:pt x="35" y="31"/>
                  </a:cubicBezTo>
                  <a:close/>
                  <a:moveTo>
                    <a:pt x="25" y="101"/>
                  </a:moveTo>
                  <a:cubicBezTo>
                    <a:pt x="23" y="101"/>
                    <a:pt x="22" y="100"/>
                    <a:pt x="21" y="100"/>
                  </a:cubicBezTo>
                  <a:cubicBezTo>
                    <a:pt x="19" y="100"/>
                    <a:pt x="18" y="100"/>
                    <a:pt x="17" y="100"/>
                  </a:cubicBezTo>
                  <a:cubicBezTo>
                    <a:pt x="15" y="100"/>
                    <a:pt x="14" y="101"/>
                    <a:pt x="12" y="100"/>
                  </a:cubicBezTo>
                  <a:cubicBezTo>
                    <a:pt x="11" y="100"/>
                    <a:pt x="9" y="100"/>
                    <a:pt x="8" y="99"/>
                  </a:cubicBezTo>
                  <a:cubicBezTo>
                    <a:pt x="9" y="99"/>
                    <a:pt x="9" y="99"/>
                    <a:pt x="9" y="99"/>
                  </a:cubicBezTo>
                  <a:cubicBezTo>
                    <a:pt x="10" y="99"/>
                    <a:pt x="11" y="99"/>
                    <a:pt x="12" y="99"/>
                  </a:cubicBezTo>
                  <a:cubicBezTo>
                    <a:pt x="14" y="98"/>
                    <a:pt x="15" y="98"/>
                    <a:pt x="17" y="98"/>
                  </a:cubicBezTo>
                  <a:cubicBezTo>
                    <a:pt x="18" y="98"/>
                    <a:pt x="20" y="98"/>
                    <a:pt x="21" y="99"/>
                  </a:cubicBezTo>
                  <a:cubicBezTo>
                    <a:pt x="23" y="99"/>
                    <a:pt x="24" y="100"/>
                    <a:pt x="25" y="100"/>
                  </a:cubicBezTo>
                  <a:lnTo>
                    <a:pt x="25" y="101"/>
                  </a:lnTo>
                  <a:close/>
                  <a:moveTo>
                    <a:pt x="114" y="103"/>
                  </a:moveTo>
                  <a:cubicBezTo>
                    <a:pt x="112" y="103"/>
                    <a:pt x="110" y="103"/>
                    <a:pt x="108" y="104"/>
                  </a:cubicBezTo>
                  <a:cubicBezTo>
                    <a:pt x="106" y="104"/>
                    <a:pt x="105" y="104"/>
                    <a:pt x="104" y="105"/>
                  </a:cubicBezTo>
                  <a:cubicBezTo>
                    <a:pt x="104" y="105"/>
                    <a:pt x="104" y="105"/>
                    <a:pt x="103" y="106"/>
                  </a:cubicBezTo>
                  <a:cubicBezTo>
                    <a:pt x="103" y="106"/>
                    <a:pt x="103" y="107"/>
                    <a:pt x="102" y="107"/>
                  </a:cubicBezTo>
                  <a:cubicBezTo>
                    <a:pt x="101" y="109"/>
                    <a:pt x="99" y="111"/>
                    <a:pt x="97" y="112"/>
                  </a:cubicBezTo>
                  <a:cubicBezTo>
                    <a:pt x="98" y="117"/>
                    <a:pt x="99" y="122"/>
                    <a:pt x="99" y="126"/>
                  </a:cubicBezTo>
                  <a:cubicBezTo>
                    <a:pt x="99" y="126"/>
                    <a:pt x="99" y="126"/>
                    <a:pt x="99" y="126"/>
                  </a:cubicBezTo>
                  <a:cubicBezTo>
                    <a:pt x="98" y="125"/>
                    <a:pt x="98" y="124"/>
                    <a:pt x="98" y="123"/>
                  </a:cubicBezTo>
                  <a:cubicBezTo>
                    <a:pt x="97" y="122"/>
                    <a:pt x="97" y="120"/>
                    <a:pt x="97" y="119"/>
                  </a:cubicBezTo>
                  <a:cubicBezTo>
                    <a:pt x="96" y="118"/>
                    <a:pt x="96" y="117"/>
                    <a:pt x="96" y="116"/>
                  </a:cubicBezTo>
                  <a:cubicBezTo>
                    <a:pt x="96" y="115"/>
                    <a:pt x="96" y="114"/>
                    <a:pt x="95" y="114"/>
                  </a:cubicBezTo>
                  <a:cubicBezTo>
                    <a:pt x="93" y="114"/>
                    <a:pt x="91" y="115"/>
                    <a:pt x="90" y="116"/>
                  </a:cubicBezTo>
                  <a:cubicBezTo>
                    <a:pt x="89" y="116"/>
                    <a:pt x="88" y="116"/>
                    <a:pt x="88" y="117"/>
                  </a:cubicBezTo>
                  <a:cubicBezTo>
                    <a:pt x="88" y="117"/>
                    <a:pt x="88" y="117"/>
                    <a:pt x="88" y="117"/>
                  </a:cubicBezTo>
                  <a:cubicBezTo>
                    <a:pt x="88" y="117"/>
                    <a:pt x="88" y="117"/>
                    <a:pt x="88" y="117"/>
                  </a:cubicBezTo>
                  <a:cubicBezTo>
                    <a:pt x="88" y="117"/>
                    <a:pt x="88" y="117"/>
                    <a:pt x="88" y="117"/>
                  </a:cubicBezTo>
                  <a:cubicBezTo>
                    <a:pt x="87" y="117"/>
                    <a:pt x="87" y="117"/>
                    <a:pt x="87" y="117"/>
                  </a:cubicBezTo>
                  <a:cubicBezTo>
                    <a:pt x="87" y="117"/>
                    <a:pt x="87" y="117"/>
                    <a:pt x="87" y="117"/>
                  </a:cubicBezTo>
                  <a:cubicBezTo>
                    <a:pt x="87" y="117"/>
                    <a:pt x="87" y="117"/>
                    <a:pt x="87" y="117"/>
                  </a:cubicBezTo>
                  <a:cubicBezTo>
                    <a:pt x="86" y="117"/>
                    <a:pt x="86" y="117"/>
                    <a:pt x="86" y="117"/>
                  </a:cubicBezTo>
                  <a:cubicBezTo>
                    <a:pt x="86" y="116"/>
                    <a:pt x="85" y="116"/>
                    <a:pt x="85" y="116"/>
                  </a:cubicBezTo>
                  <a:cubicBezTo>
                    <a:pt x="84" y="115"/>
                    <a:pt x="82" y="115"/>
                    <a:pt x="81" y="114"/>
                  </a:cubicBezTo>
                  <a:cubicBezTo>
                    <a:pt x="80" y="113"/>
                    <a:pt x="78" y="112"/>
                    <a:pt x="78" y="112"/>
                  </a:cubicBezTo>
                  <a:cubicBezTo>
                    <a:pt x="76" y="111"/>
                    <a:pt x="73" y="111"/>
                    <a:pt x="71" y="112"/>
                  </a:cubicBezTo>
                  <a:cubicBezTo>
                    <a:pt x="69" y="112"/>
                    <a:pt x="67" y="112"/>
                    <a:pt x="64" y="113"/>
                  </a:cubicBezTo>
                  <a:cubicBezTo>
                    <a:pt x="66" y="112"/>
                    <a:pt x="69" y="112"/>
                    <a:pt x="71" y="111"/>
                  </a:cubicBezTo>
                  <a:cubicBezTo>
                    <a:pt x="73" y="111"/>
                    <a:pt x="75" y="111"/>
                    <a:pt x="76" y="110"/>
                  </a:cubicBezTo>
                  <a:cubicBezTo>
                    <a:pt x="73" y="108"/>
                    <a:pt x="70" y="107"/>
                    <a:pt x="66" y="106"/>
                  </a:cubicBezTo>
                  <a:cubicBezTo>
                    <a:pt x="72" y="106"/>
                    <a:pt x="81" y="112"/>
                    <a:pt x="82" y="113"/>
                  </a:cubicBezTo>
                  <a:cubicBezTo>
                    <a:pt x="83" y="113"/>
                    <a:pt x="84" y="114"/>
                    <a:pt x="86" y="115"/>
                  </a:cubicBezTo>
                  <a:cubicBezTo>
                    <a:pt x="86" y="115"/>
                    <a:pt x="86" y="115"/>
                    <a:pt x="86" y="115"/>
                  </a:cubicBezTo>
                  <a:cubicBezTo>
                    <a:pt x="87" y="115"/>
                    <a:pt x="87" y="115"/>
                    <a:pt x="87" y="115"/>
                  </a:cubicBezTo>
                  <a:cubicBezTo>
                    <a:pt x="87" y="115"/>
                    <a:pt x="87" y="115"/>
                    <a:pt x="87" y="115"/>
                  </a:cubicBezTo>
                  <a:cubicBezTo>
                    <a:pt x="87" y="115"/>
                    <a:pt x="87" y="115"/>
                    <a:pt x="87" y="115"/>
                  </a:cubicBezTo>
                  <a:cubicBezTo>
                    <a:pt x="87" y="115"/>
                    <a:pt x="88" y="114"/>
                    <a:pt x="89" y="114"/>
                  </a:cubicBezTo>
                  <a:cubicBezTo>
                    <a:pt x="91" y="113"/>
                    <a:pt x="93" y="112"/>
                    <a:pt x="95" y="111"/>
                  </a:cubicBezTo>
                  <a:cubicBezTo>
                    <a:pt x="95" y="111"/>
                    <a:pt x="95" y="111"/>
                    <a:pt x="95" y="111"/>
                  </a:cubicBezTo>
                  <a:cubicBezTo>
                    <a:pt x="96" y="110"/>
                    <a:pt x="96" y="110"/>
                    <a:pt x="96" y="110"/>
                  </a:cubicBezTo>
                  <a:cubicBezTo>
                    <a:pt x="97" y="109"/>
                    <a:pt x="99" y="107"/>
                    <a:pt x="100" y="106"/>
                  </a:cubicBezTo>
                  <a:cubicBezTo>
                    <a:pt x="101" y="105"/>
                    <a:pt x="101" y="105"/>
                    <a:pt x="101" y="105"/>
                  </a:cubicBezTo>
                  <a:cubicBezTo>
                    <a:pt x="102" y="104"/>
                    <a:pt x="102" y="104"/>
                    <a:pt x="102" y="104"/>
                  </a:cubicBezTo>
                  <a:cubicBezTo>
                    <a:pt x="102" y="104"/>
                    <a:pt x="102" y="104"/>
                    <a:pt x="102" y="104"/>
                  </a:cubicBezTo>
                  <a:cubicBezTo>
                    <a:pt x="102" y="103"/>
                    <a:pt x="103" y="103"/>
                    <a:pt x="103" y="103"/>
                  </a:cubicBezTo>
                  <a:cubicBezTo>
                    <a:pt x="103" y="103"/>
                    <a:pt x="104" y="103"/>
                    <a:pt x="104" y="103"/>
                  </a:cubicBezTo>
                  <a:cubicBezTo>
                    <a:pt x="102" y="101"/>
                    <a:pt x="100" y="100"/>
                    <a:pt x="98" y="99"/>
                  </a:cubicBezTo>
                  <a:cubicBezTo>
                    <a:pt x="95" y="98"/>
                    <a:pt x="92" y="97"/>
                    <a:pt x="89" y="96"/>
                  </a:cubicBezTo>
                  <a:cubicBezTo>
                    <a:pt x="88" y="96"/>
                    <a:pt x="88" y="96"/>
                    <a:pt x="87" y="96"/>
                  </a:cubicBezTo>
                  <a:cubicBezTo>
                    <a:pt x="86" y="96"/>
                    <a:pt x="85" y="95"/>
                    <a:pt x="84" y="95"/>
                  </a:cubicBezTo>
                  <a:cubicBezTo>
                    <a:pt x="83" y="95"/>
                    <a:pt x="82" y="94"/>
                    <a:pt x="80" y="94"/>
                  </a:cubicBezTo>
                  <a:cubicBezTo>
                    <a:pt x="80" y="94"/>
                    <a:pt x="80" y="94"/>
                    <a:pt x="80" y="95"/>
                  </a:cubicBezTo>
                  <a:cubicBezTo>
                    <a:pt x="81" y="96"/>
                    <a:pt x="81" y="97"/>
                    <a:pt x="81" y="98"/>
                  </a:cubicBezTo>
                  <a:cubicBezTo>
                    <a:pt x="83" y="101"/>
                    <a:pt x="84" y="102"/>
                    <a:pt x="87" y="104"/>
                  </a:cubicBezTo>
                  <a:cubicBezTo>
                    <a:pt x="84" y="103"/>
                    <a:pt x="82" y="101"/>
                    <a:pt x="81" y="99"/>
                  </a:cubicBezTo>
                  <a:cubicBezTo>
                    <a:pt x="80" y="98"/>
                    <a:pt x="80" y="96"/>
                    <a:pt x="79" y="95"/>
                  </a:cubicBezTo>
                  <a:cubicBezTo>
                    <a:pt x="79" y="94"/>
                    <a:pt x="79" y="93"/>
                    <a:pt x="79" y="93"/>
                  </a:cubicBezTo>
                  <a:cubicBezTo>
                    <a:pt x="78" y="92"/>
                    <a:pt x="76" y="90"/>
                    <a:pt x="76" y="88"/>
                  </a:cubicBezTo>
                  <a:cubicBezTo>
                    <a:pt x="75" y="86"/>
                    <a:pt x="75" y="84"/>
                    <a:pt x="75" y="83"/>
                  </a:cubicBezTo>
                  <a:cubicBezTo>
                    <a:pt x="75" y="81"/>
                    <a:pt x="75" y="81"/>
                    <a:pt x="75" y="81"/>
                  </a:cubicBezTo>
                  <a:cubicBezTo>
                    <a:pt x="74" y="83"/>
                    <a:pt x="73" y="86"/>
                    <a:pt x="71" y="89"/>
                  </a:cubicBezTo>
                  <a:cubicBezTo>
                    <a:pt x="71" y="90"/>
                    <a:pt x="70" y="90"/>
                    <a:pt x="70" y="91"/>
                  </a:cubicBezTo>
                  <a:cubicBezTo>
                    <a:pt x="69" y="91"/>
                    <a:pt x="69" y="91"/>
                    <a:pt x="69" y="92"/>
                  </a:cubicBezTo>
                  <a:cubicBezTo>
                    <a:pt x="68" y="92"/>
                    <a:pt x="68" y="92"/>
                    <a:pt x="68" y="92"/>
                  </a:cubicBezTo>
                  <a:cubicBezTo>
                    <a:pt x="66" y="93"/>
                    <a:pt x="65" y="94"/>
                    <a:pt x="64" y="95"/>
                  </a:cubicBezTo>
                  <a:cubicBezTo>
                    <a:pt x="61" y="96"/>
                    <a:pt x="57" y="97"/>
                    <a:pt x="53" y="95"/>
                  </a:cubicBezTo>
                  <a:cubicBezTo>
                    <a:pt x="52" y="95"/>
                    <a:pt x="51" y="95"/>
                    <a:pt x="51" y="94"/>
                  </a:cubicBezTo>
                  <a:cubicBezTo>
                    <a:pt x="50" y="94"/>
                    <a:pt x="50" y="94"/>
                    <a:pt x="50" y="93"/>
                  </a:cubicBezTo>
                  <a:cubicBezTo>
                    <a:pt x="49" y="93"/>
                    <a:pt x="49" y="93"/>
                    <a:pt x="49" y="92"/>
                  </a:cubicBezTo>
                  <a:cubicBezTo>
                    <a:pt x="48" y="91"/>
                    <a:pt x="47" y="90"/>
                    <a:pt x="46" y="89"/>
                  </a:cubicBezTo>
                  <a:cubicBezTo>
                    <a:pt x="44" y="87"/>
                    <a:pt x="42" y="85"/>
                    <a:pt x="40" y="83"/>
                  </a:cubicBezTo>
                  <a:cubicBezTo>
                    <a:pt x="39" y="81"/>
                    <a:pt x="37" y="79"/>
                    <a:pt x="36" y="77"/>
                  </a:cubicBezTo>
                  <a:cubicBezTo>
                    <a:pt x="36" y="82"/>
                    <a:pt x="36" y="87"/>
                    <a:pt x="36" y="91"/>
                  </a:cubicBezTo>
                  <a:cubicBezTo>
                    <a:pt x="36" y="93"/>
                    <a:pt x="36" y="94"/>
                    <a:pt x="36" y="96"/>
                  </a:cubicBezTo>
                  <a:cubicBezTo>
                    <a:pt x="36" y="97"/>
                    <a:pt x="37" y="98"/>
                    <a:pt x="38" y="99"/>
                  </a:cubicBezTo>
                  <a:cubicBezTo>
                    <a:pt x="39" y="102"/>
                    <a:pt x="41" y="104"/>
                    <a:pt x="43" y="106"/>
                  </a:cubicBezTo>
                  <a:cubicBezTo>
                    <a:pt x="43" y="106"/>
                    <a:pt x="43" y="106"/>
                    <a:pt x="43" y="106"/>
                  </a:cubicBezTo>
                  <a:cubicBezTo>
                    <a:pt x="40" y="105"/>
                    <a:pt x="38" y="103"/>
                    <a:pt x="36" y="100"/>
                  </a:cubicBezTo>
                  <a:cubicBezTo>
                    <a:pt x="35" y="99"/>
                    <a:pt x="35" y="98"/>
                    <a:pt x="34" y="96"/>
                  </a:cubicBezTo>
                  <a:cubicBezTo>
                    <a:pt x="34" y="96"/>
                    <a:pt x="34" y="97"/>
                    <a:pt x="34" y="97"/>
                  </a:cubicBezTo>
                  <a:cubicBezTo>
                    <a:pt x="33" y="97"/>
                    <a:pt x="32" y="97"/>
                    <a:pt x="31" y="97"/>
                  </a:cubicBezTo>
                  <a:cubicBezTo>
                    <a:pt x="30" y="97"/>
                    <a:pt x="28" y="97"/>
                    <a:pt x="26" y="96"/>
                  </a:cubicBezTo>
                  <a:cubicBezTo>
                    <a:pt x="23" y="95"/>
                    <a:pt x="20" y="94"/>
                    <a:pt x="18" y="92"/>
                  </a:cubicBezTo>
                  <a:cubicBezTo>
                    <a:pt x="16" y="90"/>
                    <a:pt x="15" y="89"/>
                    <a:pt x="14" y="88"/>
                  </a:cubicBezTo>
                  <a:cubicBezTo>
                    <a:pt x="14" y="87"/>
                    <a:pt x="14" y="87"/>
                    <a:pt x="14" y="87"/>
                  </a:cubicBezTo>
                  <a:cubicBezTo>
                    <a:pt x="13" y="87"/>
                    <a:pt x="12" y="86"/>
                    <a:pt x="11" y="86"/>
                  </a:cubicBezTo>
                  <a:cubicBezTo>
                    <a:pt x="9" y="85"/>
                    <a:pt x="8" y="83"/>
                    <a:pt x="6" y="82"/>
                  </a:cubicBezTo>
                  <a:cubicBezTo>
                    <a:pt x="8" y="83"/>
                    <a:pt x="9" y="84"/>
                    <a:pt x="11" y="85"/>
                  </a:cubicBezTo>
                  <a:cubicBezTo>
                    <a:pt x="12" y="85"/>
                    <a:pt x="12" y="85"/>
                    <a:pt x="13" y="85"/>
                  </a:cubicBezTo>
                  <a:cubicBezTo>
                    <a:pt x="12" y="85"/>
                    <a:pt x="12" y="84"/>
                    <a:pt x="11" y="83"/>
                  </a:cubicBezTo>
                  <a:cubicBezTo>
                    <a:pt x="11" y="82"/>
                    <a:pt x="10" y="80"/>
                    <a:pt x="10" y="78"/>
                  </a:cubicBezTo>
                  <a:cubicBezTo>
                    <a:pt x="10" y="76"/>
                    <a:pt x="10" y="74"/>
                    <a:pt x="10" y="73"/>
                  </a:cubicBezTo>
                  <a:cubicBezTo>
                    <a:pt x="11" y="71"/>
                    <a:pt x="11" y="69"/>
                    <a:pt x="12" y="68"/>
                  </a:cubicBezTo>
                  <a:cubicBezTo>
                    <a:pt x="13" y="67"/>
                    <a:pt x="14" y="66"/>
                    <a:pt x="14" y="65"/>
                  </a:cubicBezTo>
                  <a:cubicBezTo>
                    <a:pt x="14" y="65"/>
                    <a:pt x="13" y="65"/>
                    <a:pt x="13" y="65"/>
                  </a:cubicBezTo>
                  <a:cubicBezTo>
                    <a:pt x="12" y="65"/>
                    <a:pt x="11" y="64"/>
                    <a:pt x="11" y="64"/>
                  </a:cubicBezTo>
                  <a:cubicBezTo>
                    <a:pt x="12" y="65"/>
                    <a:pt x="14" y="65"/>
                    <a:pt x="15" y="64"/>
                  </a:cubicBezTo>
                  <a:cubicBezTo>
                    <a:pt x="15" y="64"/>
                    <a:pt x="15" y="64"/>
                    <a:pt x="15" y="64"/>
                  </a:cubicBezTo>
                  <a:cubicBezTo>
                    <a:pt x="17" y="61"/>
                    <a:pt x="19" y="59"/>
                    <a:pt x="22" y="57"/>
                  </a:cubicBezTo>
                  <a:cubicBezTo>
                    <a:pt x="23" y="56"/>
                    <a:pt x="24" y="54"/>
                    <a:pt x="25" y="53"/>
                  </a:cubicBezTo>
                  <a:cubicBezTo>
                    <a:pt x="27" y="52"/>
                    <a:pt x="27" y="52"/>
                    <a:pt x="27" y="52"/>
                  </a:cubicBezTo>
                  <a:cubicBezTo>
                    <a:pt x="26" y="52"/>
                    <a:pt x="25" y="52"/>
                    <a:pt x="24" y="52"/>
                  </a:cubicBezTo>
                  <a:cubicBezTo>
                    <a:pt x="23" y="51"/>
                    <a:pt x="21" y="51"/>
                    <a:pt x="20" y="51"/>
                  </a:cubicBezTo>
                  <a:cubicBezTo>
                    <a:pt x="21" y="51"/>
                    <a:pt x="23" y="51"/>
                    <a:pt x="24" y="51"/>
                  </a:cubicBezTo>
                  <a:cubicBezTo>
                    <a:pt x="25" y="50"/>
                    <a:pt x="27" y="51"/>
                    <a:pt x="29" y="51"/>
                  </a:cubicBezTo>
                  <a:cubicBezTo>
                    <a:pt x="29" y="51"/>
                    <a:pt x="29" y="51"/>
                    <a:pt x="29" y="50"/>
                  </a:cubicBezTo>
                  <a:cubicBezTo>
                    <a:pt x="31" y="50"/>
                    <a:pt x="33" y="50"/>
                    <a:pt x="34" y="50"/>
                  </a:cubicBezTo>
                  <a:cubicBezTo>
                    <a:pt x="36" y="50"/>
                    <a:pt x="37" y="50"/>
                    <a:pt x="39" y="50"/>
                  </a:cubicBezTo>
                  <a:cubicBezTo>
                    <a:pt x="39" y="50"/>
                    <a:pt x="39" y="50"/>
                    <a:pt x="39" y="50"/>
                  </a:cubicBezTo>
                  <a:cubicBezTo>
                    <a:pt x="36" y="51"/>
                    <a:pt x="33" y="51"/>
                    <a:pt x="30" y="52"/>
                  </a:cubicBezTo>
                  <a:cubicBezTo>
                    <a:pt x="29" y="52"/>
                    <a:pt x="29" y="53"/>
                    <a:pt x="28" y="53"/>
                  </a:cubicBezTo>
                  <a:cubicBezTo>
                    <a:pt x="27" y="55"/>
                    <a:pt x="27" y="55"/>
                    <a:pt x="27" y="55"/>
                  </a:cubicBezTo>
                  <a:cubicBezTo>
                    <a:pt x="26" y="56"/>
                    <a:pt x="25" y="57"/>
                    <a:pt x="24" y="58"/>
                  </a:cubicBezTo>
                  <a:cubicBezTo>
                    <a:pt x="22" y="61"/>
                    <a:pt x="20" y="63"/>
                    <a:pt x="18" y="66"/>
                  </a:cubicBezTo>
                  <a:cubicBezTo>
                    <a:pt x="16" y="68"/>
                    <a:pt x="14" y="70"/>
                    <a:pt x="13" y="73"/>
                  </a:cubicBezTo>
                  <a:cubicBezTo>
                    <a:pt x="12" y="76"/>
                    <a:pt x="13" y="79"/>
                    <a:pt x="14" y="82"/>
                  </a:cubicBezTo>
                  <a:cubicBezTo>
                    <a:pt x="15" y="84"/>
                    <a:pt x="16" y="85"/>
                    <a:pt x="17" y="86"/>
                  </a:cubicBezTo>
                  <a:cubicBezTo>
                    <a:pt x="17" y="87"/>
                    <a:pt x="18" y="89"/>
                    <a:pt x="19" y="90"/>
                  </a:cubicBezTo>
                  <a:cubicBezTo>
                    <a:pt x="21" y="92"/>
                    <a:pt x="24" y="94"/>
                    <a:pt x="27" y="95"/>
                  </a:cubicBezTo>
                  <a:cubicBezTo>
                    <a:pt x="28" y="95"/>
                    <a:pt x="30" y="96"/>
                    <a:pt x="31" y="96"/>
                  </a:cubicBezTo>
                  <a:cubicBezTo>
                    <a:pt x="32" y="96"/>
                    <a:pt x="33" y="96"/>
                    <a:pt x="34" y="96"/>
                  </a:cubicBezTo>
                  <a:cubicBezTo>
                    <a:pt x="34" y="94"/>
                    <a:pt x="34" y="93"/>
                    <a:pt x="34" y="92"/>
                  </a:cubicBezTo>
                  <a:cubicBezTo>
                    <a:pt x="34" y="89"/>
                    <a:pt x="34" y="86"/>
                    <a:pt x="34" y="83"/>
                  </a:cubicBezTo>
                  <a:cubicBezTo>
                    <a:pt x="34" y="81"/>
                    <a:pt x="35" y="79"/>
                    <a:pt x="35" y="76"/>
                  </a:cubicBezTo>
                  <a:cubicBezTo>
                    <a:pt x="35" y="76"/>
                    <a:pt x="35" y="76"/>
                    <a:pt x="35" y="76"/>
                  </a:cubicBezTo>
                  <a:cubicBezTo>
                    <a:pt x="34" y="75"/>
                    <a:pt x="34" y="75"/>
                    <a:pt x="34" y="75"/>
                  </a:cubicBezTo>
                  <a:cubicBezTo>
                    <a:pt x="34" y="75"/>
                    <a:pt x="34" y="75"/>
                    <a:pt x="34" y="75"/>
                  </a:cubicBezTo>
                  <a:cubicBezTo>
                    <a:pt x="34" y="74"/>
                    <a:pt x="34" y="74"/>
                    <a:pt x="34" y="74"/>
                  </a:cubicBezTo>
                  <a:cubicBezTo>
                    <a:pt x="33" y="74"/>
                    <a:pt x="33" y="74"/>
                    <a:pt x="32" y="73"/>
                  </a:cubicBezTo>
                  <a:cubicBezTo>
                    <a:pt x="31" y="73"/>
                    <a:pt x="30" y="73"/>
                    <a:pt x="28" y="72"/>
                  </a:cubicBezTo>
                  <a:cubicBezTo>
                    <a:pt x="28" y="72"/>
                    <a:pt x="28" y="72"/>
                    <a:pt x="28" y="72"/>
                  </a:cubicBezTo>
                  <a:cubicBezTo>
                    <a:pt x="30" y="72"/>
                    <a:pt x="31" y="72"/>
                    <a:pt x="32" y="72"/>
                  </a:cubicBezTo>
                  <a:cubicBezTo>
                    <a:pt x="33" y="72"/>
                    <a:pt x="34" y="73"/>
                    <a:pt x="34" y="73"/>
                  </a:cubicBezTo>
                  <a:cubicBezTo>
                    <a:pt x="35" y="74"/>
                    <a:pt x="36" y="74"/>
                    <a:pt x="36" y="75"/>
                  </a:cubicBezTo>
                  <a:cubicBezTo>
                    <a:pt x="42" y="81"/>
                    <a:pt x="42" y="81"/>
                    <a:pt x="42" y="81"/>
                  </a:cubicBezTo>
                  <a:cubicBezTo>
                    <a:pt x="44" y="83"/>
                    <a:pt x="46" y="85"/>
                    <a:pt x="48" y="87"/>
                  </a:cubicBezTo>
                  <a:cubicBezTo>
                    <a:pt x="49" y="88"/>
                    <a:pt x="50" y="89"/>
                    <a:pt x="51" y="90"/>
                  </a:cubicBezTo>
                  <a:cubicBezTo>
                    <a:pt x="52" y="91"/>
                    <a:pt x="53" y="92"/>
                    <a:pt x="54" y="92"/>
                  </a:cubicBezTo>
                  <a:cubicBezTo>
                    <a:pt x="57" y="93"/>
                    <a:pt x="60" y="93"/>
                    <a:pt x="62" y="92"/>
                  </a:cubicBezTo>
                  <a:cubicBezTo>
                    <a:pt x="64" y="91"/>
                    <a:pt x="65" y="91"/>
                    <a:pt x="66" y="90"/>
                  </a:cubicBezTo>
                  <a:cubicBezTo>
                    <a:pt x="67" y="89"/>
                    <a:pt x="68" y="88"/>
                    <a:pt x="69" y="87"/>
                  </a:cubicBezTo>
                  <a:cubicBezTo>
                    <a:pt x="71" y="85"/>
                    <a:pt x="72" y="82"/>
                    <a:pt x="73" y="80"/>
                  </a:cubicBezTo>
                  <a:cubicBezTo>
                    <a:pt x="74" y="79"/>
                    <a:pt x="74" y="78"/>
                    <a:pt x="74" y="76"/>
                  </a:cubicBezTo>
                  <a:cubicBezTo>
                    <a:pt x="74" y="75"/>
                    <a:pt x="74" y="74"/>
                    <a:pt x="74" y="73"/>
                  </a:cubicBezTo>
                  <a:cubicBezTo>
                    <a:pt x="74" y="70"/>
                    <a:pt x="73" y="67"/>
                    <a:pt x="72" y="64"/>
                  </a:cubicBezTo>
                  <a:cubicBezTo>
                    <a:pt x="71" y="61"/>
                    <a:pt x="70" y="58"/>
                    <a:pt x="69" y="56"/>
                  </a:cubicBezTo>
                  <a:cubicBezTo>
                    <a:pt x="68" y="53"/>
                    <a:pt x="66" y="50"/>
                    <a:pt x="64" y="47"/>
                  </a:cubicBezTo>
                  <a:cubicBezTo>
                    <a:pt x="64" y="47"/>
                    <a:pt x="64" y="47"/>
                    <a:pt x="64" y="47"/>
                  </a:cubicBezTo>
                  <a:cubicBezTo>
                    <a:pt x="66" y="49"/>
                    <a:pt x="68" y="52"/>
                    <a:pt x="70" y="55"/>
                  </a:cubicBezTo>
                  <a:cubicBezTo>
                    <a:pt x="70" y="53"/>
                    <a:pt x="70" y="52"/>
                    <a:pt x="69" y="50"/>
                  </a:cubicBezTo>
                  <a:cubicBezTo>
                    <a:pt x="69" y="48"/>
                    <a:pt x="69" y="46"/>
                    <a:pt x="68" y="43"/>
                  </a:cubicBezTo>
                  <a:cubicBezTo>
                    <a:pt x="69" y="45"/>
                    <a:pt x="70" y="48"/>
                    <a:pt x="70" y="50"/>
                  </a:cubicBezTo>
                  <a:cubicBezTo>
                    <a:pt x="71" y="52"/>
                    <a:pt x="71" y="55"/>
                    <a:pt x="72" y="57"/>
                  </a:cubicBezTo>
                  <a:cubicBezTo>
                    <a:pt x="72" y="57"/>
                    <a:pt x="73" y="61"/>
                    <a:pt x="74" y="64"/>
                  </a:cubicBezTo>
                  <a:cubicBezTo>
                    <a:pt x="75" y="67"/>
                    <a:pt x="76" y="70"/>
                    <a:pt x="76" y="73"/>
                  </a:cubicBezTo>
                  <a:cubicBezTo>
                    <a:pt x="77" y="76"/>
                    <a:pt x="77" y="79"/>
                    <a:pt x="78" y="83"/>
                  </a:cubicBezTo>
                  <a:cubicBezTo>
                    <a:pt x="78" y="84"/>
                    <a:pt x="78" y="86"/>
                    <a:pt x="78" y="87"/>
                  </a:cubicBezTo>
                  <a:cubicBezTo>
                    <a:pt x="79" y="89"/>
                    <a:pt x="79" y="90"/>
                    <a:pt x="81" y="91"/>
                  </a:cubicBezTo>
                  <a:cubicBezTo>
                    <a:pt x="81" y="91"/>
                    <a:pt x="81" y="91"/>
                    <a:pt x="81" y="91"/>
                  </a:cubicBezTo>
                  <a:cubicBezTo>
                    <a:pt x="81" y="91"/>
                    <a:pt x="81" y="91"/>
                    <a:pt x="81" y="91"/>
                  </a:cubicBezTo>
                  <a:cubicBezTo>
                    <a:pt x="82" y="92"/>
                    <a:pt x="83" y="93"/>
                    <a:pt x="85" y="93"/>
                  </a:cubicBezTo>
                  <a:cubicBezTo>
                    <a:pt x="86" y="94"/>
                    <a:pt x="88" y="94"/>
                    <a:pt x="90" y="94"/>
                  </a:cubicBezTo>
                  <a:cubicBezTo>
                    <a:pt x="95" y="96"/>
                    <a:pt x="100" y="99"/>
                    <a:pt x="104" y="102"/>
                  </a:cubicBezTo>
                  <a:cubicBezTo>
                    <a:pt x="105" y="102"/>
                    <a:pt x="106" y="102"/>
                    <a:pt x="107" y="102"/>
                  </a:cubicBezTo>
                  <a:cubicBezTo>
                    <a:pt x="108" y="102"/>
                    <a:pt x="110" y="102"/>
                    <a:pt x="111" y="102"/>
                  </a:cubicBezTo>
                  <a:cubicBezTo>
                    <a:pt x="112" y="102"/>
                    <a:pt x="113" y="102"/>
                    <a:pt x="114" y="102"/>
                  </a:cubicBezTo>
                  <a:cubicBezTo>
                    <a:pt x="115" y="102"/>
                    <a:pt x="117" y="102"/>
                    <a:pt x="118" y="102"/>
                  </a:cubicBezTo>
                  <a:cubicBezTo>
                    <a:pt x="119" y="103"/>
                    <a:pt x="120" y="103"/>
                    <a:pt x="121" y="103"/>
                  </a:cubicBezTo>
                  <a:cubicBezTo>
                    <a:pt x="121" y="103"/>
                    <a:pt x="121" y="103"/>
                    <a:pt x="121" y="103"/>
                  </a:cubicBezTo>
                  <a:lnTo>
                    <a:pt x="114" y="103"/>
                  </a:lnTo>
                  <a:close/>
                  <a:moveTo>
                    <a:pt x="132" y="126"/>
                  </a:moveTo>
                  <a:cubicBezTo>
                    <a:pt x="131" y="126"/>
                    <a:pt x="131" y="126"/>
                    <a:pt x="130" y="126"/>
                  </a:cubicBezTo>
                  <a:cubicBezTo>
                    <a:pt x="129" y="126"/>
                    <a:pt x="128" y="126"/>
                    <a:pt x="127" y="126"/>
                  </a:cubicBezTo>
                  <a:cubicBezTo>
                    <a:pt x="126" y="126"/>
                    <a:pt x="126" y="125"/>
                    <a:pt x="125" y="125"/>
                  </a:cubicBezTo>
                  <a:cubicBezTo>
                    <a:pt x="123" y="124"/>
                    <a:pt x="122" y="124"/>
                    <a:pt x="121" y="123"/>
                  </a:cubicBezTo>
                  <a:cubicBezTo>
                    <a:pt x="120" y="124"/>
                    <a:pt x="120" y="124"/>
                    <a:pt x="120" y="125"/>
                  </a:cubicBezTo>
                  <a:cubicBezTo>
                    <a:pt x="119" y="126"/>
                    <a:pt x="118" y="127"/>
                    <a:pt x="116" y="127"/>
                  </a:cubicBezTo>
                  <a:cubicBezTo>
                    <a:pt x="116" y="127"/>
                    <a:pt x="116" y="127"/>
                    <a:pt x="116" y="127"/>
                  </a:cubicBezTo>
                  <a:cubicBezTo>
                    <a:pt x="118" y="125"/>
                    <a:pt x="119" y="123"/>
                    <a:pt x="119" y="121"/>
                  </a:cubicBezTo>
                  <a:cubicBezTo>
                    <a:pt x="120" y="120"/>
                    <a:pt x="119" y="119"/>
                    <a:pt x="119" y="118"/>
                  </a:cubicBezTo>
                  <a:cubicBezTo>
                    <a:pt x="118" y="117"/>
                    <a:pt x="117" y="116"/>
                    <a:pt x="116" y="115"/>
                  </a:cubicBezTo>
                  <a:cubicBezTo>
                    <a:pt x="116" y="115"/>
                    <a:pt x="116" y="115"/>
                    <a:pt x="116" y="115"/>
                  </a:cubicBezTo>
                  <a:cubicBezTo>
                    <a:pt x="118" y="115"/>
                    <a:pt x="119" y="116"/>
                    <a:pt x="120" y="117"/>
                  </a:cubicBezTo>
                  <a:cubicBezTo>
                    <a:pt x="121" y="118"/>
                    <a:pt x="121" y="119"/>
                    <a:pt x="121" y="121"/>
                  </a:cubicBezTo>
                  <a:cubicBezTo>
                    <a:pt x="121" y="121"/>
                    <a:pt x="121" y="122"/>
                    <a:pt x="121" y="122"/>
                  </a:cubicBezTo>
                  <a:cubicBezTo>
                    <a:pt x="122" y="122"/>
                    <a:pt x="124" y="123"/>
                    <a:pt x="125" y="123"/>
                  </a:cubicBezTo>
                  <a:cubicBezTo>
                    <a:pt x="126" y="123"/>
                    <a:pt x="127" y="123"/>
                    <a:pt x="128" y="123"/>
                  </a:cubicBezTo>
                  <a:cubicBezTo>
                    <a:pt x="130" y="123"/>
                    <a:pt x="133" y="122"/>
                    <a:pt x="133" y="122"/>
                  </a:cubicBezTo>
                  <a:cubicBezTo>
                    <a:pt x="134" y="122"/>
                    <a:pt x="135" y="122"/>
                    <a:pt x="136" y="122"/>
                  </a:cubicBezTo>
                  <a:cubicBezTo>
                    <a:pt x="137" y="121"/>
                    <a:pt x="139" y="121"/>
                    <a:pt x="141" y="120"/>
                  </a:cubicBezTo>
                  <a:cubicBezTo>
                    <a:pt x="139" y="121"/>
                    <a:pt x="138" y="122"/>
                    <a:pt x="136" y="123"/>
                  </a:cubicBezTo>
                  <a:cubicBezTo>
                    <a:pt x="135" y="123"/>
                    <a:pt x="135" y="124"/>
                    <a:pt x="134" y="124"/>
                  </a:cubicBezTo>
                  <a:cubicBezTo>
                    <a:pt x="134" y="124"/>
                    <a:pt x="133" y="124"/>
                    <a:pt x="133" y="124"/>
                  </a:cubicBezTo>
                  <a:cubicBezTo>
                    <a:pt x="136" y="124"/>
                    <a:pt x="139" y="124"/>
                    <a:pt x="142" y="124"/>
                  </a:cubicBezTo>
                  <a:cubicBezTo>
                    <a:pt x="142" y="125"/>
                    <a:pt x="142" y="125"/>
                    <a:pt x="142" y="125"/>
                  </a:cubicBezTo>
                  <a:cubicBezTo>
                    <a:pt x="140" y="126"/>
                    <a:pt x="138" y="126"/>
                    <a:pt x="136" y="126"/>
                  </a:cubicBezTo>
                  <a:cubicBezTo>
                    <a:pt x="136" y="126"/>
                    <a:pt x="135" y="126"/>
                    <a:pt x="134" y="126"/>
                  </a:cubicBezTo>
                  <a:cubicBezTo>
                    <a:pt x="135" y="127"/>
                    <a:pt x="136" y="127"/>
                    <a:pt x="136" y="128"/>
                  </a:cubicBezTo>
                  <a:cubicBezTo>
                    <a:pt x="137" y="129"/>
                    <a:pt x="138" y="131"/>
                    <a:pt x="139" y="133"/>
                  </a:cubicBezTo>
                  <a:cubicBezTo>
                    <a:pt x="138" y="131"/>
                    <a:pt x="137" y="130"/>
                    <a:pt x="136" y="129"/>
                  </a:cubicBezTo>
                  <a:cubicBezTo>
                    <a:pt x="135" y="128"/>
                    <a:pt x="134" y="127"/>
                    <a:pt x="133" y="127"/>
                  </a:cubicBezTo>
                  <a:cubicBezTo>
                    <a:pt x="133" y="127"/>
                    <a:pt x="132" y="127"/>
                    <a:pt x="13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0">
              <a:extLst>
                <a:ext uri="{FF2B5EF4-FFF2-40B4-BE49-F238E27FC236}">
                  <a16:creationId xmlns:a16="http://schemas.microsoft.com/office/drawing/2014/main" id="{490BBA22-0313-4E50-AFD2-F437B4D1819F}"/>
                </a:ext>
              </a:extLst>
            </p:cNvPr>
            <p:cNvSpPr/>
            <p:nvPr/>
          </p:nvSpPr>
          <p:spPr bwMode="auto">
            <a:xfrm>
              <a:off x="2990" y="811"/>
              <a:ext cx="101" cy="17"/>
            </a:xfrm>
            <a:custGeom>
              <a:avLst/>
              <a:gdLst>
                <a:gd name="T0" fmla="*/ 8 w 42"/>
                <a:gd name="T1" fmla="*/ 6 h 7"/>
                <a:gd name="T2" fmla="*/ 8 w 42"/>
                <a:gd name="T3" fmla="*/ 6 h 7"/>
                <a:gd name="T4" fmla="*/ 8 w 42"/>
                <a:gd name="T5" fmla="*/ 6 h 7"/>
                <a:gd name="T6" fmla="*/ 9 w 42"/>
                <a:gd name="T7" fmla="*/ 6 h 7"/>
                <a:gd name="T8" fmla="*/ 11 w 42"/>
                <a:gd name="T9" fmla="*/ 6 h 7"/>
                <a:gd name="T10" fmla="*/ 19 w 42"/>
                <a:gd name="T11" fmla="*/ 6 h 7"/>
                <a:gd name="T12" fmla="*/ 35 w 42"/>
                <a:gd name="T13" fmla="*/ 6 h 7"/>
                <a:gd name="T14" fmla="*/ 42 w 42"/>
                <a:gd name="T15" fmla="*/ 6 h 7"/>
                <a:gd name="T16" fmla="*/ 39 w 42"/>
                <a:gd name="T17" fmla="*/ 5 h 7"/>
                <a:gd name="T18" fmla="*/ 35 w 42"/>
                <a:gd name="T19" fmla="*/ 3 h 7"/>
                <a:gd name="T20" fmla="*/ 34 w 42"/>
                <a:gd name="T21" fmla="*/ 0 h 7"/>
                <a:gd name="T22" fmla="*/ 31 w 42"/>
                <a:gd name="T23" fmla="*/ 2 h 7"/>
                <a:gd name="T24" fmla="*/ 26 w 42"/>
                <a:gd name="T25" fmla="*/ 3 h 7"/>
                <a:gd name="T26" fmla="*/ 21 w 42"/>
                <a:gd name="T27" fmla="*/ 4 h 7"/>
                <a:gd name="T28" fmla="*/ 17 w 42"/>
                <a:gd name="T29" fmla="*/ 4 h 7"/>
                <a:gd name="T30" fmla="*/ 7 w 42"/>
                <a:gd name="T31" fmla="*/ 2 h 7"/>
                <a:gd name="T32" fmla="*/ 0 w 42"/>
                <a:gd name="T33" fmla="*/ 1 h 7"/>
                <a:gd name="T34" fmla="*/ 4 w 42"/>
                <a:gd name="T35" fmla="*/ 4 h 7"/>
                <a:gd name="T36" fmla="*/ 8 w 42"/>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
                  <a:moveTo>
                    <a:pt x="8" y="6"/>
                  </a:moveTo>
                  <a:cubicBezTo>
                    <a:pt x="8" y="6"/>
                    <a:pt x="8" y="6"/>
                    <a:pt x="8" y="6"/>
                  </a:cubicBezTo>
                  <a:cubicBezTo>
                    <a:pt x="8" y="6"/>
                    <a:pt x="8" y="6"/>
                    <a:pt x="8" y="6"/>
                  </a:cubicBezTo>
                  <a:cubicBezTo>
                    <a:pt x="8" y="6"/>
                    <a:pt x="9" y="6"/>
                    <a:pt x="9" y="6"/>
                  </a:cubicBezTo>
                  <a:cubicBezTo>
                    <a:pt x="11" y="6"/>
                    <a:pt x="11" y="6"/>
                    <a:pt x="11" y="6"/>
                  </a:cubicBezTo>
                  <a:cubicBezTo>
                    <a:pt x="14" y="6"/>
                    <a:pt x="16" y="6"/>
                    <a:pt x="19" y="6"/>
                  </a:cubicBezTo>
                  <a:cubicBezTo>
                    <a:pt x="24" y="7"/>
                    <a:pt x="30" y="7"/>
                    <a:pt x="35" y="6"/>
                  </a:cubicBezTo>
                  <a:cubicBezTo>
                    <a:pt x="37" y="6"/>
                    <a:pt x="40" y="6"/>
                    <a:pt x="42" y="6"/>
                  </a:cubicBezTo>
                  <a:cubicBezTo>
                    <a:pt x="41" y="6"/>
                    <a:pt x="40" y="5"/>
                    <a:pt x="39" y="5"/>
                  </a:cubicBezTo>
                  <a:cubicBezTo>
                    <a:pt x="38" y="4"/>
                    <a:pt x="36" y="4"/>
                    <a:pt x="35" y="3"/>
                  </a:cubicBezTo>
                  <a:cubicBezTo>
                    <a:pt x="35" y="2"/>
                    <a:pt x="34" y="1"/>
                    <a:pt x="34" y="0"/>
                  </a:cubicBezTo>
                  <a:cubicBezTo>
                    <a:pt x="33" y="1"/>
                    <a:pt x="32" y="2"/>
                    <a:pt x="31" y="2"/>
                  </a:cubicBezTo>
                  <a:cubicBezTo>
                    <a:pt x="29" y="3"/>
                    <a:pt x="27" y="3"/>
                    <a:pt x="26" y="3"/>
                  </a:cubicBezTo>
                  <a:cubicBezTo>
                    <a:pt x="24" y="4"/>
                    <a:pt x="23" y="4"/>
                    <a:pt x="21" y="4"/>
                  </a:cubicBezTo>
                  <a:cubicBezTo>
                    <a:pt x="20" y="4"/>
                    <a:pt x="18" y="4"/>
                    <a:pt x="17" y="4"/>
                  </a:cubicBezTo>
                  <a:cubicBezTo>
                    <a:pt x="13" y="3"/>
                    <a:pt x="10" y="3"/>
                    <a:pt x="7" y="2"/>
                  </a:cubicBezTo>
                  <a:cubicBezTo>
                    <a:pt x="5" y="2"/>
                    <a:pt x="2" y="1"/>
                    <a:pt x="0" y="1"/>
                  </a:cubicBezTo>
                  <a:cubicBezTo>
                    <a:pt x="1" y="2"/>
                    <a:pt x="3" y="3"/>
                    <a:pt x="4" y="4"/>
                  </a:cubicBezTo>
                  <a:cubicBezTo>
                    <a:pt x="5" y="5"/>
                    <a:pt x="7" y="5"/>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1">
              <a:extLst>
                <a:ext uri="{FF2B5EF4-FFF2-40B4-BE49-F238E27FC236}">
                  <a16:creationId xmlns:a16="http://schemas.microsoft.com/office/drawing/2014/main" id="{EF75A1D6-3C3D-402F-BAA5-305118977042}"/>
                </a:ext>
              </a:extLst>
            </p:cNvPr>
            <p:cNvSpPr/>
            <p:nvPr/>
          </p:nvSpPr>
          <p:spPr bwMode="auto">
            <a:xfrm flipH="1">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2">
              <a:extLst>
                <a:ext uri="{FF2B5EF4-FFF2-40B4-BE49-F238E27FC236}">
                  <a16:creationId xmlns:a16="http://schemas.microsoft.com/office/drawing/2014/main" id="{E23E698C-17DB-429C-8FC9-774B4CF01EC2}"/>
                </a:ext>
              </a:extLst>
            </p:cNvPr>
            <p:cNvSpPr/>
            <p:nvPr/>
          </p:nvSpPr>
          <p:spPr bwMode="auto">
            <a:xfrm>
              <a:off x="3082" y="603"/>
              <a:ext cx="12" cy="14"/>
            </a:xfrm>
            <a:custGeom>
              <a:avLst/>
              <a:gdLst>
                <a:gd name="T0" fmla="*/ 2 w 5"/>
                <a:gd name="T1" fmla="*/ 6 h 6"/>
                <a:gd name="T2" fmla="*/ 2 w 5"/>
                <a:gd name="T3" fmla="*/ 6 h 6"/>
                <a:gd name="T4" fmla="*/ 2 w 5"/>
                <a:gd name="T5" fmla="*/ 5 h 6"/>
                <a:gd name="T6" fmla="*/ 3 w 5"/>
                <a:gd name="T7" fmla="*/ 2 h 6"/>
                <a:gd name="T8" fmla="*/ 5 w 5"/>
                <a:gd name="T9" fmla="*/ 1 h 6"/>
                <a:gd name="T10" fmla="*/ 3 w 5"/>
                <a:gd name="T11" fmla="*/ 0 h 6"/>
                <a:gd name="T12" fmla="*/ 3 w 5"/>
                <a:gd name="T13" fmla="*/ 2 h 6"/>
                <a:gd name="T14" fmla="*/ 1 w 5"/>
                <a:gd name="T15" fmla="*/ 6 h 6"/>
                <a:gd name="T16" fmla="*/ 0 w 5"/>
                <a:gd name="T17" fmla="*/ 6 h 6"/>
                <a:gd name="T18" fmla="*/ 1 w 5"/>
                <a:gd name="T19" fmla="*/ 6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2" y="5"/>
                  </a:cubicBezTo>
                  <a:cubicBezTo>
                    <a:pt x="2" y="4"/>
                    <a:pt x="3" y="3"/>
                    <a:pt x="3" y="2"/>
                  </a:cubicBezTo>
                  <a:cubicBezTo>
                    <a:pt x="4" y="2"/>
                    <a:pt x="4" y="2"/>
                    <a:pt x="5" y="1"/>
                  </a:cubicBezTo>
                  <a:cubicBezTo>
                    <a:pt x="4" y="1"/>
                    <a:pt x="3" y="1"/>
                    <a:pt x="3" y="0"/>
                  </a:cubicBezTo>
                  <a:cubicBezTo>
                    <a:pt x="3" y="1"/>
                    <a:pt x="3" y="1"/>
                    <a:pt x="3" y="2"/>
                  </a:cubicBezTo>
                  <a:cubicBezTo>
                    <a:pt x="3" y="3"/>
                    <a:pt x="2" y="5"/>
                    <a:pt x="1" y="6"/>
                  </a:cubicBezTo>
                  <a:cubicBezTo>
                    <a:pt x="0" y="6"/>
                    <a:pt x="0" y="6"/>
                    <a:pt x="0" y="6"/>
                  </a:cubicBezTo>
                  <a:cubicBezTo>
                    <a:pt x="0" y="6"/>
                    <a:pt x="0" y="6"/>
                    <a:pt x="1" y="6"/>
                  </a:cubicBezTo>
                  <a:cubicBezTo>
                    <a:pt x="1" y="6"/>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3">
              <a:extLst>
                <a:ext uri="{FF2B5EF4-FFF2-40B4-BE49-F238E27FC236}">
                  <a16:creationId xmlns:a16="http://schemas.microsoft.com/office/drawing/2014/main" id="{92CEB008-DD58-4BBD-8112-0D496A3DE714}"/>
                </a:ext>
              </a:extLst>
            </p:cNvPr>
            <p:cNvSpPr/>
            <p:nvPr/>
          </p:nvSpPr>
          <p:spPr bwMode="auto">
            <a:xfrm flipH="1">
              <a:off x="3231" y="784"/>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4">
              <a:extLst>
                <a:ext uri="{FF2B5EF4-FFF2-40B4-BE49-F238E27FC236}">
                  <a16:creationId xmlns:a16="http://schemas.microsoft.com/office/drawing/2014/main" id="{7F1B31AB-08CF-47CF-B95A-45060D912BED}"/>
                </a:ext>
              </a:extLst>
            </p:cNvPr>
            <p:cNvSpPr/>
            <p:nvPr/>
          </p:nvSpPr>
          <p:spPr bwMode="auto">
            <a:xfrm>
              <a:off x="3207" y="525"/>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5">
              <a:extLst>
                <a:ext uri="{FF2B5EF4-FFF2-40B4-BE49-F238E27FC236}">
                  <a16:creationId xmlns:a16="http://schemas.microsoft.com/office/drawing/2014/main" id="{A882FE80-83DE-4AF2-9EC9-C77AE5262D13}"/>
                </a:ext>
              </a:extLst>
            </p:cNvPr>
            <p:cNvSpPr/>
            <p:nvPr/>
          </p:nvSpPr>
          <p:spPr bwMode="auto">
            <a:xfrm flipH="1">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6">
              <a:extLst>
                <a:ext uri="{FF2B5EF4-FFF2-40B4-BE49-F238E27FC236}">
                  <a16:creationId xmlns:a16="http://schemas.microsoft.com/office/drawing/2014/main" id="{AE30BAD9-BC4B-4412-AC0E-F776761A4BB0}"/>
                </a:ext>
              </a:extLst>
            </p:cNvPr>
            <p:cNvSpPr/>
            <p:nvPr/>
          </p:nvSpPr>
          <p:spPr bwMode="auto">
            <a:xfrm>
              <a:off x="3224" y="782"/>
              <a:ext cx="4" cy="2"/>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
              <a:extLst>
                <a:ext uri="{FF2B5EF4-FFF2-40B4-BE49-F238E27FC236}">
                  <a16:creationId xmlns:a16="http://schemas.microsoft.com/office/drawing/2014/main" id="{91F2435D-362D-4205-8640-0D6333707046}"/>
                </a:ext>
              </a:extLst>
            </p:cNvPr>
            <p:cNvSpPr/>
            <p:nvPr/>
          </p:nvSpPr>
          <p:spPr bwMode="auto">
            <a:xfrm>
              <a:off x="3077" y="537"/>
              <a:ext cx="72" cy="56"/>
            </a:xfrm>
            <a:custGeom>
              <a:avLst/>
              <a:gdLst>
                <a:gd name="T0" fmla="*/ 27 w 30"/>
                <a:gd name="T1" fmla="*/ 23 h 23"/>
                <a:gd name="T2" fmla="*/ 29 w 30"/>
                <a:gd name="T3" fmla="*/ 16 h 23"/>
                <a:gd name="T4" fmla="*/ 29 w 30"/>
                <a:gd name="T5" fmla="*/ 10 h 23"/>
                <a:gd name="T6" fmla="*/ 28 w 30"/>
                <a:gd name="T7" fmla="*/ 7 h 23"/>
                <a:gd name="T8" fmla="*/ 28 w 30"/>
                <a:gd name="T9" fmla="*/ 7 h 23"/>
                <a:gd name="T10" fmla="*/ 22 w 30"/>
                <a:gd name="T11" fmla="*/ 6 h 23"/>
                <a:gd name="T12" fmla="*/ 17 w 30"/>
                <a:gd name="T13" fmla="*/ 4 h 23"/>
                <a:gd name="T14" fmla="*/ 15 w 30"/>
                <a:gd name="T15" fmla="*/ 2 h 23"/>
                <a:gd name="T16" fmla="*/ 7 w 30"/>
                <a:gd name="T17" fmla="*/ 0 h 23"/>
                <a:gd name="T18" fmla="*/ 2 w 30"/>
                <a:gd name="T19" fmla="*/ 1 h 23"/>
                <a:gd name="T20" fmla="*/ 0 w 30"/>
                <a:gd name="T21" fmla="*/ 2 h 23"/>
                <a:gd name="T22" fmla="*/ 2 w 30"/>
                <a:gd name="T23" fmla="*/ 4 h 23"/>
                <a:gd name="T24" fmla="*/ 5 w 30"/>
                <a:gd name="T25" fmla="*/ 6 h 23"/>
                <a:gd name="T26" fmla="*/ 6 w 30"/>
                <a:gd name="T27" fmla="*/ 8 h 23"/>
                <a:gd name="T28" fmla="*/ 6 w 30"/>
                <a:gd name="T29" fmla="*/ 11 h 23"/>
                <a:gd name="T30" fmla="*/ 6 w 30"/>
                <a:gd name="T31" fmla="*/ 13 h 23"/>
                <a:gd name="T32" fmla="*/ 10 w 30"/>
                <a:gd name="T33" fmla="*/ 15 h 23"/>
                <a:gd name="T34" fmla="*/ 12 w 30"/>
                <a:gd name="T35" fmla="*/ 17 h 23"/>
                <a:gd name="T36" fmla="*/ 15 w 30"/>
                <a:gd name="T37" fmla="*/ 18 h 23"/>
                <a:gd name="T38" fmla="*/ 21 w 30"/>
                <a:gd name="T39" fmla="*/ 20 h 23"/>
                <a:gd name="T40" fmla="*/ 24 w 30"/>
                <a:gd name="T41" fmla="*/ 21 h 23"/>
                <a:gd name="T42" fmla="*/ 26 w 30"/>
                <a:gd name="T43" fmla="*/ 22 h 23"/>
                <a:gd name="T44" fmla="*/ 27 w 30"/>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3">
                  <a:moveTo>
                    <a:pt x="27" y="23"/>
                  </a:moveTo>
                  <a:cubicBezTo>
                    <a:pt x="28" y="20"/>
                    <a:pt x="28" y="18"/>
                    <a:pt x="29" y="16"/>
                  </a:cubicBezTo>
                  <a:cubicBezTo>
                    <a:pt x="29" y="14"/>
                    <a:pt x="30" y="12"/>
                    <a:pt x="29" y="10"/>
                  </a:cubicBezTo>
                  <a:cubicBezTo>
                    <a:pt x="29" y="9"/>
                    <a:pt x="29" y="8"/>
                    <a:pt x="28" y="7"/>
                  </a:cubicBezTo>
                  <a:cubicBezTo>
                    <a:pt x="28" y="7"/>
                    <a:pt x="28" y="7"/>
                    <a:pt x="28" y="7"/>
                  </a:cubicBezTo>
                  <a:cubicBezTo>
                    <a:pt x="26" y="7"/>
                    <a:pt x="24" y="7"/>
                    <a:pt x="22" y="6"/>
                  </a:cubicBezTo>
                  <a:cubicBezTo>
                    <a:pt x="20" y="6"/>
                    <a:pt x="18" y="5"/>
                    <a:pt x="17" y="4"/>
                  </a:cubicBezTo>
                  <a:cubicBezTo>
                    <a:pt x="16" y="3"/>
                    <a:pt x="16" y="3"/>
                    <a:pt x="15" y="2"/>
                  </a:cubicBezTo>
                  <a:cubicBezTo>
                    <a:pt x="13" y="1"/>
                    <a:pt x="10" y="0"/>
                    <a:pt x="7" y="0"/>
                  </a:cubicBezTo>
                  <a:cubicBezTo>
                    <a:pt x="6" y="0"/>
                    <a:pt x="4" y="0"/>
                    <a:pt x="2" y="1"/>
                  </a:cubicBezTo>
                  <a:cubicBezTo>
                    <a:pt x="2" y="1"/>
                    <a:pt x="1" y="2"/>
                    <a:pt x="0" y="2"/>
                  </a:cubicBezTo>
                  <a:cubicBezTo>
                    <a:pt x="1" y="3"/>
                    <a:pt x="2" y="3"/>
                    <a:pt x="2" y="4"/>
                  </a:cubicBezTo>
                  <a:cubicBezTo>
                    <a:pt x="3" y="5"/>
                    <a:pt x="4" y="5"/>
                    <a:pt x="5" y="6"/>
                  </a:cubicBezTo>
                  <a:cubicBezTo>
                    <a:pt x="6" y="7"/>
                    <a:pt x="6" y="8"/>
                    <a:pt x="6" y="8"/>
                  </a:cubicBezTo>
                  <a:cubicBezTo>
                    <a:pt x="7" y="9"/>
                    <a:pt x="7" y="10"/>
                    <a:pt x="6" y="11"/>
                  </a:cubicBezTo>
                  <a:cubicBezTo>
                    <a:pt x="6" y="11"/>
                    <a:pt x="6" y="12"/>
                    <a:pt x="6" y="13"/>
                  </a:cubicBezTo>
                  <a:cubicBezTo>
                    <a:pt x="7" y="13"/>
                    <a:pt x="9" y="14"/>
                    <a:pt x="10" y="15"/>
                  </a:cubicBezTo>
                  <a:cubicBezTo>
                    <a:pt x="11" y="16"/>
                    <a:pt x="12" y="17"/>
                    <a:pt x="12" y="17"/>
                  </a:cubicBezTo>
                  <a:cubicBezTo>
                    <a:pt x="13" y="17"/>
                    <a:pt x="14" y="18"/>
                    <a:pt x="15" y="18"/>
                  </a:cubicBezTo>
                  <a:cubicBezTo>
                    <a:pt x="17" y="19"/>
                    <a:pt x="19" y="19"/>
                    <a:pt x="21" y="20"/>
                  </a:cubicBezTo>
                  <a:cubicBezTo>
                    <a:pt x="22" y="20"/>
                    <a:pt x="23" y="20"/>
                    <a:pt x="24" y="21"/>
                  </a:cubicBezTo>
                  <a:cubicBezTo>
                    <a:pt x="25" y="21"/>
                    <a:pt x="26" y="22"/>
                    <a:pt x="26" y="22"/>
                  </a:cubicBezTo>
                  <a:cubicBezTo>
                    <a:pt x="27" y="22"/>
                    <a:pt x="27" y="23"/>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
              <a:extLst>
                <a:ext uri="{FF2B5EF4-FFF2-40B4-BE49-F238E27FC236}">
                  <a16:creationId xmlns:a16="http://schemas.microsoft.com/office/drawing/2014/main" id="{338AF24C-4835-49CC-A38A-2C654C5CB6C4}"/>
                </a:ext>
              </a:extLst>
            </p:cNvPr>
            <p:cNvSpPr/>
            <p:nvPr/>
          </p:nvSpPr>
          <p:spPr bwMode="auto">
            <a:xfrm>
              <a:off x="3300" y="639"/>
              <a:ext cx="32" cy="36"/>
            </a:xfrm>
            <a:custGeom>
              <a:avLst/>
              <a:gdLst>
                <a:gd name="T0" fmla="*/ 5 w 13"/>
                <a:gd name="T1" fmla="*/ 3 h 15"/>
                <a:gd name="T2" fmla="*/ 0 w 13"/>
                <a:gd name="T3" fmla="*/ 3 h 15"/>
                <a:gd name="T4" fmla="*/ 0 w 13"/>
                <a:gd name="T5" fmla="*/ 3 h 15"/>
                <a:gd name="T6" fmla="*/ 0 w 13"/>
                <a:gd name="T7" fmla="*/ 4 h 15"/>
                <a:gd name="T8" fmla="*/ 4 w 13"/>
                <a:gd name="T9" fmla="*/ 10 h 15"/>
                <a:gd name="T10" fmla="*/ 7 w 13"/>
                <a:gd name="T11" fmla="*/ 12 h 15"/>
                <a:gd name="T12" fmla="*/ 10 w 13"/>
                <a:gd name="T13" fmla="*/ 14 h 15"/>
                <a:gd name="T14" fmla="*/ 13 w 13"/>
                <a:gd name="T15" fmla="*/ 15 h 15"/>
                <a:gd name="T16" fmla="*/ 10 w 13"/>
                <a:gd name="T17" fmla="*/ 11 h 15"/>
                <a:gd name="T18" fmla="*/ 10 w 13"/>
                <a:gd name="T19" fmla="*/ 10 h 15"/>
                <a:gd name="T20" fmla="*/ 10 w 13"/>
                <a:gd name="T21" fmla="*/ 9 h 15"/>
                <a:gd name="T22" fmla="*/ 10 w 13"/>
                <a:gd name="T23" fmla="*/ 4 h 15"/>
                <a:gd name="T24" fmla="*/ 9 w 13"/>
                <a:gd name="T25" fmla="*/ 0 h 15"/>
                <a:gd name="T26" fmla="*/ 9 w 13"/>
                <a:gd name="T27" fmla="*/ 0 h 15"/>
                <a:gd name="T28" fmla="*/ 5 w 13"/>
                <a:gd name="T2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5" y="3"/>
                  </a:moveTo>
                  <a:cubicBezTo>
                    <a:pt x="4" y="3"/>
                    <a:pt x="2" y="3"/>
                    <a:pt x="0" y="3"/>
                  </a:cubicBezTo>
                  <a:cubicBezTo>
                    <a:pt x="0" y="3"/>
                    <a:pt x="0" y="3"/>
                    <a:pt x="0" y="3"/>
                  </a:cubicBezTo>
                  <a:cubicBezTo>
                    <a:pt x="0" y="3"/>
                    <a:pt x="0" y="3"/>
                    <a:pt x="0" y="4"/>
                  </a:cubicBezTo>
                  <a:cubicBezTo>
                    <a:pt x="2" y="6"/>
                    <a:pt x="3" y="8"/>
                    <a:pt x="4" y="10"/>
                  </a:cubicBezTo>
                  <a:cubicBezTo>
                    <a:pt x="5" y="11"/>
                    <a:pt x="6" y="12"/>
                    <a:pt x="7" y="12"/>
                  </a:cubicBezTo>
                  <a:cubicBezTo>
                    <a:pt x="10" y="14"/>
                    <a:pt x="10" y="14"/>
                    <a:pt x="10" y="14"/>
                  </a:cubicBezTo>
                  <a:cubicBezTo>
                    <a:pt x="11" y="14"/>
                    <a:pt x="12" y="15"/>
                    <a:pt x="13" y="15"/>
                  </a:cubicBezTo>
                  <a:cubicBezTo>
                    <a:pt x="12" y="14"/>
                    <a:pt x="11" y="12"/>
                    <a:pt x="10" y="11"/>
                  </a:cubicBezTo>
                  <a:cubicBezTo>
                    <a:pt x="10" y="10"/>
                    <a:pt x="10" y="10"/>
                    <a:pt x="10" y="10"/>
                  </a:cubicBezTo>
                  <a:cubicBezTo>
                    <a:pt x="10" y="9"/>
                    <a:pt x="10" y="9"/>
                    <a:pt x="10" y="9"/>
                  </a:cubicBezTo>
                  <a:cubicBezTo>
                    <a:pt x="10" y="7"/>
                    <a:pt x="10" y="6"/>
                    <a:pt x="10" y="4"/>
                  </a:cubicBezTo>
                  <a:cubicBezTo>
                    <a:pt x="10" y="2"/>
                    <a:pt x="10" y="1"/>
                    <a:pt x="9" y="0"/>
                  </a:cubicBezTo>
                  <a:cubicBezTo>
                    <a:pt x="9" y="0"/>
                    <a:pt x="9" y="0"/>
                    <a:pt x="9" y="0"/>
                  </a:cubicBezTo>
                  <a:cubicBezTo>
                    <a:pt x="8" y="1"/>
                    <a:pt x="7"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Oval 19">
              <a:extLst>
                <a:ext uri="{FF2B5EF4-FFF2-40B4-BE49-F238E27FC236}">
                  <a16:creationId xmlns:a16="http://schemas.microsoft.com/office/drawing/2014/main" id="{0D49C7B5-A695-40A3-B566-E9C2916DD5FC}"/>
                </a:ext>
              </a:extLst>
            </p:cNvPr>
            <p:cNvSpPr>
              <a:spLocks noChangeArrowheads="1"/>
            </p:cNvSpPr>
            <p:nvPr/>
          </p:nvSpPr>
          <p:spPr bwMode="auto">
            <a:xfrm>
              <a:off x="3209" y="830"/>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0">
              <a:extLst>
                <a:ext uri="{FF2B5EF4-FFF2-40B4-BE49-F238E27FC236}">
                  <a16:creationId xmlns:a16="http://schemas.microsoft.com/office/drawing/2014/main" id="{941753B4-1D4A-415D-BD22-D516C0457E8E}"/>
                </a:ext>
              </a:extLst>
            </p:cNvPr>
            <p:cNvSpPr/>
            <p:nvPr/>
          </p:nvSpPr>
          <p:spPr bwMode="auto">
            <a:xfrm>
              <a:off x="3293" y="649"/>
              <a:ext cx="44" cy="72"/>
            </a:xfrm>
            <a:custGeom>
              <a:avLst/>
              <a:gdLst>
                <a:gd name="T0" fmla="*/ 18 w 18"/>
                <a:gd name="T1" fmla="*/ 22 h 30"/>
                <a:gd name="T2" fmla="*/ 17 w 18"/>
                <a:gd name="T3" fmla="*/ 16 h 30"/>
                <a:gd name="T4" fmla="*/ 16 w 18"/>
                <a:gd name="T5" fmla="*/ 12 h 30"/>
                <a:gd name="T6" fmla="*/ 13 w 18"/>
                <a:gd name="T7" fmla="*/ 10 h 30"/>
                <a:gd name="T8" fmla="*/ 9 w 18"/>
                <a:gd name="T9" fmla="*/ 9 h 30"/>
                <a:gd name="T10" fmla="*/ 6 w 18"/>
                <a:gd name="T11" fmla="*/ 7 h 30"/>
                <a:gd name="T12" fmla="*/ 2 w 18"/>
                <a:gd name="T13" fmla="*/ 1 h 30"/>
                <a:gd name="T14" fmla="*/ 1 w 18"/>
                <a:gd name="T15" fmla="*/ 0 h 30"/>
                <a:gd name="T16" fmla="*/ 2 w 18"/>
                <a:gd name="T17" fmla="*/ 5 h 30"/>
                <a:gd name="T18" fmla="*/ 0 w 18"/>
                <a:gd name="T19" fmla="*/ 9 h 30"/>
                <a:gd name="T20" fmla="*/ 0 w 18"/>
                <a:gd name="T21" fmla="*/ 10 h 30"/>
                <a:gd name="T22" fmla="*/ 0 w 18"/>
                <a:gd name="T23" fmla="*/ 9 h 30"/>
                <a:gd name="T24" fmla="*/ 3 w 18"/>
                <a:gd name="T25" fmla="*/ 10 h 30"/>
                <a:gd name="T26" fmla="*/ 12 w 18"/>
                <a:gd name="T27" fmla="*/ 14 h 30"/>
                <a:gd name="T28" fmla="*/ 15 w 18"/>
                <a:gd name="T29" fmla="*/ 19 h 30"/>
                <a:gd name="T30" fmla="*/ 14 w 18"/>
                <a:gd name="T31" fmla="*/ 24 h 30"/>
                <a:gd name="T32" fmla="*/ 9 w 18"/>
                <a:gd name="T33" fmla="*/ 30 h 30"/>
                <a:gd name="T34" fmla="*/ 14 w 18"/>
                <a:gd name="T35" fmla="*/ 27 h 30"/>
                <a:gd name="T36" fmla="*/ 18 w 18"/>
                <a:gd name="T3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18" y="22"/>
                  </a:moveTo>
                  <a:cubicBezTo>
                    <a:pt x="18" y="20"/>
                    <a:pt x="18" y="18"/>
                    <a:pt x="17" y="16"/>
                  </a:cubicBezTo>
                  <a:cubicBezTo>
                    <a:pt x="17" y="14"/>
                    <a:pt x="16" y="13"/>
                    <a:pt x="16" y="12"/>
                  </a:cubicBezTo>
                  <a:cubicBezTo>
                    <a:pt x="15" y="11"/>
                    <a:pt x="14" y="11"/>
                    <a:pt x="13" y="10"/>
                  </a:cubicBezTo>
                  <a:cubicBezTo>
                    <a:pt x="9" y="9"/>
                    <a:pt x="9" y="9"/>
                    <a:pt x="9" y="9"/>
                  </a:cubicBezTo>
                  <a:cubicBezTo>
                    <a:pt x="8" y="9"/>
                    <a:pt x="7" y="8"/>
                    <a:pt x="6" y="7"/>
                  </a:cubicBezTo>
                  <a:cubicBezTo>
                    <a:pt x="5" y="5"/>
                    <a:pt x="3" y="3"/>
                    <a:pt x="2" y="1"/>
                  </a:cubicBezTo>
                  <a:cubicBezTo>
                    <a:pt x="1" y="0"/>
                    <a:pt x="1" y="0"/>
                    <a:pt x="1" y="0"/>
                  </a:cubicBezTo>
                  <a:cubicBezTo>
                    <a:pt x="1" y="1"/>
                    <a:pt x="2" y="3"/>
                    <a:pt x="2" y="5"/>
                  </a:cubicBezTo>
                  <a:cubicBezTo>
                    <a:pt x="2" y="6"/>
                    <a:pt x="1" y="8"/>
                    <a:pt x="0" y="9"/>
                  </a:cubicBezTo>
                  <a:cubicBezTo>
                    <a:pt x="0" y="9"/>
                    <a:pt x="0" y="9"/>
                    <a:pt x="0" y="10"/>
                  </a:cubicBezTo>
                  <a:cubicBezTo>
                    <a:pt x="0" y="10"/>
                    <a:pt x="0" y="9"/>
                    <a:pt x="0" y="9"/>
                  </a:cubicBezTo>
                  <a:cubicBezTo>
                    <a:pt x="1" y="9"/>
                    <a:pt x="2" y="10"/>
                    <a:pt x="3" y="10"/>
                  </a:cubicBezTo>
                  <a:cubicBezTo>
                    <a:pt x="6" y="10"/>
                    <a:pt x="9" y="11"/>
                    <a:pt x="12" y="14"/>
                  </a:cubicBezTo>
                  <a:cubicBezTo>
                    <a:pt x="14" y="15"/>
                    <a:pt x="15" y="16"/>
                    <a:pt x="15" y="19"/>
                  </a:cubicBezTo>
                  <a:cubicBezTo>
                    <a:pt x="16" y="21"/>
                    <a:pt x="15" y="23"/>
                    <a:pt x="14" y="24"/>
                  </a:cubicBezTo>
                  <a:cubicBezTo>
                    <a:pt x="13" y="27"/>
                    <a:pt x="11" y="28"/>
                    <a:pt x="9" y="30"/>
                  </a:cubicBezTo>
                  <a:cubicBezTo>
                    <a:pt x="10" y="29"/>
                    <a:pt x="12" y="28"/>
                    <a:pt x="14" y="27"/>
                  </a:cubicBezTo>
                  <a:cubicBezTo>
                    <a:pt x="15" y="25"/>
                    <a:pt x="17" y="24"/>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1">
              <a:extLst>
                <a:ext uri="{FF2B5EF4-FFF2-40B4-BE49-F238E27FC236}">
                  <a16:creationId xmlns:a16="http://schemas.microsoft.com/office/drawing/2014/main" id="{78C1F539-171B-4567-9506-5EB58B2C738E}"/>
                </a:ext>
              </a:extLst>
            </p:cNvPr>
            <p:cNvSpPr/>
            <p:nvPr/>
          </p:nvSpPr>
          <p:spPr bwMode="auto">
            <a:xfrm>
              <a:off x="3216" y="707"/>
              <a:ext cx="121" cy="80"/>
            </a:xfrm>
            <a:custGeom>
              <a:avLst/>
              <a:gdLst>
                <a:gd name="T0" fmla="*/ 29 w 50"/>
                <a:gd name="T1" fmla="*/ 22 h 33"/>
                <a:gd name="T2" fmla="*/ 30 w 50"/>
                <a:gd name="T3" fmla="*/ 21 h 33"/>
                <a:gd name="T4" fmla="*/ 30 w 50"/>
                <a:gd name="T5" fmla="*/ 21 h 33"/>
                <a:gd name="T6" fmla="*/ 30 w 50"/>
                <a:gd name="T7" fmla="*/ 20 h 33"/>
                <a:gd name="T8" fmla="*/ 30 w 50"/>
                <a:gd name="T9" fmla="*/ 20 h 33"/>
                <a:gd name="T10" fmla="*/ 31 w 50"/>
                <a:gd name="T11" fmla="*/ 19 h 33"/>
                <a:gd name="T12" fmla="*/ 34 w 50"/>
                <a:gd name="T13" fmla="*/ 18 h 33"/>
                <a:gd name="T14" fmla="*/ 39 w 50"/>
                <a:gd name="T15" fmla="*/ 16 h 33"/>
                <a:gd name="T16" fmla="*/ 47 w 50"/>
                <a:gd name="T17" fmla="*/ 10 h 33"/>
                <a:gd name="T18" fmla="*/ 50 w 50"/>
                <a:gd name="T19" fmla="*/ 2 h 33"/>
                <a:gd name="T20" fmla="*/ 50 w 50"/>
                <a:gd name="T21" fmla="*/ 0 h 33"/>
                <a:gd name="T22" fmla="*/ 47 w 50"/>
                <a:gd name="T23" fmla="*/ 4 h 33"/>
                <a:gd name="T24" fmla="*/ 37 w 50"/>
                <a:gd name="T25" fmla="*/ 8 h 33"/>
                <a:gd name="T26" fmla="*/ 32 w 50"/>
                <a:gd name="T27" fmla="*/ 9 h 33"/>
                <a:gd name="T28" fmla="*/ 27 w 50"/>
                <a:gd name="T29" fmla="*/ 10 h 33"/>
                <a:gd name="T30" fmla="*/ 20 w 50"/>
                <a:gd name="T31" fmla="*/ 14 h 33"/>
                <a:gd name="T32" fmla="*/ 20 w 50"/>
                <a:gd name="T33" fmla="*/ 14 h 33"/>
                <a:gd name="T34" fmla="*/ 21 w 50"/>
                <a:gd name="T35" fmla="*/ 14 h 33"/>
                <a:gd name="T36" fmla="*/ 21 w 50"/>
                <a:gd name="T37" fmla="*/ 16 h 33"/>
                <a:gd name="T38" fmla="*/ 21 w 50"/>
                <a:gd name="T39" fmla="*/ 18 h 33"/>
                <a:gd name="T40" fmla="*/ 20 w 50"/>
                <a:gd name="T41" fmla="*/ 21 h 33"/>
                <a:gd name="T42" fmla="*/ 16 w 50"/>
                <a:gd name="T43" fmla="*/ 24 h 33"/>
                <a:gd name="T44" fmla="*/ 7 w 50"/>
                <a:gd name="T45" fmla="*/ 26 h 33"/>
                <a:gd name="T46" fmla="*/ 0 w 50"/>
                <a:gd name="T47" fmla="*/ 26 h 33"/>
                <a:gd name="T48" fmla="*/ 2 w 50"/>
                <a:gd name="T49" fmla="*/ 30 h 33"/>
                <a:gd name="T50" fmla="*/ 2 w 50"/>
                <a:gd name="T51" fmla="*/ 30 h 33"/>
                <a:gd name="T52" fmla="*/ 2 w 50"/>
                <a:gd name="T53" fmla="*/ 30 h 33"/>
                <a:gd name="T54" fmla="*/ 2 w 50"/>
                <a:gd name="T55" fmla="*/ 30 h 33"/>
                <a:gd name="T56" fmla="*/ 12 w 50"/>
                <a:gd name="T57" fmla="*/ 33 h 33"/>
                <a:gd name="T58" fmla="*/ 15 w 50"/>
                <a:gd name="T59" fmla="*/ 33 h 33"/>
                <a:gd name="T60" fmla="*/ 17 w 50"/>
                <a:gd name="T61" fmla="*/ 32 h 33"/>
                <a:gd name="T62" fmla="*/ 22 w 50"/>
                <a:gd name="T63" fmla="*/ 29 h 33"/>
                <a:gd name="T64" fmla="*/ 29 w 50"/>
                <a:gd name="T6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3">
                  <a:moveTo>
                    <a:pt x="29" y="22"/>
                  </a:moveTo>
                  <a:cubicBezTo>
                    <a:pt x="30" y="21"/>
                    <a:pt x="30" y="21"/>
                    <a:pt x="30" y="21"/>
                  </a:cubicBezTo>
                  <a:cubicBezTo>
                    <a:pt x="30" y="21"/>
                    <a:pt x="30" y="21"/>
                    <a:pt x="30" y="21"/>
                  </a:cubicBezTo>
                  <a:cubicBezTo>
                    <a:pt x="30" y="20"/>
                    <a:pt x="30" y="20"/>
                    <a:pt x="30" y="20"/>
                  </a:cubicBezTo>
                  <a:cubicBezTo>
                    <a:pt x="30" y="20"/>
                    <a:pt x="30" y="20"/>
                    <a:pt x="30" y="20"/>
                  </a:cubicBezTo>
                  <a:cubicBezTo>
                    <a:pt x="30" y="20"/>
                    <a:pt x="31" y="20"/>
                    <a:pt x="31" y="19"/>
                  </a:cubicBezTo>
                  <a:cubicBezTo>
                    <a:pt x="32" y="19"/>
                    <a:pt x="33" y="18"/>
                    <a:pt x="34" y="18"/>
                  </a:cubicBezTo>
                  <a:cubicBezTo>
                    <a:pt x="36" y="17"/>
                    <a:pt x="37" y="17"/>
                    <a:pt x="39" y="16"/>
                  </a:cubicBezTo>
                  <a:cubicBezTo>
                    <a:pt x="42" y="15"/>
                    <a:pt x="45" y="13"/>
                    <a:pt x="47" y="10"/>
                  </a:cubicBezTo>
                  <a:cubicBezTo>
                    <a:pt x="48" y="8"/>
                    <a:pt x="49" y="5"/>
                    <a:pt x="50" y="2"/>
                  </a:cubicBezTo>
                  <a:cubicBezTo>
                    <a:pt x="50" y="1"/>
                    <a:pt x="50" y="0"/>
                    <a:pt x="50" y="0"/>
                  </a:cubicBezTo>
                  <a:cubicBezTo>
                    <a:pt x="49" y="1"/>
                    <a:pt x="48" y="2"/>
                    <a:pt x="47" y="4"/>
                  </a:cubicBezTo>
                  <a:cubicBezTo>
                    <a:pt x="44" y="6"/>
                    <a:pt x="41" y="8"/>
                    <a:pt x="37" y="8"/>
                  </a:cubicBezTo>
                  <a:cubicBezTo>
                    <a:pt x="35" y="9"/>
                    <a:pt x="33" y="9"/>
                    <a:pt x="32" y="9"/>
                  </a:cubicBezTo>
                  <a:cubicBezTo>
                    <a:pt x="30" y="9"/>
                    <a:pt x="28" y="9"/>
                    <a:pt x="27" y="10"/>
                  </a:cubicBezTo>
                  <a:cubicBezTo>
                    <a:pt x="24" y="10"/>
                    <a:pt x="21" y="11"/>
                    <a:pt x="20" y="14"/>
                  </a:cubicBezTo>
                  <a:cubicBezTo>
                    <a:pt x="20" y="14"/>
                    <a:pt x="20" y="14"/>
                    <a:pt x="20" y="14"/>
                  </a:cubicBezTo>
                  <a:cubicBezTo>
                    <a:pt x="20" y="14"/>
                    <a:pt x="20" y="14"/>
                    <a:pt x="21" y="14"/>
                  </a:cubicBezTo>
                  <a:cubicBezTo>
                    <a:pt x="21" y="15"/>
                    <a:pt x="21" y="16"/>
                    <a:pt x="21" y="16"/>
                  </a:cubicBezTo>
                  <a:cubicBezTo>
                    <a:pt x="21" y="17"/>
                    <a:pt x="21" y="18"/>
                    <a:pt x="21" y="18"/>
                  </a:cubicBezTo>
                  <a:cubicBezTo>
                    <a:pt x="21" y="19"/>
                    <a:pt x="20" y="20"/>
                    <a:pt x="20" y="21"/>
                  </a:cubicBezTo>
                  <a:cubicBezTo>
                    <a:pt x="18" y="22"/>
                    <a:pt x="17" y="23"/>
                    <a:pt x="16" y="24"/>
                  </a:cubicBezTo>
                  <a:cubicBezTo>
                    <a:pt x="13" y="25"/>
                    <a:pt x="10" y="26"/>
                    <a:pt x="7" y="26"/>
                  </a:cubicBezTo>
                  <a:cubicBezTo>
                    <a:pt x="5" y="27"/>
                    <a:pt x="2" y="27"/>
                    <a:pt x="0" y="26"/>
                  </a:cubicBezTo>
                  <a:cubicBezTo>
                    <a:pt x="1" y="27"/>
                    <a:pt x="2" y="29"/>
                    <a:pt x="2" y="30"/>
                  </a:cubicBezTo>
                  <a:cubicBezTo>
                    <a:pt x="2" y="30"/>
                    <a:pt x="2" y="30"/>
                    <a:pt x="2" y="30"/>
                  </a:cubicBezTo>
                  <a:cubicBezTo>
                    <a:pt x="2" y="30"/>
                    <a:pt x="2" y="30"/>
                    <a:pt x="2" y="30"/>
                  </a:cubicBezTo>
                  <a:cubicBezTo>
                    <a:pt x="2" y="30"/>
                    <a:pt x="2" y="30"/>
                    <a:pt x="2" y="30"/>
                  </a:cubicBezTo>
                  <a:cubicBezTo>
                    <a:pt x="6" y="32"/>
                    <a:pt x="9" y="33"/>
                    <a:pt x="12" y="33"/>
                  </a:cubicBezTo>
                  <a:cubicBezTo>
                    <a:pt x="13" y="33"/>
                    <a:pt x="14" y="33"/>
                    <a:pt x="15" y="33"/>
                  </a:cubicBezTo>
                  <a:cubicBezTo>
                    <a:pt x="16" y="32"/>
                    <a:pt x="17" y="32"/>
                    <a:pt x="17" y="32"/>
                  </a:cubicBezTo>
                  <a:cubicBezTo>
                    <a:pt x="19" y="31"/>
                    <a:pt x="21" y="30"/>
                    <a:pt x="22" y="29"/>
                  </a:cubicBezTo>
                  <a:cubicBezTo>
                    <a:pt x="25" y="27"/>
                    <a:pt x="27" y="25"/>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2">
              <a:extLst>
                <a:ext uri="{FF2B5EF4-FFF2-40B4-BE49-F238E27FC236}">
                  <a16:creationId xmlns:a16="http://schemas.microsoft.com/office/drawing/2014/main" id="{46399D17-3DDD-406E-87CD-FFDB49FC324F}"/>
                </a:ext>
              </a:extLst>
            </p:cNvPr>
            <p:cNvSpPr/>
            <p:nvPr/>
          </p:nvSpPr>
          <p:spPr bwMode="auto">
            <a:xfrm>
              <a:off x="3250" y="724"/>
              <a:ext cx="26" cy="14"/>
            </a:xfrm>
            <a:custGeom>
              <a:avLst/>
              <a:gdLst>
                <a:gd name="T0" fmla="*/ 7 w 11"/>
                <a:gd name="T1" fmla="*/ 2 h 6"/>
                <a:gd name="T2" fmla="*/ 1 w 11"/>
                <a:gd name="T3" fmla="*/ 0 h 6"/>
                <a:gd name="T4" fmla="*/ 0 w 11"/>
                <a:gd name="T5" fmla="*/ 4 h 6"/>
                <a:gd name="T6" fmla="*/ 3 w 11"/>
                <a:gd name="T7" fmla="*/ 5 h 6"/>
                <a:gd name="T8" fmla="*/ 5 w 11"/>
                <a:gd name="T9" fmla="*/ 6 h 6"/>
                <a:gd name="T10" fmla="*/ 5 w 11"/>
                <a:gd name="T11" fmla="*/ 6 h 6"/>
                <a:gd name="T12" fmla="*/ 8 w 11"/>
                <a:gd name="T13" fmla="*/ 4 h 6"/>
                <a:gd name="T14" fmla="*/ 11 w 11"/>
                <a:gd name="T15" fmla="*/ 2 h 6"/>
                <a:gd name="T16" fmla="*/ 10 w 11"/>
                <a:gd name="T17" fmla="*/ 2 h 6"/>
                <a:gd name="T18" fmla="*/ 7 w 11"/>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2"/>
                  </a:moveTo>
                  <a:cubicBezTo>
                    <a:pt x="5" y="2"/>
                    <a:pt x="3" y="1"/>
                    <a:pt x="1" y="0"/>
                  </a:cubicBezTo>
                  <a:cubicBezTo>
                    <a:pt x="1" y="1"/>
                    <a:pt x="1" y="3"/>
                    <a:pt x="0" y="4"/>
                  </a:cubicBezTo>
                  <a:cubicBezTo>
                    <a:pt x="1" y="4"/>
                    <a:pt x="2" y="4"/>
                    <a:pt x="3" y="5"/>
                  </a:cubicBezTo>
                  <a:cubicBezTo>
                    <a:pt x="3" y="5"/>
                    <a:pt x="4" y="5"/>
                    <a:pt x="5" y="6"/>
                  </a:cubicBezTo>
                  <a:cubicBezTo>
                    <a:pt x="5" y="6"/>
                    <a:pt x="5" y="6"/>
                    <a:pt x="5" y="6"/>
                  </a:cubicBezTo>
                  <a:cubicBezTo>
                    <a:pt x="6" y="5"/>
                    <a:pt x="7" y="4"/>
                    <a:pt x="8" y="4"/>
                  </a:cubicBezTo>
                  <a:cubicBezTo>
                    <a:pt x="9" y="3"/>
                    <a:pt x="10" y="2"/>
                    <a:pt x="11" y="2"/>
                  </a:cubicBezTo>
                  <a:cubicBezTo>
                    <a:pt x="11" y="2"/>
                    <a:pt x="10" y="2"/>
                    <a:pt x="10" y="2"/>
                  </a:cubicBezTo>
                  <a:cubicBezTo>
                    <a:pt x="9" y="2"/>
                    <a:pt x="8"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3">
              <a:extLst>
                <a:ext uri="{FF2B5EF4-FFF2-40B4-BE49-F238E27FC236}">
                  <a16:creationId xmlns:a16="http://schemas.microsoft.com/office/drawing/2014/main" id="{7B57C440-5629-4151-BF72-B22AFC0EF0F7}"/>
                </a:ext>
              </a:extLst>
            </p:cNvPr>
            <p:cNvSpPr>
              <a:spLocks noEditPoints="1"/>
            </p:cNvSpPr>
            <p:nvPr/>
          </p:nvSpPr>
          <p:spPr bwMode="auto">
            <a:xfrm>
              <a:off x="3216" y="588"/>
              <a:ext cx="106" cy="136"/>
            </a:xfrm>
            <a:custGeom>
              <a:avLst/>
              <a:gdLst>
                <a:gd name="T0" fmla="*/ 9 w 44"/>
                <a:gd name="T1" fmla="*/ 18 h 56"/>
                <a:gd name="T2" fmla="*/ 9 w 44"/>
                <a:gd name="T3" fmla="*/ 23 h 56"/>
                <a:gd name="T4" fmla="*/ 3 w 44"/>
                <a:gd name="T5" fmla="*/ 31 h 56"/>
                <a:gd name="T6" fmla="*/ 2 w 44"/>
                <a:gd name="T7" fmla="*/ 39 h 56"/>
                <a:gd name="T8" fmla="*/ 6 w 44"/>
                <a:gd name="T9" fmla="*/ 45 h 56"/>
                <a:gd name="T10" fmla="*/ 13 w 44"/>
                <a:gd name="T11" fmla="*/ 51 h 56"/>
                <a:gd name="T12" fmla="*/ 21 w 44"/>
                <a:gd name="T13" fmla="*/ 56 h 56"/>
                <a:gd name="T14" fmla="*/ 27 w 44"/>
                <a:gd name="T15" fmla="*/ 51 h 56"/>
                <a:gd name="T16" fmla="*/ 28 w 44"/>
                <a:gd name="T17" fmla="*/ 38 h 56"/>
                <a:gd name="T18" fmla="*/ 21 w 44"/>
                <a:gd name="T19" fmla="*/ 37 h 56"/>
                <a:gd name="T20" fmla="*/ 10 w 44"/>
                <a:gd name="T21" fmla="*/ 37 h 56"/>
                <a:gd name="T22" fmla="*/ 7 w 44"/>
                <a:gd name="T23" fmla="*/ 38 h 56"/>
                <a:gd name="T24" fmla="*/ 10 w 44"/>
                <a:gd name="T25" fmla="*/ 37 h 56"/>
                <a:gd name="T26" fmla="*/ 20 w 44"/>
                <a:gd name="T27" fmla="*/ 35 h 56"/>
                <a:gd name="T28" fmla="*/ 29 w 44"/>
                <a:gd name="T29" fmla="*/ 34 h 56"/>
                <a:gd name="T30" fmla="*/ 31 w 44"/>
                <a:gd name="T31" fmla="*/ 30 h 56"/>
                <a:gd name="T32" fmla="*/ 28 w 44"/>
                <a:gd name="T33" fmla="*/ 20 h 56"/>
                <a:gd name="T34" fmla="*/ 18 w 44"/>
                <a:gd name="T35" fmla="*/ 17 h 56"/>
                <a:gd name="T36" fmla="*/ 11 w 44"/>
                <a:gd name="T37" fmla="*/ 16 h 56"/>
                <a:gd name="T38" fmla="*/ 29 w 44"/>
                <a:gd name="T39" fmla="*/ 19 h 56"/>
                <a:gd name="T40" fmla="*/ 31 w 44"/>
                <a:gd name="T41" fmla="*/ 21 h 56"/>
                <a:gd name="T42" fmla="*/ 44 w 44"/>
                <a:gd name="T43" fmla="*/ 21 h 56"/>
                <a:gd name="T44" fmla="*/ 44 w 44"/>
                <a:gd name="T45" fmla="*/ 18 h 56"/>
                <a:gd name="T46" fmla="*/ 38 w 44"/>
                <a:gd name="T47" fmla="*/ 13 h 56"/>
                <a:gd name="T48" fmla="*/ 38 w 44"/>
                <a:gd name="T49" fmla="*/ 13 h 56"/>
                <a:gd name="T50" fmla="*/ 34 w 44"/>
                <a:gd name="T51" fmla="*/ 14 h 56"/>
                <a:gd name="T52" fmla="*/ 34 w 44"/>
                <a:gd name="T53" fmla="*/ 14 h 56"/>
                <a:gd name="T54" fmla="*/ 20 w 44"/>
                <a:gd name="T55" fmla="*/ 12 h 56"/>
                <a:gd name="T56" fmla="*/ 14 w 44"/>
                <a:gd name="T57" fmla="*/ 14 h 56"/>
                <a:gd name="T58" fmla="*/ 21 w 44"/>
                <a:gd name="T59" fmla="*/ 10 h 56"/>
                <a:gd name="T60" fmla="*/ 14 w 44"/>
                <a:gd name="T61" fmla="*/ 3 h 56"/>
                <a:gd name="T62" fmla="*/ 7 w 44"/>
                <a:gd name="T63" fmla="*/ 8 h 56"/>
                <a:gd name="T64" fmla="*/ 14 w 44"/>
                <a:gd name="T65" fmla="*/ 45 h 56"/>
                <a:gd name="T66" fmla="*/ 16 w 44"/>
                <a:gd name="T67" fmla="*/ 42 h 56"/>
                <a:gd name="T68" fmla="*/ 15 w 44"/>
                <a:gd name="T69" fmla="*/ 44 h 56"/>
                <a:gd name="T70" fmla="*/ 18 w 44"/>
                <a:gd name="T71" fmla="*/ 45 h 56"/>
                <a:gd name="T72" fmla="*/ 21 w 44"/>
                <a:gd name="T73" fmla="*/ 44 h 56"/>
                <a:gd name="T74" fmla="*/ 22 w 44"/>
                <a:gd name="T75" fmla="*/ 40 h 56"/>
                <a:gd name="T76" fmla="*/ 20 w 44"/>
                <a:gd name="T77" fmla="*/ 46 h 56"/>
                <a:gd name="T78" fmla="*/ 16 w 44"/>
                <a:gd name="T79" fmla="*/ 46 h 56"/>
                <a:gd name="T80" fmla="*/ 14 w 44"/>
                <a:gd name="T8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6">
                  <a:moveTo>
                    <a:pt x="8" y="13"/>
                  </a:moveTo>
                  <a:cubicBezTo>
                    <a:pt x="8" y="15"/>
                    <a:pt x="8" y="16"/>
                    <a:pt x="9" y="18"/>
                  </a:cubicBezTo>
                  <a:cubicBezTo>
                    <a:pt x="9" y="20"/>
                    <a:pt x="9" y="20"/>
                    <a:pt x="9" y="20"/>
                  </a:cubicBezTo>
                  <a:cubicBezTo>
                    <a:pt x="9" y="21"/>
                    <a:pt x="9" y="22"/>
                    <a:pt x="9" y="23"/>
                  </a:cubicBezTo>
                  <a:cubicBezTo>
                    <a:pt x="9" y="25"/>
                    <a:pt x="9" y="27"/>
                    <a:pt x="7" y="28"/>
                  </a:cubicBezTo>
                  <a:cubicBezTo>
                    <a:pt x="6" y="30"/>
                    <a:pt x="4" y="31"/>
                    <a:pt x="3" y="31"/>
                  </a:cubicBezTo>
                  <a:cubicBezTo>
                    <a:pt x="2" y="32"/>
                    <a:pt x="1" y="32"/>
                    <a:pt x="0" y="32"/>
                  </a:cubicBezTo>
                  <a:cubicBezTo>
                    <a:pt x="0" y="34"/>
                    <a:pt x="1" y="36"/>
                    <a:pt x="2" y="39"/>
                  </a:cubicBezTo>
                  <a:cubicBezTo>
                    <a:pt x="2" y="41"/>
                    <a:pt x="3" y="43"/>
                    <a:pt x="4" y="45"/>
                  </a:cubicBezTo>
                  <a:cubicBezTo>
                    <a:pt x="5" y="45"/>
                    <a:pt x="5" y="45"/>
                    <a:pt x="6" y="45"/>
                  </a:cubicBezTo>
                  <a:cubicBezTo>
                    <a:pt x="7" y="46"/>
                    <a:pt x="9" y="46"/>
                    <a:pt x="10" y="47"/>
                  </a:cubicBezTo>
                  <a:cubicBezTo>
                    <a:pt x="11" y="48"/>
                    <a:pt x="12" y="49"/>
                    <a:pt x="13" y="51"/>
                  </a:cubicBezTo>
                  <a:cubicBezTo>
                    <a:pt x="14" y="52"/>
                    <a:pt x="15" y="54"/>
                    <a:pt x="15" y="55"/>
                  </a:cubicBezTo>
                  <a:cubicBezTo>
                    <a:pt x="17" y="56"/>
                    <a:pt x="19" y="56"/>
                    <a:pt x="21" y="56"/>
                  </a:cubicBezTo>
                  <a:cubicBezTo>
                    <a:pt x="23" y="56"/>
                    <a:pt x="24" y="56"/>
                    <a:pt x="26" y="55"/>
                  </a:cubicBezTo>
                  <a:cubicBezTo>
                    <a:pt x="27" y="54"/>
                    <a:pt x="27" y="53"/>
                    <a:pt x="27" y="51"/>
                  </a:cubicBezTo>
                  <a:cubicBezTo>
                    <a:pt x="28" y="48"/>
                    <a:pt x="28" y="45"/>
                    <a:pt x="28" y="42"/>
                  </a:cubicBezTo>
                  <a:cubicBezTo>
                    <a:pt x="28" y="41"/>
                    <a:pt x="28" y="40"/>
                    <a:pt x="28" y="38"/>
                  </a:cubicBezTo>
                  <a:cubicBezTo>
                    <a:pt x="27" y="38"/>
                    <a:pt x="27" y="37"/>
                    <a:pt x="27" y="36"/>
                  </a:cubicBezTo>
                  <a:cubicBezTo>
                    <a:pt x="25" y="37"/>
                    <a:pt x="23" y="37"/>
                    <a:pt x="21" y="37"/>
                  </a:cubicBezTo>
                  <a:cubicBezTo>
                    <a:pt x="18" y="37"/>
                    <a:pt x="16" y="37"/>
                    <a:pt x="14" y="37"/>
                  </a:cubicBezTo>
                  <a:cubicBezTo>
                    <a:pt x="13" y="37"/>
                    <a:pt x="11" y="37"/>
                    <a:pt x="10" y="37"/>
                  </a:cubicBezTo>
                  <a:cubicBezTo>
                    <a:pt x="10" y="37"/>
                    <a:pt x="9" y="38"/>
                    <a:pt x="9" y="38"/>
                  </a:cubicBezTo>
                  <a:cubicBezTo>
                    <a:pt x="8" y="38"/>
                    <a:pt x="8" y="38"/>
                    <a:pt x="7" y="38"/>
                  </a:cubicBezTo>
                  <a:cubicBezTo>
                    <a:pt x="7" y="38"/>
                    <a:pt x="7" y="38"/>
                    <a:pt x="7" y="38"/>
                  </a:cubicBezTo>
                  <a:cubicBezTo>
                    <a:pt x="8" y="37"/>
                    <a:pt x="9" y="37"/>
                    <a:pt x="10" y="37"/>
                  </a:cubicBezTo>
                  <a:cubicBezTo>
                    <a:pt x="11" y="36"/>
                    <a:pt x="12" y="36"/>
                    <a:pt x="14" y="36"/>
                  </a:cubicBezTo>
                  <a:cubicBezTo>
                    <a:pt x="16" y="35"/>
                    <a:pt x="18" y="35"/>
                    <a:pt x="20" y="35"/>
                  </a:cubicBezTo>
                  <a:cubicBezTo>
                    <a:pt x="27" y="34"/>
                    <a:pt x="27" y="34"/>
                    <a:pt x="27" y="34"/>
                  </a:cubicBezTo>
                  <a:cubicBezTo>
                    <a:pt x="28" y="34"/>
                    <a:pt x="29" y="34"/>
                    <a:pt x="29" y="34"/>
                  </a:cubicBezTo>
                  <a:cubicBezTo>
                    <a:pt x="30" y="34"/>
                    <a:pt x="30" y="33"/>
                    <a:pt x="30" y="33"/>
                  </a:cubicBezTo>
                  <a:cubicBezTo>
                    <a:pt x="31" y="32"/>
                    <a:pt x="31" y="31"/>
                    <a:pt x="31" y="30"/>
                  </a:cubicBezTo>
                  <a:cubicBezTo>
                    <a:pt x="31" y="27"/>
                    <a:pt x="31" y="25"/>
                    <a:pt x="30" y="23"/>
                  </a:cubicBezTo>
                  <a:cubicBezTo>
                    <a:pt x="29" y="22"/>
                    <a:pt x="29" y="21"/>
                    <a:pt x="28" y="20"/>
                  </a:cubicBezTo>
                  <a:cubicBezTo>
                    <a:pt x="27" y="20"/>
                    <a:pt x="26" y="19"/>
                    <a:pt x="25" y="19"/>
                  </a:cubicBezTo>
                  <a:cubicBezTo>
                    <a:pt x="23" y="18"/>
                    <a:pt x="21" y="17"/>
                    <a:pt x="18" y="17"/>
                  </a:cubicBezTo>
                  <a:cubicBezTo>
                    <a:pt x="16" y="17"/>
                    <a:pt x="14" y="16"/>
                    <a:pt x="11" y="16"/>
                  </a:cubicBezTo>
                  <a:cubicBezTo>
                    <a:pt x="11" y="16"/>
                    <a:pt x="11" y="16"/>
                    <a:pt x="11" y="16"/>
                  </a:cubicBezTo>
                  <a:cubicBezTo>
                    <a:pt x="16" y="16"/>
                    <a:pt x="21" y="15"/>
                    <a:pt x="26" y="17"/>
                  </a:cubicBezTo>
                  <a:cubicBezTo>
                    <a:pt x="27" y="17"/>
                    <a:pt x="28" y="18"/>
                    <a:pt x="29" y="19"/>
                  </a:cubicBezTo>
                  <a:cubicBezTo>
                    <a:pt x="30" y="19"/>
                    <a:pt x="31" y="20"/>
                    <a:pt x="31" y="21"/>
                  </a:cubicBezTo>
                  <a:cubicBezTo>
                    <a:pt x="31" y="21"/>
                    <a:pt x="31" y="21"/>
                    <a:pt x="31" y="21"/>
                  </a:cubicBezTo>
                  <a:cubicBezTo>
                    <a:pt x="34" y="22"/>
                    <a:pt x="37" y="23"/>
                    <a:pt x="40" y="23"/>
                  </a:cubicBezTo>
                  <a:cubicBezTo>
                    <a:pt x="41" y="22"/>
                    <a:pt x="43" y="22"/>
                    <a:pt x="44" y="21"/>
                  </a:cubicBezTo>
                  <a:cubicBezTo>
                    <a:pt x="44" y="20"/>
                    <a:pt x="44" y="20"/>
                    <a:pt x="44" y="20"/>
                  </a:cubicBezTo>
                  <a:cubicBezTo>
                    <a:pt x="44" y="19"/>
                    <a:pt x="44" y="19"/>
                    <a:pt x="44" y="18"/>
                  </a:cubicBezTo>
                  <a:cubicBezTo>
                    <a:pt x="42" y="17"/>
                    <a:pt x="42" y="17"/>
                    <a:pt x="42" y="17"/>
                  </a:cubicBezTo>
                  <a:cubicBezTo>
                    <a:pt x="41" y="15"/>
                    <a:pt x="40" y="14"/>
                    <a:pt x="38" y="13"/>
                  </a:cubicBezTo>
                  <a:cubicBezTo>
                    <a:pt x="38" y="12"/>
                    <a:pt x="38" y="12"/>
                    <a:pt x="38" y="12"/>
                  </a:cubicBezTo>
                  <a:cubicBezTo>
                    <a:pt x="38" y="13"/>
                    <a:pt x="38" y="13"/>
                    <a:pt x="38" y="13"/>
                  </a:cubicBezTo>
                  <a:cubicBezTo>
                    <a:pt x="37" y="13"/>
                    <a:pt x="36" y="14"/>
                    <a:pt x="35" y="14"/>
                  </a:cubicBezTo>
                  <a:cubicBezTo>
                    <a:pt x="34" y="14"/>
                    <a:pt x="34" y="14"/>
                    <a:pt x="34" y="14"/>
                  </a:cubicBezTo>
                  <a:cubicBezTo>
                    <a:pt x="34" y="14"/>
                    <a:pt x="34" y="14"/>
                    <a:pt x="34" y="14"/>
                  </a:cubicBezTo>
                  <a:cubicBezTo>
                    <a:pt x="34" y="14"/>
                    <a:pt x="34" y="14"/>
                    <a:pt x="34" y="14"/>
                  </a:cubicBezTo>
                  <a:cubicBezTo>
                    <a:pt x="32" y="13"/>
                    <a:pt x="30" y="13"/>
                    <a:pt x="27" y="12"/>
                  </a:cubicBezTo>
                  <a:cubicBezTo>
                    <a:pt x="25" y="12"/>
                    <a:pt x="23" y="12"/>
                    <a:pt x="20" y="12"/>
                  </a:cubicBezTo>
                  <a:cubicBezTo>
                    <a:pt x="18" y="12"/>
                    <a:pt x="16" y="13"/>
                    <a:pt x="14" y="14"/>
                  </a:cubicBezTo>
                  <a:cubicBezTo>
                    <a:pt x="14" y="14"/>
                    <a:pt x="14" y="14"/>
                    <a:pt x="14" y="14"/>
                  </a:cubicBezTo>
                  <a:cubicBezTo>
                    <a:pt x="15" y="12"/>
                    <a:pt x="18" y="11"/>
                    <a:pt x="20" y="10"/>
                  </a:cubicBezTo>
                  <a:cubicBezTo>
                    <a:pt x="21" y="10"/>
                    <a:pt x="21" y="10"/>
                    <a:pt x="21" y="10"/>
                  </a:cubicBezTo>
                  <a:cubicBezTo>
                    <a:pt x="21" y="9"/>
                    <a:pt x="20" y="8"/>
                    <a:pt x="19" y="7"/>
                  </a:cubicBezTo>
                  <a:cubicBezTo>
                    <a:pt x="18" y="5"/>
                    <a:pt x="16" y="4"/>
                    <a:pt x="14" y="3"/>
                  </a:cubicBezTo>
                  <a:cubicBezTo>
                    <a:pt x="12" y="2"/>
                    <a:pt x="9" y="1"/>
                    <a:pt x="6" y="0"/>
                  </a:cubicBezTo>
                  <a:cubicBezTo>
                    <a:pt x="6" y="3"/>
                    <a:pt x="7" y="6"/>
                    <a:pt x="7" y="8"/>
                  </a:cubicBezTo>
                  <a:lnTo>
                    <a:pt x="8" y="13"/>
                  </a:lnTo>
                  <a:close/>
                  <a:moveTo>
                    <a:pt x="14" y="45"/>
                  </a:moveTo>
                  <a:cubicBezTo>
                    <a:pt x="14" y="44"/>
                    <a:pt x="14" y="44"/>
                    <a:pt x="15" y="44"/>
                  </a:cubicBezTo>
                  <a:cubicBezTo>
                    <a:pt x="15" y="43"/>
                    <a:pt x="16" y="43"/>
                    <a:pt x="16" y="42"/>
                  </a:cubicBezTo>
                  <a:cubicBezTo>
                    <a:pt x="16" y="43"/>
                    <a:pt x="16" y="43"/>
                    <a:pt x="16" y="43"/>
                  </a:cubicBezTo>
                  <a:cubicBezTo>
                    <a:pt x="16" y="43"/>
                    <a:pt x="15" y="44"/>
                    <a:pt x="15" y="44"/>
                  </a:cubicBezTo>
                  <a:cubicBezTo>
                    <a:pt x="15" y="44"/>
                    <a:pt x="15" y="45"/>
                    <a:pt x="15" y="45"/>
                  </a:cubicBezTo>
                  <a:cubicBezTo>
                    <a:pt x="16" y="45"/>
                    <a:pt x="17" y="45"/>
                    <a:pt x="18" y="45"/>
                  </a:cubicBezTo>
                  <a:cubicBezTo>
                    <a:pt x="19" y="45"/>
                    <a:pt x="20" y="45"/>
                    <a:pt x="20" y="44"/>
                  </a:cubicBezTo>
                  <a:cubicBezTo>
                    <a:pt x="20" y="44"/>
                    <a:pt x="20" y="44"/>
                    <a:pt x="21" y="44"/>
                  </a:cubicBezTo>
                  <a:cubicBezTo>
                    <a:pt x="21" y="43"/>
                    <a:pt x="22" y="41"/>
                    <a:pt x="22" y="40"/>
                  </a:cubicBezTo>
                  <a:cubicBezTo>
                    <a:pt x="22" y="40"/>
                    <a:pt x="22" y="40"/>
                    <a:pt x="22" y="40"/>
                  </a:cubicBezTo>
                  <a:cubicBezTo>
                    <a:pt x="22" y="41"/>
                    <a:pt x="22" y="43"/>
                    <a:pt x="22" y="44"/>
                  </a:cubicBezTo>
                  <a:cubicBezTo>
                    <a:pt x="22" y="45"/>
                    <a:pt x="21" y="45"/>
                    <a:pt x="20" y="46"/>
                  </a:cubicBezTo>
                  <a:cubicBezTo>
                    <a:pt x="20" y="46"/>
                    <a:pt x="19" y="46"/>
                    <a:pt x="18" y="46"/>
                  </a:cubicBezTo>
                  <a:cubicBezTo>
                    <a:pt x="18" y="46"/>
                    <a:pt x="17" y="46"/>
                    <a:pt x="16" y="46"/>
                  </a:cubicBezTo>
                  <a:cubicBezTo>
                    <a:pt x="15" y="46"/>
                    <a:pt x="15" y="46"/>
                    <a:pt x="14" y="46"/>
                  </a:cubicBezTo>
                  <a:cubicBezTo>
                    <a:pt x="14" y="46"/>
                    <a:pt x="14" y="45"/>
                    <a:pt x="14"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24">
              <a:extLst>
                <a:ext uri="{FF2B5EF4-FFF2-40B4-BE49-F238E27FC236}">
                  <a16:creationId xmlns:a16="http://schemas.microsoft.com/office/drawing/2014/main" id="{B1482E1B-52D5-409A-88D7-CED032397063}"/>
                </a:ext>
              </a:extLst>
            </p:cNvPr>
            <p:cNvSpPr/>
            <p:nvPr/>
          </p:nvSpPr>
          <p:spPr bwMode="auto">
            <a:xfrm>
              <a:off x="3284" y="675"/>
              <a:ext cx="2" cy="5"/>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25">
              <a:extLst>
                <a:ext uri="{FF2B5EF4-FFF2-40B4-BE49-F238E27FC236}">
                  <a16:creationId xmlns:a16="http://schemas.microsoft.com/office/drawing/2014/main" id="{1D433193-AB88-4D80-B995-2DB2C39DE8D4}"/>
                </a:ext>
              </a:extLst>
            </p:cNvPr>
            <p:cNvSpPr/>
            <p:nvPr/>
          </p:nvSpPr>
          <p:spPr bwMode="auto">
            <a:xfrm flipH="1">
              <a:off x="3252" y="6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6">
              <a:extLst>
                <a:ext uri="{FF2B5EF4-FFF2-40B4-BE49-F238E27FC236}">
                  <a16:creationId xmlns:a16="http://schemas.microsoft.com/office/drawing/2014/main" id="{092F8389-951D-4249-A54E-A6A839EDA72B}"/>
                </a:ext>
              </a:extLst>
            </p:cNvPr>
            <p:cNvSpPr/>
            <p:nvPr/>
          </p:nvSpPr>
          <p:spPr bwMode="auto">
            <a:xfrm>
              <a:off x="3279" y="576"/>
              <a:ext cx="29" cy="41"/>
            </a:xfrm>
            <a:custGeom>
              <a:avLst/>
              <a:gdLst>
                <a:gd name="T0" fmla="*/ 9 w 12"/>
                <a:gd name="T1" fmla="*/ 17 h 17"/>
                <a:gd name="T2" fmla="*/ 11 w 12"/>
                <a:gd name="T3" fmla="*/ 17 h 17"/>
                <a:gd name="T4" fmla="*/ 12 w 12"/>
                <a:gd name="T5" fmla="*/ 17 h 17"/>
                <a:gd name="T6" fmla="*/ 12 w 12"/>
                <a:gd name="T7" fmla="*/ 16 h 17"/>
                <a:gd name="T8" fmla="*/ 10 w 12"/>
                <a:gd name="T9" fmla="*/ 8 h 17"/>
                <a:gd name="T10" fmla="*/ 6 w 12"/>
                <a:gd name="T11" fmla="*/ 3 h 17"/>
                <a:gd name="T12" fmla="*/ 1 w 12"/>
                <a:gd name="T13" fmla="*/ 0 h 17"/>
                <a:gd name="T14" fmla="*/ 0 w 12"/>
                <a:gd name="T15" fmla="*/ 3 h 17"/>
                <a:gd name="T16" fmla="*/ 1 w 12"/>
                <a:gd name="T17" fmla="*/ 8 h 17"/>
                <a:gd name="T18" fmla="*/ 6 w 12"/>
                <a:gd name="T19" fmla="*/ 12 h 17"/>
                <a:gd name="T20" fmla="*/ 8 w 12"/>
                <a:gd name="T21" fmla="*/ 15 h 17"/>
                <a:gd name="T22" fmla="*/ 9 w 1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9" y="17"/>
                  </a:moveTo>
                  <a:cubicBezTo>
                    <a:pt x="10" y="17"/>
                    <a:pt x="11" y="17"/>
                    <a:pt x="11" y="17"/>
                  </a:cubicBezTo>
                  <a:cubicBezTo>
                    <a:pt x="11" y="17"/>
                    <a:pt x="12" y="17"/>
                    <a:pt x="12" y="17"/>
                  </a:cubicBezTo>
                  <a:cubicBezTo>
                    <a:pt x="12" y="16"/>
                    <a:pt x="12" y="16"/>
                    <a:pt x="12" y="16"/>
                  </a:cubicBezTo>
                  <a:cubicBezTo>
                    <a:pt x="12" y="13"/>
                    <a:pt x="11" y="11"/>
                    <a:pt x="10" y="8"/>
                  </a:cubicBezTo>
                  <a:cubicBezTo>
                    <a:pt x="9" y="6"/>
                    <a:pt x="8" y="5"/>
                    <a:pt x="6" y="3"/>
                  </a:cubicBezTo>
                  <a:cubicBezTo>
                    <a:pt x="4" y="2"/>
                    <a:pt x="2" y="1"/>
                    <a:pt x="1" y="0"/>
                  </a:cubicBezTo>
                  <a:cubicBezTo>
                    <a:pt x="0" y="1"/>
                    <a:pt x="0" y="2"/>
                    <a:pt x="0" y="3"/>
                  </a:cubicBezTo>
                  <a:cubicBezTo>
                    <a:pt x="0" y="5"/>
                    <a:pt x="0" y="6"/>
                    <a:pt x="1" y="8"/>
                  </a:cubicBezTo>
                  <a:cubicBezTo>
                    <a:pt x="3" y="9"/>
                    <a:pt x="5" y="11"/>
                    <a:pt x="6" y="12"/>
                  </a:cubicBezTo>
                  <a:cubicBezTo>
                    <a:pt x="7" y="13"/>
                    <a:pt x="8" y="14"/>
                    <a:pt x="8" y="15"/>
                  </a:cubicBezTo>
                  <a:cubicBezTo>
                    <a:pt x="9" y="16"/>
                    <a:pt x="9"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7">
              <a:extLst>
                <a:ext uri="{FF2B5EF4-FFF2-40B4-BE49-F238E27FC236}">
                  <a16:creationId xmlns:a16="http://schemas.microsoft.com/office/drawing/2014/main" id="{B766A61C-B84A-4596-9754-AA264BAF9861}"/>
                </a:ext>
              </a:extLst>
            </p:cNvPr>
            <p:cNvSpPr/>
            <p:nvPr/>
          </p:nvSpPr>
          <p:spPr bwMode="auto">
            <a:xfrm>
              <a:off x="3137" y="552"/>
              <a:ext cx="125" cy="215"/>
            </a:xfrm>
            <a:custGeom>
              <a:avLst/>
              <a:gdLst>
                <a:gd name="T0" fmla="*/ 51 w 52"/>
                <a:gd name="T1" fmla="*/ 83 h 89"/>
                <a:gd name="T2" fmla="*/ 52 w 52"/>
                <a:gd name="T3" fmla="*/ 79 h 89"/>
                <a:gd name="T4" fmla="*/ 46 w 52"/>
                <a:gd name="T5" fmla="*/ 76 h 89"/>
                <a:gd name="T6" fmla="*/ 38 w 52"/>
                <a:gd name="T7" fmla="*/ 80 h 89"/>
                <a:gd name="T8" fmla="*/ 46 w 52"/>
                <a:gd name="T9" fmla="*/ 71 h 89"/>
                <a:gd name="T10" fmla="*/ 38 w 52"/>
                <a:gd name="T11" fmla="*/ 62 h 89"/>
                <a:gd name="T12" fmla="*/ 30 w 52"/>
                <a:gd name="T13" fmla="*/ 59 h 89"/>
                <a:gd name="T14" fmla="*/ 33 w 52"/>
                <a:gd name="T15" fmla="*/ 54 h 89"/>
                <a:gd name="T16" fmla="*/ 31 w 52"/>
                <a:gd name="T17" fmla="*/ 44 h 89"/>
                <a:gd name="T18" fmla="*/ 30 w 52"/>
                <a:gd name="T19" fmla="*/ 38 h 89"/>
                <a:gd name="T20" fmla="*/ 22 w 52"/>
                <a:gd name="T21" fmla="*/ 35 h 89"/>
                <a:gd name="T22" fmla="*/ 24 w 52"/>
                <a:gd name="T23" fmla="*/ 31 h 89"/>
                <a:gd name="T24" fmla="*/ 25 w 52"/>
                <a:gd name="T25" fmla="*/ 20 h 89"/>
                <a:gd name="T26" fmla="*/ 25 w 52"/>
                <a:gd name="T27" fmla="*/ 20 h 89"/>
                <a:gd name="T28" fmla="*/ 21 w 52"/>
                <a:gd name="T29" fmla="*/ 17 h 89"/>
                <a:gd name="T30" fmla="*/ 28 w 52"/>
                <a:gd name="T31" fmla="*/ 17 h 89"/>
                <a:gd name="T32" fmla="*/ 25 w 52"/>
                <a:gd name="T33" fmla="*/ 26 h 89"/>
                <a:gd name="T34" fmla="*/ 31 w 52"/>
                <a:gd name="T35" fmla="*/ 37 h 89"/>
                <a:gd name="T36" fmla="*/ 33 w 52"/>
                <a:gd name="T37" fmla="*/ 43 h 89"/>
                <a:gd name="T38" fmla="*/ 33 w 52"/>
                <a:gd name="T39" fmla="*/ 46 h 89"/>
                <a:gd name="T40" fmla="*/ 39 w 52"/>
                <a:gd name="T41" fmla="*/ 42 h 89"/>
                <a:gd name="T42" fmla="*/ 39 w 52"/>
                <a:gd name="T43" fmla="*/ 33 h 89"/>
                <a:gd name="T44" fmla="*/ 36 w 52"/>
                <a:gd name="T45" fmla="*/ 14 h 89"/>
                <a:gd name="T46" fmla="*/ 34 w 52"/>
                <a:gd name="T47" fmla="*/ 12 h 89"/>
                <a:gd name="T48" fmla="*/ 30 w 52"/>
                <a:gd name="T49" fmla="*/ 9 h 89"/>
                <a:gd name="T50" fmla="*/ 21 w 52"/>
                <a:gd name="T51" fmla="*/ 9 h 89"/>
                <a:gd name="T52" fmla="*/ 15 w 52"/>
                <a:gd name="T53" fmla="*/ 12 h 89"/>
                <a:gd name="T54" fmla="*/ 11 w 52"/>
                <a:gd name="T55" fmla="*/ 10 h 89"/>
                <a:gd name="T56" fmla="*/ 9 w 52"/>
                <a:gd name="T57" fmla="*/ 1 h 89"/>
                <a:gd name="T58" fmla="*/ 5 w 52"/>
                <a:gd name="T59" fmla="*/ 1 h 89"/>
                <a:gd name="T60" fmla="*/ 6 w 52"/>
                <a:gd name="T61" fmla="*/ 10 h 89"/>
                <a:gd name="T62" fmla="*/ 3 w 52"/>
                <a:gd name="T63" fmla="*/ 18 h 89"/>
                <a:gd name="T64" fmla="*/ 3 w 52"/>
                <a:gd name="T65" fmla="*/ 19 h 89"/>
                <a:gd name="T66" fmla="*/ 3 w 52"/>
                <a:gd name="T67" fmla="*/ 19 h 89"/>
                <a:gd name="T68" fmla="*/ 5 w 52"/>
                <a:gd name="T69" fmla="*/ 19 h 89"/>
                <a:gd name="T70" fmla="*/ 5 w 52"/>
                <a:gd name="T71" fmla="*/ 20 h 89"/>
                <a:gd name="T72" fmla="*/ 3 w 52"/>
                <a:gd name="T73" fmla="*/ 22 h 89"/>
                <a:gd name="T74" fmla="*/ 1 w 52"/>
                <a:gd name="T75" fmla="*/ 27 h 89"/>
                <a:gd name="T76" fmla="*/ 6 w 52"/>
                <a:gd name="T77" fmla="*/ 29 h 89"/>
                <a:gd name="T78" fmla="*/ 14 w 52"/>
                <a:gd name="T79" fmla="*/ 32 h 89"/>
                <a:gd name="T80" fmla="*/ 14 w 52"/>
                <a:gd name="T81" fmla="*/ 33 h 89"/>
                <a:gd name="T82" fmla="*/ 17 w 52"/>
                <a:gd name="T83" fmla="*/ 39 h 89"/>
                <a:gd name="T84" fmla="*/ 16 w 52"/>
                <a:gd name="T85" fmla="*/ 46 h 89"/>
                <a:gd name="T86" fmla="*/ 17 w 52"/>
                <a:gd name="T87" fmla="*/ 47 h 89"/>
                <a:gd name="T88" fmla="*/ 28 w 52"/>
                <a:gd name="T89" fmla="*/ 58 h 89"/>
                <a:gd name="T90" fmla="*/ 22 w 52"/>
                <a:gd name="T91" fmla="*/ 55 h 89"/>
                <a:gd name="T92" fmla="*/ 20 w 52"/>
                <a:gd name="T93" fmla="*/ 76 h 89"/>
                <a:gd name="T94" fmla="*/ 22 w 52"/>
                <a:gd name="T95" fmla="*/ 78 h 89"/>
                <a:gd name="T96" fmla="*/ 25 w 52"/>
                <a:gd name="T97" fmla="*/ 81 h 89"/>
                <a:gd name="T98" fmla="*/ 32 w 52"/>
                <a:gd name="T99" fmla="*/ 89 h 89"/>
                <a:gd name="T100" fmla="*/ 48 w 52"/>
                <a:gd name="T10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89">
                  <a:moveTo>
                    <a:pt x="48" y="85"/>
                  </a:moveTo>
                  <a:cubicBezTo>
                    <a:pt x="49" y="85"/>
                    <a:pt x="50" y="84"/>
                    <a:pt x="51" y="83"/>
                  </a:cubicBezTo>
                  <a:cubicBezTo>
                    <a:pt x="51" y="83"/>
                    <a:pt x="52" y="82"/>
                    <a:pt x="52" y="81"/>
                  </a:cubicBezTo>
                  <a:cubicBezTo>
                    <a:pt x="52" y="81"/>
                    <a:pt x="52" y="80"/>
                    <a:pt x="52" y="79"/>
                  </a:cubicBezTo>
                  <a:cubicBezTo>
                    <a:pt x="51" y="78"/>
                    <a:pt x="49" y="76"/>
                    <a:pt x="47" y="75"/>
                  </a:cubicBezTo>
                  <a:cubicBezTo>
                    <a:pt x="47" y="75"/>
                    <a:pt x="47" y="76"/>
                    <a:pt x="46" y="76"/>
                  </a:cubicBezTo>
                  <a:cubicBezTo>
                    <a:pt x="44" y="79"/>
                    <a:pt x="41" y="80"/>
                    <a:pt x="38" y="80"/>
                  </a:cubicBezTo>
                  <a:cubicBezTo>
                    <a:pt x="38" y="80"/>
                    <a:pt x="38" y="80"/>
                    <a:pt x="38" y="80"/>
                  </a:cubicBezTo>
                  <a:cubicBezTo>
                    <a:pt x="41" y="79"/>
                    <a:pt x="43" y="77"/>
                    <a:pt x="45" y="75"/>
                  </a:cubicBezTo>
                  <a:cubicBezTo>
                    <a:pt x="46" y="74"/>
                    <a:pt x="46" y="72"/>
                    <a:pt x="46" y="71"/>
                  </a:cubicBezTo>
                  <a:cubicBezTo>
                    <a:pt x="46" y="70"/>
                    <a:pt x="45" y="68"/>
                    <a:pt x="44" y="67"/>
                  </a:cubicBezTo>
                  <a:cubicBezTo>
                    <a:pt x="43" y="65"/>
                    <a:pt x="40" y="63"/>
                    <a:pt x="38" y="62"/>
                  </a:cubicBezTo>
                  <a:cubicBezTo>
                    <a:pt x="35" y="60"/>
                    <a:pt x="33" y="60"/>
                    <a:pt x="30" y="59"/>
                  </a:cubicBezTo>
                  <a:cubicBezTo>
                    <a:pt x="30" y="59"/>
                    <a:pt x="30" y="59"/>
                    <a:pt x="30" y="59"/>
                  </a:cubicBezTo>
                  <a:cubicBezTo>
                    <a:pt x="32" y="59"/>
                    <a:pt x="34" y="59"/>
                    <a:pt x="36" y="59"/>
                  </a:cubicBezTo>
                  <a:cubicBezTo>
                    <a:pt x="35" y="58"/>
                    <a:pt x="34" y="56"/>
                    <a:pt x="33" y="54"/>
                  </a:cubicBezTo>
                  <a:cubicBezTo>
                    <a:pt x="32" y="52"/>
                    <a:pt x="31" y="49"/>
                    <a:pt x="31" y="46"/>
                  </a:cubicBezTo>
                  <a:cubicBezTo>
                    <a:pt x="31" y="46"/>
                    <a:pt x="31" y="45"/>
                    <a:pt x="31" y="44"/>
                  </a:cubicBezTo>
                  <a:cubicBezTo>
                    <a:pt x="31" y="43"/>
                    <a:pt x="31" y="43"/>
                    <a:pt x="31" y="42"/>
                  </a:cubicBezTo>
                  <a:cubicBezTo>
                    <a:pt x="31" y="41"/>
                    <a:pt x="31" y="39"/>
                    <a:pt x="30" y="38"/>
                  </a:cubicBezTo>
                  <a:cubicBezTo>
                    <a:pt x="28" y="36"/>
                    <a:pt x="25" y="35"/>
                    <a:pt x="22" y="35"/>
                  </a:cubicBezTo>
                  <a:cubicBezTo>
                    <a:pt x="22" y="35"/>
                    <a:pt x="22" y="35"/>
                    <a:pt x="22" y="35"/>
                  </a:cubicBezTo>
                  <a:cubicBezTo>
                    <a:pt x="23" y="35"/>
                    <a:pt x="24" y="35"/>
                    <a:pt x="24" y="35"/>
                  </a:cubicBezTo>
                  <a:cubicBezTo>
                    <a:pt x="24" y="33"/>
                    <a:pt x="24" y="32"/>
                    <a:pt x="24" y="31"/>
                  </a:cubicBezTo>
                  <a:cubicBezTo>
                    <a:pt x="24" y="29"/>
                    <a:pt x="24" y="27"/>
                    <a:pt x="24" y="26"/>
                  </a:cubicBezTo>
                  <a:cubicBezTo>
                    <a:pt x="24" y="24"/>
                    <a:pt x="24" y="22"/>
                    <a:pt x="25" y="20"/>
                  </a:cubicBezTo>
                  <a:cubicBezTo>
                    <a:pt x="25" y="20"/>
                    <a:pt x="25" y="20"/>
                    <a:pt x="25" y="20"/>
                  </a:cubicBezTo>
                  <a:cubicBezTo>
                    <a:pt x="25" y="20"/>
                    <a:pt x="25" y="20"/>
                    <a:pt x="25" y="20"/>
                  </a:cubicBezTo>
                  <a:cubicBezTo>
                    <a:pt x="24" y="19"/>
                    <a:pt x="24" y="18"/>
                    <a:pt x="23" y="18"/>
                  </a:cubicBezTo>
                  <a:cubicBezTo>
                    <a:pt x="22" y="17"/>
                    <a:pt x="22" y="17"/>
                    <a:pt x="21" y="17"/>
                  </a:cubicBezTo>
                  <a:cubicBezTo>
                    <a:pt x="22" y="17"/>
                    <a:pt x="24" y="18"/>
                    <a:pt x="25" y="19"/>
                  </a:cubicBezTo>
                  <a:cubicBezTo>
                    <a:pt x="25" y="18"/>
                    <a:pt x="26" y="17"/>
                    <a:pt x="28" y="17"/>
                  </a:cubicBezTo>
                  <a:cubicBezTo>
                    <a:pt x="26" y="17"/>
                    <a:pt x="25" y="19"/>
                    <a:pt x="25" y="21"/>
                  </a:cubicBezTo>
                  <a:cubicBezTo>
                    <a:pt x="25" y="22"/>
                    <a:pt x="25" y="24"/>
                    <a:pt x="25" y="26"/>
                  </a:cubicBezTo>
                  <a:cubicBezTo>
                    <a:pt x="25" y="29"/>
                    <a:pt x="25" y="32"/>
                    <a:pt x="26" y="35"/>
                  </a:cubicBezTo>
                  <a:cubicBezTo>
                    <a:pt x="28" y="35"/>
                    <a:pt x="29" y="36"/>
                    <a:pt x="31" y="37"/>
                  </a:cubicBezTo>
                  <a:cubicBezTo>
                    <a:pt x="32" y="38"/>
                    <a:pt x="33" y="40"/>
                    <a:pt x="33" y="42"/>
                  </a:cubicBezTo>
                  <a:cubicBezTo>
                    <a:pt x="33" y="43"/>
                    <a:pt x="33" y="43"/>
                    <a:pt x="33" y="43"/>
                  </a:cubicBezTo>
                  <a:cubicBezTo>
                    <a:pt x="33" y="44"/>
                    <a:pt x="33" y="44"/>
                    <a:pt x="32" y="44"/>
                  </a:cubicBezTo>
                  <a:cubicBezTo>
                    <a:pt x="32" y="45"/>
                    <a:pt x="32" y="45"/>
                    <a:pt x="33" y="46"/>
                  </a:cubicBezTo>
                  <a:cubicBezTo>
                    <a:pt x="33" y="46"/>
                    <a:pt x="33" y="46"/>
                    <a:pt x="33" y="46"/>
                  </a:cubicBezTo>
                  <a:cubicBezTo>
                    <a:pt x="35" y="46"/>
                    <a:pt x="38" y="44"/>
                    <a:pt x="39" y="42"/>
                  </a:cubicBezTo>
                  <a:cubicBezTo>
                    <a:pt x="40" y="41"/>
                    <a:pt x="40" y="39"/>
                    <a:pt x="40" y="38"/>
                  </a:cubicBezTo>
                  <a:cubicBezTo>
                    <a:pt x="40" y="36"/>
                    <a:pt x="39" y="35"/>
                    <a:pt x="39" y="33"/>
                  </a:cubicBezTo>
                  <a:cubicBezTo>
                    <a:pt x="38" y="27"/>
                    <a:pt x="37" y="21"/>
                    <a:pt x="36" y="14"/>
                  </a:cubicBezTo>
                  <a:cubicBezTo>
                    <a:pt x="36" y="14"/>
                    <a:pt x="36" y="14"/>
                    <a:pt x="36" y="14"/>
                  </a:cubicBezTo>
                  <a:cubicBezTo>
                    <a:pt x="36" y="14"/>
                    <a:pt x="36" y="14"/>
                    <a:pt x="35" y="13"/>
                  </a:cubicBezTo>
                  <a:cubicBezTo>
                    <a:pt x="35" y="13"/>
                    <a:pt x="35" y="13"/>
                    <a:pt x="34" y="12"/>
                  </a:cubicBezTo>
                  <a:cubicBezTo>
                    <a:pt x="34" y="12"/>
                    <a:pt x="33" y="11"/>
                    <a:pt x="32" y="10"/>
                  </a:cubicBezTo>
                  <a:cubicBezTo>
                    <a:pt x="31" y="10"/>
                    <a:pt x="30" y="9"/>
                    <a:pt x="30" y="9"/>
                  </a:cubicBezTo>
                  <a:cubicBezTo>
                    <a:pt x="29" y="8"/>
                    <a:pt x="28" y="8"/>
                    <a:pt x="27" y="8"/>
                  </a:cubicBezTo>
                  <a:cubicBezTo>
                    <a:pt x="25" y="8"/>
                    <a:pt x="23" y="9"/>
                    <a:pt x="21" y="9"/>
                  </a:cubicBezTo>
                  <a:cubicBezTo>
                    <a:pt x="19" y="10"/>
                    <a:pt x="17" y="11"/>
                    <a:pt x="15" y="12"/>
                  </a:cubicBezTo>
                  <a:cubicBezTo>
                    <a:pt x="15" y="12"/>
                    <a:pt x="15" y="12"/>
                    <a:pt x="15" y="12"/>
                  </a:cubicBezTo>
                  <a:cubicBezTo>
                    <a:pt x="15" y="12"/>
                    <a:pt x="15" y="12"/>
                    <a:pt x="15" y="12"/>
                  </a:cubicBezTo>
                  <a:cubicBezTo>
                    <a:pt x="14" y="12"/>
                    <a:pt x="12" y="11"/>
                    <a:pt x="11" y="10"/>
                  </a:cubicBezTo>
                  <a:cubicBezTo>
                    <a:pt x="10" y="9"/>
                    <a:pt x="9" y="8"/>
                    <a:pt x="8" y="6"/>
                  </a:cubicBezTo>
                  <a:cubicBezTo>
                    <a:pt x="8" y="4"/>
                    <a:pt x="8" y="3"/>
                    <a:pt x="9" y="1"/>
                  </a:cubicBezTo>
                  <a:cubicBezTo>
                    <a:pt x="9" y="1"/>
                    <a:pt x="9" y="0"/>
                    <a:pt x="9" y="0"/>
                  </a:cubicBezTo>
                  <a:cubicBezTo>
                    <a:pt x="8" y="0"/>
                    <a:pt x="6" y="0"/>
                    <a:pt x="5" y="1"/>
                  </a:cubicBezTo>
                  <a:cubicBezTo>
                    <a:pt x="6" y="1"/>
                    <a:pt x="6" y="2"/>
                    <a:pt x="6" y="4"/>
                  </a:cubicBezTo>
                  <a:cubicBezTo>
                    <a:pt x="7" y="6"/>
                    <a:pt x="7" y="8"/>
                    <a:pt x="6" y="10"/>
                  </a:cubicBezTo>
                  <a:cubicBezTo>
                    <a:pt x="6" y="13"/>
                    <a:pt x="5" y="15"/>
                    <a:pt x="4" y="16"/>
                  </a:cubicBezTo>
                  <a:cubicBezTo>
                    <a:pt x="4" y="17"/>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20"/>
                  </a:cubicBezTo>
                  <a:cubicBezTo>
                    <a:pt x="4" y="19"/>
                    <a:pt x="4" y="19"/>
                    <a:pt x="5" y="19"/>
                  </a:cubicBezTo>
                  <a:cubicBezTo>
                    <a:pt x="6" y="18"/>
                    <a:pt x="8" y="17"/>
                    <a:pt x="10" y="17"/>
                  </a:cubicBezTo>
                  <a:cubicBezTo>
                    <a:pt x="8" y="17"/>
                    <a:pt x="7" y="18"/>
                    <a:pt x="5" y="20"/>
                  </a:cubicBezTo>
                  <a:cubicBezTo>
                    <a:pt x="4" y="20"/>
                    <a:pt x="4" y="20"/>
                    <a:pt x="3" y="21"/>
                  </a:cubicBezTo>
                  <a:cubicBezTo>
                    <a:pt x="3" y="21"/>
                    <a:pt x="3" y="22"/>
                    <a:pt x="3" y="22"/>
                  </a:cubicBezTo>
                  <a:cubicBezTo>
                    <a:pt x="3" y="23"/>
                    <a:pt x="3" y="24"/>
                    <a:pt x="2" y="24"/>
                  </a:cubicBezTo>
                  <a:cubicBezTo>
                    <a:pt x="2" y="25"/>
                    <a:pt x="1" y="26"/>
                    <a:pt x="1" y="27"/>
                  </a:cubicBezTo>
                  <a:cubicBezTo>
                    <a:pt x="1" y="27"/>
                    <a:pt x="0" y="28"/>
                    <a:pt x="0" y="28"/>
                  </a:cubicBezTo>
                  <a:cubicBezTo>
                    <a:pt x="2" y="28"/>
                    <a:pt x="4" y="28"/>
                    <a:pt x="6" y="29"/>
                  </a:cubicBezTo>
                  <a:cubicBezTo>
                    <a:pt x="8" y="29"/>
                    <a:pt x="10" y="30"/>
                    <a:pt x="13" y="31"/>
                  </a:cubicBezTo>
                  <a:cubicBezTo>
                    <a:pt x="13" y="31"/>
                    <a:pt x="13" y="32"/>
                    <a:pt x="14" y="32"/>
                  </a:cubicBezTo>
                  <a:cubicBezTo>
                    <a:pt x="14" y="32"/>
                    <a:pt x="14" y="32"/>
                    <a:pt x="14" y="32"/>
                  </a:cubicBezTo>
                  <a:cubicBezTo>
                    <a:pt x="14" y="33"/>
                    <a:pt x="14" y="33"/>
                    <a:pt x="14" y="33"/>
                  </a:cubicBezTo>
                  <a:cubicBezTo>
                    <a:pt x="15" y="33"/>
                    <a:pt x="15" y="34"/>
                    <a:pt x="16" y="35"/>
                  </a:cubicBezTo>
                  <a:cubicBezTo>
                    <a:pt x="16" y="36"/>
                    <a:pt x="17" y="37"/>
                    <a:pt x="17" y="39"/>
                  </a:cubicBezTo>
                  <a:cubicBezTo>
                    <a:pt x="17" y="41"/>
                    <a:pt x="16" y="43"/>
                    <a:pt x="16" y="45"/>
                  </a:cubicBezTo>
                  <a:cubicBezTo>
                    <a:pt x="16" y="45"/>
                    <a:pt x="16" y="46"/>
                    <a:pt x="16" y="46"/>
                  </a:cubicBezTo>
                  <a:cubicBezTo>
                    <a:pt x="16" y="46"/>
                    <a:pt x="16" y="46"/>
                    <a:pt x="16" y="46"/>
                  </a:cubicBezTo>
                  <a:cubicBezTo>
                    <a:pt x="16" y="47"/>
                    <a:pt x="16" y="47"/>
                    <a:pt x="17" y="47"/>
                  </a:cubicBezTo>
                  <a:cubicBezTo>
                    <a:pt x="17" y="48"/>
                    <a:pt x="18" y="49"/>
                    <a:pt x="18" y="50"/>
                  </a:cubicBezTo>
                  <a:cubicBezTo>
                    <a:pt x="21" y="53"/>
                    <a:pt x="24" y="56"/>
                    <a:pt x="28" y="58"/>
                  </a:cubicBezTo>
                  <a:cubicBezTo>
                    <a:pt x="28" y="58"/>
                    <a:pt x="28" y="58"/>
                    <a:pt x="28" y="58"/>
                  </a:cubicBezTo>
                  <a:cubicBezTo>
                    <a:pt x="26" y="57"/>
                    <a:pt x="24" y="56"/>
                    <a:pt x="22" y="55"/>
                  </a:cubicBezTo>
                  <a:cubicBezTo>
                    <a:pt x="21" y="59"/>
                    <a:pt x="20" y="63"/>
                    <a:pt x="20" y="67"/>
                  </a:cubicBezTo>
                  <a:cubicBezTo>
                    <a:pt x="19" y="70"/>
                    <a:pt x="19" y="73"/>
                    <a:pt x="20" y="76"/>
                  </a:cubicBezTo>
                  <a:cubicBezTo>
                    <a:pt x="20" y="77"/>
                    <a:pt x="20" y="77"/>
                    <a:pt x="21" y="77"/>
                  </a:cubicBezTo>
                  <a:cubicBezTo>
                    <a:pt x="21" y="77"/>
                    <a:pt x="21" y="78"/>
                    <a:pt x="22" y="78"/>
                  </a:cubicBezTo>
                  <a:cubicBezTo>
                    <a:pt x="22" y="78"/>
                    <a:pt x="23" y="79"/>
                    <a:pt x="23" y="79"/>
                  </a:cubicBezTo>
                  <a:cubicBezTo>
                    <a:pt x="25" y="81"/>
                    <a:pt x="25" y="81"/>
                    <a:pt x="25" y="81"/>
                  </a:cubicBezTo>
                  <a:cubicBezTo>
                    <a:pt x="26" y="82"/>
                    <a:pt x="28" y="84"/>
                    <a:pt x="29" y="85"/>
                  </a:cubicBezTo>
                  <a:cubicBezTo>
                    <a:pt x="30" y="86"/>
                    <a:pt x="31" y="88"/>
                    <a:pt x="32" y="89"/>
                  </a:cubicBezTo>
                  <a:cubicBezTo>
                    <a:pt x="35" y="89"/>
                    <a:pt x="37" y="89"/>
                    <a:pt x="40" y="89"/>
                  </a:cubicBezTo>
                  <a:cubicBezTo>
                    <a:pt x="42" y="88"/>
                    <a:pt x="45" y="87"/>
                    <a:pt x="4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28">
              <a:extLst>
                <a:ext uri="{FF2B5EF4-FFF2-40B4-BE49-F238E27FC236}">
                  <a16:creationId xmlns:a16="http://schemas.microsoft.com/office/drawing/2014/main" id="{578910F5-64D2-491C-88D9-D2099C69FE15}"/>
                </a:ext>
              </a:extLst>
            </p:cNvPr>
            <p:cNvSpPr/>
            <p:nvPr/>
          </p:nvSpPr>
          <p:spPr bwMode="auto">
            <a:xfrm>
              <a:off x="3272" y="741"/>
              <a:ext cx="57" cy="38"/>
            </a:xfrm>
            <a:custGeom>
              <a:avLst/>
              <a:gdLst>
                <a:gd name="T0" fmla="*/ 20 w 24"/>
                <a:gd name="T1" fmla="*/ 5 h 16"/>
                <a:gd name="T2" fmla="*/ 23 w 24"/>
                <a:gd name="T3" fmla="*/ 2 h 16"/>
                <a:gd name="T4" fmla="*/ 24 w 24"/>
                <a:gd name="T5" fmla="*/ 0 h 16"/>
                <a:gd name="T6" fmla="*/ 17 w 24"/>
                <a:gd name="T7" fmla="*/ 4 h 16"/>
                <a:gd name="T8" fmla="*/ 12 w 24"/>
                <a:gd name="T9" fmla="*/ 6 h 16"/>
                <a:gd name="T10" fmla="*/ 9 w 24"/>
                <a:gd name="T11" fmla="*/ 7 h 16"/>
                <a:gd name="T12" fmla="*/ 8 w 24"/>
                <a:gd name="T13" fmla="*/ 9 h 16"/>
                <a:gd name="T14" fmla="*/ 0 w 24"/>
                <a:gd name="T15" fmla="*/ 16 h 16"/>
                <a:gd name="T16" fmla="*/ 8 w 24"/>
                <a:gd name="T17" fmla="*/ 15 h 16"/>
                <a:gd name="T18" fmla="*/ 15 w 24"/>
                <a:gd name="T19" fmla="*/ 11 h 16"/>
                <a:gd name="T20" fmla="*/ 20 w 24"/>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0" y="5"/>
                  </a:moveTo>
                  <a:cubicBezTo>
                    <a:pt x="21" y="4"/>
                    <a:pt x="22" y="3"/>
                    <a:pt x="23" y="2"/>
                  </a:cubicBezTo>
                  <a:cubicBezTo>
                    <a:pt x="23" y="1"/>
                    <a:pt x="24" y="0"/>
                    <a:pt x="24" y="0"/>
                  </a:cubicBezTo>
                  <a:cubicBezTo>
                    <a:pt x="22" y="2"/>
                    <a:pt x="19" y="3"/>
                    <a:pt x="17" y="4"/>
                  </a:cubicBezTo>
                  <a:cubicBezTo>
                    <a:pt x="15" y="5"/>
                    <a:pt x="13" y="5"/>
                    <a:pt x="12" y="6"/>
                  </a:cubicBezTo>
                  <a:cubicBezTo>
                    <a:pt x="11" y="6"/>
                    <a:pt x="10" y="7"/>
                    <a:pt x="9" y="7"/>
                  </a:cubicBezTo>
                  <a:cubicBezTo>
                    <a:pt x="9" y="8"/>
                    <a:pt x="8" y="8"/>
                    <a:pt x="8" y="9"/>
                  </a:cubicBezTo>
                  <a:cubicBezTo>
                    <a:pt x="5" y="12"/>
                    <a:pt x="3" y="14"/>
                    <a:pt x="0" y="16"/>
                  </a:cubicBezTo>
                  <a:cubicBezTo>
                    <a:pt x="3" y="16"/>
                    <a:pt x="5" y="15"/>
                    <a:pt x="8" y="15"/>
                  </a:cubicBezTo>
                  <a:cubicBezTo>
                    <a:pt x="10" y="14"/>
                    <a:pt x="13" y="13"/>
                    <a:pt x="15" y="11"/>
                  </a:cubicBezTo>
                  <a:cubicBezTo>
                    <a:pt x="17" y="10"/>
                    <a:pt x="19" y="8"/>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29">
              <a:extLst>
                <a:ext uri="{FF2B5EF4-FFF2-40B4-BE49-F238E27FC236}">
                  <a16:creationId xmlns:a16="http://schemas.microsoft.com/office/drawing/2014/main" id="{DB3F2AE5-E0D8-4569-BAA3-C3E843431023}"/>
                </a:ext>
              </a:extLst>
            </p:cNvPr>
            <p:cNvSpPr/>
            <p:nvPr/>
          </p:nvSpPr>
          <p:spPr bwMode="auto">
            <a:xfrm>
              <a:off x="3279" y="675"/>
              <a:ext cx="48" cy="53"/>
            </a:xfrm>
            <a:custGeom>
              <a:avLst/>
              <a:gdLst>
                <a:gd name="T0" fmla="*/ 4 w 20"/>
                <a:gd name="T1" fmla="*/ 19 h 22"/>
                <a:gd name="T2" fmla="*/ 2 w 20"/>
                <a:gd name="T3" fmla="*/ 20 h 22"/>
                <a:gd name="T4" fmla="*/ 1 w 20"/>
                <a:gd name="T5" fmla="*/ 21 h 22"/>
                <a:gd name="T6" fmla="*/ 0 w 20"/>
                <a:gd name="T7" fmla="*/ 22 h 22"/>
                <a:gd name="T8" fmla="*/ 0 w 20"/>
                <a:gd name="T9" fmla="*/ 21 h 22"/>
                <a:gd name="T10" fmla="*/ 11 w 20"/>
                <a:gd name="T11" fmla="*/ 20 h 22"/>
                <a:gd name="T12" fmla="*/ 13 w 20"/>
                <a:gd name="T13" fmla="*/ 19 h 22"/>
                <a:gd name="T14" fmla="*/ 19 w 20"/>
                <a:gd name="T15" fmla="*/ 12 h 22"/>
                <a:gd name="T16" fmla="*/ 19 w 20"/>
                <a:gd name="T17" fmla="*/ 8 h 22"/>
                <a:gd name="T18" fmla="*/ 17 w 20"/>
                <a:gd name="T19" fmla="*/ 4 h 22"/>
                <a:gd name="T20" fmla="*/ 9 w 20"/>
                <a:gd name="T21" fmla="*/ 1 h 22"/>
                <a:gd name="T22" fmla="*/ 4 w 20"/>
                <a:gd name="T23" fmla="*/ 1 h 22"/>
                <a:gd name="T24" fmla="*/ 3 w 20"/>
                <a:gd name="T25" fmla="*/ 3 h 22"/>
                <a:gd name="T26" fmla="*/ 4 w 20"/>
                <a:gd name="T27" fmla="*/ 6 h 22"/>
                <a:gd name="T28" fmla="*/ 4 w 20"/>
                <a:gd name="T29" fmla="*/ 16 h 22"/>
                <a:gd name="T30" fmla="*/ 3 w 20"/>
                <a:gd name="T31" fmla="*/ 17 h 22"/>
                <a:gd name="T32" fmla="*/ 7 w 20"/>
                <a:gd name="T33" fmla="*/ 15 h 22"/>
                <a:gd name="T34" fmla="*/ 11 w 20"/>
                <a:gd name="T35" fmla="*/ 8 h 22"/>
                <a:gd name="T36" fmla="*/ 7 w 20"/>
                <a:gd name="T37" fmla="*/ 16 h 22"/>
                <a:gd name="T38" fmla="*/ 4 w 20"/>
                <a:gd name="T3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4" y="19"/>
                  </a:moveTo>
                  <a:cubicBezTo>
                    <a:pt x="3" y="19"/>
                    <a:pt x="3" y="20"/>
                    <a:pt x="2" y="20"/>
                  </a:cubicBezTo>
                  <a:cubicBezTo>
                    <a:pt x="2" y="20"/>
                    <a:pt x="1" y="21"/>
                    <a:pt x="1" y="21"/>
                  </a:cubicBezTo>
                  <a:cubicBezTo>
                    <a:pt x="0" y="21"/>
                    <a:pt x="0" y="21"/>
                    <a:pt x="0" y="22"/>
                  </a:cubicBezTo>
                  <a:cubicBezTo>
                    <a:pt x="0" y="22"/>
                    <a:pt x="0" y="21"/>
                    <a:pt x="0" y="21"/>
                  </a:cubicBezTo>
                  <a:cubicBezTo>
                    <a:pt x="4" y="21"/>
                    <a:pt x="7" y="21"/>
                    <a:pt x="11" y="20"/>
                  </a:cubicBezTo>
                  <a:cubicBezTo>
                    <a:pt x="11" y="20"/>
                    <a:pt x="12" y="20"/>
                    <a:pt x="13" y="19"/>
                  </a:cubicBezTo>
                  <a:cubicBezTo>
                    <a:pt x="15" y="17"/>
                    <a:pt x="17" y="15"/>
                    <a:pt x="19" y="12"/>
                  </a:cubicBezTo>
                  <a:cubicBezTo>
                    <a:pt x="19" y="11"/>
                    <a:pt x="20" y="9"/>
                    <a:pt x="19" y="8"/>
                  </a:cubicBezTo>
                  <a:cubicBezTo>
                    <a:pt x="19" y="7"/>
                    <a:pt x="18" y="5"/>
                    <a:pt x="17" y="4"/>
                  </a:cubicBezTo>
                  <a:cubicBezTo>
                    <a:pt x="14" y="3"/>
                    <a:pt x="11" y="2"/>
                    <a:pt x="9" y="1"/>
                  </a:cubicBezTo>
                  <a:cubicBezTo>
                    <a:pt x="7" y="0"/>
                    <a:pt x="6" y="0"/>
                    <a:pt x="4" y="1"/>
                  </a:cubicBezTo>
                  <a:cubicBezTo>
                    <a:pt x="4" y="1"/>
                    <a:pt x="4" y="2"/>
                    <a:pt x="3" y="3"/>
                  </a:cubicBezTo>
                  <a:cubicBezTo>
                    <a:pt x="4" y="4"/>
                    <a:pt x="4" y="5"/>
                    <a:pt x="4" y="6"/>
                  </a:cubicBezTo>
                  <a:cubicBezTo>
                    <a:pt x="5" y="10"/>
                    <a:pt x="4" y="13"/>
                    <a:pt x="4" y="16"/>
                  </a:cubicBezTo>
                  <a:cubicBezTo>
                    <a:pt x="3" y="16"/>
                    <a:pt x="3" y="17"/>
                    <a:pt x="3" y="17"/>
                  </a:cubicBezTo>
                  <a:cubicBezTo>
                    <a:pt x="4" y="17"/>
                    <a:pt x="6" y="16"/>
                    <a:pt x="7" y="15"/>
                  </a:cubicBezTo>
                  <a:cubicBezTo>
                    <a:pt x="9" y="13"/>
                    <a:pt x="10" y="11"/>
                    <a:pt x="11" y="8"/>
                  </a:cubicBezTo>
                  <a:cubicBezTo>
                    <a:pt x="11" y="11"/>
                    <a:pt x="10" y="14"/>
                    <a:pt x="7" y="16"/>
                  </a:cubicBezTo>
                  <a:cubicBezTo>
                    <a:pt x="6" y="17"/>
                    <a:pt x="5" y="18"/>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30">
              <a:extLst>
                <a:ext uri="{FF2B5EF4-FFF2-40B4-BE49-F238E27FC236}">
                  <a16:creationId xmlns:a16="http://schemas.microsoft.com/office/drawing/2014/main" id="{1E16A110-0C57-4E6F-ADDB-EF558C0E25A5}"/>
                </a:ext>
              </a:extLst>
            </p:cNvPr>
            <p:cNvSpPr/>
            <p:nvPr/>
          </p:nvSpPr>
          <p:spPr bwMode="auto">
            <a:xfrm>
              <a:off x="3272" y="777"/>
              <a:ext cx="28" cy="5"/>
            </a:xfrm>
            <a:custGeom>
              <a:avLst/>
              <a:gdLst>
                <a:gd name="T0" fmla="*/ 0 w 12"/>
                <a:gd name="T1" fmla="*/ 2 h 2"/>
                <a:gd name="T2" fmla="*/ 0 w 12"/>
                <a:gd name="T3" fmla="*/ 2 h 2"/>
                <a:gd name="T4" fmla="*/ 12 w 12"/>
                <a:gd name="T5" fmla="*/ 0 h 2"/>
                <a:gd name="T6" fmla="*/ 8 w 12"/>
                <a:gd name="T7" fmla="*/ 1 h 2"/>
                <a:gd name="T8" fmla="*/ 0 w 12"/>
                <a:gd name="T9" fmla="*/ 2 h 2"/>
              </a:gdLst>
              <a:ahLst/>
              <a:cxnLst>
                <a:cxn ang="0">
                  <a:pos x="T0" y="T1"/>
                </a:cxn>
                <a:cxn ang="0">
                  <a:pos x="T2" y="T3"/>
                </a:cxn>
                <a:cxn ang="0">
                  <a:pos x="T4" y="T5"/>
                </a:cxn>
                <a:cxn ang="0">
                  <a:pos x="T6" y="T7"/>
                </a:cxn>
                <a:cxn ang="0">
                  <a:pos x="T8" y="T9"/>
                </a:cxn>
              </a:cxnLst>
              <a:rect l="0" t="0" r="r" b="b"/>
              <a:pathLst>
                <a:path w="12" h="2">
                  <a:moveTo>
                    <a:pt x="0" y="2"/>
                  </a:moveTo>
                  <a:cubicBezTo>
                    <a:pt x="0" y="2"/>
                    <a:pt x="0" y="2"/>
                    <a:pt x="0" y="2"/>
                  </a:cubicBezTo>
                  <a:cubicBezTo>
                    <a:pt x="4" y="1"/>
                    <a:pt x="8" y="1"/>
                    <a:pt x="12" y="0"/>
                  </a:cubicBezTo>
                  <a:cubicBezTo>
                    <a:pt x="11" y="0"/>
                    <a:pt x="9" y="1"/>
                    <a:pt x="8" y="1"/>
                  </a:cubicBezTo>
                  <a:cubicBezTo>
                    <a:pt x="5"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18471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FE875512-2D33-4CD4-A515-885F2CD95331}"/>
              </a:ext>
            </a:extLst>
          </p:cNvPr>
          <p:cNvSpPr txBox="1"/>
          <p:nvPr/>
        </p:nvSpPr>
        <p:spPr>
          <a:xfrm>
            <a:off x="265451" y="277018"/>
            <a:ext cx="3288797" cy="7242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solidFill>
                  <a:srgbClr val="EFC964"/>
                </a:solidFill>
                <a:latin typeface="Roboto Medium" panose="02000000000000000000" pitchFamily="2" charset="0"/>
                <a:ea typeface="Roboto Medium" panose="02000000000000000000" pitchFamily="2" charset="0"/>
              </a:rPr>
              <a:t>Resources</a:t>
            </a:r>
          </a:p>
        </p:txBody>
      </p:sp>
      <p:sp>
        <p:nvSpPr>
          <p:cNvPr id="15" name="Freeform 5">
            <a:extLst>
              <a:ext uri="{FF2B5EF4-FFF2-40B4-BE49-F238E27FC236}">
                <a16:creationId xmlns:a16="http://schemas.microsoft.com/office/drawing/2014/main" id="{A98B2BB6-DAA2-4034-A924-FC2AF104673D}"/>
              </a:ext>
            </a:extLst>
          </p:cNvPr>
          <p:cNvSpPr>
            <a:spLocks noEditPoints="1"/>
          </p:cNvSpPr>
          <p:nvPr/>
        </p:nvSpPr>
        <p:spPr bwMode="auto">
          <a:xfrm>
            <a:off x="6853648" y="3999053"/>
            <a:ext cx="1060454" cy="844799"/>
          </a:xfrm>
          <a:custGeom>
            <a:avLst/>
            <a:gdLst>
              <a:gd name="T0" fmla="*/ 134 w 325"/>
              <a:gd name="T1" fmla="*/ 206 h 259"/>
              <a:gd name="T2" fmla="*/ 61 w 325"/>
              <a:gd name="T3" fmla="*/ 227 h 259"/>
              <a:gd name="T4" fmla="*/ 17 w 325"/>
              <a:gd name="T5" fmla="*/ 166 h 259"/>
              <a:gd name="T6" fmla="*/ 50 w 325"/>
              <a:gd name="T7" fmla="*/ 51 h 259"/>
              <a:gd name="T8" fmla="*/ 132 w 325"/>
              <a:gd name="T9" fmla="*/ 29 h 259"/>
              <a:gd name="T10" fmla="*/ 194 w 325"/>
              <a:gd name="T11" fmla="*/ 34 h 259"/>
              <a:gd name="T12" fmla="*/ 276 w 325"/>
              <a:gd name="T13" fmla="*/ 49 h 259"/>
              <a:gd name="T14" fmla="*/ 308 w 325"/>
              <a:gd name="T15" fmla="*/ 159 h 259"/>
              <a:gd name="T16" fmla="*/ 266 w 325"/>
              <a:gd name="T17" fmla="*/ 225 h 259"/>
              <a:gd name="T18" fmla="*/ 193 w 325"/>
              <a:gd name="T19" fmla="*/ 216 h 259"/>
              <a:gd name="T20" fmla="*/ 205 w 325"/>
              <a:gd name="T21" fmla="*/ 216 h 259"/>
              <a:gd name="T22" fmla="*/ 258 w 325"/>
              <a:gd name="T23" fmla="*/ 207 h 259"/>
              <a:gd name="T24" fmla="*/ 248 w 325"/>
              <a:gd name="T25" fmla="*/ 168 h 259"/>
              <a:gd name="T26" fmla="*/ 284 w 325"/>
              <a:gd name="T27" fmla="*/ 157 h 259"/>
              <a:gd name="T28" fmla="*/ 260 w 325"/>
              <a:gd name="T29" fmla="*/ 128 h 259"/>
              <a:gd name="T30" fmla="*/ 286 w 325"/>
              <a:gd name="T31" fmla="*/ 133 h 259"/>
              <a:gd name="T32" fmla="*/ 269 w 325"/>
              <a:gd name="T33" fmla="*/ 104 h 259"/>
              <a:gd name="T34" fmla="*/ 269 w 325"/>
              <a:gd name="T35" fmla="*/ 57 h 259"/>
              <a:gd name="T36" fmla="*/ 242 w 325"/>
              <a:gd name="T37" fmla="*/ 73 h 259"/>
              <a:gd name="T38" fmla="*/ 259 w 325"/>
              <a:gd name="T39" fmla="*/ 54 h 259"/>
              <a:gd name="T40" fmla="*/ 200 w 325"/>
              <a:gd name="T41" fmla="*/ 42 h 259"/>
              <a:gd name="T42" fmla="*/ 201 w 325"/>
              <a:gd name="T43" fmla="*/ 67 h 259"/>
              <a:gd name="T44" fmla="*/ 134 w 325"/>
              <a:gd name="T45" fmla="*/ 81 h 259"/>
              <a:gd name="T46" fmla="*/ 167 w 325"/>
              <a:gd name="T47" fmla="*/ 91 h 259"/>
              <a:gd name="T48" fmla="*/ 164 w 325"/>
              <a:gd name="T49" fmla="*/ 127 h 259"/>
              <a:gd name="T50" fmla="*/ 201 w 325"/>
              <a:gd name="T51" fmla="*/ 177 h 259"/>
              <a:gd name="T52" fmla="*/ 154 w 325"/>
              <a:gd name="T53" fmla="*/ 169 h 259"/>
              <a:gd name="T54" fmla="*/ 134 w 325"/>
              <a:gd name="T55" fmla="*/ 169 h 259"/>
              <a:gd name="T56" fmla="*/ 132 w 325"/>
              <a:gd name="T57" fmla="*/ 157 h 259"/>
              <a:gd name="T58" fmla="*/ 132 w 325"/>
              <a:gd name="T59" fmla="*/ 145 h 259"/>
              <a:gd name="T60" fmla="*/ 125 w 325"/>
              <a:gd name="T61" fmla="*/ 77 h 259"/>
              <a:gd name="T62" fmla="*/ 124 w 325"/>
              <a:gd name="T63" fmla="*/ 43 h 259"/>
              <a:gd name="T64" fmla="*/ 70 w 325"/>
              <a:gd name="T65" fmla="*/ 61 h 259"/>
              <a:gd name="T66" fmla="*/ 81 w 325"/>
              <a:gd name="T67" fmla="*/ 91 h 259"/>
              <a:gd name="T68" fmla="*/ 62 w 325"/>
              <a:gd name="T69" fmla="*/ 119 h 259"/>
              <a:gd name="T70" fmla="*/ 47 w 325"/>
              <a:gd name="T71" fmla="*/ 129 h 259"/>
              <a:gd name="T72" fmla="*/ 32 w 325"/>
              <a:gd name="T73" fmla="*/ 170 h 259"/>
              <a:gd name="T74" fmla="*/ 80 w 325"/>
              <a:gd name="T75" fmla="*/ 171 h 259"/>
              <a:gd name="T76" fmla="*/ 94 w 325"/>
              <a:gd name="T77" fmla="*/ 193 h 259"/>
              <a:gd name="T78" fmla="*/ 77 w 325"/>
              <a:gd name="T79" fmla="*/ 238 h 259"/>
              <a:gd name="T80" fmla="*/ 106 w 325"/>
              <a:gd name="T81" fmla="*/ 214 h 259"/>
              <a:gd name="T82" fmla="*/ 142 w 325"/>
              <a:gd name="T83" fmla="*/ 188 h 259"/>
              <a:gd name="T84" fmla="*/ 226 w 325"/>
              <a:gd name="T85" fmla="*/ 212 h 259"/>
              <a:gd name="T86" fmla="*/ 170 w 325"/>
              <a:gd name="T87" fmla="*/ 13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 h="259">
                <a:moveTo>
                  <a:pt x="193" y="197"/>
                </a:moveTo>
                <a:cubicBezTo>
                  <a:pt x="174" y="197"/>
                  <a:pt x="158" y="197"/>
                  <a:pt x="141" y="197"/>
                </a:cubicBezTo>
                <a:cubicBezTo>
                  <a:pt x="139" y="198"/>
                  <a:pt x="135" y="202"/>
                  <a:pt x="134" y="206"/>
                </a:cubicBezTo>
                <a:cubicBezTo>
                  <a:pt x="133" y="216"/>
                  <a:pt x="133" y="226"/>
                  <a:pt x="132" y="236"/>
                </a:cubicBezTo>
                <a:cubicBezTo>
                  <a:pt x="129" y="252"/>
                  <a:pt x="120" y="259"/>
                  <a:pt x="104" y="259"/>
                </a:cubicBezTo>
                <a:cubicBezTo>
                  <a:pt x="85" y="258"/>
                  <a:pt x="67" y="246"/>
                  <a:pt x="61" y="227"/>
                </a:cubicBezTo>
                <a:cubicBezTo>
                  <a:pt x="59" y="220"/>
                  <a:pt x="56" y="217"/>
                  <a:pt x="49" y="214"/>
                </a:cubicBezTo>
                <a:cubicBezTo>
                  <a:pt x="33" y="208"/>
                  <a:pt x="25" y="197"/>
                  <a:pt x="23" y="180"/>
                </a:cubicBezTo>
                <a:cubicBezTo>
                  <a:pt x="22" y="175"/>
                  <a:pt x="20" y="170"/>
                  <a:pt x="17" y="166"/>
                </a:cubicBezTo>
                <a:cubicBezTo>
                  <a:pt x="0" y="145"/>
                  <a:pt x="2" y="117"/>
                  <a:pt x="22" y="99"/>
                </a:cubicBezTo>
                <a:cubicBezTo>
                  <a:pt x="25" y="96"/>
                  <a:pt x="28" y="91"/>
                  <a:pt x="28" y="86"/>
                </a:cubicBezTo>
                <a:cubicBezTo>
                  <a:pt x="30" y="71"/>
                  <a:pt x="37" y="60"/>
                  <a:pt x="50" y="51"/>
                </a:cubicBezTo>
                <a:cubicBezTo>
                  <a:pt x="54" y="49"/>
                  <a:pt x="58" y="44"/>
                  <a:pt x="60" y="39"/>
                </a:cubicBezTo>
                <a:cubicBezTo>
                  <a:pt x="67" y="19"/>
                  <a:pt x="84" y="5"/>
                  <a:pt x="104" y="5"/>
                </a:cubicBezTo>
                <a:cubicBezTo>
                  <a:pt x="120" y="5"/>
                  <a:pt x="129" y="12"/>
                  <a:pt x="132" y="29"/>
                </a:cubicBezTo>
                <a:cubicBezTo>
                  <a:pt x="134" y="41"/>
                  <a:pt x="134" y="53"/>
                  <a:pt x="135" y="66"/>
                </a:cubicBezTo>
                <a:cubicBezTo>
                  <a:pt x="154" y="66"/>
                  <a:pt x="172" y="66"/>
                  <a:pt x="192" y="66"/>
                </a:cubicBezTo>
                <a:cubicBezTo>
                  <a:pt x="193" y="55"/>
                  <a:pt x="193" y="45"/>
                  <a:pt x="194" y="34"/>
                </a:cubicBezTo>
                <a:cubicBezTo>
                  <a:pt x="196" y="10"/>
                  <a:pt x="211" y="0"/>
                  <a:pt x="234" y="7"/>
                </a:cubicBezTo>
                <a:cubicBezTo>
                  <a:pt x="250" y="12"/>
                  <a:pt x="260" y="22"/>
                  <a:pt x="266" y="37"/>
                </a:cubicBezTo>
                <a:cubicBezTo>
                  <a:pt x="267" y="42"/>
                  <a:pt x="272" y="47"/>
                  <a:pt x="276" y="49"/>
                </a:cubicBezTo>
                <a:cubicBezTo>
                  <a:pt x="292" y="55"/>
                  <a:pt x="301" y="67"/>
                  <a:pt x="304" y="84"/>
                </a:cubicBezTo>
                <a:cubicBezTo>
                  <a:pt x="305" y="89"/>
                  <a:pt x="307" y="95"/>
                  <a:pt x="311" y="100"/>
                </a:cubicBezTo>
                <a:cubicBezTo>
                  <a:pt x="325" y="119"/>
                  <a:pt x="325" y="141"/>
                  <a:pt x="308" y="159"/>
                </a:cubicBezTo>
                <a:cubicBezTo>
                  <a:pt x="301" y="165"/>
                  <a:pt x="297" y="172"/>
                  <a:pt x="297" y="182"/>
                </a:cubicBezTo>
                <a:cubicBezTo>
                  <a:pt x="298" y="195"/>
                  <a:pt x="289" y="203"/>
                  <a:pt x="278" y="209"/>
                </a:cubicBezTo>
                <a:cubicBezTo>
                  <a:pt x="271" y="213"/>
                  <a:pt x="268" y="217"/>
                  <a:pt x="266" y="225"/>
                </a:cubicBezTo>
                <a:cubicBezTo>
                  <a:pt x="260" y="245"/>
                  <a:pt x="244" y="257"/>
                  <a:pt x="224" y="259"/>
                </a:cubicBezTo>
                <a:cubicBezTo>
                  <a:pt x="207" y="259"/>
                  <a:pt x="197" y="251"/>
                  <a:pt x="194" y="234"/>
                </a:cubicBezTo>
                <a:cubicBezTo>
                  <a:pt x="193" y="228"/>
                  <a:pt x="193" y="222"/>
                  <a:pt x="193" y="216"/>
                </a:cubicBezTo>
                <a:cubicBezTo>
                  <a:pt x="193" y="210"/>
                  <a:pt x="193" y="205"/>
                  <a:pt x="193" y="197"/>
                </a:cubicBezTo>
                <a:close/>
                <a:moveTo>
                  <a:pt x="226" y="212"/>
                </a:moveTo>
                <a:cubicBezTo>
                  <a:pt x="217" y="213"/>
                  <a:pt x="207" y="212"/>
                  <a:pt x="205" y="216"/>
                </a:cubicBezTo>
                <a:cubicBezTo>
                  <a:pt x="201" y="221"/>
                  <a:pt x="202" y="231"/>
                  <a:pt x="204" y="238"/>
                </a:cubicBezTo>
                <a:cubicBezTo>
                  <a:pt x="206" y="242"/>
                  <a:pt x="212" y="248"/>
                  <a:pt x="217" y="249"/>
                </a:cubicBezTo>
                <a:cubicBezTo>
                  <a:pt x="240" y="254"/>
                  <a:pt x="263" y="231"/>
                  <a:pt x="258" y="207"/>
                </a:cubicBezTo>
                <a:cubicBezTo>
                  <a:pt x="257" y="201"/>
                  <a:pt x="255" y="195"/>
                  <a:pt x="246" y="196"/>
                </a:cubicBezTo>
                <a:cubicBezTo>
                  <a:pt x="239" y="198"/>
                  <a:pt x="233" y="196"/>
                  <a:pt x="233" y="185"/>
                </a:cubicBezTo>
                <a:cubicBezTo>
                  <a:pt x="251" y="193"/>
                  <a:pt x="253" y="184"/>
                  <a:pt x="248" y="168"/>
                </a:cubicBezTo>
                <a:cubicBezTo>
                  <a:pt x="250" y="168"/>
                  <a:pt x="252" y="169"/>
                  <a:pt x="254" y="169"/>
                </a:cubicBezTo>
                <a:cubicBezTo>
                  <a:pt x="259" y="182"/>
                  <a:pt x="263" y="194"/>
                  <a:pt x="268" y="207"/>
                </a:cubicBezTo>
                <a:cubicBezTo>
                  <a:pt x="287" y="201"/>
                  <a:pt x="296" y="171"/>
                  <a:pt x="284" y="157"/>
                </a:cubicBezTo>
                <a:cubicBezTo>
                  <a:pt x="280" y="152"/>
                  <a:pt x="276" y="152"/>
                  <a:pt x="271" y="156"/>
                </a:cubicBezTo>
                <a:cubicBezTo>
                  <a:pt x="267" y="159"/>
                  <a:pt x="261" y="164"/>
                  <a:pt x="257" y="153"/>
                </a:cubicBezTo>
                <a:cubicBezTo>
                  <a:pt x="280" y="151"/>
                  <a:pt x="267" y="140"/>
                  <a:pt x="260" y="128"/>
                </a:cubicBezTo>
                <a:cubicBezTo>
                  <a:pt x="281" y="133"/>
                  <a:pt x="282" y="153"/>
                  <a:pt x="297" y="159"/>
                </a:cubicBezTo>
                <a:cubicBezTo>
                  <a:pt x="316" y="144"/>
                  <a:pt x="318" y="120"/>
                  <a:pt x="300" y="103"/>
                </a:cubicBezTo>
                <a:cubicBezTo>
                  <a:pt x="295" y="114"/>
                  <a:pt x="290" y="124"/>
                  <a:pt x="286" y="133"/>
                </a:cubicBezTo>
                <a:cubicBezTo>
                  <a:pt x="284" y="134"/>
                  <a:pt x="282" y="134"/>
                  <a:pt x="281" y="134"/>
                </a:cubicBezTo>
                <a:cubicBezTo>
                  <a:pt x="287" y="118"/>
                  <a:pt x="278" y="113"/>
                  <a:pt x="267" y="108"/>
                </a:cubicBezTo>
                <a:cubicBezTo>
                  <a:pt x="267" y="107"/>
                  <a:pt x="268" y="105"/>
                  <a:pt x="269" y="104"/>
                </a:cubicBezTo>
                <a:cubicBezTo>
                  <a:pt x="275" y="105"/>
                  <a:pt x="281" y="106"/>
                  <a:pt x="288" y="107"/>
                </a:cubicBezTo>
                <a:cubicBezTo>
                  <a:pt x="296" y="97"/>
                  <a:pt x="297" y="86"/>
                  <a:pt x="292" y="75"/>
                </a:cubicBezTo>
                <a:cubicBezTo>
                  <a:pt x="288" y="65"/>
                  <a:pt x="280" y="58"/>
                  <a:pt x="269" y="57"/>
                </a:cubicBezTo>
                <a:cubicBezTo>
                  <a:pt x="265" y="63"/>
                  <a:pt x="261" y="69"/>
                  <a:pt x="258" y="75"/>
                </a:cubicBezTo>
                <a:cubicBezTo>
                  <a:pt x="255" y="81"/>
                  <a:pt x="260" y="90"/>
                  <a:pt x="252" y="91"/>
                </a:cubicBezTo>
                <a:cubicBezTo>
                  <a:pt x="248" y="85"/>
                  <a:pt x="245" y="79"/>
                  <a:pt x="242" y="73"/>
                </a:cubicBezTo>
                <a:cubicBezTo>
                  <a:pt x="240" y="71"/>
                  <a:pt x="238" y="69"/>
                  <a:pt x="237" y="66"/>
                </a:cubicBezTo>
                <a:cubicBezTo>
                  <a:pt x="239" y="66"/>
                  <a:pt x="242" y="64"/>
                  <a:pt x="244" y="65"/>
                </a:cubicBezTo>
                <a:cubicBezTo>
                  <a:pt x="255" y="70"/>
                  <a:pt x="257" y="62"/>
                  <a:pt x="259" y="54"/>
                </a:cubicBezTo>
                <a:cubicBezTo>
                  <a:pt x="261" y="39"/>
                  <a:pt x="251" y="22"/>
                  <a:pt x="235" y="17"/>
                </a:cubicBezTo>
                <a:cubicBezTo>
                  <a:pt x="227" y="15"/>
                  <a:pt x="216" y="14"/>
                  <a:pt x="210" y="18"/>
                </a:cubicBezTo>
                <a:cubicBezTo>
                  <a:pt x="204" y="22"/>
                  <a:pt x="203" y="33"/>
                  <a:pt x="200" y="42"/>
                </a:cubicBezTo>
                <a:cubicBezTo>
                  <a:pt x="211" y="45"/>
                  <a:pt x="221" y="37"/>
                  <a:pt x="229" y="49"/>
                </a:cubicBezTo>
                <a:cubicBezTo>
                  <a:pt x="225" y="50"/>
                  <a:pt x="222" y="51"/>
                  <a:pt x="219" y="51"/>
                </a:cubicBezTo>
                <a:cubicBezTo>
                  <a:pt x="208" y="50"/>
                  <a:pt x="200" y="53"/>
                  <a:pt x="201" y="67"/>
                </a:cubicBezTo>
                <a:cubicBezTo>
                  <a:pt x="202" y="75"/>
                  <a:pt x="196" y="76"/>
                  <a:pt x="190" y="76"/>
                </a:cubicBezTo>
                <a:cubicBezTo>
                  <a:pt x="173" y="76"/>
                  <a:pt x="157" y="75"/>
                  <a:pt x="140" y="76"/>
                </a:cubicBezTo>
                <a:cubicBezTo>
                  <a:pt x="138" y="76"/>
                  <a:pt x="136" y="79"/>
                  <a:pt x="134" y="81"/>
                </a:cubicBezTo>
                <a:cubicBezTo>
                  <a:pt x="136" y="83"/>
                  <a:pt x="138" y="86"/>
                  <a:pt x="140" y="87"/>
                </a:cubicBezTo>
                <a:cubicBezTo>
                  <a:pt x="146" y="87"/>
                  <a:pt x="152" y="86"/>
                  <a:pt x="157" y="87"/>
                </a:cubicBezTo>
                <a:cubicBezTo>
                  <a:pt x="161" y="87"/>
                  <a:pt x="163" y="90"/>
                  <a:pt x="167" y="91"/>
                </a:cubicBezTo>
                <a:cubicBezTo>
                  <a:pt x="163" y="92"/>
                  <a:pt x="160" y="95"/>
                  <a:pt x="157" y="95"/>
                </a:cubicBezTo>
                <a:cubicBezTo>
                  <a:pt x="152" y="96"/>
                  <a:pt x="147" y="96"/>
                  <a:pt x="138" y="96"/>
                </a:cubicBezTo>
                <a:cubicBezTo>
                  <a:pt x="148" y="108"/>
                  <a:pt x="156" y="117"/>
                  <a:pt x="164" y="127"/>
                </a:cubicBezTo>
                <a:cubicBezTo>
                  <a:pt x="178" y="114"/>
                  <a:pt x="195" y="105"/>
                  <a:pt x="195" y="83"/>
                </a:cubicBezTo>
                <a:cubicBezTo>
                  <a:pt x="197" y="84"/>
                  <a:pt x="199" y="85"/>
                  <a:pt x="201" y="85"/>
                </a:cubicBezTo>
                <a:cubicBezTo>
                  <a:pt x="201" y="116"/>
                  <a:pt x="202" y="146"/>
                  <a:pt x="201" y="177"/>
                </a:cubicBezTo>
                <a:cubicBezTo>
                  <a:pt x="184" y="177"/>
                  <a:pt x="169" y="177"/>
                  <a:pt x="154" y="177"/>
                </a:cubicBezTo>
                <a:cubicBezTo>
                  <a:pt x="152" y="177"/>
                  <a:pt x="149" y="174"/>
                  <a:pt x="147" y="173"/>
                </a:cubicBezTo>
                <a:cubicBezTo>
                  <a:pt x="149" y="171"/>
                  <a:pt x="152" y="169"/>
                  <a:pt x="154" y="169"/>
                </a:cubicBezTo>
                <a:cubicBezTo>
                  <a:pt x="164" y="168"/>
                  <a:pt x="173" y="168"/>
                  <a:pt x="186" y="168"/>
                </a:cubicBezTo>
                <a:cubicBezTo>
                  <a:pt x="177" y="157"/>
                  <a:pt x="171" y="149"/>
                  <a:pt x="163" y="139"/>
                </a:cubicBezTo>
                <a:cubicBezTo>
                  <a:pt x="152" y="150"/>
                  <a:pt x="143" y="159"/>
                  <a:pt x="134" y="169"/>
                </a:cubicBezTo>
                <a:cubicBezTo>
                  <a:pt x="132" y="172"/>
                  <a:pt x="130" y="175"/>
                  <a:pt x="129" y="178"/>
                </a:cubicBezTo>
                <a:cubicBezTo>
                  <a:pt x="127" y="174"/>
                  <a:pt x="125" y="169"/>
                  <a:pt x="126" y="165"/>
                </a:cubicBezTo>
                <a:cubicBezTo>
                  <a:pt x="126" y="162"/>
                  <a:pt x="130" y="159"/>
                  <a:pt x="132" y="157"/>
                </a:cubicBezTo>
                <a:cubicBezTo>
                  <a:pt x="140" y="149"/>
                  <a:pt x="149" y="141"/>
                  <a:pt x="158" y="133"/>
                </a:cubicBezTo>
                <a:cubicBezTo>
                  <a:pt x="150" y="124"/>
                  <a:pt x="143" y="116"/>
                  <a:pt x="135" y="105"/>
                </a:cubicBezTo>
                <a:cubicBezTo>
                  <a:pt x="134" y="121"/>
                  <a:pt x="133" y="133"/>
                  <a:pt x="132" y="145"/>
                </a:cubicBezTo>
                <a:cubicBezTo>
                  <a:pt x="130" y="145"/>
                  <a:pt x="129" y="145"/>
                  <a:pt x="127" y="145"/>
                </a:cubicBezTo>
                <a:cubicBezTo>
                  <a:pt x="126" y="141"/>
                  <a:pt x="125" y="137"/>
                  <a:pt x="125" y="133"/>
                </a:cubicBezTo>
                <a:cubicBezTo>
                  <a:pt x="125" y="114"/>
                  <a:pt x="125" y="95"/>
                  <a:pt x="125" y="77"/>
                </a:cubicBezTo>
                <a:cubicBezTo>
                  <a:pt x="125" y="52"/>
                  <a:pt x="125" y="52"/>
                  <a:pt x="101" y="50"/>
                </a:cubicBezTo>
                <a:cubicBezTo>
                  <a:pt x="101" y="50"/>
                  <a:pt x="100" y="49"/>
                  <a:pt x="99" y="48"/>
                </a:cubicBezTo>
                <a:cubicBezTo>
                  <a:pt x="105" y="37"/>
                  <a:pt x="116" y="45"/>
                  <a:pt x="124" y="43"/>
                </a:cubicBezTo>
                <a:cubicBezTo>
                  <a:pt x="125" y="32"/>
                  <a:pt x="125" y="21"/>
                  <a:pt x="113" y="15"/>
                </a:cubicBezTo>
                <a:cubicBezTo>
                  <a:pt x="103" y="11"/>
                  <a:pt x="87" y="16"/>
                  <a:pt x="77" y="26"/>
                </a:cubicBezTo>
                <a:cubicBezTo>
                  <a:pt x="68" y="36"/>
                  <a:pt x="65" y="51"/>
                  <a:pt x="70" y="61"/>
                </a:cubicBezTo>
                <a:cubicBezTo>
                  <a:pt x="72" y="67"/>
                  <a:pt x="75" y="72"/>
                  <a:pt x="83" y="66"/>
                </a:cubicBezTo>
                <a:cubicBezTo>
                  <a:pt x="85" y="65"/>
                  <a:pt x="89" y="65"/>
                  <a:pt x="93" y="65"/>
                </a:cubicBezTo>
                <a:cubicBezTo>
                  <a:pt x="88" y="74"/>
                  <a:pt x="85" y="82"/>
                  <a:pt x="81" y="91"/>
                </a:cubicBezTo>
                <a:cubicBezTo>
                  <a:pt x="73" y="81"/>
                  <a:pt x="66" y="70"/>
                  <a:pt x="56" y="56"/>
                </a:cubicBezTo>
                <a:cubicBezTo>
                  <a:pt x="50" y="63"/>
                  <a:pt x="43" y="68"/>
                  <a:pt x="40" y="74"/>
                </a:cubicBezTo>
                <a:cubicBezTo>
                  <a:pt x="31" y="95"/>
                  <a:pt x="43" y="108"/>
                  <a:pt x="62" y="119"/>
                </a:cubicBezTo>
                <a:cubicBezTo>
                  <a:pt x="49" y="121"/>
                  <a:pt x="49" y="121"/>
                  <a:pt x="30" y="105"/>
                </a:cubicBezTo>
                <a:cubicBezTo>
                  <a:pt x="10" y="120"/>
                  <a:pt x="8" y="145"/>
                  <a:pt x="26" y="160"/>
                </a:cubicBezTo>
                <a:cubicBezTo>
                  <a:pt x="33" y="149"/>
                  <a:pt x="40" y="139"/>
                  <a:pt x="47" y="129"/>
                </a:cubicBezTo>
                <a:cubicBezTo>
                  <a:pt x="51" y="139"/>
                  <a:pt x="54" y="148"/>
                  <a:pt x="58" y="157"/>
                </a:cubicBezTo>
                <a:cubicBezTo>
                  <a:pt x="56" y="158"/>
                  <a:pt x="55" y="158"/>
                  <a:pt x="53" y="158"/>
                </a:cubicBezTo>
                <a:cubicBezTo>
                  <a:pt x="39" y="154"/>
                  <a:pt x="35" y="156"/>
                  <a:pt x="32" y="170"/>
                </a:cubicBezTo>
                <a:cubicBezTo>
                  <a:pt x="28" y="187"/>
                  <a:pt x="39" y="203"/>
                  <a:pt x="57" y="207"/>
                </a:cubicBezTo>
                <a:cubicBezTo>
                  <a:pt x="61" y="200"/>
                  <a:pt x="65" y="193"/>
                  <a:pt x="68" y="186"/>
                </a:cubicBezTo>
                <a:cubicBezTo>
                  <a:pt x="73" y="171"/>
                  <a:pt x="73" y="171"/>
                  <a:pt x="80" y="171"/>
                </a:cubicBezTo>
                <a:cubicBezTo>
                  <a:pt x="79" y="176"/>
                  <a:pt x="77" y="183"/>
                  <a:pt x="79" y="185"/>
                </a:cubicBezTo>
                <a:cubicBezTo>
                  <a:pt x="82" y="189"/>
                  <a:pt x="89" y="188"/>
                  <a:pt x="94" y="189"/>
                </a:cubicBezTo>
                <a:cubicBezTo>
                  <a:pt x="94" y="191"/>
                  <a:pt x="94" y="192"/>
                  <a:pt x="94" y="193"/>
                </a:cubicBezTo>
                <a:cubicBezTo>
                  <a:pt x="90" y="194"/>
                  <a:pt x="84" y="197"/>
                  <a:pt x="80" y="196"/>
                </a:cubicBezTo>
                <a:cubicBezTo>
                  <a:pt x="73" y="195"/>
                  <a:pt x="70" y="197"/>
                  <a:pt x="68" y="203"/>
                </a:cubicBezTo>
                <a:cubicBezTo>
                  <a:pt x="65" y="216"/>
                  <a:pt x="68" y="228"/>
                  <a:pt x="77" y="238"/>
                </a:cubicBezTo>
                <a:cubicBezTo>
                  <a:pt x="86" y="247"/>
                  <a:pt x="97" y="252"/>
                  <a:pt x="110" y="249"/>
                </a:cubicBezTo>
                <a:cubicBezTo>
                  <a:pt x="121" y="247"/>
                  <a:pt x="128" y="233"/>
                  <a:pt x="125" y="220"/>
                </a:cubicBezTo>
                <a:cubicBezTo>
                  <a:pt x="122" y="209"/>
                  <a:pt x="113" y="212"/>
                  <a:pt x="106" y="214"/>
                </a:cubicBezTo>
                <a:cubicBezTo>
                  <a:pt x="104" y="214"/>
                  <a:pt x="102" y="213"/>
                  <a:pt x="100" y="212"/>
                </a:cubicBezTo>
                <a:cubicBezTo>
                  <a:pt x="105" y="200"/>
                  <a:pt x="116" y="204"/>
                  <a:pt x="125" y="204"/>
                </a:cubicBezTo>
                <a:cubicBezTo>
                  <a:pt x="122" y="188"/>
                  <a:pt x="131" y="187"/>
                  <a:pt x="142" y="188"/>
                </a:cubicBezTo>
                <a:cubicBezTo>
                  <a:pt x="156" y="188"/>
                  <a:pt x="169" y="188"/>
                  <a:pt x="182" y="188"/>
                </a:cubicBezTo>
                <a:cubicBezTo>
                  <a:pt x="199" y="188"/>
                  <a:pt x="199" y="188"/>
                  <a:pt x="203" y="204"/>
                </a:cubicBezTo>
                <a:cubicBezTo>
                  <a:pt x="211" y="204"/>
                  <a:pt x="221" y="201"/>
                  <a:pt x="226" y="212"/>
                </a:cubicBezTo>
                <a:close/>
                <a:moveTo>
                  <a:pt x="192" y="161"/>
                </a:moveTo>
                <a:cubicBezTo>
                  <a:pt x="192" y="144"/>
                  <a:pt x="192" y="130"/>
                  <a:pt x="192" y="114"/>
                </a:cubicBezTo>
                <a:cubicBezTo>
                  <a:pt x="183" y="122"/>
                  <a:pt x="177" y="128"/>
                  <a:pt x="170" y="134"/>
                </a:cubicBezTo>
                <a:cubicBezTo>
                  <a:pt x="177" y="143"/>
                  <a:pt x="184" y="151"/>
                  <a:pt x="192" y="16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6" name="Freeform 6">
            <a:extLst>
              <a:ext uri="{FF2B5EF4-FFF2-40B4-BE49-F238E27FC236}">
                <a16:creationId xmlns:a16="http://schemas.microsoft.com/office/drawing/2014/main" id="{85C0C972-1DDE-4A41-B852-5632C817FF48}"/>
              </a:ext>
            </a:extLst>
          </p:cNvPr>
          <p:cNvSpPr/>
          <p:nvPr/>
        </p:nvSpPr>
        <p:spPr bwMode="auto">
          <a:xfrm>
            <a:off x="3723971" y="1102855"/>
            <a:ext cx="1024808" cy="871534"/>
          </a:xfrm>
          <a:custGeom>
            <a:avLst/>
            <a:gdLst>
              <a:gd name="T0" fmla="*/ 283 w 314"/>
              <a:gd name="T1" fmla="*/ 262 h 267"/>
              <a:gd name="T2" fmla="*/ 274 w 314"/>
              <a:gd name="T3" fmla="*/ 251 h 267"/>
              <a:gd name="T4" fmla="*/ 249 w 314"/>
              <a:gd name="T5" fmla="*/ 217 h 267"/>
              <a:gd name="T6" fmla="*/ 248 w 314"/>
              <a:gd name="T7" fmla="*/ 208 h 267"/>
              <a:gd name="T8" fmla="*/ 278 w 314"/>
              <a:gd name="T9" fmla="*/ 185 h 267"/>
              <a:gd name="T10" fmla="*/ 224 w 314"/>
              <a:gd name="T11" fmla="*/ 173 h 267"/>
              <a:gd name="T12" fmla="*/ 204 w 314"/>
              <a:gd name="T13" fmla="*/ 165 h 267"/>
              <a:gd name="T14" fmla="*/ 229 w 314"/>
              <a:gd name="T15" fmla="*/ 161 h 267"/>
              <a:gd name="T16" fmla="*/ 232 w 314"/>
              <a:gd name="T17" fmla="*/ 137 h 267"/>
              <a:gd name="T18" fmla="*/ 241 w 314"/>
              <a:gd name="T19" fmla="*/ 158 h 267"/>
              <a:gd name="T20" fmla="*/ 290 w 314"/>
              <a:gd name="T21" fmla="*/ 168 h 267"/>
              <a:gd name="T22" fmla="*/ 282 w 314"/>
              <a:gd name="T23" fmla="*/ 129 h 267"/>
              <a:gd name="T24" fmla="*/ 258 w 314"/>
              <a:gd name="T25" fmla="*/ 80 h 267"/>
              <a:gd name="T26" fmla="*/ 216 w 314"/>
              <a:gd name="T27" fmla="*/ 23 h 267"/>
              <a:gd name="T28" fmla="*/ 207 w 314"/>
              <a:gd name="T29" fmla="*/ 39 h 267"/>
              <a:gd name="T30" fmla="*/ 161 w 314"/>
              <a:gd name="T31" fmla="*/ 27 h 267"/>
              <a:gd name="T32" fmla="*/ 157 w 314"/>
              <a:gd name="T33" fmla="*/ 12 h 267"/>
              <a:gd name="T34" fmla="*/ 73 w 314"/>
              <a:gd name="T35" fmla="*/ 27 h 267"/>
              <a:gd name="T36" fmla="*/ 68 w 314"/>
              <a:gd name="T37" fmla="*/ 69 h 267"/>
              <a:gd name="T38" fmla="*/ 35 w 314"/>
              <a:gd name="T39" fmla="*/ 102 h 267"/>
              <a:gd name="T40" fmla="*/ 82 w 314"/>
              <a:gd name="T41" fmla="*/ 177 h 267"/>
              <a:gd name="T42" fmla="*/ 70 w 314"/>
              <a:gd name="T43" fmla="*/ 158 h 267"/>
              <a:gd name="T44" fmla="*/ 44 w 314"/>
              <a:gd name="T45" fmla="*/ 129 h 267"/>
              <a:gd name="T46" fmla="*/ 71 w 314"/>
              <a:gd name="T47" fmla="*/ 144 h 267"/>
              <a:gd name="T48" fmla="*/ 90 w 314"/>
              <a:gd name="T49" fmla="*/ 147 h 267"/>
              <a:gd name="T50" fmla="*/ 103 w 314"/>
              <a:gd name="T51" fmla="*/ 140 h 267"/>
              <a:gd name="T52" fmla="*/ 98 w 314"/>
              <a:gd name="T53" fmla="*/ 189 h 267"/>
              <a:gd name="T54" fmla="*/ 198 w 314"/>
              <a:gd name="T55" fmla="*/ 196 h 267"/>
              <a:gd name="T56" fmla="*/ 193 w 314"/>
              <a:gd name="T57" fmla="*/ 208 h 267"/>
              <a:gd name="T58" fmla="*/ 261 w 314"/>
              <a:gd name="T59" fmla="*/ 249 h 267"/>
              <a:gd name="T60" fmla="*/ 264 w 314"/>
              <a:gd name="T61" fmla="*/ 267 h 267"/>
              <a:gd name="T62" fmla="*/ 218 w 314"/>
              <a:gd name="T63" fmla="*/ 229 h 267"/>
              <a:gd name="T64" fmla="*/ 161 w 314"/>
              <a:gd name="T65" fmla="*/ 204 h 267"/>
              <a:gd name="T66" fmla="*/ 78 w 314"/>
              <a:gd name="T67" fmla="*/ 187 h 267"/>
              <a:gd name="T68" fmla="*/ 39 w 314"/>
              <a:gd name="T69" fmla="*/ 50 h 267"/>
              <a:gd name="T70" fmla="*/ 67 w 314"/>
              <a:gd name="T71" fmla="*/ 19 h 267"/>
              <a:gd name="T72" fmla="*/ 155 w 314"/>
              <a:gd name="T73" fmla="*/ 2 h 267"/>
              <a:gd name="T74" fmla="*/ 201 w 314"/>
              <a:gd name="T75" fmla="*/ 4 h 267"/>
              <a:gd name="T76" fmla="*/ 279 w 314"/>
              <a:gd name="T77" fmla="*/ 66 h 267"/>
              <a:gd name="T78" fmla="*/ 304 w 314"/>
              <a:gd name="T79" fmla="*/ 110 h 267"/>
              <a:gd name="T80" fmla="*/ 297 w 314"/>
              <a:gd name="T81" fmla="*/ 173 h 267"/>
              <a:gd name="T82" fmla="*/ 267 w 314"/>
              <a:gd name="T83" fmla="*/ 21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 h="267">
                <a:moveTo>
                  <a:pt x="267" y="216"/>
                </a:moveTo>
                <a:cubicBezTo>
                  <a:pt x="276" y="228"/>
                  <a:pt x="286" y="243"/>
                  <a:pt x="283" y="262"/>
                </a:cubicBezTo>
                <a:cubicBezTo>
                  <a:pt x="281" y="262"/>
                  <a:pt x="279" y="263"/>
                  <a:pt x="277" y="263"/>
                </a:cubicBezTo>
                <a:cubicBezTo>
                  <a:pt x="276" y="259"/>
                  <a:pt x="276" y="255"/>
                  <a:pt x="274" y="251"/>
                </a:cubicBezTo>
                <a:cubicBezTo>
                  <a:pt x="270" y="242"/>
                  <a:pt x="266" y="232"/>
                  <a:pt x="261" y="223"/>
                </a:cubicBezTo>
                <a:cubicBezTo>
                  <a:pt x="259" y="220"/>
                  <a:pt x="253" y="219"/>
                  <a:pt x="249" y="217"/>
                </a:cubicBezTo>
                <a:cubicBezTo>
                  <a:pt x="246" y="215"/>
                  <a:pt x="244" y="214"/>
                  <a:pt x="242" y="213"/>
                </a:cubicBezTo>
                <a:cubicBezTo>
                  <a:pt x="244" y="211"/>
                  <a:pt x="246" y="209"/>
                  <a:pt x="248" y="208"/>
                </a:cubicBezTo>
                <a:cubicBezTo>
                  <a:pt x="258" y="202"/>
                  <a:pt x="267" y="197"/>
                  <a:pt x="276" y="191"/>
                </a:cubicBezTo>
                <a:cubicBezTo>
                  <a:pt x="277" y="190"/>
                  <a:pt x="277" y="188"/>
                  <a:pt x="278" y="185"/>
                </a:cubicBezTo>
                <a:cubicBezTo>
                  <a:pt x="261" y="187"/>
                  <a:pt x="246" y="184"/>
                  <a:pt x="234" y="173"/>
                </a:cubicBezTo>
                <a:cubicBezTo>
                  <a:pt x="232" y="172"/>
                  <a:pt x="227" y="174"/>
                  <a:pt x="224" y="173"/>
                </a:cubicBezTo>
                <a:cubicBezTo>
                  <a:pt x="220" y="173"/>
                  <a:pt x="215" y="173"/>
                  <a:pt x="210" y="172"/>
                </a:cubicBezTo>
                <a:cubicBezTo>
                  <a:pt x="208" y="171"/>
                  <a:pt x="206" y="168"/>
                  <a:pt x="204" y="165"/>
                </a:cubicBezTo>
                <a:cubicBezTo>
                  <a:pt x="207" y="165"/>
                  <a:pt x="210" y="164"/>
                  <a:pt x="213" y="164"/>
                </a:cubicBezTo>
                <a:cubicBezTo>
                  <a:pt x="218" y="163"/>
                  <a:pt x="226" y="164"/>
                  <a:pt x="229" y="161"/>
                </a:cubicBezTo>
                <a:cubicBezTo>
                  <a:pt x="232" y="157"/>
                  <a:pt x="231" y="150"/>
                  <a:pt x="232" y="144"/>
                </a:cubicBezTo>
                <a:cubicBezTo>
                  <a:pt x="232" y="142"/>
                  <a:pt x="232" y="139"/>
                  <a:pt x="232" y="137"/>
                </a:cubicBezTo>
                <a:cubicBezTo>
                  <a:pt x="235" y="138"/>
                  <a:pt x="239" y="139"/>
                  <a:pt x="240" y="141"/>
                </a:cubicBezTo>
                <a:cubicBezTo>
                  <a:pt x="241" y="147"/>
                  <a:pt x="242" y="153"/>
                  <a:pt x="241" y="158"/>
                </a:cubicBezTo>
                <a:cubicBezTo>
                  <a:pt x="239" y="165"/>
                  <a:pt x="242" y="169"/>
                  <a:pt x="247" y="172"/>
                </a:cubicBezTo>
                <a:cubicBezTo>
                  <a:pt x="260" y="180"/>
                  <a:pt x="279" y="179"/>
                  <a:pt x="290" y="168"/>
                </a:cubicBezTo>
                <a:cubicBezTo>
                  <a:pt x="302" y="156"/>
                  <a:pt x="305" y="141"/>
                  <a:pt x="296" y="125"/>
                </a:cubicBezTo>
                <a:cubicBezTo>
                  <a:pt x="293" y="126"/>
                  <a:pt x="289" y="127"/>
                  <a:pt x="282" y="129"/>
                </a:cubicBezTo>
                <a:cubicBezTo>
                  <a:pt x="288" y="116"/>
                  <a:pt x="302" y="107"/>
                  <a:pt x="295" y="92"/>
                </a:cubicBezTo>
                <a:cubicBezTo>
                  <a:pt x="288" y="77"/>
                  <a:pt x="274" y="81"/>
                  <a:pt x="258" y="80"/>
                </a:cubicBezTo>
                <a:cubicBezTo>
                  <a:pt x="264" y="75"/>
                  <a:pt x="267" y="73"/>
                  <a:pt x="270" y="70"/>
                </a:cubicBezTo>
                <a:cubicBezTo>
                  <a:pt x="265" y="47"/>
                  <a:pt x="243" y="27"/>
                  <a:pt x="216" y="23"/>
                </a:cubicBezTo>
                <a:cubicBezTo>
                  <a:pt x="214" y="28"/>
                  <a:pt x="212" y="33"/>
                  <a:pt x="211" y="38"/>
                </a:cubicBezTo>
                <a:cubicBezTo>
                  <a:pt x="209" y="38"/>
                  <a:pt x="208" y="38"/>
                  <a:pt x="207" y="39"/>
                </a:cubicBezTo>
                <a:cubicBezTo>
                  <a:pt x="205" y="26"/>
                  <a:pt x="205" y="12"/>
                  <a:pt x="190" y="8"/>
                </a:cubicBezTo>
                <a:cubicBezTo>
                  <a:pt x="175" y="4"/>
                  <a:pt x="167" y="15"/>
                  <a:pt x="161" y="27"/>
                </a:cubicBezTo>
                <a:cubicBezTo>
                  <a:pt x="160" y="27"/>
                  <a:pt x="159" y="26"/>
                  <a:pt x="158" y="25"/>
                </a:cubicBezTo>
                <a:cubicBezTo>
                  <a:pt x="157" y="21"/>
                  <a:pt x="157" y="16"/>
                  <a:pt x="157" y="12"/>
                </a:cubicBezTo>
                <a:cubicBezTo>
                  <a:pt x="131" y="3"/>
                  <a:pt x="119" y="7"/>
                  <a:pt x="89" y="31"/>
                </a:cubicBezTo>
                <a:cubicBezTo>
                  <a:pt x="82" y="29"/>
                  <a:pt x="77" y="26"/>
                  <a:pt x="73" y="27"/>
                </a:cubicBezTo>
                <a:cubicBezTo>
                  <a:pt x="60" y="29"/>
                  <a:pt x="52" y="37"/>
                  <a:pt x="49" y="50"/>
                </a:cubicBezTo>
                <a:cubicBezTo>
                  <a:pt x="55" y="56"/>
                  <a:pt x="68" y="54"/>
                  <a:pt x="68" y="69"/>
                </a:cubicBezTo>
                <a:cubicBezTo>
                  <a:pt x="56" y="64"/>
                  <a:pt x="44" y="56"/>
                  <a:pt x="33" y="67"/>
                </a:cubicBezTo>
                <a:cubicBezTo>
                  <a:pt x="22" y="78"/>
                  <a:pt x="26" y="90"/>
                  <a:pt x="35" y="102"/>
                </a:cubicBezTo>
                <a:cubicBezTo>
                  <a:pt x="21" y="103"/>
                  <a:pt x="20" y="112"/>
                  <a:pt x="20" y="121"/>
                </a:cubicBezTo>
                <a:cubicBezTo>
                  <a:pt x="17" y="158"/>
                  <a:pt x="43" y="183"/>
                  <a:pt x="82" y="177"/>
                </a:cubicBezTo>
                <a:cubicBezTo>
                  <a:pt x="84" y="170"/>
                  <a:pt x="84" y="164"/>
                  <a:pt x="75" y="162"/>
                </a:cubicBezTo>
                <a:cubicBezTo>
                  <a:pt x="73" y="161"/>
                  <a:pt x="71" y="160"/>
                  <a:pt x="70" y="158"/>
                </a:cubicBezTo>
                <a:cubicBezTo>
                  <a:pt x="65" y="148"/>
                  <a:pt x="58" y="140"/>
                  <a:pt x="47" y="135"/>
                </a:cubicBezTo>
                <a:cubicBezTo>
                  <a:pt x="45" y="135"/>
                  <a:pt x="45" y="131"/>
                  <a:pt x="44" y="129"/>
                </a:cubicBezTo>
                <a:cubicBezTo>
                  <a:pt x="57" y="130"/>
                  <a:pt x="68" y="132"/>
                  <a:pt x="82" y="134"/>
                </a:cubicBezTo>
                <a:cubicBezTo>
                  <a:pt x="78" y="137"/>
                  <a:pt x="75" y="140"/>
                  <a:pt x="71" y="144"/>
                </a:cubicBezTo>
                <a:cubicBezTo>
                  <a:pt x="74" y="148"/>
                  <a:pt x="77" y="153"/>
                  <a:pt x="81" y="154"/>
                </a:cubicBezTo>
                <a:cubicBezTo>
                  <a:pt x="83" y="155"/>
                  <a:pt x="87" y="150"/>
                  <a:pt x="90" y="147"/>
                </a:cubicBezTo>
                <a:cubicBezTo>
                  <a:pt x="94" y="144"/>
                  <a:pt x="97" y="141"/>
                  <a:pt x="100" y="138"/>
                </a:cubicBezTo>
                <a:cubicBezTo>
                  <a:pt x="101" y="139"/>
                  <a:pt x="102" y="139"/>
                  <a:pt x="103" y="140"/>
                </a:cubicBezTo>
                <a:cubicBezTo>
                  <a:pt x="102" y="143"/>
                  <a:pt x="102" y="146"/>
                  <a:pt x="101" y="148"/>
                </a:cubicBezTo>
                <a:cubicBezTo>
                  <a:pt x="89" y="166"/>
                  <a:pt x="88" y="177"/>
                  <a:pt x="98" y="189"/>
                </a:cubicBezTo>
                <a:cubicBezTo>
                  <a:pt x="107" y="202"/>
                  <a:pt x="127" y="211"/>
                  <a:pt x="142" y="203"/>
                </a:cubicBezTo>
                <a:cubicBezTo>
                  <a:pt x="160" y="193"/>
                  <a:pt x="179" y="194"/>
                  <a:pt x="198" y="196"/>
                </a:cubicBezTo>
                <a:cubicBezTo>
                  <a:pt x="206" y="197"/>
                  <a:pt x="215" y="195"/>
                  <a:pt x="223" y="196"/>
                </a:cubicBezTo>
                <a:cubicBezTo>
                  <a:pt x="218" y="207"/>
                  <a:pt x="206" y="203"/>
                  <a:pt x="193" y="208"/>
                </a:cubicBezTo>
                <a:cubicBezTo>
                  <a:pt x="204" y="213"/>
                  <a:pt x="210" y="217"/>
                  <a:pt x="218" y="220"/>
                </a:cubicBezTo>
                <a:cubicBezTo>
                  <a:pt x="235" y="226"/>
                  <a:pt x="251" y="233"/>
                  <a:pt x="261" y="249"/>
                </a:cubicBezTo>
                <a:cubicBezTo>
                  <a:pt x="264" y="253"/>
                  <a:pt x="265" y="259"/>
                  <a:pt x="267" y="265"/>
                </a:cubicBezTo>
                <a:cubicBezTo>
                  <a:pt x="266" y="265"/>
                  <a:pt x="265" y="266"/>
                  <a:pt x="264" y="267"/>
                </a:cubicBezTo>
                <a:cubicBezTo>
                  <a:pt x="262" y="265"/>
                  <a:pt x="259" y="264"/>
                  <a:pt x="258" y="262"/>
                </a:cubicBezTo>
                <a:cubicBezTo>
                  <a:pt x="251" y="243"/>
                  <a:pt x="236" y="235"/>
                  <a:pt x="218" y="229"/>
                </a:cubicBezTo>
                <a:cubicBezTo>
                  <a:pt x="205" y="225"/>
                  <a:pt x="194" y="220"/>
                  <a:pt x="186" y="208"/>
                </a:cubicBezTo>
                <a:cubicBezTo>
                  <a:pt x="180" y="201"/>
                  <a:pt x="170" y="199"/>
                  <a:pt x="161" y="204"/>
                </a:cubicBezTo>
                <a:cubicBezTo>
                  <a:pt x="132" y="221"/>
                  <a:pt x="110" y="216"/>
                  <a:pt x="88" y="191"/>
                </a:cubicBezTo>
                <a:cubicBezTo>
                  <a:pt x="86" y="189"/>
                  <a:pt x="82" y="187"/>
                  <a:pt x="78" y="187"/>
                </a:cubicBezTo>
                <a:cubicBezTo>
                  <a:pt x="25" y="187"/>
                  <a:pt x="0" y="149"/>
                  <a:pt x="16" y="97"/>
                </a:cubicBezTo>
                <a:cubicBezTo>
                  <a:pt x="21" y="80"/>
                  <a:pt x="20" y="62"/>
                  <a:pt x="39" y="50"/>
                </a:cubicBezTo>
                <a:cubicBezTo>
                  <a:pt x="44" y="47"/>
                  <a:pt x="45" y="37"/>
                  <a:pt x="49" y="31"/>
                </a:cubicBezTo>
                <a:cubicBezTo>
                  <a:pt x="54" y="26"/>
                  <a:pt x="61" y="20"/>
                  <a:pt x="67" y="19"/>
                </a:cubicBezTo>
                <a:cubicBezTo>
                  <a:pt x="83" y="17"/>
                  <a:pt x="97" y="9"/>
                  <a:pt x="112" y="4"/>
                </a:cubicBezTo>
                <a:cubicBezTo>
                  <a:pt x="125" y="0"/>
                  <a:pt x="141" y="2"/>
                  <a:pt x="155" y="2"/>
                </a:cubicBezTo>
                <a:cubicBezTo>
                  <a:pt x="162" y="2"/>
                  <a:pt x="168" y="0"/>
                  <a:pt x="174" y="1"/>
                </a:cubicBezTo>
                <a:cubicBezTo>
                  <a:pt x="183" y="1"/>
                  <a:pt x="193" y="2"/>
                  <a:pt x="201" y="4"/>
                </a:cubicBezTo>
                <a:cubicBezTo>
                  <a:pt x="209" y="6"/>
                  <a:pt x="216" y="12"/>
                  <a:pt x="224" y="15"/>
                </a:cubicBezTo>
                <a:cubicBezTo>
                  <a:pt x="249" y="24"/>
                  <a:pt x="269" y="39"/>
                  <a:pt x="279" y="66"/>
                </a:cubicBezTo>
                <a:cubicBezTo>
                  <a:pt x="280" y="69"/>
                  <a:pt x="283" y="72"/>
                  <a:pt x="286" y="73"/>
                </a:cubicBezTo>
                <a:cubicBezTo>
                  <a:pt x="303" y="82"/>
                  <a:pt x="308" y="92"/>
                  <a:pt x="304" y="110"/>
                </a:cubicBezTo>
                <a:cubicBezTo>
                  <a:pt x="304" y="114"/>
                  <a:pt x="305" y="119"/>
                  <a:pt x="306" y="123"/>
                </a:cubicBezTo>
                <a:cubicBezTo>
                  <a:pt x="314" y="141"/>
                  <a:pt x="310" y="158"/>
                  <a:pt x="297" y="173"/>
                </a:cubicBezTo>
                <a:cubicBezTo>
                  <a:pt x="292" y="180"/>
                  <a:pt x="288" y="188"/>
                  <a:pt x="283" y="196"/>
                </a:cubicBezTo>
                <a:cubicBezTo>
                  <a:pt x="278" y="202"/>
                  <a:pt x="273" y="209"/>
                  <a:pt x="267" y="21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7" name="Freeform 7">
            <a:extLst>
              <a:ext uri="{FF2B5EF4-FFF2-40B4-BE49-F238E27FC236}">
                <a16:creationId xmlns:a16="http://schemas.microsoft.com/office/drawing/2014/main" id="{3C881572-5DCB-4A2F-8064-CC92EB727CE0}"/>
              </a:ext>
            </a:extLst>
          </p:cNvPr>
          <p:cNvSpPr/>
          <p:nvPr/>
        </p:nvSpPr>
        <p:spPr bwMode="auto">
          <a:xfrm>
            <a:off x="6876817" y="2551845"/>
            <a:ext cx="1049760" cy="930348"/>
          </a:xfrm>
          <a:custGeom>
            <a:avLst/>
            <a:gdLst>
              <a:gd name="T0" fmla="*/ 282 w 322"/>
              <a:gd name="T1" fmla="*/ 147 h 285"/>
              <a:gd name="T2" fmla="*/ 282 w 322"/>
              <a:gd name="T3" fmla="*/ 218 h 285"/>
              <a:gd name="T4" fmla="*/ 272 w 322"/>
              <a:gd name="T5" fmla="*/ 231 h 285"/>
              <a:gd name="T6" fmla="*/ 257 w 322"/>
              <a:gd name="T7" fmla="*/ 241 h 285"/>
              <a:gd name="T8" fmla="*/ 256 w 322"/>
              <a:gd name="T9" fmla="*/ 230 h 285"/>
              <a:gd name="T10" fmla="*/ 255 w 322"/>
              <a:gd name="T11" fmla="*/ 196 h 285"/>
              <a:gd name="T12" fmla="*/ 247 w 322"/>
              <a:gd name="T13" fmla="*/ 183 h 285"/>
              <a:gd name="T14" fmla="*/ 239 w 322"/>
              <a:gd name="T15" fmla="*/ 196 h 285"/>
              <a:gd name="T16" fmla="*/ 238 w 322"/>
              <a:gd name="T17" fmla="*/ 229 h 285"/>
              <a:gd name="T18" fmla="*/ 237 w 322"/>
              <a:gd name="T19" fmla="*/ 241 h 285"/>
              <a:gd name="T20" fmla="*/ 234 w 322"/>
              <a:gd name="T21" fmla="*/ 242 h 285"/>
              <a:gd name="T22" fmla="*/ 230 w 322"/>
              <a:gd name="T23" fmla="*/ 234 h 285"/>
              <a:gd name="T24" fmla="*/ 230 w 322"/>
              <a:gd name="T25" fmla="*/ 193 h 285"/>
              <a:gd name="T26" fmla="*/ 248 w 322"/>
              <a:gd name="T27" fmla="*/ 175 h 285"/>
              <a:gd name="T28" fmla="*/ 264 w 322"/>
              <a:gd name="T29" fmla="*/ 193 h 285"/>
              <a:gd name="T30" fmla="*/ 264 w 322"/>
              <a:gd name="T31" fmla="*/ 215 h 285"/>
              <a:gd name="T32" fmla="*/ 270 w 322"/>
              <a:gd name="T33" fmla="*/ 222 h 285"/>
              <a:gd name="T34" fmla="*/ 273 w 322"/>
              <a:gd name="T35" fmla="*/ 215 h 285"/>
              <a:gd name="T36" fmla="*/ 274 w 322"/>
              <a:gd name="T37" fmla="*/ 167 h 285"/>
              <a:gd name="T38" fmla="*/ 274 w 322"/>
              <a:gd name="T39" fmla="*/ 21 h 285"/>
              <a:gd name="T40" fmla="*/ 261 w 322"/>
              <a:gd name="T41" fmla="*/ 8 h 285"/>
              <a:gd name="T42" fmla="*/ 21 w 322"/>
              <a:gd name="T43" fmla="*/ 8 h 285"/>
              <a:gd name="T44" fmla="*/ 9 w 322"/>
              <a:gd name="T45" fmla="*/ 21 h 285"/>
              <a:gd name="T46" fmla="*/ 8 w 322"/>
              <a:gd name="T47" fmla="*/ 219 h 285"/>
              <a:gd name="T48" fmla="*/ 11 w 322"/>
              <a:gd name="T49" fmla="*/ 223 h 285"/>
              <a:gd name="T50" fmla="*/ 220 w 322"/>
              <a:gd name="T51" fmla="*/ 223 h 285"/>
              <a:gd name="T52" fmla="*/ 224 w 322"/>
              <a:gd name="T53" fmla="*/ 226 h 285"/>
              <a:gd name="T54" fmla="*/ 215 w 322"/>
              <a:gd name="T55" fmla="*/ 232 h 285"/>
              <a:gd name="T56" fmla="*/ 226 w 322"/>
              <a:gd name="T57" fmla="*/ 259 h 285"/>
              <a:gd name="T58" fmla="*/ 220 w 322"/>
              <a:gd name="T59" fmla="*/ 285 h 285"/>
              <a:gd name="T60" fmla="*/ 219 w 322"/>
              <a:gd name="T61" fmla="*/ 272 h 285"/>
              <a:gd name="T62" fmla="*/ 218 w 322"/>
              <a:gd name="T63" fmla="*/ 258 h 285"/>
              <a:gd name="T64" fmla="*/ 178 w 322"/>
              <a:gd name="T65" fmla="*/ 230 h 285"/>
              <a:gd name="T66" fmla="*/ 11 w 322"/>
              <a:gd name="T67" fmla="*/ 230 h 285"/>
              <a:gd name="T68" fmla="*/ 1 w 322"/>
              <a:gd name="T69" fmla="*/ 219 h 285"/>
              <a:gd name="T70" fmla="*/ 0 w 322"/>
              <a:gd name="T71" fmla="*/ 15 h 285"/>
              <a:gd name="T72" fmla="*/ 15 w 322"/>
              <a:gd name="T73" fmla="*/ 0 h 285"/>
              <a:gd name="T74" fmla="*/ 267 w 322"/>
              <a:gd name="T75" fmla="*/ 0 h 285"/>
              <a:gd name="T76" fmla="*/ 283 w 322"/>
              <a:gd name="T77" fmla="*/ 15 h 285"/>
              <a:gd name="T78" fmla="*/ 283 w 322"/>
              <a:gd name="T79" fmla="*/ 109 h 285"/>
              <a:gd name="T80" fmla="*/ 290 w 322"/>
              <a:gd name="T81" fmla="*/ 135 h 285"/>
              <a:gd name="T82" fmla="*/ 305 w 322"/>
              <a:gd name="T83" fmla="*/ 234 h 285"/>
              <a:gd name="T84" fmla="*/ 299 w 322"/>
              <a:gd name="T85" fmla="*/ 276 h 285"/>
              <a:gd name="T86" fmla="*/ 295 w 322"/>
              <a:gd name="T87" fmla="*/ 285 h 285"/>
              <a:gd name="T88" fmla="*/ 292 w 322"/>
              <a:gd name="T89" fmla="*/ 255 h 285"/>
              <a:gd name="T90" fmla="*/ 304 w 322"/>
              <a:gd name="T91" fmla="*/ 205 h 285"/>
              <a:gd name="T92" fmla="*/ 297 w 322"/>
              <a:gd name="T93" fmla="*/ 164 h 285"/>
              <a:gd name="T94" fmla="*/ 285 w 322"/>
              <a:gd name="T95" fmla="*/ 145 h 285"/>
              <a:gd name="T96" fmla="*/ 282 w 322"/>
              <a:gd name="T9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2" h="285">
                <a:moveTo>
                  <a:pt x="282" y="147"/>
                </a:moveTo>
                <a:cubicBezTo>
                  <a:pt x="282" y="170"/>
                  <a:pt x="282" y="194"/>
                  <a:pt x="282" y="218"/>
                </a:cubicBezTo>
                <a:cubicBezTo>
                  <a:pt x="283" y="226"/>
                  <a:pt x="282" y="230"/>
                  <a:pt x="272" y="231"/>
                </a:cubicBezTo>
                <a:cubicBezTo>
                  <a:pt x="268" y="231"/>
                  <a:pt x="263" y="237"/>
                  <a:pt x="257" y="241"/>
                </a:cubicBezTo>
                <a:cubicBezTo>
                  <a:pt x="257" y="237"/>
                  <a:pt x="256" y="233"/>
                  <a:pt x="256" y="230"/>
                </a:cubicBezTo>
                <a:cubicBezTo>
                  <a:pt x="255" y="218"/>
                  <a:pt x="256" y="207"/>
                  <a:pt x="255" y="196"/>
                </a:cubicBezTo>
                <a:cubicBezTo>
                  <a:pt x="255" y="192"/>
                  <a:pt x="250" y="188"/>
                  <a:pt x="247" y="183"/>
                </a:cubicBezTo>
                <a:cubicBezTo>
                  <a:pt x="244" y="188"/>
                  <a:pt x="239" y="192"/>
                  <a:pt x="239" y="196"/>
                </a:cubicBezTo>
                <a:cubicBezTo>
                  <a:pt x="238" y="207"/>
                  <a:pt x="239" y="218"/>
                  <a:pt x="238" y="229"/>
                </a:cubicBezTo>
                <a:cubicBezTo>
                  <a:pt x="238" y="233"/>
                  <a:pt x="238" y="237"/>
                  <a:pt x="237" y="241"/>
                </a:cubicBezTo>
                <a:cubicBezTo>
                  <a:pt x="236" y="241"/>
                  <a:pt x="235" y="241"/>
                  <a:pt x="234" y="242"/>
                </a:cubicBezTo>
                <a:cubicBezTo>
                  <a:pt x="232" y="239"/>
                  <a:pt x="230" y="236"/>
                  <a:pt x="230" y="234"/>
                </a:cubicBezTo>
                <a:cubicBezTo>
                  <a:pt x="230" y="220"/>
                  <a:pt x="229" y="206"/>
                  <a:pt x="230" y="193"/>
                </a:cubicBezTo>
                <a:cubicBezTo>
                  <a:pt x="230" y="182"/>
                  <a:pt x="238" y="174"/>
                  <a:pt x="248" y="175"/>
                </a:cubicBezTo>
                <a:cubicBezTo>
                  <a:pt x="258" y="176"/>
                  <a:pt x="264" y="183"/>
                  <a:pt x="264" y="193"/>
                </a:cubicBezTo>
                <a:cubicBezTo>
                  <a:pt x="264" y="201"/>
                  <a:pt x="263" y="208"/>
                  <a:pt x="264" y="215"/>
                </a:cubicBezTo>
                <a:cubicBezTo>
                  <a:pt x="264" y="218"/>
                  <a:pt x="268" y="220"/>
                  <a:pt x="270" y="222"/>
                </a:cubicBezTo>
                <a:cubicBezTo>
                  <a:pt x="271" y="219"/>
                  <a:pt x="273" y="217"/>
                  <a:pt x="273" y="215"/>
                </a:cubicBezTo>
                <a:cubicBezTo>
                  <a:pt x="274" y="199"/>
                  <a:pt x="274" y="183"/>
                  <a:pt x="274" y="167"/>
                </a:cubicBezTo>
                <a:cubicBezTo>
                  <a:pt x="274" y="118"/>
                  <a:pt x="273" y="70"/>
                  <a:pt x="274" y="21"/>
                </a:cubicBezTo>
                <a:cubicBezTo>
                  <a:pt x="274" y="11"/>
                  <a:pt x="271" y="8"/>
                  <a:pt x="261" y="8"/>
                </a:cubicBezTo>
                <a:cubicBezTo>
                  <a:pt x="181" y="8"/>
                  <a:pt x="101" y="8"/>
                  <a:pt x="21" y="8"/>
                </a:cubicBezTo>
                <a:cubicBezTo>
                  <a:pt x="11" y="8"/>
                  <a:pt x="9" y="11"/>
                  <a:pt x="9" y="21"/>
                </a:cubicBezTo>
                <a:cubicBezTo>
                  <a:pt x="9" y="87"/>
                  <a:pt x="9" y="153"/>
                  <a:pt x="8" y="219"/>
                </a:cubicBezTo>
                <a:cubicBezTo>
                  <a:pt x="8" y="220"/>
                  <a:pt x="9" y="221"/>
                  <a:pt x="11" y="223"/>
                </a:cubicBezTo>
                <a:cubicBezTo>
                  <a:pt x="80" y="223"/>
                  <a:pt x="150" y="223"/>
                  <a:pt x="220" y="223"/>
                </a:cubicBezTo>
                <a:cubicBezTo>
                  <a:pt x="221" y="223"/>
                  <a:pt x="222" y="224"/>
                  <a:pt x="224" y="226"/>
                </a:cubicBezTo>
                <a:cubicBezTo>
                  <a:pt x="221" y="228"/>
                  <a:pt x="218" y="230"/>
                  <a:pt x="215" y="232"/>
                </a:cubicBezTo>
                <a:cubicBezTo>
                  <a:pt x="219" y="241"/>
                  <a:pt x="224" y="249"/>
                  <a:pt x="226" y="259"/>
                </a:cubicBezTo>
                <a:cubicBezTo>
                  <a:pt x="229" y="267"/>
                  <a:pt x="232" y="277"/>
                  <a:pt x="220" y="285"/>
                </a:cubicBezTo>
                <a:cubicBezTo>
                  <a:pt x="220" y="280"/>
                  <a:pt x="220" y="276"/>
                  <a:pt x="219" y="272"/>
                </a:cubicBezTo>
                <a:cubicBezTo>
                  <a:pt x="219" y="267"/>
                  <a:pt x="219" y="262"/>
                  <a:pt x="218" y="258"/>
                </a:cubicBezTo>
                <a:cubicBezTo>
                  <a:pt x="210" y="234"/>
                  <a:pt x="203" y="230"/>
                  <a:pt x="178" y="230"/>
                </a:cubicBezTo>
                <a:cubicBezTo>
                  <a:pt x="123" y="230"/>
                  <a:pt x="67" y="230"/>
                  <a:pt x="11" y="230"/>
                </a:cubicBezTo>
                <a:cubicBezTo>
                  <a:pt x="3" y="230"/>
                  <a:pt x="1" y="228"/>
                  <a:pt x="1" y="219"/>
                </a:cubicBezTo>
                <a:cubicBezTo>
                  <a:pt x="1" y="151"/>
                  <a:pt x="1" y="83"/>
                  <a:pt x="0" y="15"/>
                </a:cubicBezTo>
                <a:cubicBezTo>
                  <a:pt x="0" y="4"/>
                  <a:pt x="3" y="0"/>
                  <a:pt x="15" y="0"/>
                </a:cubicBezTo>
                <a:cubicBezTo>
                  <a:pt x="99" y="0"/>
                  <a:pt x="183" y="0"/>
                  <a:pt x="267" y="0"/>
                </a:cubicBezTo>
                <a:cubicBezTo>
                  <a:pt x="279" y="0"/>
                  <a:pt x="283" y="3"/>
                  <a:pt x="283" y="15"/>
                </a:cubicBezTo>
                <a:cubicBezTo>
                  <a:pt x="282" y="47"/>
                  <a:pt x="282" y="78"/>
                  <a:pt x="283" y="109"/>
                </a:cubicBezTo>
                <a:cubicBezTo>
                  <a:pt x="283" y="118"/>
                  <a:pt x="286" y="128"/>
                  <a:pt x="290" y="135"/>
                </a:cubicBezTo>
                <a:cubicBezTo>
                  <a:pt x="322" y="192"/>
                  <a:pt x="319" y="171"/>
                  <a:pt x="305" y="234"/>
                </a:cubicBezTo>
                <a:cubicBezTo>
                  <a:pt x="302" y="248"/>
                  <a:pt x="301" y="262"/>
                  <a:pt x="299" y="276"/>
                </a:cubicBezTo>
                <a:cubicBezTo>
                  <a:pt x="299" y="279"/>
                  <a:pt x="298" y="282"/>
                  <a:pt x="295" y="285"/>
                </a:cubicBezTo>
                <a:cubicBezTo>
                  <a:pt x="288" y="275"/>
                  <a:pt x="290" y="265"/>
                  <a:pt x="292" y="255"/>
                </a:cubicBezTo>
                <a:cubicBezTo>
                  <a:pt x="295" y="238"/>
                  <a:pt x="299" y="221"/>
                  <a:pt x="304" y="205"/>
                </a:cubicBezTo>
                <a:cubicBezTo>
                  <a:pt x="308" y="189"/>
                  <a:pt x="306" y="176"/>
                  <a:pt x="297" y="164"/>
                </a:cubicBezTo>
                <a:cubicBezTo>
                  <a:pt x="293" y="158"/>
                  <a:pt x="289" y="152"/>
                  <a:pt x="285" y="145"/>
                </a:cubicBezTo>
                <a:cubicBezTo>
                  <a:pt x="284" y="146"/>
                  <a:pt x="283" y="146"/>
                  <a:pt x="282" y="147"/>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8" name="Freeform 8">
            <a:extLst>
              <a:ext uri="{FF2B5EF4-FFF2-40B4-BE49-F238E27FC236}">
                <a16:creationId xmlns:a16="http://schemas.microsoft.com/office/drawing/2014/main" id="{E458635B-5FFC-4D7C-BA66-A34C9418DFA1}"/>
              </a:ext>
            </a:extLst>
          </p:cNvPr>
          <p:cNvSpPr/>
          <p:nvPr/>
        </p:nvSpPr>
        <p:spPr bwMode="auto">
          <a:xfrm>
            <a:off x="7006924" y="1161670"/>
            <a:ext cx="727169" cy="588151"/>
          </a:xfrm>
          <a:custGeom>
            <a:avLst/>
            <a:gdLst>
              <a:gd name="T0" fmla="*/ 191 w 223"/>
              <a:gd name="T1" fmla="*/ 174 h 180"/>
              <a:gd name="T2" fmla="*/ 116 w 223"/>
              <a:gd name="T3" fmla="*/ 127 h 180"/>
              <a:gd name="T4" fmla="*/ 81 w 223"/>
              <a:gd name="T5" fmla="*/ 136 h 180"/>
              <a:gd name="T6" fmla="*/ 59 w 223"/>
              <a:gd name="T7" fmla="*/ 141 h 180"/>
              <a:gd name="T8" fmla="*/ 90 w 223"/>
              <a:gd name="T9" fmla="*/ 111 h 180"/>
              <a:gd name="T10" fmla="*/ 21 w 223"/>
              <a:gd name="T11" fmla="*/ 133 h 180"/>
              <a:gd name="T12" fmla="*/ 0 w 223"/>
              <a:gd name="T13" fmla="*/ 127 h 180"/>
              <a:gd name="T14" fmla="*/ 42 w 223"/>
              <a:gd name="T15" fmla="*/ 106 h 180"/>
              <a:gd name="T16" fmla="*/ 51 w 223"/>
              <a:gd name="T17" fmla="*/ 93 h 180"/>
              <a:gd name="T18" fmla="*/ 51 w 223"/>
              <a:gd name="T19" fmla="*/ 84 h 180"/>
              <a:gd name="T20" fmla="*/ 30 w 223"/>
              <a:gd name="T21" fmla="*/ 70 h 180"/>
              <a:gd name="T22" fmla="*/ 22 w 223"/>
              <a:gd name="T23" fmla="*/ 51 h 180"/>
              <a:gd name="T24" fmla="*/ 89 w 223"/>
              <a:gd name="T25" fmla="*/ 88 h 180"/>
              <a:gd name="T26" fmla="*/ 84 w 223"/>
              <a:gd name="T27" fmla="*/ 61 h 180"/>
              <a:gd name="T28" fmla="*/ 93 w 223"/>
              <a:gd name="T29" fmla="*/ 31 h 180"/>
              <a:gd name="T30" fmla="*/ 69 w 223"/>
              <a:gd name="T31" fmla="*/ 13 h 180"/>
              <a:gd name="T32" fmla="*/ 90 w 223"/>
              <a:gd name="T33" fmla="*/ 9 h 180"/>
              <a:gd name="T34" fmla="*/ 107 w 223"/>
              <a:gd name="T35" fmla="*/ 72 h 180"/>
              <a:gd name="T36" fmla="*/ 127 w 223"/>
              <a:gd name="T37" fmla="*/ 65 h 180"/>
              <a:gd name="T38" fmla="*/ 122 w 223"/>
              <a:gd name="T39" fmla="*/ 27 h 180"/>
              <a:gd name="T40" fmla="*/ 138 w 223"/>
              <a:gd name="T41" fmla="*/ 42 h 180"/>
              <a:gd name="T42" fmla="*/ 130 w 223"/>
              <a:gd name="T43" fmla="*/ 102 h 180"/>
              <a:gd name="T44" fmla="*/ 155 w 223"/>
              <a:gd name="T45" fmla="*/ 75 h 180"/>
              <a:gd name="T46" fmla="*/ 154 w 223"/>
              <a:gd name="T47" fmla="*/ 93 h 180"/>
              <a:gd name="T48" fmla="*/ 152 w 223"/>
              <a:gd name="T49" fmla="*/ 137 h 180"/>
              <a:gd name="T50" fmla="*/ 177 w 223"/>
              <a:gd name="T51" fmla="*/ 48 h 180"/>
              <a:gd name="T52" fmla="*/ 192 w 223"/>
              <a:gd name="T53" fmla="*/ 33 h 180"/>
              <a:gd name="T54" fmla="*/ 191 w 223"/>
              <a:gd name="T55" fmla="*/ 71 h 180"/>
              <a:gd name="T56" fmla="*/ 172 w 223"/>
              <a:gd name="T57" fmla="*/ 145 h 180"/>
              <a:gd name="T58" fmla="*/ 181 w 223"/>
              <a:gd name="T59" fmla="*/ 128 h 180"/>
              <a:gd name="T60" fmla="*/ 206 w 223"/>
              <a:gd name="T61" fmla="*/ 102 h 180"/>
              <a:gd name="T62" fmla="*/ 222 w 223"/>
              <a:gd name="T63" fmla="*/ 116 h 180"/>
              <a:gd name="T64" fmla="*/ 188 w 223"/>
              <a:gd name="T65" fmla="*/ 136 h 180"/>
              <a:gd name="T66" fmla="*/ 201 w 223"/>
              <a:gd name="T67"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3" h="180">
                <a:moveTo>
                  <a:pt x="198" y="180"/>
                </a:moveTo>
                <a:cubicBezTo>
                  <a:pt x="195" y="178"/>
                  <a:pt x="193" y="175"/>
                  <a:pt x="191" y="174"/>
                </a:cubicBezTo>
                <a:cubicBezTo>
                  <a:pt x="179" y="165"/>
                  <a:pt x="168" y="156"/>
                  <a:pt x="156" y="149"/>
                </a:cubicBezTo>
                <a:cubicBezTo>
                  <a:pt x="143" y="141"/>
                  <a:pt x="129" y="134"/>
                  <a:pt x="116" y="127"/>
                </a:cubicBezTo>
                <a:cubicBezTo>
                  <a:pt x="110" y="124"/>
                  <a:pt x="104" y="121"/>
                  <a:pt x="97" y="121"/>
                </a:cubicBezTo>
                <a:cubicBezTo>
                  <a:pt x="86" y="120"/>
                  <a:pt x="83" y="125"/>
                  <a:pt x="81" y="136"/>
                </a:cubicBezTo>
                <a:cubicBezTo>
                  <a:pt x="80" y="141"/>
                  <a:pt x="75" y="146"/>
                  <a:pt x="71" y="148"/>
                </a:cubicBezTo>
                <a:cubicBezTo>
                  <a:pt x="68" y="150"/>
                  <a:pt x="60" y="144"/>
                  <a:pt x="59" y="141"/>
                </a:cubicBezTo>
                <a:cubicBezTo>
                  <a:pt x="59" y="136"/>
                  <a:pt x="62" y="130"/>
                  <a:pt x="66" y="127"/>
                </a:cubicBezTo>
                <a:cubicBezTo>
                  <a:pt x="72" y="121"/>
                  <a:pt x="80" y="117"/>
                  <a:pt x="90" y="111"/>
                </a:cubicBezTo>
                <a:cubicBezTo>
                  <a:pt x="65" y="105"/>
                  <a:pt x="44" y="112"/>
                  <a:pt x="25" y="123"/>
                </a:cubicBezTo>
                <a:cubicBezTo>
                  <a:pt x="23" y="125"/>
                  <a:pt x="23" y="131"/>
                  <a:pt x="21" y="133"/>
                </a:cubicBezTo>
                <a:cubicBezTo>
                  <a:pt x="18" y="136"/>
                  <a:pt x="12" y="140"/>
                  <a:pt x="9" y="138"/>
                </a:cubicBezTo>
                <a:cubicBezTo>
                  <a:pt x="5" y="137"/>
                  <a:pt x="0" y="132"/>
                  <a:pt x="0" y="127"/>
                </a:cubicBezTo>
                <a:cubicBezTo>
                  <a:pt x="0" y="124"/>
                  <a:pt x="4" y="118"/>
                  <a:pt x="8" y="117"/>
                </a:cubicBezTo>
                <a:cubicBezTo>
                  <a:pt x="19" y="112"/>
                  <a:pt x="31" y="109"/>
                  <a:pt x="42" y="106"/>
                </a:cubicBezTo>
                <a:cubicBezTo>
                  <a:pt x="53" y="103"/>
                  <a:pt x="63" y="101"/>
                  <a:pt x="74" y="96"/>
                </a:cubicBezTo>
                <a:cubicBezTo>
                  <a:pt x="66" y="95"/>
                  <a:pt x="59" y="94"/>
                  <a:pt x="51" y="93"/>
                </a:cubicBezTo>
                <a:cubicBezTo>
                  <a:pt x="48" y="92"/>
                  <a:pt x="46" y="89"/>
                  <a:pt x="44" y="88"/>
                </a:cubicBezTo>
                <a:cubicBezTo>
                  <a:pt x="46" y="87"/>
                  <a:pt x="49" y="84"/>
                  <a:pt x="51" y="84"/>
                </a:cubicBezTo>
                <a:cubicBezTo>
                  <a:pt x="57" y="84"/>
                  <a:pt x="62" y="85"/>
                  <a:pt x="68" y="84"/>
                </a:cubicBezTo>
                <a:cubicBezTo>
                  <a:pt x="56" y="77"/>
                  <a:pt x="48" y="64"/>
                  <a:pt x="30" y="70"/>
                </a:cubicBezTo>
                <a:cubicBezTo>
                  <a:pt x="27" y="72"/>
                  <a:pt x="20" y="67"/>
                  <a:pt x="18" y="64"/>
                </a:cubicBezTo>
                <a:cubicBezTo>
                  <a:pt x="17" y="61"/>
                  <a:pt x="19" y="53"/>
                  <a:pt x="22" y="51"/>
                </a:cubicBezTo>
                <a:cubicBezTo>
                  <a:pt x="25" y="49"/>
                  <a:pt x="32" y="49"/>
                  <a:pt x="36" y="51"/>
                </a:cubicBezTo>
                <a:cubicBezTo>
                  <a:pt x="53" y="62"/>
                  <a:pt x="70" y="74"/>
                  <a:pt x="89" y="88"/>
                </a:cubicBezTo>
                <a:cubicBezTo>
                  <a:pt x="85" y="78"/>
                  <a:pt x="82" y="71"/>
                  <a:pt x="79" y="63"/>
                </a:cubicBezTo>
                <a:cubicBezTo>
                  <a:pt x="81" y="62"/>
                  <a:pt x="82" y="62"/>
                  <a:pt x="84" y="61"/>
                </a:cubicBezTo>
                <a:cubicBezTo>
                  <a:pt x="88" y="66"/>
                  <a:pt x="92" y="72"/>
                  <a:pt x="96" y="77"/>
                </a:cubicBezTo>
                <a:cubicBezTo>
                  <a:pt x="102" y="63"/>
                  <a:pt x="101" y="42"/>
                  <a:pt x="93" y="31"/>
                </a:cubicBezTo>
                <a:cubicBezTo>
                  <a:pt x="90" y="27"/>
                  <a:pt x="85" y="26"/>
                  <a:pt x="81" y="23"/>
                </a:cubicBezTo>
                <a:cubicBezTo>
                  <a:pt x="76" y="20"/>
                  <a:pt x="70" y="17"/>
                  <a:pt x="69" y="13"/>
                </a:cubicBezTo>
                <a:cubicBezTo>
                  <a:pt x="68" y="9"/>
                  <a:pt x="73" y="2"/>
                  <a:pt x="77" y="1"/>
                </a:cubicBezTo>
                <a:cubicBezTo>
                  <a:pt x="81" y="0"/>
                  <a:pt x="86" y="6"/>
                  <a:pt x="90" y="9"/>
                </a:cubicBezTo>
                <a:cubicBezTo>
                  <a:pt x="92" y="10"/>
                  <a:pt x="91" y="14"/>
                  <a:pt x="93" y="16"/>
                </a:cubicBezTo>
                <a:cubicBezTo>
                  <a:pt x="108" y="32"/>
                  <a:pt x="109" y="52"/>
                  <a:pt x="107" y="72"/>
                </a:cubicBezTo>
                <a:cubicBezTo>
                  <a:pt x="106" y="87"/>
                  <a:pt x="107" y="101"/>
                  <a:pt x="121" y="114"/>
                </a:cubicBezTo>
                <a:cubicBezTo>
                  <a:pt x="123" y="96"/>
                  <a:pt x="126" y="80"/>
                  <a:pt x="127" y="65"/>
                </a:cubicBezTo>
                <a:cubicBezTo>
                  <a:pt x="127" y="57"/>
                  <a:pt x="122" y="50"/>
                  <a:pt x="120" y="42"/>
                </a:cubicBezTo>
                <a:cubicBezTo>
                  <a:pt x="119" y="37"/>
                  <a:pt x="119" y="30"/>
                  <a:pt x="122" y="27"/>
                </a:cubicBezTo>
                <a:cubicBezTo>
                  <a:pt x="124" y="25"/>
                  <a:pt x="133" y="24"/>
                  <a:pt x="135" y="27"/>
                </a:cubicBezTo>
                <a:cubicBezTo>
                  <a:pt x="139" y="30"/>
                  <a:pt x="139" y="36"/>
                  <a:pt x="138" y="42"/>
                </a:cubicBezTo>
                <a:cubicBezTo>
                  <a:pt x="138" y="47"/>
                  <a:pt x="136" y="52"/>
                  <a:pt x="135" y="57"/>
                </a:cubicBezTo>
                <a:cubicBezTo>
                  <a:pt x="133" y="72"/>
                  <a:pt x="132" y="87"/>
                  <a:pt x="130" y="102"/>
                </a:cubicBezTo>
                <a:cubicBezTo>
                  <a:pt x="129" y="111"/>
                  <a:pt x="128" y="119"/>
                  <a:pt x="137" y="129"/>
                </a:cubicBezTo>
                <a:cubicBezTo>
                  <a:pt x="136" y="106"/>
                  <a:pt x="145" y="91"/>
                  <a:pt x="155" y="75"/>
                </a:cubicBezTo>
                <a:cubicBezTo>
                  <a:pt x="156" y="76"/>
                  <a:pt x="158" y="76"/>
                  <a:pt x="159" y="77"/>
                </a:cubicBezTo>
                <a:cubicBezTo>
                  <a:pt x="158" y="82"/>
                  <a:pt x="156" y="88"/>
                  <a:pt x="154" y="93"/>
                </a:cubicBezTo>
                <a:cubicBezTo>
                  <a:pt x="152" y="102"/>
                  <a:pt x="147" y="109"/>
                  <a:pt x="147" y="118"/>
                </a:cubicBezTo>
                <a:cubicBezTo>
                  <a:pt x="146" y="124"/>
                  <a:pt x="150" y="131"/>
                  <a:pt x="152" y="137"/>
                </a:cubicBezTo>
                <a:cubicBezTo>
                  <a:pt x="161" y="119"/>
                  <a:pt x="169" y="104"/>
                  <a:pt x="177" y="88"/>
                </a:cubicBezTo>
                <a:cubicBezTo>
                  <a:pt x="183" y="75"/>
                  <a:pt x="191" y="62"/>
                  <a:pt x="177" y="48"/>
                </a:cubicBezTo>
                <a:cubicBezTo>
                  <a:pt x="175" y="46"/>
                  <a:pt x="176" y="38"/>
                  <a:pt x="178" y="36"/>
                </a:cubicBezTo>
                <a:cubicBezTo>
                  <a:pt x="181" y="33"/>
                  <a:pt x="188" y="32"/>
                  <a:pt x="192" y="33"/>
                </a:cubicBezTo>
                <a:cubicBezTo>
                  <a:pt x="195" y="35"/>
                  <a:pt x="198" y="41"/>
                  <a:pt x="197" y="45"/>
                </a:cubicBezTo>
                <a:cubicBezTo>
                  <a:pt x="196" y="54"/>
                  <a:pt x="195" y="63"/>
                  <a:pt x="191" y="71"/>
                </a:cubicBezTo>
                <a:cubicBezTo>
                  <a:pt x="186" y="85"/>
                  <a:pt x="179" y="99"/>
                  <a:pt x="172" y="113"/>
                </a:cubicBezTo>
                <a:cubicBezTo>
                  <a:pt x="166" y="124"/>
                  <a:pt x="163" y="135"/>
                  <a:pt x="172" y="145"/>
                </a:cubicBezTo>
                <a:cubicBezTo>
                  <a:pt x="173" y="146"/>
                  <a:pt x="174" y="147"/>
                  <a:pt x="177" y="149"/>
                </a:cubicBezTo>
                <a:cubicBezTo>
                  <a:pt x="179" y="141"/>
                  <a:pt x="179" y="134"/>
                  <a:pt x="181" y="128"/>
                </a:cubicBezTo>
                <a:cubicBezTo>
                  <a:pt x="183" y="122"/>
                  <a:pt x="187" y="116"/>
                  <a:pt x="191" y="112"/>
                </a:cubicBezTo>
                <a:cubicBezTo>
                  <a:pt x="195" y="108"/>
                  <a:pt x="201" y="104"/>
                  <a:pt x="206" y="102"/>
                </a:cubicBezTo>
                <a:cubicBezTo>
                  <a:pt x="210" y="100"/>
                  <a:pt x="218" y="99"/>
                  <a:pt x="219" y="101"/>
                </a:cubicBezTo>
                <a:cubicBezTo>
                  <a:pt x="222" y="105"/>
                  <a:pt x="223" y="111"/>
                  <a:pt x="222" y="116"/>
                </a:cubicBezTo>
                <a:cubicBezTo>
                  <a:pt x="222" y="118"/>
                  <a:pt x="214" y="121"/>
                  <a:pt x="210" y="120"/>
                </a:cubicBezTo>
                <a:cubicBezTo>
                  <a:pt x="193" y="117"/>
                  <a:pt x="192" y="119"/>
                  <a:pt x="188" y="136"/>
                </a:cubicBezTo>
                <a:cubicBezTo>
                  <a:pt x="186" y="149"/>
                  <a:pt x="186" y="160"/>
                  <a:pt x="198" y="169"/>
                </a:cubicBezTo>
                <a:cubicBezTo>
                  <a:pt x="200" y="171"/>
                  <a:pt x="200" y="175"/>
                  <a:pt x="201" y="178"/>
                </a:cubicBezTo>
                <a:cubicBezTo>
                  <a:pt x="200" y="178"/>
                  <a:pt x="199" y="179"/>
                  <a:pt x="198" y="18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9" name="Freeform 9">
            <a:extLst>
              <a:ext uri="{FF2B5EF4-FFF2-40B4-BE49-F238E27FC236}">
                <a16:creationId xmlns:a16="http://schemas.microsoft.com/office/drawing/2014/main" id="{82F6267C-EBD3-4220-B2E2-187098615293}"/>
              </a:ext>
            </a:extLst>
          </p:cNvPr>
          <p:cNvSpPr/>
          <p:nvPr/>
        </p:nvSpPr>
        <p:spPr bwMode="auto">
          <a:xfrm>
            <a:off x="576471" y="2551845"/>
            <a:ext cx="1047978" cy="905396"/>
          </a:xfrm>
          <a:custGeom>
            <a:avLst/>
            <a:gdLst>
              <a:gd name="T0" fmla="*/ 134 w 321"/>
              <a:gd name="T1" fmla="*/ 213 h 277"/>
              <a:gd name="T2" fmla="*/ 186 w 321"/>
              <a:gd name="T3" fmla="*/ 183 h 277"/>
              <a:gd name="T4" fmla="*/ 232 w 321"/>
              <a:gd name="T5" fmla="*/ 202 h 277"/>
              <a:gd name="T6" fmla="*/ 201 w 321"/>
              <a:gd name="T7" fmla="*/ 216 h 277"/>
              <a:gd name="T8" fmla="*/ 265 w 321"/>
              <a:gd name="T9" fmla="*/ 251 h 277"/>
              <a:gd name="T10" fmla="*/ 269 w 321"/>
              <a:gd name="T11" fmla="*/ 274 h 277"/>
              <a:gd name="T12" fmla="*/ 195 w 321"/>
              <a:gd name="T13" fmla="*/ 218 h 277"/>
              <a:gd name="T14" fmla="*/ 95 w 321"/>
              <a:gd name="T15" fmla="*/ 202 h 277"/>
              <a:gd name="T16" fmla="*/ 18 w 321"/>
              <a:gd name="T17" fmla="*/ 103 h 277"/>
              <a:gd name="T18" fmla="*/ 33 w 321"/>
              <a:gd name="T19" fmla="*/ 61 h 277"/>
              <a:gd name="T20" fmla="*/ 85 w 321"/>
              <a:gd name="T21" fmla="*/ 18 h 277"/>
              <a:gd name="T22" fmla="*/ 162 w 321"/>
              <a:gd name="T23" fmla="*/ 4 h 277"/>
              <a:gd name="T24" fmla="*/ 207 w 321"/>
              <a:gd name="T25" fmla="*/ 5 h 277"/>
              <a:gd name="T26" fmla="*/ 288 w 321"/>
              <a:gd name="T27" fmla="*/ 68 h 277"/>
              <a:gd name="T28" fmla="*/ 315 w 321"/>
              <a:gd name="T29" fmla="*/ 113 h 277"/>
              <a:gd name="T30" fmla="*/ 307 w 321"/>
              <a:gd name="T31" fmla="*/ 177 h 277"/>
              <a:gd name="T32" fmla="*/ 273 w 321"/>
              <a:gd name="T33" fmla="*/ 219 h 277"/>
              <a:gd name="T34" fmla="*/ 248 w 321"/>
              <a:gd name="T35" fmla="*/ 221 h 277"/>
              <a:gd name="T36" fmla="*/ 260 w 321"/>
              <a:gd name="T37" fmla="*/ 187 h 277"/>
              <a:gd name="T38" fmla="*/ 312 w 321"/>
              <a:gd name="T39" fmla="*/ 158 h 277"/>
              <a:gd name="T40" fmla="*/ 296 w 321"/>
              <a:gd name="T41" fmla="*/ 131 h 277"/>
              <a:gd name="T42" fmla="*/ 282 w 321"/>
              <a:gd name="T43" fmla="*/ 84 h 277"/>
              <a:gd name="T44" fmla="*/ 277 w 321"/>
              <a:gd name="T45" fmla="*/ 76 h 277"/>
              <a:gd name="T46" fmla="*/ 223 w 321"/>
              <a:gd name="T47" fmla="*/ 26 h 277"/>
              <a:gd name="T48" fmla="*/ 215 w 321"/>
              <a:gd name="T49" fmla="*/ 41 h 277"/>
              <a:gd name="T50" fmla="*/ 164 w 321"/>
              <a:gd name="T51" fmla="*/ 28 h 277"/>
              <a:gd name="T52" fmla="*/ 94 w 321"/>
              <a:gd name="T53" fmla="*/ 32 h 277"/>
              <a:gd name="T54" fmla="*/ 52 w 321"/>
              <a:gd name="T55" fmla="*/ 54 h 277"/>
              <a:gd name="T56" fmla="*/ 71 w 321"/>
              <a:gd name="T57" fmla="*/ 70 h 277"/>
              <a:gd name="T58" fmla="*/ 30 w 321"/>
              <a:gd name="T59" fmla="*/ 79 h 277"/>
              <a:gd name="T60" fmla="*/ 36 w 321"/>
              <a:gd name="T61" fmla="*/ 105 h 277"/>
              <a:gd name="T62" fmla="*/ 22 w 321"/>
              <a:gd name="T63" fmla="*/ 123 h 277"/>
              <a:gd name="T64" fmla="*/ 92 w 321"/>
              <a:gd name="T65" fmla="*/ 17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277">
                <a:moveTo>
                  <a:pt x="92" y="176"/>
                </a:moveTo>
                <a:cubicBezTo>
                  <a:pt x="98" y="196"/>
                  <a:pt x="110" y="211"/>
                  <a:pt x="134" y="213"/>
                </a:cubicBezTo>
                <a:cubicBezTo>
                  <a:pt x="158" y="215"/>
                  <a:pt x="171" y="199"/>
                  <a:pt x="182" y="181"/>
                </a:cubicBezTo>
                <a:cubicBezTo>
                  <a:pt x="184" y="182"/>
                  <a:pt x="185" y="182"/>
                  <a:pt x="186" y="183"/>
                </a:cubicBezTo>
                <a:cubicBezTo>
                  <a:pt x="185" y="189"/>
                  <a:pt x="183" y="194"/>
                  <a:pt x="181" y="202"/>
                </a:cubicBezTo>
                <a:cubicBezTo>
                  <a:pt x="198" y="202"/>
                  <a:pt x="215" y="202"/>
                  <a:pt x="232" y="202"/>
                </a:cubicBezTo>
                <a:cubicBezTo>
                  <a:pt x="232" y="204"/>
                  <a:pt x="232" y="205"/>
                  <a:pt x="232" y="207"/>
                </a:cubicBezTo>
                <a:cubicBezTo>
                  <a:pt x="223" y="210"/>
                  <a:pt x="214" y="212"/>
                  <a:pt x="201" y="216"/>
                </a:cubicBezTo>
                <a:cubicBezTo>
                  <a:pt x="210" y="220"/>
                  <a:pt x="216" y="224"/>
                  <a:pt x="223" y="227"/>
                </a:cubicBezTo>
                <a:cubicBezTo>
                  <a:pt x="237" y="235"/>
                  <a:pt x="252" y="242"/>
                  <a:pt x="265" y="251"/>
                </a:cubicBezTo>
                <a:cubicBezTo>
                  <a:pt x="272" y="256"/>
                  <a:pt x="277" y="265"/>
                  <a:pt x="274" y="277"/>
                </a:cubicBezTo>
                <a:cubicBezTo>
                  <a:pt x="271" y="275"/>
                  <a:pt x="269" y="275"/>
                  <a:pt x="269" y="274"/>
                </a:cubicBezTo>
                <a:cubicBezTo>
                  <a:pt x="261" y="251"/>
                  <a:pt x="242" y="243"/>
                  <a:pt x="222" y="236"/>
                </a:cubicBezTo>
                <a:cubicBezTo>
                  <a:pt x="212" y="232"/>
                  <a:pt x="203" y="225"/>
                  <a:pt x="195" y="218"/>
                </a:cubicBezTo>
                <a:cubicBezTo>
                  <a:pt x="185" y="208"/>
                  <a:pt x="175" y="205"/>
                  <a:pt x="164" y="214"/>
                </a:cubicBezTo>
                <a:cubicBezTo>
                  <a:pt x="149" y="226"/>
                  <a:pt x="108" y="222"/>
                  <a:pt x="95" y="202"/>
                </a:cubicBezTo>
                <a:cubicBezTo>
                  <a:pt x="91" y="195"/>
                  <a:pt x="87" y="193"/>
                  <a:pt x="79" y="193"/>
                </a:cubicBezTo>
                <a:cubicBezTo>
                  <a:pt x="28" y="194"/>
                  <a:pt x="0" y="151"/>
                  <a:pt x="18" y="103"/>
                </a:cubicBezTo>
                <a:cubicBezTo>
                  <a:pt x="20" y="100"/>
                  <a:pt x="20" y="95"/>
                  <a:pt x="20" y="91"/>
                </a:cubicBezTo>
                <a:cubicBezTo>
                  <a:pt x="19" y="78"/>
                  <a:pt x="23" y="69"/>
                  <a:pt x="33" y="61"/>
                </a:cubicBezTo>
                <a:cubicBezTo>
                  <a:pt x="38" y="57"/>
                  <a:pt x="42" y="52"/>
                  <a:pt x="44" y="47"/>
                </a:cubicBezTo>
                <a:cubicBezTo>
                  <a:pt x="52" y="29"/>
                  <a:pt x="65" y="20"/>
                  <a:pt x="85" y="18"/>
                </a:cubicBezTo>
                <a:cubicBezTo>
                  <a:pt x="91" y="18"/>
                  <a:pt x="98" y="15"/>
                  <a:pt x="103" y="12"/>
                </a:cubicBezTo>
                <a:cubicBezTo>
                  <a:pt x="121" y="0"/>
                  <a:pt x="141" y="0"/>
                  <a:pt x="162" y="4"/>
                </a:cubicBezTo>
                <a:cubicBezTo>
                  <a:pt x="168" y="5"/>
                  <a:pt x="174" y="3"/>
                  <a:pt x="180" y="3"/>
                </a:cubicBezTo>
                <a:cubicBezTo>
                  <a:pt x="189" y="3"/>
                  <a:pt x="198" y="3"/>
                  <a:pt x="207" y="5"/>
                </a:cubicBezTo>
                <a:cubicBezTo>
                  <a:pt x="217" y="8"/>
                  <a:pt x="226" y="14"/>
                  <a:pt x="235" y="18"/>
                </a:cubicBezTo>
                <a:cubicBezTo>
                  <a:pt x="259" y="28"/>
                  <a:pt x="279" y="43"/>
                  <a:pt x="288" y="68"/>
                </a:cubicBezTo>
                <a:cubicBezTo>
                  <a:pt x="289" y="72"/>
                  <a:pt x="293" y="76"/>
                  <a:pt x="296" y="77"/>
                </a:cubicBezTo>
                <a:cubicBezTo>
                  <a:pt x="311" y="85"/>
                  <a:pt x="317" y="96"/>
                  <a:pt x="315" y="113"/>
                </a:cubicBezTo>
                <a:cubicBezTo>
                  <a:pt x="314" y="118"/>
                  <a:pt x="315" y="123"/>
                  <a:pt x="316" y="128"/>
                </a:cubicBezTo>
                <a:cubicBezTo>
                  <a:pt x="321" y="146"/>
                  <a:pt x="321" y="162"/>
                  <a:pt x="307" y="177"/>
                </a:cubicBezTo>
                <a:cubicBezTo>
                  <a:pt x="304" y="179"/>
                  <a:pt x="303" y="183"/>
                  <a:pt x="301" y="186"/>
                </a:cubicBezTo>
                <a:cubicBezTo>
                  <a:pt x="296" y="200"/>
                  <a:pt x="289" y="212"/>
                  <a:pt x="273" y="219"/>
                </a:cubicBezTo>
                <a:cubicBezTo>
                  <a:pt x="285" y="235"/>
                  <a:pt x="296" y="251"/>
                  <a:pt x="290" y="272"/>
                </a:cubicBezTo>
                <a:cubicBezTo>
                  <a:pt x="280" y="252"/>
                  <a:pt x="282" y="223"/>
                  <a:pt x="248" y="221"/>
                </a:cubicBezTo>
                <a:cubicBezTo>
                  <a:pt x="265" y="213"/>
                  <a:pt x="282" y="210"/>
                  <a:pt x="289" y="192"/>
                </a:cubicBezTo>
                <a:cubicBezTo>
                  <a:pt x="279" y="190"/>
                  <a:pt x="270" y="189"/>
                  <a:pt x="260" y="187"/>
                </a:cubicBezTo>
                <a:cubicBezTo>
                  <a:pt x="260" y="185"/>
                  <a:pt x="260" y="183"/>
                  <a:pt x="260" y="181"/>
                </a:cubicBezTo>
                <a:cubicBezTo>
                  <a:pt x="282" y="184"/>
                  <a:pt x="304" y="185"/>
                  <a:pt x="312" y="158"/>
                </a:cubicBezTo>
                <a:cubicBezTo>
                  <a:pt x="315" y="148"/>
                  <a:pt x="314" y="138"/>
                  <a:pt x="307" y="128"/>
                </a:cubicBezTo>
                <a:cubicBezTo>
                  <a:pt x="304" y="129"/>
                  <a:pt x="300" y="130"/>
                  <a:pt x="296" y="131"/>
                </a:cubicBezTo>
                <a:cubicBezTo>
                  <a:pt x="299" y="125"/>
                  <a:pt x="303" y="120"/>
                  <a:pt x="305" y="116"/>
                </a:cubicBezTo>
                <a:cubicBezTo>
                  <a:pt x="312" y="98"/>
                  <a:pt x="300" y="83"/>
                  <a:pt x="282" y="84"/>
                </a:cubicBezTo>
                <a:cubicBezTo>
                  <a:pt x="278" y="85"/>
                  <a:pt x="275" y="84"/>
                  <a:pt x="272" y="84"/>
                </a:cubicBezTo>
                <a:cubicBezTo>
                  <a:pt x="274" y="81"/>
                  <a:pt x="276" y="79"/>
                  <a:pt x="277" y="76"/>
                </a:cubicBezTo>
                <a:cubicBezTo>
                  <a:pt x="279" y="74"/>
                  <a:pt x="279" y="71"/>
                  <a:pt x="278" y="69"/>
                </a:cubicBezTo>
                <a:cubicBezTo>
                  <a:pt x="273" y="48"/>
                  <a:pt x="245" y="26"/>
                  <a:pt x="223" y="26"/>
                </a:cubicBezTo>
                <a:cubicBezTo>
                  <a:pt x="222" y="31"/>
                  <a:pt x="220" y="36"/>
                  <a:pt x="219" y="41"/>
                </a:cubicBezTo>
                <a:cubicBezTo>
                  <a:pt x="217" y="41"/>
                  <a:pt x="216" y="41"/>
                  <a:pt x="215" y="41"/>
                </a:cubicBezTo>
                <a:cubicBezTo>
                  <a:pt x="212" y="29"/>
                  <a:pt x="213" y="14"/>
                  <a:pt x="197" y="10"/>
                </a:cubicBezTo>
                <a:cubicBezTo>
                  <a:pt x="181" y="6"/>
                  <a:pt x="174" y="18"/>
                  <a:pt x="164" y="28"/>
                </a:cubicBezTo>
                <a:cubicBezTo>
                  <a:pt x="164" y="23"/>
                  <a:pt x="164" y="19"/>
                  <a:pt x="164" y="14"/>
                </a:cubicBezTo>
                <a:cubicBezTo>
                  <a:pt x="135" y="6"/>
                  <a:pt x="110" y="9"/>
                  <a:pt x="94" y="32"/>
                </a:cubicBezTo>
                <a:cubicBezTo>
                  <a:pt x="86" y="31"/>
                  <a:pt x="80" y="28"/>
                  <a:pt x="75" y="29"/>
                </a:cubicBezTo>
                <a:cubicBezTo>
                  <a:pt x="62" y="32"/>
                  <a:pt x="54" y="41"/>
                  <a:pt x="52" y="54"/>
                </a:cubicBezTo>
                <a:cubicBezTo>
                  <a:pt x="57" y="57"/>
                  <a:pt x="63" y="58"/>
                  <a:pt x="67" y="61"/>
                </a:cubicBezTo>
                <a:cubicBezTo>
                  <a:pt x="69" y="63"/>
                  <a:pt x="70" y="67"/>
                  <a:pt x="71" y="70"/>
                </a:cubicBezTo>
                <a:cubicBezTo>
                  <a:pt x="69" y="69"/>
                  <a:pt x="65" y="70"/>
                  <a:pt x="63" y="68"/>
                </a:cubicBezTo>
                <a:cubicBezTo>
                  <a:pt x="48" y="61"/>
                  <a:pt x="34" y="65"/>
                  <a:pt x="30" y="79"/>
                </a:cubicBezTo>
                <a:cubicBezTo>
                  <a:pt x="28" y="84"/>
                  <a:pt x="30" y="91"/>
                  <a:pt x="31" y="96"/>
                </a:cubicBezTo>
                <a:cubicBezTo>
                  <a:pt x="32" y="99"/>
                  <a:pt x="34" y="102"/>
                  <a:pt x="36" y="105"/>
                </a:cubicBezTo>
                <a:cubicBezTo>
                  <a:pt x="34" y="105"/>
                  <a:pt x="33" y="105"/>
                  <a:pt x="32" y="105"/>
                </a:cubicBezTo>
                <a:cubicBezTo>
                  <a:pt x="29" y="111"/>
                  <a:pt x="24" y="116"/>
                  <a:pt x="22" y="123"/>
                </a:cubicBezTo>
                <a:cubicBezTo>
                  <a:pt x="16" y="159"/>
                  <a:pt x="42" y="187"/>
                  <a:pt x="79" y="185"/>
                </a:cubicBezTo>
                <a:cubicBezTo>
                  <a:pt x="83" y="184"/>
                  <a:pt x="87" y="179"/>
                  <a:pt x="92" y="17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20" name="Freeform 10">
            <a:extLst>
              <a:ext uri="{FF2B5EF4-FFF2-40B4-BE49-F238E27FC236}">
                <a16:creationId xmlns:a16="http://schemas.microsoft.com/office/drawing/2014/main" id="{7EA8ED37-3A34-457D-8564-71DAD9367EE7}"/>
              </a:ext>
            </a:extLst>
          </p:cNvPr>
          <p:cNvSpPr/>
          <p:nvPr/>
        </p:nvSpPr>
        <p:spPr bwMode="auto">
          <a:xfrm>
            <a:off x="6839390" y="1067210"/>
            <a:ext cx="1056889" cy="907179"/>
          </a:xfrm>
          <a:custGeom>
            <a:avLst/>
            <a:gdLst>
              <a:gd name="T0" fmla="*/ 277 w 324"/>
              <a:gd name="T1" fmla="*/ 224 h 278"/>
              <a:gd name="T2" fmla="*/ 290 w 324"/>
              <a:gd name="T3" fmla="*/ 276 h 278"/>
              <a:gd name="T4" fmla="*/ 251 w 324"/>
              <a:gd name="T5" fmla="*/ 221 h 278"/>
              <a:gd name="T6" fmla="*/ 259 w 324"/>
              <a:gd name="T7" fmla="*/ 217 h 278"/>
              <a:gd name="T8" fmla="*/ 293 w 324"/>
              <a:gd name="T9" fmla="*/ 188 h 278"/>
              <a:gd name="T10" fmla="*/ 301 w 324"/>
              <a:gd name="T11" fmla="*/ 176 h 278"/>
              <a:gd name="T12" fmla="*/ 313 w 324"/>
              <a:gd name="T13" fmla="*/ 149 h 278"/>
              <a:gd name="T14" fmla="*/ 293 w 324"/>
              <a:gd name="T15" fmla="*/ 135 h 278"/>
              <a:gd name="T16" fmla="*/ 308 w 324"/>
              <a:gd name="T17" fmla="*/ 100 h 278"/>
              <a:gd name="T18" fmla="*/ 277 w 324"/>
              <a:gd name="T19" fmla="*/ 84 h 278"/>
              <a:gd name="T20" fmla="*/ 279 w 324"/>
              <a:gd name="T21" fmla="*/ 66 h 278"/>
              <a:gd name="T22" fmla="*/ 268 w 324"/>
              <a:gd name="T23" fmla="*/ 50 h 278"/>
              <a:gd name="T24" fmla="*/ 225 w 324"/>
              <a:gd name="T25" fmla="*/ 25 h 278"/>
              <a:gd name="T26" fmla="*/ 220 w 324"/>
              <a:gd name="T27" fmla="*/ 41 h 278"/>
              <a:gd name="T28" fmla="*/ 216 w 324"/>
              <a:gd name="T29" fmla="*/ 42 h 278"/>
              <a:gd name="T30" fmla="*/ 199 w 324"/>
              <a:gd name="T31" fmla="*/ 10 h 278"/>
              <a:gd name="T32" fmla="*/ 168 w 324"/>
              <a:gd name="T33" fmla="*/ 30 h 278"/>
              <a:gd name="T34" fmla="*/ 165 w 324"/>
              <a:gd name="T35" fmla="*/ 28 h 278"/>
              <a:gd name="T36" fmla="*/ 164 w 324"/>
              <a:gd name="T37" fmla="*/ 14 h 278"/>
              <a:gd name="T38" fmla="*/ 94 w 324"/>
              <a:gd name="T39" fmla="*/ 34 h 278"/>
              <a:gd name="T40" fmla="*/ 77 w 324"/>
              <a:gd name="T41" fmla="*/ 29 h 278"/>
              <a:gd name="T42" fmla="*/ 52 w 324"/>
              <a:gd name="T43" fmla="*/ 54 h 278"/>
              <a:gd name="T44" fmla="*/ 71 w 324"/>
              <a:gd name="T45" fmla="*/ 74 h 278"/>
              <a:gd name="T46" fmla="*/ 35 w 324"/>
              <a:gd name="T47" fmla="*/ 72 h 278"/>
              <a:gd name="T48" fmla="*/ 36 w 324"/>
              <a:gd name="T49" fmla="*/ 107 h 278"/>
              <a:gd name="T50" fmla="*/ 22 w 324"/>
              <a:gd name="T51" fmla="*/ 127 h 278"/>
              <a:gd name="T52" fmla="*/ 86 w 324"/>
              <a:gd name="T53" fmla="*/ 186 h 278"/>
              <a:gd name="T54" fmla="*/ 90 w 324"/>
              <a:gd name="T55" fmla="*/ 173 h 278"/>
              <a:gd name="T56" fmla="*/ 96 w 324"/>
              <a:gd name="T57" fmla="*/ 180 h 278"/>
              <a:gd name="T58" fmla="*/ 163 w 324"/>
              <a:gd name="T59" fmla="*/ 206 h 278"/>
              <a:gd name="T60" fmla="*/ 183 w 324"/>
              <a:gd name="T61" fmla="*/ 203 h 278"/>
              <a:gd name="T62" fmla="*/ 214 w 324"/>
              <a:gd name="T63" fmla="*/ 207 h 278"/>
              <a:gd name="T64" fmla="*/ 214 w 324"/>
              <a:gd name="T65" fmla="*/ 211 h 278"/>
              <a:gd name="T66" fmla="*/ 203 w 324"/>
              <a:gd name="T67" fmla="*/ 218 h 278"/>
              <a:gd name="T68" fmla="*/ 224 w 324"/>
              <a:gd name="T69" fmla="*/ 229 h 278"/>
              <a:gd name="T70" fmla="*/ 267 w 324"/>
              <a:gd name="T71" fmla="*/ 255 h 278"/>
              <a:gd name="T72" fmla="*/ 278 w 324"/>
              <a:gd name="T73" fmla="*/ 276 h 278"/>
              <a:gd name="T74" fmla="*/ 274 w 324"/>
              <a:gd name="T75" fmla="*/ 278 h 278"/>
              <a:gd name="T76" fmla="*/ 269 w 324"/>
              <a:gd name="T77" fmla="*/ 274 h 278"/>
              <a:gd name="T78" fmla="*/ 225 w 324"/>
              <a:gd name="T79" fmla="*/ 238 h 278"/>
              <a:gd name="T80" fmla="*/ 194 w 324"/>
              <a:gd name="T81" fmla="*/ 218 h 278"/>
              <a:gd name="T82" fmla="*/ 169 w 324"/>
              <a:gd name="T83" fmla="*/ 213 h 278"/>
              <a:gd name="T84" fmla="*/ 93 w 324"/>
              <a:gd name="T85" fmla="*/ 200 h 278"/>
              <a:gd name="T86" fmla="*/ 81 w 324"/>
              <a:gd name="T87" fmla="*/ 195 h 278"/>
              <a:gd name="T88" fmla="*/ 19 w 324"/>
              <a:gd name="T89" fmla="*/ 104 h 278"/>
              <a:gd name="T90" fmla="*/ 20 w 324"/>
              <a:gd name="T91" fmla="*/ 91 h 278"/>
              <a:gd name="T92" fmla="*/ 36 w 324"/>
              <a:gd name="T93" fmla="*/ 60 h 278"/>
              <a:gd name="T94" fmla="*/ 44 w 324"/>
              <a:gd name="T95" fmla="*/ 51 h 278"/>
              <a:gd name="T96" fmla="*/ 88 w 324"/>
              <a:gd name="T97" fmla="*/ 19 h 278"/>
              <a:gd name="T98" fmla="*/ 99 w 324"/>
              <a:gd name="T99" fmla="*/ 16 h 278"/>
              <a:gd name="T100" fmla="*/ 163 w 324"/>
              <a:gd name="T101" fmla="*/ 4 h 278"/>
              <a:gd name="T102" fmla="*/ 181 w 324"/>
              <a:gd name="T103" fmla="*/ 3 h 278"/>
              <a:gd name="T104" fmla="*/ 213 w 324"/>
              <a:gd name="T105" fmla="*/ 9 h 278"/>
              <a:gd name="T106" fmla="*/ 230 w 324"/>
              <a:gd name="T107" fmla="*/ 17 h 278"/>
              <a:gd name="T108" fmla="*/ 289 w 324"/>
              <a:gd name="T109" fmla="*/ 70 h 278"/>
              <a:gd name="T110" fmla="*/ 297 w 324"/>
              <a:gd name="T111" fmla="*/ 78 h 278"/>
              <a:gd name="T112" fmla="*/ 316 w 324"/>
              <a:gd name="T113" fmla="*/ 116 h 278"/>
              <a:gd name="T114" fmla="*/ 319 w 324"/>
              <a:gd name="T115" fmla="*/ 140 h 278"/>
              <a:gd name="T116" fmla="*/ 316 w 324"/>
              <a:gd name="T117" fmla="*/ 172 h 278"/>
              <a:gd name="T118" fmla="*/ 277 w 324"/>
              <a:gd name="T119"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 h="278">
                <a:moveTo>
                  <a:pt x="277" y="224"/>
                </a:moveTo>
                <a:cubicBezTo>
                  <a:pt x="295" y="254"/>
                  <a:pt x="298" y="262"/>
                  <a:pt x="290" y="276"/>
                </a:cubicBezTo>
                <a:cubicBezTo>
                  <a:pt x="282" y="254"/>
                  <a:pt x="283" y="226"/>
                  <a:pt x="251" y="221"/>
                </a:cubicBezTo>
                <a:cubicBezTo>
                  <a:pt x="253" y="220"/>
                  <a:pt x="256" y="218"/>
                  <a:pt x="259" y="217"/>
                </a:cubicBezTo>
                <a:cubicBezTo>
                  <a:pt x="276" y="214"/>
                  <a:pt x="287" y="204"/>
                  <a:pt x="293" y="188"/>
                </a:cubicBezTo>
                <a:cubicBezTo>
                  <a:pt x="295" y="184"/>
                  <a:pt x="299" y="181"/>
                  <a:pt x="301" y="176"/>
                </a:cubicBezTo>
                <a:cubicBezTo>
                  <a:pt x="306" y="167"/>
                  <a:pt x="312" y="158"/>
                  <a:pt x="313" y="149"/>
                </a:cubicBezTo>
                <a:cubicBezTo>
                  <a:pt x="316" y="132"/>
                  <a:pt x="311" y="129"/>
                  <a:pt x="293" y="135"/>
                </a:cubicBezTo>
                <a:cubicBezTo>
                  <a:pt x="299" y="122"/>
                  <a:pt x="314" y="115"/>
                  <a:pt x="308" y="100"/>
                </a:cubicBezTo>
                <a:cubicBezTo>
                  <a:pt x="303" y="89"/>
                  <a:pt x="294" y="84"/>
                  <a:pt x="277" y="84"/>
                </a:cubicBezTo>
                <a:cubicBezTo>
                  <a:pt x="278" y="78"/>
                  <a:pt x="281" y="72"/>
                  <a:pt x="279" y="66"/>
                </a:cubicBezTo>
                <a:cubicBezTo>
                  <a:pt x="277" y="60"/>
                  <a:pt x="272" y="54"/>
                  <a:pt x="268" y="50"/>
                </a:cubicBezTo>
                <a:cubicBezTo>
                  <a:pt x="256" y="37"/>
                  <a:pt x="242" y="28"/>
                  <a:pt x="225" y="25"/>
                </a:cubicBezTo>
                <a:cubicBezTo>
                  <a:pt x="223" y="31"/>
                  <a:pt x="222" y="36"/>
                  <a:pt x="220" y="41"/>
                </a:cubicBezTo>
                <a:cubicBezTo>
                  <a:pt x="219" y="42"/>
                  <a:pt x="217" y="42"/>
                  <a:pt x="216" y="42"/>
                </a:cubicBezTo>
                <a:cubicBezTo>
                  <a:pt x="214" y="29"/>
                  <a:pt x="214" y="15"/>
                  <a:pt x="199" y="10"/>
                </a:cubicBezTo>
                <a:cubicBezTo>
                  <a:pt x="182" y="6"/>
                  <a:pt x="175" y="18"/>
                  <a:pt x="168" y="30"/>
                </a:cubicBezTo>
                <a:cubicBezTo>
                  <a:pt x="167" y="29"/>
                  <a:pt x="166" y="29"/>
                  <a:pt x="165" y="28"/>
                </a:cubicBezTo>
                <a:cubicBezTo>
                  <a:pt x="165" y="24"/>
                  <a:pt x="165" y="19"/>
                  <a:pt x="164" y="14"/>
                </a:cubicBezTo>
                <a:cubicBezTo>
                  <a:pt x="136" y="6"/>
                  <a:pt x="110" y="11"/>
                  <a:pt x="94" y="34"/>
                </a:cubicBezTo>
                <a:cubicBezTo>
                  <a:pt x="87" y="32"/>
                  <a:pt x="82" y="29"/>
                  <a:pt x="77" y="29"/>
                </a:cubicBezTo>
                <a:cubicBezTo>
                  <a:pt x="64" y="32"/>
                  <a:pt x="55" y="41"/>
                  <a:pt x="52" y="54"/>
                </a:cubicBezTo>
                <a:cubicBezTo>
                  <a:pt x="71" y="64"/>
                  <a:pt x="71" y="64"/>
                  <a:pt x="71" y="74"/>
                </a:cubicBezTo>
                <a:cubicBezTo>
                  <a:pt x="59" y="66"/>
                  <a:pt x="47" y="60"/>
                  <a:pt x="35" y="72"/>
                </a:cubicBezTo>
                <a:cubicBezTo>
                  <a:pt x="24" y="83"/>
                  <a:pt x="30" y="95"/>
                  <a:pt x="36" y="107"/>
                </a:cubicBezTo>
                <a:cubicBezTo>
                  <a:pt x="24" y="109"/>
                  <a:pt x="23" y="118"/>
                  <a:pt x="22" y="127"/>
                </a:cubicBezTo>
                <a:cubicBezTo>
                  <a:pt x="20" y="166"/>
                  <a:pt x="45" y="190"/>
                  <a:pt x="86" y="186"/>
                </a:cubicBezTo>
                <a:cubicBezTo>
                  <a:pt x="87" y="182"/>
                  <a:pt x="88" y="179"/>
                  <a:pt x="90" y="173"/>
                </a:cubicBezTo>
                <a:cubicBezTo>
                  <a:pt x="93" y="176"/>
                  <a:pt x="95" y="178"/>
                  <a:pt x="96" y="180"/>
                </a:cubicBezTo>
                <a:cubicBezTo>
                  <a:pt x="104" y="212"/>
                  <a:pt x="136" y="225"/>
                  <a:pt x="163" y="206"/>
                </a:cubicBezTo>
                <a:cubicBezTo>
                  <a:pt x="170" y="202"/>
                  <a:pt x="176" y="201"/>
                  <a:pt x="183" y="203"/>
                </a:cubicBezTo>
                <a:cubicBezTo>
                  <a:pt x="193" y="205"/>
                  <a:pt x="204" y="206"/>
                  <a:pt x="214" y="207"/>
                </a:cubicBezTo>
                <a:cubicBezTo>
                  <a:pt x="214" y="208"/>
                  <a:pt x="214" y="209"/>
                  <a:pt x="214" y="211"/>
                </a:cubicBezTo>
                <a:cubicBezTo>
                  <a:pt x="211" y="212"/>
                  <a:pt x="208" y="214"/>
                  <a:pt x="203" y="218"/>
                </a:cubicBezTo>
                <a:cubicBezTo>
                  <a:pt x="211" y="222"/>
                  <a:pt x="218" y="225"/>
                  <a:pt x="224" y="229"/>
                </a:cubicBezTo>
                <a:cubicBezTo>
                  <a:pt x="239" y="237"/>
                  <a:pt x="254" y="245"/>
                  <a:pt x="267" y="255"/>
                </a:cubicBezTo>
                <a:cubicBezTo>
                  <a:pt x="273" y="259"/>
                  <a:pt x="275" y="268"/>
                  <a:pt x="278" y="276"/>
                </a:cubicBezTo>
                <a:cubicBezTo>
                  <a:pt x="277" y="276"/>
                  <a:pt x="276" y="277"/>
                  <a:pt x="274" y="278"/>
                </a:cubicBezTo>
                <a:cubicBezTo>
                  <a:pt x="273" y="276"/>
                  <a:pt x="270" y="276"/>
                  <a:pt x="269" y="274"/>
                </a:cubicBezTo>
                <a:cubicBezTo>
                  <a:pt x="262" y="253"/>
                  <a:pt x="244" y="244"/>
                  <a:pt x="225" y="238"/>
                </a:cubicBezTo>
                <a:cubicBezTo>
                  <a:pt x="212" y="234"/>
                  <a:pt x="202" y="229"/>
                  <a:pt x="194" y="218"/>
                </a:cubicBezTo>
                <a:cubicBezTo>
                  <a:pt x="188" y="210"/>
                  <a:pt x="178" y="208"/>
                  <a:pt x="169" y="213"/>
                </a:cubicBezTo>
                <a:cubicBezTo>
                  <a:pt x="139" y="230"/>
                  <a:pt x="114" y="225"/>
                  <a:pt x="93" y="200"/>
                </a:cubicBezTo>
                <a:cubicBezTo>
                  <a:pt x="91" y="197"/>
                  <a:pt x="85" y="195"/>
                  <a:pt x="81" y="195"/>
                </a:cubicBezTo>
                <a:cubicBezTo>
                  <a:pt x="28" y="196"/>
                  <a:pt x="0" y="154"/>
                  <a:pt x="19" y="104"/>
                </a:cubicBezTo>
                <a:cubicBezTo>
                  <a:pt x="21" y="100"/>
                  <a:pt x="21" y="96"/>
                  <a:pt x="20" y="91"/>
                </a:cubicBezTo>
                <a:cubicBezTo>
                  <a:pt x="19" y="78"/>
                  <a:pt x="25" y="68"/>
                  <a:pt x="36" y="60"/>
                </a:cubicBezTo>
                <a:cubicBezTo>
                  <a:pt x="39" y="58"/>
                  <a:pt x="43" y="54"/>
                  <a:pt x="44" y="51"/>
                </a:cubicBezTo>
                <a:cubicBezTo>
                  <a:pt x="52" y="29"/>
                  <a:pt x="65" y="20"/>
                  <a:pt x="88" y="19"/>
                </a:cubicBezTo>
                <a:cubicBezTo>
                  <a:pt x="92" y="19"/>
                  <a:pt x="96" y="18"/>
                  <a:pt x="99" y="16"/>
                </a:cubicBezTo>
                <a:cubicBezTo>
                  <a:pt x="119" y="1"/>
                  <a:pt x="140" y="0"/>
                  <a:pt x="163" y="4"/>
                </a:cubicBezTo>
                <a:cubicBezTo>
                  <a:pt x="169" y="5"/>
                  <a:pt x="175" y="5"/>
                  <a:pt x="181" y="3"/>
                </a:cubicBezTo>
                <a:cubicBezTo>
                  <a:pt x="193" y="0"/>
                  <a:pt x="203" y="1"/>
                  <a:pt x="213" y="9"/>
                </a:cubicBezTo>
                <a:cubicBezTo>
                  <a:pt x="218" y="12"/>
                  <a:pt x="224" y="15"/>
                  <a:pt x="230" y="17"/>
                </a:cubicBezTo>
                <a:cubicBezTo>
                  <a:pt x="258" y="25"/>
                  <a:pt x="277" y="43"/>
                  <a:pt x="289" y="70"/>
                </a:cubicBezTo>
                <a:cubicBezTo>
                  <a:pt x="291" y="73"/>
                  <a:pt x="294" y="76"/>
                  <a:pt x="297" y="78"/>
                </a:cubicBezTo>
                <a:cubicBezTo>
                  <a:pt x="313" y="86"/>
                  <a:pt x="319" y="98"/>
                  <a:pt x="316" y="116"/>
                </a:cubicBezTo>
                <a:cubicBezTo>
                  <a:pt x="315" y="124"/>
                  <a:pt x="316" y="133"/>
                  <a:pt x="319" y="140"/>
                </a:cubicBezTo>
                <a:cubicBezTo>
                  <a:pt x="324" y="152"/>
                  <a:pt x="322" y="162"/>
                  <a:pt x="316" y="172"/>
                </a:cubicBezTo>
                <a:cubicBezTo>
                  <a:pt x="304" y="189"/>
                  <a:pt x="291" y="206"/>
                  <a:pt x="277" y="22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21" name="Freeform 11">
            <a:extLst>
              <a:ext uri="{FF2B5EF4-FFF2-40B4-BE49-F238E27FC236}">
                <a16:creationId xmlns:a16="http://schemas.microsoft.com/office/drawing/2014/main" id="{EE4C61FE-A408-4ECC-AB35-8FFF4518EC70}"/>
              </a:ext>
            </a:extLst>
          </p:cNvPr>
          <p:cNvSpPr>
            <a:spLocks noEditPoints="1"/>
          </p:cNvSpPr>
          <p:nvPr/>
        </p:nvSpPr>
        <p:spPr bwMode="auto">
          <a:xfrm>
            <a:off x="3734664" y="2630265"/>
            <a:ext cx="668353" cy="705781"/>
          </a:xfrm>
          <a:custGeom>
            <a:avLst/>
            <a:gdLst>
              <a:gd name="T0" fmla="*/ 49 w 205"/>
              <a:gd name="T1" fmla="*/ 188 h 216"/>
              <a:gd name="T2" fmla="*/ 24 w 205"/>
              <a:gd name="T3" fmla="*/ 163 h 216"/>
              <a:gd name="T4" fmla="*/ 15 w 205"/>
              <a:gd name="T5" fmla="*/ 83 h 216"/>
              <a:gd name="T6" fmla="*/ 26 w 205"/>
              <a:gd name="T7" fmla="*/ 56 h 216"/>
              <a:gd name="T8" fmla="*/ 101 w 205"/>
              <a:gd name="T9" fmla="*/ 14 h 216"/>
              <a:gd name="T10" fmla="*/ 165 w 205"/>
              <a:gd name="T11" fmla="*/ 42 h 216"/>
              <a:gd name="T12" fmla="*/ 192 w 205"/>
              <a:gd name="T13" fmla="*/ 81 h 216"/>
              <a:gd name="T14" fmla="*/ 181 w 205"/>
              <a:gd name="T15" fmla="*/ 148 h 216"/>
              <a:gd name="T16" fmla="*/ 142 w 205"/>
              <a:gd name="T17" fmla="*/ 203 h 216"/>
              <a:gd name="T18" fmla="*/ 78 w 205"/>
              <a:gd name="T19" fmla="*/ 173 h 216"/>
              <a:gd name="T20" fmla="*/ 122 w 205"/>
              <a:gd name="T21" fmla="*/ 167 h 216"/>
              <a:gd name="T22" fmla="*/ 119 w 205"/>
              <a:gd name="T23" fmla="*/ 174 h 216"/>
              <a:gd name="T24" fmla="*/ 123 w 205"/>
              <a:gd name="T25" fmla="*/ 201 h 216"/>
              <a:gd name="T26" fmla="*/ 145 w 205"/>
              <a:gd name="T27" fmla="*/ 153 h 216"/>
              <a:gd name="T28" fmla="*/ 153 w 205"/>
              <a:gd name="T29" fmla="*/ 158 h 216"/>
              <a:gd name="T30" fmla="*/ 174 w 205"/>
              <a:gd name="T31" fmla="*/ 140 h 216"/>
              <a:gd name="T32" fmla="*/ 146 w 205"/>
              <a:gd name="T33" fmla="*/ 127 h 216"/>
              <a:gd name="T34" fmla="*/ 152 w 205"/>
              <a:gd name="T35" fmla="*/ 108 h 216"/>
              <a:gd name="T36" fmla="*/ 186 w 205"/>
              <a:gd name="T37" fmla="*/ 89 h 216"/>
              <a:gd name="T38" fmla="*/ 158 w 205"/>
              <a:gd name="T39" fmla="*/ 50 h 216"/>
              <a:gd name="T40" fmla="*/ 132 w 205"/>
              <a:gd name="T41" fmla="*/ 56 h 216"/>
              <a:gd name="T42" fmla="*/ 147 w 205"/>
              <a:gd name="T43" fmla="*/ 33 h 216"/>
              <a:gd name="T44" fmla="*/ 107 w 205"/>
              <a:gd name="T45" fmla="*/ 35 h 216"/>
              <a:gd name="T46" fmla="*/ 127 w 205"/>
              <a:gd name="T47" fmla="*/ 42 h 216"/>
              <a:gd name="T48" fmla="*/ 106 w 205"/>
              <a:gd name="T49" fmla="*/ 60 h 216"/>
              <a:gd name="T50" fmla="*/ 100 w 205"/>
              <a:gd name="T51" fmla="*/ 77 h 216"/>
              <a:gd name="T52" fmla="*/ 81 w 205"/>
              <a:gd name="T53" fmla="*/ 44 h 216"/>
              <a:gd name="T54" fmla="*/ 76 w 205"/>
              <a:gd name="T55" fmla="*/ 38 h 216"/>
              <a:gd name="T56" fmla="*/ 86 w 205"/>
              <a:gd name="T57" fmla="*/ 16 h 216"/>
              <a:gd name="T58" fmla="*/ 66 w 205"/>
              <a:gd name="T59" fmla="*/ 54 h 216"/>
              <a:gd name="T60" fmla="*/ 64 w 205"/>
              <a:gd name="T61" fmla="*/ 77 h 216"/>
              <a:gd name="T62" fmla="*/ 48 w 205"/>
              <a:gd name="T63" fmla="*/ 99 h 216"/>
              <a:gd name="T64" fmla="*/ 21 w 205"/>
              <a:gd name="T65" fmla="*/ 89 h 216"/>
              <a:gd name="T66" fmla="*/ 30 w 205"/>
              <a:gd name="T67" fmla="*/ 118 h 216"/>
              <a:gd name="T68" fmla="*/ 40 w 205"/>
              <a:gd name="T69" fmla="*/ 106 h 216"/>
              <a:gd name="T70" fmla="*/ 42 w 205"/>
              <a:gd name="T71" fmla="*/ 166 h 216"/>
              <a:gd name="T72" fmla="*/ 61 w 205"/>
              <a:gd name="T73" fmla="*/ 151 h 216"/>
              <a:gd name="T74" fmla="*/ 58 w 205"/>
              <a:gd name="T75" fmla="*/ 189 h 216"/>
              <a:gd name="T76" fmla="*/ 97 w 205"/>
              <a:gd name="T77" fmla="*/ 181 h 216"/>
              <a:gd name="T78" fmla="*/ 78 w 205"/>
              <a:gd name="T79"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216">
                <a:moveTo>
                  <a:pt x="102" y="201"/>
                </a:moveTo>
                <a:cubicBezTo>
                  <a:pt x="83" y="216"/>
                  <a:pt x="59" y="209"/>
                  <a:pt x="49" y="188"/>
                </a:cubicBezTo>
                <a:cubicBezTo>
                  <a:pt x="46" y="182"/>
                  <a:pt x="39" y="178"/>
                  <a:pt x="34" y="173"/>
                </a:cubicBezTo>
                <a:cubicBezTo>
                  <a:pt x="31" y="170"/>
                  <a:pt x="26" y="167"/>
                  <a:pt x="24" y="163"/>
                </a:cubicBezTo>
                <a:cubicBezTo>
                  <a:pt x="17" y="150"/>
                  <a:pt x="11" y="138"/>
                  <a:pt x="5" y="125"/>
                </a:cubicBezTo>
                <a:cubicBezTo>
                  <a:pt x="0" y="114"/>
                  <a:pt x="6" y="93"/>
                  <a:pt x="15" y="83"/>
                </a:cubicBezTo>
                <a:cubicBezTo>
                  <a:pt x="18" y="78"/>
                  <a:pt x="20" y="72"/>
                  <a:pt x="22" y="67"/>
                </a:cubicBezTo>
                <a:cubicBezTo>
                  <a:pt x="24" y="63"/>
                  <a:pt x="23" y="58"/>
                  <a:pt x="26" y="56"/>
                </a:cubicBezTo>
                <a:cubicBezTo>
                  <a:pt x="39" y="45"/>
                  <a:pt x="46" y="29"/>
                  <a:pt x="57" y="17"/>
                </a:cubicBezTo>
                <a:cubicBezTo>
                  <a:pt x="69" y="3"/>
                  <a:pt x="85" y="4"/>
                  <a:pt x="101" y="14"/>
                </a:cubicBezTo>
                <a:cubicBezTo>
                  <a:pt x="127" y="0"/>
                  <a:pt x="146" y="8"/>
                  <a:pt x="157" y="34"/>
                </a:cubicBezTo>
                <a:cubicBezTo>
                  <a:pt x="159" y="37"/>
                  <a:pt x="162" y="40"/>
                  <a:pt x="165" y="42"/>
                </a:cubicBezTo>
                <a:cubicBezTo>
                  <a:pt x="178" y="47"/>
                  <a:pt x="186" y="56"/>
                  <a:pt x="187" y="70"/>
                </a:cubicBezTo>
                <a:cubicBezTo>
                  <a:pt x="187" y="74"/>
                  <a:pt x="190" y="78"/>
                  <a:pt x="192" y="81"/>
                </a:cubicBezTo>
                <a:cubicBezTo>
                  <a:pt x="205" y="100"/>
                  <a:pt x="204" y="116"/>
                  <a:pt x="188" y="132"/>
                </a:cubicBezTo>
                <a:cubicBezTo>
                  <a:pt x="185" y="136"/>
                  <a:pt x="183" y="142"/>
                  <a:pt x="181" y="148"/>
                </a:cubicBezTo>
                <a:cubicBezTo>
                  <a:pt x="179" y="152"/>
                  <a:pt x="179" y="160"/>
                  <a:pt x="176" y="162"/>
                </a:cubicBezTo>
                <a:cubicBezTo>
                  <a:pt x="160" y="172"/>
                  <a:pt x="156" y="191"/>
                  <a:pt x="142" y="203"/>
                </a:cubicBezTo>
                <a:cubicBezTo>
                  <a:pt x="131" y="212"/>
                  <a:pt x="114" y="211"/>
                  <a:pt x="102" y="201"/>
                </a:cubicBezTo>
                <a:close/>
                <a:moveTo>
                  <a:pt x="78" y="173"/>
                </a:moveTo>
                <a:cubicBezTo>
                  <a:pt x="78" y="171"/>
                  <a:pt x="78" y="169"/>
                  <a:pt x="79" y="168"/>
                </a:cubicBezTo>
                <a:cubicBezTo>
                  <a:pt x="85" y="162"/>
                  <a:pt x="117" y="162"/>
                  <a:pt x="122" y="167"/>
                </a:cubicBezTo>
                <a:cubicBezTo>
                  <a:pt x="124" y="168"/>
                  <a:pt x="125" y="170"/>
                  <a:pt x="124" y="172"/>
                </a:cubicBezTo>
                <a:cubicBezTo>
                  <a:pt x="124" y="173"/>
                  <a:pt x="121" y="174"/>
                  <a:pt x="119" y="174"/>
                </a:cubicBezTo>
                <a:cubicBezTo>
                  <a:pt x="110" y="171"/>
                  <a:pt x="105" y="173"/>
                  <a:pt x="106" y="183"/>
                </a:cubicBezTo>
                <a:cubicBezTo>
                  <a:pt x="108" y="196"/>
                  <a:pt x="113" y="202"/>
                  <a:pt x="123" y="201"/>
                </a:cubicBezTo>
                <a:cubicBezTo>
                  <a:pt x="141" y="200"/>
                  <a:pt x="152" y="185"/>
                  <a:pt x="149" y="167"/>
                </a:cubicBezTo>
                <a:cubicBezTo>
                  <a:pt x="148" y="162"/>
                  <a:pt x="147" y="158"/>
                  <a:pt x="145" y="153"/>
                </a:cubicBezTo>
                <a:cubicBezTo>
                  <a:pt x="146" y="153"/>
                  <a:pt x="147" y="152"/>
                  <a:pt x="148" y="151"/>
                </a:cubicBezTo>
                <a:cubicBezTo>
                  <a:pt x="150" y="154"/>
                  <a:pt x="151" y="156"/>
                  <a:pt x="153" y="158"/>
                </a:cubicBezTo>
                <a:cubicBezTo>
                  <a:pt x="159" y="167"/>
                  <a:pt x="167" y="167"/>
                  <a:pt x="172" y="156"/>
                </a:cubicBezTo>
                <a:cubicBezTo>
                  <a:pt x="174" y="152"/>
                  <a:pt x="175" y="145"/>
                  <a:pt x="174" y="140"/>
                </a:cubicBezTo>
                <a:cubicBezTo>
                  <a:pt x="172" y="132"/>
                  <a:pt x="170" y="124"/>
                  <a:pt x="158" y="130"/>
                </a:cubicBezTo>
                <a:cubicBezTo>
                  <a:pt x="156" y="132"/>
                  <a:pt x="152" y="129"/>
                  <a:pt x="146" y="127"/>
                </a:cubicBezTo>
                <a:cubicBezTo>
                  <a:pt x="152" y="123"/>
                  <a:pt x="156" y="122"/>
                  <a:pt x="160" y="119"/>
                </a:cubicBezTo>
                <a:cubicBezTo>
                  <a:pt x="157" y="116"/>
                  <a:pt x="155" y="113"/>
                  <a:pt x="152" y="108"/>
                </a:cubicBezTo>
                <a:cubicBezTo>
                  <a:pt x="170" y="106"/>
                  <a:pt x="170" y="126"/>
                  <a:pt x="182" y="128"/>
                </a:cubicBezTo>
                <a:cubicBezTo>
                  <a:pt x="195" y="118"/>
                  <a:pt x="197" y="102"/>
                  <a:pt x="186" y="89"/>
                </a:cubicBezTo>
                <a:cubicBezTo>
                  <a:pt x="181" y="92"/>
                  <a:pt x="176" y="94"/>
                  <a:pt x="172" y="97"/>
                </a:cubicBezTo>
                <a:cubicBezTo>
                  <a:pt x="183" y="68"/>
                  <a:pt x="180" y="55"/>
                  <a:pt x="158" y="50"/>
                </a:cubicBezTo>
                <a:cubicBezTo>
                  <a:pt x="154" y="59"/>
                  <a:pt x="150" y="68"/>
                  <a:pt x="145" y="77"/>
                </a:cubicBezTo>
                <a:cubicBezTo>
                  <a:pt x="140" y="69"/>
                  <a:pt x="137" y="63"/>
                  <a:pt x="132" y="56"/>
                </a:cubicBezTo>
                <a:cubicBezTo>
                  <a:pt x="137" y="55"/>
                  <a:pt x="146" y="55"/>
                  <a:pt x="147" y="51"/>
                </a:cubicBezTo>
                <a:cubicBezTo>
                  <a:pt x="150" y="46"/>
                  <a:pt x="149" y="39"/>
                  <a:pt x="147" y="33"/>
                </a:cubicBezTo>
                <a:cubicBezTo>
                  <a:pt x="143" y="20"/>
                  <a:pt x="128" y="12"/>
                  <a:pt x="117" y="16"/>
                </a:cubicBezTo>
                <a:cubicBezTo>
                  <a:pt x="107" y="19"/>
                  <a:pt x="106" y="27"/>
                  <a:pt x="107" y="35"/>
                </a:cubicBezTo>
                <a:cubicBezTo>
                  <a:pt x="115" y="36"/>
                  <a:pt x="121" y="37"/>
                  <a:pt x="127" y="38"/>
                </a:cubicBezTo>
                <a:cubicBezTo>
                  <a:pt x="127" y="39"/>
                  <a:pt x="127" y="41"/>
                  <a:pt x="127" y="42"/>
                </a:cubicBezTo>
                <a:cubicBezTo>
                  <a:pt x="125" y="43"/>
                  <a:pt x="122" y="45"/>
                  <a:pt x="120" y="44"/>
                </a:cubicBezTo>
                <a:cubicBezTo>
                  <a:pt x="108" y="43"/>
                  <a:pt x="105" y="49"/>
                  <a:pt x="106" y="60"/>
                </a:cubicBezTo>
                <a:cubicBezTo>
                  <a:pt x="106" y="65"/>
                  <a:pt x="105" y="71"/>
                  <a:pt x="104" y="77"/>
                </a:cubicBezTo>
                <a:cubicBezTo>
                  <a:pt x="103" y="77"/>
                  <a:pt x="101" y="77"/>
                  <a:pt x="100" y="77"/>
                </a:cubicBezTo>
                <a:cubicBezTo>
                  <a:pt x="99" y="73"/>
                  <a:pt x="97" y="68"/>
                  <a:pt x="98" y="63"/>
                </a:cubicBezTo>
                <a:cubicBezTo>
                  <a:pt x="99" y="51"/>
                  <a:pt x="97" y="42"/>
                  <a:pt x="81" y="44"/>
                </a:cubicBezTo>
                <a:cubicBezTo>
                  <a:pt x="80" y="45"/>
                  <a:pt x="78" y="43"/>
                  <a:pt x="76" y="41"/>
                </a:cubicBezTo>
                <a:cubicBezTo>
                  <a:pt x="76" y="40"/>
                  <a:pt x="76" y="39"/>
                  <a:pt x="76" y="38"/>
                </a:cubicBezTo>
                <a:cubicBezTo>
                  <a:pt x="83" y="37"/>
                  <a:pt x="89" y="36"/>
                  <a:pt x="97" y="35"/>
                </a:cubicBezTo>
                <a:cubicBezTo>
                  <a:pt x="96" y="26"/>
                  <a:pt x="97" y="18"/>
                  <a:pt x="86" y="16"/>
                </a:cubicBezTo>
                <a:cubicBezTo>
                  <a:pt x="69" y="12"/>
                  <a:pt x="51" y="29"/>
                  <a:pt x="53" y="46"/>
                </a:cubicBezTo>
                <a:cubicBezTo>
                  <a:pt x="54" y="52"/>
                  <a:pt x="55" y="60"/>
                  <a:pt x="66" y="54"/>
                </a:cubicBezTo>
                <a:cubicBezTo>
                  <a:pt x="68" y="53"/>
                  <a:pt x="71" y="55"/>
                  <a:pt x="74" y="55"/>
                </a:cubicBezTo>
                <a:cubicBezTo>
                  <a:pt x="70" y="62"/>
                  <a:pt x="67" y="69"/>
                  <a:pt x="64" y="77"/>
                </a:cubicBezTo>
                <a:cubicBezTo>
                  <a:pt x="57" y="68"/>
                  <a:pt x="50" y="60"/>
                  <a:pt x="43" y="51"/>
                </a:cubicBezTo>
                <a:cubicBezTo>
                  <a:pt x="17" y="69"/>
                  <a:pt x="29" y="84"/>
                  <a:pt x="48" y="99"/>
                </a:cubicBezTo>
                <a:cubicBezTo>
                  <a:pt x="47" y="100"/>
                  <a:pt x="45" y="101"/>
                  <a:pt x="44" y="102"/>
                </a:cubicBezTo>
                <a:cubicBezTo>
                  <a:pt x="36" y="97"/>
                  <a:pt x="29" y="93"/>
                  <a:pt x="21" y="89"/>
                </a:cubicBezTo>
                <a:cubicBezTo>
                  <a:pt x="7" y="102"/>
                  <a:pt x="6" y="113"/>
                  <a:pt x="18" y="128"/>
                </a:cubicBezTo>
                <a:cubicBezTo>
                  <a:pt x="22" y="124"/>
                  <a:pt x="27" y="122"/>
                  <a:pt x="30" y="118"/>
                </a:cubicBezTo>
                <a:cubicBezTo>
                  <a:pt x="33" y="114"/>
                  <a:pt x="34" y="109"/>
                  <a:pt x="36" y="105"/>
                </a:cubicBezTo>
                <a:cubicBezTo>
                  <a:pt x="37" y="105"/>
                  <a:pt x="39" y="106"/>
                  <a:pt x="40" y="106"/>
                </a:cubicBezTo>
                <a:cubicBezTo>
                  <a:pt x="38" y="113"/>
                  <a:pt x="37" y="121"/>
                  <a:pt x="33" y="126"/>
                </a:cubicBezTo>
                <a:cubicBezTo>
                  <a:pt x="18" y="142"/>
                  <a:pt x="22" y="160"/>
                  <a:pt x="42" y="166"/>
                </a:cubicBezTo>
                <a:cubicBezTo>
                  <a:pt x="47" y="160"/>
                  <a:pt x="52" y="154"/>
                  <a:pt x="57" y="148"/>
                </a:cubicBezTo>
                <a:cubicBezTo>
                  <a:pt x="59" y="149"/>
                  <a:pt x="60" y="150"/>
                  <a:pt x="61" y="151"/>
                </a:cubicBezTo>
                <a:cubicBezTo>
                  <a:pt x="60" y="154"/>
                  <a:pt x="59" y="157"/>
                  <a:pt x="57" y="160"/>
                </a:cubicBezTo>
                <a:cubicBezTo>
                  <a:pt x="50" y="170"/>
                  <a:pt x="52" y="180"/>
                  <a:pt x="58" y="189"/>
                </a:cubicBezTo>
                <a:cubicBezTo>
                  <a:pt x="63" y="197"/>
                  <a:pt x="73" y="202"/>
                  <a:pt x="84" y="201"/>
                </a:cubicBezTo>
                <a:cubicBezTo>
                  <a:pt x="93" y="200"/>
                  <a:pt x="98" y="192"/>
                  <a:pt x="97" y="181"/>
                </a:cubicBezTo>
                <a:cubicBezTo>
                  <a:pt x="96" y="170"/>
                  <a:pt x="89" y="173"/>
                  <a:pt x="83" y="174"/>
                </a:cubicBezTo>
                <a:cubicBezTo>
                  <a:pt x="82" y="174"/>
                  <a:pt x="80" y="174"/>
                  <a:pt x="78" y="17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22" name="Freeform 12">
            <a:extLst>
              <a:ext uri="{FF2B5EF4-FFF2-40B4-BE49-F238E27FC236}">
                <a16:creationId xmlns:a16="http://schemas.microsoft.com/office/drawing/2014/main" id="{121DE57A-FBBD-4B3E-872B-FB8AC9D36752}"/>
              </a:ext>
            </a:extLst>
          </p:cNvPr>
          <p:cNvSpPr/>
          <p:nvPr/>
        </p:nvSpPr>
        <p:spPr bwMode="auto">
          <a:xfrm>
            <a:off x="645979" y="5979163"/>
            <a:ext cx="942824" cy="420617"/>
          </a:xfrm>
          <a:custGeom>
            <a:avLst/>
            <a:gdLst>
              <a:gd name="T0" fmla="*/ 147 w 289"/>
              <a:gd name="T1" fmla="*/ 104 h 129"/>
              <a:gd name="T2" fmla="*/ 179 w 289"/>
              <a:gd name="T3" fmla="*/ 121 h 129"/>
              <a:gd name="T4" fmla="*/ 181 w 289"/>
              <a:gd name="T5" fmla="*/ 94 h 129"/>
              <a:gd name="T6" fmla="*/ 175 w 289"/>
              <a:gd name="T7" fmla="*/ 87 h 129"/>
              <a:gd name="T8" fmla="*/ 195 w 289"/>
              <a:gd name="T9" fmla="*/ 122 h 129"/>
              <a:gd name="T10" fmla="*/ 280 w 289"/>
              <a:gd name="T11" fmla="*/ 89 h 129"/>
              <a:gd name="T12" fmla="*/ 238 w 289"/>
              <a:gd name="T13" fmla="*/ 84 h 129"/>
              <a:gd name="T14" fmla="*/ 206 w 289"/>
              <a:gd name="T15" fmla="*/ 77 h 129"/>
              <a:gd name="T16" fmla="*/ 238 w 289"/>
              <a:gd name="T17" fmla="*/ 60 h 129"/>
              <a:gd name="T18" fmla="*/ 215 w 289"/>
              <a:gd name="T19" fmla="*/ 31 h 129"/>
              <a:gd name="T20" fmla="*/ 202 w 289"/>
              <a:gd name="T21" fmla="*/ 58 h 129"/>
              <a:gd name="T22" fmla="*/ 179 w 289"/>
              <a:gd name="T23" fmla="*/ 36 h 129"/>
              <a:gd name="T24" fmla="*/ 191 w 289"/>
              <a:gd name="T25" fmla="*/ 5 h 129"/>
              <a:gd name="T26" fmla="*/ 224 w 289"/>
              <a:gd name="T27" fmla="*/ 23 h 129"/>
              <a:gd name="T28" fmla="*/ 263 w 289"/>
              <a:gd name="T29" fmla="*/ 57 h 129"/>
              <a:gd name="T30" fmla="*/ 250 w 289"/>
              <a:gd name="T31" fmla="*/ 128 h 129"/>
              <a:gd name="T32" fmla="*/ 45 w 289"/>
              <a:gd name="T33" fmla="*/ 129 h 129"/>
              <a:gd name="T34" fmla="*/ 30 w 289"/>
              <a:gd name="T35" fmla="*/ 56 h 129"/>
              <a:gd name="T36" fmla="*/ 69 w 289"/>
              <a:gd name="T37" fmla="*/ 22 h 129"/>
              <a:gd name="T38" fmla="*/ 93 w 289"/>
              <a:gd name="T39" fmla="*/ 2 h 129"/>
              <a:gd name="T40" fmla="*/ 86 w 289"/>
              <a:gd name="T41" fmla="*/ 23 h 129"/>
              <a:gd name="T42" fmla="*/ 124 w 289"/>
              <a:gd name="T43" fmla="*/ 48 h 129"/>
              <a:gd name="T44" fmla="*/ 88 w 289"/>
              <a:gd name="T45" fmla="*/ 50 h 129"/>
              <a:gd name="T46" fmla="*/ 50 w 289"/>
              <a:gd name="T47" fmla="*/ 42 h 129"/>
              <a:gd name="T48" fmla="*/ 75 w 289"/>
              <a:gd name="T49" fmla="*/ 70 h 129"/>
              <a:gd name="T50" fmla="*/ 58 w 289"/>
              <a:gd name="T51" fmla="*/ 94 h 129"/>
              <a:gd name="T52" fmla="*/ 50 w 289"/>
              <a:gd name="T53" fmla="*/ 93 h 129"/>
              <a:gd name="T54" fmla="*/ 51 w 289"/>
              <a:gd name="T55" fmla="*/ 70 h 129"/>
              <a:gd name="T56" fmla="*/ 12 w 289"/>
              <a:gd name="T57" fmla="*/ 88 h 129"/>
              <a:gd name="T58" fmla="*/ 29 w 289"/>
              <a:gd name="T59" fmla="*/ 118 h 129"/>
              <a:gd name="T60" fmla="*/ 116 w 289"/>
              <a:gd name="T61" fmla="*/ 92 h 129"/>
              <a:gd name="T62" fmla="*/ 101 w 289"/>
              <a:gd name="T63" fmla="*/ 112 h 129"/>
              <a:gd name="T64" fmla="*/ 142 w 289"/>
              <a:gd name="T65" fmla="*/ 87 h 129"/>
              <a:gd name="T66" fmla="*/ 147 w 289"/>
              <a:gd name="T67" fmla="*/ 4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9" h="129">
                <a:moveTo>
                  <a:pt x="147" y="48"/>
                </a:moveTo>
                <a:cubicBezTo>
                  <a:pt x="147" y="66"/>
                  <a:pt x="147" y="85"/>
                  <a:pt x="147" y="104"/>
                </a:cubicBezTo>
                <a:cubicBezTo>
                  <a:pt x="147" y="121"/>
                  <a:pt x="148" y="122"/>
                  <a:pt x="165" y="121"/>
                </a:cubicBezTo>
                <a:cubicBezTo>
                  <a:pt x="170" y="120"/>
                  <a:pt x="174" y="120"/>
                  <a:pt x="179" y="121"/>
                </a:cubicBezTo>
                <a:cubicBezTo>
                  <a:pt x="187" y="121"/>
                  <a:pt x="193" y="117"/>
                  <a:pt x="192" y="110"/>
                </a:cubicBezTo>
                <a:cubicBezTo>
                  <a:pt x="191" y="104"/>
                  <a:pt x="185" y="99"/>
                  <a:pt x="181" y="94"/>
                </a:cubicBezTo>
                <a:cubicBezTo>
                  <a:pt x="179" y="93"/>
                  <a:pt x="176" y="93"/>
                  <a:pt x="174" y="92"/>
                </a:cubicBezTo>
                <a:cubicBezTo>
                  <a:pt x="174" y="90"/>
                  <a:pt x="175" y="89"/>
                  <a:pt x="175" y="87"/>
                </a:cubicBezTo>
                <a:cubicBezTo>
                  <a:pt x="179" y="88"/>
                  <a:pt x="183" y="88"/>
                  <a:pt x="187" y="90"/>
                </a:cubicBezTo>
                <a:cubicBezTo>
                  <a:pt x="200" y="97"/>
                  <a:pt x="199" y="109"/>
                  <a:pt x="195" y="122"/>
                </a:cubicBezTo>
                <a:cubicBezTo>
                  <a:pt x="217" y="121"/>
                  <a:pt x="238" y="121"/>
                  <a:pt x="259" y="119"/>
                </a:cubicBezTo>
                <a:cubicBezTo>
                  <a:pt x="272" y="117"/>
                  <a:pt x="281" y="102"/>
                  <a:pt x="280" y="89"/>
                </a:cubicBezTo>
                <a:cubicBezTo>
                  <a:pt x="279" y="77"/>
                  <a:pt x="271" y="69"/>
                  <a:pt x="260" y="65"/>
                </a:cubicBezTo>
                <a:cubicBezTo>
                  <a:pt x="245" y="60"/>
                  <a:pt x="235" y="68"/>
                  <a:pt x="238" y="84"/>
                </a:cubicBezTo>
                <a:cubicBezTo>
                  <a:pt x="238" y="88"/>
                  <a:pt x="238" y="92"/>
                  <a:pt x="237" y="96"/>
                </a:cubicBezTo>
                <a:cubicBezTo>
                  <a:pt x="232" y="84"/>
                  <a:pt x="226" y="73"/>
                  <a:pt x="206" y="77"/>
                </a:cubicBezTo>
                <a:cubicBezTo>
                  <a:pt x="211" y="73"/>
                  <a:pt x="213" y="70"/>
                  <a:pt x="214" y="71"/>
                </a:cubicBezTo>
                <a:cubicBezTo>
                  <a:pt x="224" y="71"/>
                  <a:pt x="230" y="64"/>
                  <a:pt x="238" y="60"/>
                </a:cubicBezTo>
                <a:cubicBezTo>
                  <a:pt x="247" y="54"/>
                  <a:pt x="246" y="49"/>
                  <a:pt x="240" y="42"/>
                </a:cubicBezTo>
                <a:cubicBezTo>
                  <a:pt x="234" y="34"/>
                  <a:pt x="225" y="30"/>
                  <a:pt x="215" y="31"/>
                </a:cubicBezTo>
                <a:cubicBezTo>
                  <a:pt x="202" y="32"/>
                  <a:pt x="199" y="38"/>
                  <a:pt x="203" y="50"/>
                </a:cubicBezTo>
                <a:cubicBezTo>
                  <a:pt x="203" y="52"/>
                  <a:pt x="202" y="53"/>
                  <a:pt x="202" y="58"/>
                </a:cubicBezTo>
                <a:cubicBezTo>
                  <a:pt x="191" y="46"/>
                  <a:pt x="180" y="37"/>
                  <a:pt x="168" y="54"/>
                </a:cubicBezTo>
                <a:cubicBezTo>
                  <a:pt x="165" y="43"/>
                  <a:pt x="169" y="39"/>
                  <a:pt x="179" y="36"/>
                </a:cubicBezTo>
                <a:cubicBezTo>
                  <a:pt x="187" y="34"/>
                  <a:pt x="196" y="30"/>
                  <a:pt x="207" y="26"/>
                </a:cubicBezTo>
                <a:cubicBezTo>
                  <a:pt x="200" y="17"/>
                  <a:pt x="196" y="11"/>
                  <a:pt x="191" y="5"/>
                </a:cubicBezTo>
                <a:cubicBezTo>
                  <a:pt x="201" y="0"/>
                  <a:pt x="205" y="8"/>
                  <a:pt x="208" y="13"/>
                </a:cubicBezTo>
                <a:cubicBezTo>
                  <a:pt x="212" y="19"/>
                  <a:pt x="216" y="22"/>
                  <a:pt x="224" y="23"/>
                </a:cubicBezTo>
                <a:cubicBezTo>
                  <a:pt x="238" y="24"/>
                  <a:pt x="246" y="33"/>
                  <a:pt x="252" y="46"/>
                </a:cubicBezTo>
                <a:cubicBezTo>
                  <a:pt x="254" y="50"/>
                  <a:pt x="259" y="55"/>
                  <a:pt x="263" y="57"/>
                </a:cubicBezTo>
                <a:cubicBezTo>
                  <a:pt x="281" y="65"/>
                  <a:pt x="289" y="81"/>
                  <a:pt x="285" y="101"/>
                </a:cubicBezTo>
                <a:cubicBezTo>
                  <a:pt x="282" y="118"/>
                  <a:pt x="270" y="127"/>
                  <a:pt x="250" y="128"/>
                </a:cubicBezTo>
                <a:cubicBezTo>
                  <a:pt x="223" y="128"/>
                  <a:pt x="196" y="129"/>
                  <a:pt x="169" y="129"/>
                </a:cubicBezTo>
                <a:cubicBezTo>
                  <a:pt x="128" y="129"/>
                  <a:pt x="86" y="129"/>
                  <a:pt x="45" y="129"/>
                </a:cubicBezTo>
                <a:cubicBezTo>
                  <a:pt x="22" y="129"/>
                  <a:pt x="7" y="118"/>
                  <a:pt x="3" y="99"/>
                </a:cubicBezTo>
                <a:cubicBezTo>
                  <a:pt x="0" y="80"/>
                  <a:pt x="9" y="66"/>
                  <a:pt x="30" y="56"/>
                </a:cubicBezTo>
                <a:cubicBezTo>
                  <a:pt x="33" y="54"/>
                  <a:pt x="36" y="51"/>
                  <a:pt x="37" y="47"/>
                </a:cubicBezTo>
                <a:cubicBezTo>
                  <a:pt x="43" y="33"/>
                  <a:pt x="53" y="24"/>
                  <a:pt x="69" y="22"/>
                </a:cubicBezTo>
                <a:cubicBezTo>
                  <a:pt x="73" y="22"/>
                  <a:pt x="77" y="18"/>
                  <a:pt x="80" y="16"/>
                </a:cubicBezTo>
                <a:cubicBezTo>
                  <a:pt x="84" y="11"/>
                  <a:pt x="89" y="7"/>
                  <a:pt x="93" y="2"/>
                </a:cubicBezTo>
                <a:cubicBezTo>
                  <a:pt x="94" y="3"/>
                  <a:pt x="96" y="4"/>
                  <a:pt x="97" y="5"/>
                </a:cubicBezTo>
                <a:cubicBezTo>
                  <a:pt x="94" y="11"/>
                  <a:pt x="90" y="17"/>
                  <a:pt x="86" y="23"/>
                </a:cubicBezTo>
                <a:cubicBezTo>
                  <a:pt x="93" y="30"/>
                  <a:pt x="99" y="37"/>
                  <a:pt x="110" y="37"/>
                </a:cubicBezTo>
                <a:cubicBezTo>
                  <a:pt x="115" y="37"/>
                  <a:pt x="120" y="43"/>
                  <a:pt x="124" y="48"/>
                </a:cubicBezTo>
                <a:cubicBezTo>
                  <a:pt x="106" y="44"/>
                  <a:pt x="106" y="44"/>
                  <a:pt x="89" y="57"/>
                </a:cubicBezTo>
                <a:cubicBezTo>
                  <a:pt x="89" y="54"/>
                  <a:pt x="88" y="52"/>
                  <a:pt x="88" y="50"/>
                </a:cubicBezTo>
                <a:cubicBezTo>
                  <a:pt x="91" y="37"/>
                  <a:pt x="84" y="28"/>
                  <a:pt x="70" y="31"/>
                </a:cubicBezTo>
                <a:cubicBezTo>
                  <a:pt x="63" y="33"/>
                  <a:pt x="56" y="37"/>
                  <a:pt x="50" y="42"/>
                </a:cubicBezTo>
                <a:cubicBezTo>
                  <a:pt x="44" y="48"/>
                  <a:pt x="42" y="54"/>
                  <a:pt x="53" y="60"/>
                </a:cubicBezTo>
                <a:cubicBezTo>
                  <a:pt x="60" y="64"/>
                  <a:pt x="65" y="72"/>
                  <a:pt x="75" y="70"/>
                </a:cubicBezTo>
                <a:cubicBezTo>
                  <a:pt x="77" y="70"/>
                  <a:pt x="78" y="73"/>
                  <a:pt x="82" y="76"/>
                </a:cubicBezTo>
                <a:cubicBezTo>
                  <a:pt x="68" y="76"/>
                  <a:pt x="58" y="78"/>
                  <a:pt x="58" y="94"/>
                </a:cubicBezTo>
                <a:cubicBezTo>
                  <a:pt x="58" y="95"/>
                  <a:pt x="56" y="96"/>
                  <a:pt x="55" y="98"/>
                </a:cubicBezTo>
                <a:cubicBezTo>
                  <a:pt x="53" y="96"/>
                  <a:pt x="50" y="95"/>
                  <a:pt x="50" y="93"/>
                </a:cubicBezTo>
                <a:cubicBezTo>
                  <a:pt x="50" y="90"/>
                  <a:pt x="50" y="86"/>
                  <a:pt x="51" y="83"/>
                </a:cubicBezTo>
                <a:cubicBezTo>
                  <a:pt x="51" y="79"/>
                  <a:pt x="52" y="71"/>
                  <a:pt x="51" y="70"/>
                </a:cubicBezTo>
                <a:cubicBezTo>
                  <a:pt x="45" y="67"/>
                  <a:pt x="37" y="64"/>
                  <a:pt x="31" y="65"/>
                </a:cubicBezTo>
                <a:cubicBezTo>
                  <a:pt x="20" y="67"/>
                  <a:pt x="13" y="76"/>
                  <a:pt x="12" y="88"/>
                </a:cubicBezTo>
                <a:cubicBezTo>
                  <a:pt x="10" y="100"/>
                  <a:pt x="15" y="109"/>
                  <a:pt x="25" y="116"/>
                </a:cubicBezTo>
                <a:cubicBezTo>
                  <a:pt x="26" y="117"/>
                  <a:pt x="28" y="118"/>
                  <a:pt x="29" y="118"/>
                </a:cubicBezTo>
                <a:cubicBezTo>
                  <a:pt x="50" y="120"/>
                  <a:pt x="71" y="121"/>
                  <a:pt x="91" y="123"/>
                </a:cubicBezTo>
                <a:cubicBezTo>
                  <a:pt x="91" y="92"/>
                  <a:pt x="99" y="82"/>
                  <a:pt x="116" y="92"/>
                </a:cubicBezTo>
                <a:cubicBezTo>
                  <a:pt x="112" y="94"/>
                  <a:pt x="108" y="94"/>
                  <a:pt x="107" y="97"/>
                </a:cubicBezTo>
                <a:cubicBezTo>
                  <a:pt x="103" y="101"/>
                  <a:pt x="99" y="107"/>
                  <a:pt x="101" y="112"/>
                </a:cubicBezTo>
                <a:cubicBezTo>
                  <a:pt x="102" y="116"/>
                  <a:pt x="109" y="121"/>
                  <a:pt x="113" y="121"/>
                </a:cubicBezTo>
                <a:cubicBezTo>
                  <a:pt x="141" y="121"/>
                  <a:pt x="144" y="116"/>
                  <a:pt x="142" y="87"/>
                </a:cubicBezTo>
                <a:cubicBezTo>
                  <a:pt x="141" y="74"/>
                  <a:pt x="142" y="60"/>
                  <a:pt x="142" y="47"/>
                </a:cubicBezTo>
                <a:cubicBezTo>
                  <a:pt x="144" y="47"/>
                  <a:pt x="146" y="47"/>
                  <a:pt x="147" y="4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23" name="Freeform 13">
            <a:extLst>
              <a:ext uri="{FF2B5EF4-FFF2-40B4-BE49-F238E27FC236}">
                <a16:creationId xmlns:a16="http://schemas.microsoft.com/office/drawing/2014/main" id="{9FD01B4A-7D66-4EF1-A842-3210C1E537F3}"/>
              </a:ext>
            </a:extLst>
          </p:cNvPr>
          <p:cNvSpPr>
            <a:spLocks noEditPoints="1"/>
          </p:cNvSpPr>
          <p:nvPr/>
        </p:nvSpPr>
        <p:spPr bwMode="auto">
          <a:xfrm>
            <a:off x="4148153" y="5371406"/>
            <a:ext cx="614885" cy="614886"/>
          </a:xfrm>
          <a:custGeom>
            <a:avLst/>
            <a:gdLst>
              <a:gd name="T0" fmla="*/ 0 w 188"/>
              <a:gd name="T1" fmla="*/ 93 h 188"/>
              <a:gd name="T2" fmla="*/ 8 w 188"/>
              <a:gd name="T3" fmla="*/ 90 h 188"/>
              <a:gd name="T4" fmla="*/ 23 w 188"/>
              <a:gd name="T5" fmla="*/ 78 h 188"/>
              <a:gd name="T6" fmla="*/ 77 w 188"/>
              <a:gd name="T7" fmla="*/ 23 h 188"/>
              <a:gd name="T8" fmla="*/ 90 w 188"/>
              <a:gd name="T9" fmla="*/ 7 h 188"/>
              <a:gd name="T10" fmla="*/ 93 w 188"/>
              <a:gd name="T11" fmla="*/ 0 h 188"/>
              <a:gd name="T12" fmla="*/ 96 w 188"/>
              <a:gd name="T13" fmla="*/ 0 h 188"/>
              <a:gd name="T14" fmla="*/ 99 w 188"/>
              <a:gd name="T15" fmla="*/ 12 h 188"/>
              <a:gd name="T16" fmla="*/ 107 w 188"/>
              <a:gd name="T17" fmla="*/ 21 h 188"/>
              <a:gd name="T18" fmla="*/ 166 w 188"/>
              <a:gd name="T19" fmla="*/ 81 h 188"/>
              <a:gd name="T20" fmla="*/ 177 w 188"/>
              <a:gd name="T21" fmla="*/ 90 h 188"/>
              <a:gd name="T22" fmla="*/ 188 w 188"/>
              <a:gd name="T23" fmla="*/ 95 h 188"/>
              <a:gd name="T24" fmla="*/ 182 w 188"/>
              <a:gd name="T25" fmla="*/ 98 h 188"/>
              <a:gd name="T26" fmla="*/ 164 w 188"/>
              <a:gd name="T27" fmla="*/ 113 h 188"/>
              <a:gd name="T28" fmla="*/ 100 w 188"/>
              <a:gd name="T29" fmla="*/ 167 h 188"/>
              <a:gd name="T30" fmla="*/ 97 w 188"/>
              <a:gd name="T31" fmla="*/ 188 h 188"/>
              <a:gd name="T32" fmla="*/ 92 w 188"/>
              <a:gd name="T33" fmla="*/ 188 h 188"/>
              <a:gd name="T34" fmla="*/ 89 w 188"/>
              <a:gd name="T35" fmla="*/ 170 h 188"/>
              <a:gd name="T36" fmla="*/ 53 w 188"/>
              <a:gd name="T37" fmla="*/ 153 h 188"/>
              <a:gd name="T38" fmla="*/ 24 w 188"/>
              <a:gd name="T39" fmla="*/ 112 h 188"/>
              <a:gd name="T40" fmla="*/ 7 w 188"/>
              <a:gd name="T41" fmla="*/ 98 h 188"/>
              <a:gd name="T42" fmla="*/ 0 w 188"/>
              <a:gd name="T43" fmla="*/ 96 h 188"/>
              <a:gd name="T44" fmla="*/ 0 w 188"/>
              <a:gd name="T45" fmla="*/ 93 h 188"/>
              <a:gd name="T46" fmla="*/ 100 w 188"/>
              <a:gd name="T47" fmla="*/ 134 h 188"/>
              <a:gd name="T48" fmla="*/ 134 w 188"/>
              <a:gd name="T49" fmla="*/ 100 h 188"/>
              <a:gd name="T50" fmla="*/ 122 w 188"/>
              <a:gd name="T51" fmla="*/ 95 h 188"/>
              <a:gd name="T52" fmla="*/ 123 w 188"/>
              <a:gd name="T53" fmla="*/ 92 h 188"/>
              <a:gd name="T54" fmla="*/ 135 w 188"/>
              <a:gd name="T55" fmla="*/ 88 h 188"/>
              <a:gd name="T56" fmla="*/ 100 w 188"/>
              <a:gd name="T57" fmla="*/ 53 h 188"/>
              <a:gd name="T58" fmla="*/ 96 w 188"/>
              <a:gd name="T59" fmla="*/ 66 h 188"/>
              <a:gd name="T60" fmla="*/ 92 w 188"/>
              <a:gd name="T61" fmla="*/ 66 h 188"/>
              <a:gd name="T62" fmla="*/ 88 w 188"/>
              <a:gd name="T63" fmla="*/ 53 h 188"/>
              <a:gd name="T64" fmla="*/ 54 w 188"/>
              <a:gd name="T65" fmla="*/ 88 h 188"/>
              <a:gd name="T66" fmla="*/ 66 w 188"/>
              <a:gd name="T67" fmla="*/ 93 h 188"/>
              <a:gd name="T68" fmla="*/ 66 w 188"/>
              <a:gd name="T69" fmla="*/ 96 h 188"/>
              <a:gd name="T70" fmla="*/ 53 w 188"/>
              <a:gd name="T71" fmla="*/ 101 h 188"/>
              <a:gd name="T72" fmla="*/ 88 w 188"/>
              <a:gd name="T73" fmla="*/ 134 h 188"/>
              <a:gd name="T74" fmla="*/ 95 w 188"/>
              <a:gd name="T75" fmla="*/ 119 h 188"/>
              <a:gd name="T76" fmla="*/ 100 w 188"/>
              <a:gd name="T77" fmla="*/ 134 h 188"/>
              <a:gd name="T78" fmla="*/ 88 w 188"/>
              <a:gd name="T79" fmla="*/ 31 h 188"/>
              <a:gd name="T80" fmla="*/ 32 w 188"/>
              <a:gd name="T81" fmla="*/ 89 h 188"/>
              <a:gd name="T82" fmla="*/ 45 w 188"/>
              <a:gd name="T83" fmla="*/ 81 h 188"/>
              <a:gd name="T84" fmla="*/ 81 w 188"/>
              <a:gd name="T85" fmla="*/ 45 h 188"/>
              <a:gd name="T86" fmla="*/ 88 w 188"/>
              <a:gd name="T87" fmla="*/ 31 h 188"/>
              <a:gd name="T88" fmla="*/ 158 w 188"/>
              <a:gd name="T89" fmla="*/ 100 h 188"/>
              <a:gd name="T90" fmla="*/ 143 w 188"/>
              <a:gd name="T91" fmla="*/ 107 h 188"/>
              <a:gd name="T92" fmla="*/ 107 w 188"/>
              <a:gd name="T93" fmla="*/ 142 h 188"/>
              <a:gd name="T94" fmla="*/ 100 w 188"/>
              <a:gd name="T95" fmla="*/ 156 h 188"/>
              <a:gd name="T96" fmla="*/ 158 w 188"/>
              <a:gd name="T97" fmla="*/ 100 h 188"/>
              <a:gd name="T98" fmla="*/ 100 w 188"/>
              <a:gd name="T99" fmla="*/ 31 h 188"/>
              <a:gd name="T100" fmla="*/ 108 w 188"/>
              <a:gd name="T101" fmla="*/ 45 h 188"/>
              <a:gd name="T102" fmla="*/ 143 w 188"/>
              <a:gd name="T103" fmla="*/ 81 h 188"/>
              <a:gd name="T104" fmla="*/ 158 w 188"/>
              <a:gd name="T105" fmla="*/ 88 h 188"/>
              <a:gd name="T106" fmla="*/ 100 w 188"/>
              <a:gd name="T107" fmla="*/ 31 h 188"/>
              <a:gd name="T108" fmla="*/ 88 w 188"/>
              <a:gd name="T109" fmla="*/ 157 h 188"/>
              <a:gd name="T110" fmla="*/ 80 w 188"/>
              <a:gd name="T111" fmla="*/ 142 h 188"/>
              <a:gd name="T112" fmla="*/ 46 w 188"/>
              <a:gd name="T113" fmla="*/ 107 h 188"/>
              <a:gd name="T114" fmla="*/ 31 w 188"/>
              <a:gd name="T115" fmla="*/ 100 h 188"/>
              <a:gd name="T116" fmla="*/ 88 w 188"/>
              <a:gd name="T117"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 h="188">
                <a:moveTo>
                  <a:pt x="0" y="93"/>
                </a:moveTo>
                <a:cubicBezTo>
                  <a:pt x="3" y="92"/>
                  <a:pt x="5" y="90"/>
                  <a:pt x="8" y="90"/>
                </a:cubicBezTo>
                <a:cubicBezTo>
                  <a:pt x="18" y="91"/>
                  <a:pt x="21" y="88"/>
                  <a:pt x="23" y="78"/>
                </a:cubicBezTo>
                <a:cubicBezTo>
                  <a:pt x="30" y="49"/>
                  <a:pt x="48" y="30"/>
                  <a:pt x="77" y="23"/>
                </a:cubicBezTo>
                <a:cubicBezTo>
                  <a:pt x="86" y="21"/>
                  <a:pt x="92" y="18"/>
                  <a:pt x="90" y="7"/>
                </a:cubicBezTo>
                <a:cubicBezTo>
                  <a:pt x="90" y="5"/>
                  <a:pt x="92" y="2"/>
                  <a:pt x="93" y="0"/>
                </a:cubicBezTo>
                <a:cubicBezTo>
                  <a:pt x="94" y="0"/>
                  <a:pt x="95" y="0"/>
                  <a:pt x="96" y="0"/>
                </a:cubicBezTo>
                <a:cubicBezTo>
                  <a:pt x="97" y="4"/>
                  <a:pt x="97" y="8"/>
                  <a:pt x="99" y="12"/>
                </a:cubicBezTo>
                <a:cubicBezTo>
                  <a:pt x="100" y="16"/>
                  <a:pt x="104" y="20"/>
                  <a:pt x="107" y="21"/>
                </a:cubicBezTo>
                <a:cubicBezTo>
                  <a:pt x="139" y="29"/>
                  <a:pt x="159" y="49"/>
                  <a:pt x="166" y="81"/>
                </a:cubicBezTo>
                <a:cubicBezTo>
                  <a:pt x="167" y="88"/>
                  <a:pt x="170" y="91"/>
                  <a:pt x="177" y="90"/>
                </a:cubicBezTo>
                <a:cubicBezTo>
                  <a:pt x="180" y="90"/>
                  <a:pt x="184" y="92"/>
                  <a:pt x="188" y="95"/>
                </a:cubicBezTo>
                <a:cubicBezTo>
                  <a:pt x="186" y="96"/>
                  <a:pt x="184" y="98"/>
                  <a:pt x="182" y="98"/>
                </a:cubicBezTo>
                <a:cubicBezTo>
                  <a:pt x="170" y="96"/>
                  <a:pt x="167" y="102"/>
                  <a:pt x="164" y="113"/>
                </a:cubicBezTo>
                <a:cubicBezTo>
                  <a:pt x="155" y="145"/>
                  <a:pt x="132" y="162"/>
                  <a:pt x="100" y="167"/>
                </a:cubicBezTo>
                <a:cubicBezTo>
                  <a:pt x="99" y="174"/>
                  <a:pt x="98" y="181"/>
                  <a:pt x="97" y="188"/>
                </a:cubicBezTo>
                <a:cubicBezTo>
                  <a:pt x="95" y="188"/>
                  <a:pt x="94" y="188"/>
                  <a:pt x="92" y="188"/>
                </a:cubicBezTo>
                <a:cubicBezTo>
                  <a:pt x="91" y="182"/>
                  <a:pt x="90" y="175"/>
                  <a:pt x="89" y="170"/>
                </a:cubicBezTo>
                <a:cubicBezTo>
                  <a:pt x="76" y="164"/>
                  <a:pt x="64" y="160"/>
                  <a:pt x="53" y="153"/>
                </a:cubicBezTo>
                <a:cubicBezTo>
                  <a:pt x="37" y="144"/>
                  <a:pt x="27" y="130"/>
                  <a:pt x="24" y="112"/>
                </a:cubicBezTo>
                <a:cubicBezTo>
                  <a:pt x="22" y="102"/>
                  <a:pt x="18" y="97"/>
                  <a:pt x="7" y="98"/>
                </a:cubicBezTo>
                <a:cubicBezTo>
                  <a:pt x="5" y="99"/>
                  <a:pt x="3" y="97"/>
                  <a:pt x="0" y="96"/>
                </a:cubicBezTo>
                <a:cubicBezTo>
                  <a:pt x="0" y="95"/>
                  <a:pt x="0" y="94"/>
                  <a:pt x="0" y="93"/>
                </a:cubicBezTo>
                <a:close/>
                <a:moveTo>
                  <a:pt x="100" y="134"/>
                </a:moveTo>
                <a:cubicBezTo>
                  <a:pt x="120" y="132"/>
                  <a:pt x="133" y="119"/>
                  <a:pt x="134" y="100"/>
                </a:cubicBezTo>
                <a:cubicBezTo>
                  <a:pt x="130" y="99"/>
                  <a:pt x="126" y="97"/>
                  <a:pt x="122" y="95"/>
                </a:cubicBezTo>
                <a:cubicBezTo>
                  <a:pt x="122" y="94"/>
                  <a:pt x="122" y="93"/>
                  <a:pt x="123" y="92"/>
                </a:cubicBezTo>
                <a:cubicBezTo>
                  <a:pt x="127" y="91"/>
                  <a:pt x="131" y="90"/>
                  <a:pt x="135" y="88"/>
                </a:cubicBezTo>
                <a:cubicBezTo>
                  <a:pt x="133" y="69"/>
                  <a:pt x="119" y="55"/>
                  <a:pt x="100" y="53"/>
                </a:cubicBezTo>
                <a:cubicBezTo>
                  <a:pt x="99" y="58"/>
                  <a:pt x="97" y="62"/>
                  <a:pt x="96" y="66"/>
                </a:cubicBezTo>
                <a:cubicBezTo>
                  <a:pt x="95" y="66"/>
                  <a:pt x="93" y="66"/>
                  <a:pt x="92" y="66"/>
                </a:cubicBezTo>
                <a:cubicBezTo>
                  <a:pt x="91" y="61"/>
                  <a:pt x="89" y="57"/>
                  <a:pt x="88" y="53"/>
                </a:cubicBezTo>
                <a:cubicBezTo>
                  <a:pt x="67" y="56"/>
                  <a:pt x="55" y="69"/>
                  <a:pt x="54" y="88"/>
                </a:cubicBezTo>
                <a:cubicBezTo>
                  <a:pt x="58" y="90"/>
                  <a:pt x="62" y="91"/>
                  <a:pt x="66" y="93"/>
                </a:cubicBezTo>
                <a:cubicBezTo>
                  <a:pt x="66" y="94"/>
                  <a:pt x="66" y="95"/>
                  <a:pt x="66" y="96"/>
                </a:cubicBezTo>
                <a:cubicBezTo>
                  <a:pt x="62" y="97"/>
                  <a:pt x="58" y="99"/>
                  <a:pt x="53" y="101"/>
                </a:cubicBezTo>
                <a:cubicBezTo>
                  <a:pt x="58" y="121"/>
                  <a:pt x="69" y="132"/>
                  <a:pt x="88" y="134"/>
                </a:cubicBezTo>
                <a:cubicBezTo>
                  <a:pt x="90" y="130"/>
                  <a:pt x="91" y="126"/>
                  <a:pt x="95" y="119"/>
                </a:cubicBezTo>
                <a:cubicBezTo>
                  <a:pt x="97" y="127"/>
                  <a:pt x="99" y="130"/>
                  <a:pt x="100" y="134"/>
                </a:cubicBezTo>
                <a:close/>
                <a:moveTo>
                  <a:pt x="88" y="31"/>
                </a:moveTo>
                <a:cubicBezTo>
                  <a:pt x="57" y="31"/>
                  <a:pt x="28" y="61"/>
                  <a:pt x="32" y="89"/>
                </a:cubicBezTo>
                <a:cubicBezTo>
                  <a:pt x="39" y="91"/>
                  <a:pt x="43" y="90"/>
                  <a:pt x="45" y="81"/>
                </a:cubicBezTo>
                <a:cubicBezTo>
                  <a:pt x="50" y="62"/>
                  <a:pt x="62" y="50"/>
                  <a:pt x="81" y="45"/>
                </a:cubicBezTo>
                <a:cubicBezTo>
                  <a:pt x="89" y="43"/>
                  <a:pt x="92" y="39"/>
                  <a:pt x="88" y="31"/>
                </a:cubicBezTo>
                <a:close/>
                <a:moveTo>
                  <a:pt x="158" y="100"/>
                </a:moveTo>
                <a:cubicBezTo>
                  <a:pt x="150" y="98"/>
                  <a:pt x="145" y="98"/>
                  <a:pt x="143" y="107"/>
                </a:cubicBezTo>
                <a:cubicBezTo>
                  <a:pt x="138" y="125"/>
                  <a:pt x="126" y="138"/>
                  <a:pt x="107" y="142"/>
                </a:cubicBezTo>
                <a:cubicBezTo>
                  <a:pt x="98" y="144"/>
                  <a:pt x="97" y="149"/>
                  <a:pt x="100" y="156"/>
                </a:cubicBezTo>
                <a:cubicBezTo>
                  <a:pt x="128" y="158"/>
                  <a:pt x="154" y="132"/>
                  <a:pt x="158" y="100"/>
                </a:cubicBezTo>
                <a:close/>
                <a:moveTo>
                  <a:pt x="100" y="31"/>
                </a:moveTo>
                <a:cubicBezTo>
                  <a:pt x="97" y="39"/>
                  <a:pt x="99" y="43"/>
                  <a:pt x="108" y="45"/>
                </a:cubicBezTo>
                <a:cubicBezTo>
                  <a:pt x="126" y="50"/>
                  <a:pt x="138" y="63"/>
                  <a:pt x="143" y="81"/>
                </a:cubicBezTo>
                <a:cubicBezTo>
                  <a:pt x="145" y="91"/>
                  <a:pt x="150" y="91"/>
                  <a:pt x="158" y="88"/>
                </a:cubicBezTo>
                <a:cubicBezTo>
                  <a:pt x="156" y="57"/>
                  <a:pt x="130" y="31"/>
                  <a:pt x="100" y="31"/>
                </a:cubicBezTo>
                <a:close/>
                <a:moveTo>
                  <a:pt x="88" y="157"/>
                </a:moveTo>
                <a:cubicBezTo>
                  <a:pt x="92" y="147"/>
                  <a:pt x="88" y="144"/>
                  <a:pt x="80" y="142"/>
                </a:cubicBezTo>
                <a:cubicBezTo>
                  <a:pt x="62" y="137"/>
                  <a:pt x="50" y="125"/>
                  <a:pt x="46" y="107"/>
                </a:cubicBezTo>
                <a:cubicBezTo>
                  <a:pt x="43" y="97"/>
                  <a:pt x="38" y="98"/>
                  <a:pt x="31" y="100"/>
                </a:cubicBezTo>
                <a:cubicBezTo>
                  <a:pt x="33" y="132"/>
                  <a:pt x="59" y="157"/>
                  <a:pt x="88" y="157"/>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24" name="Freeform 14">
            <a:extLst>
              <a:ext uri="{FF2B5EF4-FFF2-40B4-BE49-F238E27FC236}">
                <a16:creationId xmlns:a16="http://schemas.microsoft.com/office/drawing/2014/main" id="{AF0C4E35-2097-4191-8056-BA1E98BBE03E}"/>
              </a:ext>
            </a:extLst>
          </p:cNvPr>
          <p:cNvSpPr/>
          <p:nvPr/>
        </p:nvSpPr>
        <p:spPr bwMode="auto">
          <a:xfrm>
            <a:off x="2371223" y="1001265"/>
            <a:ext cx="573893" cy="646967"/>
          </a:xfrm>
          <a:custGeom>
            <a:avLst/>
            <a:gdLst>
              <a:gd name="T0" fmla="*/ 0 w 176"/>
              <a:gd name="T1" fmla="*/ 155 h 198"/>
              <a:gd name="T2" fmla="*/ 15 w 176"/>
              <a:gd name="T3" fmla="*/ 168 h 198"/>
              <a:gd name="T4" fmla="*/ 48 w 176"/>
              <a:gd name="T5" fmla="*/ 178 h 198"/>
              <a:gd name="T6" fmla="*/ 28 w 176"/>
              <a:gd name="T7" fmla="*/ 107 h 198"/>
              <a:gd name="T8" fmla="*/ 13 w 176"/>
              <a:gd name="T9" fmla="*/ 55 h 198"/>
              <a:gd name="T10" fmla="*/ 27 w 176"/>
              <a:gd name="T11" fmla="*/ 33 h 198"/>
              <a:gd name="T12" fmla="*/ 51 w 176"/>
              <a:gd name="T13" fmla="*/ 44 h 198"/>
              <a:gd name="T14" fmla="*/ 68 w 176"/>
              <a:gd name="T15" fmla="*/ 97 h 198"/>
              <a:gd name="T16" fmla="*/ 73 w 176"/>
              <a:gd name="T17" fmla="*/ 114 h 198"/>
              <a:gd name="T18" fmla="*/ 77 w 176"/>
              <a:gd name="T19" fmla="*/ 114 h 198"/>
              <a:gd name="T20" fmla="*/ 75 w 176"/>
              <a:gd name="T21" fmla="*/ 80 h 198"/>
              <a:gd name="T22" fmla="*/ 71 w 176"/>
              <a:gd name="T23" fmla="*/ 23 h 198"/>
              <a:gd name="T24" fmla="*/ 91 w 176"/>
              <a:gd name="T25" fmla="*/ 1 h 198"/>
              <a:gd name="T26" fmla="*/ 113 w 176"/>
              <a:gd name="T27" fmla="*/ 21 h 198"/>
              <a:gd name="T28" fmla="*/ 118 w 176"/>
              <a:gd name="T29" fmla="*/ 79 h 198"/>
              <a:gd name="T30" fmla="*/ 123 w 176"/>
              <a:gd name="T31" fmla="*/ 97 h 198"/>
              <a:gd name="T32" fmla="*/ 131 w 176"/>
              <a:gd name="T33" fmla="*/ 42 h 198"/>
              <a:gd name="T34" fmla="*/ 133 w 176"/>
              <a:gd name="T35" fmla="*/ 29 h 198"/>
              <a:gd name="T36" fmla="*/ 156 w 176"/>
              <a:gd name="T37" fmla="*/ 14 h 198"/>
              <a:gd name="T38" fmla="*/ 173 w 176"/>
              <a:gd name="T39" fmla="*/ 35 h 198"/>
              <a:gd name="T40" fmla="*/ 166 w 176"/>
              <a:gd name="T41" fmla="*/ 97 h 198"/>
              <a:gd name="T42" fmla="*/ 164 w 176"/>
              <a:gd name="T43" fmla="*/ 109 h 198"/>
              <a:gd name="T44" fmla="*/ 173 w 176"/>
              <a:gd name="T45" fmla="*/ 117 h 198"/>
              <a:gd name="T46" fmla="*/ 173 w 176"/>
              <a:gd name="T47" fmla="*/ 117 h 198"/>
              <a:gd name="T48" fmla="*/ 156 w 176"/>
              <a:gd name="T49" fmla="*/ 154 h 198"/>
              <a:gd name="T50" fmla="*/ 153 w 176"/>
              <a:gd name="T51" fmla="*/ 142 h 198"/>
              <a:gd name="T52" fmla="*/ 164 w 176"/>
              <a:gd name="T53" fmla="*/ 45 h 198"/>
              <a:gd name="T54" fmla="*/ 165 w 176"/>
              <a:gd name="T55" fmla="*/ 36 h 198"/>
              <a:gd name="T56" fmla="*/ 154 w 176"/>
              <a:gd name="T57" fmla="*/ 24 h 198"/>
              <a:gd name="T58" fmla="*/ 141 w 176"/>
              <a:gd name="T59" fmla="*/ 33 h 198"/>
              <a:gd name="T60" fmla="*/ 137 w 176"/>
              <a:gd name="T61" fmla="*/ 58 h 198"/>
              <a:gd name="T62" fmla="*/ 122 w 176"/>
              <a:gd name="T63" fmla="*/ 152 h 198"/>
              <a:gd name="T64" fmla="*/ 118 w 176"/>
              <a:gd name="T65" fmla="*/ 156 h 198"/>
              <a:gd name="T66" fmla="*/ 114 w 176"/>
              <a:gd name="T67" fmla="*/ 140 h 198"/>
              <a:gd name="T68" fmla="*/ 106 w 176"/>
              <a:gd name="T69" fmla="*/ 34 h 198"/>
              <a:gd name="T70" fmla="*/ 104 w 176"/>
              <a:gd name="T71" fmla="*/ 20 h 198"/>
              <a:gd name="T72" fmla="*/ 91 w 176"/>
              <a:gd name="T73" fmla="*/ 10 h 198"/>
              <a:gd name="T74" fmla="*/ 79 w 176"/>
              <a:gd name="T75" fmla="*/ 22 h 198"/>
              <a:gd name="T76" fmla="*/ 79 w 176"/>
              <a:gd name="T77" fmla="*/ 31 h 198"/>
              <a:gd name="T78" fmla="*/ 85 w 176"/>
              <a:gd name="T79" fmla="*/ 143 h 198"/>
              <a:gd name="T80" fmla="*/ 84 w 176"/>
              <a:gd name="T81" fmla="*/ 152 h 198"/>
              <a:gd name="T82" fmla="*/ 80 w 176"/>
              <a:gd name="T83" fmla="*/ 153 h 198"/>
              <a:gd name="T84" fmla="*/ 65 w 176"/>
              <a:gd name="T85" fmla="*/ 111 h 198"/>
              <a:gd name="T86" fmla="*/ 43 w 176"/>
              <a:gd name="T87" fmla="*/ 48 h 198"/>
              <a:gd name="T88" fmla="*/ 31 w 176"/>
              <a:gd name="T89" fmla="*/ 42 h 198"/>
              <a:gd name="T90" fmla="*/ 22 w 176"/>
              <a:gd name="T91" fmla="*/ 54 h 198"/>
              <a:gd name="T92" fmla="*/ 26 w 176"/>
              <a:gd name="T93" fmla="*/ 76 h 198"/>
              <a:gd name="T94" fmla="*/ 58 w 176"/>
              <a:gd name="T95" fmla="*/ 181 h 198"/>
              <a:gd name="T96" fmla="*/ 58 w 176"/>
              <a:gd name="T97" fmla="*/ 184 h 198"/>
              <a:gd name="T98" fmla="*/ 1 w 176"/>
              <a:gd name="T99" fmla="*/ 155 h 198"/>
              <a:gd name="T100" fmla="*/ 0 w 176"/>
              <a:gd name="T101" fmla="*/ 15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98">
                <a:moveTo>
                  <a:pt x="0" y="155"/>
                </a:moveTo>
                <a:cubicBezTo>
                  <a:pt x="5" y="160"/>
                  <a:pt x="10" y="163"/>
                  <a:pt x="15" y="168"/>
                </a:cubicBezTo>
                <a:cubicBezTo>
                  <a:pt x="27" y="184"/>
                  <a:pt x="27" y="184"/>
                  <a:pt x="48" y="178"/>
                </a:cubicBezTo>
                <a:cubicBezTo>
                  <a:pt x="42" y="154"/>
                  <a:pt x="35" y="131"/>
                  <a:pt x="28" y="107"/>
                </a:cubicBezTo>
                <a:cubicBezTo>
                  <a:pt x="23" y="90"/>
                  <a:pt x="17" y="73"/>
                  <a:pt x="13" y="55"/>
                </a:cubicBezTo>
                <a:cubicBezTo>
                  <a:pt x="11" y="45"/>
                  <a:pt x="17" y="37"/>
                  <a:pt x="27" y="33"/>
                </a:cubicBezTo>
                <a:cubicBezTo>
                  <a:pt x="37" y="30"/>
                  <a:pt x="47" y="34"/>
                  <a:pt x="51" y="44"/>
                </a:cubicBezTo>
                <a:cubicBezTo>
                  <a:pt x="57" y="61"/>
                  <a:pt x="62" y="79"/>
                  <a:pt x="68" y="97"/>
                </a:cubicBezTo>
                <a:cubicBezTo>
                  <a:pt x="70" y="102"/>
                  <a:pt x="71" y="108"/>
                  <a:pt x="73" y="114"/>
                </a:cubicBezTo>
                <a:cubicBezTo>
                  <a:pt x="74" y="114"/>
                  <a:pt x="76" y="114"/>
                  <a:pt x="77" y="114"/>
                </a:cubicBezTo>
                <a:cubicBezTo>
                  <a:pt x="76" y="102"/>
                  <a:pt x="76" y="91"/>
                  <a:pt x="75" y="80"/>
                </a:cubicBezTo>
                <a:cubicBezTo>
                  <a:pt x="74" y="61"/>
                  <a:pt x="72" y="42"/>
                  <a:pt x="71" y="23"/>
                </a:cubicBezTo>
                <a:cubicBezTo>
                  <a:pt x="70" y="10"/>
                  <a:pt x="79" y="2"/>
                  <a:pt x="91" y="1"/>
                </a:cubicBezTo>
                <a:cubicBezTo>
                  <a:pt x="102" y="0"/>
                  <a:pt x="112" y="8"/>
                  <a:pt x="113" y="21"/>
                </a:cubicBezTo>
                <a:cubicBezTo>
                  <a:pt x="115" y="40"/>
                  <a:pt x="116" y="59"/>
                  <a:pt x="118" y="79"/>
                </a:cubicBezTo>
                <a:cubicBezTo>
                  <a:pt x="118" y="85"/>
                  <a:pt x="119" y="91"/>
                  <a:pt x="123" y="97"/>
                </a:cubicBezTo>
                <a:cubicBezTo>
                  <a:pt x="125" y="79"/>
                  <a:pt x="128" y="60"/>
                  <a:pt x="131" y="42"/>
                </a:cubicBezTo>
                <a:cubicBezTo>
                  <a:pt x="131" y="38"/>
                  <a:pt x="132" y="33"/>
                  <a:pt x="133" y="29"/>
                </a:cubicBezTo>
                <a:cubicBezTo>
                  <a:pt x="137" y="18"/>
                  <a:pt x="146" y="13"/>
                  <a:pt x="156" y="14"/>
                </a:cubicBezTo>
                <a:cubicBezTo>
                  <a:pt x="166" y="16"/>
                  <a:pt x="174" y="24"/>
                  <a:pt x="173" y="35"/>
                </a:cubicBezTo>
                <a:cubicBezTo>
                  <a:pt x="171" y="56"/>
                  <a:pt x="169" y="76"/>
                  <a:pt x="166" y="97"/>
                </a:cubicBezTo>
                <a:cubicBezTo>
                  <a:pt x="166" y="101"/>
                  <a:pt x="165" y="105"/>
                  <a:pt x="164" y="109"/>
                </a:cubicBezTo>
                <a:cubicBezTo>
                  <a:pt x="163" y="116"/>
                  <a:pt x="167" y="118"/>
                  <a:pt x="173" y="117"/>
                </a:cubicBezTo>
                <a:cubicBezTo>
                  <a:pt x="173" y="117"/>
                  <a:pt x="173" y="117"/>
                  <a:pt x="173" y="117"/>
                </a:cubicBezTo>
                <a:cubicBezTo>
                  <a:pt x="176" y="133"/>
                  <a:pt x="165" y="142"/>
                  <a:pt x="156" y="154"/>
                </a:cubicBezTo>
                <a:cubicBezTo>
                  <a:pt x="155" y="150"/>
                  <a:pt x="153" y="146"/>
                  <a:pt x="153" y="142"/>
                </a:cubicBezTo>
                <a:cubicBezTo>
                  <a:pt x="157" y="110"/>
                  <a:pt x="161" y="77"/>
                  <a:pt x="164" y="45"/>
                </a:cubicBezTo>
                <a:cubicBezTo>
                  <a:pt x="164" y="42"/>
                  <a:pt x="166" y="38"/>
                  <a:pt x="165" y="36"/>
                </a:cubicBezTo>
                <a:cubicBezTo>
                  <a:pt x="162" y="31"/>
                  <a:pt x="158" y="24"/>
                  <a:pt x="154" y="24"/>
                </a:cubicBezTo>
                <a:cubicBezTo>
                  <a:pt x="150" y="23"/>
                  <a:pt x="143" y="29"/>
                  <a:pt x="141" y="33"/>
                </a:cubicBezTo>
                <a:cubicBezTo>
                  <a:pt x="138" y="41"/>
                  <a:pt x="138" y="49"/>
                  <a:pt x="137" y="58"/>
                </a:cubicBezTo>
                <a:cubicBezTo>
                  <a:pt x="132" y="89"/>
                  <a:pt x="127" y="121"/>
                  <a:pt x="122" y="152"/>
                </a:cubicBezTo>
                <a:cubicBezTo>
                  <a:pt x="122" y="153"/>
                  <a:pt x="121" y="153"/>
                  <a:pt x="118" y="156"/>
                </a:cubicBezTo>
                <a:cubicBezTo>
                  <a:pt x="116" y="150"/>
                  <a:pt x="114" y="145"/>
                  <a:pt x="114" y="140"/>
                </a:cubicBezTo>
                <a:cubicBezTo>
                  <a:pt x="111" y="105"/>
                  <a:pt x="109" y="70"/>
                  <a:pt x="106" y="34"/>
                </a:cubicBezTo>
                <a:cubicBezTo>
                  <a:pt x="105" y="30"/>
                  <a:pt x="106" y="24"/>
                  <a:pt x="104" y="20"/>
                </a:cubicBezTo>
                <a:cubicBezTo>
                  <a:pt x="101" y="15"/>
                  <a:pt x="95" y="10"/>
                  <a:pt x="91" y="10"/>
                </a:cubicBezTo>
                <a:cubicBezTo>
                  <a:pt x="87" y="10"/>
                  <a:pt x="82" y="17"/>
                  <a:pt x="79" y="22"/>
                </a:cubicBezTo>
                <a:cubicBezTo>
                  <a:pt x="78" y="24"/>
                  <a:pt x="79" y="28"/>
                  <a:pt x="79" y="31"/>
                </a:cubicBezTo>
                <a:cubicBezTo>
                  <a:pt x="81" y="69"/>
                  <a:pt x="83" y="106"/>
                  <a:pt x="85" y="143"/>
                </a:cubicBezTo>
                <a:cubicBezTo>
                  <a:pt x="85" y="146"/>
                  <a:pt x="84" y="149"/>
                  <a:pt x="84" y="152"/>
                </a:cubicBezTo>
                <a:cubicBezTo>
                  <a:pt x="83" y="153"/>
                  <a:pt x="82" y="153"/>
                  <a:pt x="80" y="153"/>
                </a:cubicBezTo>
                <a:cubicBezTo>
                  <a:pt x="75" y="139"/>
                  <a:pt x="70" y="125"/>
                  <a:pt x="65" y="111"/>
                </a:cubicBezTo>
                <a:cubicBezTo>
                  <a:pt x="58" y="90"/>
                  <a:pt x="51" y="69"/>
                  <a:pt x="43" y="48"/>
                </a:cubicBezTo>
                <a:cubicBezTo>
                  <a:pt x="42" y="45"/>
                  <a:pt x="34" y="40"/>
                  <a:pt x="31" y="42"/>
                </a:cubicBezTo>
                <a:cubicBezTo>
                  <a:pt x="27" y="43"/>
                  <a:pt x="22" y="49"/>
                  <a:pt x="22" y="54"/>
                </a:cubicBezTo>
                <a:cubicBezTo>
                  <a:pt x="22" y="61"/>
                  <a:pt x="24" y="68"/>
                  <a:pt x="26" y="76"/>
                </a:cubicBezTo>
                <a:cubicBezTo>
                  <a:pt x="36" y="111"/>
                  <a:pt x="47" y="146"/>
                  <a:pt x="58" y="181"/>
                </a:cubicBezTo>
                <a:cubicBezTo>
                  <a:pt x="58" y="182"/>
                  <a:pt x="58" y="183"/>
                  <a:pt x="58" y="184"/>
                </a:cubicBezTo>
                <a:cubicBezTo>
                  <a:pt x="30" y="198"/>
                  <a:pt x="3" y="184"/>
                  <a:pt x="1" y="155"/>
                </a:cubicBezTo>
                <a:cubicBezTo>
                  <a:pt x="1" y="155"/>
                  <a:pt x="0" y="155"/>
                  <a:pt x="0" y="155"/>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25" name="Freeform 15">
            <a:extLst>
              <a:ext uri="{FF2B5EF4-FFF2-40B4-BE49-F238E27FC236}">
                <a16:creationId xmlns:a16="http://schemas.microsoft.com/office/drawing/2014/main" id="{8CE84803-FDE9-49AE-9EEE-A0FE0CD84C52}"/>
              </a:ext>
            </a:extLst>
          </p:cNvPr>
          <p:cNvSpPr/>
          <p:nvPr/>
        </p:nvSpPr>
        <p:spPr bwMode="auto">
          <a:xfrm>
            <a:off x="6974843" y="2626701"/>
            <a:ext cx="668353" cy="604192"/>
          </a:xfrm>
          <a:custGeom>
            <a:avLst/>
            <a:gdLst>
              <a:gd name="T0" fmla="*/ 176 w 205"/>
              <a:gd name="T1" fmla="*/ 150 h 185"/>
              <a:gd name="T2" fmla="*/ 183 w 205"/>
              <a:gd name="T3" fmla="*/ 184 h 185"/>
              <a:gd name="T4" fmla="*/ 153 w 205"/>
              <a:gd name="T5" fmla="*/ 150 h 185"/>
              <a:gd name="T6" fmla="*/ 179 w 205"/>
              <a:gd name="T7" fmla="*/ 135 h 185"/>
              <a:gd name="T8" fmla="*/ 149 w 205"/>
              <a:gd name="T9" fmla="*/ 112 h 185"/>
              <a:gd name="T10" fmla="*/ 187 w 205"/>
              <a:gd name="T11" fmla="*/ 118 h 185"/>
              <a:gd name="T12" fmla="*/ 200 w 205"/>
              <a:gd name="T13" fmla="*/ 94 h 185"/>
              <a:gd name="T14" fmla="*/ 186 w 205"/>
              <a:gd name="T15" fmla="*/ 91 h 185"/>
              <a:gd name="T16" fmla="*/ 191 w 205"/>
              <a:gd name="T17" fmla="*/ 68 h 185"/>
              <a:gd name="T18" fmla="*/ 171 w 205"/>
              <a:gd name="T19" fmla="*/ 59 h 185"/>
              <a:gd name="T20" fmla="*/ 144 w 205"/>
              <a:gd name="T21" fmla="*/ 24 h 185"/>
              <a:gd name="T22" fmla="*/ 138 w 205"/>
              <a:gd name="T23" fmla="*/ 33 h 185"/>
              <a:gd name="T24" fmla="*/ 123 w 205"/>
              <a:gd name="T25" fmla="*/ 14 h 185"/>
              <a:gd name="T26" fmla="*/ 103 w 205"/>
              <a:gd name="T27" fmla="*/ 23 h 185"/>
              <a:gd name="T28" fmla="*/ 57 w 205"/>
              <a:gd name="T29" fmla="*/ 29 h 185"/>
              <a:gd name="T30" fmla="*/ 33 w 205"/>
              <a:gd name="T31" fmla="*/ 38 h 185"/>
              <a:gd name="T32" fmla="*/ 47 w 205"/>
              <a:gd name="T33" fmla="*/ 50 h 185"/>
              <a:gd name="T34" fmla="*/ 22 w 205"/>
              <a:gd name="T35" fmla="*/ 52 h 185"/>
              <a:gd name="T36" fmla="*/ 17 w 205"/>
              <a:gd name="T37" fmla="*/ 76 h 185"/>
              <a:gd name="T38" fmla="*/ 13 w 205"/>
              <a:gd name="T39" fmla="*/ 103 h 185"/>
              <a:gd name="T40" fmla="*/ 39 w 205"/>
              <a:gd name="T41" fmla="*/ 124 h 185"/>
              <a:gd name="T42" fmla="*/ 55 w 205"/>
              <a:gd name="T43" fmla="*/ 105 h 185"/>
              <a:gd name="T44" fmla="*/ 25 w 205"/>
              <a:gd name="T45" fmla="*/ 89 h 185"/>
              <a:gd name="T46" fmla="*/ 40 w 205"/>
              <a:gd name="T47" fmla="*/ 93 h 185"/>
              <a:gd name="T48" fmla="*/ 46 w 205"/>
              <a:gd name="T49" fmla="*/ 76 h 185"/>
              <a:gd name="T50" fmla="*/ 50 w 205"/>
              <a:gd name="T51" fmla="*/ 84 h 185"/>
              <a:gd name="T52" fmla="*/ 61 w 205"/>
              <a:gd name="T53" fmla="*/ 96 h 185"/>
              <a:gd name="T54" fmla="*/ 75 w 205"/>
              <a:gd name="T55" fmla="*/ 87 h 185"/>
              <a:gd name="T56" fmla="*/ 85 w 205"/>
              <a:gd name="T57" fmla="*/ 84 h 185"/>
              <a:gd name="T58" fmla="*/ 130 w 205"/>
              <a:gd name="T59" fmla="*/ 77 h 185"/>
              <a:gd name="T60" fmla="*/ 134 w 205"/>
              <a:gd name="T61" fmla="*/ 63 h 185"/>
              <a:gd name="T62" fmla="*/ 135 w 205"/>
              <a:gd name="T63" fmla="*/ 47 h 185"/>
              <a:gd name="T64" fmla="*/ 160 w 205"/>
              <a:gd name="T65" fmla="*/ 70 h 185"/>
              <a:gd name="T66" fmla="*/ 159 w 205"/>
              <a:gd name="T67" fmla="*/ 74 h 185"/>
              <a:gd name="T68" fmla="*/ 148 w 205"/>
              <a:gd name="T69" fmla="*/ 78 h 185"/>
              <a:gd name="T70" fmla="*/ 151 w 205"/>
              <a:gd name="T71" fmla="*/ 90 h 185"/>
              <a:gd name="T72" fmla="*/ 142 w 205"/>
              <a:gd name="T73" fmla="*/ 84 h 185"/>
              <a:gd name="T74" fmla="*/ 132 w 205"/>
              <a:gd name="T75" fmla="*/ 84 h 185"/>
              <a:gd name="T76" fmla="*/ 97 w 205"/>
              <a:gd name="T77" fmla="*/ 94 h 185"/>
              <a:gd name="T78" fmla="*/ 63 w 205"/>
              <a:gd name="T79" fmla="*/ 107 h 185"/>
              <a:gd name="T80" fmla="*/ 68 w 205"/>
              <a:gd name="T81" fmla="*/ 136 h 185"/>
              <a:gd name="T82" fmla="*/ 94 w 205"/>
              <a:gd name="T83" fmla="*/ 139 h 185"/>
              <a:gd name="T84" fmla="*/ 128 w 205"/>
              <a:gd name="T85" fmla="*/ 135 h 185"/>
              <a:gd name="T86" fmla="*/ 146 w 205"/>
              <a:gd name="T87" fmla="*/ 138 h 185"/>
              <a:gd name="T88" fmla="*/ 128 w 205"/>
              <a:gd name="T89" fmla="*/ 146 h 185"/>
              <a:gd name="T90" fmla="*/ 147 w 205"/>
              <a:gd name="T91" fmla="*/ 153 h 185"/>
              <a:gd name="T92" fmla="*/ 174 w 205"/>
              <a:gd name="T93" fmla="*/ 173 h 185"/>
              <a:gd name="T94" fmla="*/ 175 w 205"/>
              <a:gd name="T95" fmla="*/ 185 h 185"/>
              <a:gd name="T96" fmla="*/ 149 w 205"/>
              <a:gd name="T97" fmla="*/ 162 h 185"/>
              <a:gd name="T98" fmla="*/ 117 w 205"/>
              <a:gd name="T99" fmla="*/ 144 h 185"/>
              <a:gd name="T100" fmla="*/ 103 w 205"/>
              <a:gd name="T101" fmla="*/ 144 h 185"/>
              <a:gd name="T102" fmla="*/ 64 w 205"/>
              <a:gd name="T103" fmla="*/ 140 h 185"/>
              <a:gd name="T104" fmla="*/ 37 w 205"/>
              <a:gd name="T105" fmla="*/ 129 h 185"/>
              <a:gd name="T106" fmla="*/ 5 w 205"/>
              <a:gd name="T107" fmla="*/ 79 h 185"/>
              <a:gd name="T108" fmla="*/ 9 w 205"/>
              <a:gd name="T109" fmla="*/ 58 h 185"/>
              <a:gd name="T110" fmla="*/ 42 w 205"/>
              <a:gd name="T111" fmla="*/ 18 h 185"/>
              <a:gd name="T112" fmla="*/ 120 w 205"/>
              <a:gd name="T113" fmla="*/ 5 h 185"/>
              <a:gd name="T114" fmla="*/ 182 w 205"/>
              <a:gd name="T115" fmla="*/ 44 h 185"/>
              <a:gd name="T116" fmla="*/ 184 w 205"/>
              <a:gd name="T117" fmla="*/ 50 h 185"/>
              <a:gd name="T118" fmla="*/ 203 w 205"/>
              <a:gd name="T119" fmla="*/ 91 h 185"/>
              <a:gd name="T120" fmla="*/ 202 w 205"/>
              <a:gd name="T121" fmla="*/ 112 h 185"/>
              <a:gd name="T122" fmla="*/ 176 w 205"/>
              <a:gd name="T123" fmla="*/ 15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5" h="185">
                <a:moveTo>
                  <a:pt x="176" y="150"/>
                </a:moveTo>
                <a:cubicBezTo>
                  <a:pt x="178" y="159"/>
                  <a:pt x="193" y="168"/>
                  <a:pt x="183" y="184"/>
                </a:cubicBezTo>
                <a:cubicBezTo>
                  <a:pt x="175" y="171"/>
                  <a:pt x="180" y="149"/>
                  <a:pt x="153" y="150"/>
                </a:cubicBezTo>
                <a:cubicBezTo>
                  <a:pt x="164" y="144"/>
                  <a:pt x="171" y="139"/>
                  <a:pt x="179" y="135"/>
                </a:cubicBezTo>
                <a:cubicBezTo>
                  <a:pt x="165" y="129"/>
                  <a:pt x="155" y="125"/>
                  <a:pt x="149" y="112"/>
                </a:cubicBezTo>
                <a:cubicBezTo>
                  <a:pt x="161" y="122"/>
                  <a:pt x="174" y="128"/>
                  <a:pt x="187" y="118"/>
                </a:cubicBezTo>
                <a:cubicBezTo>
                  <a:pt x="193" y="113"/>
                  <a:pt x="195" y="103"/>
                  <a:pt x="200" y="94"/>
                </a:cubicBezTo>
                <a:cubicBezTo>
                  <a:pt x="192" y="93"/>
                  <a:pt x="188" y="92"/>
                  <a:pt x="186" y="91"/>
                </a:cubicBezTo>
                <a:cubicBezTo>
                  <a:pt x="188" y="83"/>
                  <a:pt x="193" y="74"/>
                  <a:pt x="191" y="68"/>
                </a:cubicBezTo>
                <a:cubicBezTo>
                  <a:pt x="189" y="63"/>
                  <a:pt x="178" y="62"/>
                  <a:pt x="171" y="59"/>
                </a:cubicBezTo>
                <a:cubicBezTo>
                  <a:pt x="177" y="44"/>
                  <a:pt x="167" y="30"/>
                  <a:pt x="144" y="24"/>
                </a:cubicBezTo>
                <a:cubicBezTo>
                  <a:pt x="142" y="27"/>
                  <a:pt x="140" y="30"/>
                  <a:pt x="138" y="33"/>
                </a:cubicBezTo>
                <a:cubicBezTo>
                  <a:pt x="132" y="26"/>
                  <a:pt x="129" y="16"/>
                  <a:pt x="123" y="14"/>
                </a:cubicBezTo>
                <a:cubicBezTo>
                  <a:pt x="118" y="12"/>
                  <a:pt x="110" y="20"/>
                  <a:pt x="103" y="23"/>
                </a:cubicBezTo>
                <a:cubicBezTo>
                  <a:pt x="94" y="7"/>
                  <a:pt x="76" y="9"/>
                  <a:pt x="57" y="29"/>
                </a:cubicBezTo>
                <a:cubicBezTo>
                  <a:pt x="43" y="23"/>
                  <a:pt x="39" y="25"/>
                  <a:pt x="33" y="38"/>
                </a:cubicBezTo>
                <a:cubicBezTo>
                  <a:pt x="38" y="42"/>
                  <a:pt x="42" y="45"/>
                  <a:pt x="47" y="50"/>
                </a:cubicBezTo>
                <a:cubicBezTo>
                  <a:pt x="36" y="51"/>
                  <a:pt x="27" y="49"/>
                  <a:pt x="22" y="52"/>
                </a:cubicBezTo>
                <a:cubicBezTo>
                  <a:pt x="18" y="55"/>
                  <a:pt x="19" y="66"/>
                  <a:pt x="17" y="76"/>
                </a:cubicBezTo>
                <a:cubicBezTo>
                  <a:pt x="10" y="81"/>
                  <a:pt x="11" y="92"/>
                  <a:pt x="13" y="103"/>
                </a:cubicBezTo>
                <a:cubicBezTo>
                  <a:pt x="16" y="113"/>
                  <a:pt x="29" y="123"/>
                  <a:pt x="39" y="124"/>
                </a:cubicBezTo>
                <a:cubicBezTo>
                  <a:pt x="55" y="126"/>
                  <a:pt x="50" y="112"/>
                  <a:pt x="55" y="105"/>
                </a:cubicBezTo>
                <a:cubicBezTo>
                  <a:pt x="47" y="96"/>
                  <a:pt x="29" y="109"/>
                  <a:pt x="25" y="89"/>
                </a:cubicBezTo>
                <a:cubicBezTo>
                  <a:pt x="31" y="91"/>
                  <a:pt x="35" y="92"/>
                  <a:pt x="40" y="93"/>
                </a:cubicBezTo>
                <a:cubicBezTo>
                  <a:pt x="42" y="89"/>
                  <a:pt x="43" y="84"/>
                  <a:pt x="46" y="76"/>
                </a:cubicBezTo>
                <a:cubicBezTo>
                  <a:pt x="48" y="81"/>
                  <a:pt x="49" y="83"/>
                  <a:pt x="50" y="84"/>
                </a:cubicBezTo>
                <a:cubicBezTo>
                  <a:pt x="54" y="89"/>
                  <a:pt x="57" y="95"/>
                  <a:pt x="61" y="96"/>
                </a:cubicBezTo>
                <a:cubicBezTo>
                  <a:pt x="66" y="96"/>
                  <a:pt x="70" y="90"/>
                  <a:pt x="75" y="87"/>
                </a:cubicBezTo>
                <a:cubicBezTo>
                  <a:pt x="78" y="85"/>
                  <a:pt x="83" y="83"/>
                  <a:pt x="85" y="84"/>
                </a:cubicBezTo>
                <a:cubicBezTo>
                  <a:pt x="102" y="89"/>
                  <a:pt x="116" y="86"/>
                  <a:pt x="130" y="77"/>
                </a:cubicBezTo>
                <a:cubicBezTo>
                  <a:pt x="136" y="74"/>
                  <a:pt x="139" y="71"/>
                  <a:pt x="134" y="63"/>
                </a:cubicBezTo>
                <a:cubicBezTo>
                  <a:pt x="131" y="60"/>
                  <a:pt x="133" y="53"/>
                  <a:pt x="135" y="47"/>
                </a:cubicBezTo>
                <a:cubicBezTo>
                  <a:pt x="139" y="60"/>
                  <a:pt x="144" y="70"/>
                  <a:pt x="160" y="70"/>
                </a:cubicBezTo>
                <a:cubicBezTo>
                  <a:pt x="160" y="72"/>
                  <a:pt x="159" y="73"/>
                  <a:pt x="159" y="74"/>
                </a:cubicBezTo>
                <a:cubicBezTo>
                  <a:pt x="155" y="75"/>
                  <a:pt x="152" y="77"/>
                  <a:pt x="148" y="78"/>
                </a:cubicBezTo>
                <a:cubicBezTo>
                  <a:pt x="149" y="81"/>
                  <a:pt x="150" y="84"/>
                  <a:pt x="151" y="90"/>
                </a:cubicBezTo>
                <a:cubicBezTo>
                  <a:pt x="147" y="87"/>
                  <a:pt x="145" y="85"/>
                  <a:pt x="142" y="84"/>
                </a:cubicBezTo>
                <a:cubicBezTo>
                  <a:pt x="139" y="84"/>
                  <a:pt x="134" y="82"/>
                  <a:pt x="132" y="84"/>
                </a:cubicBezTo>
                <a:cubicBezTo>
                  <a:pt x="122" y="94"/>
                  <a:pt x="109" y="96"/>
                  <a:pt x="97" y="94"/>
                </a:cubicBezTo>
                <a:cubicBezTo>
                  <a:pt x="82" y="91"/>
                  <a:pt x="72" y="99"/>
                  <a:pt x="63" y="107"/>
                </a:cubicBezTo>
                <a:cubicBezTo>
                  <a:pt x="53" y="116"/>
                  <a:pt x="55" y="129"/>
                  <a:pt x="68" y="136"/>
                </a:cubicBezTo>
                <a:cubicBezTo>
                  <a:pt x="75" y="140"/>
                  <a:pt x="87" y="142"/>
                  <a:pt x="94" y="139"/>
                </a:cubicBezTo>
                <a:cubicBezTo>
                  <a:pt x="105" y="132"/>
                  <a:pt x="116" y="134"/>
                  <a:pt x="128" y="135"/>
                </a:cubicBezTo>
                <a:cubicBezTo>
                  <a:pt x="133" y="136"/>
                  <a:pt x="139" y="136"/>
                  <a:pt x="146" y="138"/>
                </a:cubicBezTo>
                <a:cubicBezTo>
                  <a:pt x="141" y="140"/>
                  <a:pt x="136" y="142"/>
                  <a:pt x="128" y="146"/>
                </a:cubicBezTo>
                <a:cubicBezTo>
                  <a:pt x="136" y="149"/>
                  <a:pt x="142" y="150"/>
                  <a:pt x="147" y="153"/>
                </a:cubicBezTo>
                <a:cubicBezTo>
                  <a:pt x="156" y="159"/>
                  <a:pt x="165" y="166"/>
                  <a:pt x="174" y="173"/>
                </a:cubicBezTo>
                <a:cubicBezTo>
                  <a:pt x="176" y="175"/>
                  <a:pt x="175" y="180"/>
                  <a:pt x="175" y="185"/>
                </a:cubicBezTo>
                <a:cubicBezTo>
                  <a:pt x="165" y="176"/>
                  <a:pt x="158" y="169"/>
                  <a:pt x="149" y="162"/>
                </a:cubicBezTo>
                <a:cubicBezTo>
                  <a:pt x="139" y="155"/>
                  <a:pt x="128" y="149"/>
                  <a:pt x="117" y="144"/>
                </a:cubicBezTo>
                <a:cubicBezTo>
                  <a:pt x="113" y="142"/>
                  <a:pt x="107" y="142"/>
                  <a:pt x="103" y="144"/>
                </a:cubicBezTo>
                <a:cubicBezTo>
                  <a:pt x="89" y="152"/>
                  <a:pt x="75" y="150"/>
                  <a:pt x="64" y="140"/>
                </a:cubicBezTo>
                <a:cubicBezTo>
                  <a:pt x="56" y="133"/>
                  <a:pt x="47" y="131"/>
                  <a:pt x="37" y="129"/>
                </a:cubicBezTo>
                <a:cubicBezTo>
                  <a:pt x="13" y="124"/>
                  <a:pt x="0" y="103"/>
                  <a:pt x="5" y="79"/>
                </a:cubicBezTo>
                <a:cubicBezTo>
                  <a:pt x="6" y="72"/>
                  <a:pt x="6" y="64"/>
                  <a:pt x="9" y="58"/>
                </a:cubicBezTo>
                <a:cubicBezTo>
                  <a:pt x="18" y="43"/>
                  <a:pt x="25" y="25"/>
                  <a:pt x="42" y="18"/>
                </a:cubicBezTo>
                <a:cubicBezTo>
                  <a:pt x="67" y="7"/>
                  <a:pt x="94" y="0"/>
                  <a:pt x="120" y="5"/>
                </a:cubicBezTo>
                <a:cubicBezTo>
                  <a:pt x="144" y="10"/>
                  <a:pt x="170" y="18"/>
                  <a:pt x="182" y="44"/>
                </a:cubicBezTo>
                <a:cubicBezTo>
                  <a:pt x="183" y="46"/>
                  <a:pt x="183" y="49"/>
                  <a:pt x="184" y="50"/>
                </a:cubicBezTo>
                <a:cubicBezTo>
                  <a:pt x="204" y="58"/>
                  <a:pt x="201" y="76"/>
                  <a:pt x="203" y="91"/>
                </a:cubicBezTo>
                <a:cubicBezTo>
                  <a:pt x="204" y="98"/>
                  <a:pt x="205" y="106"/>
                  <a:pt x="202" y="112"/>
                </a:cubicBezTo>
                <a:cubicBezTo>
                  <a:pt x="195" y="124"/>
                  <a:pt x="186" y="136"/>
                  <a:pt x="176" y="15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26" name="Freeform 16">
            <a:extLst>
              <a:ext uri="{FF2B5EF4-FFF2-40B4-BE49-F238E27FC236}">
                <a16:creationId xmlns:a16="http://schemas.microsoft.com/office/drawing/2014/main" id="{DD1D42F8-6BF4-447F-B608-ACAE5426CD6D}"/>
              </a:ext>
            </a:extLst>
          </p:cNvPr>
          <p:cNvSpPr/>
          <p:nvPr/>
        </p:nvSpPr>
        <p:spPr bwMode="auto">
          <a:xfrm>
            <a:off x="5303068" y="5401705"/>
            <a:ext cx="796677" cy="949954"/>
          </a:xfrm>
          <a:custGeom>
            <a:avLst/>
            <a:gdLst>
              <a:gd name="T0" fmla="*/ 10 w 244"/>
              <a:gd name="T1" fmla="*/ 279 h 291"/>
              <a:gd name="T2" fmla="*/ 153 w 244"/>
              <a:gd name="T3" fmla="*/ 234 h 291"/>
              <a:gd name="T4" fmla="*/ 155 w 244"/>
              <a:gd name="T5" fmla="*/ 238 h 291"/>
              <a:gd name="T6" fmla="*/ 148 w 244"/>
              <a:gd name="T7" fmla="*/ 244 h 291"/>
              <a:gd name="T8" fmla="*/ 12 w 244"/>
              <a:gd name="T9" fmla="*/ 288 h 291"/>
              <a:gd name="T10" fmla="*/ 0 w 244"/>
              <a:gd name="T11" fmla="*/ 276 h 291"/>
              <a:gd name="T12" fmla="*/ 0 w 244"/>
              <a:gd name="T13" fmla="*/ 98 h 291"/>
              <a:gd name="T14" fmla="*/ 0 w 244"/>
              <a:gd name="T15" fmla="*/ 15 h 291"/>
              <a:gd name="T16" fmla="*/ 14 w 244"/>
              <a:gd name="T17" fmla="*/ 2 h 291"/>
              <a:gd name="T18" fmla="*/ 232 w 244"/>
              <a:gd name="T19" fmla="*/ 35 h 291"/>
              <a:gd name="T20" fmla="*/ 243 w 244"/>
              <a:gd name="T21" fmla="*/ 48 h 291"/>
              <a:gd name="T22" fmla="*/ 243 w 244"/>
              <a:gd name="T23" fmla="*/ 164 h 291"/>
              <a:gd name="T24" fmla="*/ 240 w 244"/>
              <a:gd name="T25" fmla="*/ 173 h 291"/>
              <a:gd name="T26" fmla="*/ 235 w 244"/>
              <a:gd name="T27" fmla="*/ 164 h 291"/>
              <a:gd name="T28" fmla="*/ 235 w 244"/>
              <a:gd name="T29" fmla="*/ 55 h 291"/>
              <a:gd name="T30" fmla="*/ 227 w 244"/>
              <a:gd name="T31" fmla="*/ 43 h 291"/>
              <a:gd name="T32" fmla="*/ 13 w 244"/>
              <a:gd name="T33" fmla="*/ 11 h 291"/>
              <a:gd name="T34" fmla="*/ 10 w 244"/>
              <a:gd name="T35" fmla="*/ 12 h 291"/>
              <a:gd name="T36" fmla="*/ 10 w 244"/>
              <a:gd name="T37" fmla="*/ 27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91">
                <a:moveTo>
                  <a:pt x="10" y="279"/>
                </a:moveTo>
                <a:cubicBezTo>
                  <a:pt x="59" y="264"/>
                  <a:pt x="106" y="249"/>
                  <a:pt x="153" y="234"/>
                </a:cubicBezTo>
                <a:cubicBezTo>
                  <a:pt x="154" y="235"/>
                  <a:pt x="155" y="236"/>
                  <a:pt x="155" y="238"/>
                </a:cubicBezTo>
                <a:cubicBezTo>
                  <a:pt x="153" y="240"/>
                  <a:pt x="151" y="243"/>
                  <a:pt x="148" y="244"/>
                </a:cubicBezTo>
                <a:cubicBezTo>
                  <a:pt x="103" y="259"/>
                  <a:pt x="57" y="273"/>
                  <a:pt x="12" y="288"/>
                </a:cubicBezTo>
                <a:cubicBezTo>
                  <a:pt x="0" y="291"/>
                  <a:pt x="0" y="284"/>
                  <a:pt x="0" y="276"/>
                </a:cubicBezTo>
                <a:cubicBezTo>
                  <a:pt x="0" y="217"/>
                  <a:pt x="0" y="157"/>
                  <a:pt x="0" y="98"/>
                </a:cubicBezTo>
                <a:cubicBezTo>
                  <a:pt x="0" y="70"/>
                  <a:pt x="1" y="42"/>
                  <a:pt x="0" y="15"/>
                </a:cubicBezTo>
                <a:cubicBezTo>
                  <a:pt x="0" y="4"/>
                  <a:pt x="2" y="0"/>
                  <a:pt x="14" y="2"/>
                </a:cubicBezTo>
                <a:cubicBezTo>
                  <a:pt x="87" y="13"/>
                  <a:pt x="160" y="24"/>
                  <a:pt x="232" y="35"/>
                </a:cubicBezTo>
                <a:cubicBezTo>
                  <a:pt x="240" y="36"/>
                  <a:pt x="244" y="39"/>
                  <a:pt x="243" y="48"/>
                </a:cubicBezTo>
                <a:cubicBezTo>
                  <a:pt x="243" y="86"/>
                  <a:pt x="243" y="125"/>
                  <a:pt x="243" y="164"/>
                </a:cubicBezTo>
                <a:cubicBezTo>
                  <a:pt x="243" y="167"/>
                  <a:pt x="241" y="170"/>
                  <a:pt x="240" y="173"/>
                </a:cubicBezTo>
                <a:cubicBezTo>
                  <a:pt x="238" y="170"/>
                  <a:pt x="235" y="167"/>
                  <a:pt x="235" y="164"/>
                </a:cubicBezTo>
                <a:cubicBezTo>
                  <a:pt x="235" y="128"/>
                  <a:pt x="235" y="91"/>
                  <a:pt x="235" y="55"/>
                </a:cubicBezTo>
                <a:cubicBezTo>
                  <a:pt x="235" y="49"/>
                  <a:pt x="235" y="44"/>
                  <a:pt x="227" y="43"/>
                </a:cubicBezTo>
                <a:cubicBezTo>
                  <a:pt x="156" y="32"/>
                  <a:pt x="84" y="21"/>
                  <a:pt x="13" y="11"/>
                </a:cubicBezTo>
                <a:cubicBezTo>
                  <a:pt x="13" y="11"/>
                  <a:pt x="12" y="11"/>
                  <a:pt x="10" y="12"/>
                </a:cubicBezTo>
                <a:cubicBezTo>
                  <a:pt x="10" y="100"/>
                  <a:pt x="10" y="189"/>
                  <a:pt x="10" y="279"/>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27" name="Freeform 17">
            <a:extLst>
              <a:ext uri="{FF2B5EF4-FFF2-40B4-BE49-F238E27FC236}">
                <a16:creationId xmlns:a16="http://schemas.microsoft.com/office/drawing/2014/main" id="{192EE35C-4630-4755-A689-CE5B6C8B2B58}"/>
              </a:ext>
            </a:extLst>
          </p:cNvPr>
          <p:cNvSpPr/>
          <p:nvPr/>
        </p:nvSpPr>
        <p:spPr bwMode="auto">
          <a:xfrm>
            <a:off x="2182301" y="3925981"/>
            <a:ext cx="736080" cy="1012333"/>
          </a:xfrm>
          <a:custGeom>
            <a:avLst/>
            <a:gdLst>
              <a:gd name="T0" fmla="*/ 115 w 226"/>
              <a:gd name="T1" fmla="*/ 124 h 310"/>
              <a:gd name="T2" fmla="*/ 84 w 226"/>
              <a:gd name="T3" fmla="*/ 157 h 310"/>
              <a:gd name="T4" fmla="*/ 80 w 226"/>
              <a:gd name="T5" fmla="*/ 190 h 310"/>
              <a:gd name="T6" fmla="*/ 66 w 226"/>
              <a:gd name="T7" fmla="*/ 224 h 310"/>
              <a:gd name="T8" fmla="*/ 62 w 226"/>
              <a:gd name="T9" fmla="*/ 223 h 310"/>
              <a:gd name="T10" fmla="*/ 73 w 226"/>
              <a:gd name="T11" fmla="*/ 185 h 310"/>
              <a:gd name="T12" fmla="*/ 68 w 226"/>
              <a:gd name="T13" fmla="*/ 181 h 310"/>
              <a:gd name="T14" fmla="*/ 22 w 226"/>
              <a:gd name="T15" fmla="*/ 228 h 310"/>
              <a:gd name="T16" fmla="*/ 79 w 226"/>
              <a:gd name="T17" fmla="*/ 282 h 310"/>
              <a:gd name="T18" fmla="*/ 102 w 226"/>
              <a:gd name="T19" fmla="*/ 261 h 310"/>
              <a:gd name="T20" fmla="*/ 148 w 226"/>
              <a:gd name="T21" fmla="*/ 216 h 310"/>
              <a:gd name="T22" fmla="*/ 161 w 226"/>
              <a:gd name="T23" fmla="*/ 202 h 310"/>
              <a:gd name="T24" fmla="*/ 172 w 226"/>
              <a:gd name="T25" fmla="*/ 196 h 310"/>
              <a:gd name="T26" fmla="*/ 168 w 226"/>
              <a:gd name="T27" fmla="*/ 208 h 310"/>
              <a:gd name="T28" fmla="*/ 213 w 226"/>
              <a:gd name="T29" fmla="*/ 163 h 310"/>
              <a:gd name="T30" fmla="*/ 217 w 226"/>
              <a:gd name="T31" fmla="*/ 166 h 310"/>
              <a:gd name="T32" fmla="*/ 216 w 226"/>
              <a:gd name="T33" fmla="*/ 177 h 310"/>
              <a:gd name="T34" fmla="*/ 192 w 226"/>
              <a:gd name="T35" fmla="*/ 204 h 310"/>
              <a:gd name="T36" fmla="*/ 147 w 226"/>
              <a:gd name="T37" fmla="*/ 229 h 310"/>
              <a:gd name="T38" fmla="*/ 134 w 226"/>
              <a:gd name="T39" fmla="*/ 238 h 310"/>
              <a:gd name="T40" fmla="*/ 81 w 226"/>
              <a:gd name="T41" fmla="*/ 293 h 310"/>
              <a:gd name="T42" fmla="*/ 46 w 226"/>
              <a:gd name="T43" fmla="*/ 302 h 310"/>
              <a:gd name="T44" fmla="*/ 17 w 226"/>
              <a:gd name="T45" fmla="*/ 309 h 310"/>
              <a:gd name="T46" fmla="*/ 51 w 226"/>
              <a:gd name="T47" fmla="*/ 273 h 310"/>
              <a:gd name="T48" fmla="*/ 40 w 226"/>
              <a:gd name="T49" fmla="*/ 290 h 310"/>
              <a:gd name="T50" fmla="*/ 50 w 226"/>
              <a:gd name="T51" fmla="*/ 295 h 310"/>
              <a:gd name="T52" fmla="*/ 66 w 226"/>
              <a:gd name="T53" fmla="*/ 294 h 310"/>
              <a:gd name="T54" fmla="*/ 67 w 226"/>
              <a:gd name="T55" fmla="*/ 278 h 310"/>
              <a:gd name="T56" fmla="*/ 29 w 226"/>
              <a:gd name="T57" fmla="*/ 239 h 310"/>
              <a:gd name="T58" fmla="*/ 16 w 226"/>
              <a:gd name="T59" fmla="*/ 241 h 310"/>
              <a:gd name="T60" fmla="*/ 13 w 226"/>
              <a:gd name="T61" fmla="*/ 257 h 310"/>
              <a:gd name="T62" fmla="*/ 11 w 226"/>
              <a:gd name="T63" fmla="*/ 268 h 310"/>
              <a:gd name="T64" fmla="*/ 4 w 226"/>
              <a:gd name="T65" fmla="*/ 258 h 310"/>
              <a:gd name="T66" fmla="*/ 14 w 226"/>
              <a:gd name="T67" fmla="*/ 229 h 310"/>
              <a:gd name="T68" fmla="*/ 69 w 226"/>
              <a:gd name="T69" fmla="*/ 176 h 310"/>
              <a:gd name="T70" fmla="*/ 75 w 226"/>
              <a:gd name="T71" fmla="*/ 161 h 310"/>
              <a:gd name="T72" fmla="*/ 124 w 226"/>
              <a:gd name="T73" fmla="*/ 113 h 310"/>
              <a:gd name="T74" fmla="*/ 137 w 226"/>
              <a:gd name="T75" fmla="*/ 104 h 310"/>
              <a:gd name="T76" fmla="*/ 156 w 226"/>
              <a:gd name="T77" fmla="*/ 70 h 310"/>
              <a:gd name="T78" fmla="*/ 216 w 226"/>
              <a:gd name="T79" fmla="*/ 1 h 310"/>
              <a:gd name="T80" fmla="*/ 226 w 226"/>
              <a:gd name="T81" fmla="*/ 0 h 310"/>
              <a:gd name="T82" fmla="*/ 214 w 226"/>
              <a:gd name="T83" fmla="*/ 13 h 310"/>
              <a:gd name="T84" fmla="*/ 166 w 226"/>
              <a:gd name="T85" fmla="*/ 66 h 310"/>
              <a:gd name="T86" fmla="*/ 172 w 226"/>
              <a:gd name="T87" fmla="*/ 81 h 310"/>
              <a:gd name="T88" fmla="*/ 162 w 226"/>
              <a:gd name="T89" fmla="*/ 93 h 310"/>
              <a:gd name="T90" fmla="*/ 107 w 226"/>
              <a:gd name="T91" fmla="*/ 148 h 310"/>
              <a:gd name="T92" fmla="*/ 96 w 226"/>
              <a:gd name="T93" fmla="*/ 153 h 310"/>
              <a:gd name="T94" fmla="*/ 102 w 226"/>
              <a:gd name="T95" fmla="*/ 142 h 310"/>
              <a:gd name="T96" fmla="*/ 118 w 226"/>
              <a:gd name="T97" fmla="*/ 127 h 310"/>
              <a:gd name="T98" fmla="*/ 115 w 226"/>
              <a:gd name="T99" fmla="*/ 12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 h="310">
                <a:moveTo>
                  <a:pt x="115" y="124"/>
                </a:moveTo>
                <a:cubicBezTo>
                  <a:pt x="99" y="127"/>
                  <a:pt x="88" y="138"/>
                  <a:pt x="84" y="157"/>
                </a:cubicBezTo>
                <a:cubicBezTo>
                  <a:pt x="83" y="168"/>
                  <a:pt x="83" y="179"/>
                  <a:pt x="80" y="190"/>
                </a:cubicBezTo>
                <a:cubicBezTo>
                  <a:pt x="77" y="202"/>
                  <a:pt x="71" y="213"/>
                  <a:pt x="66" y="224"/>
                </a:cubicBezTo>
                <a:cubicBezTo>
                  <a:pt x="65" y="223"/>
                  <a:pt x="63" y="223"/>
                  <a:pt x="62" y="223"/>
                </a:cubicBezTo>
                <a:cubicBezTo>
                  <a:pt x="66" y="210"/>
                  <a:pt x="69" y="198"/>
                  <a:pt x="73" y="185"/>
                </a:cubicBezTo>
                <a:cubicBezTo>
                  <a:pt x="71" y="184"/>
                  <a:pt x="70" y="182"/>
                  <a:pt x="68" y="181"/>
                </a:cubicBezTo>
                <a:cubicBezTo>
                  <a:pt x="53" y="196"/>
                  <a:pt x="38" y="212"/>
                  <a:pt x="22" y="228"/>
                </a:cubicBezTo>
                <a:cubicBezTo>
                  <a:pt x="58" y="250"/>
                  <a:pt x="66" y="258"/>
                  <a:pt x="79" y="282"/>
                </a:cubicBezTo>
                <a:cubicBezTo>
                  <a:pt x="87" y="275"/>
                  <a:pt x="95" y="268"/>
                  <a:pt x="102" y="261"/>
                </a:cubicBezTo>
                <a:cubicBezTo>
                  <a:pt x="118" y="246"/>
                  <a:pt x="133" y="231"/>
                  <a:pt x="148" y="216"/>
                </a:cubicBezTo>
                <a:cubicBezTo>
                  <a:pt x="152" y="212"/>
                  <a:pt x="156" y="206"/>
                  <a:pt x="161" y="202"/>
                </a:cubicBezTo>
                <a:cubicBezTo>
                  <a:pt x="164" y="199"/>
                  <a:pt x="168" y="198"/>
                  <a:pt x="172" y="196"/>
                </a:cubicBezTo>
                <a:cubicBezTo>
                  <a:pt x="171" y="199"/>
                  <a:pt x="170" y="203"/>
                  <a:pt x="168" y="208"/>
                </a:cubicBezTo>
                <a:cubicBezTo>
                  <a:pt x="189" y="199"/>
                  <a:pt x="205" y="186"/>
                  <a:pt x="213" y="163"/>
                </a:cubicBezTo>
                <a:cubicBezTo>
                  <a:pt x="215" y="164"/>
                  <a:pt x="216" y="165"/>
                  <a:pt x="217" y="166"/>
                </a:cubicBezTo>
                <a:cubicBezTo>
                  <a:pt x="217" y="169"/>
                  <a:pt x="218" y="174"/>
                  <a:pt x="216" y="177"/>
                </a:cubicBezTo>
                <a:cubicBezTo>
                  <a:pt x="209" y="186"/>
                  <a:pt x="202" y="197"/>
                  <a:pt x="192" y="204"/>
                </a:cubicBezTo>
                <a:cubicBezTo>
                  <a:pt x="178" y="214"/>
                  <a:pt x="162" y="221"/>
                  <a:pt x="147" y="229"/>
                </a:cubicBezTo>
                <a:cubicBezTo>
                  <a:pt x="142" y="232"/>
                  <a:pt x="137" y="234"/>
                  <a:pt x="134" y="238"/>
                </a:cubicBezTo>
                <a:cubicBezTo>
                  <a:pt x="116" y="256"/>
                  <a:pt x="98" y="275"/>
                  <a:pt x="81" y="293"/>
                </a:cubicBezTo>
                <a:cubicBezTo>
                  <a:pt x="71" y="304"/>
                  <a:pt x="60" y="310"/>
                  <a:pt x="46" y="302"/>
                </a:cubicBezTo>
                <a:cubicBezTo>
                  <a:pt x="34" y="296"/>
                  <a:pt x="25" y="298"/>
                  <a:pt x="17" y="309"/>
                </a:cubicBezTo>
                <a:cubicBezTo>
                  <a:pt x="14" y="300"/>
                  <a:pt x="35" y="277"/>
                  <a:pt x="51" y="273"/>
                </a:cubicBezTo>
                <a:cubicBezTo>
                  <a:pt x="47" y="279"/>
                  <a:pt x="44" y="284"/>
                  <a:pt x="40" y="290"/>
                </a:cubicBezTo>
                <a:cubicBezTo>
                  <a:pt x="43" y="292"/>
                  <a:pt x="47" y="295"/>
                  <a:pt x="50" y="295"/>
                </a:cubicBezTo>
                <a:cubicBezTo>
                  <a:pt x="56" y="296"/>
                  <a:pt x="63" y="297"/>
                  <a:pt x="66" y="294"/>
                </a:cubicBezTo>
                <a:cubicBezTo>
                  <a:pt x="69" y="291"/>
                  <a:pt x="68" y="284"/>
                  <a:pt x="67" y="278"/>
                </a:cubicBezTo>
                <a:cubicBezTo>
                  <a:pt x="63" y="257"/>
                  <a:pt x="45" y="249"/>
                  <a:pt x="29" y="239"/>
                </a:cubicBezTo>
                <a:cubicBezTo>
                  <a:pt x="26" y="238"/>
                  <a:pt x="18" y="239"/>
                  <a:pt x="16" y="241"/>
                </a:cubicBezTo>
                <a:cubicBezTo>
                  <a:pt x="13" y="245"/>
                  <a:pt x="13" y="251"/>
                  <a:pt x="13" y="257"/>
                </a:cubicBezTo>
                <a:cubicBezTo>
                  <a:pt x="12" y="260"/>
                  <a:pt x="12" y="264"/>
                  <a:pt x="11" y="268"/>
                </a:cubicBezTo>
                <a:cubicBezTo>
                  <a:pt x="9" y="265"/>
                  <a:pt x="5" y="262"/>
                  <a:pt x="4" y="258"/>
                </a:cubicBezTo>
                <a:cubicBezTo>
                  <a:pt x="0" y="246"/>
                  <a:pt x="5" y="237"/>
                  <a:pt x="14" y="229"/>
                </a:cubicBezTo>
                <a:cubicBezTo>
                  <a:pt x="33" y="211"/>
                  <a:pt x="51" y="194"/>
                  <a:pt x="69" y="176"/>
                </a:cubicBezTo>
                <a:cubicBezTo>
                  <a:pt x="72" y="172"/>
                  <a:pt x="74" y="166"/>
                  <a:pt x="75" y="161"/>
                </a:cubicBezTo>
                <a:cubicBezTo>
                  <a:pt x="80" y="131"/>
                  <a:pt x="94" y="117"/>
                  <a:pt x="124" y="113"/>
                </a:cubicBezTo>
                <a:cubicBezTo>
                  <a:pt x="129" y="112"/>
                  <a:pt x="135" y="109"/>
                  <a:pt x="137" y="104"/>
                </a:cubicBezTo>
                <a:cubicBezTo>
                  <a:pt x="144" y="93"/>
                  <a:pt x="151" y="82"/>
                  <a:pt x="156" y="70"/>
                </a:cubicBezTo>
                <a:cubicBezTo>
                  <a:pt x="167" y="39"/>
                  <a:pt x="192" y="20"/>
                  <a:pt x="216" y="1"/>
                </a:cubicBezTo>
                <a:cubicBezTo>
                  <a:pt x="217" y="0"/>
                  <a:pt x="220" y="1"/>
                  <a:pt x="226" y="0"/>
                </a:cubicBezTo>
                <a:cubicBezTo>
                  <a:pt x="220" y="6"/>
                  <a:pt x="218" y="10"/>
                  <a:pt x="214" y="13"/>
                </a:cubicBezTo>
                <a:cubicBezTo>
                  <a:pt x="196" y="28"/>
                  <a:pt x="176" y="43"/>
                  <a:pt x="166" y="66"/>
                </a:cubicBezTo>
                <a:cubicBezTo>
                  <a:pt x="163" y="72"/>
                  <a:pt x="159" y="79"/>
                  <a:pt x="172" y="81"/>
                </a:cubicBezTo>
                <a:cubicBezTo>
                  <a:pt x="168" y="86"/>
                  <a:pt x="165" y="90"/>
                  <a:pt x="162" y="93"/>
                </a:cubicBezTo>
                <a:cubicBezTo>
                  <a:pt x="144" y="111"/>
                  <a:pt x="126" y="130"/>
                  <a:pt x="107" y="148"/>
                </a:cubicBezTo>
                <a:cubicBezTo>
                  <a:pt x="104" y="150"/>
                  <a:pt x="100" y="151"/>
                  <a:pt x="96" y="153"/>
                </a:cubicBezTo>
                <a:cubicBezTo>
                  <a:pt x="98" y="149"/>
                  <a:pt x="99" y="145"/>
                  <a:pt x="102" y="142"/>
                </a:cubicBezTo>
                <a:cubicBezTo>
                  <a:pt x="106" y="136"/>
                  <a:pt x="112" y="132"/>
                  <a:pt x="118" y="127"/>
                </a:cubicBezTo>
                <a:cubicBezTo>
                  <a:pt x="117" y="126"/>
                  <a:pt x="116" y="125"/>
                  <a:pt x="115" y="12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28" name="Freeform 18">
            <a:extLst>
              <a:ext uri="{FF2B5EF4-FFF2-40B4-BE49-F238E27FC236}">
                <a16:creationId xmlns:a16="http://schemas.microsoft.com/office/drawing/2014/main" id="{86FB487D-8F89-4B00-A6F6-313AD4EF3817}"/>
              </a:ext>
            </a:extLst>
          </p:cNvPr>
          <p:cNvSpPr>
            <a:spLocks noEditPoints="1"/>
          </p:cNvSpPr>
          <p:nvPr/>
        </p:nvSpPr>
        <p:spPr bwMode="auto">
          <a:xfrm>
            <a:off x="961443" y="5408834"/>
            <a:ext cx="342197" cy="652313"/>
          </a:xfrm>
          <a:custGeom>
            <a:avLst/>
            <a:gdLst>
              <a:gd name="T0" fmla="*/ 66 w 105"/>
              <a:gd name="T1" fmla="*/ 26 h 200"/>
              <a:gd name="T2" fmla="*/ 22 w 105"/>
              <a:gd name="T3" fmla="*/ 34 h 200"/>
              <a:gd name="T4" fmla="*/ 51 w 105"/>
              <a:gd name="T5" fmla="*/ 53 h 200"/>
              <a:gd name="T6" fmla="*/ 79 w 105"/>
              <a:gd name="T7" fmla="*/ 27 h 200"/>
              <a:gd name="T8" fmla="*/ 79 w 105"/>
              <a:gd name="T9" fmla="*/ 22 h 200"/>
              <a:gd name="T10" fmla="*/ 84 w 105"/>
              <a:gd name="T11" fmla="*/ 9 h 200"/>
              <a:gd name="T12" fmla="*/ 88 w 105"/>
              <a:gd name="T13" fmla="*/ 22 h 200"/>
              <a:gd name="T14" fmla="*/ 66 w 105"/>
              <a:gd name="T15" fmla="*/ 57 h 200"/>
              <a:gd name="T16" fmla="*/ 67 w 105"/>
              <a:gd name="T17" fmla="*/ 134 h 200"/>
              <a:gd name="T18" fmla="*/ 83 w 105"/>
              <a:gd name="T19" fmla="*/ 200 h 200"/>
              <a:gd name="T20" fmla="*/ 79 w 105"/>
              <a:gd name="T21" fmla="*/ 189 h 200"/>
              <a:gd name="T22" fmla="*/ 79 w 105"/>
              <a:gd name="T23" fmla="*/ 167 h 200"/>
              <a:gd name="T24" fmla="*/ 52 w 105"/>
              <a:gd name="T25" fmla="*/ 138 h 200"/>
              <a:gd name="T26" fmla="*/ 22 w 105"/>
              <a:gd name="T27" fmla="*/ 156 h 200"/>
              <a:gd name="T28" fmla="*/ 69 w 105"/>
              <a:gd name="T29" fmla="*/ 164 h 200"/>
              <a:gd name="T30" fmla="*/ 69 w 105"/>
              <a:gd name="T31" fmla="*/ 168 h 200"/>
              <a:gd name="T32" fmla="*/ 58 w 105"/>
              <a:gd name="T33" fmla="*/ 170 h 200"/>
              <a:gd name="T34" fmla="*/ 29 w 105"/>
              <a:gd name="T35" fmla="*/ 166 h 200"/>
              <a:gd name="T36" fmla="*/ 17 w 105"/>
              <a:gd name="T37" fmla="*/ 170 h 200"/>
              <a:gd name="T38" fmla="*/ 28 w 105"/>
              <a:gd name="T39" fmla="*/ 178 h 200"/>
              <a:gd name="T40" fmla="*/ 49 w 105"/>
              <a:gd name="T41" fmla="*/ 183 h 200"/>
              <a:gd name="T42" fmla="*/ 18 w 105"/>
              <a:gd name="T43" fmla="*/ 187 h 200"/>
              <a:gd name="T44" fmla="*/ 15 w 105"/>
              <a:gd name="T45" fmla="*/ 199 h 200"/>
              <a:gd name="T46" fmla="*/ 30 w 105"/>
              <a:gd name="T47" fmla="*/ 133 h 200"/>
              <a:gd name="T48" fmla="*/ 4 w 105"/>
              <a:gd name="T49" fmla="*/ 96 h 200"/>
              <a:gd name="T50" fmla="*/ 31 w 105"/>
              <a:gd name="T51" fmla="*/ 57 h 200"/>
              <a:gd name="T52" fmla="*/ 9 w 105"/>
              <a:gd name="T53" fmla="*/ 17 h 200"/>
              <a:gd name="T54" fmla="*/ 15 w 105"/>
              <a:gd name="T55" fmla="*/ 8 h 200"/>
              <a:gd name="T56" fmla="*/ 61 w 105"/>
              <a:gd name="T57" fmla="*/ 0 h 200"/>
              <a:gd name="T58" fmla="*/ 66 w 105"/>
              <a:gd name="T59" fmla="*/ 5 h 200"/>
              <a:gd name="T60" fmla="*/ 54 w 105"/>
              <a:gd name="T61" fmla="*/ 9 h 200"/>
              <a:gd name="T62" fmla="*/ 22 w 105"/>
              <a:gd name="T63" fmla="*/ 15 h 200"/>
              <a:gd name="T64" fmla="*/ 17 w 105"/>
              <a:gd name="T65" fmla="*/ 21 h 200"/>
              <a:gd name="T66" fmla="*/ 24 w 105"/>
              <a:gd name="T67" fmla="*/ 24 h 200"/>
              <a:gd name="T68" fmla="*/ 51 w 105"/>
              <a:gd name="T69" fmla="*/ 21 h 200"/>
              <a:gd name="T70" fmla="*/ 66 w 105"/>
              <a:gd name="T71" fmla="*/ 21 h 200"/>
              <a:gd name="T72" fmla="*/ 66 w 105"/>
              <a:gd name="T73" fmla="*/ 26 h 200"/>
              <a:gd name="T74" fmla="*/ 79 w 105"/>
              <a:gd name="T75" fmla="*/ 83 h 200"/>
              <a:gd name="T76" fmla="*/ 40 w 105"/>
              <a:gd name="T77" fmla="*/ 64 h 200"/>
              <a:gd name="T78" fmla="*/ 12 w 105"/>
              <a:gd name="T79" fmla="*/ 95 h 200"/>
              <a:gd name="T80" fmla="*/ 43 w 105"/>
              <a:gd name="T81" fmla="*/ 127 h 200"/>
              <a:gd name="T82" fmla="*/ 75 w 105"/>
              <a:gd name="T83" fmla="*/ 112 h 200"/>
              <a:gd name="T84" fmla="*/ 22 w 105"/>
              <a:gd name="T85" fmla="*/ 103 h 200"/>
              <a:gd name="T86" fmla="*/ 38 w 105"/>
              <a:gd name="T87" fmla="*/ 100 h 200"/>
              <a:gd name="T88" fmla="*/ 71 w 105"/>
              <a:gd name="T89" fmla="*/ 102 h 200"/>
              <a:gd name="T90" fmla="*/ 83 w 105"/>
              <a:gd name="T91" fmla="*/ 97 h 200"/>
              <a:gd name="T92" fmla="*/ 71 w 105"/>
              <a:gd name="T93" fmla="*/ 91 h 200"/>
              <a:gd name="T94" fmla="*/ 35 w 105"/>
              <a:gd name="T95" fmla="*/ 89 h 200"/>
              <a:gd name="T96" fmla="*/ 24 w 105"/>
              <a:gd name="T97" fmla="*/ 87 h 200"/>
              <a:gd name="T98" fmla="*/ 25 w 105"/>
              <a:gd name="T99" fmla="*/ 83 h 200"/>
              <a:gd name="T100" fmla="*/ 79 w 105"/>
              <a:gd name="T101" fmla="*/ 8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 h="200">
                <a:moveTo>
                  <a:pt x="66" y="26"/>
                </a:moveTo>
                <a:cubicBezTo>
                  <a:pt x="51" y="29"/>
                  <a:pt x="37" y="31"/>
                  <a:pt x="22" y="34"/>
                </a:cubicBezTo>
                <a:cubicBezTo>
                  <a:pt x="27" y="46"/>
                  <a:pt x="40" y="54"/>
                  <a:pt x="51" y="53"/>
                </a:cubicBezTo>
                <a:cubicBezTo>
                  <a:pt x="64" y="51"/>
                  <a:pt x="77" y="39"/>
                  <a:pt x="79" y="27"/>
                </a:cubicBezTo>
                <a:cubicBezTo>
                  <a:pt x="79" y="25"/>
                  <a:pt x="78" y="23"/>
                  <a:pt x="79" y="22"/>
                </a:cubicBezTo>
                <a:cubicBezTo>
                  <a:pt x="80" y="17"/>
                  <a:pt x="82" y="13"/>
                  <a:pt x="84" y="9"/>
                </a:cubicBezTo>
                <a:cubicBezTo>
                  <a:pt x="85" y="13"/>
                  <a:pt x="87" y="17"/>
                  <a:pt x="88" y="22"/>
                </a:cubicBezTo>
                <a:cubicBezTo>
                  <a:pt x="88" y="38"/>
                  <a:pt x="78" y="48"/>
                  <a:pt x="66" y="57"/>
                </a:cubicBezTo>
                <a:cubicBezTo>
                  <a:pt x="98" y="77"/>
                  <a:pt x="105" y="107"/>
                  <a:pt x="67" y="134"/>
                </a:cubicBezTo>
                <a:cubicBezTo>
                  <a:pt x="88" y="155"/>
                  <a:pt x="94" y="180"/>
                  <a:pt x="83" y="200"/>
                </a:cubicBezTo>
                <a:cubicBezTo>
                  <a:pt x="81" y="195"/>
                  <a:pt x="79" y="192"/>
                  <a:pt x="79" y="189"/>
                </a:cubicBezTo>
                <a:cubicBezTo>
                  <a:pt x="79" y="182"/>
                  <a:pt x="79" y="174"/>
                  <a:pt x="79" y="167"/>
                </a:cubicBezTo>
                <a:cubicBezTo>
                  <a:pt x="78" y="153"/>
                  <a:pt x="66" y="141"/>
                  <a:pt x="52" y="138"/>
                </a:cubicBezTo>
                <a:cubicBezTo>
                  <a:pt x="42" y="136"/>
                  <a:pt x="29" y="143"/>
                  <a:pt x="22" y="156"/>
                </a:cubicBezTo>
                <a:cubicBezTo>
                  <a:pt x="38" y="159"/>
                  <a:pt x="53" y="161"/>
                  <a:pt x="69" y="164"/>
                </a:cubicBezTo>
                <a:cubicBezTo>
                  <a:pt x="69" y="165"/>
                  <a:pt x="69" y="167"/>
                  <a:pt x="69" y="168"/>
                </a:cubicBezTo>
                <a:cubicBezTo>
                  <a:pt x="65" y="169"/>
                  <a:pt x="61" y="170"/>
                  <a:pt x="58" y="170"/>
                </a:cubicBezTo>
                <a:cubicBezTo>
                  <a:pt x="48" y="169"/>
                  <a:pt x="38" y="167"/>
                  <a:pt x="29" y="166"/>
                </a:cubicBezTo>
                <a:cubicBezTo>
                  <a:pt x="25" y="166"/>
                  <a:pt x="21" y="169"/>
                  <a:pt x="17" y="170"/>
                </a:cubicBezTo>
                <a:cubicBezTo>
                  <a:pt x="21" y="173"/>
                  <a:pt x="24" y="177"/>
                  <a:pt x="28" y="178"/>
                </a:cubicBezTo>
                <a:cubicBezTo>
                  <a:pt x="35" y="180"/>
                  <a:pt x="42" y="181"/>
                  <a:pt x="49" y="183"/>
                </a:cubicBezTo>
                <a:cubicBezTo>
                  <a:pt x="40" y="192"/>
                  <a:pt x="29" y="184"/>
                  <a:pt x="18" y="187"/>
                </a:cubicBezTo>
                <a:cubicBezTo>
                  <a:pt x="17" y="191"/>
                  <a:pt x="16" y="195"/>
                  <a:pt x="15" y="199"/>
                </a:cubicBezTo>
                <a:cubicBezTo>
                  <a:pt x="0" y="191"/>
                  <a:pt x="8" y="153"/>
                  <a:pt x="30" y="133"/>
                </a:cubicBezTo>
                <a:cubicBezTo>
                  <a:pt x="16" y="124"/>
                  <a:pt x="4" y="114"/>
                  <a:pt x="4" y="96"/>
                </a:cubicBezTo>
                <a:cubicBezTo>
                  <a:pt x="4" y="77"/>
                  <a:pt x="15" y="67"/>
                  <a:pt x="31" y="57"/>
                </a:cubicBezTo>
                <a:cubicBezTo>
                  <a:pt x="16" y="47"/>
                  <a:pt x="7" y="35"/>
                  <a:pt x="9" y="17"/>
                </a:cubicBezTo>
                <a:cubicBezTo>
                  <a:pt x="9" y="13"/>
                  <a:pt x="12" y="8"/>
                  <a:pt x="15" y="8"/>
                </a:cubicBezTo>
                <a:cubicBezTo>
                  <a:pt x="30" y="5"/>
                  <a:pt x="45" y="2"/>
                  <a:pt x="61" y="0"/>
                </a:cubicBezTo>
                <a:cubicBezTo>
                  <a:pt x="62" y="0"/>
                  <a:pt x="64" y="1"/>
                  <a:pt x="66" y="5"/>
                </a:cubicBezTo>
                <a:cubicBezTo>
                  <a:pt x="62" y="6"/>
                  <a:pt x="58" y="8"/>
                  <a:pt x="54" y="9"/>
                </a:cubicBezTo>
                <a:cubicBezTo>
                  <a:pt x="43" y="11"/>
                  <a:pt x="33" y="13"/>
                  <a:pt x="22" y="15"/>
                </a:cubicBezTo>
                <a:cubicBezTo>
                  <a:pt x="20" y="15"/>
                  <a:pt x="19" y="19"/>
                  <a:pt x="17" y="21"/>
                </a:cubicBezTo>
                <a:cubicBezTo>
                  <a:pt x="19" y="22"/>
                  <a:pt x="22" y="24"/>
                  <a:pt x="24" y="24"/>
                </a:cubicBezTo>
                <a:cubicBezTo>
                  <a:pt x="33" y="23"/>
                  <a:pt x="42" y="22"/>
                  <a:pt x="51" y="21"/>
                </a:cubicBezTo>
                <a:cubicBezTo>
                  <a:pt x="56" y="20"/>
                  <a:pt x="61" y="21"/>
                  <a:pt x="66" y="21"/>
                </a:cubicBezTo>
                <a:cubicBezTo>
                  <a:pt x="66" y="23"/>
                  <a:pt x="66" y="24"/>
                  <a:pt x="66" y="26"/>
                </a:cubicBezTo>
                <a:close/>
                <a:moveTo>
                  <a:pt x="79" y="83"/>
                </a:moveTo>
                <a:cubicBezTo>
                  <a:pt x="70" y="67"/>
                  <a:pt x="54" y="60"/>
                  <a:pt x="40" y="64"/>
                </a:cubicBezTo>
                <a:cubicBezTo>
                  <a:pt x="23" y="69"/>
                  <a:pt x="12" y="82"/>
                  <a:pt x="12" y="95"/>
                </a:cubicBezTo>
                <a:cubicBezTo>
                  <a:pt x="12" y="110"/>
                  <a:pt x="25" y="123"/>
                  <a:pt x="43" y="127"/>
                </a:cubicBezTo>
                <a:cubicBezTo>
                  <a:pt x="55" y="130"/>
                  <a:pt x="70" y="123"/>
                  <a:pt x="75" y="112"/>
                </a:cubicBezTo>
                <a:cubicBezTo>
                  <a:pt x="58" y="107"/>
                  <a:pt x="39" y="112"/>
                  <a:pt x="22" y="103"/>
                </a:cubicBezTo>
                <a:cubicBezTo>
                  <a:pt x="28" y="100"/>
                  <a:pt x="33" y="100"/>
                  <a:pt x="38" y="100"/>
                </a:cubicBezTo>
                <a:cubicBezTo>
                  <a:pt x="49" y="100"/>
                  <a:pt x="60" y="102"/>
                  <a:pt x="71" y="102"/>
                </a:cubicBezTo>
                <a:cubicBezTo>
                  <a:pt x="75" y="102"/>
                  <a:pt x="79" y="99"/>
                  <a:pt x="83" y="97"/>
                </a:cubicBezTo>
                <a:cubicBezTo>
                  <a:pt x="79" y="95"/>
                  <a:pt x="75" y="92"/>
                  <a:pt x="71" y="91"/>
                </a:cubicBezTo>
                <a:cubicBezTo>
                  <a:pt x="59" y="90"/>
                  <a:pt x="47" y="90"/>
                  <a:pt x="35" y="89"/>
                </a:cubicBezTo>
                <a:cubicBezTo>
                  <a:pt x="31" y="89"/>
                  <a:pt x="28" y="88"/>
                  <a:pt x="24" y="87"/>
                </a:cubicBezTo>
                <a:cubicBezTo>
                  <a:pt x="25" y="86"/>
                  <a:pt x="25" y="84"/>
                  <a:pt x="25" y="83"/>
                </a:cubicBezTo>
                <a:cubicBezTo>
                  <a:pt x="42" y="83"/>
                  <a:pt x="60" y="83"/>
                  <a:pt x="79" y="8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29" name="Freeform 19">
            <a:extLst>
              <a:ext uri="{FF2B5EF4-FFF2-40B4-BE49-F238E27FC236}">
                <a16:creationId xmlns:a16="http://schemas.microsoft.com/office/drawing/2014/main" id="{6FDCB9F7-3961-4316-9E5E-43A48BEB9FF0}"/>
              </a:ext>
            </a:extLst>
          </p:cNvPr>
          <p:cNvSpPr/>
          <p:nvPr/>
        </p:nvSpPr>
        <p:spPr bwMode="auto">
          <a:xfrm>
            <a:off x="5274551" y="2664129"/>
            <a:ext cx="821629" cy="825194"/>
          </a:xfrm>
          <a:custGeom>
            <a:avLst/>
            <a:gdLst>
              <a:gd name="T0" fmla="*/ 186 w 252"/>
              <a:gd name="T1" fmla="*/ 201 h 253"/>
              <a:gd name="T2" fmla="*/ 206 w 252"/>
              <a:gd name="T3" fmla="*/ 209 h 253"/>
              <a:gd name="T4" fmla="*/ 246 w 252"/>
              <a:gd name="T5" fmla="*/ 237 h 253"/>
              <a:gd name="T6" fmla="*/ 252 w 252"/>
              <a:gd name="T7" fmla="*/ 248 h 253"/>
              <a:gd name="T8" fmla="*/ 250 w 252"/>
              <a:gd name="T9" fmla="*/ 253 h 253"/>
              <a:gd name="T10" fmla="*/ 244 w 252"/>
              <a:gd name="T11" fmla="*/ 250 h 253"/>
              <a:gd name="T12" fmla="*/ 198 w 252"/>
              <a:gd name="T13" fmla="*/ 216 h 253"/>
              <a:gd name="T14" fmla="*/ 178 w 252"/>
              <a:gd name="T15" fmla="*/ 202 h 253"/>
              <a:gd name="T16" fmla="*/ 150 w 252"/>
              <a:gd name="T17" fmla="*/ 197 h 253"/>
              <a:gd name="T18" fmla="*/ 85 w 252"/>
              <a:gd name="T19" fmla="*/ 185 h 253"/>
              <a:gd name="T20" fmla="*/ 72 w 252"/>
              <a:gd name="T21" fmla="*/ 179 h 253"/>
              <a:gd name="T22" fmla="*/ 14 w 252"/>
              <a:gd name="T23" fmla="*/ 96 h 253"/>
              <a:gd name="T24" fmla="*/ 37 w 252"/>
              <a:gd name="T25" fmla="*/ 50 h 253"/>
              <a:gd name="T26" fmla="*/ 83 w 252"/>
              <a:gd name="T27" fmla="*/ 17 h 253"/>
              <a:gd name="T28" fmla="*/ 95 w 252"/>
              <a:gd name="T29" fmla="*/ 10 h 253"/>
              <a:gd name="T30" fmla="*/ 131 w 252"/>
              <a:gd name="T31" fmla="*/ 6 h 253"/>
              <a:gd name="T32" fmla="*/ 86 w 252"/>
              <a:gd name="T33" fmla="*/ 31 h 253"/>
              <a:gd name="T34" fmla="*/ 65 w 252"/>
              <a:gd name="T35" fmla="*/ 29 h 253"/>
              <a:gd name="T36" fmla="*/ 47 w 252"/>
              <a:gd name="T37" fmla="*/ 49 h 253"/>
              <a:gd name="T38" fmla="*/ 66 w 252"/>
              <a:gd name="T39" fmla="*/ 62 h 253"/>
              <a:gd name="T40" fmla="*/ 64 w 252"/>
              <a:gd name="T41" fmla="*/ 66 h 253"/>
              <a:gd name="T42" fmla="*/ 32 w 252"/>
              <a:gd name="T43" fmla="*/ 65 h 253"/>
              <a:gd name="T44" fmla="*/ 31 w 252"/>
              <a:gd name="T45" fmla="*/ 96 h 253"/>
              <a:gd name="T46" fmla="*/ 42 w 252"/>
              <a:gd name="T47" fmla="*/ 163 h 253"/>
              <a:gd name="T48" fmla="*/ 75 w 252"/>
              <a:gd name="T49" fmla="*/ 172 h 253"/>
              <a:gd name="T50" fmla="*/ 83 w 252"/>
              <a:gd name="T51" fmla="*/ 139 h 253"/>
              <a:gd name="T52" fmla="*/ 64 w 252"/>
              <a:gd name="T53" fmla="*/ 136 h 253"/>
              <a:gd name="T54" fmla="*/ 39 w 252"/>
              <a:gd name="T55" fmla="*/ 122 h 253"/>
              <a:gd name="T56" fmla="*/ 65 w 252"/>
              <a:gd name="T57" fmla="*/ 128 h 253"/>
              <a:gd name="T58" fmla="*/ 66 w 252"/>
              <a:gd name="T59" fmla="*/ 108 h 253"/>
              <a:gd name="T60" fmla="*/ 70 w 252"/>
              <a:gd name="T61" fmla="*/ 107 h 253"/>
              <a:gd name="T62" fmla="*/ 93 w 252"/>
              <a:gd name="T63" fmla="*/ 132 h 253"/>
              <a:gd name="T64" fmla="*/ 119 w 252"/>
              <a:gd name="T65" fmla="*/ 112 h 253"/>
              <a:gd name="T66" fmla="*/ 171 w 252"/>
              <a:gd name="T67" fmla="*/ 116 h 253"/>
              <a:gd name="T68" fmla="*/ 183 w 252"/>
              <a:gd name="T69" fmla="*/ 128 h 253"/>
              <a:gd name="T70" fmla="*/ 180 w 252"/>
              <a:gd name="T71" fmla="*/ 147 h 253"/>
              <a:gd name="T72" fmla="*/ 178 w 252"/>
              <a:gd name="T73" fmla="*/ 145 h 253"/>
              <a:gd name="T74" fmla="*/ 153 w 252"/>
              <a:gd name="T75" fmla="*/ 127 h 253"/>
              <a:gd name="T76" fmla="*/ 151 w 252"/>
              <a:gd name="T77" fmla="*/ 127 h 253"/>
              <a:gd name="T78" fmla="*/ 121 w 252"/>
              <a:gd name="T79" fmla="*/ 124 h 253"/>
              <a:gd name="T80" fmla="*/ 97 w 252"/>
              <a:gd name="T81" fmla="*/ 141 h 253"/>
              <a:gd name="T82" fmla="*/ 94 w 252"/>
              <a:gd name="T83" fmla="*/ 183 h 253"/>
              <a:gd name="T84" fmla="*/ 147 w 252"/>
              <a:gd name="T85" fmla="*/ 188 h 253"/>
              <a:gd name="T86" fmla="*/ 166 w 252"/>
              <a:gd name="T87" fmla="*/ 185 h 253"/>
              <a:gd name="T88" fmla="*/ 203 w 252"/>
              <a:gd name="T89" fmla="*/ 186 h 253"/>
              <a:gd name="T90" fmla="*/ 211 w 252"/>
              <a:gd name="T91" fmla="*/ 188 h 253"/>
              <a:gd name="T92" fmla="*/ 204 w 252"/>
              <a:gd name="T93" fmla="*/ 194 h 253"/>
              <a:gd name="T94" fmla="*/ 187 w 252"/>
              <a:gd name="T95" fmla="*/ 197 h 253"/>
              <a:gd name="T96" fmla="*/ 186 w 252"/>
              <a:gd name="T97" fmla="*/ 20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1" h="253">
                <a:moveTo>
                  <a:pt x="186" y="201"/>
                </a:moveTo>
                <a:cubicBezTo>
                  <a:pt x="193" y="204"/>
                  <a:pt x="199" y="207"/>
                  <a:pt x="206" y="209"/>
                </a:cubicBezTo>
                <a:cubicBezTo>
                  <a:pt x="222" y="215"/>
                  <a:pt x="237" y="222"/>
                  <a:pt x="246" y="237"/>
                </a:cubicBezTo>
                <a:cubicBezTo>
                  <a:pt x="249" y="240"/>
                  <a:pt x="250" y="244"/>
                  <a:pt x="252" y="248"/>
                </a:cubicBezTo>
                <a:cubicBezTo>
                  <a:pt x="252" y="249"/>
                  <a:pt x="250" y="251"/>
                  <a:pt x="250" y="253"/>
                </a:cubicBezTo>
                <a:cubicBezTo>
                  <a:pt x="248" y="252"/>
                  <a:pt x="245" y="252"/>
                  <a:pt x="244" y="250"/>
                </a:cubicBezTo>
                <a:cubicBezTo>
                  <a:pt x="236" y="229"/>
                  <a:pt x="217" y="222"/>
                  <a:pt x="198" y="216"/>
                </a:cubicBezTo>
                <a:cubicBezTo>
                  <a:pt x="190" y="213"/>
                  <a:pt x="183" y="208"/>
                  <a:pt x="178" y="202"/>
                </a:cubicBezTo>
                <a:cubicBezTo>
                  <a:pt x="169" y="193"/>
                  <a:pt x="161" y="191"/>
                  <a:pt x="150" y="197"/>
                </a:cubicBezTo>
                <a:cubicBezTo>
                  <a:pt x="127" y="210"/>
                  <a:pt x="101" y="205"/>
                  <a:pt x="85" y="185"/>
                </a:cubicBezTo>
                <a:cubicBezTo>
                  <a:pt x="82" y="182"/>
                  <a:pt x="76" y="179"/>
                  <a:pt x="72" y="179"/>
                </a:cubicBezTo>
                <a:cubicBezTo>
                  <a:pt x="24" y="178"/>
                  <a:pt x="0" y="141"/>
                  <a:pt x="14" y="96"/>
                </a:cubicBezTo>
                <a:cubicBezTo>
                  <a:pt x="20" y="79"/>
                  <a:pt x="18" y="59"/>
                  <a:pt x="37" y="50"/>
                </a:cubicBezTo>
                <a:cubicBezTo>
                  <a:pt x="43" y="26"/>
                  <a:pt x="60" y="17"/>
                  <a:pt x="83" y="17"/>
                </a:cubicBezTo>
                <a:cubicBezTo>
                  <a:pt x="87" y="17"/>
                  <a:pt x="91" y="13"/>
                  <a:pt x="95" y="10"/>
                </a:cubicBezTo>
                <a:cubicBezTo>
                  <a:pt x="106" y="4"/>
                  <a:pt x="117" y="0"/>
                  <a:pt x="131" y="6"/>
                </a:cubicBezTo>
                <a:cubicBezTo>
                  <a:pt x="112" y="11"/>
                  <a:pt x="93" y="15"/>
                  <a:pt x="86" y="31"/>
                </a:cubicBezTo>
                <a:cubicBezTo>
                  <a:pt x="77" y="30"/>
                  <a:pt x="70" y="27"/>
                  <a:pt x="65" y="29"/>
                </a:cubicBezTo>
                <a:cubicBezTo>
                  <a:pt x="55" y="31"/>
                  <a:pt x="48" y="39"/>
                  <a:pt x="47" y="49"/>
                </a:cubicBezTo>
                <a:cubicBezTo>
                  <a:pt x="54" y="54"/>
                  <a:pt x="60" y="58"/>
                  <a:pt x="66" y="62"/>
                </a:cubicBezTo>
                <a:cubicBezTo>
                  <a:pt x="65" y="63"/>
                  <a:pt x="65" y="65"/>
                  <a:pt x="64" y="66"/>
                </a:cubicBezTo>
                <a:cubicBezTo>
                  <a:pt x="53" y="64"/>
                  <a:pt x="42" y="55"/>
                  <a:pt x="32" y="65"/>
                </a:cubicBezTo>
                <a:cubicBezTo>
                  <a:pt x="21" y="75"/>
                  <a:pt x="25" y="86"/>
                  <a:pt x="31" y="96"/>
                </a:cubicBezTo>
                <a:cubicBezTo>
                  <a:pt x="11" y="112"/>
                  <a:pt x="16" y="151"/>
                  <a:pt x="42" y="163"/>
                </a:cubicBezTo>
                <a:cubicBezTo>
                  <a:pt x="52" y="168"/>
                  <a:pt x="64" y="169"/>
                  <a:pt x="75" y="172"/>
                </a:cubicBezTo>
                <a:cubicBezTo>
                  <a:pt x="78" y="160"/>
                  <a:pt x="80" y="151"/>
                  <a:pt x="83" y="139"/>
                </a:cubicBezTo>
                <a:cubicBezTo>
                  <a:pt x="77" y="138"/>
                  <a:pt x="71" y="136"/>
                  <a:pt x="64" y="136"/>
                </a:cubicBezTo>
                <a:cubicBezTo>
                  <a:pt x="54" y="136"/>
                  <a:pt x="45" y="135"/>
                  <a:pt x="39" y="122"/>
                </a:cubicBezTo>
                <a:cubicBezTo>
                  <a:pt x="49" y="125"/>
                  <a:pt x="57" y="126"/>
                  <a:pt x="65" y="128"/>
                </a:cubicBezTo>
                <a:cubicBezTo>
                  <a:pt x="65" y="120"/>
                  <a:pt x="65" y="114"/>
                  <a:pt x="66" y="108"/>
                </a:cubicBezTo>
                <a:cubicBezTo>
                  <a:pt x="67" y="108"/>
                  <a:pt x="69" y="107"/>
                  <a:pt x="70" y="107"/>
                </a:cubicBezTo>
                <a:cubicBezTo>
                  <a:pt x="73" y="120"/>
                  <a:pt x="77" y="135"/>
                  <a:pt x="93" y="132"/>
                </a:cubicBezTo>
                <a:cubicBezTo>
                  <a:pt x="102" y="130"/>
                  <a:pt x="109" y="120"/>
                  <a:pt x="119" y="112"/>
                </a:cubicBezTo>
                <a:cubicBezTo>
                  <a:pt x="133" y="119"/>
                  <a:pt x="152" y="121"/>
                  <a:pt x="171" y="116"/>
                </a:cubicBezTo>
                <a:cubicBezTo>
                  <a:pt x="174" y="115"/>
                  <a:pt x="181" y="123"/>
                  <a:pt x="183" y="128"/>
                </a:cubicBezTo>
                <a:cubicBezTo>
                  <a:pt x="186" y="134"/>
                  <a:pt x="189" y="142"/>
                  <a:pt x="180" y="147"/>
                </a:cubicBezTo>
                <a:cubicBezTo>
                  <a:pt x="179" y="146"/>
                  <a:pt x="178" y="146"/>
                  <a:pt x="178" y="145"/>
                </a:cubicBezTo>
                <a:cubicBezTo>
                  <a:pt x="174" y="126"/>
                  <a:pt x="174" y="126"/>
                  <a:pt x="153" y="127"/>
                </a:cubicBezTo>
                <a:cubicBezTo>
                  <a:pt x="152" y="127"/>
                  <a:pt x="152" y="127"/>
                  <a:pt x="151" y="127"/>
                </a:cubicBezTo>
                <a:cubicBezTo>
                  <a:pt x="141" y="126"/>
                  <a:pt x="130" y="121"/>
                  <a:pt x="121" y="124"/>
                </a:cubicBezTo>
                <a:cubicBezTo>
                  <a:pt x="112" y="126"/>
                  <a:pt x="105" y="136"/>
                  <a:pt x="97" y="141"/>
                </a:cubicBezTo>
                <a:cubicBezTo>
                  <a:pt x="85" y="149"/>
                  <a:pt x="83" y="170"/>
                  <a:pt x="94" y="183"/>
                </a:cubicBezTo>
                <a:cubicBezTo>
                  <a:pt x="107" y="197"/>
                  <a:pt x="130" y="200"/>
                  <a:pt x="147" y="188"/>
                </a:cubicBezTo>
                <a:cubicBezTo>
                  <a:pt x="153" y="184"/>
                  <a:pt x="159" y="184"/>
                  <a:pt x="166" y="185"/>
                </a:cubicBezTo>
                <a:cubicBezTo>
                  <a:pt x="178" y="186"/>
                  <a:pt x="190" y="185"/>
                  <a:pt x="203" y="186"/>
                </a:cubicBezTo>
                <a:cubicBezTo>
                  <a:pt x="205" y="186"/>
                  <a:pt x="208" y="187"/>
                  <a:pt x="211" y="188"/>
                </a:cubicBezTo>
                <a:cubicBezTo>
                  <a:pt x="209" y="190"/>
                  <a:pt x="207" y="193"/>
                  <a:pt x="204" y="194"/>
                </a:cubicBezTo>
                <a:cubicBezTo>
                  <a:pt x="199" y="195"/>
                  <a:pt x="193" y="196"/>
                  <a:pt x="187" y="197"/>
                </a:cubicBezTo>
                <a:cubicBezTo>
                  <a:pt x="187" y="198"/>
                  <a:pt x="186" y="199"/>
                  <a:pt x="186" y="20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30" name="Freeform 20">
            <a:extLst>
              <a:ext uri="{FF2B5EF4-FFF2-40B4-BE49-F238E27FC236}">
                <a16:creationId xmlns:a16="http://schemas.microsoft.com/office/drawing/2014/main" id="{5E9CB6AC-E4ED-43E9-9B72-EA4E68BEB053}"/>
              </a:ext>
            </a:extLst>
          </p:cNvPr>
          <p:cNvSpPr/>
          <p:nvPr/>
        </p:nvSpPr>
        <p:spPr bwMode="auto">
          <a:xfrm>
            <a:off x="3718623" y="5519336"/>
            <a:ext cx="873315" cy="860840"/>
          </a:xfrm>
          <a:custGeom>
            <a:avLst/>
            <a:gdLst>
              <a:gd name="T0" fmla="*/ 263 w 268"/>
              <a:gd name="T1" fmla="*/ 264 h 264"/>
              <a:gd name="T2" fmla="*/ 256 w 268"/>
              <a:gd name="T3" fmla="*/ 255 h 264"/>
              <a:gd name="T4" fmla="*/ 216 w 268"/>
              <a:gd name="T5" fmla="*/ 227 h 264"/>
              <a:gd name="T6" fmla="*/ 190 w 268"/>
              <a:gd name="T7" fmla="*/ 211 h 264"/>
              <a:gd name="T8" fmla="*/ 162 w 268"/>
              <a:gd name="T9" fmla="*/ 206 h 264"/>
              <a:gd name="T10" fmla="*/ 95 w 268"/>
              <a:gd name="T11" fmla="*/ 196 h 264"/>
              <a:gd name="T12" fmla="*/ 77 w 268"/>
              <a:gd name="T13" fmla="*/ 188 h 264"/>
              <a:gd name="T14" fmla="*/ 18 w 268"/>
              <a:gd name="T15" fmla="*/ 100 h 264"/>
              <a:gd name="T16" fmla="*/ 20 w 268"/>
              <a:gd name="T17" fmla="*/ 89 h 264"/>
              <a:gd name="T18" fmla="*/ 35 w 268"/>
              <a:gd name="T19" fmla="*/ 57 h 264"/>
              <a:gd name="T20" fmla="*/ 43 w 268"/>
              <a:gd name="T21" fmla="*/ 47 h 264"/>
              <a:gd name="T22" fmla="*/ 82 w 268"/>
              <a:gd name="T23" fmla="*/ 18 h 264"/>
              <a:gd name="T24" fmla="*/ 100 w 268"/>
              <a:gd name="T25" fmla="*/ 12 h 264"/>
              <a:gd name="T26" fmla="*/ 139 w 268"/>
              <a:gd name="T27" fmla="*/ 1 h 264"/>
              <a:gd name="T28" fmla="*/ 149 w 268"/>
              <a:gd name="T29" fmla="*/ 3 h 264"/>
              <a:gd name="T30" fmla="*/ 149 w 268"/>
              <a:gd name="T31" fmla="*/ 7 h 264"/>
              <a:gd name="T32" fmla="*/ 116 w 268"/>
              <a:gd name="T33" fmla="*/ 14 h 264"/>
              <a:gd name="T34" fmla="*/ 90 w 268"/>
              <a:gd name="T35" fmla="*/ 32 h 264"/>
              <a:gd name="T36" fmla="*/ 74 w 268"/>
              <a:gd name="T37" fmla="*/ 28 h 264"/>
              <a:gd name="T38" fmla="*/ 51 w 268"/>
              <a:gd name="T39" fmla="*/ 51 h 264"/>
              <a:gd name="T40" fmla="*/ 70 w 268"/>
              <a:gd name="T41" fmla="*/ 70 h 264"/>
              <a:gd name="T42" fmla="*/ 35 w 268"/>
              <a:gd name="T43" fmla="*/ 68 h 264"/>
              <a:gd name="T44" fmla="*/ 37 w 268"/>
              <a:gd name="T45" fmla="*/ 103 h 264"/>
              <a:gd name="T46" fmla="*/ 22 w 268"/>
              <a:gd name="T47" fmla="*/ 121 h 264"/>
              <a:gd name="T48" fmla="*/ 75 w 268"/>
              <a:gd name="T49" fmla="*/ 179 h 264"/>
              <a:gd name="T50" fmla="*/ 85 w 268"/>
              <a:gd name="T51" fmla="*/ 170 h 264"/>
              <a:gd name="T52" fmla="*/ 91 w 268"/>
              <a:gd name="T53" fmla="*/ 145 h 264"/>
              <a:gd name="T54" fmla="*/ 71 w 268"/>
              <a:gd name="T55" fmla="*/ 143 h 264"/>
              <a:gd name="T56" fmla="*/ 46 w 268"/>
              <a:gd name="T57" fmla="*/ 128 h 264"/>
              <a:gd name="T58" fmla="*/ 72 w 268"/>
              <a:gd name="T59" fmla="*/ 135 h 264"/>
              <a:gd name="T60" fmla="*/ 72 w 268"/>
              <a:gd name="T61" fmla="*/ 113 h 264"/>
              <a:gd name="T62" fmla="*/ 76 w 268"/>
              <a:gd name="T63" fmla="*/ 113 h 264"/>
              <a:gd name="T64" fmla="*/ 80 w 268"/>
              <a:gd name="T65" fmla="*/ 123 h 264"/>
              <a:gd name="T66" fmla="*/ 99 w 268"/>
              <a:gd name="T67" fmla="*/ 139 h 264"/>
              <a:gd name="T68" fmla="*/ 119 w 268"/>
              <a:gd name="T69" fmla="*/ 125 h 264"/>
              <a:gd name="T70" fmla="*/ 133 w 268"/>
              <a:gd name="T71" fmla="*/ 119 h 264"/>
              <a:gd name="T72" fmla="*/ 170 w 268"/>
              <a:gd name="T73" fmla="*/ 123 h 264"/>
              <a:gd name="T74" fmla="*/ 179 w 268"/>
              <a:gd name="T75" fmla="*/ 123 h 264"/>
              <a:gd name="T76" fmla="*/ 183 w 268"/>
              <a:gd name="T77" fmla="*/ 128 h 264"/>
              <a:gd name="T78" fmla="*/ 175 w 268"/>
              <a:gd name="T79" fmla="*/ 130 h 264"/>
              <a:gd name="T80" fmla="*/ 162 w 268"/>
              <a:gd name="T81" fmla="*/ 132 h 264"/>
              <a:gd name="T82" fmla="*/ 104 w 268"/>
              <a:gd name="T83" fmla="*/ 148 h 264"/>
              <a:gd name="T84" fmla="*/ 98 w 268"/>
              <a:gd name="T85" fmla="*/ 188 h 264"/>
              <a:gd name="T86" fmla="*/ 157 w 268"/>
              <a:gd name="T87" fmla="*/ 198 h 264"/>
              <a:gd name="T88" fmla="*/ 177 w 268"/>
              <a:gd name="T89" fmla="*/ 194 h 264"/>
              <a:gd name="T90" fmla="*/ 215 w 268"/>
              <a:gd name="T91" fmla="*/ 196 h 264"/>
              <a:gd name="T92" fmla="*/ 225 w 268"/>
              <a:gd name="T93" fmla="*/ 196 h 264"/>
              <a:gd name="T94" fmla="*/ 226 w 268"/>
              <a:gd name="T95" fmla="*/ 201 h 264"/>
              <a:gd name="T96" fmla="*/ 200 w 268"/>
              <a:gd name="T97" fmla="*/ 207 h 264"/>
              <a:gd name="T98" fmla="*/ 198 w 268"/>
              <a:gd name="T99" fmla="*/ 210 h 264"/>
              <a:gd name="T100" fmla="*/ 226 w 268"/>
              <a:gd name="T101" fmla="*/ 224 h 264"/>
              <a:gd name="T102" fmla="*/ 261 w 268"/>
              <a:gd name="T103" fmla="*/ 247 h 264"/>
              <a:gd name="T104" fmla="*/ 268 w 268"/>
              <a:gd name="T105" fmla="*/ 262 h 264"/>
              <a:gd name="T106" fmla="*/ 263 w 268"/>
              <a:gd name="T107"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8" h="264">
                <a:moveTo>
                  <a:pt x="263" y="264"/>
                </a:moveTo>
                <a:cubicBezTo>
                  <a:pt x="261" y="261"/>
                  <a:pt x="259" y="258"/>
                  <a:pt x="256" y="255"/>
                </a:cubicBezTo>
                <a:cubicBezTo>
                  <a:pt x="246" y="241"/>
                  <a:pt x="232" y="233"/>
                  <a:pt x="216" y="227"/>
                </a:cubicBezTo>
                <a:cubicBezTo>
                  <a:pt x="206" y="223"/>
                  <a:pt x="197" y="218"/>
                  <a:pt x="190" y="211"/>
                </a:cubicBezTo>
                <a:cubicBezTo>
                  <a:pt x="181" y="203"/>
                  <a:pt x="171" y="200"/>
                  <a:pt x="162" y="206"/>
                </a:cubicBezTo>
                <a:cubicBezTo>
                  <a:pt x="138" y="220"/>
                  <a:pt x="114" y="216"/>
                  <a:pt x="95" y="196"/>
                </a:cubicBezTo>
                <a:cubicBezTo>
                  <a:pt x="91" y="192"/>
                  <a:pt x="83" y="188"/>
                  <a:pt x="77" y="188"/>
                </a:cubicBezTo>
                <a:cubicBezTo>
                  <a:pt x="28" y="187"/>
                  <a:pt x="0" y="145"/>
                  <a:pt x="18" y="100"/>
                </a:cubicBezTo>
                <a:cubicBezTo>
                  <a:pt x="20" y="97"/>
                  <a:pt x="21" y="93"/>
                  <a:pt x="20" y="89"/>
                </a:cubicBezTo>
                <a:cubicBezTo>
                  <a:pt x="18" y="75"/>
                  <a:pt x="24" y="65"/>
                  <a:pt x="35" y="57"/>
                </a:cubicBezTo>
                <a:cubicBezTo>
                  <a:pt x="38" y="55"/>
                  <a:pt x="42" y="51"/>
                  <a:pt x="43" y="47"/>
                </a:cubicBezTo>
                <a:cubicBezTo>
                  <a:pt x="50" y="28"/>
                  <a:pt x="63" y="19"/>
                  <a:pt x="82" y="18"/>
                </a:cubicBezTo>
                <a:cubicBezTo>
                  <a:pt x="89" y="17"/>
                  <a:pt x="94" y="13"/>
                  <a:pt x="100" y="12"/>
                </a:cubicBezTo>
                <a:cubicBezTo>
                  <a:pt x="113" y="8"/>
                  <a:pt x="126" y="4"/>
                  <a:pt x="139" y="1"/>
                </a:cubicBezTo>
                <a:cubicBezTo>
                  <a:pt x="142" y="0"/>
                  <a:pt x="145" y="2"/>
                  <a:pt x="149" y="3"/>
                </a:cubicBezTo>
                <a:cubicBezTo>
                  <a:pt x="149" y="5"/>
                  <a:pt x="149" y="6"/>
                  <a:pt x="149" y="7"/>
                </a:cubicBezTo>
                <a:cubicBezTo>
                  <a:pt x="138" y="9"/>
                  <a:pt x="126" y="9"/>
                  <a:pt x="116" y="14"/>
                </a:cubicBezTo>
                <a:cubicBezTo>
                  <a:pt x="106" y="18"/>
                  <a:pt x="98" y="26"/>
                  <a:pt x="90" y="32"/>
                </a:cubicBezTo>
                <a:cubicBezTo>
                  <a:pt x="84" y="30"/>
                  <a:pt x="79" y="27"/>
                  <a:pt x="74" y="28"/>
                </a:cubicBezTo>
                <a:cubicBezTo>
                  <a:pt x="61" y="31"/>
                  <a:pt x="54" y="39"/>
                  <a:pt x="51" y="51"/>
                </a:cubicBezTo>
                <a:cubicBezTo>
                  <a:pt x="57" y="57"/>
                  <a:pt x="70" y="55"/>
                  <a:pt x="70" y="70"/>
                </a:cubicBezTo>
                <a:cubicBezTo>
                  <a:pt x="58" y="64"/>
                  <a:pt x="46" y="57"/>
                  <a:pt x="35" y="68"/>
                </a:cubicBezTo>
                <a:cubicBezTo>
                  <a:pt x="24" y="80"/>
                  <a:pt x="29" y="91"/>
                  <a:pt x="37" y="103"/>
                </a:cubicBezTo>
                <a:cubicBezTo>
                  <a:pt x="22" y="103"/>
                  <a:pt x="23" y="112"/>
                  <a:pt x="22" y="121"/>
                </a:cubicBezTo>
                <a:cubicBezTo>
                  <a:pt x="20" y="156"/>
                  <a:pt x="41" y="180"/>
                  <a:pt x="75" y="179"/>
                </a:cubicBezTo>
                <a:cubicBezTo>
                  <a:pt x="82" y="179"/>
                  <a:pt x="85" y="177"/>
                  <a:pt x="85" y="170"/>
                </a:cubicBezTo>
                <a:cubicBezTo>
                  <a:pt x="86" y="163"/>
                  <a:pt x="88" y="156"/>
                  <a:pt x="91" y="145"/>
                </a:cubicBezTo>
                <a:cubicBezTo>
                  <a:pt x="84" y="144"/>
                  <a:pt x="78" y="142"/>
                  <a:pt x="71" y="143"/>
                </a:cubicBezTo>
                <a:cubicBezTo>
                  <a:pt x="58" y="144"/>
                  <a:pt x="49" y="140"/>
                  <a:pt x="46" y="128"/>
                </a:cubicBezTo>
                <a:cubicBezTo>
                  <a:pt x="55" y="131"/>
                  <a:pt x="63" y="133"/>
                  <a:pt x="72" y="135"/>
                </a:cubicBezTo>
                <a:cubicBezTo>
                  <a:pt x="72" y="126"/>
                  <a:pt x="72" y="120"/>
                  <a:pt x="72" y="113"/>
                </a:cubicBezTo>
                <a:cubicBezTo>
                  <a:pt x="73" y="113"/>
                  <a:pt x="75" y="113"/>
                  <a:pt x="76" y="113"/>
                </a:cubicBezTo>
                <a:cubicBezTo>
                  <a:pt x="77" y="116"/>
                  <a:pt x="79" y="119"/>
                  <a:pt x="80" y="123"/>
                </a:cubicBezTo>
                <a:cubicBezTo>
                  <a:pt x="82" y="133"/>
                  <a:pt x="89" y="138"/>
                  <a:pt x="99" y="139"/>
                </a:cubicBezTo>
                <a:cubicBezTo>
                  <a:pt x="109" y="140"/>
                  <a:pt x="117" y="135"/>
                  <a:pt x="119" y="125"/>
                </a:cubicBezTo>
                <a:cubicBezTo>
                  <a:pt x="122" y="116"/>
                  <a:pt x="126" y="117"/>
                  <a:pt x="133" y="119"/>
                </a:cubicBezTo>
                <a:cubicBezTo>
                  <a:pt x="145" y="121"/>
                  <a:pt x="158" y="121"/>
                  <a:pt x="170" y="123"/>
                </a:cubicBezTo>
                <a:cubicBezTo>
                  <a:pt x="173" y="123"/>
                  <a:pt x="176" y="123"/>
                  <a:pt x="179" y="123"/>
                </a:cubicBezTo>
                <a:cubicBezTo>
                  <a:pt x="180" y="124"/>
                  <a:pt x="181" y="126"/>
                  <a:pt x="183" y="128"/>
                </a:cubicBezTo>
                <a:cubicBezTo>
                  <a:pt x="180" y="129"/>
                  <a:pt x="177" y="130"/>
                  <a:pt x="175" y="130"/>
                </a:cubicBezTo>
                <a:cubicBezTo>
                  <a:pt x="171" y="131"/>
                  <a:pt x="166" y="131"/>
                  <a:pt x="162" y="132"/>
                </a:cubicBezTo>
                <a:cubicBezTo>
                  <a:pt x="154" y="132"/>
                  <a:pt x="111" y="144"/>
                  <a:pt x="104" y="148"/>
                </a:cubicBezTo>
                <a:cubicBezTo>
                  <a:pt x="93" y="155"/>
                  <a:pt x="90" y="175"/>
                  <a:pt x="98" y="188"/>
                </a:cubicBezTo>
                <a:cubicBezTo>
                  <a:pt x="110" y="207"/>
                  <a:pt x="138" y="212"/>
                  <a:pt x="157" y="198"/>
                </a:cubicBezTo>
                <a:cubicBezTo>
                  <a:pt x="164" y="194"/>
                  <a:pt x="169" y="193"/>
                  <a:pt x="177" y="194"/>
                </a:cubicBezTo>
                <a:cubicBezTo>
                  <a:pt x="189" y="196"/>
                  <a:pt x="202" y="195"/>
                  <a:pt x="215" y="196"/>
                </a:cubicBezTo>
                <a:cubicBezTo>
                  <a:pt x="218" y="196"/>
                  <a:pt x="222" y="196"/>
                  <a:pt x="225" y="196"/>
                </a:cubicBezTo>
                <a:cubicBezTo>
                  <a:pt x="226" y="197"/>
                  <a:pt x="226" y="199"/>
                  <a:pt x="226" y="201"/>
                </a:cubicBezTo>
                <a:cubicBezTo>
                  <a:pt x="217" y="203"/>
                  <a:pt x="208" y="205"/>
                  <a:pt x="200" y="207"/>
                </a:cubicBezTo>
                <a:cubicBezTo>
                  <a:pt x="199" y="208"/>
                  <a:pt x="199" y="209"/>
                  <a:pt x="198" y="210"/>
                </a:cubicBezTo>
                <a:cubicBezTo>
                  <a:pt x="207" y="215"/>
                  <a:pt x="217" y="219"/>
                  <a:pt x="226" y="224"/>
                </a:cubicBezTo>
                <a:cubicBezTo>
                  <a:pt x="238" y="231"/>
                  <a:pt x="250" y="238"/>
                  <a:pt x="261" y="247"/>
                </a:cubicBezTo>
                <a:cubicBezTo>
                  <a:pt x="264" y="250"/>
                  <a:pt x="266" y="257"/>
                  <a:pt x="268" y="262"/>
                </a:cubicBezTo>
                <a:cubicBezTo>
                  <a:pt x="266" y="263"/>
                  <a:pt x="265" y="263"/>
                  <a:pt x="263" y="26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31" name="Freeform 21">
            <a:extLst>
              <a:ext uri="{FF2B5EF4-FFF2-40B4-BE49-F238E27FC236}">
                <a16:creationId xmlns:a16="http://schemas.microsoft.com/office/drawing/2014/main" id="{3A421805-39A3-4EF5-9768-6A9D9999F330}"/>
              </a:ext>
            </a:extLst>
          </p:cNvPr>
          <p:cNvSpPr/>
          <p:nvPr/>
        </p:nvSpPr>
        <p:spPr bwMode="auto">
          <a:xfrm>
            <a:off x="2210818" y="5544287"/>
            <a:ext cx="841234" cy="843017"/>
          </a:xfrm>
          <a:custGeom>
            <a:avLst/>
            <a:gdLst>
              <a:gd name="T0" fmla="*/ 81 w 258"/>
              <a:gd name="T1" fmla="*/ 131 h 258"/>
              <a:gd name="T2" fmla="*/ 73 w 258"/>
              <a:gd name="T3" fmla="*/ 138 h 258"/>
              <a:gd name="T4" fmla="*/ 76 w 258"/>
              <a:gd name="T5" fmla="*/ 148 h 258"/>
              <a:gd name="T6" fmla="*/ 86 w 258"/>
              <a:gd name="T7" fmla="*/ 147 h 258"/>
              <a:gd name="T8" fmla="*/ 98 w 258"/>
              <a:gd name="T9" fmla="*/ 135 h 258"/>
              <a:gd name="T10" fmla="*/ 102 w 258"/>
              <a:gd name="T11" fmla="*/ 137 h 258"/>
              <a:gd name="T12" fmla="*/ 98 w 258"/>
              <a:gd name="T13" fmla="*/ 145 h 258"/>
              <a:gd name="T14" fmla="*/ 121 w 258"/>
              <a:gd name="T15" fmla="*/ 198 h 258"/>
              <a:gd name="T16" fmla="*/ 147 w 258"/>
              <a:gd name="T17" fmla="*/ 194 h 258"/>
              <a:gd name="T18" fmla="*/ 177 w 258"/>
              <a:gd name="T19" fmla="*/ 189 h 258"/>
              <a:gd name="T20" fmla="*/ 215 w 258"/>
              <a:gd name="T21" fmla="*/ 190 h 258"/>
              <a:gd name="T22" fmla="*/ 190 w 258"/>
              <a:gd name="T23" fmla="*/ 203 h 258"/>
              <a:gd name="T24" fmla="*/ 211 w 258"/>
              <a:gd name="T25" fmla="*/ 213 h 258"/>
              <a:gd name="T26" fmla="*/ 252 w 258"/>
              <a:gd name="T27" fmla="*/ 240 h 258"/>
              <a:gd name="T28" fmla="*/ 258 w 258"/>
              <a:gd name="T29" fmla="*/ 257 h 258"/>
              <a:gd name="T30" fmla="*/ 254 w 258"/>
              <a:gd name="T31" fmla="*/ 258 h 258"/>
              <a:gd name="T32" fmla="*/ 249 w 258"/>
              <a:gd name="T33" fmla="*/ 254 h 258"/>
              <a:gd name="T34" fmla="*/ 211 w 258"/>
              <a:gd name="T35" fmla="*/ 222 h 258"/>
              <a:gd name="T36" fmla="*/ 180 w 258"/>
              <a:gd name="T37" fmla="*/ 202 h 258"/>
              <a:gd name="T38" fmla="*/ 155 w 258"/>
              <a:gd name="T39" fmla="*/ 199 h 258"/>
              <a:gd name="T40" fmla="*/ 87 w 258"/>
              <a:gd name="T41" fmla="*/ 186 h 258"/>
              <a:gd name="T42" fmla="*/ 76 w 258"/>
              <a:gd name="T43" fmla="*/ 182 h 258"/>
              <a:gd name="T44" fmla="*/ 18 w 258"/>
              <a:gd name="T45" fmla="*/ 97 h 258"/>
              <a:gd name="T46" fmla="*/ 19 w 258"/>
              <a:gd name="T47" fmla="*/ 88 h 258"/>
              <a:gd name="T48" fmla="*/ 36 w 258"/>
              <a:gd name="T49" fmla="*/ 55 h 258"/>
              <a:gd name="T50" fmla="*/ 41 w 258"/>
              <a:gd name="T51" fmla="*/ 47 h 258"/>
              <a:gd name="T52" fmla="*/ 83 w 258"/>
              <a:gd name="T53" fmla="*/ 18 h 258"/>
              <a:gd name="T54" fmla="*/ 99 w 258"/>
              <a:gd name="T55" fmla="*/ 13 h 258"/>
              <a:gd name="T56" fmla="*/ 171 w 258"/>
              <a:gd name="T57" fmla="*/ 18 h 258"/>
              <a:gd name="T58" fmla="*/ 175 w 258"/>
              <a:gd name="T59" fmla="*/ 26 h 258"/>
              <a:gd name="T60" fmla="*/ 86 w 258"/>
              <a:gd name="T61" fmla="*/ 36 h 258"/>
              <a:gd name="T62" fmla="*/ 49 w 258"/>
              <a:gd name="T63" fmla="*/ 51 h 258"/>
              <a:gd name="T64" fmla="*/ 61 w 258"/>
              <a:gd name="T65" fmla="*/ 57 h 258"/>
              <a:gd name="T66" fmla="*/ 68 w 258"/>
              <a:gd name="T67" fmla="*/ 66 h 258"/>
              <a:gd name="T68" fmla="*/ 33 w 258"/>
              <a:gd name="T69" fmla="*/ 67 h 258"/>
              <a:gd name="T70" fmla="*/ 36 w 258"/>
              <a:gd name="T71" fmla="*/ 101 h 258"/>
              <a:gd name="T72" fmla="*/ 21 w 258"/>
              <a:gd name="T73" fmla="*/ 116 h 258"/>
              <a:gd name="T74" fmla="*/ 82 w 258"/>
              <a:gd name="T75" fmla="*/ 171 h 258"/>
              <a:gd name="T76" fmla="*/ 40 w 258"/>
              <a:gd name="T77" fmla="*/ 125 h 258"/>
              <a:gd name="T78" fmla="*/ 81 w 258"/>
              <a:gd name="T79" fmla="*/ 13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258">
                <a:moveTo>
                  <a:pt x="81" y="131"/>
                </a:moveTo>
                <a:cubicBezTo>
                  <a:pt x="77" y="134"/>
                  <a:pt x="74" y="135"/>
                  <a:pt x="73" y="138"/>
                </a:cubicBezTo>
                <a:cubicBezTo>
                  <a:pt x="73" y="141"/>
                  <a:pt x="74" y="146"/>
                  <a:pt x="76" y="148"/>
                </a:cubicBezTo>
                <a:cubicBezTo>
                  <a:pt x="78" y="149"/>
                  <a:pt x="83" y="149"/>
                  <a:pt x="86" y="147"/>
                </a:cubicBezTo>
                <a:cubicBezTo>
                  <a:pt x="90" y="144"/>
                  <a:pt x="94" y="139"/>
                  <a:pt x="98" y="135"/>
                </a:cubicBezTo>
                <a:cubicBezTo>
                  <a:pt x="99" y="136"/>
                  <a:pt x="100" y="136"/>
                  <a:pt x="102" y="137"/>
                </a:cubicBezTo>
                <a:cubicBezTo>
                  <a:pt x="100" y="140"/>
                  <a:pt x="100" y="143"/>
                  <a:pt x="98" y="145"/>
                </a:cubicBezTo>
                <a:cubicBezTo>
                  <a:pt x="81" y="163"/>
                  <a:pt x="91" y="194"/>
                  <a:pt x="121" y="198"/>
                </a:cubicBezTo>
                <a:cubicBezTo>
                  <a:pt x="129" y="199"/>
                  <a:pt x="140" y="198"/>
                  <a:pt x="147" y="194"/>
                </a:cubicBezTo>
                <a:cubicBezTo>
                  <a:pt x="157" y="187"/>
                  <a:pt x="166" y="188"/>
                  <a:pt x="177" y="189"/>
                </a:cubicBezTo>
                <a:cubicBezTo>
                  <a:pt x="189" y="191"/>
                  <a:pt x="202" y="190"/>
                  <a:pt x="215" y="190"/>
                </a:cubicBezTo>
                <a:cubicBezTo>
                  <a:pt x="214" y="195"/>
                  <a:pt x="214" y="195"/>
                  <a:pt x="190" y="203"/>
                </a:cubicBezTo>
                <a:cubicBezTo>
                  <a:pt x="197" y="206"/>
                  <a:pt x="204" y="210"/>
                  <a:pt x="211" y="213"/>
                </a:cubicBezTo>
                <a:cubicBezTo>
                  <a:pt x="228" y="218"/>
                  <a:pt x="242" y="226"/>
                  <a:pt x="252" y="240"/>
                </a:cubicBezTo>
                <a:cubicBezTo>
                  <a:pt x="255" y="245"/>
                  <a:pt x="256" y="251"/>
                  <a:pt x="258" y="257"/>
                </a:cubicBezTo>
                <a:cubicBezTo>
                  <a:pt x="257" y="257"/>
                  <a:pt x="255" y="258"/>
                  <a:pt x="254" y="258"/>
                </a:cubicBezTo>
                <a:cubicBezTo>
                  <a:pt x="253" y="257"/>
                  <a:pt x="250" y="256"/>
                  <a:pt x="249" y="254"/>
                </a:cubicBezTo>
                <a:cubicBezTo>
                  <a:pt x="243" y="236"/>
                  <a:pt x="228" y="227"/>
                  <a:pt x="211" y="222"/>
                </a:cubicBezTo>
                <a:cubicBezTo>
                  <a:pt x="199" y="218"/>
                  <a:pt x="188" y="213"/>
                  <a:pt x="180" y="202"/>
                </a:cubicBezTo>
                <a:cubicBezTo>
                  <a:pt x="174" y="195"/>
                  <a:pt x="165" y="194"/>
                  <a:pt x="155" y="199"/>
                </a:cubicBezTo>
                <a:cubicBezTo>
                  <a:pt x="130" y="214"/>
                  <a:pt x="106" y="209"/>
                  <a:pt x="87" y="186"/>
                </a:cubicBezTo>
                <a:cubicBezTo>
                  <a:pt x="84" y="183"/>
                  <a:pt x="80" y="182"/>
                  <a:pt x="76" y="182"/>
                </a:cubicBezTo>
                <a:cubicBezTo>
                  <a:pt x="26" y="181"/>
                  <a:pt x="0" y="145"/>
                  <a:pt x="18" y="97"/>
                </a:cubicBezTo>
                <a:cubicBezTo>
                  <a:pt x="19" y="94"/>
                  <a:pt x="20" y="91"/>
                  <a:pt x="19" y="88"/>
                </a:cubicBezTo>
                <a:cubicBezTo>
                  <a:pt x="18" y="73"/>
                  <a:pt x="22" y="62"/>
                  <a:pt x="36" y="55"/>
                </a:cubicBezTo>
                <a:cubicBezTo>
                  <a:pt x="38" y="54"/>
                  <a:pt x="40" y="50"/>
                  <a:pt x="41" y="47"/>
                </a:cubicBezTo>
                <a:cubicBezTo>
                  <a:pt x="49" y="27"/>
                  <a:pt x="61" y="19"/>
                  <a:pt x="83" y="18"/>
                </a:cubicBezTo>
                <a:cubicBezTo>
                  <a:pt x="88" y="18"/>
                  <a:pt x="94" y="15"/>
                  <a:pt x="99" y="13"/>
                </a:cubicBezTo>
                <a:cubicBezTo>
                  <a:pt x="120" y="0"/>
                  <a:pt x="153" y="2"/>
                  <a:pt x="171" y="18"/>
                </a:cubicBezTo>
                <a:cubicBezTo>
                  <a:pt x="173" y="19"/>
                  <a:pt x="174" y="22"/>
                  <a:pt x="175" y="26"/>
                </a:cubicBezTo>
                <a:cubicBezTo>
                  <a:pt x="142" y="9"/>
                  <a:pt x="112" y="3"/>
                  <a:pt x="86" y="36"/>
                </a:cubicBezTo>
                <a:cubicBezTo>
                  <a:pt x="74" y="22"/>
                  <a:pt x="57" y="29"/>
                  <a:pt x="49" y="51"/>
                </a:cubicBezTo>
                <a:cubicBezTo>
                  <a:pt x="53" y="53"/>
                  <a:pt x="58" y="54"/>
                  <a:pt x="61" y="57"/>
                </a:cubicBezTo>
                <a:cubicBezTo>
                  <a:pt x="64" y="59"/>
                  <a:pt x="66" y="62"/>
                  <a:pt x="68" y="66"/>
                </a:cubicBezTo>
                <a:cubicBezTo>
                  <a:pt x="56" y="65"/>
                  <a:pt x="44" y="56"/>
                  <a:pt x="33" y="67"/>
                </a:cubicBezTo>
                <a:cubicBezTo>
                  <a:pt x="23" y="78"/>
                  <a:pt x="28" y="89"/>
                  <a:pt x="36" y="101"/>
                </a:cubicBezTo>
                <a:cubicBezTo>
                  <a:pt x="23" y="101"/>
                  <a:pt x="22" y="108"/>
                  <a:pt x="21" y="116"/>
                </a:cubicBezTo>
                <a:cubicBezTo>
                  <a:pt x="18" y="153"/>
                  <a:pt x="44" y="178"/>
                  <a:pt x="82" y="171"/>
                </a:cubicBezTo>
                <a:cubicBezTo>
                  <a:pt x="74" y="152"/>
                  <a:pt x="57" y="140"/>
                  <a:pt x="40" y="125"/>
                </a:cubicBezTo>
                <a:cubicBezTo>
                  <a:pt x="56" y="127"/>
                  <a:pt x="67" y="129"/>
                  <a:pt x="81" y="13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32" name="Freeform 22">
            <a:extLst>
              <a:ext uri="{FF2B5EF4-FFF2-40B4-BE49-F238E27FC236}">
                <a16:creationId xmlns:a16="http://schemas.microsoft.com/office/drawing/2014/main" id="{D54CF8F6-2947-44D3-BE28-362FEEAA5AC7}"/>
              </a:ext>
            </a:extLst>
          </p:cNvPr>
          <p:cNvSpPr/>
          <p:nvPr/>
        </p:nvSpPr>
        <p:spPr bwMode="auto">
          <a:xfrm>
            <a:off x="3757833" y="4302040"/>
            <a:ext cx="609538" cy="623797"/>
          </a:xfrm>
          <a:custGeom>
            <a:avLst/>
            <a:gdLst>
              <a:gd name="T0" fmla="*/ 44 w 187"/>
              <a:gd name="T1" fmla="*/ 168 h 191"/>
              <a:gd name="T2" fmla="*/ 25 w 187"/>
              <a:gd name="T3" fmla="*/ 184 h 191"/>
              <a:gd name="T4" fmla="*/ 22 w 187"/>
              <a:gd name="T5" fmla="*/ 181 h 191"/>
              <a:gd name="T6" fmla="*/ 25 w 187"/>
              <a:gd name="T7" fmla="*/ 174 h 191"/>
              <a:gd name="T8" fmla="*/ 42 w 187"/>
              <a:gd name="T9" fmla="*/ 156 h 191"/>
              <a:gd name="T10" fmla="*/ 49 w 187"/>
              <a:gd name="T11" fmla="*/ 138 h 191"/>
              <a:gd name="T12" fmla="*/ 31 w 187"/>
              <a:gd name="T13" fmla="*/ 144 h 191"/>
              <a:gd name="T14" fmla="*/ 11 w 187"/>
              <a:gd name="T15" fmla="*/ 168 h 191"/>
              <a:gd name="T16" fmla="*/ 5 w 187"/>
              <a:gd name="T17" fmla="*/ 164 h 191"/>
              <a:gd name="T18" fmla="*/ 9 w 187"/>
              <a:gd name="T19" fmla="*/ 154 h 191"/>
              <a:gd name="T20" fmla="*/ 30 w 187"/>
              <a:gd name="T21" fmla="*/ 133 h 191"/>
              <a:gd name="T22" fmla="*/ 54 w 187"/>
              <a:gd name="T23" fmla="*/ 130 h 191"/>
              <a:gd name="T24" fmla="*/ 55 w 187"/>
              <a:gd name="T25" fmla="*/ 156 h 191"/>
              <a:gd name="T26" fmla="*/ 52 w 187"/>
              <a:gd name="T27" fmla="*/ 160 h 191"/>
              <a:gd name="T28" fmla="*/ 85 w 187"/>
              <a:gd name="T29" fmla="*/ 174 h 191"/>
              <a:gd name="T30" fmla="*/ 94 w 187"/>
              <a:gd name="T31" fmla="*/ 144 h 191"/>
              <a:gd name="T32" fmla="*/ 97 w 187"/>
              <a:gd name="T33" fmla="*/ 143 h 191"/>
              <a:gd name="T34" fmla="*/ 107 w 187"/>
              <a:gd name="T35" fmla="*/ 157 h 191"/>
              <a:gd name="T36" fmla="*/ 167 w 187"/>
              <a:gd name="T37" fmla="*/ 97 h 191"/>
              <a:gd name="T38" fmla="*/ 167 w 187"/>
              <a:gd name="T39" fmla="*/ 59 h 191"/>
              <a:gd name="T40" fmla="*/ 126 w 187"/>
              <a:gd name="T41" fmla="*/ 19 h 191"/>
              <a:gd name="T42" fmla="*/ 90 w 187"/>
              <a:gd name="T43" fmla="*/ 19 h 191"/>
              <a:gd name="T44" fmla="*/ 29 w 187"/>
              <a:gd name="T45" fmla="*/ 80 h 191"/>
              <a:gd name="T46" fmla="*/ 65 w 187"/>
              <a:gd name="T47" fmla="*/ 103 h 191"/>
              <a:gd name="T48" fmla="*/ 63 w 187"/>
              <a:gd name="T49" fmla="*/ 107 h 191"/>
              <a:gd name="T50" fmla="*/ 55 w 187"/>
              <a:gd name="T51" fmla="*/ 104 h 191"/>
              <a:gd name="T52" fmla="*/ 39 w 187"/>
              <a:gd name="T53" fmla="*/ 95 h 191"/>
              <a:gd name="T54" fmla="*/ 18 w 187"/>
              <a:gd name="T55" fmla="*/ 93 h 191"/>
              <a:gd name="T56" fmla="*/ 13 w 187"/>
              <a:gd name="T57" fmla="*/ 119 h 191"/>
              <a:gd name="T58" fmla="*/ 16 w 187"/>
              <a:gd name="T59" fmla="*/ 130 h 191"/>
              <a:gd name="T60" fmla="*/ 13 w 187"/>
              <a:gd name="T61" fmla="*/ 132 h 191"/>
              <a:gd name="T62" fmla="*/ 5 w 187"/>
              <a:gd name="T63" fmla="*/ 123 h 191"/>
              <a:gd name="T64" fmla="*/ 12 w 187"/>
              <a:gd name="T65" fmla="*/ 85 h 191"/>
              <a:gd name="T66" fmla="*/ 84 w 187"/>
              <a:gd name="T67" fmla="*/ 14 h 191"/>
              <a:gd name="T68" fmla="*/ 133 w 187"/>
              <a:gd name="T69" fmla="*/ 14 h 191"/>
              <a:gd name="T70" fmla="*/ 149 w 187"/>
              <a:gd name="T71" fmla="*/ 18 h 191"/>
              <a:gd name="T72" fmla="*/ 169 w 187"/>
              <a:gd name="T73" fmla="*/ 38 h 191"/>
              <a:gd name="T74" fmla="*/ 173 w 187"/>
              <a:gd name="T75" fmla="*/ 53 h 191"/>
              <a:gd name="T76" fmla="*/ 170 w 187"/>
              <a:gd name="T77" fmla="*/ 107 h 191"/>
              <a:gd name="T78" fmla="*/ 113 w 187"/>
              <a:gd name="T79" fmla="*/ 163 h 191"/>
              <a:gd name="T80" fmla="*/ 44 w 187"/>
              <a:gd name="T81" fmla="*/ 16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191">
                <a:moveTo>
                  <a:pt x="44" y="168"/>
                </a:moveTo>
                <a:cubicBezTo>
                  <a:pt x="37" y="173"/>
                  <a:pt x="31" y="178"/>
                  <a:pt x="25" y="184"/>
                </a:cubicBezTo>
                <a:cubicBezTo>
                  <a:pt x="24" y="183"/>
                  <a:pt x="23" y="182"/>
                  <a:pt x="22" y="181"/>
                </a:cubicBezTo>
                <a:cubicBezTo>
                  <a:pt x="23" y="179"/>
                  <a:pt x="23" y="176"/>
                  <a:pt x="25" y="174"/>
                </a:cubicBezTo>
                <a:cubicBezTo>
                  <a:pt x="30" y="168"/>
                  <a:pt x="37" y="162"/>
                  <a:pt x="42" y="156"/>
                </a:cubicBezTo>
                <a:cubicBezTo>
                  <a:pt x="46" y="151"/>
                  <a:pt x="57" y="146"/>
                  <a:pt x="49" y="138"/>
                </a:cubicBezTo>
                <a:cubicBezTo>
                  <a:pt x="41" y="130"/>
                  <a:pt x="36" y="139"/>
                  <a:pt x="31" y="144"/>
                </a:cubicBezTo>
                <a:cubicBezTo>
                  <a:pt x="24" y="152"/>
                  <a:pt x="17" y="160"/>
                  <a:pt x="11" y="168"/>
                </a:cubicBezTo>
                <a:cubicBezTo>
                  <a:pt x="9" y="166"/>
                  <a:pt x="7" y="165"/>
                  <a:pt x="5" y="164"/>
                </a:cubicBezTo>
                <a:cubicBezTo>
                  <a:pt x="6" y="161"/>
                  <a:pt x="7" y="157"/>
                  <a:pt x="9" y="154"/>
                </a:cubicBezTo>
                <a:cubicBezTo>
                  <a:pt x="15" y="147"/>
                  <a:pt x="23" y="140"/>
                  <a:pt x="30" y="133"/>
                </a:cubicBezTo>
                <a:cubicBezTo>
                  <a:pt x="37" y="126"/>
                  <a:pt x="45" y="124"/>
                  <a:pt x="54" y="130"/>
                </a:cubicBezTo>
                <a:cubicBezTo>
                  <a:pt x="62" y="137"/>
                  <a:pt x="62" y="145"/>
                  <a:pt x="55" y="156"/>
                </a:cubicBezTo>
                <a:cubicBezTo>
                  <a:pt x="54" y="157"/>
                  <a:pt x="53" y="159"/>
                  <a:pt x="52" y="160"/>
                </a:cubicBezTo>
                <a:cubicBezTo>
                  <a:pt x="62" y="174"/>
                  <a:pt x="72" y="178"/>
                  <a:pt x="85" y="174"/>
                </a:cubicBezTo>
                <a:cubicBezTo>
                  <a:pt x="104" y="170"/>
                  <a:pt x="93" y="155"/>
                  <a:pt x="94" y="144"/>
                </a:cubicBezTo>
                <a:cubicBezTo>
                  <a:pt x="95" y="144"/>
                  <a:pt x="96" y="144"/>
                  <a:pt x="97" y="143"/>
                </a:cubicBezTo>
                <a:cubicBezTo>
                  <a:pt x="100" y="147"/>
                  <a:pt x="104" y="152"/>
                  <a:pt x="107" y="157"/>
                </a:cubicBezTo>
                <a:cubicBezTo>
                  <a:pt x="127" y="137"/>
                  <a:pt x="148" y="117"/>
                  <a:pt x="167" y="97"/>
                </a:cubicBezTo>
                <a:cubicBezTo>
                  <a:pt x="177" y="86"/>
                  <a:pt x="177" y="70"/>
                  <a:pt x="167" y="59"/>
                </a:cubicBezTo>
                <a:cubicBezTo>
                  <a:pt x="154" y="46"/>
                  <a:pt x="140" y="32"/>
                  <a:pt x="126" y="19"/>
                </a:cubicBezTo>
                <a:cubicBezTo>
                  <a:pt x="116" y="10"/>
                  <a:pt x="100" y="10"/>
                  <a:pt x="90" y="19"/>
                </a:cubicBezTo>
                <a:cubicBezTo>
                  <a:pt x="70" y="39"/>
                  <a:pt x="50" y="59"/>
                  <a:pt x="29" y="80"/>
                </a:cubicBezTo>
                <a:cubicBezTo>
                  <a:pt x="42" y="87"/>
                  <a:pt x="58" y="90"/>
                  <a:pt x="65" y="103"/>
                </a:cubicBezTo>
                <a:cubicBezTo>
                  <a:pt x="64" y="104"/>
                  <a:pt x="63" y="105"/>
                  <a:pt x="63" y="107"/>
                </a:cubicBezTo>
                <a:cubicBezTo>
                  <a:pt x="60" y="106"/>
                  <a:pt x="58" y="105"/>
                  <a:pt x="55" y="104"/>
                </a:cubicBezTo>
                <a:cubicBezTo>
                  <a:pt x="50" y="101"/>
                  <a:pt x="45" y="96"/>
                  <a:pt x="39" y="95"/>
                </a:cubicBezTo>
                <a:cubicBezTo>
                  <a:pt x="32" y="93"/>
                  <a:pt x="20" y="90"/>
                  <a:pt x="18" y="93"/>
                </a:cubicBezTo>
                <a:cubicBezTo>
                  <a:pt x="14" y="100"/>
                  <a:pt x="14" y="110"/>
                  <a:pt x="13" y="119"/>
                </a:cubicBezTo>
                <a:cubicBezTo>
                  <a:pt x="13" y="123"/>
                  <a:pt x="15" y="126"/>
                  <a:pt x="16" y="130"/>
                </a:cubicBezTo>
                <a:cubicBezTo>
                  <a:pt x="15" y="131"/>
                  <a:pt x="14" y="131"/>
                  <a:pt x="13" y="132"/>
                </a:cubicBezTo>
                <a:cubicBezTo>
                  <a:pt x="10" y="129"/>
                  <a:pt x="7" y="127"/>
                  <a:pt x="5" y="123"/>
                </a:cubicBezTo>
                <a:cubicBezTo>
                  <a:pt x="0" y="109"/>
                  <a:pt x="2" y="96"/>
                  <a:pt x="12" y="85"/>
                </a:cubicBezTo>
                <a:cubicBezTo>
                  <a:pt x="36" y="61"/>
                  <a:pt x="59" y="37"/>
                  <a:pt x="84" y="14"/>
                </a:cubicBezTo>
                <a:cubicBezTo>
                  <a:pt x="98" y="0"/>
                  <a:pt x="118" y="1"/>
                  <a:pt x="133" y="14"/>
                </a:cubicBezTo>
                <a:cubicBezTo>
                  <a:pt x="138" y="18"/>
                  <a:pt x="141" y="20"/>
                  <a:pt x="149" y="18"/>
                </a:cubicBezTo>
                <a:cubicBezTo>
                  <a:pt x="162" y="13"/>
                  <a:pt x="173" y="25"/>
                  <a:pt x="169" y="38"/>
                </a:cubicBezTo>
                <a:cubicBezTo>
                  <a:pt x="167" y="45"/>
                  <a:pt x="168" y="49"/>
                  <a:pt x="173" y="53"/>
                </a:cubicBezTo>
                <a:cubicBezTo>
                  <a:pt x="187" y="70"/>
                  <a:pt x="186" y="91"/>
                  <a:pt x="170" y="107"/>
                </a:cubicBezTo>
                <a:cubicBezTo>
                  <a:pt x="151" y="126"/>
                  <a:pt x="132" y="144"/>
                  <a:pt x="113" y="163"/>
                </a:cubicBezTo>
                <a:cubicBezTo>
                  <a:pt x="87" y="190"/>
                  <a:pt x="75" y="191"/>
                  <a:pt x="44" y="16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33" name="Freeform 23">
            <a:extLst>
              <a:ext uri="{FF2B5EF4-FFF2-40B4-BE49-F238E27FC236}">
                <a16:creationId xmlns:a16="http://schemas.microsoft.com/office/drawing/2014/main" id="{A02BBCE4-91E9-46BF-B6C4-AE18F0A2AD71}"/>
              </a:ext>
            </a:extLst>
          </p:cNvPr>
          <p:cNvSpPr>
            <a:spLocks noEditPoints="1"/>
          </p:cNvSpPr>
          <p:nvPr/>
        </p:nvSpPr>
        <p:spPr bwMode="auto">
          <a:xfrm>
            <a:off x="5688039" y="3945585"/>
            <a:ext cx="611320" cy="613103"/>
          </a:xfrm>
          <a:custGeom>
            <a:avLst/>
            <a:gdLst>
              <a:gd name="T0" fmla="*/ 9 w 187"/>
              <a:gd name="T1" fmla="*/ 158 h 188"/>
              <a:gd name="T2" fmla="*/ 15 w 187"/>
              <a:gd name="T3" fmla="*/ 149 h 188"/>
              <a:gd name="T4" fmla="*/ 30 w 187"/>
              <a:gd name="T5" fmla="*/ 133 h 188"/>
              <a:gd name="T6" fmla="*/ 56 w 187"/>
              <a:gd name="T7" fmla="*/ 130 h 188"/>
              <a:gd name="T8" fmla="*/ 55 w 187"/>
              <a:gd name="T9" fmla="*/ 157 h 188"/>
              <a:gd name="T10" fmla="*/ 53 w 187"/>
              <a:gd name="T11" fmla="*/ 159 h 188"/>
              <a:gd name="T12" fmla="*/ 83 w 187"/>
              <a:gd name="T13" fmla="*/ 175 h 188"/>
              <a:gd name="T14" fmla="*/ 94 w 187"/>
              <a:gd name="T15" fmla="*/ 144 h 188"/>
              <a:gd name="T16" fmla="*/ 98 w 187"/>
              <a:gd name="T17" fmla="*/ 143 h 188"/>
              <a:gd name="T18" fmla="*/ 108 w 187"/>
              <a:gd name="T19" fmla="*/ 157 h 188"/>
              <a:gd name="T20" fmla="*/ 121 w 187"/>
              <a:gd name="T21" fmla="*/ 144 h 188"/>
              <a:gd name="T22" fmla="*/ 165 w 187"/>
              <a:gd name="T23" fmla="*/ 100 h 188"/>
              <a:gd name="T24" fmla="*/ 165 w 187"/>
              <a:gd name="T25" fmla="*/ 57 h 188"/>
              <a:gd name="T26" fmla="*/ 129 w 187"/>
              <a:gd name="T27" fmla="*/ 21 h 188"/>
              <a:gd name="T28" fmla="*/ 93 w 187"/>
              <a:gd name="T29" fmla="*/ 18 h 188"/>
              <a:gd name="T30" fmla="*/ 31 w 187"/>
              <a:gd name="T31" fmla="*/ 81 h 188"/>
              <a:gd name="T32" fmla="*/ 65 w 187"/>
              <a:gd name="T33" fmla="*/ 103 h 188"/>
              <a:gd name="T34" fmla="*/ 63 w 187"/>
              <a:gd name="T35" fmla="*/ 107 h 188"/>
              <a:gd name="T36" fmla="*/ 45 w 187"/>
              <a:gd name="T37" fmla="*/ 97 h 188"/>
              <a:gd name="T38" fmla="*/ 19 w 187"/>
              <a:gd name="T39" fmla="*/ 93 h 188"/>
              <a:gd name="T40" fmla="*/ 15 w 187"/>
              <a:gd name="T41" fmla="*/ 123 h 188"/>
              <a:gd name="T42" fmla="*/ 14 w 187"/>
              <a:gd name="T43" fmla="*/ 132 h 188"/>
              <a:gd name="T44" fmla="*/ 8 w 187"/>
              <a:gd name="T45" fmla="*/ 126 h 188"/>
              <a:gd name="T46" fmla="*/ 13 w 187"/>
              <a:gd name="T47" fmla="*/ 85 h 188"/>
              <a:gd name="T48" fmla="*/ 85 w 187"/>
              <a:gd name="T49" fmla="*/ 14 h 188"/>
              <a:gd name="T50" fmla="*/ 133 w 187"/>
              <a:gd name="T51" fmla="*/ 13 h 188"/>
              <a:gd name="T52" fmla="*/ 142 w 187"/>
              <a:gd name="T53" fmla="*/ 20 h 188"/>
              <a:gd name="T54" fmla="*/ 172 w 187"/>
              <a:gd name="T55" fmla="*/ 17 h 188"/>
              <a:gd name="T56" fmla="*/ 167 w 187"/>
              <a:gd name="T57" fmla="*/ 45 h 188"/>
              <a:gd name="T58" fmla="*/ 173 w 187"/>
              <a:gd name="T59" fmla="*/ 53 h 188"/>
              <a:gd name="T60" fmla="*/ 173 w 187"/>
              <a:gd name="T61" fmla="*/ 104 h 188"/>
              <a:gd name="T62" fmla="*/ 107 w 187"/>
              <a:gd name="T63" fmla="*/ 169 h 188"/>
              <a:gd name="T64" fmla="*/ 61 w 187"/>
              <a:gd name="T65" fmla="*/ 180 h 188"/>
              <a:gd name="T66" fmla="*/ 45 w 187"/>
              <a:gd name="T67" fmla="*/ 168 h 188"/>
              <a:gd name="T68" fmla="*/ 30 w 187"/>
              <a:gd name="T69" fmla="*/ 179 h 188"/>
              <a:gd name="T70" fmla="*/ 27 w 187"/>
              <a:gd name="T71" fmla="*/ 177 h 188"/>
              <a:gd name="T72" fmla="*/ 32 w 187"/>
              <a:gd name="T73" fmla="*/ 168 h 188"/>
              <a:gd name="T74" fmla="*/ 49 w 187"/>
              <a:gd name="T75" fmla="*/ 150 h 188"/>
              <a:gd name="T76" fmla="*/ 51 w 187"/>
              <a:gd name="T77" fmla="*/ 137 h 188"/>
              <a:gd name="T78" fmla="*/ 38 w 187"/>
              <a:gd name="T79" fmla="*/ 139 h 188"/>
              <a:gd name="T80" fmla="*/ 13 w 187"/>
              <a:gd name="T81" fmla="*/ 162 h 188"/>
              <a:gd name="T82" fmla="*/ 9 w 187"/>
              <a:gd name="T83" fmla="*/ 158 h 188"/>
              <a:gd name="T84" fmla="*/ 160 w 187"/>
              <a:gd name="T85" fmla="*/ 42 h 188"/>
              <a:gd name="T86" fmla="*/ 167 w 187"/>
              <a:gd name="T87" fmla="*/ 26 h 188"/>
              <a:gd name="T88" fmla="*/ 160 w 187"/>
              <a:gd name="T89" fmla="*/ 21 h 188"/>
              <a:gd name="T90" fmla="*/ 151 w 187"/>
              <a:gd name="T91" fmla="*/ 26 h 188"/>
              <a:gd name="T92" fmla="*/ 160 w 187"/>
              <a:gd name="T93" fmla="*/ 4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7" h="188">
                <a:moveTo>
                  <a:pt x="9" y="158"/>
                </a:moveTo>
                <a:cubicBezTo>
                  <a:pt x="11" y="155"/>
                  <a:pt x="12" y="152"/>
                  <a:pt x="15" y="149"/>
                </a:cubicBezTo>
                <a:cubicBezTo>
                  <a:pt x="20" y="144"/>
                  <a:pt x="25" y="138"/>
                  <a:pt x="30" y="133"/>
                </a:cubicBezTo>
                <a:cubicBezTo>
                  <a:pt x="40" y="124"/>
                  <a:pt x="49" y="123"/>
                  <a:pt x="56" y="130"/>
                </a:cubicBezTo>
                <a:cubicBezTo>
                  <a:pt x="64" y="137"/>
                  <a:pt x="63" y="146"/>
                  <a:pt x="55" y="157"/>
                </a:cubicBezTo>
                <a:cubicBezTo>
                  <a:pt x="54" y="157"/>
                  <a:pt x="54" y="159"/>
                  <a:pt x="53" y="159"/>
                </a:cubicBezTo>
                <a:cubicBezTo>
                  <a:pt x="60" y="172"/>
                  <a:pt x="70" y="177"/>
                  <a:pt x="83" y="175"/>
                </a:cubicBezTo>
                <a:cubicBezTo>
                  <a:pt x="104" y="172"/>
                  <a:pt x="96" y="157"/>
                  <a:pt x="94" y="144"/>
                </a:cubicBezTo>
                <a:cubicBezTo>
                  <a:pt x="95" y="144"/>
                  <a:pt x="97" y="144"/>
                  <a:pt x="98" y="143"/>
                </a:cubicBezTo>
                <a:cubicBezTo>
                  <a:pt x="101" y="147"/>
                  <a:pt x="104" y="151"/>
                  <a:pt x="108" y="157"/>
                </a:cubicBezTo>
                <a:cubicBezTo>
                  <a:pt x="112" y="153"/>
                  <a:pt x="117" y="148"/>
                  <a:pt x="121" y="144"/>
                </a:cubicBezTo>
                <a:cubicBezTo>
                  <a:pt x="136" y="130"/>
                  <a:pt x="151" y="115"/>
                  <a:pt x="165" y="100"/>
                </a:cubicBezTo>
                <a:cubicBezTo>
                  <a:pt x="179" y="86"/>
                  <a:pt x="179" y="71"/>
                  <a:pt x="165" y="57"/>
                </a:cubicBezTo>
                <a:cubicBezTo>
                  <a:pt x="153" y="45"/>
                  <a:pt x="141" y="33"/>
                  <a:pt x="129" y="21"/>
                </a:cubicBezTo>
                <a:cubicBezTo>
                  <a:pt x="119" y="11"/>
                  <a:pt x="103" y="9"/>
                  <a:pt x="93" y="18"/>
                </a:cubicBezTo>
                <a:cubicBezTo>
                  <a:pt x="72" y="38"/>
                  <a:pt x="52" y="60"/>
                  <a:pt x="31" y="81"/>
                </a:cubicBezTo>
                <a:cubicBezTo>
                  <a:pt x="43" y="87"/>
                  <a:pt x="58" y="90"/>
                  <a:pt x="65" y="103"/>
                </a:cubicBezTo>
                <a:cubicBezTo>
                  <a:pt x="65" y="105"/>
                  <a:pt x="64" y="106"/>
                  <a:pt x="63" y="107"/>
                </a:cubicBezTo>
                <a:cubicBezTo>
                  <a:pt x="57" y="104"/>
                  <a:pt x="51" y="100"/>
                  <a:pt x="45" y="97"/>
                </a:cubicBezTo>
                <a:cubicBezTo>
                  <a:pt x="36" y="93"/>
                  <a:pt x="27" y="85"/>
                  <a:pt x="19" y="93"/>
                </a:cubicBezTo>
                <a:cubicBezTo>
                  <a:pt x="10" y="101"/>
                  <a:pt x="11" y="112"/>
                  <a:pt x="15" y="123"/>
                </a:cubicBezTo>
                <a:cubicBezTo>
                  <a:pt x="16" y="125"/>
                  <a:pt x="16" y="128"/>
                  <a:pt x="14" y="132"/>
                </a:cubicBezTo>
                <a:cubicBezTo>
                  <a:pt x="12" y="130"/>
                  <a:pt x="9" y="129"/>
                  <a:pt x="8" y="126"/>
                </a:cubicBezTo>
                <a:cubicBezTo>
                  <a:pt x="0" y="114"/>
                  <a:pt x="2" y="96"/>
                  <a:pt x="13" y="85"/>
                </a:cubicBezTo>
                <a:cubicBezTo>
                  <a:pt x="36" y="61"/>
                  <a:pt x="60" y="37"/>
                  <a:pt x="85" y="14"/>
                </a:cubicBezTo>
                <a:cubicBezTo>
                  <a:pt x="99" y="0"/>
                  <a:pt x="118" y="1"/>
                  <a:pt x="133" y="13"/>
                </a:cubicBezTo>
                <a:cubicBezTo>
                  <a:pt x="136" y="15"/>
                  <a:pt x="138" y="18"/>
                  <a:pt x="142" y="20"/>
                </a:cubicBezTo>
                <a:cubicBezTo>
                  <a:pt x="151" y="13"/>
                  <a:pt x="161" y="5"/>
                  <a:pt x="172" y="17"/>
                </a:cubicBezTo>
                <a:cubicBezTo>
                  <a:pt x="181" y="27"/>
                  <a:pt x="175" y="37"/>
                  <a:pt x="167" y="45"/>
                </a:cubicBezTo>
                <a:cubicBezTo>
                  <a:pt x="169" y="48"/>
                  <a:pt x="171" y="51"/>
                  <a:pt x="173" y="53"/>
                </a:cubicBezTo>
                <a:cubicBezTo>
                  <a:pt x="187" y="69"/>
                  <a:pt x="187" y="89"/>
                  <a:pt x="173" y="104"/>
                </a:cubicBezTo>
                <a:cubicBezTo>
                  <a:pt x="151" y="126"/>
                  <a:pt x="128" y="147"/>
                  <a:pt x="107" y="169"/>
                </a:cubicBezTo>
                <a:cubicBezTo>
                  <a:pt x="93" y="184"/>
                  <a:pt x="79" y="188"/>
                  <a:pt x="61" y="180"/>
                </a:cubicBezTo>
                <a:cubicBezTo>
                  <a:pt x="55" y="177"/>
                  <a:pt x="50" y="172"/>
                  <a:pt x="45" y="168"/>
                </a:cubicBezTo>
                <a:cubicBezTo>
                  <a:pt x="40" y="172"/>
                  <a:pt x="35" y="175"/>
                  <a:pt x="30" y="179"/>
                </a:cubicBezTo>
                <a:cubicBezTo>
                  <a:pt x="29" y="178"/>
                  <a:pt x="28" y="178"/>
                  <a:pt x="27" y="177"/>
                </a:cubicBezTo>
                <a:cubicBezTo>
                  <a:pt x="29" y="174"/>
                  <a:pt x="30" y="170"/>
                  <a:pt x="32" y="168"/>
                </a:cubicBezTo>
                <a:cubicBezTo>
                  <a:pt x="37" y="161"/>
                  <a:pt x="44" y="156"/>
                  <a:pt x="49" y="150"/>
                </a:cubicBezTo>
                <a:cubicBezTo>
                  <a:pt x="51" y="147"/>
                  <a:pt x="50" y="141"/>
                  <a:pt x="51" y="137"/>
                </a:cubicBezTo>
                <a:cubicBezTo>
                  <a:pt x="46" y="137"/>
                  <a:pt x="41" y="136"/>
                  <a:pt x="38" y="139"/>
                </a:cubicBezTo>
                <a:cubicBezTo>
                  <a:pt x="29" y="146"/>
                  <a:pt x="21" y="154"/>
                  <a:pt x="13" y="162"/>
                </a:cubicBezTo>
                <a:cubicBezTo>
                  <a:pt x="12" y="161"/>
                  <a:pt x="11" y="160"/>
                  <a:pt x="9" y="158"/>
                </a:cubicBezTo>
                <a:close/>
                <a:moveTo>
                  <a:pt x="160" y="42"/>
                </a:moveTo>
                <a:cubicBezTo>
                  <a:pt x="164" y="34"/>
                  <a:pt x="166" y="30"/>
                  <a:pt x="167" y="26"/>
                </a:cubicBezTo>
                <a:cubicBezTo>
                  <a:pt x="167" y="24"/>
                  <a:pt x="162" y="20"/>
                  <a:pt x="160" y="21"/>
                </a:cubicBezTo>
                <a:cubicBezTo>
                  <a:pt x="157" y="21"/>
                  <a:pt x="151" y="25"/>
                  <a:pt x="151" y="26"/>
                </a:cubicBezTo>
                <a:cubicBezTo>
                  <a:pt x="152" y="31"/>
                  <a:pt x="156" y="35"/>
                  <a:pt x="160" y="42"/>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34" name="Freeform 24">
            <a:extLst>
              <a:ext uri="{FF2B5EF4-FFF2-40B4-BE49-F238E27FC236}">
                <a16:creationId xmlns:a16="http://schemas.microsoft.com/office/drawing/2014/main" id="{C304EED6-B7A8-4B65-A657-7355AEF07B0A}"/>
              </a:ext>
            </a:extLst>
          </p:cNvPr>
          <p:cNvSpPr>
            <a:spLocks noEditPoints="1"/>
          </p:cNvSpPr>
          <p:nvPr/>
        </p:nvSpPr>
        <p:spPr bwMode="auto">
          <a:xfrm>
            <a:off x="2262504" y="3104351"/>
            <a:ext cx="835887" cy="342197"/>
          </a:xfrm>
          <a:custGeom>
            <a:avLst/>
            <a:gdLst>
              <a:gd name="T0" fmla="*/ 244 w 256"/>
              <a:gd name="T1" fmla="*/ 98 h 105"/>
              <a:gd name="T2" fmla="*/ 242 w 256"/>
              <a:gd name="T3" fmla="*/ 85 h 105"/>
              <a:gd name="T4" fmla="*/ 231 w 256"/>
              <a:gd name="T5" fmla="*/ 58 h 105"/>
              <a:gd name="T6" fmla="*/ 205 w 256"/>
              <a:gd name="T7" fmla="*/ 64 h 105"/>
              <a:gd name="T8" fmla="*/ 157 w 256"/>
              <a:gd name="T9" fmla="*/ 104 h 105"/>
              <a:gd name="T10" fmla="*/ 126 w 256"/>
              <a:gd name="T11" fmla="*/ 87 h 105"/>
              <a:gd name="T12" fmla="*/ 82 w 256"/>
              <a:gd name="T13" fmla="*/ 96 h 105"/>
              <a:gd name="T14" fmla="*/ 49 w 256"/>
              <a:gd name="T15" fmla="*/ 59 h 105"/>
              <a:gd name="T16" fmla="*/ 23 w 256"/>
              <a:gd name="T17" fmla="*/ 52 h 105"/>
              <a:gd name="T18" fmla="*/ 13 w 256"/>
              <a:gd name="T19" fmla="*/ 78 h 105"/>
              <a:gd name="T20" fmla="*/ 12 w 256"/>
              <a:gd name="T21" fmla="*/ 93 h 105"/>
              <a:gd name="T22" fmla="*/ 7 w 256"/>
              <a:gd name="T23" fmla="*/ 95 h 105"/>
              <a:gd name="T24" fmla="*/ 5 w 256"/>
              <a:gd name="T25" fmla="*/ 89 h 105"/>
              <a:gd name="T26" fmla="*/ 26 w 256"/>
              <a:gd name="T27" fmla="*/ 39 h 105"/>
              <a:gd name="T28" fmla="*/ 43 w 256"/>
              <a:gd name="T29" fmla="*/ 29 h 105"/>
              <a:gd name="T30" fmla="*/ 54 w 256"/>
              <a:gd name="T31" fmla="*/ 16 h 105"/>
              <a:gd name="T32" fmla="*/ 76 w 256"/>
              <a:gd name="T33" fmla="*/ 3 h 105"/>
              <a:gd name="T34" fmla="*/ 86 w 256"/>
              <a:gd name="T35" fmla="*/ 25 h 105"/>
              <a:gd name="T36" fmla="*/ 64 w 256"/>
              <a:gd name="T37" fmla="*/ 36 h 105"/>
              <a:gd name="T38" fmla="*/ 48 w 256"/>
              <a:gd name="T39" fmla="*/ 36 h 105"/>
              <a:gd name="T40" fmla="*/ 47 w 256"/>
              <a:gd name="T41" fmla="*/ 40 h 105"/>
              <a:gd name="T42" fmla="*/ 67 w 256"/>
              <a:gd name="T43" fmla="*/ 46 h 105"/>
              <a:gd name="T44" fmla="*/ 65 w 256"/>
              <a:gd name="T45" fmla="*/ 72 h 105"/>
              <a:gd name="T46" fmla="*/ 85 w 256"/>
              <a:gd name="T47" fmla="*/ 88 h 105"/>
              <a:gd name="T48" fmla="*/ 122 w 256"/>
              <a:gd name="T49" fmla="*/ 64 h 105"/>
              <a:gd name="T50" fmla="*/ 124 w 256"/>
              <a:gd name="T51" fmla="*/ 32 h 105"/>
              <a:gd name="T52" fmla="*/ 129 w 256"/>
              <a:gd name="T53" fmla="*/ 32 h 105"/>
              <a:gd name="T54" fmla="*/ 131 w 256"/>
              <a:gd name="T55" fmla="*/ 43 h 105"/>
              <a:gd name="T56" fmla="*/ 133 w 256"/>
              <a:gd name="T57" fmla="*/ 77 h 105"/>
              <a:gd name="T58" fmla="*/ 157 w 256"/>
              <a:gd name="T59" fmla="*/ 96 h 105"/>
              <a:gd name="T60" fmla="*/ 193 w 256"/>
              <a:gd name="T61" fmla="*/ 72 h 105"/>
              <a:gd name="T62" fmla="*/ 189 w 256"/>
              <a:gd name="T63" fmla="*/ 52 h 105"/>
              <a:gd name="T64" fmla="*/ 207 w 256"/>
              <a:gd name="T65" fmla="*/ 46 h 105"/>
              <a:gd name="T66" fmla="*/ 207 w 256"/>
              <a:gd name="T67" fmla="*/ 41 h 105"/>
              <a:gd name="T68" fmla="*/ 191 w 256"/>
              <a:gd name="T69" fmla="*/ 41 h 105"/>
              <a:gd name="T70" fmla="*/ 167 w 256"/>
              <a:gd name="T71" fmla="*/ 29 h 105"/>
              <a:gd name="T72" fmla="*/ 180 w 256"/>
              <a:gd name="T73" fmla="*/ 8 h 105"/>
              <a:gd name="T74" fmla="*/ 201 w 256"/>
              <a:gd name="T75" fmla="*/ 23 h 105"/>
              <a:gd name="T76" fmla="*/ 209 w 256"/>
              <a:gd name="T77" fmla="*/ 34 h 105"/>
              <a:gd name="T78" fmla="*/ 230 w 256"/>
              <a:gd name="T79" fmla="*/ 46 h 105"/>
              <a:gd name="T80" fmla="*/ 244 w 256"/>
              <a:gd name="T81" fmla="*/ 98 h 105"/>
              <a:gd name="T82" fmla="*/ 70 w 256"/>
              <a:gd name="T83" fmla="*/ 7 h 105"/>
              <a:gd name="T84" fmla="*/ 63 w 256"/>
              <a:gd name="T85" fmla="*/ 20 h 105"/>
              <a:gd name="T86" fmla="*/ 70 w 256"/>
              <a:gd name="T87" fmla="*/ 27 h 105"/>
              <a:gd name="T88" fmla="*/ 78 w 256"/>
              <a:gd name="T89" fmla="*/ 20 h 105"/>
              <a:gd name="T90" fmla="*/ 70 w 256"/>
              <a:gd name="T91" fmla="*/ 7 h 105"/>
              <a:gd name="T92" fmla="*/ 185 w 256"/>
              <a:gd name="T93" fmla="*/ 13 h 105"/>
              <a:gd name="T94" fmla="*/ 176 w 256"/>
              <a:gd name="T95" fmla="*/ 25 h 105"/>
              <a:gd name="T96" fmla="*/ 184 w 256"/>
              <a:gd name="T97" fmla="*/ 33 h 105"/>
              <a:gd name="T98" fmla="*/ 191 w 256"/>
              <a:gd name="T99" fmla="*/ 26 h 105"/>
              <a:gd name="T100" fmla="*/ 185 w 256"/>
              <a:gd name="T101" fmla="*/ 1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105">
                <a:moveTo>
                  <a:pt x="244" y="98"/>
                </a:moveTo>
                <a:cubicBezTo>
                  <a:pt x="243" y="94"/>
                  <a:pt x="243" y="89"/>
                  <a:pt x="242" y="85"/>
                </a:cubicBezTo>
                <a:cubicBezTo>
                  <a:pt x="239" y="76"/>
                  <a:pt x="237" y="65"/>
                  <a:pt x="231" y="58"/>
                </a:cubicBezTo>
                <a:cubicBezTo>
                  <a:pt x="222" y="46"/>
                  <a:pt x="209" y="50"/>
                  <a:pt x="205" y="64"/>
                </a:cubicBezTo>
                <a:cubicBezTo>
                  <a:pt x="198" y="88"/>
                  <a:pt x="181" y="103"/>
                  <a:pt x="157" y="104"/>
                </a:cubicBezTo>
                <a:cubicBezTo>
                  <a:pt x="144" y="105"/>
                  <a:pt x="133" y="100"/>
                  <a:pt x="126" y="87"/>
                </a:cubicBezTo>
                <a:cubicBezTo>
                  <a:pt x="113" y="101"/>
                  <a:pt x="98" y="101"/>
                  <a:pt x="82" y="96"/>
                </a:cubicBezTo>
                <a:cubicBezTo>
                  <a:pt x="65" y="89"/>
                  <a:pt x="54" y="77"/>
                  <a:pt x="49" y="59"/>
                </a:cubicBezTo>
                <a:cubicBezTo>
                  <a:pt x="45" y="44"/>
                  <a:pt x="33" y="41"/>
                  <a:pt x="23" y="52"/>
                </a:cubicBezTo>
                <a:cubicBezTo>
                  <a:pt x="18" y="59"/>
                  <a:pt x="16" y="69"/>
                  <a:pt x="13" y="78"/>
                </a:cubicBezTo>
                <a:cubicBezTo>
                  <a:pt x="11" y="82"/>
                  <a:pt x="12" y="88"/>
                  <a:pt x="12" y="93"/>
                </a:cubicBezTo>
                <a:cubicBezTo>
                  <a:pt x="10" y="94"/>
                  <a:pt x="8" y="95"/>
                  <a:pt x="7" y="95"/>
                </a:cubicBezTo>
                <a:cubicBezTo>
                  <a:pt x="6" y="93"/>
                  <a:pt x="5" y="91"/>
                  <a:pt x="5" y="89"/>
                </a:cubicBezTo>
                <a:cubicBezTo>
                  <a:pt x="0" y="69"/>
                  <a:pt x="9" y="50"/>
                  <a:pt x="26" y="39"/>
                </a:cubicBezTo>
                <a:cubicBezTo>
                  <a:pt x="32" y="36"/>
                  <a:pt x="38" y="34"/>
                  <a:pt x="43" y="29"/>
                </a:cubicBezTo>
                <a:cubicBezTo>
                  <a:pt x="48" y="26"/>
                  <a:pt x="52" y="21"/>
                  <a:pt x="54" y="16"/>
                </a:cubicBezTo>
                <a:cubicBezTo>
                  <a:pt x="58" y="6"/>
                  <a:pt x="67" y="0"/>
                  <a:pt x="76" y="3"/>
                </a:cubicBezTo>
                <a:cubicBezTo>
                  <a:pt x="85" y="6"/>
                  <a:pt x="89" y="16"/>
                  <a:pt x="86" y="25"/>
                </a:cubicBezTo>
                <a:cubicBezTo>
                  <a:pt x="83" y="34"/>
                  <a:pt x="75" y="38"/>
                  <a:pt x="64" y="36"/>
                </a:cubicBezTo>
                <a:cubicBezTo>
                  <a:pt x="59" y="35"/>
                  <a:pt x="53" y="36"/>
                  <a:pt x="48" y="36"/>
                </a:cubicBezTo>
                <a:cubicBezTo>
                  <a:pt x="48" y="37"/>
                  <a:pt x="47" y="39"/>
                  <a:pt x="47" y="40"/>
                </a:cubicBezTo>
                <a:cubicBezTo>
                  <a:pt x="53" y="42"/>
                  <a:pt x="59" y="44"/>
                  <a:pt x="67" y="46"/>
                </a:cubicBezTo>
                <a:cubicBezTo>
                  <a:pt x="52" y="55"/>
                  <a:pt x="59" y="65"/>
                  <a:pt x="65" y="72"/>
                </a:cubicBezTo>
                <a:cubicBezTo>
                  <a:pt x="70" y="78"/>
                  <a:pt x="77" y="84"/>
                  <a:pt x="85" y="88"/>
                </a:cubicBezTo>
                <a:cubicBezTo>
                  <a:pt x="107" y="97"/>
                  <a:pt x="120" y="88"/>
                  <a:pt x="122" y="64"/>
                </a:cubicBezTo>
                <a:cubicBezTo>
                  <a:pt x="123" y="54"/>
                  <a:pt x="124" y="43"/>
                  <a:pt x="124" y="32"/>
                </a:cubicBezTo>
                <a:cubicBezTo>
                  <a:pt x="126" y="32"/>
                  <a:pt x="127" y="32"/>
                  <a:pt x="129" y="32"/>
                </a:cubicBezTo>
                <a:cubicBezTo>
                  <a:pt x="130" y="35"/>
                  <a:pt x="131" y="39"/>
                  <a:pt x="131" y="43"/>
                </a:cubicBezTo>
                <a:cubicBezTo>
                  <a:pt x="132" y="54"/>
                  <a:pt x="132" y="66"/>
                  <a:pt x="133" y="77"/>
                </a:cubicBezTo>
                <a:cubicBezTo>
                  <a:pt x="135" y="91"/>
                  <a:pt x="143" y="97"/>
                  <a:pt x="157" y="96"/>
                </a:cubicBezTo>
                <a:cubicBezTo>
                  <a:pt x="173" y="95"/>
                  <a:pt x="185" y="87"/>
                  <a:pt x="193" y="72"/>
                </a:cubicBezTo>
                <a:cubicBezTo>
                  <a:pt x="197" y="65"/>
                  <a:pt x="201" y="58"/>
                  <a:pt x="189" y="52"/>
                </a:cubicBezTo>
                <a:cubicBezTo>
                  <a:pt x="195" y="50"/>
                  <a:pt x="201" y="48"/>
                  <a:pt x="207" y="46"/>
                </a:cubicBezTo>
                <a:cubicBezTo>
                  <a:pt x="207" y="44"/>
                  <a:pt x="207" y="43"/>
                  <a:pt x="207" y="41"/>
                </a:cubicBezTo>
                <a:cubicBezTo>
                  <a:pt x="202" y="41"/>
                  <a:pt x="196" y="40"/>
                  <a:pt x="191" y="41"/>
                </a:cubicBezTo>
                <a:cubicBezTo>
                  <a:pt x="179" y="43"/>
                  <a:pt x="170" y="40"/>
                  <a:pt x="167" y="29"/>
                </a:cubicBezTo>
                <a:cubicBezTo>
                  <a:pt x="165" y="20"/>
                  <a:pt x="171" y="11"/>
                  <a:pt x="180" y="8"/>
                </a:cubicBezTo>
                <a:cubicBezTo>
                  <a:pt x="189" y="6"/>
                  <a:pt x="197" y="12"/>
                  <a:pt x="201" y="23"/>
                </a:cubicBezTo>
                <a:cubicBezTo>
                  <a:pt x="202" y="27"/>
                  <a:pt x="205" y="31"/>
                  <a:pt x="209" y="34"/>
                </a:cubicBezTo>
                <a:cubicBezTo>
                  <a:pt x="216" y="38"/>
                  <a:pt x="223" y="41"/>
                  <a:pt x="230" y="46"/>
                </a:cubicBezTo>
                <a:cubicBezTo>
                  <a:pt x="249" y="57"/>
                  <a:pt x="256" y="80"/>
                  <a:pt x="244" y="98"/>
                </a:cubicBezTo>
                <a:close/>
                <a:moveTo>
                  <a:pt x="70" y="7"/>
                </a:moveTo>
                <a:cubicBezTo>
                  <a:pt x="67" y="14"/>
                  <a:pt x="63" y="17"/>
                  <a:pt x="63" y="20"/>
                </a:cubicBezTo>
                <a:cubicBezTo>
                  <a:pt x="63" y="23"/>
                  <a:pt x="68" y="28"/>
                  <a:pt x="70" y="27"/>
                </a:cubicBezTo>
                <a:cubicBezTo>
                  <a:pt x="73" y="27"/>
                  <a:pt x="78" y="23"/>
                  <a:pt x="78" y="20"/>
                </a:cubicBezTo>
                <a:cubicBezTo>
                  <a:pt x="79" y="17"/>
                  <a:pt x="75" y="13"/>
                  <a:pt x="70" y="7"/>
                </a:cubicBezTo>
                <a:close/>
                <a:moveTo>
                  <a:pt x="185" y="13"/>
                </a:moveTo>
                <a:cubicBezTo>
                  <a:pt x="180" y="19"/>
                  <a:pt x="176" y="22"/>
                  <a:pt x="176" y="25"/>
                </a:cubicBezTo>
                <a:cubicBezTo>
                  <a:pt x="176" y="28"/>
                  <a:pt x="181" y="32"/>
                  <a:pt x="184" y="33"/>
                </a:cubicBezTo>
                <a:cubicBezTo>
                  <a:pt x="186" y="33"/>
                  <a:pt x="191" y="28"/>
                  <a:pt x="191" y="26"/>
                </a:cubicBezTo>
                <a:cubicBezTo>
                  <a:pt x="192" y="23"/>
                  <a:pt x="188" y="19"/>
                  <a:pt x="185" y="1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35" name="Freeform 25">
            <a:extLst>
              <a:ext uri="{FF2B5EF4-FFF2-40B4-BE49-F238E27FC236}">
                <a16:creationId xmlns:a16="http://schemas.microsoft.com/office/drawing/2014/main" id="{BBD14683-F871-447B-936D-4C03C7F5E10B}"/>
              </a:ext>
            </a:extLst>
          </p:cNvPr>
          <p:cNvSpPr/>
          <p:nvPr/>
        </p:nvSpPr>
        <p:spPr bwMode="auto">
          <a:xfrm>
            <a:off x="5369011" y="5551417"/>
            <a:ext cx="639837" cy="509731"/>
          </a:xfrm>
          <a:custGeom>
            <a:avLst/>
            <a:gdLst>
              <a:gd name="T0" fmla="*/ 190 w 196"/>
              <a:gd name="T1" fmla="*/ 114 h 156"/>
              <a:gd name="T2" fmla="*/ 178 w 196"/>
              <a:gd name="T3" fmla="*/ 90 h 156"/>
              <a:gd name="T4" fmla="*/ 183 w 196"/>
              <a:gd name="T5" fmla="*/ 68 h 156"/>
              <a:gd name="T6" fmla="*/ 165 w 196"/>
              <a:gd name="T7" fmla="*/ 55 h 156"/>
              <a:gd name="T8" fmla="*/ 138 w 196"/>
              <a:gd name="T9" fmla="*/ 20 h 156"/>
              <a:gd name="T10" fmla="*/ 132 w 196"/>
              <a:gd name="T11" fmla="*/ 30 h 156"/>
              <a:gd name="T12" fmla="*/ 118 w 196"/>
              <a:gd name="T13" fmla="*/ 10 h 156"/>
              <a:gd name="T14" fmla="*/ 99 w 196"/>
              <a:gd name="T15" fmla="*/ 19 h 156"/>
              <a:gd name="T16" fmla="*/ 54 w 196"/>
              <a:gd name="T17" fmla="*/ 25 h 156"/>
              <a:gd name="T18" fmla="*/ 32 w 196"/>
              <a:gd name="T19" fmla="*/ 35 h 156"/>
              <a:gd name="T20" fmla="*/ 46 w 196"/>
              <a:gd name="T21" fmla="*/ 44 h 156"/>
              <a:gd name="T22" fmla="*/ 42 w 196"/>
              <a:gd name="T23" fmla="*/ 47 h 156"/>
              <a:gd name="T24" fmla="*/ 21 w 196"/>
              <a:gd name="T25" fmla="*/ 50 h 156"/>
              <a:gd name="T26" fmla="*/ 19 w 196"/>
              <a:gd name="T27" fmla="*/ 70 h 156"/>
              <a:gd name="T28" fmla="*/ 17 w 196"/>
              <a:gd name="T29" fmla="*/ 108 h 156"/>
              <a:gd name="T30" fmla="*/ 48 w 196"/>
              <a:gd name="T31" fmla="*/ 123 h 156"/>
              <a:gd name="T32" fmla="*/ 49 w 196"/>
              <a:gd name="T33" fmla="*/ 115 h 156"/>
              <a:gd name="T34" fmla="*/ 38 w 196"/>
              <a:gd name="T35" fmla="*/ 101 h 156"/>
              <a:gd name="T36" fmla="*/ 23 w 196"/>
              <a:gd name="T37" fmla="*/ 94 h 156"/>
              <a:gd name="T38" fmla="*/ 25 w 196"/>
              <a:gd name="T39" fmla="*/ 89 h 156"/>
              <a:gd name="T40" fmla="*/ 39 w 196"/>
              <a:gd name="T41" fmla="*/ 92 h 156"/>
              <a:gd name="T42" fmla="*/ 40 w 196"/>
              <a:gd name="T43" fmla="*/ 83 h 156"/>
              <a:gd name="T44" fmla="*/ 44 w 196"/>
              <a:gd name="T45" fmla="*/ 79 h 156"/>
              <a:gd name="T46" fmla="*/ 48 w 196"/>
              <a:gd name="T47" fmla="*/ 82 h 156"/>
              <a:gd name="T48" fmla="*/ 60 w 196"/>
              <a:gd name="T49" fmla="*/ 96 h 156"/>
              <a:gd name="T50" fmla="*/ 73 w 196"/>
              <a:gd name="T51" fmla="*/ 83 h 156"/>
              <a:gd name="T52" fmla="*/ 76 w 196"/>
              <a:gd name="T53" fmla="*/ 81 h 156"/>
              <a:gd name="T54" fmla="*/ 73 w 196"/>
              <a:gd name="T55" fmla="*/ 100 h 156"/>
              <a:gd name="T56" fmla="*/ 61 w 196"/>
              <a:gd name="T57" fmla="*/ 132 h 156"/>
              <a:gd name="T58" fmla="*/ 99 w 196"/>
              <a:gd name="T59" fmla="*/ 136 h 156"/>
              <a:gd name="T60" fmla="*/ 105 w 196"/>
              <a:gd name="T61" fmla="*/ 134 h 156"/>
              <a:gd name="T62" fmla="*/ 105 w 196"/>
              <a:gd name="T63" fmla="*/ 148 h 156"/>
              <a:gd name="T64" fmla="*/ 124 w 196"/>
              <a:gd name="T65" fmla="*/ 148 h 156"/>
              <a:gd name="T66" fmla="*/ 130 w 196"/>
              <a:gd name="T67" fmla="*/ 150 h 156"/>
              <a:gd name="T68" fmla="*/ 125 w 196"/>
              <a:gd name="T69" fmla="*/ 156 h 156"/>
              <a:gd name="T70" fmla="*/ 64 w 196"/>
              <a:gd name="T71" fmla="*/ 145 h 156"/>
              <a:gd name="T72" fmla="*/ 31 w 196"/>
              <a:gd name="T73" fmla="*/ 130 h 156"/>
              <a:gd name="T74" fmla="*/ 5 w 196"/>
              <a:gd name="T75" fmla="*/ 77 h 156"/>
              <a:gd name="T76" fmla="*/ 8 w 196"/>
              <a:gd name="T77" fmla="*/ 58 h 156"/>
              <a:gd name="T78" fmla="*/ 40 w 196"/>
              <a:gd name="T79" fmla="*/ 15 h 156"/>
              <a:gd name="T80" fmla="*/ 102 w 196"/>
              <a:gd name="T81" fmla="*/ 1 h 156"/>
              <a:gd name="T82" fmla="*/ 159 w 196"/>
              <a:gd name="T83" fmla="*/ 21 h 156"/>
              <a:gd name="T84" fmla="*/ 170 w 196"/>
              <a:gd name="T85" fmla="*/ 34 h 156"/>
              <a:gd name="T86" fmla="*/ 188 w 196"/>
              <a:gd name="T87" fmla="*/ 57 h 156"/>
              <a:gd name="T88" fmla="*/ 190 w 196"/>
              <a:gd name="T89" fmla="*/ 60 h 156"/>
              <a:gd name="T90" fmla="*/ 196 w 196"/>
              <a:gd name="T91" fmla="*/ 106 h 156"/>
              <a:gd name="T92" fmla="*/ 190 w 196"/>
              <a:gd name="T93" fmla="*/ 11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156">
                <a:moveTo>
                  <a:pt x="190" y="114"/>
                </a:moveTo>
                <a:cubicBezTo>
                  <a:pt x="185" y="103"/>
                  <a:pt x="194" y="90"/>
                  <a:pt x="178" y="90"/>
                </a:cubicBezTo>
                <a:cubicBezTo>
                  <a:pt x="180" y="82"/>
                  <a:pt x="185" y="74"/>
                  <a:pt x="183" y="68"/>
                </a:cubicBezTo>
                <a:cubicBezTo>
                  <a:pt x="181" y="62"/>
                  <a:pt x="172" y="60"/>
                  <a:pt x="165" y="55"/>
                </a:cubicBezTo>
                <a:cubicBezTo>
                  <a:pt x="169" y="40"/>
                  <a:pt x="159" y="26"/>
                  <a:pt x="138" y="20"/>
                </a:cubicBezTo>
                <a:cubicBezTo>
                  <a:pt x="136" y="23"/>
                  <a:pt x="134" y="26"/>
                  <a:pt x="132" y="30"/>
                </a:cubicBezTo>
                <a:cubicBezTo>
                  <a:pt x="127" y="22"/>
                  <a:pt x="124" y="12"/>
                  <a:pt x="118" y="10"/>
                </a:cubicBezTo>
                <a:cubicBezTo>
                  <a:pt x="114" y="8"/>
                  <a:pt x="105" y="15"/>
                  <a:pt x="99" y="19"/>
                </a:cubicBezTo>
                <a:cubicBezTo>
                  <a:pt x="88" y="3"/>
                  <a:pt x="75" y="4"/>
                  <a:pt x="54" y="25"/>
                </a:cubicBezTo>
                <a:cubicBezTo>
                  <a:pt x="41" y="19"/>
                  <a:pt x="38" y="21"/>
                  <a:pt x="32" y="35"/>
                </a:cubicBezTo>
                <a:cubicBezTo>
                  <a:pt x="36" y="38"/>
                  <a:pt x="41" y="41"/>
                  <a:pt x="46" y="44"/>
                </a:cubicBezTo>
                <a:cubicBezTo>
                  <a:pt x="45" y="45"/>
                  <a:pt x="44" y="46"/>
                  <a:pt x="42" y="47"/>
                </a:cubicBezTo>
                <a:cubicBezTo>
                  <a:pt x="35" y="48"/>
                  <a:pt x="25" y="46"/>
                  <a:pt x="21" y="50"/>
                </a:cubicBezTo>
                <a:cubicBezTo>
                  <a:pt x="17" y="53"/>
                  <a:pt x="18" y="63"/>
                  <a:pt x="19" y="70"/>
                </a:cubicBezTo>
                <a:cubicBezTo>
                  <a:pt x="11" y="82"/>
                  <a:pt x="9" y="94"/>
                  <a:pt x="17" y="108"/>
                </a:cubicBezTo>
                <a:cubicBezTo>
                  <a:pt x="23" y="120"/>
                  <a:pt x="33" y="125"/>
                  <a:pt x="48" y="123"/>
                </a:cubicBezTo>
                <a:cubicBezTo>
                  <a:pt x="48" y="120"/>
                  <a:pt x="48" y="117"/>
                  <a:pt x="49" y="115"/>
                </a:cubicBezTo>
                <a:cubicBezTo>
                  <a:pt x="54" y="103"/>
                  <a:pt x="50" y="100"/>
                  <a:pt x="38" y="101"/>
                </a:cubicBezTo>
                <a:cubicBezTo>
                  <a:pt x="33" y="101"/>
                  <a:pt x="28" y="96"/>
                  <a:pt x="23" y="94"/>
                </a:cubicBezTo>
                <a:cubicBezTo>
                  <a:pt x="24" y="92"/>
                  <a:pt x="24" y="91"/>
                  <a:pt x="25" y="89"/>
                </a:cubicBezTo>
                <a:cubicBezTo>
                  <a:pt x="29" y="90"/>
                  <a:pt x="34" y="91"/>
                  <a:pt x="39" y="92"/>
                </a:cubicBezTo>
                <a:cubicBezTo>
                  <a:pt x="40" y="89"/>
                  <a:pt x="39" y="86"/>
                  <a:pt x="40" y="83"/>
                </a:cubicBezTo>
                <a:cubicBezTo>
                  <a:pt x="40" y="81"/>
                  <a:pt x="42" y="79"/>
                  <a:pt x="44" y="79"/>
                </a:cubicBezTo>
                <a:cubicBezTo>
                  <a:pt x="45" y="79"/>
                  <a:pt x="48" y="81"/>
                  <a:pt x="48" y="82"/>
                </a:cubicBezTo>
                <a:cubicBezTo>
                  <a:pt x="49" y="90"/>
                  <a:pt x="52" y="97"/>
                  <a:pt x="60" y="96"/>
                </a:cubicBezTo>
                <a:cubicBezTo>
                  <a:pt x="65" y="95"/>
                  <a:pt x="69" y="87"/>
                  <a:pt x="73" y="83"/>
                </a:cubicBezTo>
                <a:cubicBezTo>
                  <a:pt x="74" y="82"/>
                  <a:pt x="75" y="81"/>
                  <a:pt x="76" y="81"/>
                </a:cubicBezTo>
                <a:cubicBezTo>
                  <a:pt x="82" y="87"/>
                  <a:pt x="81" y="94"/>
                  <a:pt x="73" y="100"/>
                </a:cubicBezTo>
                <a:cubicBezTo>
                  <a:pt x="57" y="113"/>
                  <a:pt x="54" y="121"/>
                  <a:pt x="61" y="132"/>
                </a:cubicBezTo>
                <a:cubicBezTo>
                  <a:pt x="69" y="144"/>
                  <a:pt x="82" y="146"/>
                  <a:pt x="99" y="136"/>
                </a:cubicBezTo>
                <a:cubicBezTo>
                  <a:pt x="100" y="135"/>
                  <a:pt x="102" y="135"/>
                  <a:pt x="105" y="134"/>
                </a:cubicBezTo>
                <a:cubicBezTo>
                  <a:pt x="105" y="138"/>
                  <a:pt x="105" y="142"/>
                  <a:pt x="105" y="148"/>
                </a:cubicBezTo>
                <a:cubicBezTo>
                  <a:pt x="111" y="148"/>
                  <a:pt x="117" y="147"/>
                  <a:pt x="124" y="148"/>
                </a:cubicBezTo>
                <a:cubicBezTo>
                  <a:pt x="126" y="148"/>
                  <a:pt x="128" y="149"/>
                  <a:pt x="130" y="150"/>
                </a:cubicBezTo>
                <a:cubicBezTo>
                  <a:pt x="128" y="152"/>
                  <a:pt x="126" y="156"/>
                  <a:pt x="125" y="156"/>
                </a:cubicBezTo>
                <a:cubicBezTo>
                  <a:pt x="104" y="153"/>
                  <a:pt x="82" y="152"/>
                  <a:pt x="64" y="145"/>
                </a:cubicBezTo>
                <a:cubicBezTo>
                  <a:pt x="53" y="140"/>
                  <a:pt x="43" y="133"/>
                  <a:pt x="31" y="130"/>
                </a:cubicBezTo>
                <a:cubicBezTo>
                  <a:pt x="10" y="126"/>
                  <a:pt x="0" y="102"/>
                  <a:pt x="5" y="77"/>
                </a:cubicBezTo>
                <a:cubicBezTo>
                  <a:pt x="6" y="71"/>
                  <a:pt x="5" y="64"/>
                  <a:pt x="8" y="58"/>
                </a:cubicBezTo>
                <a:cubicBezTo>
                  <a:pt x="15" y="40"/>
                  <a:pt x="23" y="21"/>
                  <a:pt x="40" y="15"/>
                </a:cubicBezTo>
                <a:cubicBezTo>
                  <a:pt x="59" y="7"/>
                  <a:pt x="79" y="0"/>
                  <a:pt x="102" y="1"/>
                </a:cubicBezTo>
                <a:cubicBezTo>
                  <a:pt x="126" y="1"/>
                  <a:pt x="140" y="13"/>
                  <a:pt x="159" y="21"/>
                </a:cubicBezTo>
                <a:cubicBezTo>
                  <a:pt x="163" y="23"/>
                  <a:pt x="167" y="29"/>
                  <a:pt x="170" y="34"/>
                </a:cubicBezTo>
                <a:cubicBezTo>
                  <a:pt x="176" y="41"/>
                  <a:pt x="182" y="49"/>
                  <a:pt x="188" y="57"/>
                </a:cubicBezTo>
                <a:cubicBezTo>
                  <a:pt x="189" y="58"/>
                  <a:pt x="190" y="59"/>
                  <a:pt x="190" y="60"/>
                </a:cubicBezTo>
                <a:cubicBezTo>
                  <a:pt x="192" y="76"/>
                  <a:pt x="194" y="91"/>
                  <a:pt x="196" y="106"/>
                </a:cubicBezTo>
                <a:cubicBezTo>
                  <a:pt x="196" y="108"/>
                  <a:pt x="193" y="110"/>
                  <a:pt x="190" y="11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36" name="Freeform 26">
            <a:extLst>
              <a:ext uri="{FF2B5EF4-FFF2-40B4-BE49-F238E27FC236}">
                <a16:creationId xmlns:a16="http://schemas.microsoft.com/office/drawing/2014/main" id="{0875802B-9C2D-49BB-8F7D-566A3AB175FB}"/>
              </a:ext>
            </a:extLst>
          </p:cNvPr>
          <p:cNvSpPr/>
          <p:nvPr/>
        </p:nvSpPr>
        <p:spPr bwMode="auto">
          <a:xfrm>
            <a:off x="736876" y="3936674"/>
            <a:ext cx="876880" cy="876880"/>
          </a:xfrm>
          <a:custGeom>
            <a:avLst/>
            <a:gdLst>
              <a:gd name="T0" fmla="*/ 15 w 269"/>
              <a:gd name="T1" fmla="*/ 170 h 269"/>
              <a:gd name="T2" fmla="*/ 14 w 269"/>
              <a:gd name="T3" fmla="*/ 117 h 269"/>
              <a:gd name="T4" fmla="*/ 56 w 269"/>
              <a:gd name="T5" fmla="*/ 75 h 269"/>
              <a:gd name="T6" fmla="*/ 124 w 269"/>
              <a:gd name="T7" fmla="*/ 7 h 269"/>
              <a:gd name="T8" fmla="*/ 135 w 269"/>
              <a:gd name="T9" fmla="*/ 0 h 269"/>
              <a:gd name="T10" fmla="*/ 138 w 269"/>
              <a:gd name="T11" fmla="*/ 5 h 269"/>
              <a:gd name="T12" fmla="*/ 38 w 269"/>
              <a:gd name="T13" fmla="*/ 105 h 269"/>
              <a:gd name="T14" fmla="*/ 164 w 269"/>
              <a:gd name="T15" fmla="*/ 231 h 269"/>
              <a:gd name="T16" fmla="*/ 264 w 269"/>
              <a:gd name="T17" fmla="*/ 131 h 269"/>
              <a:gd name="T18" fmla="*/ 269 w 269"/>
              <a:gd name="T19" fmla="*/ 135 h 269"/>
              <a:gd name="T20" fmla="*/ 263 w 269"/>
              <a:gd name="T21" fmla="*/ 144 h 269"/>
              <a:gd name="T22" fmla="*/ 153 w 269"/>
              <a:gd name="T23" fmla="*/ 255 h 269"/>
              <a:gd name="T24" fmla="*/ 106 w 269"/>
              <a:gd name="T25" fmla="*/ 262 h 269"/>
              <a:gd name="T26" fmla="*/ 100 w 269"/>
              <a:gd name="T27" fmla="*/ 256 h 269"/>
              <a:gd name="T28" fmla="*/ 114 w 269"/>
              <a:gd name="T29" fmla="*/ 256 h 269"/>
              <a:gd name="T30" fmla="*/ 151 w 269"/>
              <a:gd name="T31" fmla="*/ 213 h 269"/>
              <a:gd name="T32" fmla="*/ 59 w 269"/>
              <a:gd name="T33" fmla="*/ 119 h 269"/>
              <a:gd name="T34" fmla="*/ 14 w 269"/>
              <a:gd name="T35" fmla="*/ 158 h 269"/>
              <a:gd name="T36" fmla="*/ 15 w 269"/>
              <a:gd name="T37" fmla="*/ 17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9" h="269">
                <a:moveTo>
                  <a:pt x="15" y="170"/>
                </a:moveTo>
                <a:cubicBezTo>
                  <a:pt x="0" y="158"/>
                  <a:pt x="1" y="131"/>
                  <a:pt x="14" y="117"/>
                </a:cubicBezTo>
                <a:cubicBezTo>
                  <a:pt x="28" y="103"/>
                  <a:pt x="42" y="89"/>
                  <a:pt x="56" y="75"/>
                </a:cubicBezTo>
                <a:cubicBezTo>
                  <a:pt x="79" y="53"/>
                  <a:pt x="101" y="30"/>
                  <a:pt x="124" y="7"/>
                </a:cubicBezTo>
                <a:cubicBezTo>
                  <a:pt x="127" y="4"/>
                  <a:pt x="131" y="3"/>
                  <a:pt x="135" y="0"/>
                </a:cubicBezTo>
                <a:cubicBezTo>
                  <a:pt x="136" y="2"/>
                  <a:pt x="137" y="3"/>
                  <a:pt x="138" y="5"/>
                </a:cubicBezTo>
                <a:cubicBezTo>
                  <a:pt x="105" y="38"/>
                  <a:pt x="72" y="71"/>
                  <a:pt x="38" y="105"/>
                </a:cubicBezTo>
                <a:cubicBezTo>
                  <a:pt x="107" y="121"/>
                  <a:pt x="148" y="162"/>
                  <a:pt x="164" y="231"/>
                </a:cubicBezTo>
                <a:cubicBezTo>
                  <a:pt x="198" y="197"/>
                  <a:pt x="231" y="164"/>
                  <a:pt x="264" y="131"/>
                </a:cubicBezTo>
                <a:cubicBezTo>
                  <a:pt x="266" y="132"/>
                  <a:pt x="267" y="134"/>
                  <a:pt x="269" y="135"/>
                </a:cubicBezTo>
                <a:cubicBezTo>
                  <a:pt x="267" y="138"/>
                  <a:pt x="266" y="141"/>
                  <a:pt x="263" y="144"/>
                </a:cubicBezTo>
                <a:cubicBezTo>
                  <a:pt x="226" y="181"/>
                  <a:pt x="190" y="218"/>
                  <a:pt x="153" y="255"/>
                </a:cubicBezTo>
                <a:cubicBezTo>
                  <a:pt x="141" y="266"/>
                  <a:pt x="121" y="269"/>
                  <a:pt x="106" y="262"/>
                </a:cubicBezTo>
                <a:cubicBezTo>
                  <a:pt x="105" y="262"/>
                  <a:pt x="104" y="260"/>
                  <a:pt x="100" y="256"/>
                </a:cubicBezTo>
                <a:cubicBezTo>
                  <a:pt x="107" y="256"/>
                  <a:pt x="110" y="255"/>
                  <a:pt x="114" y="256"/>
                </a:cubicBezTo>
                <a:cubicBezTo>
                  <a:pt x="145" y="260"/>
                  <a:pt x="160" y="243"/>
                  <a:pt x="151" y="213"/>
                </a:cubicBezTo>
                <a:cubicBezTo>
                  <a:pt x="136" y="167"/>
                  <a:pt x="105" y="135"/>
                  <a:pt x="59" y="119"/>
                </a:cubicBezTo>
                <a:cubicBezTo>
                  <a:pt x="26" y="108"/>
                  <a:pt x="9" y="124"/>
                  <a:pt x="14" y="158"/>
                </a:cubicBezTo>
                <a:cubicBezTo>
                  <a:pt x="14" y="161"/>
                  <a:pt x="14" y="164"/>
                  <a:pt x="15" y="17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37" name="Freeform 27">
            <a:extLst>
              <a:ext uri="{FF2B5EF4-FFF2-40B4-BE49-F238E27FC236}">
                <a16:creationId xmlns:a16="http://schemas.microsoft.com/office/drawing/2014/main" id="{4DB9B0B4-B47C-49A0-8F0B-14A8B53F7F5A}"/>
              </a:ext>
            </a:extLst>
          </p:cNvPr>
          <p:cNvSpPr/>
          <p:nvPr/>
        </p:nvSpPr>
        <p:spPr bwMode="auto">
          <a:xfrm>
            <a:off x="5711208" y="5841927"/>
            <a:ext cx="604191" cy="450916"/>
          </a:xfrm>
          <a:custGeom>
            <a:avLst/>
            <a:gdLst>
              <a:gd name="T0" fmla="*/ 181 w 185"/>
              <a:gd name="T1" fmla="*/ 138 h 138"/>
              <a:gd name="T2" fmla="*/ 163 w 185"/>
              <a:gd name="T3" fmla="*/ 131 h 138"/>
              <a:gd name="T4" fmla="*/ 120 w 185"/>
              <a:gd name="T5" fmla="*/ 125 h 138"/>
              <a:gd name="T6" fmla="*/ 58 w 185"/>
              <a:gd name="T7" fmla="*/ 126 h 138"/>
              <a:gd name="T8" fmla="*/ 46 w 185"/>
              <a:gd name="T9" fmla="*/ 113 h 138"/>
              <a:gd name="T10" fmla="*/ 59 w 185"/>
              <a:gd name="T11" fmla="*/ 99 h 138"/>
              <a:gd name="T12" fmla="*/ 77 w 185"/>
              <a:gd name="T13" fmla="*/ 97 h 138"/>
              <a:gd name="T14" fmla="*/ 89 w 185"/>
              <a:gd name="T15" fmla="*/ 78 h 138"/>
              <a:gd name="T16" fmla="*/ 80 w 185"/>
              <a:gd name="T17" fmla="*/ 69 h 138"/>
              <a:gd name="T18" fmla="*/ 72 w 185"/>
              <a:gd name="T19" fmla="*/ 81 h 138"/>
              <a:gd name="T20" fmla="*/ 71 w 185"/>
              <a:gd name="T21" fmla="*/ 90 h 138"/>
              <a:gd name="T22" fmla="*/ 64 w 185"/>
              <a:gd name="T23" fmla="*/ 83 h 138"/>
              <a:gd name="T24" fmla="*/ 52 w 185"/>
              <a:gd name="T25" fmla="*/ 73 h 138"/>
              <a:gd name="T26" fmla="*/ 53 w 185"/>
              <a:gd name="T27" fmla="*/ 70 h 138"/>
              <a:gd name="T28" fmla="*/ 62 w 185"/>
              <a:gd name="T29" fmla="*/ 70 h 138"/>
              <a:gd name="T30" fmla="*/ 71 w 185"/>
              <a:gd name="T31" fmla="*/ 66 h 138"/>
              <a:gd name="T32" fmla="*/ 44 w 185"/>
              <a:gd name="T33" fmla="*/ 75 h 138"/>
              <a:gd name="T34" fmla="*/ 49 w 185"/>
              <a:gd name="T35" fmla="*/ 95 h 138"/>
              <a:gd name="T36" fmla="*/ 49 w 185"/>
              <a:gd name="T37" fmla="*/ 53 h 138"/>
              <a:gd name="T38" fmla="*/ 16 w 185"/>
              <a:gd name="T39" fmla="*/ 37 h 138"/>
              <a:gd name="T40" fmla="*/ 0 w 185"/>
              <a:gd name="T41" fmla="*/ 14 h 138"/>
              <a:gd name="T42" fmla="*/ 3 w 185"/>
              <a:gd name="T43" fmla="*/ 2 h 138"/>
              <a:gd name="T44" fmla="*/ 14 w 185"/>
              <a:gd name="T45" fmla="*/ 4 h 138"/>
              <a:gd name="T46" fmla="*/ 177 w 185"/>
              <a:gd name="T47" fmla="*/ 80 h 138"/>
              <a:gd name="T48" fmla="*/ 185 w 185"/>
              <a:gd name="T49" fmla="*/ 86 h 138"/>
              <a:gd name="T50" fmla="*/ 184 w 185"/>
              <a:gd name="T51" fmla="*/ 90 h 138"/>
              <a:gd name="T52" fmla="*/ 170 w 185"/>
              <a:gd name="T53" fmla="*/ 86 h 138"/>
              <a:gd name="T54" fmla="*/ 26 w 185"/>
              <a:gd name="T55" fmla="*/ 19 h 138"/>
              <a:gd name="T56" fmla="*/ 10 w 185"/>
              <a:gd name="T57" fmla="*/ 11 h 138"/>
              <a:gd name="T58" fmla="*/ 21 w 185"/>
              <a:gd name="T59" fmla="*/ 30 h 138"/>
              <a:gd name="T60" fmla="*/ 85 w 185"/>
              <a:gd name="T61" fmla="*/ 60 h 138"/>
              <a:gd name="T62" fmla="*/ 90 w 185"/>
              <a:gd name="T63" fmla="*/ 101 h 138"/>
              <a:gd name="T64" fmla="*/ 74 w 185"/>
              <a:gd name="T65" fmla="*/ 106 h 138"/>
              <a:gd name="T66" fmla="*/ 61 w 185"/>
              <a:gd name="T67" fmla="*/ 107 h 138"/>
              <a:gd name="T68" fmla="*/ 54 w 185"/>
              <a:gd name="T69" fmla="*/ 112 h 138"/>
              <a:gd name="T70" fmla="*/ 61 w 185"/>
              <a:gd name="T71" fmla="*/ 118 h 138"/>
              <a:gd name="T72" fmla="*/ 112 w 185"/>
              <a:gd name="T73" fmla="*/ 118 h 138"/>
              <a:gd name="T74" fmla="*/ 177 w 185"/>
              <a:gd name="T75" fmla="*/ 128 h 138"/>
              <a:gd name="T76" fmla="*/ 183 w 185"/>
              <a:gd name="T77" fmla="*/ 133 h 138"/>
              <a:gd name="T78" fmla="*/ 181 w 185"/>
              <a:gd name="T7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138">
                <a:moveTo>
                  <a:pt x="181" y="138"/>
                </a:moveTo>
                <a:cubicBezTo>
                  <a:pt x="175" y="136"/>
                  <a:pt x="169" y="134"/>
                  <a:pt x="163" y="131"/>
                </a:cubicBezTo>
                <a:cubicBezTo>
                  <a:pt x="149" y="123"/>
                  <a:pt x="136" y="123"/>
                  <a:pt x="120" y="125"/>
                </a:cubicBezTo>
                <a:cubicBezTo>
                  <a:pt x="100" y="128"/>
                  <a:pt x="79" y="127"/>
                  <a:pt x="58" y="126"/>
                </a:cubicBezTo>
                <a:cubicBezTo>
                  <a:pt x="50" y="126"/>
                  <a:pt x="44" y="120"/>
                  <a:pt x="46" y="113"/>
                </a:cubicBezTo>
                <a:cubicBezTo>
                  <a:pt x="47" y="107"/>
                  <a:pt x="53" y="102"/>
                  <a:pt x="59" y="99"/>
                </a:cubicBezTo>
                <a:cubicBezTo>
                  <a:pt x="64" y="97"/>
                  <a:pt x="71" y="98"/>
                  <a:pt x="77" y="97"/>
                </a:cubicBezTo>
                <a:cubicBezTo>
                  <a:pt x="87" y="96"/>
                  <a:pt x="93" y="87"/>
                  <a:pt x="89" y="78"/>
                </a:cubicBezTo>
                <a:cubicBezTo>
                  <a:pt x="88" y="75"/>
                  <a:pt x="83" y="72"/>
                  <a:pt x="80" y="69"/>
                </a:cubicBezTo>
                <a:cubicBezTo>
                  <a:pt x="77" y="73"/>
                  <a:pt x="74" y="77"/>
                  <a:pt x="72" y="81"/>
                </a:cubicBezTo>
                <a:cubicBezTo>
                  <a:pt x="71" y="83"/>
                  <a:pt x="71" y="87"/>
                  <a:pt x="71" y="90"/>
                </a:cubicBezTo>
                <a:cubicBezTo>
                  <a:pt x="68" y="88"/>
                  <a:pt x="66" y="85"/>
                  <a:pt x="64" y="83"/>
                </a:cubicBezTo>
                <a:cubicBezTo>
                  <a:pt x="60" y="79"/>
                  <a:pt x="56" y="76"/>
                  <a:pt x="52" y="73"/>
                </a:cubicBezTo>
                <a:cubicBezTo>
                  <a:pt x="52" y="72"/>
                  <a:pt x="53" y="71"/>
                  <a:pt x="53" y="70"/>
                </a:cubicBezTo>
                <a:cubicBezTo>
                  <a:pt x="56" y="70"/>
                  <a:pt x="59" y="70"/>
                  <a:pt x="62" y="70"/>
                </a:cubicBezTo>
                <a:cubicBezTo>
                  <a:pt x="65" y="69"/>
                  <a:pt x="67" y="68"/>
                  <a:pt x="71" y="66"/>
                </a:cubicBezTo>
                <a:cubicBezTo>
                  <a:pt x="62" y="57"/>
                  <a:pt x="44" y="64"/>
                  <a:pt x="44" y="75"/>
                </a:cubicBezTo>
                <a:cubicBezTo>
                  <a:pt x="44" y="81"/>
                  <a:pt x="47" y="87"/>
                  <a:pt x="49" y="95"/>
                </a:cubicBezTo>
                <a:cubicBezTo>
                  <a:pt x="31" y="87"/>
                  <a:pt x="31" y="74"/>
                  <a:pt x="49" y="53"/>
                </a:cubicBezTo>
                <a:cubicBezTo>
                  <a:pt x="38" y="48"/>
                  <a:pt x="27" y="42"/>
                  <a:pt x="16" y="37"/>
                </a:cubicBezTo>
                <a:cubicBezTo>
                  <a:pt x="7" y="32"/>
                  <a:pt x="1" y="25"/>
                  <a:pt x="0" y="14"/>
                </a:cubicBezTo>
                <a:cubicBezTo>
                  <a:pt x="0" y="10"/>
                  <a:pt x="1" y="5"/>
                  <a:pt x="3" y="2"/>
                </a:cubicBezTo>
                <a:cubicBezTo>
                  <a:pt x="4" y="0"/>
                  <a:pt x="11" y="2"/>
                  <a:pt x="14" y="4"/>
                </a:cubicBezTo>
                <a:cubicBezTo>
                  <a:pt x="68" y="29"/>
                  <a:pt x="123" y="55"/>
                  <a:pt x="177" y="80"/>
                </a:cubicBezTo>
                <a:cubicBezTo>
                  <a:pt x="180" y="82"/>
                  <a:pt x="183" y="84"/>
                  <a:pt x="185" y="86"/>
                </a:cubicBezTo>
                <a:cubicBezTo>
                  <a:pt x="185" y="87"/>
                  <a:pt x="184" y="89"/>
                  <a:pt x="184" y="90"/>
                </a:cubicBezTo>
                <a:cubicBezTo>
                  <a:pt x="179" y="89"/>
                  <a:pt x="175" y="88"/>
                  <a:pt x="170" y="86"/>
                </a:cubicBezTo>
                <a:cubicBezTo>
                  <a:pt x="122" y="64"/>
                  <a:pt x="74" y="41"/>
                  <a:pt x="26" y="19"/>
                </a:cubicBezTo>
                <a:cubicBezTo>
                  <a:pt x="21" y="16"/>
                  <a:pt x="16" y="14"/>
                  <a:pt x="10" y="11"/>
                </a:cubicBezTo>
                <a:cubicBezTo>
                  <a:pt x="8" y="22"/>
                  <a:pt x="14" y="27"/>
                  <a:pt x="21" y="30"/>
                </a:cubicBezTo>
                <a:cubicBezTo>
                  <a:pt x="42" y="40"/>
                  <a:pt x="64" y="50"/>
                  <a:pt x="85" y="60"/>
                </a:cubicBezTo>
                <a:cubicBezTo>
                  <a:pt x="102" y="69"/>
                  <a:pt x="104" y="90"/>
                  <a:pt x="90" y="101"/>
                </a:cubicBezTo>
                <a:cubicBezTo>
                  <a:pt x="85" y="104"/>
                  <a:pt x="79" y="105"/>
                  <a:pt x="74" y="106"/>
                </a:cubicBezTo>
                <a:cubicBezTo>
                  <a:pt x="70" y="107"/>
                  <a:pt x="65" y="106"/>
                  <a:pt x="61" y="107"/>
                </a:cubicBezTo>
                <a:cubicBezTo>
                  <a:pt x="59" y="108"/>
                  <a:pt x="56" y="110"/>
                  <a:pt x="54" y="112"/>
                </a:cubicBezTo>
                <a:cubicBezTo>
                  <a:pt x="56" y="114"/>
                  <a:pt x="58" y="118"/>
                  <a:pt x="61" y="118"/>
                </a:cubicBezTo>
                <a:cubicBezTo>
                  <a:pt x="78" y="119"/>
                  <a:pt x="96" y="122"/>
                  <a:pt x="112" y="118"/>
                </a:cubicBezTo>
                <a:cubicBezTo>
                  <a:pt x="136" y="112"/>
                  <a:pt x="156" y="115"/>
                  <a:pt x="177" y="128"/>
                </a:cubicBezTo>
                <a:cubicBezTo>
                  <a:pt x="179" y="129"/>
                  <a:pt x="181" y="131"/>
                  <a:pt x="183" y="133"/>
                </a:cubicBezTo>
                <a:cubicBezTo>
                  <a:pt x="183" y="135"/>
                  <a:pt x="182" y="136"/>
                  <a:pt x="181" y="13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38" name="Freeform 28">
            <a:extLst>
              <a:ext uri="{FF2B5EF4-FFF2-40B4-BE49-F238E27FC236}">
                <a16:creationId xmlns:a16="http://schemas.microsoft.com/office/drawing/2014/main" id="{0CCDC674-B5E2-466D-AA88-E3AC933AE990}"/>
              </a:ext>
            </a:extLst>
          </p:cNvPr>
          <p:cNvSpPr>
            <a:spLocks noEditPoints="1"/>
          </p:cNvSpPr>
          <p:nvPr/>
        </p:nvSpPr>
        <p:spPr bwMode="auto">
          <a:xfrm>
            <a:off x="883023" y="1388019"/>
            <a:ext cx="456263" cy="347544"/>
          </a:xfrm>
          <a:custGeom>
            <a:avLst/>
            <a:gdLst>
              <a:gd name="T0" fmla="*/ 103 w 140"/>
              <a:gd name="T1" fmla="*/ 46 h 107"/>
              <a:gd name="T2" fmla="*/ 102 w 140"/>
              <a:gd name="T3" fmla="*/ 56 h 107"/>
              <a:gd name="T4" fmla="*/ 82 w 140"/>
              <a:gd name="T5" fmla="*/ 76 h 107"/>
              <a:gd name="T6" fmla="*/ 29 w 140"/>
              <a:gd name="T7" fmla="*/ 76 h 107"/>
              <a:gd name="T8" fmla="*/ 29 w 140"/>
              <a:gd name="T9" fmla="*/ 80 h 107"/>
              <a:gd name="T10" fmla="*/ 78 w 140"/>
              <a:gd name="T11" fmla="*/ 80 h 107"/>
              <a:gd name="T12" fmla="*/ 68 w 140"/>
              <a:gd name="T13" fmla="*/ 106 h 107"/>
              <a:gd name="T14" fmla="*/ 64 w 140"/>
              <a:gd name="T15" fmla="*/ 95 h 107"/>
              <a:gd name="T16" fmla="*/ 59 w 140"/>
              <a:gd name="T17" fmla="*/ 88 h 107"/>
              <a:gd name="T18" fmla="*/ 55 w 140"/>
              <a:gd name="T19" fmla="*/ 95 h 107"/>
              <a:gd name="T20" fmla="*/ 53 w 140"/>
              <a:gd name="T21" fmla="*/ 103 h 107"/>
              <a:gd name="T22" fmla="*/ 49 w 140"/>
              <a:gd name="T23" fmla="*/ 103 h 107"/>
              <a:gd name="T24" fmla="*/ 45 w 140"/>
              <a:gd name="T25" fmla="*/ 89 h 107"/>
              <a:gd name="T26" fmla="*/ 42 w 140"/>
              <a:gd name="T27" fmla="*/ 87 h 107"/>
              <a:gd name="T28" fmla="*/ 33 w 140"/>
              <a:gd name="T29" fmla="*/ 107 h 107"/>
              <a:gd name="T30" fmla="*/ 30 w 140"/>
              <a:gd name="T31" fmla="*/ 99 h 107"/>
              <a:gd name="T32" fmla="*/ 9 w 140"/>
              <a:gd name="T33" fmla="*/ 75 h 107"/>
              <a:gd name="T34" fmla="*/ 1 w 140"/>
              <a:gd name="T35" fmla="*/ 65 h 107"/>
              <a:gd name="T36" fmla="*/ 5 w 140"/>
              <a:gd name="T37" fmla="*/ 56 h 107"/>
              <a:gd name="T38" fmla="*/ 16 w 140"/>
              <a:gd name="T39" fmla="*/ 34 h 107"/>
              <a:gd name="T40" fmla="*/ 16 w 140"/>
              <a:gd name="T41" fmla="*/ 26 h 107"/>
              <a:gd name="T42" fmla="*/ 8 w 140"/>
              <a:gd name="T43" fmla="*/ 23 h 107"/>
              <a:gd name="T44" fmla="*/ 1 w 140"/>
              <a:gd name="T45" fmla="*/ 10 h 107"/>
              <a:gd name="T46" fmla="*/ 11 w 140"/>
              <a:gd name="T47" fmla="*/ 1 h 107"/>
              <a:gd name="T48" fmla="*/ 87 w 140"/>
              <a:gd name="T49" fmla="*/ 2 h 107"/>
              <a:gd name="T50" fmla="*/ 103 w 140"/>
              <a:gd name="T51" fmla="*/ 24 h 107"/>
              <a:gd name="T52" fmla="*/ 116 w 140"/>
              <a:gd name="T53" fmla="*/ 17 h 107"/>
              <a:gd name="T54" fmla="*/ 139 w 140"/>
              <a:gd name="T55" fmla="*/ 27 h 107"/>
              <a:gd name="T56" fmla="*/ 139 w 140"/>
              <a:gd name="T57" fmla="*/ 48 h 107"/>
              <a:gd name="T58" fmla="*/ 131 w 140"/>
              <a:gd name="T59" fmla="*/ 58 h 107"/>
              <a:gd name="T60" fmla="*/ 118 w 140"/>
              <a:gd name="T61" fmla="*/ 53 h 107"/>
              <a:gd name="T62" fmla="*/ 106 w 140"/>
              <a:gd name="T63" fmla="*/ 43 h 107"/>
              <a:gd name="T64" fmla="*/ 103 w 140"/>
              <a:gd name="T65" fmla="*/ 46 h 107"/>
              <a:gd name="T66" fmla="*/ 38 w 140"/>
              <a:gd name="T67" fmla="*/ 16 h 107"/>
              <a:gd name="T68" fmla="*/ 38 w 140"/>
              <a:gd name="T69" fmla="*/ 60 h 107"/>
              <a:gd name="T70" fmla="*/ 10 w 140"/>
              <a:gd name="T71" fmla="*/ 63 h 107"/>
              <a:gd name="T72" fmla="*/ 10 w 140"/>
              <a:gd name="T73" fmla="*/ 66 h 107"/>
              <a:gd name="T74" fmla="*/ 22 w 140"/>
              <a:gd name="T75" fmla="*/ 67 h 107"/>
              <a:gd name="T76" fmla="*/ 76 w 140"/>
              <a:gd name="T77" fmla="*/ 68 h 107"/>
              <a:gd name="T78" fmla="*/ 93 w 140"/>
              <a:gd name="T79" fmla="*/ 51 h 107"/>
              <a:gd name="T80" fmla="*/ 108 w 140"/>
              <a:gd name="T81" fmla="*/ 37 h 107"/>
              <a:gd name="T82" fmla="*/ 130 w 140"/>
              <a:gd name="T83" fmla="*/ 46 h 107"/>
              <a:gd name="T84" fmla="*/ 131 w 140"/>
              <a:gd name="T85" fmla="*/ 41 h 107"/>
              <a:gd name="T86" fmla="*/ 127 w 140"/>
              <a:gd name="T87" fmla="*/ 23 h 107"/>
              <a:gd name="T88" fmla="*/ 113 w 140"/>
              <a:gd name="T89" fmla="*/ 29 h 107"/>
              <a:gd name="T90" fmla="*/ 94 w 140"/>
              <a:gd name="T91" fmla="*/ 21 h 107"/>
              <a:gd name="T92" fmla="*/ 80 w 140"/>
              <a:gd name="T93" fmla="*/ 9 h 107"/>
              <a:gd name="T94" fmla="*/ 17 w 140"/>
              <a:gd name="T95" fmla="*/ 9 h 107"/>
              <a:gd name="T96" fmla="*/ 10 w 140"/>
              <a:gd name="T97" fmla="*/ 11 h 107"/>
              <a:gd name="T98" fmla="*/ 11 w 140"/>
              <a:gd name="T99" fmla="*/ 14 h 107"/>
              <a:gd name="T100" fmla="*/ 38 w 140"/>
              <a:gd name="T101" fmla="*/ 1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07">
                <a:moveTo>
                  <a:pt x="103" y="46"/>
                </a:moveTo>
                <a:cubicBezTo>
                  <a:pt x="102" y="50"/>
                  <a:pt x="102" y="53"/>
                  <a:pt x="102" y="56"/>
                </a:cubicBezTo>
                <a:cubicBezTo>
                  <a:pt x="101" y="69"/>
                  <a:pt x="95" y="76"/>
                  <a:pt x="82" y="76"/>
                </a:cubicBezTo>
                <a:cubicBezTo>
                  <a:pt x="64" y="76"/>
                  <a:pt x="47" y="76"/>
                  <a:pt x="29" y="76"/>
                </a:cubicBezTo>
                <a:cubicBezTo>
                  <a:pt x="29" y="77"/>
                  <a:pt x="29" y="79"/>
                  <a:pt x="29" y="80"/>
                </a:cubicBezTo>
                <a:cubicBezTo>
                  <a:pt x="45" y="80"/>
                  <a:pt x="62" y="80"/>
                  <a:pt x="78" y="80"/>
                </a:cubicBezTo>
                <a:cubicBezTo>
                  <a:pt x="75" y="89"/>
                  <a:pt x="72" y="96"/>
                  <a:pt x="68" y="106"/>
                </a:cubicBezTo>
                <a:cubicBezTo>
                  <a:pt x="66" y="101"/>
                  <a:pt x="65" y="98"/>
                  <a:pt x="64" y="95"/>
                </a:cubicBezTo>
                <a:cubicBezTo>
                  <a:pt x="63" y="93"/>
                  <a:pt x="61" y="91"/>
                  <a:pt x="59" y="88"/>
                </a:cubicBezTo>
                <a:cubicBezTo>
                  <a:pt x="58" y="90"/>
                  <a:pt x="56" y="93"/>
                  <a:pt x="55" y="95"/>
                </a:cubicBezTo>
                <a:cubicBezTo>
                  <a:pt x="54" y="97"/>
                  <a:pt x="54" y="100"/>
                  <a:pt x="53" y="103"/>
                </a:cubicBezTo>
                <a:cubicBezTo>
                  <a:pt x="52" y="103"/>
                  <a:pt x="50" y="103"/>
                  <a:pt x="49" y="103"/>
                </a:cubicBezTo>
                <a:cubicBezTo>
                  <a:pt x="48" y="98"/>
                  <a:pt x="46" y="94"/>
                  <a:pt x="45" y="89"/>
                </a:cubicBezTo>
                <a:cubicBezTo>
                  <a:pt x="44" y="89"/>
                  <a:pt x="43" y="88"/>
                  <a:pt x="42" y="87"/>
                </a:cubicBezTo>
                <a:cubicBezTo>
                  <a:pt x="40" y="93"/>
                  <a:pt x="38" y="98"/>
                  <a:pt x="33" y="107"/>
                </a:cubicBezTo>
                <a:cubicBezTo>
                  <a:pt x="32" y="103"/>
                  <a:pt x="31" y="101"/>
                  <a:pt x="30" y="99"/>
                </a:cubicBezTo>
                <a:cubicBezTo>
                  <a:pt x="29" y="86"/>
                  <a:pt x="18" y="82"/>
                  <a:pt x="9" y="75"/>
                </a:cubicBezTo>
                <a:cubicBezTo>
                  <a:pt x="5" y="73"/>
                  <a:pt x="2" y="69"/>
                  <a:pt x="1" y="65"/>
                </a:cubicBezTo>
                <a:cubicBezTo>
                  <a:pt x="0" y="63"/>
                  <a:pt x="3" y="57"/>
                  <a:pt x="5" y="56"/>
                </a:cubicBezTo>
                <a:cubicBezTo>
                  <a:pt x="19" y="54"/>
                  <a:pt x="16" y="43"/>
                  <a:pt x="16" y="34"/>
                </a:cubicBezTo>
                <a:cubicBezTo>
                  <a:pt x="16" y="31"/>
                  <a:pt x="16" y="29"/>
                  <a:pt x="16" y="26"/>
                </a:cubicBezTo>
                <a:cubicBezTo>
                  <a:pt x="13" y="25"/>
                  <a:pt x="10" y="24"/>
                  <a:pt x="8" y="23"/>
                </a:cubicBezTo>
                <a:cubicBezTo>
                  <a:pt x="5" y="19"/>
                  <a:pt x="1" y="14"/>
                  <a:pt x="1" y="10"/>
                </a:cubicBezTo>
                <a:cubicBezTo>
                  <a:pt x="2" y="7"/>
                  <a:pt x="7" y="2"/>
                  <a:pt x="11" y="1"/>
                </a:cubicBezTo>
                <a:cubicBezTo>
                  <a:pt x="36" y="1"/>
                  <a:pt x="62" y="0"/>
                  <a:pt x="87" y="2"/>
                </a:cubicBezTo>
                <a:cubicBezTo>
                  <a:pt x="98" y="2"/>
                  <a:pt x="102" y="12"/>
                  <a:pt x="103" y="24"/>
                </a:cubicBezTo>
                <a:cubicBezTo>
                  <a:pt x="108" y="21"/>
                  <a:pt x="112" y="19"/>
                  <a:pt x="116" y="17"/>
                </a:cubicBezTo>
                <a:cubicBezTo>
                  <a:pt x="127" y="10"/>
                  <a:pt x="138" y="15"/>
                  <a:pt x="139" y="27"/>
                </a:cubicBezTo>
                <a:cubicBezTo>
                  <a:pt x="140" y="34"/>
                  <a:pt x="140" y="42"/>
                  <a:pt x="139" y="48"/>
                </a:cubicBezTo>
                <a:cubicBezTo>
                  <a:pt x="138" y="52"/>
                  <a:pt x="134" y="57"/>
                  <a:pt x="131" y="58"/>
                </a:cubicBezTo>
                <a:cubicBezTo>
                  <a:pt x="127" y="58"/>
                  <a:pt x="122" y="55"/>
                  <a:pt x="118" y="53"/>
                </a:cubicBezTo>
                <a:cubicBezTo>
                  <a:pt x="114" y="50"/>
                  <a:pt x="110" y="46"/>
                  <a:pt x="106" y="43"/>
                </a:cubicBezTo>
                <a:cubicBezTo>
                  <a:pt x="105" y="44"/>
                  <a:pt x="104" y="45"/>
                  <a:pt x="103" y="46"/>
                </a:cubicBezTo>
                <a:close/>
                <a:moveTo>
                  <a:pt x="38" y="16"/>
                </a:moveTo>
                <a:cubicBezTo>
                  <a:pt x="20" y="37"/>
                  <a:pt x="20" y="45"/>
                  <a:pt x="38" y="60"/>
                </a:cubicBezTo>
                <a:cubicBezTo>
                  <a:pt x="28" y="61"/>
                  <a:pt x="19" y="62"/>
                  <a:pt x="10" y="63"/>
                </a:cubicBezTo>
                <a:cubicBezTo>
                  <a:pt x="10" y="64"/>
                  <a:pt x="10" y="65"/>
                  <a:pt x="10" y="66"/>
                </a:cubicBezTo>
                <a:cubicBezTo>
                  <a:pt x="14" y="67"/>
                  <a:pt x="18" y="67"/>
                  <a:pt x="22" y="67"/>
                </a:cubicBezTo>
                <a:cubicBezTo>
                  <a:pt x="40" y="68"/>
                  <a:pt x="58" y="68"/>
                  <a:pt x="76" y="68"/>
                </a:cubicBezTo>
                <a:cubicBezTo>
                  <a:pt x="92" y="67"/>
                  <a:pt x="93" y="67"/>
                  <a:pt x="93" y="51"/>
                </a:cubicBezTo>
                <a:cubicBezTo>
                  <a:pt x="93" y="41"/>
                  <a:pt x="98" y="35"/>
                  <a:pt x="108" y="37"/>
                </a:cubicBezTo>
                <a:cubicBezTo>
                  <a:pt x="115" y="38"/>
                  <a:pt x="122" y="43"/>
                  <a:pt x="130" y="46"/>
                </a:cubicBezTo>
                <a:cubicBezTo>
                  <a:pt x="130" y="47"/>
                  <a:pt x="131" y="44"/>
                  <a:pt x="131" y="41"/>
                </a:cubicBezTo>
                <a:cubicBezTo>
                  <a:pt x="130" y="35"/>
                  <a:pt x="129" y="29"/>
                  <a:pt x="127" y="23"/>
                </a:cubicBezTo>
                <a:cubicBezTo>
                  <a:pt x="123" y="25"/>
                  <a:pt x="117" y="27"/>
                  <a:pt x="113" y="29"/>
                </a:cubicBezTo>
                <a:cubicBezTo>
                  <a:pt x="103" y="35"/>
                  <a:pt x="95" y="32"/>
                  <a:pt x="94" y="21"/>
                </a:cubicBezTo>
                <a:cubicBezTo>
                  <a:pt x="92" y="12"/>
                  <a:pt x="88" y="9"/>
                  <a:pt x="80" y="9"/>
                </a:cubicBezTo>
                <a:cubicBezTo>
                  <a:pt x="59" y="10"/>
                  <a:pt x="38" y="9"/>
                  <a:pt x="17" y="9"/>
                </a:cubicBezTo>
                <a:cubicBezTo>
                  <a:pt x="15" y="9"/>
                  <a:pt x="13" y="11"/>
                  <a:pt x="10" y="11"/>
                </a:cubicBezTo>
                <a:cubicBezTo>
                  <a:pt x="10" y="12"/>
                  <a:pt x="10" y="13"/>
                  <a:pt x="11" y="14"/>
                </a:cubicBezTo>
                <a:cubicBezTo>
                  <a:pt x="19" y="15"/>
                  <a:pt x="27" y="15"/>
                  <a:pt x="38" y="1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39" name="Freeform 29">
            <a:extLst>
              <a:ext uri="{FF2B5EF4-FFF2-40B4-BE49-F238E27FC236}">
                <a16:creationId xmlns:a16="http://schemas.microsoft.com/office/drawing/2014/main" id="{C209AFD3-68BE-4407-941C-7F44299225CD}"/>
              </a:ext>
            </a:extLst>
          </p:cNvPr>
          <p:cNvSpPr>
            <a:spLocks noEditPoints="1"/>
          </p:cNvSpPr>
          <p:nvPr/>
        </p:nvSpPr>
        <p:spPr bwMode="auto">
          <a:xfrm>
            <a:off x="859852" y="1008394"/>
            <a:ext cx="486561" cy="372496"/>
          </a:xfrm>
          <a:custGeom>
            <a:avLst/>
            <a:gdLst>
              <a:gd name="T0" fmla="*/ 112 w 149"/>
              <a:gd name="T1" fmla="*/ 39 h 114"/>
              <a:gd name="T2" fmla="*/ 127 w 149"/>
              <a:gd name="T3" fmla="*/ 33 h 114"/>
              <a:gd name="T4" fmla="*/ 148 w 149"/>
              <a:gd name="T5" fmla="*/ 48 h 114"/>
              <a:gd name="T6" fmla="*/ 145 w 149"/>
              <a:gd name="T7" fmla="*/ 66 h 114"/>
              <a:gd name="T8" fmla="*/ 135 w 149"/>
              <a:gd name="T9" fmla="*/ 76 h 114"/>
              <a:gd name="T10" fmla="*/ 123 w 149"/>
              <a:gd name="T11" fmla="*/ 68 h 114"/>
              <a:gd name="T12" fmla="*/ 112 w 149"/>
              <a:gd name="T13" fmla="*/ 57 h 114"/>
              <a:gd name="T14" fmla="*/ 109 w 149"/>
              <a:gd name="T15" fmla="*/ 62 h 114"/>
              <a:gd name="T16" fmla="*/ 71 w 149"/>
              <a:gd name="T17" fmla="*/ 84 h 114"/>
              <a:gd name="T18" fmla="*/ 36 w 149"/>
              <a:gd name="T19" fmla="*/ 78 h 114"/>
              <a:gd name="T20" fmla="*/ 31 w 149"/>
              <a:gd name="T21" fmla="*/ 80 h 114"/>
              <a:gd name="T22" fmla="*/ 69 w 149"/>
              <a:gd name="T23" fmla="*/ 88 h 114"/>
              <a:gd name="T24" fmla="*/ 82 w 149"/>
              <a:gd name="T25" fmla="*/ 93 h 114"/>
              <a:gd name="T26" fmla="*/ 77 w 149"/>
              <a:gd name="T27" fmla="*/ 114 h 114"/>
              <a:gd name="T28" fmla="*/ 72 w 149"/>
              <a:gd name="T29" fmla="*/ 108 h 114"/>
              <a:gd name="T30" fmla="*/ 68 w 149"/>
              <a:gd name="T31" fmla="*/ 96 h 114"/>
              <a:gd name="T32" fmla="*/ 62 w 149"/>
              <a:gd name="T33" fmla="*/ 107 h 114"/>
              <a:gd name="T34" fmla="*/ 60 w 149"/>
              <a:gd name="T35" fmla="*/ 111 h 114"/>
              <a:gd name="T36" fmla="*/ 56 w 149"/>
              <a:gd name="T37" fmla="*/ 111 h 114"/>
              <a:gd name="T38" fmla="*/ 54 w 149"/>
              <a:gd name="T39" fmla="*/ 95 h 114"/>
              <a:gd name="T40" fmla="*/ 52 w 149"/>
              <a:gd name="T41" fmla="*/ 93 h 114"/>
              <a:gd name="T42" fmla="*/ 47 w 149"/>
              <a:gd name="T43" fmla="*/ 101 h 114"/>
              <a:gd name="T44" fmla="*/ 43 w 149"/>
              <a:gd name="T45" fmla="*/ 111 h 114"/>
              <a:gd name="T46" fmla="*/ 39 w 149"/>
              <a:gd name="T47" fmla="*/ 111 h 114"/>
              <a:gd name="T48" fmla="*/ 38 w 149"/>
              <a:gd name="T49" fmla="*/ 95 h 114"/>
              <a:gd name="T50" fmla="*/ 8 w 149"/>
              <a:gd name="T51" fmla="*/ 70 h 114"/>
              <a:gd name="T52" fmla="*/ 23 w 149"/>
              <a:gd name="T53" fmla="*/ 51 h 114"/>
              <a:gd name="T54" fmla="*/ 27 w 149"/>
              <a:gd name="T55" fmla="*/ 25 h 114"/>
              <a:gd name="T56" fmla="*/ 20 w 149"/>
              <a:gd name="T57" fmla="*/ 21 h 114"/>
              <a:gd name="T58" fmla="*/ 14 w 149"/>
              <a:gd name="T59" fmla="*/ 9 h 114"/>
              <a:gd name="T60" fmla="*/ 26 w 149"/>
              <a:gd name="T61" fmla="*/ 1 h 114"/>
              <a:gd name="T62" fmla="*/ 101 w 149"/>
              <a:gd name="T63" fmla="*/ 14 h 114"/>
              <a:gd name="T64" fmla="*/ 112 w 149"/>
              <a:gd name="T65" fmla="*/ 39 h 114"/>
              <a:gd name="T66" fmla="*/ 15 w 149"/>
              <a:gd name="T67" fmla="*/ 61 h 114"/>
              <a:gd name="T68" fmla="*/ 14 w 149"/>
              <a:gd name="T69" fmla="*/ 65 h 114"/>
              <a:gd name="T70" fmla="*/ 27 w 149"/>
              <a:gd name="T71" fmla="*/ 68 h 114"/>
              <a:gd name="T72" fmla="*/ 81 w 149"/>
              <a:gd name="T73" fmla="*/ 77 h 114"/>
              <a:gd name="T74" fmla="*/ 99 w 149"/>
              <a:gd name="T75" fmla="*/ 66 h 114"/>
              <a:gd name="T76" fmla="*/ 125 w 149"/>
              <a:gd name="T77" fmla="*/ 55 h 114"/>
              <a:gd name="T78" fmla="*/ 134 w 149"/>
              <a:gd name="T79" fmla="*/ 67 h 114"/>
              <a:gd name="T80" fmla="*/ 136 w 149"/>
              <a:gd name="T81" fmla="*/ 68 h 114"/>
              <a:gd name="T82" fmla="*/ 139 w 149"/>
              <a:gd name="T83" fmla="*/ 43 h 114"/>
              <a:gd name="T84" fmla="*/ 120 w 149"/>
              <a:gd name="T85" fmla="*/ 46 h 114"/>
              <a:gd name="T86" fmla="*/ 104 w 149"/>
              <a:gd name="T87" fmla="*/ 34 h 114"/>
              <a:gd name="T88" fmla="*/ 93 w 149"/>
              <a:gd name="T89" fmla="*/ 20 h 114"/>
              <a:gd name="T90" fmla="*/ 30 w 149"/>
              <a:gd name="T91" fmla="*/ 9 h 114"/>
              <a:gd name="T92" fmla="*/ 24 w 149"/>
              <a:gd name="T93" fmla="*/ 10 h 114"/>
              <a:gd name="T94" fmla="*/ 42 w 149"/>
              <a:gd name="T95" fmla="*/ 17 h 114"/>
              <a:gd name="T96" fmla="*/ 48 w 149"/>
              <a:gd name="T97" fmla="*/ 22 h 114"/>
              <a:gd name="T98" fmla="*/ 41 w 149"/>
              <a:gd name="T99" fmla="*/ 26 h 114"/>
              <a:gd name="T100" fmla="*/ 35 w 149"/>
              <a:gd name="T101" fmla="*/ 27 h 114"/>
              <a:gd name="T102" fmla="*/ 43 w 149"/>
              <a:gd name="T103" fmla="*/ 60 h 114"/>
              <a:gd name="T104" fmla="*/ 41 w 149"/>
              <a:gd name="T105" fmla="*/ 63 h 114"/>
              <a:gd name="T106" fmla="*/ 15 w 149"/>
              <a:gd name="T107" fmla="*/ 6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114">
                <a:moveTo>
                  <a:pt x="112" y="39"/>
                </a:moveTo>
                <a:cubicBezTo>
                  <a:pt x="119" y="37"/>
                  <a:pt x="123" y="35"/>
                  <a:pt x="127" y="33"/>
                </a:cubicBezTo>
                <a:cubicBezTo>
                  <a:pt x="139" y="28"/>
                  <a:pt x="149" y="36"/>
                  <a:pt x="148" y="48"/>
                </a:cubicBezTo>
                <a:cubicBezTo>
                  <a:pt x="148" y="54"/>
                  <a:pt x="147" y="61"/>
                  <a:pt x="145" y="66"/>
                </a:cubicBezTo>
                <a:cubicBezTo>
                  <a:pt x="143" y="71"/>
                  <a:pt x="138" y="76"/>
                  <a:pt x="135" y="76"/>
                </a:cubicBezTo>
                <a:cubicBezTo>
                  <a:pt x="131" y="77"/>
                  <a:pt x="126" y="71"/>
                  <a:pt x="123" y="68"/>
                </a:cubicBezTo>
                <a:cubicBezTo>
                  <a:pt x="119" y="65"/>
                  <a:pt x="116" y="61"/>
                  <a:pt x="112" y="57"/>
                </a:cubicBezTo>
                <a:cubicBezTo>
                  <a:pt x="110" y="61"/>
                  <a:pt x="109" y="61"/>
                  <a:pt x="109" y="62"/>
                </a:cubicBezTo>
                <a:cubicBezTo>
                  <a:pt x="101" y="88"/>
                  <a:pt x="99" y="89"/>
                  <a:pt x="71" y="84"/>
                </a:cubicBezTo>
                <a:cubicBezTo>
                  <a:pt x="60" y="82"/>
                  <a:pt x="48" y="80"/>
                  <a:pt x="36" y="78"/>
                </a:cubicBezTo>
                <a:cubicBezTo>
                  <a:pt x="35" y="78"/>
                  <a:pt x="33" y="78"/>
                  <a:pt x="31" y="80"/>
                </a:cubicBezTo>
                <a:cubicBezTo>
                  <a:pt x="44" y="83"/>
                  <a:pt x="56" y="85"/>
                  <a:pt x="69" y="88"/>
                </a:cubicBezTo>
                <a:cubicBezTo>
                  <a:pt x="74" y="89"/>
                  <a:pt x="81" y="91"/>
                  <a:pt x="82" y="93"/>
                </a:cubicBezTo>
                <a:cubicBezTo>
                  <a:pt x="82" y="99"/>
                  <a:pt x="79" y="105"/>
                  <a:pt x="77" y="114"/>
                </a:cubicBezTo>
                <a:cubicBezTo>
                  <a:pt x="74" y="110"/>
                  <a:pt x="72" y="109"/>
                  <a:pt x="72" y="108"/>
                </a:cubicBezTo>
                <a:cubicBezTo>
                  <a:pt x="70" y="104"/>
                  <a:pt x="69" y="100"/>
                  <a:pt x="68" y="96"/>
                </a:cubicBezTo>
                <a:cubicBezTo>
                  <a:pt x="66" y="100"/>
                  <a:pt x="64" y="104"/>
                  <a:pt x="62" y="107"/>
                </a:cubicBezTo>
                <a:cubicBezTo>
                  <a:pt x="61" y="108"/>
                  <a:pt x="61" y="110"/>
                  <a:pt x="60" y="111"/>
                </a:cubicBezTo>
                <a:cubicBezTo>
                  <a:pt x="58" y="111"/>
                  <a:pt x="57" y="111"/>
                  <a:pt x="56" y="111"/>
                </a:cubicBezTo>
                <a:cubicBezTo>
                  <a:pt x="55" y="106"/>
                  <a:pt x="55" y="100"/>
                  <a:pt x="54" y="95"/>
                </a:cubicBezTo>
                <a:cubicBezTo>
                  <a:pt x="53" y="94"/>
                  <a:pt x="53" y="94"/>
                  <a:pt x="52" y="93"/>
                </a:cubicBezTo>
                <a:cubicBezTo>
                  <a:pt x="50" y="96"/>
                  <a:pt x="48" y="98"/>
                  <a:pt x="47" y="101"/>
                </a:cubicBezTo>
                <a:cubicBezTo>
                  <a:pt x="45" y="105"/>
                  <a:pt x="44" y="108"/>
                  <a:pt x="43" y="111"/>
                </a:cubicBezTo>
                <a:cubicBezTo>
                  <a:pt x="42" y="111"/>
                  <a:pt x="40" y="111"/>
                  <a:pt x="39" y="111"/>
                </a:cubicBezTo>
                <a:cubicBezTo>
                  <a:pt x="39" y="105"/>
                  <a:pt x="38" y="99"/>
                  <a:pt x="38" y="95"/>
                </a:cubicBezTo>
                <a:cubicBezTo>
                  <a:pt x="27" y="86"/>
                  <a:pt x="17" y="79"/>
                  <a:pt x="8" y="70"/>
                </a:cubicBezTo>
                <a:cubicBezTo>
                  <a:pt x="0" y="62"/>
                  <a:pt x="6" y="54"/>
                  <a:pt x="23" y="51"/>
                </a:cubicBezTo>
                <a:cubicBezTo>
                  <a:pt x="24" y="42"/>
                  <a:pt x="26" y="34"/>
                  <a:pt x="27" y="25"/>
                </a:cubicBezTo>
                <a:cubicBezTo>
                  <a:pt x="24" y="23"/>
                  <a:pt x="21" y="23"/>
                  <a:pt x="20" y="21"/>
                </a:cubicBezTo>
                <a:cubicBezTo>
                  <a:pt x="17" y="17"/>
                  <a:pt x="13" y="12"/>
                  <a:pt x="14" y="9"/>
                </a:cubicBezTo>
                <a:cubicBezTo>
                  <a:pt x="16" y="5"/>
                  <a:pt x="22" y="0"/>
                  <a:pt x="26" y="1"/>
                </a:cubicBezTo>
                <a:cubicBezTo>
                  <a:pt x="51" y="4"/>
                  <a:pt x="76" y="8"/>
                  <a:pt x="101" y="14"/>
                </a:cubicBezTo>
                <a:cubicBezTo>
                  <a:pt x="112" y="16"/>
                  <a:pt x="114" y="26"/>
                  <a:pt x="112" y="39"/>
                </a:cubicBezTo>
                <a:close/>
                <a:moveTo>
                  <a:pt x="15" y="61"/>
                </a:moveTo>
                <a:cubicBezTo>
                  <a:pt x="15" y="63"/>
                  <a:pt x="15" y="64"/>
                  <a:pt x="14" y="65"/>
                </a:cubicBezTo>
                <a:cubicBezTo>
                  <a:pt x="19" y="66"/>
                  <a:pt x="23" y="67"/>
                  <a:pt x="27" y="68"/>
                </a:cubicBezTo>
                <a:cubicBezTo>
                  <a:pt x="45" y="71"/>
                  <a:pt x="63" y="74"/>
                  <a:pt x="81" y="77"/>
                </a:cubicBezTo>
                <a:cubicBezTo>
                  <a:pt x="92" y="79"/>
                  <a:pt x="97" y="76"/>
                  <a:pt x="99" y="66"/>
                </a:cubicBezTo>
                <a:cubicBezTo>
                  <a:pt x="102" y="50"/>
                  <a:pt x="113" y="46"/>
                  <a:pt x="125" y="55"/>
                </a:cubicBezTo>
                <a:cubicBezTo>
                  <a:pt x="129" y="58"/>
                  <a:pt x="131" y="63"/>
                  <a:pt x="134" y="67"/>
                </a:cubicBezTo>
                <a:cubicBezTo>
                  <a:pt x="135" y="67"/>
                  <a:pt x="136" y="68"/>
                  <a:pt x="136" y="68"/>
                </a:cubicBezTo>
                <a:cubicBezTo>
                  <a:pt x="137" y="59"/>
                  <a:pt x="138" y="51"/>
                  <a:pt x="139" y="43"/>
                </a:cubicBezTo>
                <a:cubicBezTo>
                  <a:pt x="132" y="44"/>
                  <a:pt x="126" y="45"/>
                  <a:pt x="120" y="46"/>
                </a:cubicBezTo>
                <a:cubicBezTo>
                  <a:pt x="110" y="48"/>
                  <a:pt x="104" y="44"/>
                  <a:pt x="104" y="34"/>
                </a:cubicBezTo>
                <a:cubicBezTo>
                  <a:pt x="105" y="25"/>
                  <a:pt x="101" y="22"/>
                  <a:pt x="93" y="20"/>
                </a:cubicBezTo>
                <a:cubicBezTo>
                  <a:pt x="72" y="17"/>
                  <a:pt x="51" y="13"/>
                  <a:pt x="30" y="9"/>
                </a:cubicBezTo>
                <a:cubicBezTo>
                  <a:pt x="28" y="9"/>
                  <a:pt x="26" y="10"/>
                  <a:pt x="24" y="10"/>
                </a:cubicBezTo>
                <a:cubicBezTo>
                  <a:pt x="30" y="15"/>
                  <a:pt x="36" y="15"/>
                  <a:pt x="42" y="17"/>
                </a:cubicBezTo>
                <a:cubicBezTo>
                  <a:pt x="44" y="18"/>
                  <a:pt x="46" y="20"/>
                  <a:pt x="48" y="22"/>
                </a:cubicBezTo>
                <a:cubicBezTo>
                  <a:pt x="46" y="23"/>
                  <a:pt x="43" y="25"/>
                  <a:pt x="41" y="26"/>
                </a:cubicBezTo>
                <a:cubicBezTo>
                  <a:pt x="39" y="26"/>
                  <a:pt x="37" y="27"/>
                  <a:pt x="35" y="27"/>
                </a:cubicBezTo>
                <a:cubicBezTo>
                  <a:pt x="35" y="39"/>
                  <a:pt x="24" y="52"/>
                  <a:pt x="43" y="60"/>
                </a:cubicBezTo>
                <a:cubicBezTo>
                  <a:pt x="43" y="61"/>
                  <a:pt x="42" y="62"/>
                  <a:pt x="41" y="63"/>
                </a:cubicBezTo>
                <a:cubicBezTo>
                  <a:pt x="33" y="62"/>
                  <a:pt x="24" y="62"/>
                  <a:pt x="15" y="6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0" name="Freeform 30">
            <a:extLst>
              <a:ext uri="{FF2B5EF4-FFF2-40B4-BE49-F238E27FC236}">
                <a16:creationId xmlns:a16="http://schemas.microsoft.com/office/drawing/2014/main" id="{DEFF9954-5172-4EB6-BA26-FDC1A3EC98AB}"/>
              </a:ext>
            </a:extLst>
          </p:cNvPr>
          <p:cNvSpPr>
            <a:spLocks noEditPoints="1"/>
          </p:cNvSpPr>
          <p:nvPr/>
        </p:nvSpPr>
        <p:spPr bwMode="auto">
          <a:xfrm>
            <a:off x="5730814" y="2468079"/>
            <a:ext cx="593497" cy="593499"/>
          </a:xfrm>
          <a:custGeom>
            <a:avLst/>
            <a:gdLst>
              <a:gd name="T0" fmla="*/ 182 w 182"/>
              <a:gd name="T1" fmla="*/ 91 h 182"/>
              <a:gd name="T2" fmla="*/ 91 w 182"/>
              <a:gd name="T3" fmla="*/ 182 h 182"/>
              <a:gd name="T4" fmla="*/ 0 w 182"/>
              <a:gd name="T5" fmla="*/ 90 h 182"/>
              <a:gd name="T6" fmla="*/ 90 w 182"/>
              <a:gd name="T7" fmla="*/ 0 h 182"/>
              <a:gd name="T8" fmla="*/ 182 w 182"/>
              <a:gd name="T9" fmla="*/ 91 h 182"/>
              <a:gd name="T10" fmla="*/ 92 w 182"/>
              <a:gd name="T11" fmla="*/ 8 h 182"/>
              <a:gd name="T12" fmla="*/ 9 w 182"/>
              <a:gd name="T13" fmla="*/ 89 h 182"/>
              <a:gd name="T14" fmla="*/ 90 w 182"/>
              <a:gd name="T15" fmla="*/ 173 h 182"/>
              <a:gd name="T16" fmla="*/ 174 w 182"/>
              <a:gd name="T17" fmla="*/ 91 h 182"/>
              <a:gd name="T18" fmla="*/ 92 w 182"/>
              <a:gd name="T19" fmla="*/ 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2">
                <a:moveTo>
                  <a:pt x="182" y="91"/>
                </a:moveTo>
                <a:cubicBezTo>
                  <a:pt x="182" y="141"/>
                  <a:pt x="142" y="182"/>
                  <a:pt x="91" y="182"/>
                </a:cubicBezTo>
                <a:cubicBezTo>
                  <a:pt x="41" y="182"/>
                  <a:pt x="0" y="141"/>
                  <a:pt x="0" y="90"/>
                </a:cubicBezTo>
                <a:cubicBezTo>
                  <a:pt x="0" y="40"/>
                  <a:pt x="41" y="0"/>
                  <a:pt x="90" y="0"/>
                </a:cubicBezTo>
                <a:cubicBezTo>
                  <a:pt x="142" y="0"/>
                  <a:pt x="182" y="40"/>
                  <a:pt x="182" y="91"/>
                </a:cubicBezTo>
                <a:close/>
                <a:moveTo>
                  <a:pt x="92" y="8"/>
                </a:moveTo>
                <a:cubicBezTo>
                  <a:pt x="47" y="8"/>
                  <a:pt x="10" y="44"/>
                  <a:pt x="9" y="89"/>
                </a:cubicBezTo>
                <a:cubicBezTo>
                  <a:pt x="8" y="135"/>
                  <a:pt x="44" y="173"/>
                  <a:pt x="90" y="173"/>
                </a:cubicBezTo>
                <a:cubicBezTo>
                  <a:pt x="136" y="174"/>
                  <a:pt x="174" y="137"/>
                  <a:pt x="174" y="91"/>
                </a:cubicBezTo>
                <a:cubicBezTo>
                  <a:pt x="174" y="46"/>
                  <a:pt x="138" y="9"/>
                  <a:pt x="92" y="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1" name="Freeform 31">
            <a:extLst>
              <a:ext uri="{FF2B5EF4-FFF2-40B4-BE49-F238E27FC236}">
                <a16:creationId xmlns:a16="http://schemas.microsoft.com/office/drawing/2014/main" id="{8EBAF733-BFA6-4548-B66A-26A4C6F2E1EE}"/>
              </a:ext>
            </a:extLst>
          </p:cNvPr>
          <p:cNvSpPr>
            <a:spLocks noEditPoints="1"/>
          </p:cNvSpPr>
          <p:nvPr/>
        </p:nvSpPr>
        <p:spPr bwMode="auto">
          <a:xfrm>
            <a:off x="874111" y="1742692"/>
            <a:ext cx="465174" cy="286947"/>
          </a:xfrm>
          <a:custGeom>
            <a:avLst/>
            <a:gdLst>
              <a:gd name="T0" fmla="*/ 19 w 143"/>
              <a:gd name="T1" fmla="*/ 24 h 88"/>
              <a:gd name="T2" fmla="*/ 12 w 143"/>
              <a:gd name="T3" fmla="*/ 22 h 88"/>
              <a:gd name="T4" fmla="*/ 4 w 143"/>
              <a:gd name="T5" fmla="*/ 10 h 88"/>
              <a:gd name="T6" fmla="*/ 13 w 143"/>
              <a:gd name="T7" fmla="*/ 1 h 88"/>
              <a:gd name="T8" fmla="*/ 91 w 143"/>
              <a:gd name="T9" fmla="*/ 2 h 88"/>
              <a:gd name="T10" fmla="*/ 111 w 143"/>
              <a:gd name="T11" fmla="*/ 21 h 88"/>
              <a:gd name="T12" fmla="*/ 119 w 143"/>
              <a:gd name="T13" fmla="*/ 16 h 88"/>
              <a:gd name="T14" fmla="*/ 142 w 143"/>
              <a:gd name="T15" fmla="*/ 28 h 88"/>
              <a:gd name="T16" fmla="*/ 142 w 143"/>
              <a:gd name="T17" fmla="*/ 46 h 88"/>
              <a:gd name="T18" fmla="*/ 134 w 143"/>
              <a:gd name="T19" fmla="*/ 57 h 88"/>
              <a:gd name="T20" fmla="*/ 121 w 143"/>
              <a:gd name="T21" fmla="*/ 51 h 88"/>
              <a:gd name="T22" fmla="*/ 109 w 143"/>
              <a:gd name="T23" fmla="*/ 43 h 88"/>
              <a:gd name="T24" fmla="*/ 106 w 143"/>
              <a:gd name="T25" fmla="*/ 47 h 88"/>
              <a:gd name="T26" fmla="*/ 75 w 143"/>
              <a:gd name="T27" fmla="*/ 76 h 88"/>
              <a:gd name="T28" fmla="*/ 32 w 143"/>
              <a:gd name="T29" fmla="*/ 77 h 88"/>
              <a:gd name="T30" fmla="*/ 84 w 143"/>
              <a:gd name="T31" fmla="*/ 83 h 88"/>
              <a:gd name="T32" fmla="*/ 74 w 143"/>
              <a:gd name="T33" fmla="*/ 88 h 88"/>
              <a:gd name="T34" fmla="*/ 31 w 143"/>
              <a:gd name="T35" fmla="*/ 87 h 88"/>
              <a:gd name="T36" fmla="*/ 22 w 143"/>
              <a:gd name="T37" fmla="*/ 83 h 88"/>
              <a:gd name="T38" fmla="*/ 11 w 143"/>
              <a:gd name="T39" fmla="*/ 75 h 88"/>
              <a:gd name="T40" fmla="*/ 8 w 143"/>
              <a:gd name="T41" fmla="*/ 56 h 88"/>
              <a:gd name="T42" fmla="*/ 19 w 143"/>
              <a:gd name="T43" fmla="*/ 32 h 88"/>
              <a:gd name="T44" fmla="*/ 19 w 143"/>
              <a:gd name="T45" fmla="*/ 24 h 88"/>
              <a:gd name="T46" fmla="*/ 133 w 143"/>
              <a:gd name="T47" fmla="*/ 46 h 88"/>
              <a:gd name="T48" fmla="*/ 134 w 143"/>
              <a:gd name="T49" fmla="*/ 44 h 88"/>
              <a:gd name="T50" fmla="*/ 131 w 143"/>
              <a:gd name="T51" fmla="*/ 23 h 88"/>
              <a:gd name="T52" fmla="*/ 114 w 143"/>
              <a:gd name="T53" fmla="*/ 30 h 88"/>
              <a:gd name="T54" fmla="*/ 97 w 143"/>
              <a:gd name="T55" fmla="*/ 20 h 88"/>
              <a:gd name="T56" fmla="*/ 82 w 143"/>
              <a:gd name="T57" fmla="*/ 9 h 88"/>
              <a:gd name="T58" fmla="*/ 22 w 143"/>
              <a:gd name="T59" fmla="*/ 9 h 88"/>
              <a:gd name="T60" fmla="*/ 13 w 143"/>
              <a:gd name="T61" fmla="*/ 10 h 88"/>
              <a:gd name="T62" fmla="*/ 13 w 143"/>
              <a:gd name="T63" fmla="*/ 13 h 88"/>
              <a:gd name="T64" fmla="*/ 39 w 143"/>
              <a:gd name="T65" fmla="*/ 16 h 88"/>
              <a:gd name="T66" fmla="*/ 39 w 143"/>
              <a:gd name="T67" fmla="*/ 20 h 88"/>
              <a:gd name="T68" fmla="*/ 28 w 143"/>
              <a:gd name="T69" fmla="*/ 25 h 88"/>
              <a:gd name="T70" fmla="*/ 39 w 143"/>
              <a:gd name="T71" fmla="*/ 60 h 88"/>
              <a:gd name="T72" fmla="*/ 13 w 143"/>
              <a:gd name="T73" fmla="*/ 63 h 88"/>
              <a:gd name="T74" fmla="*/ 14 w 143"/>
              <a:gd name="T75" fmla="*/ 66 h 88"/>
              <a:gd name="T76" fmla="*/ 23 w 143"/>
              <a:gd name="T77" fmla="*/ 67 h 88"/>
              <a:gd name="T78" fmla="*/ 79 w 143"/>
              <a:gd name="T79" fmla="*/ 67 h 88"/>
              <a:gd name="T80" fmla="*/ 96 w 143"/>
              <a:gd name="T81" fmla="*/ 50 h 88"/>
              <a:gd name="T82" fmla="*/ 111 w 143"/>
              <a:gd name="T83" fmla="*/ 37 h 88"/>
              <a:gd name="T84" fmla="*/ 133 w 143"/>
              <a:gd name="T85" fmla="*/ 4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88">
                <a:moveTo>
                  <a:pt x="19" y="24"/>
                </a:moveTo>
                <a:cubicBezTo>
                  <a:pt x="16" y="24"/>
                  <a:pt x="13" y="24"/>
                  <a:pt x="12" y="22"/>
                </a:cubicBezTo>
                <a:cubicBezTo>
                  <a:pt x="8" y="19"/>
                  <a:pt x="4" y="14"/>
                  <a:pt x="4" y="10"/>
                </a:cubicBezTo>
                <a:cubicBezTo>
                  <a:pt x="4" y="7"/>
                  <a:pt x="10" y="1"/>
                  <a:pt x="13" y="1"/>
                </a:cubicBezTo>
                <a:cubicBezTo>
                  <a:pt x="39" y="1"/>
                  <a:pt x="65" y="0"/>
                  <a:pt x="91" y="2"/>
                </a:cubicBezTo>
                <a:cubicBezTo>
                  <a:pt x="98" y="3"/>
                  <a:pt x="103" y="14"/>
                  <a:pt x="111" y="21"/>
                </a:cubicBezTo>
                <a:cubicBezTo>
                  <a:pt x="111" y="21"/>
                  <a:pt x="115" y="18"/>
                  <a:pt x="119" y="16"/>
                </a:cubicBezTo>
                <a:cubicBezTo>
                  <a:pt x="130" y="9"/>
                  <a:pt x="141" y="15"/>
                  <a:pt x="142" y="28"/>
                </a:cubicBezTo>
                <a:cubicBezTo>
                  <a:pt x="143" y="34"/>
                  <a:pt x="143" y="40"/>
                  <a:pt x="142" y="46"/>
                </a:cubicBezTo>
                <a:cubicBezTo>
                  <a:pt x="141" y="50"/>
                  <a:pt x="137" y="56"/>
                  <a:pt x="134" y="57"/>
                </a:cubicBezTo>
                <a:cubicBezTo>
                  <a:pt x="130" y="58"/>
                  <a:pt x="125" y="54"/>
                  <a:pt x="121" y="51"/>
                </a:cubicBezTo>
                <a:cubicBezTo>
                  <a:pt x="117" y="49"/>
                  <a:pt x="113" y="46"/>
                  <a:pt x="109" y="43"/>
                </a:cubicBezTo>
                <a:cubicBezTo>
                  <a:pt x="106" y="46"/>
                  <a:pt x="106" y="47"/>
                  <a:pt x="106" y="47"/>
                </a:cubicBezTo>
                <a:cubicBezTo>
                  <a:pt x="103" y="73"/>
                  <a:pt x="101" y="75"/>
                  <a:pt x="75" y="76"/>
                </a:cubicBezTo>
                <a:cubicBezTo>
                  <a:pt x="61" y="76"/>
                  <a:pt x="47" y="76"/>
                  <a:pt x="32" y="77"/>
                </a:cubicBezTo>
                <a:cubicBezTo>
                  <a:pt x="48" y="81"/>
                  <a:pt x="65" y="75"/>
                  <a:pt x="84" y="83"/>
                </a:cubicBezTo>
                <a:cubicBezTo>
                  <a:pt x="79" y="85"/>
                  <a:pt x="77" y="87"/>
                  <a:pt x="74" y="88"/>
                </a:cubicBezTo>
                <a:cubicBezTo>
                  <a:pt x="60" y="88"/>
                  <a:pt x="45" y="88"/>
                  <a:pt x="31" y="87"/>
                </a:cubicBezTo>
                <a:cubicBezTo>
                  <a:pt x="28" y="87"/>
                  <a:pt x="25" y="85"/>
                  <a:pt x="22" y="83"/>
                </a:cubicBezTo>
                <a:cubicBezTo>
                  <a:pt x="18" y="80"/>
                  <a:pt x="15" y="77"/>
                  <a:pt x="11" y="75"/>
                </a:cubicBezTo>
                <a:cubicBezTo>
                  <a:pt x="2" y="70"/>
                  <a:pt x="0" y="58"/>
                  <a:pt x="8" y="56"/>
                </a:cubicBezTo>
                <a:cubicBezTo>
                  <a:pt x="23" y="52"/>
                  <a:pt x="19" y="42"/>
                  <a:pt x="19" y="32"/>
                </a:cubicBezTo>
                <a:cubicBezTo>
                  <a:pt x="19" y="30"/>
                  <a:pt x="19" y="27"/>
                  <a:pt x="19" y="24"/>
                </a:cubicBezTo>
                <a:close/>
                <a:moveTo>
                  <a:pt x="133" y="46"/>
                </a:moveTo>
                <a:cubicBezTo>
                  <a:pt x="133" y="47"/>
                  <a:pt x="134" y="46"/>
                  <a:pt x="134" y="44"/>
                </a:cubicBezTo>
                <a:cubicBezTo>
                  <a:pt x="133" y="37"/>
                  <a:pt x="132" y="30"/>
                  <a:pt x="131" y="23"/>
                </a:cubicBezTo>
                <a:cubicBezTo>
                  <a:pt x="126" y="25"/>
                  <a:pt x="120" y="27"/>
                  <a:pt x="114" y="30"/>
                </a:cubicBezTo>
                <a:cubicBezTo>
                  <a:pt x="105" y="34"/>
                  <a:pt x="98" y="31"/>
                  <a:pt x="97" y="20"/>
                </a:cubicBezTo>
                <a:cubicBezTo>
                  <a:pt x="95" y="11"/>
                  <a:pt x="91" y="9"/>
                  <a:pt x="82" y="9"/>
                </a:cubicBezTo>
                <a:cubicBezTo>
                  <a:pt x="62" y="9"/>
                  <a:pt x="42" y="9"/>
                  <a:pt x="22" y="9"/>
                </a:cubicBezTo>
                <a:cubicBezTo>
                  <a:pt x="19" y="9"/>
                  <a:pt x="16" y="10"/>
                  <a:pt x="13" y="10"/>
                </a:cubicBezTo>
                <a:cubicBezTo>
                  <a:pt x="13" y="11"/>
                  <a:pt x="13" y="12"/>
                  <a:pt x="13" y="13"/>
                </a:cubicBezTo>
                <a:cubicBezTo>
                  <a:pt x="22" y="14"/>
                  <a:pt x="31" y="15"/>
                  <a:pt x="39" y="16"/>
                </a:cubicBezTo>
                <a:cubicBezTo>
                  <a:pt x="39" y="18"/>
                  <a:pt x="39" y="19"/>
                  <a:pt x="39" y="20"/>
                </a:cubicBezTo>
                <a:cubicBezTo>
                  <a:pt x="36" y="22"/>
                  <a:pt x="32" y="23"/>
                  <a:pt x="28" y="25"/>
                </a:cubicBezTo>
                <a:cubicBezTo>
                  <a:pt x="29" y="37"/>
                  <a:pt x="21" y="51"/>
                  <a:pt x="39" y="60"/>
                </a:cubicBezTo>
                <a:cubicBezTo>
                  <a:pt x="30" y="61"/>
                  <a:pt x="22" y="62"/>
                  <a:pt x="13" y="63"/>
                </a:cubicBezTo>
                <a:cubicBezTo>
                  <a:pt x="13" y="64"/>
                  <a:pt x="13" y="65"/>
                  <a:pt x="14" y="66"/>
                </a:cubicBezTo>
                <a:cubicBezTo>
                  <a:pt x="17" y="66"/>
                  <a:pt x="20" y="67"/>
                  <a:pt x="23" y="67"/>
                </a:cubicBezTo>
                <a:cubicBezTo>
                  <a:pt x="42" y="67"/>
                  <a:pt x="60" y="67"/>
                  <a:pt x="79" y="67"/>
                </a:cubicBezTo>
                <a:cubicBezTo>
                  <a:pt x="95" y="67"/>
                  <a:pt x="96" y="66"/>
                  <a:pt x="96" y="50"/>
                </a:cubicBezTo>
                <a:cubicBezTo>
                  <a:pt x="96" y="40"/>
                  <a:pt x="101" y="34"/>
                  <a:pt x="111" y="37"/>
                </a:cubicBezTo>
                <a:cubicBezTo>
                  <a:pt x="119" y="38"/>
                  <a:pt x="125" y="43"/>
                  <a:pt x="133" y="4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2" name="Freeform 32">
            <a:extLst>
              <a:ext uri="{FF2B5EF4-FFF2-40B4-BE49-F238E27FC236}">
                <a16:creationId xmlns:a16="http://schemas.microsoft.com/office/drawing/2014/main" id="{E207092D-BF49-4F45-9C2B-5A58018633F5}"/>
              </a:ext>
            </a:extLst>
          </p:cNvPr>
          <p:cNvSpPr>
            <a:spLocks noEditPoints="1"/>
          </p:cNvSpPr>
          <p:nvPr/>
        </p:nvSpPr>
        <p:spPr bwMode="auto">
          <a:xfrm>
            <a:off x="854506" y="2779977"/>
            <a:ext cx="523989" cy="278035"/>
          </a:xfrm>
          <a:custGeom>
            <a:avLst/>
            <a:gdLst>
              <a:gd name="T0" fmla="*/ 54 w 161"/>
              <a:gd name="T1" fmla="*/ 62 h 85"/>
              <a:gd name="T2" fmla="*/ 32 w 161"/>
              <a:gd name="T3" fmla="*/ 84 h 85"/>
              <a:gd name="T4" fmla="*/ 1 w 161"/>
              <a:gd name="T5" fmla="*/ 82 h 85"/>
              <a:gd name="T6" fmla="*/ 1 w 161"/>
              <a:gd name="T7" fmla="*/ 8 h 85"/>
              <a:gd name="T8" fmla="*/ 10 w 161"/>
              <a:gd name="T9" fmla="*/ 1 h 85"/>
              <a:gd name="T10" fmla="*/ 43 w 161"/>
              <a:gd name="T11" fmla="*/ 1 h 85"/>
              <a:gd name="T12" fmla="*/ 54 w 161"/>
              <a:gd name="T13" fmla="*/ 13 h 85"/>
              <a:gd name="T14" fmla="*/ 67 w 161"/>
              <a:gd name="T15" fmla="*/ 26 h 85"/>
              <a:gd name="T16" fmla="*/ 105 w 161"/>
              <a:gd name="T17" fmla="*/ 26 h 85"/>
              <a:gd name="T18" fmla="*/ 134 w 161"/>
              <a:gd name="T19" fmla="*/ 1 h 85"/>
              <a:gd name="T20" fmla="*/ 161 w 161"/>
              <a:gd name="T21" fmla="*/ 28 h 85"/>
              <a:gd name="T22" fmla="*/ 161 w 161"/>
              <a:gd name="T23" fmla="*/ 73 h 85"/>
              <a:gd name="T24" fmla="*/ 150 w 161"/>
              <a:gd name="T25" fmla="*/ 85 h 85"/>
              <a:gd name="T26" fmla="*/ 114 w 161"/>
              <a:gd name="T27" fmla="*/ 84 h 85"/>
              <a:gd name="T28" fmla="*/ 108 w 161"/>
              <a:gd name="T29" fmla="*/ 74 h 85"/>
              <a:gd name="T30" fmla="*/ 94 w 161"/>
              <a:gd name="T31" fmla="*/ 61 h 85"/>
              <a:gd name="T32" fmla="*/ 54 w 161"/>
              <a:gd name="T33" fmla="*/ 62 h 85"/>
              <a:gd name="T34" fmla="*/ 44 w 161"/>
              <a:gd name="T35" fmla="*/ 76 h 85"/>
              <a:gd name="T36" fmla="*/ 48 w 161"/>
              <a:gd name="T37" fmla="*/ 53 h 85"/>
              <a:gd name="T38" fmla="*/ 114 w 161"/>
              <a:gd name="T39" fmla="*/ 53 h 85"/>
              <a:gd name="T40" fmla="*/ 118 w 161"/>
              <a:gd name="T41" fmla="*/ 78 h 85"/>
              <a:gd name="T42" fmla="*/ 147 w 161"/>
              <a:gd name="T43" fmla="*/ 76 h 85"/>
              <a:gd name="T44" fmla="*/ 152 w 161"/>
              <a:gd name="T45" fmla="*/ 69 h 85"/>
              <a:gd name="T46" fmla="*/ 152 w 161"/>
              <a:gd name="T47" fmla="*/ 35 h 85"/>
              <a:gd name="T48" fmla="*/ 125 w 161"/>
              <a:gd name="T49" fmla="*/ 10 h 85"/>
              <a:gd name="T50" fmla="*/ 116 w 161"/>
              <a:gd name="T51" fmla="*/ 19 h 85"/>
              <a:gd name="T52" fmla="*/ 116 w 161"/>
              <a:gd name="T53" fmla="*/ 40 h 85"/>
              <a:gd name="T54" fmla="*/ 48 w 161"/>
              <a:gd name="T55" fmla="*/ 34 h 85"/>
              <a:gd name="T56" fmla="*/ 44 w 161"/>
              <a:gd name="T57" fmla="*/ 10 h 85"/>
              <a:gd name="T58" fmla="*/ 21 w 161"/>
              <a:gd name="T59" fmla="*/ 10 h 85"/>
              <a:gd name="T60" fmla="*/ 7 w 161"/>
              <a:gd name="T61" fmla="*/ 23 h 85"/>
              <a:gd name="T62" fmla="*/ 7 w 161"/>
              <a:gd name="T63" fmla="*/ 61 h 85"/>
              <a:gd name="T64" fmla="*/ 25 w 161"/>
              <a:gd name="T65" fmla="*/ 76 h 85"/>
              <a:gd name="T66" fmla="*/ 44 w 161"/>
              <a:gd name="T67"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85">
                <a:moveTo>
                  <a:pt x="54" y="62"/>
                </a:moveTo>
                <a:cubicBezTo>
                  <a:pt x="54" y="85"/>
                  <a:pt x="54" y="85"/>
                  <a:pt x="32" y="84"/>
                </a:cubicBezTo>
                <a:cubicBezTo>
                  <a:pt x="22" y="84"/>
                  <a:pt x="12" y="83"/>
                  <a:pt x="1" y="82"/>
                </a:cubicBezTo>
                <a:cubicBezTo>
                  <a:pt x="1" y="57"/>
                  <a:pt x="0" y="32"/>
                  <a:pt x="1" y="8"/>
                </a:cubicBezTo>
                <a:cubicBezTo>
                  <a:pt x="1" y="6"/>
                  <a:pt x="7" y="2"/>
                  <a:pt x="10" y="1"/>
                </a:cubicBezTo>
                <a:cubicBezTo>
                  <a:pt x="21" y="0"/>
                  <a:pt x="32" y="1"/>
                  <a:pt x="43" y="1"/>
                </a:cubicBezTo>
                <a:cubicBezTo>
                  <a:pt x="52" y="1"/>
                  <a:pt x="56" y="5"/>
                  <a:pt x="54" y="13"/>
                </a:cubicBezTo>
                <a:cubicBezTo>
                  <a:pt x="52" y="24"/>
                  <a:pt x="57" y="26"/>
                  <a:pt x="67" y="26"/>
                </a:cubicBezTo>
                <a:cubicBezTo>
                  <a:pt x="80" y="25"/>
                  <a:pt x="93" y="26"/>
                  <a:pt x="105" y="26"/>
                </a:cubicBezTo>
                <a:cubicBezTo>
                  <a:pt x="110" y="1"/>
                  <a:pt x="110" y="1"/>
                  <a:pt x="134" y="1"/>
                </a:cubicBezTo>
                <a:cubicBezTo>
                  <a:pt x="161" y="1"/>
                  <a:pt x="161" y="1"/>
                  <a:pt x="161" y="28"/>
                </a:cubicBezTo>
                <a:cubicBezTo>
                  <a:pt x="161" y="43"/>
                  <a:pt x="160" y="58"/>
                  <a:pt x="161" y="73"/>
                </a:cubicBezTo>
                <a:cubicBezTo>
                  <a:pt x="161" y="82"/>
                  <a:pt x="158" y="85"/>
                  <a:pt x="150" y="85"/>
                </a:cubicBezTo>
                <a:cubicBezTo>
                  <a:pt x="138" y="84"/>
                  <a:pt x="126" y="85"/>
                  <a:pt x="114" y="84"/>
                </a:cubicBezTo>
                <a:cubicBezTo>
                  <a:pt x="112" y="83"/>
                  <a:pt x="107" y="77"/>
                  <a:pt x="108" y="74"/>
                </a:cubicBezTo>
                <a:cubicBezTo>
                  <a:pt x="108" y="63"/>
                  <a:pt x="104" y="60"/>
                  <a:pt x="94" y="61"/>
                </a:cubicBezTo>
                <a:cubicBezTo>
                  <a:pt x="81" y="63"/>
                  <a:pt x="68" y="62"/>
                  <a:pt x="54" y="62"/>
                </a:cubicBezTo>
                <a:close/>
                <a:moveTo>
                  <a:pt x="44" y="76"/>
                </a:moveTo>
                <a:cubicBezTo>
                  <a:pt x="46" y="67"/>
                  <a:pt x="47" y="59"/>
                  <a:pt x="48" y="53"/>
                </a:cubicBezTo>
                <a:cubicBezTo>
                  <a:pt x="70" y="53"/>
                  <a:pt x="91" y="53"/>
                  <a:pt x="114" y="53"/>
                </a:cubicBezTo>
                <a:cubicBezTo>
                  <a:pt x="115" y="60"/>
                  <a:pt x="116" y="68"/>
                  <a:pt x="118" y="78"/>
                </a:cubicBezTo>
                <a:cubicBezTo>
                  <a:pt x="128" y="77"/>
                  <a:pt x="138" y="77"/>
                  <a:pt x="147" y="76"/>
                </a:cubicBezTo>
                <a:cubicBezTo>
                  <a:pt x="149" y="76"/>
                  <a:pt x="152" y="71"/>
                  <a:pt x="152" y="69"/>
                </a:cubicBezTo>
                <a:cubicBezTo>
                  <a:pt x="152" y="58"/>
                  <a:pt x="152" y="46"/>
                  <a:pt x="152" y="35"/>
                </a:cubicBezTo>
                <a:cubicBezTo>
                  <a:pt x="151" y="5"/>
                  <a:pt x="158" y="11"/>
                  <a:pt x="125" y="10"/>
                </a:cubicBezTo>
                <a:cubicBezTo>
                  <a:pt x="118" y="9"/>
                  <a:pt x="116" y="12"/>
                  <a:pt x="116" y="19"/>
                </a:cubicBezTo>
                <a:cubicBezTo>
                  <a:pt x="116" y="26"/>
                  <a:pt x="116" y="32"/>
                  <a:pt x="116" y="40"/>
                </a:cubicBezTo>
                <a:cubicBezTo>
                  <a:pt x="92" y="27"/>
                  <a:pt x="71" y="31"/>
                  <a:pt x="48" y="34"/>
                </a:cubicBezTo>
                <a:cubicBezTo>
                  <a:pt x="47" y="28"/>
                  <a:pt x="46" y="19"/>
                  <a:pt x="44" y="10"/>
                </a:cubicBezTo>
                <a:cubicBezTo>
                  <a:pt x="36" y="10"/>
                  <a:pt x="29" y="10"/>
                  <a:pt x="21" y="10"/>
                </a:cubicBezTo>
                <a:cubicBezTo>
                  <a:pt x="11" y="8"/>
                  <a:pt x="7" y="14"/>
                  <a:pt x="7" y="23"/>
                </a:cubicBezTo>
                <a:cubicBezTo>
                  <a:pt x="7" y="36"/>
                  <a:pt x="7" y="48"/>
                  <a:pt x="7" y="61"/>
                </a:cubicBezTo>
                <a:cubicBezTo>
                  <a:pt x="7" y="77"/>
                  <a:pt x="8" y="78"/>
                  <a:pt x="25" y="76"/>
                </a:cubicBezTo>
                <a:cubicBezTo>
                  <a:pt x="31" y="76"/>
                  <a:pt x="37" y="76"/>
                  <a:pt x="44" y="7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3" name="Freeform 33">
            <a:extLst>
              <a:ext uri="{FF2B5EF4-FFF2-40B4-BE49-F238E27FC236}">
                <a16:creationId xmlns:a16="http://schemas.microsoft.com/office/drawing/2014/main" id="{BDB985F4-D369-4792-B64E-504214DC1D34}"/>
              </a:ext>
            </a:extLst>
          </p:cNvPr>
          <p:cNvSpPr>
            <a:spLocks noEditPoints="1"/>
          </p:cNvSpPr>
          <p:nvPr/>
        </p:nvSpPr>
        <p:spPr bwMode="auto">
          <a:xfrm>
            <a:off x="4128547" y="3936674"/>
            <a:ext cx="607756" cy="605974"/>
          </a:xfrm>
          <a:custGeom>
            <a:avLst/>
            <a:gdLst>
              <a:gd name="T0" fmla="*/ 78 w 186"/>
              <a:gd name="T1" fmla="*/ 182 h 186"/>
              <a:gd name="T2" fmla="*/ 90 w 186"/>
              <a:gd name="T3" fmla="*/ 167 h 186"/>
              <a:gd name="T4" fmla="*/ 89 w 186"/>
              <a:gd name="T5" fmla="*/ 148 h 186"/>
              <a:gd name="T6" fmla="*/ 92 w 186"/>
              <a:gd name="T7" fmla="*/ 147 h 186"/>
              <a:gd name="T8" fmla="*/ 101 w 186"/>
              <a:gd name="T9" fmla="*/ 161 h 186"/>
              <a:gd name="T10" fmla="*/ 117 w 186"/>
              <a:gd name="T11" fmla="*/ 146 h 186"/>
              <a:gd name="T12" fmla="*/ 160 w 186"/>
              <a:gd name="T13" fmla="*/ 103 h 186"/>
              <a:gd name="T14" fmla="*/ 159 w 186"/>
              <a:gd name="T15" fmla="*/ 59 h 186"/>
              <a:gd name="T16" fmla="*/ 124 w 186"/>
              <a:gd name="T17" fmla="*/ 24 h 186"/>
              <a:gd name="T18" fmla="*/ 86 w 186"/>
              <a:gd name="T19" fmla="*/ 22 h 186"/>
              <a:gd name="T20" fmla="*/ 23 w 186"/>
              <a:gd name="T21" fmla="*/ 84 h 186"/>
              <a:gd name="T22" fmla="*/ 59 w 186"/>
              <a:gd name="T23" fmla="*/ 107 h 186"/>
              <a:gd name="T24" fmla="*/ 57 w 186"/>
              <a:gd name="T25" fmla="*/ 110 h 186"/>
              <a:gd name="T26" fmla="*/ 48 w 186"/>
              <a:gd name="T27" fmla="*/ 106 h 186"/>
              <a:gd name="T28" fmla="*/ 28 w 186"/>
              <a:gd name="T29" fmla="*/ 96 h 186"/>
              <a:gd name="T30" fmla="*/ 8 w 186"/>
              <a:gd name="T31" fmla="*/ 102 h 186"/>
              <a:gd name="T32" fmla="*/ 2 w 186"/>
              <a:gd name="T33" fmla="*/ 105 h 186"/>
              <a:gd name="T34" fmla="*/ 1 w 186"/>
              <a:gd name="T35" fmla="*/ 98 h 186"/>
              <a:gd name="T36" fmla="*/ 11 w 186"/>
              <a:gd name="T37" fmla="*/ 84 h 186"/>
              <a:gd name="T38" fmla="*/ 67 w 186"/>
              <a:gd name="T39" fmla="*/ 28 h 186"/>
              <a:gd name="T40" fmla="*/ 137 w 186"/>
              <a:gd name="T41" fmla="*/ 23 h 186"/>
              <a:gd name="T42" fmla="*/ 166 w 186"/>
              <a:gd name="T43" fmla="*/ 19 h 186"/>
              <a:gd name="T44" fmla="*/ 162 w 186"/>
              <a:gd name="T45" fmla="*/ 47 h 186"/>
              <a:gd name="T46" fmla="*/ 163 w 186"/>
              <a:gd name="T47" fmla="*/ 50 h 186"/>
              <a:gd name="T48" fmla="*/ 160 w 186"/>
              <a:gd name="T49" fmla="*/ 115 h 186"/>
              <a:gd name="T50" fmla="*/ 100 w 186"/>
              <a:gd name="T51" fmla="*/ 174 h 186"/>
              <a:gd name="T52" fmla="*/ 80 w 186"/>
              <a:gd name="T53" fmla="*/ 186 h 186"/>
              <a:gd name="T54" fmla="*/ 78 w 186"/>
              <a:gd name="T55" fmla="*/ 182 h 186"/>
              <a:gd name="T56" fmla="*/ 143 w 186"/>
              <a:gd name="T57" fmla="*/ 31 h 186"/>
              <a:gd name="T58" fmla="*/ 154 w 186"/>
              <a:gd name="T59" fmla="*/ 41 h 186"/>
              <a:gd name="T60" fmla="*/ 159 w 186"/>
              <a:gd name="T61" fmla="*/ 26 h 186"/>
              <a:gd name="T62" fmla="*/ 143 w 186"/>
              <a:gd name="T63"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86">
                <a:moveTo>
                  <a:pt x="78" y="182"/>
                </a:moveTo>
                <a:cubicBezTo>
                  <a:pt x="82" y="177"/>
                  <a:pt x="89" y="173"/>
                  <a:pt x="90" y="167"/>
                </a:cubicBezTo>
                <a:cubicBezTo>
                  <a:pt x="92" y="162"/>
                  <a:pt x="89" y="155"/>
                  <a:pt x="89" y="148"/>
                </a:cubicBezTo>
                <a:cubicBezTo>
                  <a:pt x="90" y="148"/>
                  <a:pt x="91" y="147"/>
                  <a:pt x="92" y="147"/>
                </a:cubicBezTo>
                <a:cubicBezTo>
                  <a:pt x="95" y="151"/>
                  <a:pt x="98" y="155"/>
                  <a:pt x="101" y="161"/>
                </a:cubicBezTo>
                <a:cubicBezTo>
                  <a:pt x="106" y="156"/>
                  <a:pt x="112" y="151"/>
                  <a:pt x="117" y="146"/>
                </a:cubicBezTo>
                <a:cubicBezTo>
                  <a:pt x="131" y="131"/>
                  <a:pt x="145" y="117"/>
                  <a:pt x="160" y="103"/>
                </a:cubicBezTo>
                <a:cubicBezTo>
                  <a:pt x="173" y="89"/>
                  <a:pt x="173" y="74"/>
                  <a:pt x="159" y="59"/>
                </a:cubicBezTo>
                <a:cubicBezTo>
                  <a:pt x="148" y="47"/>
                  <a:pt x="136" y="35"/>
                  <a:pt x="124" y="24"/>
                </a:cubicBezTo>
                <a:cubicBezTo>
                  <a:pt x="112" y="13"/>
                  <a:pt x="96" y="12"/>
                  <a:pt x="86" y="22"/>
                </a:cubicBezTo>
                <a:cubicBezTo>
                  <a:pt x="65" y="42"/>
                  <a:pt x="45" y="62"/>
                  <a:pt x="23" y="84"/>
                </a:cubicBezTo>
                <a:cubicBezTo>
                  <a:pt x="37" y="91"/>
                  <a:pt x="52" y="94"/>
                  <a:pt x="59" y="107"/>
                </a:cubicBezTo>
                <a:cubicBezTo>
                  <a:pt x="59" y="108"/>
                  <a:pt x="58" y="109"/>
                  <a:pt x="57" y="110"/>
                </a:cubicBezTo>
                <a:cubicBezTo>
                  <a:pt x="54" y="109"/>
                  <a:pt x="51" y="108"/>
                  <a:pt x="48" y="106"/>
                </a:cubicBezTo>
                <a:cubicBezTo>
                  <a:pt x="42" y="103"/>
                  <a:pt x="35" y="98"/>
                  <a:pt x="28" y="96"/>
                </a:cubicBezTo>
                <a:cubicBezTo>
                  <a:pt x="20" y="93"/>
                  <a:pt x="12" y="91"/>
                  <a:pt x="8" y="102"/>
                </a:cubicBezTo>
                <a:cubicBezTo>
                  <a:pt x="8" y="104"/>
                  <a:pt x="4" y="104"/>
                  <a:pt x="2" y="105"/>
                </a:cubicBezTo>
                <a:cubicBezTo>
                  <a:pt x="2" y="103"/>
                  <a:pt x="0" y="100"/>
                  <a:pt x="1" y="98"/>
                </a:cubicBezTo>
                <a:cubicBezTo>
                  <a:pt x="4" y="93"/>
                  <a:pt x="7" y="88"/>
                  <a:pt x="11" y="84"/>
                </a:cubicBezTo>
                <a:cubicBezTo>
                  <a:pt x="29" y="65"/>
                  <a:pt x="48" y="47"/>
                  <a:pt x="67" y="28"/>
                </a:cubicBezTo>
                <a:cubicBezTo>
                  <a:pt x="94" y="0"/>
                  <a:pt x="105" y="0"/>
                  <a:pt x="137" y="23"/>
                </a:cubicBezTo>
                <a:cubicBezTo>
                  <a:pt x="146" y="16"/>
                  <a:pt x="155" y="9"/>
                  <a:pt x="166" y="19"/>
                </a:cubicBezTo>
                <a:cubicBezTo>
                  <a:pt x="176" y="30"/>
                  <a:pt x="170" y="39"/>
                  <a:pt x="162" y="47"/>
                </a:cubicBezTo>
                <a:cubicBezTo>
                  <a:pt x="163" y="48"/>
                  <a:pt x="162" y="50"/>
                  <a:pt x="163" y="50"/>
                </a:cubicBezTo>
                <a:cubicBezTo>
                  <a:pt x="186" y="72"/>
                  <a:pt x="181" y="97"/>
                  <a:pt x="160" y="115"/>
                </a:cubicBezTo>
                <a:cubicBezTo>
                  <a:pt x="139" y="134"/>
                  <a:pt x="121" y="155"/>
                  <a:pt x="100" y="174"/>
                </a:cubicBezTo>
                <a:cubicBezTo>
                  <a:pt x="95" y="179"/>
                  <a:pt x="87" y="182"/>
                  <a:pt x="80" y="186"/>
                </a:cubicBezTo>
                <a:cubicBezTo>
                  <a:pt x="79" y="185"/>
                  <a:pt x="79" y="183"/>
                  <a:pt x="78" y="182"/>
                </a:cubicBezTo>
                <a:close/>
                <a:moveTo>
                  <a:pt x="143" y="31"/>
                </a:moveTo>
                <a:cubicBezTo>
                  <a:pt x="147" y="35"/>
                  <a:pt x="151" y="38"/>
                  <a:pt x="154" y="41"/>
                </a:cubicBezTo>
                <a:cubicBezTo>
                  <a:pt x="161" y="37"/>
                  <a:pt x="165" y="32"/>
                  <a:pt x="159" y="26"/>
                </a:cubicBezTo>
                <a:cubicBezTo>
                  <a:pt x="153" y="20"/>
                  <a:pt x="148" y="24"/>
                  <a:pt x="143" y="3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4" name="Freeform 34">
            <a:extLst>
              <a:ext uri="{FF2B5EF4-FFF2-40B4-BE49-F238E27FC236}">
                <a16:creationId xmlns:a16="http://schemas.microsoft.com/office/drawing/2014/main" id="{7AA3ABF2-03BE-4F8F-9A61-658A27992EF0}"/>
              </a:ext>
            </a:extLst>
          </p:cNvPr>
          <p:cNvSpPr/>
          <p:nvPr/>
        </p:nvSpPr>
        <p:spPr bwMode="auto">
          <a:xfrm>
            <a:off x="2319537" y="2473425"/>
            <a:ext cx="716475" cy="363584"/>
          </a:xfrm>
          <a:custGeom>
            <a:avLst/>
            <a:gdLst>
              <a:gd name="T0" fmla="*/ 112 w 220"/>
              <a:gd name="T1" fmla="*/ 23 h 111"/>
              <a:gd name="T2" fmla="*/ 186 w 220"/>
              <a:gd name="T3" fmla="*/ 44 h 111"/>
              <a:gd name="T4" fmla="*/ 203 w 220"/>
              <a:gd name="T5" fmla="*/ 62 h 111"/>
              <a:gd name="T6" fmla="*/ 220 w 220"/>
              <a:gd name="T7" fmla="*/ 74 h 111"/>
              <a:gd name="T8" fmla="*/ 218 w 220"/>
              <a:gd name="T9" fmla="*/ 79 h 111"/>
              <a:gd name="T10" fmla="*/ 207 w 220"/>
              <a:gd name="T11" fmla="*/ 73 h 111"/>
              <a:gd name="T12" fmla="*/ 187 w 220"/>
              <a:gd name="T13" fmla="*/ 74 h 111"/>
              <a:gd name="T14" fmla="*/ 182 w 220"/>
              <a:gd name="T15" fmla="*/ 76 h 111"/>
              <a:gd name="T16" fmla="*/ 181 w 220"/>
              <a:gd name="T17" fmla="*/ 68 h 111"/>
              <a:gd name="T18" fmla="*/ 159 w 220"/>
              <a:gd name="T19" fmla="*/ 25 h 111"/>
              <a:gd name="T20" fmla="*/ 151 w 220"/>
              <a:gd name="T21" fmla="*/ 22 h 111"/>
              <a:gd name="T22" fmla="*/ 116 w 220"/>
              <a:gd name="T23" fmla="*/ 54 h 111"/>
              <a:gd name="T24" fmla="*/ 143 w 220"/>
              <a:gd name="T25" fmla="*/ 61 h 111"/>
              <a:gd name="T26" fmla="*/ 129 w 220"/>
              <a:gd name="T27" fmla="*/ 61 h 111"/>
              <a:gd name="T28" fmla="*/ 114 w 220"/>
              <a:gd name="T29" fmla="*/ 77 h 111"/>
              <a:gd name="T30" fmla="*/ 114 w 220"/>
              <a:gd name="T31" fmla="*/ 101 h 111"/>
              <a:gd name="T32" fmla="*/ 113 w 220"/>
              <a:gd name="T33" fmla="*/ 110 h 111"/>
              <a:gd name="T34" fmla="*/ 109 w 220"/>
              <a:gd name="T35" fmla="*/ 111 h 111"/>
              <a:gd name="T36" fmla="*/ 106 w 220"/>
              <a:gd name="T37" fmla="*/ 102 h 111"/>
              <a:gd name="T38" fmla="*/ 106 w 220"/>
              <a:gd name="T39" fmla="*/ 73 h 111"/>
              <a:gd name="T40" fmla="*/ 87 w 220"/>
              <a:gd name="T41" fmla="*/ 56 h 111"/>
              <a:gd name="T42" fmla="*/ 77 w 220"/>
              <a:gd name="T43" fmla="*/ 54 h 111"/>
              <a:gd name="T44" fmla="*/ 105 w 220"/>
              <a:gd name="T45" fmla="*/ 49 h 111"/>
              <a:gd name="T46" fmla="*/ 97 w 220"/>
              <a:gd name="T47" fmla="*/ 20 h 111"/>
              <a:gd name="T48" fmla="*/ 70 w 220"/>
              <a:gd name="T49" fmla="*/ 17 h 111"/>
              <a:gd name="T50" fmla="*/ 40 w 220"/>
              <a:gd name="T51" fmla="*/ 59 h 111"/>
              <a:gd name="T52" fmla="*/ 40 w 220"/>
              <a:gd name="T53" fmla="*/ 68 h 111"/>
              <a:gd name="T54" fmla="*/ 20 w 220"/>
              <a:gd name="T55" fmla="*/ 65 h 111"/>
              <a:gd name="T56" fmla="*/ 3 w 220"/>
              <a:gd name="T57" fmla="*/ 74 h 111"/>
              <a:gd name="T58" fmla="*/ 0 w 220"/>
              <a:gd name="T59" fmla="*/ 69 h 111"/>
              <a:gd name="T60" fmla="*/ 21 w 220"/>
              <a:gd name="T61" fmla="*/ 56 h 111"/>
              <a:gd name="T62" fmla="*/ 33 w 220"/>
              <a:gd name="T63" fmla="*/ 43 h 111"/>
              <a:gd name="T64" fmla="*/ 78 w 220"/>
              <a:gd name="T65" fmla="*/ 6 h 111"/>
              <a:gd name="T66" fmla="*/ 112 w 220"/>
              <a:gd name="T67"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0" h="110">
                <a:moveTo>
                  <a:pt x="112" y="23"/>
                </a:moveTo>
                <a:cubicBezTo>
                  <a:pt x="131" y="0"/>
                  <a:pt x="175" y="12"/>
                  <a:pt x="186" y="44"/>
                </a:cubicBezTo>
                <a:cubicBezTo>
                  <a:pt x="189" y="53"/>
                  <a:pt x="193" y="60"/>
                  <a:pt x="203" y="62"/>
                </a:cubicBezTo>
                <a:cubicBezTo>
                  <a:pt x="210" y="64"/>
                  <a:pt x="215" y="70"/>
                  <a:pt x="220" y="74"/>
                </a:cubicBezTo>
                <a:cubicBezTo>
                  <a:pt x="219" y="76"/>
                  <a:pt x="219" y="77"/>
                  <a:pt x="218" y="79"/>
                </a:cubicBezTo>
                <a:cubicBezTo>
                  <a:pt x="214" y="77"/>
                  <a:pt x="210" y="75"/>
                  <a:pt x="207" y="73"/>
                </a:cubicBezTo>
                <a:cubicBezTo>
                  <a:pt x="200" y="71"/>
                  <a:pt x="193" y="61"/>
                  <a:pt x="187" y="74"/>
                </a:cubicBezTo>
                <a:cubicBezTo>
                  <a:pt x="186" y="75"/>
                  <a:pt x="184" y="75"/>
                  <a:pt x="182" y="76"/>
                </a:cubicBezTo>
                <a:cubicBezTo>
                  <a:pt x="182" y="73"/>
                  <a:pt x="180" y="71"/>
                  <a:pt x="181" y="68"/>
                </a:cubicBezTo>
                <a:cubicBezTo>
                  <a:pt x="183" y="49"/>
                  <a:pt x="175" y="35"/>
                  <a:pt x="159" y="25"/>
                </a:cubicBezTo>
                <a:cubicBezTo>
                  <a:pt x="157" y="23"/>
                  <a:pt x="154" y="22"/>
                  <a:pt x="151" y="22"/>
                </a:cubicBezTo>
                <a:cubicBezTo>
                  <a:pt x="126" y="14"/>
                  <a:pt x="114" y="25"/>
                  <a:pt x="116" y="54"/>
                </a:cubicBezTo>
                <a:cubicBezTo>
                  <a:pt x="125" y="55"/>
                  <a:pt x="136" y="47"/>
                  <a:pt x="143" y="61"/>
                </a:cubicBezTo>
                <a:cubicBezTo>
                  <a:pt x="139" y="61"/>
                  <a:pt x="134" y="61"/>
                  <a:pt x="129" y="61"/>
                </a:cubicBezTo>
                <a:cubicBezTo>
                  <a:pt x="119" y="61"/>
                  <a:pt x="113" y="66"/>
                  <a:pt x="114" y="77"/>
                </a:cubicBezTo>
                <a:cubicBezTo>
                  <a:pt x="115" y="85"/>
                  <a:pt x="114" y="93"/>
                  <a:pt x="114" y="101"/>
                </a:cubicBezTo>
                <a:cubicBezTo>
                  <a:pt x="114" y="104"/>
                  <a:pt x="113" y="107"/>
                  <a:pt x="113" y="110"/>
                </a:cubicBezTo>
                <a:cubicBezTo>
                  <a:pt x="111" y="110"/>
                  <a:pt x="110" y="111"/>
                  <a:pt x="109" y="111"/>
                </a:cubicBezTo>
                <a:cubicBezTo>
                  <a:pt x="108" y="108"/>
                  <a:pt x="106" y="105"/>
                  <a:pt x="106" y="102"/>
                </a:cubicBezTo>
                <a:cubicBezTo>
                  <a:pt x="106" y="92"/>
                  <a:pt x="106" y="83"/>
                  <a:pt x="106" y="73"/>
                </a:cubicBezTo>
                <a:cubicBezTo>
                  <a:pt x="106" y="60"/>
                  <a:pt x="101" y="55"/>
                  <a:pt x="87" y="56"/>
                </a:cubicBezTo>
                <a:cubicBezTo>
                  <a:pt x="84" y="56"/>
                  <a:pt x="80" y="56"/>
                  <a:pt x="77" y="54"/>
                </a:cubicBezTo>
                <a:cubicBezTo>
                  <a:pt x="84" y="43"/>
                  <a:pt x="94" y="48"/>
                  <a:pt x="105" y="49"/>
                </a:cubicBezTo>
                <a:cubicBezTo>
                  <a:pt x="106" y="38"/>
                  <a:pt x="107" y="26"/>
                  <a:pt x="97" y="20"/>
                </a:cubicBezTo>
                <a:cubicBezTo>
                  <a:pt x="90" y="15"/>
                  <a:pt x="78" y="14"/>
                  <a:pt x="70" y="17"/>
                </a:cubicBezTo>
                <a:cubicBezTo>
                  <a:pt x="50" y="21"/>
                  <a:pt x="39" y="39"/>
                  <a:pt x="40" y="59"/>
                </a:cubicBezTo>
                <a:cubicBezTo>
                  <a:pt x="40" y="63"/>
                  <a:pt x="40" y="67"/>
                  <a:pt x="40" y="68"/>
                </a:cubicBezTo>
                <a:cubicBezTo>
                  <a:pt x="32" y="67"/>
                  <a:pt x="25" y="64"/>
                  <a:pt x="20" y="65"/>
                </a:cubicBezTo>
                <a:cubicBezTo>
                  <a:pt x="14" y="66"/>
                  <a:pt x="9" y="71"/>
                  <a:pt x="3" y="74"/>
                </a:cubicBezTo>
                <a:cubicBezTo>
                  <a:pt x="2" y="73"/>
                  <a:pt x="1" y="71"/>
                  <a:pt x="0" y="69"/>
                </a:cubicBezTo>
                <a:cubicBezTo>
                  <a:pt x="7" y="64"/>
                  <a:pt x="13" y="58"/>
                  <a:pt x="21" y="56"/>
                </a:cubicBezTo>
                <a:cubicBezTo>
                  <a:pt x="28" y="53"/>
                  <a:pt x="31" y="50"/>
                  <a:pt x="33" y="43"/>
                </a:cubicBezTo>
                <a:cubicBezTo>
                  <a:pt x="39" y="22"/>
                  <a:pt x="57" y="8"/>
                  <a:pt x="78" y="6"/>
                </a:cubicBezTo>
                <a:cubicBezTo>
                  <a:pt x="92" y="4"/>
                  <a:pt x="104" y="9"/>
                  <a:pt x="112" y="2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5" name="Freeform 35">
            <a:extLst>
              <a:ext uri="{FF2B5EF4-FFF2-40B4-BE49-F238E27FC236}">
                <a16:creationId xmlns:a16="http://schemas.microsoft.com/office/drawing/2014/main" id="{EEAF48DE-ED97-412E-B5B4-3E691DE07EEC}"/>
              </a:ext>
            </a:extLst>
          </p:cNvPr>
          <p:cNvSpPr>
            <a:spLocks noEditPoints="1"/>
          </p:cNvSpPr>
          <p:nvPr/>
        </p:nvSpPr>
        <p:spPr bwMode="auto">
          <a:xfrm>
            <a:off x="7513090" y="5610231"/>
            <a:ext cx="351108" cy="493691"/>
          </a:xfrm>
          <a:custGeom>
            <a:avLst/>
            <a:gdLst>
              <a:gd name="T0" fmla="*/ 51 w 108"/>
              <a:gd name="T1" fmla="*/ 75 h 151"/>
              <a:gd name="T2" fmla="*/ 46 w 108"/>
              <a:gd name="T3" fmla="*/ 76 h 151"/>
              <a:gd name="T4" fmla="*/ 3 w 108"/>
              <a:gd name="T5" fmla="*/ 51 h 151"/>
              <a:gd name="T6" fmla="*/ 15 w 108"/>
              <a:gd name="T7" fmla="*/ 27 h 151"/>
              <a:gd name="T8" fmla="*/ 68 w 108"/>
              <a:gd name="T9" fmla="*/ 4 h 151"/>
              <a:gd name="T10" fmla="*/ 94 w 108"/>
              <a:gd name="T11" fmla="*/ 15 h 151"/>
              <a:gd name="T12" fmla="*/ 100 w 108"/>
              <a:gd name="T13" fmla="*/ 28 h 151"/>
              <a:gd name="T14" fmla="*/ 87 w 108"/>
              <a:gd name="T15" fmla="*/ 58 h 151"/>
              <a:gd name="T16" fmla="*/ 80 w 108"/>
              <a:gd name="T17" fmla="*/ 76 h 151"/>
              <a:gd name="T18" fmla="*/ 103 w 108"/>
              <a:gd name="T19" fmla="*/ 131 h 151"/>
              <a:gd name="T20" fmla="*/ 95 w 108"/>
              <a:gd name="T21" fmla="*/ 147 h 151"/>
              <a:gd name="T22" fmla="*/ 79 w 108"/>
              <a:gd name="T23" fmla="*/ 141 h 151"/>
              <a:gd name="T24" fmla="*/ 51 w 108"/>
              <a:gd name="T25" fmla="*/ 75 h 151"/>
              <a:gd name="T26" fmla="*/ 29 w 108"/>
              <a:gd name="T27" fmla="*/ 73 h 151"/>
              <a:gd name="T28" fmla="*/ 38 w 108"/>
              <a:gd name="T29" fmla="*/ 70 h 151"/>
              <a:gd name="T30" fmla="*/ 74 w 108"/>
              <a:gd name="T31" fmla="*/ 55 h 151"/>
              <a:gd name="T32" fmla="*/ 87 w 108"/>
              <a:gd name="T33" fmla="*/ 20 h 151"/>
              <a:gd name="T34" fmla="*/ 70 w 108"/>
              <a:gd name="T35" fmla="*/ 13 h 151"/>
              <a:gd name="T36" fmla="*/ 20 w 108"/>
              <a:gd name="T37" fmla="*/ 34 h 151"/>
              <a:gd name="T38" fmla="*/ 11 w 108"/>
              <a:gd name="T39" fmla="*/ 49 h 151"/>
              <a:gd name="T40" fmla="*/ 29 w 108"/>
              <a:gd name="T41" fmla="*/ 73 h 151"/>
              <a:gd name="T42" fmla="*/ 63 w 108"/>
              <a:gd name="T43" fmla="*/ 65 h 151"/>
              <a:gd name="T44" fmla="*/ 62 w 108"/>
              <a:gd name="T45" fmla="*/ 77 h 151"/>
              <a:gd name="T46" fmla="*/ 85 w 108"/>
              <a:gd name="T47" fmla="*/ 133 h 151"/>
              <a:gd name="T48" fmla="*/ 92 w 108"/>
              <a:gd name="T49" fmla="*/ 138 h 151"/>
              <a:gd name="T50" fmla="*/ 93 w 108"/>
              <a:gd name="T51" fmla="*/ 130 h 151"/>
              <a:gd name="T52" fmla="*/ 70 w 108"/>
              <a:gd name="T53" fmla="*/ 74 h 151"/>
              <a:gd name="T54" fmla="*/ 63 w 108"/>
              <a:gd name="T55" fmla="*/ 6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 h="151">
                <a:moveTo>
                  <a:pt x="51" y="75"/>
                </a:moveTo>
                <a:cubicBezTo>
                  <a:pt x="49" y="76"/>
                  <a:pt x="48" y="75"/>
                  <a:pt x="46" y="76"/>
                </a:cubicBezTo>
                <a:cubicBezTo>
                  <a:pt x="20" y="84"/>
                  <a:pt x="9" y="79"/>
                  <a:pt x="3" y="51"/>
                </a:cubicBezTo>
                <a:cubicBezTo>
                  <a:pt x="0" y="40"/>
                  <a:pt x="4" y="31"/>
                  <a:pt x="15" y="27"/>
                </a:cubicBezTo>
                <a:cubicBezTo>
                  <a:pt x="32" y="19"/>
                  <a:pt x="50" y="11"/>
                  <a:pt x="68" y="4"/>
                </a:cubicBezTo>
                <a:cubicBezTo>
                  <a:pt x="79" y="0"/>
                  <a:pt x="89" y="4"/>
                  <a:pt x="94" y="15"/>
                </a:cubicBezTo>
                <a:cubicBezTo>
                  <a:pt x="96" y="19"/>
                  <a:pt x="98" y="24"/>
                  <a:pt x="100" y="28"/>
                </a:cubicBezTo>
                <a:cubicBezTo>
                  <a:pt x="105" y="43"/>
                  <a:pt x="102" y="53"/>
                  <a:pt x="87" y="58"/>
                </a:cubicBezTo>
                <a:cubicBezTo>
                  <a:pt x="76" y="62"/>
                  <a:pt x="76" y="67"/>
                  <a:pt x="80" y="76"/>
                </a:cubicBezTo>
                <a:cubicBezTo>
                  <a:pt x="89" y="94"/>
                  <a:pt x="95" y="113"/>
                  <a:pt x="103" y="131"/>
                </a:cubicBezTo>
                <a:cubicBezTo>
                  <a:pt x="108" y="140"/>
                  <a:pt x="103" y="143"/>
                  <a:pt x="95" y="147"/>
                </a:cubicBezTo>
                <a:cubicBezTo>
                  <a:pt x="87" y="150"/>
                  <a:pt x="82" y="151"/>
                  <a:pt x="79" y="141"/>
                </a:cubicBezTo>
                <a:cubicBezTo>
                  <a:pt x="70" y="119"/>
                  <a:pt x="60" y="97"/>
                  <a:pt x="51" y="75"/>
                </a:cubicBezTo>
                <a:close/>
                <a:moveTo>
                  <a:pt x="29" y="73"/>
                </a:moveTo>
                <a:cubicBezTo>
                  <a:pt x="32" y="72"/>
                  <a:pt x="35" y="71"/>
                  <a:pt x="38" y="70"/>
                </a:cubicBezTo>
                <a:cubicBezTo>
                  <a:pt x="50" y="65"/>
                  <a:pt x="62" y="60"/>
                  <a:pt x="74" y="55"/>
                </a:cubicBezTo>
                <a:cubicBezTo>
                  <a:pt x="96" y="46"/>
                  <a:pt x="98" y="40"/>
                  <a:pt x="87" y="20"/>
                </a:cubicBezTo>
                <a:cubicBezTo>
                  <a:pt x="83" y="12"/>
                  <a:pt x="77" y="10"/>
                  <a:pt x="70" y="13"/>
                </a:cubicBezTo>
                <a:cubicBezTo>
                  <a:pt x="53" y="20"/>
                  <a:pt x="36" y="27"/>
                  <a:pt x="20" y="34"/>
                </a:cubicBezTo>
                <a:cubicBezTo>
                  <a:pt x="13" y="37"/>
                  <a:pt x="9" y="42"/>
                  <a:pt x="11" y="49"/>
                </a:cubicBezTo>
                <a:cubicBezTo>
                  <a:pt x="15" y="58"/>
                  <a:pt x="15" y="70"/>
                  <a:pt x="29" y="73"/>
                </a:cubicBezTo>
                <a:close/>
                <a:moveTo>
                  <a:pt x="63" y="65"/>
                </a:moveTo>
                <a:cubicBezTo>
                  <a:pt x="62" y="71"/>
                  <a:pt x="61" y="74"/>
                  <a:pt x="62" y="77"/>
                </a:cubicBezTo>
                <a:cubicBezTo>
                  <a:pt x="69" y="96"/>
                  <a:pt x="77" y="115"/>
                  <a:pt x="85" y="133"/>
                </a:cubicBezTo>
                <a:cubicBezTo>
                  <a:pt x="86" y="136"/>
                  <a:pt x="90" y="136"/>
                  <a:pt x="92" y="138"/>
                </a:cubicBezTo>
                <a:cubicBezTo>
                  <a:pt x="93" y="135"/>
                  <a:pt x="94" y="132"/>
                  <a:pt x="93" y="130"/>
                </a:cubicBezTo>
                <a:cubicBezTo>
                  <a:pt x="86" y="111"/>
                  <a:pt x="78" y="93"/>
                  <a:pt x="70" y="74"/>
                </a:cubicBezTo>
                <a:cubicBezTo>
                  <a:pt x="70" y="72"/>
                  <a:pt x="67" y="70"/>
                  <a:pt x="63" y="65"/>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6" name="Freeform 36">
            <a:extLst>
              <a:ext uri="{FF2B5EF4-FFF2-40B4-BE49-F238E27FC236}">
                <a16:creationId xmlns:a16="http://schemas.microsoft.com/office/drawing/2014/main" id="{24B95F1B-6066-48CB-A622-0DF771546B4B}"/>
              </a:ext>
            </a:extLst>
          </p:cNvPr>
          <p:cNvSpPr/>
          <p:nvPr/>
        </p:nvSpPr>
        <p:spPr bwMode="auto">
          <a:xfrm>
            <a:off x="4399453" y="2724727"/>
            <a:ext cx="356455" cy="450916"/>
          </a:xfrm>
          <a:custGeom>
            <a:avLst/>
            <a:gdLst>
              <a:gd name="T0" fmla="*/ 38 w 109"/>
              <a:gd name="T1" fmla="*/ 115 h 138"/>
              <a:gd name="T2" fmla="*/ 28 w 109"/>
              <a:gd name="T3" fmla="*/ 62 h 138"/>
              <a:gd name="T4" fmla="*/ 0 w 109"/>
              <a:gd name="T5" fmla="*/ 76 h 138"/>
              <a:gd name="T6" fmla="*/ 14 w 109"/>
              <a:gd name="T7" fmla="*/ 72 h 138"/>
              <a:gd name="T8" fmla="*/ 24 w 109"/>
              <a:gd name="T9" fmla="*/ 29 h 138"/>
              <a:gd name="T10" fmla="*/ 31 w 109"/>
              <a:gd name="T11" fmla="*/ 30 h 138"/>
              <a:gd name="T12" fmla="*/ 39 w 109"/>
              <a:gd name="T13" fmla="*/ 78 h 138"/>
              <a:gd name="T14" fmla="*/ 42 w 109"/>
              <a:gd name="T15" fmla="*/ 79 h 138"/>
              <a:gd name="T16" fmla="*/ 56 w 109"/>
              <a:gd name="T17" fmla="*/ 0 h 138"/>
              <a:gd name="T18" fmla="*/ 61 w 109"/>
              <a:gd name="T19" fmla="*/ 0 h 138"/>
              <a:gd name="T20" fmla="*/ 69 w 109"/>
              <a:gd name="T21" fmla="*/ 85 h 138"/>
              <a:gd name="T22" fmla="*/ 71 w 109"/>
              <a:gd name="T23" fmla="*/ 85 h 138"/>
              <a:gd name="T24" fmla="*/ 81 w 109"/>
              <a:gd name="T25" fmla="*/ 45 h 138"/>
              <a:gd name="T26" fmla="*/ 109 w 109"/>
              <a:gd name="T27" fmla="*/ 72 h 138"/>
              <a:gd name="T28" fmla="*/ 82 w 109"/>
              <a:gd name="T29" fmla="*/ 68 h 138"/>
              <a:gd name="T30" fmla="*/ 72 w 109"/>
              <a:gd name="T31" fmla="*/ 138 h 138"/>
              <a:gd name="T32" fmla="*/ 66 w 109"/>
              <a:gd name="T33" fmla="*/ 138 h 138"/>
              <a:gd name="T34" fmla="*/ 54 w 109"/>
              <a:gd name="T35" fmla="*/ 53 h 138"/>
              <a:gd name="T36" fmla="*/ 44 w 109"/>
              <a:gd name="T37" fmla="*/ 115 h 138"/>
              <a:gd name="T38" fmla="*/ 38 w 109"/>
              <a:gd name="T39" fmla="*/ 1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38">
                <a:moveTo>
                  <a:pt x="38" y="115"/>
                </a:moveTo>
                <a:cubicBezTo>
                  <a:pt x="35" y="98"/>
                  <a:pt x="32" y="81"/>
                  <a:pt x="28" y="62"/>
                </a:cubicBezTo>
                <a:cubicBezTo>
                  <a:pt x="12" y="80"/>
                  <a:pt x="12" y="80"/>
                  <a:pt x="0" y="76"/>
                </a:cubicBezTo>
                <a:cubicBezTo>
                  <a:pt x="7" y="74"/>
                  <a:pt x="10" y="73"/>
                  <a:pt x="14" y="72"/>
                </a:cubicBezTo>
                <a:cubicBezTo>
                  <a:pt x="18" y="58"/>
                  <a:pt x="21" y="44"/>
                  <a:pt x="24" y="29"/>
                </a:cubicBezTo>
                <a:cubicBezTo>
                  <a:pt x="27" y="29"/>
                  <a:pt x="29" y="30"/>
                  <a:pt x="31" y="30"/>
                </a:cubicBezTo>
                <a:cubicBezTo>
                  <a:pt x="33" y="46"/>
                  <a:pt x="36" y="62"/>
                  <a:pt x="39" y="78"/>
                </a:cubicBezTo>
                <a:cubicBezTo>
                  <a:pt x="40" y="79"/>
                  <a:pt x="41" y="79"/>
                  <a:pt x="42" y="79"/>
                </a:cubicBezTo>
                <a:cubicBezTo>
                  <a:pt x="47" y="52"/>
                  <a:pt x="47" y="25"/>
                  <a:pt x="56" y="0"/>
                </a:cubicBezTo>
                <a:cubicBezTo>
                  <a:pt x="57" y="0"/>
                  <a:pt x="59" y="0"/>
                  <a:pt x="61" y="0"/>
                </a:cubicBezTo>
                <a:cubicBezTo>
                  <a:pt x="64" y="28"/>
                  <a:pt x="66" y="57"/>
                  <a:pt x="69" y="85"/>
                </a:cubicBezTo>
                <a:cubicBezTo>
                  <a:pt x="70" y="85"/>
                  <a:pt x="70" y="85"/>
                  <a:pt x="71" y="85"/>
                </a:cubicBezTo>
                <a:cubicBezTo>
                  <a:pt x="74" y="73"/>
                  <a:pt x="77" y="61"/>
                  <a:pt x="81" y="45"/>
                </a:cubicBezTo>
                <a:cubicBezTo>
                  <a:pt x="91" y="57"/>
                  <a:pt x="88" y="78"/>
                  <a:pt x="109" y="72"/>
                </a:cubicBezTo>
                <a:cubicBezTo>
                  <a:pt x="102" y="85"/>
                  <a:pt x="96" y="84"/>
                  <a:pt x="82" y="68"/>
                </a:cubicBezTo>
                <a:cubicBezTo>
                  <a:pt x="78" y="93"/>
                  <a:pt x="75" y="115"/>
                  <a:pt x="72" y="138"/>
                </a:cubicBezTo>
                <a:cubicBezTo>
                  <a:pt x="70" y="138"/>
                  <a:pt x="68" y="138"/>
                  <a:pt x="66" y="138"/>
                </a:cubicBezTo>
                <a:cubicBezTo>
                  <a:pt x="59" y="110"/>
                  <a:pt x="63" y="81"/>
                  <a:pt x="54" y="53"/>
                </a:cubicBezTo>
                <a:cubicBezTo>
                  <a:pt x="51" y="73"/>
                  <a:pt x="47" y="94"/>
                  <a:pt x="44" y="115"/>
                </a:cubicBezTo>
                <a:cubicBezTo>
                  <a:pt x="42" y="115"/>
                  <a:pt x="40" y="115"/>
                  <a:pt x="38" y="115"/>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7" name="Freeform 37">
            <a:extLst>
              <a:ext uri="{FF2B5EF4-FFF2-40B4-BE49-F238E27FC236}">
                <a16:creationId xmlns:a16="http://schemas.microsoft.com/office/drawing/2014/main" id="{F83A13F1-B6C7-4945-8AD4-CC23E196C080}"/>
              </a:ext>
            </a:extLst>
          </p:cNvPr>
          <p:cNvSpPr/>
          <p:nvPr/>
        </p:nvSpPr>
        <p:spPr bwMode="auto">
          <a:xfrm>
            <a:off x="3969925" y="1240090"/>
            <a:ext cx="554287" cy="399230"/>
          </a:xfrm>
          <a:custGeom>
            <a:avLst/>
            <a:gdLst>
              <a:gd name="T0" fmla="*/ 0 w 170"/>
              <a:gd name="T1" fmla="*/ 63 h 122"/>
              <a:gd name="T2" fmla="*/ 16 w 170"/>
              <a:gd name="T3" fmla="*/ 61 h 122"/>
              <a:gd name="T4" fmla="*/ 44 w 170"/>
              <a:gd name="T5" fmla="*/ 41 h 122"/>
              <a:gd name="T6" fmla="*/ 50 w 170"/>
              <a:gd name="T7" fmla="*/ 26 h 122"/>
              <a:gd name="T8" fmla="*/ 55 w 170"/>
              <a:gd name="T9" fmla="*/ 25 h 122"/>
              <a:gd name="T10" fmla="*/ 62 w 170"/>
              <a:gd name="T11" fmla="*/ 56 h 122"/>
              <a:gd name="T12" fmla="*/ 68 w 170"/>
              <a:gd name="T13" fmla="*/ 88 h 122"/>
              <a:gd name="T14" fmla="*/ 72 w 170"/>
              <a:gd name="T15" fmla="*/ 88 h 122"/>
              <a:gd name="T16" fmla="*/ 91 w 170"/>
              <a:gd name="T17" fmla="*/ 0 h 122"/>
              <a:gd name="T18" fmla="*/ 96 w 170"/>
              <a:gd name="T19" fmla="*/ 0 h 122"/>
              <a:gd name="T20" fmla="*/ 113 w 170"/>
              <a:gd name="T21" fmla="*/ 72 h 122"/>
              <a:gd name="T22" fmla="*/ 126 w 170"/>
              <a:gd name="T23" fmla="*/ 62 h 122"/>
              <a:gd name="T24" fmla="*/ 170 w 170"/>
              <a:gd name="T25" fmla="*/ 62 h 122"/>
              <a:gd name="T26" fmla="*/ 170 w 170"/>
              <a:gd name="T27" fmla="*/ 68 h 122"/>
              <a:gd name="T28" fmla="*/ 155 w 170"/>
              <a:gd name="T29" fmla="*/ 69 h 122"/>
              <a:gd name="T30" fmla="*/ 146 w 170"/>
              <a:gd name="T31" fmla="*/ 69 h 122"/>
              <a:gd name="T32" fmla="*/ 120 w 170"/>
              <a:gd name="T33" fmla="*/ 87 h 122"/>
              <a:gd name="T34" fmla="*/ 114 w 170"/>
              <a:gd name="T35" fmla="*/ 98 h 122"/>
              <a:gd name="T36" fmla="*/ 110 w 170"/>
              <a:gd name="T37" fmla="*/ 98 h 122"/>
              <a:gd name="T38" fmla="*/ 95 w 170"/>
              <a:gd name="T39" fmla="*/ 33 h 122"/>
              <a:gd name="T40" fmla="*/ 93 w 170"/>
              <a:gd name="T41" fmla="*/ 32 h 122"/>
              <a:gd name="T42" fmla="*/ 83 w 170"/>
              <a:gd name="T43" fmla="*/ 77 h 122"/>
              <a:gd name="T44" fmla="*/ 71 w 170"/>
              <a:gd name="T45" fmla="*/ 122 h 122"/>
              <a:gd name="T46" fmla="*/ 52 w 170"/>
              <a:gd name="T47" fmla="*/ 54 h 122"/>
              <a:gd name="T48" fmla="*/ 38 w 170"/>
              <a:gd name="T49" fmla="*/ 69 h 122"/>
              <a:gd name="T50" fmla="*/ 0 w 170"/>
              <a:gd name="T51" fmla="*/ 68 h 122"/>
              <a:gd name="T52" fmla="*/ 0 w 170"/>
              <a:gd name="T53" fmla="*/ 6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122">
                <a:moveTo>
                  <a:pt x="0" y="63"/>
                </a:moveTo>
                <a:cubicBezTo>
                  <a:pt x="5" y="62"/>
                  <a:pt x="11" y="62"/>
                  <a:pt x="16" y="61"/>
                </a:cubicBezTo>
                <a:cubicBezTo>
                  <a:pt x="43" y="61"/>
                  <a:pt x="36" y="65"/>
                  <a:pt x="44" y="41"/>
                </a:cubicBezTo>
                <a:cubicBezTo>
                  <a:pt x="46" y="36"/>
                  <a:pt x="48" y="31"/>
                  <a:pt x="50" y="26"/>
                </a:cubicBezTo>
                <a:cubicBezTo>
                  <a:pt x="52" y="25"/>
                  <a:pt x="53" y="25"/>
                  <a:pt x="55" y="25"/>
                </a:cubicBezTo>
                <a:cubicBezTo>
                  <a:pt x="57" y="35"/>
                  <a:pt x="60" y="46"/>
                  <a:pt x="62" y="56"/>
                </a:cubicBezTo>
                <a:cubicBezTo>
                  <a:pt x="64" y="66"/>
                  <a:pt x="66" y="77"/>
                  <a:pt x="68" y="88"/>
                </a:cubicBezTo>
                <a:cubicBezTo>
                  <a:pt x="70" y="88"/>
                  <a:pt x="71" y="88"/>
                  <a:pt x="72" y="88"/>
                </a:cubicBezTo>
                <a:cubicBezTo>
                  <a:pt x="78" y="59"/>
                  <a:pt x="84" y="29"/>
                  <a:pt x="91" y="0"/>
                </a:cubicBezTo>
                <a:cubicBezTo>
                  <a:pt x="92" y="0"/>
                  <a:pt x="94" y="0"/>
                  <a:pt x="96" y="0"/>
                </a:cubicBezTo>
                <a:cubicBezTo>
                  <a:pt x="105" y="23"/>
                  <a:pt x="106" y="49"/>
                  <a:pt x="113" y="72"/>
                </a:cubicBezTo>
                <a:cubicBezTo>
                  <a:pt x="118" y="68"/>
                  <a:pt x="122" y="62"/>
                  <a:pt x="126" y="62"/>
                </a:cubicBezTo>
                <a:cubicBezTo>
                  <a:pt x="140" y="61"/>
                  <a:pt x="155" y="62"/>
                  <a:pt x="170" y="62"/>
                </a:cubicBezTo>
                <a:cubicBezTo>
                  <a:pt x="170" y="64"/>
                  <a:pt x="170" y="66"/>
                  <a:pt x="170" y="68"/>
                </a:cubicBezTo>
                <a:cubicBezTo>
                  <a:pt x="165" y="68"/>
                  <a:pt x="160" y="69"/>
                  <a:pt x="155" y="69"/>
                </a:cubicBezTo>
                <a:cubicBezTo>
                  <a:pt x="152" y="70"/>
                  <a:pt x="149" y="70"/>
                  <a:pt x="146" y="69"/>
                </a:cubicBezTo>
                <a:cubicBezTo>
                  <a:pt x="131" y="67"/>
                  <a:pt x="123" y="72"/>
                  <a:pt x="120" y="87"/>
                </a:cubicBezTo>
                <a:cubicBezTo>
                  <a:pt x="119" y="91"/>
                  <a:pt x="116" y="95"/>
                  <a:pt x="114" y="98"/>
                </a:cubicBezTo>
                <a:cubicBezTo>
                  <a:pt x="113" y="98"/>
                  <a:pt x="111" y="98"/>
                  <a:pt x="110" y="98"/>
                </a:cubicBezTo>
                <a:cubicBezTo>
                  <a:pt x="105" y="76"/>
                  <a:pt x="100" y="54"/>
                  <a:pt x="95" y="33"/>
                </a:cubicBezTo>
                <a:cubicBezTo>
                  <a:pt x="94" y="32"/>
                  <a:pt x="94" y="32"/>
                  <a:pt x="93" y="32"/>
                </a:cubicBezTo>
                <a:cubicBezTo>
                  <a:pt x="89" y="47"/>
                  <a:pt x="86" y="62"/>
                  <a:pt x="83" y="77"/>
                </a:cubicBezTo>
                <a:cubicBezTo>
                  <a:pt x="80" y="92"/>
                  <a:pt x="77" y="107"/>
                  <a:pt x="71" y="122"/>
                </a:cubicBezTo>
                <a:cubicBezTo>
                  <a:pt x="59" y="101"/>
                  <a:pt x="59" y="76"/>
                  <a:pt x="52" y="54"/>
                </a:cubicBezTo>
                <a:cubicBezTo>
                  <a:pt x="48" y="59"/>
                  <a:pt x="43" y="68"/>
                  <a:pt x="38" y="69"/>
                </a:cubicBezTo>
                <a:cubicBezTo>
                  <a:pt x="26" y="70"/>
                  <a:pt x="12" y="71"/>
                  <a:pt x="0" y="68"/>
                </a:cubicBezTo>
                <a:cubicBezTo>
                  <a:pt x="0" y="66"/>
                  <a:pt x="0" y="65"/>
                  <a:pt x="0" y="6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8" name="Freeform 38">
            <a:extLst>
              <a:ext uri="{FF2B5EF4-FFF2-40B4-BE49-F238E27FC236}">
                <a16:creationId xmlns:a16="http://schemas.microsoft.com/office/drawing/2014/main" id="{9CF3EC28-8206-4F7D-A840-1C9D886411E1}"/>
              </a:ext>
            </a:extLst>
          </p:cNvPr>
          <p:cNvSpPr/>
          <p:nvPr/>
        </p:nvSpPr>
        <p:spPr bwMode="auto">
          <a:xfrm>
            <a:off x="2857785" y="5685087"/>
            <a:ext cx="338632" cy="689741"/>
          </a:xfrm>
          <a:custGeom>
            <a:avLst/>
            <a:gdLst>
              <a:gd name="T0" fmla="*/ 28 w 104"/>
              <a:gd name="T1" fmla="*/ 89 h 211"/>
              <a:gd name="T2" fmla="*/ 35 w 104"/>
              <a:gd name="T3" fmla="*/ 109 h 211"/>
              <a:gd name="T4" fmla="*/ 46 w 104"/>
              <a:gd name="T5" fmla="*/ 127 h 211"/>
              <a:gd name="T6" fmla="*/ 83 w 104"/>
              <a:gd name="T7" fmla="*/ 118 h 211"/>
              <a:gd name="T8" fmla="*/ 88 w 104"/>
              <a:gd name="T9" fmla="*/ 80 h 211"/>
              <a:gd name="T10" fmla="*/ 73 w 104"/>
              <a:gd name="T11" fmla="*/ 83 h 211"/>
              <a:gd name="T12" fmla="*/ 86 w 104"/>
              <a:gd name="T13" fmla="*/ 48 h 211"/>
              <a:gd name="T14" fmla="*/ 54 w 104"/>
              <a:gd name="T15" fmla="*/ 38 h 211"/>
              <a:gd name="T16" fmla="*/ 52 w 104"/>
              <a:gd name="T17" fmla="*/ 33 h 211"/>
              <a:gd name="T18" fmla="*/ 64 w 104"/>
              <a:gd name="T19" fmla="*/ 28 h 211"/>
              <a:gd name="T20" fmla="*/ 52 w 104"/>
              <a:gd name="T21" fmla="*/ 2 h 211"/>
              <a:gd name="T22" fmla="*/ 67 w 104"/>
              <a:gd name="T23" fmla="*/ 14 h 211"/>
              <a:gd name="T24" fmla="*/ 84 w 104"/>
              <a:gd name="T25" fmla="*/ 33 h 211"/>
              <a:gd name="T26" fmla="*/ 96 w 104"/>
              <a:gd name="T27" fmla="*/ 62 h 211"/>
              <a:gd name="T28" fmla="*/ 98 w 104"/>
              <a:gd name="T29" fmla="*/ 78 h 211"/>
              <a:gd name="T30" fmla="*/ 90 w 104"/>
              <a:gd name="T31" fmla="*/ 124 h 211"/>
              <a:gd name="T32" fmla="*/ 60 w 104"/>
              <a:gd name="T33" fmla="*/ 166 h 211"/>
              <a:gd name="T34" fmla="*/ 72 w 104"/>
              <a:gd name="T35" fmla="*/ 211 h 211"/>
              <a:gd name="T36" fmla="*/ 34 w 104"/>
              <a:gd name="T37" fmla="*/ 163 h 211"/>
              <a:gd name="T38" fmla="*/ 68 w 104"/>
              <a:gd name="T39" fmla="*/ 142 h 211"/>
              <a:gd name="T40" fmla="*/ 29 w 104"/>
              <a:gd name="T41" fmla="*/ 126 h 211"/>
              <a:gd name="T42" fmla="*/ 18 w 104"/>
              <a:gd name="T43" fmla="*/ 126 h 211"/>
              <a:gd name="T44" fmla="*/ 0 w 104"/>
              <a:gd name="T45" fmla="*/ 117 h 211"/>
              <a:gd name="T46" fmla="*/ 22 w 104"/>
              <a:gd name="T47" fmla="*/ 114 h 211"/>
              <a:gd name="T48" fmla="*/ 28 w 104"/>
              <a:gd name="T49" fmla="*/ 8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211">
                <a:moveTo>
                  <a:pt x="28" y="89"/>
                </a:moveTo>
                <a:cubicBezTo>
                  <a:pt x="36" y="93"/>
                  <a:pt x="38" y="101"/>
                  <a:pt x="35" y="109"/>
                </a:cubicBezTo>
                <a:cubicBezTo>
                  <a:pt x="31" y="120"/>
                  <a:pt x="38" y="123"/>
                  <a:pt x="46" y="127"/>
                </a:cubicBezTo>
                <a:cubicBezTo>
                  <a:pt x="59" y="132"/>
                  <a:pt x="74" y="129"/>
                  <a:pt x="83" y="118"/>
                </a:cubicBezTo>
                <a:cubicBezTo>
                  <a:pt x="93" y="108"/>
                  <a:pt x="95" y="94"/>
                  <a:pt x="88" y="80"/>
                </a:cubicBezTo>
                <a:cubicBezTo>
                  <a:pt x="84" y="80"/>
                  <a:pt x="80" y="81"/>
                  <a:pt x="73" y="83"/>
                </a:cubicBezTo>
                <a:cubicBezTo>
                  <a:pt x="79" y="70"/>
                  <a:pt x="94" y="63"/>
                  <a:pt x="86" y="48"/>
                </a:cubicBezTo>
                <a:cubicBezTo>
                  <a:pt x="79" y="34"/>
                  <a:pt x="67" y="37"/>
                  <a:pt x="54" y="38"/>
                </a:cubicBezTo>
                <a:cubicBezTo>
                  <a:pt x="53" y="36"/>
                  <a:pt x="53" y="35"/>
                  <a:pt x="52" y="33"/>
                </a:cubicBezTo>
                <a:cubicBezTo>
                  <a:pt x="56" y="31"/>
                  <a:pt x="60" y="30"/>
                  <a:pt x="64" y="28"/>
                </a:cubicBezTo>
                <a:cubicBezTo>
                  <a:pt x="60" y="18"/>
                  <a:pt x="56" y="11"/>
                  <a:pt x="52" y="2"/>
                </a:cubicBezTo>
                <a:cubicBezTo>
                  <a:pt x="64" y="0"/>
                  <a:pt x="65" y="9"/>
                  <a:pt x="67" y="14"/>
                </a:cubicBezTo>
                <a:cubicBezTo>
                  <a:pt x="70" y="23"/>
                  <a:pt x="75" y="29"/>
                  <a:pt x="84" y="33"/>
                </a:cubicBezTo>
                <a:cubicBezTo>
                  <a:pt x="94" y="39"/>
                  <a:pt x="98" y="50"/>
                  <a:pt x="96" y="62"/>
                </a:cubicBezTo>
                <a:cubicBezTo>
                  <a:pt x="96" y="67"/>
                  <a:pt x="96" y="73"/>
                  <a:pt x="98" y="78"/>
                </a:cubicBezTo>
                <a:cubicBezTo>
                  <a:pt x="104" y="95"/>
                  <a:pt x="101" y="110"/>
                  <a:pt x="90" y="124"/>
                </a:cubicBezTo>
                <a:cubicBezTo>
                  <a:pt x="79" y="137"/>
                  <a:pt x="70" y="151"/>
                  <a:pt x="60" y="166"/>
                </a:cubicBezTo>
                <a:cubicBezTo>
                  <a:pt x="69" y="178"/>
                  <a:pt x="78" y="192"/>
                  <a:pt x="72" y="211"/>
                </a:cubicBezTo>
                <a:cubicBezTo>
                  <a:pt x="64" y="192"/>
                  <a:pt x="63" y="168"/>
                  <a:pt x="34" y="163"/>
                </a:cubicBezTo>
                <a:cubicBezTo>
                  <a:pt x="46" y="156"/>
                  <a:pt x="64" y="155"/>
                  <a:pt x="68" y="142"/>
                </a:cubicBezTo>
                <a:cubicBezTo>
                  <a:pt x="54" y="136"/>
                  <a:pt x="42" y="131"/>
                  <a:pt x="29" y="126"/>
                </a:cubicBezTo>
                <a:cubicBezTo>
                  <a:pt x="26" y="125"/>
                  <a:pt x="22" y="126"/>
                  <a:pt x="18" y="126"/>
                </a:cubicBezTo>
                <a:cubicBezTo>
                  <a:pt x="8" y="127"/>
                  <a:pt x="4" y="126"/>
                  <a:pt x="0" y="117"/>
                </a:cubicBezTo>
                <a:cubicBezTo>
                  <a:pt x="7" y="116"/>
                  <a:pt x="17" y="118"/>
                  <a:pt x="22" y="114"/>
                </a:cubicBezTo>
                <a:cubicBezTo>
                  <a:pt x="27" y="110"/>
                  <a:pt x="26" y="99"/>
                  <a:pt x="28" y="89"/>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49" name="Freeform 39">
            <a:extLst>
              <a:ext uri="{FF2B5EF4-FFF2-40B4-BE49-F238E27FC236}">
                <a16:creationId xmlns:a16="http://schemas.microsoft.com/office/drawing/2014/main" id="{F6B13FEB-ECE1-44A7-BFBF-5A55FAB2431C}"/>
              </a:ext>
            </a:extLst>
          </p:cNvPr>
          <p:cNvSpPr>
            <a:spLocks noEditPoints="1"/>
          </p:cNvSpPr>
          <p:nvPr/>
        </p:nvSpPr>
        <p:spPr bwMode="auto">
          <a:xfrm>
            <a:off x="2146656" y="2692646"/>
            <a:ext cx="406359" cy="356455"/>
          </a:xfrm>
          <a:custGeom>
            <a:avLst/>
            <a:gdLst>
              <a:gd name="T0" fmla="*/ 11 w 125"/>
              <a:gd name="T1" fmla="*/ 79 h 109"/>
              <a:gd name="T2" fmla="*/ 48 w 125"/>
              <a:gd name="T3" fmla="*/ 16 h 109"/>
              <a:gd name="T4" fmla="*/ 73 w 125"/>
              <a:gd name="T5" fmla="*/ 16 h 109"/>
              <a:gd name="T6" fmla="*/ 96 w 125"/>
              <a:gd name="T7" fmla="*/ 8 h 109"/>
              <a:gd name="T8" fmla="*/ 120 w 125"/>
              <a:gd name="T9" fmla="*/ 9 h 109"/>
              <a:gd name="T10" fmla="*/ 118 w 125"/>
              <a:gd name="T11" fmla="*/ 33 h 109"/>
              <a:gd name="T12" fmla="*/ 95 w 125"/>
              <a:gd name="T13" fmla="*/ 32 h 109"/>
              <a:gd name="T14" fmla="*/ 55 w 125"/>
              <a:gd name="T15" fmla="*/ 25 h 109"/>
              <a:gd name="T16" fmla="*/ 54 w 125"/>
              <a:gd name="T17" fmla="*/ 43 h 109"/>
              <a:gd name="T18" fmla="*/ 70 w 125"/>
              <a:gd name="T19" fmla="*/ 52 h 109"/>
              <a:gd name="T20" fmla="*/ 83 w 125"/>
              <a:gd name="T21" fmla="*/ 53 h 109"/>
              <a:gd name="T22" fmla="*/ 67 w 125"/>
              <a:gd name="T23" fmla="*/ 83 h 109"/>
              <a:gd name="T24" fmla="*/ 62 w 125"/>
              <a:gd name="T25" fmla="*/ 83 h 109"/>
              <a:gd name="T26" fmla="*/ 47 w 125"/>
              <a:gd name="T27" fmla="*/ 47 h 109"/>
              <a:gd name="T28" fmla="*/ 32 w 125"/>
              <a:gd name="T29" fmla="*/ 77 h 109"/>
              <a:gd name="T30" fmla="*/ 36 w 125"/>
              <a:gd name="T31" fmla="*/ 109 h 109"/>
              <a:gd name="T32" fmla="*/ 29 w 125"/>
              <a:gd name="T33" fmla="*/ 101 h 109"/>
              <a:gd name="T34" fmla="*/ 37 w 125"/>
              <a:gd name="T35" fmla="*/ 42 h 109"/>
              <a:gd name="T36" fmla="*/ 45 w 125"/>
              <a:gd name="T37" fmla="*/ 25 h 109"/>
              <a:gd name="T38" fmla="*/ 17 w 125"/>
              <a:gd name="T39" fmla="*/ 49 h 109"/>
              <a:gd name="T40" fmla="*/ 16 w 125"/>
              <a:gd name="T41" fmla="*/ 70 h 109"/>
              <a:gd name="T42" fmla="*/ 14 w 125"/>
              <a:gd name="T43" fmla="*/ 80 h 109"/>
              <a:gd name="T44" fmla="*/ 11 w 125"/>
              <a:gd name="T45" fmla="*/ 79 h 109"/>
              <a:gd name="T46" fmla="*/ 119 w 125"/>
              <a:gd name="T47" fmla="*/ 21 h 109"/>
              <a:gd name="T48" fmla="*/ 107 w 125"/>
              <a:gd name="T49" fmla="*/ 12 h 109"/>
              <a:gd name="T50" fmla="*/ 99 w 125"/>
              <a:gd name="T51" fmla="*/ 19 h 109"/>
              <a:gd name="T52" fmla="*/ 106 w 125"/>
              <a:gd name="T53" fmla="*/ 28 h 109"/>
              <a:gd name="T54" fmla="*/ 119 w 125"/>
              <a:gd name="T55"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09">
                <a:moveTo>
                  <a:pt x="11" y="79"/>
                </a:moveTo>
                <a:cubicBezTo>
                  <a:pt x="0" y="40"/>
                  <a:pt x="14" y="15"/>
                  <a:pt x="48" y="16"/>
                </a:cubicBezTo>
                <a:cubicBezTo>
                  <a:pt x="57" y="16"/>
                  <a:pt x="65" y="16"/>
                  <a:pt x="73" y="16"/>
                </a:cubicBezTo>
                <a:cubicBezTo>
                  <a:pt x="81" y="16"/>
                  <a:pt x="89" y="16"/>
                  <a:pt x="96" y="8"/>
                </a:cubicBezTo>
                <a:cubicBezTo>
                  <a:pt x="102" y="0"/>
                  <a:pt x="114" y="2"/>
                  <a:pt x="120" y="9"/>
                </a:cubicBezTo>
                <a:cubicBezTo>
                  <a:pt x="125" y="16"/>
                  <a:pt x="125" y="27"/>
                  <a:pt x="118" y="33"/>
                </a:cubicBezTo>
                <a:cubicBezTo>
                  <a:pt x="110" y="39"/>
                  <a:pt x="102" y="39"/>
                  <a:pt x="95" y="32"/>
                </a:cubicBezTo>
                <a:cubicBezTo>
                  <a:pt x="88" y="26"/>
                  <a:pt x="61" y="20"/>
                  <a:pt x="55" y="25"/>
                </a:cubicBezTo>
                <a:cubicBezTo>
                  <a:pt x="52" y="29"/>
                  <a:pt x="53" y="37"/>
                  <a:pt x="54" y="43"/>
                </a:cubicBezTo>
                <a:cubicBezTo>
                  <a:pt x="55" y="51"/>
                  <a:pt x="59" y="58"/>
                  <a:pt x="70" y="52"/>
                </a:cubicBezTo>
                <a:cubicBezTo>
                  <a:pt x="73" y="50"/>
                  <a:pt x="78" y="51"/>
                  <a:pt x="83" y="53"/>
                </a:cubicBezTo>
                <a:cubicBezTo>
                  <a:pt x="70" y="59"/>
                  <a:pt x="62" y="67"/>
                  <a:pt x="67" y="83"/>
                </a:cubicBezTo>
                <a:cubicBezTo>
                  <a:pt x="65" y="83"/>
                  <a:pt x="64" y="83"/>
                  <a:pt x="62" y="83"/>
                </a:cubicBezTo>
                <a:cubicBezTo>
                  <a:pt x="57" y="71"/>
                  <a:pt x="52" y="60"/>
                  <a:pt x="47" y="47"/>
                </a:cubicBezTo>
                <a:cubicBezTo>
                  <a:pt x="35" y="56"/>
                  <a:pt x="32" y="66"/>
                  <a:pt x="32" y="77"/>
                </a:cubicBezTo>
                <a:cubicBezTo>
                  <a:pt x="32" y="87"/>
                  <a:pt x="36" y="97"/>
                  <a:pt x="36" y="109"/>
                </a:cubicBezTo>
                <a:cubicBezTo>
                  <a:pt x="34" y="106"/>
                  <a:pt x="30" y="104"/>
                  <a:pt x="29" y="101"/>
                </a:cubicBezTo>
                <a:cubicBezTo>
                  <a:pt x="19" y="83"/>
                  <a:pt x="23" y="60"/>
                  <a:pt x="37" y="42"/>
                </a:cubicBezTo>
                <a:cubicBezTo>
                  <a:pt x="41" y="38"/>
                  <a:pt x="42" y="32"/>
                  <a:pt x="45" y="25"/>
                </a:cubicBezTo>
                <a:cubicBezTo>
                  <a:pt x="26" y="27"/>
                  <a:pt x="18" y="35"/>
                  <a:pt x="17" y="49"/>
                </a:cubicBezTo>
                <a:cubicBezTo>
                  <a:pt x="16" y="56"/>
                  <a:pt x="17" y="63"/>
                  <a:pt x="16" y="70"/>
                </a:cubicBezTo>
                <a:cubicBezTo>
                  <a:pt x="16" y="73"/>
                  <a:pt x="15" y="77"/>
                  <a:pt x="14" y="80"/>
                </a:cubicBezTo>
                <a:cubicBezTo>
                  <a:pt x="13" y="80"/>
                  <a:pt x="12" y="79"/>
                  <a:pt x="11" y="79"/>
                </a:cubicBezTo>
                <a:close/>
                <a:moveTo>
                  <a:pt x="119" y="21"/>
                </a:moveTo>
                <a:cubicBezTo>
                  <a:pt x="113" y="17"/>
                  <a:pt x="110" y="12"/>
                  <a:pt x="107" y="12"/>
                </a:cubicBezTo>
                <a:cubicBezTo>
                  <a:pt x="104" y="12"/>
                  <a:pt x="99" y="17"/>
                  <a:pt x="99" y="19"/>
                </a:cubicBezTo>
                <a:cubicBezTo>
                  <a:pt x="99" y="22"/>
                  <a:pt x="103" y="27"/>
                  <a:pt x="106" y="28"/>
                </a:cubicBezTo>
                <a:cubicBezTo>
                  <a:pt x="109" y="28"/>
                  <a:pt x="113" y="24"/>
                  <a:pt x="119" y="2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50" name="Freeform 40">
            <a:extLst>
              <a:ext uri="{FF2B5EF4-FFF2-40B4-BE49-F238E27FC236}">
                <a16:creationId xmlns:a16="http://schemas.microsoft.com/office/drawing/2014/main" id="{0E66D024-A0E8-4380-A9F9-E32576F668D4}"/>
              </a:ext>
            </a:extLst>
          </p:cNvPr>
          <p:cNvSpPr/>
          <p:nvPr/>
        </p:nvSpPr>
        <p:spPr bwMode="auto">
          <a:xfrm>
            <a:off x="7039005" y="5394576"/>
            <a:ext cx="450915" cy="1001639"/>
          </a:xfrm>
          <a:custGeom>
            <a:avLst/>
            <a:gdLst>
              <a:gd name="T0" fmla="*/ 99 w 138"/>
              <a:gd name="T1" fmla="*/ 307 h 307"/>
              <a:gd name="T2" fmla="*/ 99 w 138"/>
              <a:gd name="T3" fmla="*/ 292 h 307"/>
              <a:gd name="T4" fmla="*/ 125 w 138"/>
              <a:gd name="T5" fmla="*/ 149 h 307"/>
              <a:gd name="T6" fmla="*/ 104 w 138"/>
              <a:gd name="T7" fmla="*/ 94 h 307"/>
              <a:gd name="T8" fmla="*/ 8 w 138"/>
              <a:gd name="T9" fmla="*/ 12 h 307"/>
              <a:gd name="T10" fmla="*/ 1 w 138"/>
              <a:gd name="T11" fmla="*/ 5 h 307"/>
              <a:gd name="T12" fmla="*/ 1 w 138"/>
              <a:gd name="T13" fmla="*/ 1 h 307"/>
              <a:gd name="T14" fmla="*/ 6 w 138"/>
              <a:gd name="T15" fmla="*/ 0 h 307"/>
              <a:gd name="T16" fmla="*/ 12 w 138"/>
              <a:gd name="T17" fmla="*/ 5 h 307"/>
              <a:gd name="T18" fmla="*/ 112 w 138"/>
              <a:gd name="T19" fmla="*/ 90 h 307"/>
              <a:gd name="T20" fmla="*/ 133 w 138"/>
              <a:gd name="T21" fmla="*/ 148 h 307"/>
              <a:gd name="T22" fmla="*/ 107 w 138"/>
              <a:gd name="T23" fmla="*/ 297 h 307"/>
              <a:gd name="T24" fmla="*/ 104 w 138"/>
              <a:gd name="T25" fmla="*/ 307 h 307"/>
              <a:gd name="T26" fmla="*/ 99 w 138"/>
              <a:gd name="T27"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07">
                <a:moveTo>
                  <a:pt x="99" y="307"/>
                </a:moveTo>
                <a:cubicBezTo>
                  <a:pt x="99" y="302"/>
                  <a:pt x="98" y="297"/>
                  <a:pt x="99" y="292"/>
                </a:cubicBezTo>
                <a:cubicBezTo>
                  <a:pt x="107" y="244"/>
                  <a:pt x="116" y="197"/>
                  <a:pt x="125" y="149"/>
                </a:cubicBezTo>
                <a:cubicBezTo>
                  <a:pt x="129" y="126"/>
                  <a:pt x="122" y="108"/>
                  <a:pt x="104" y="94"/>
                </a:cubicBezTo>
                <a:cubicBezTo>
                  <a:pt x="72" y="67"/>
                  <a:pt x="40" y="39"/>
                  <a:pt x="8" y="12"/>
                </a:cubicBezTo>
                <a:cubicBezTo>
                  <a:pt x="5" y="10"/>
                  <a:pt x="3" y="8"/>
                  <a:pt x="1" y="5"/>
                </a:cubicBezTo>
                <a:cubicBezTo>
                  <a:pt x="0" y="5"/>
                  <a:pt x="1" y="2"/>
                  <a:pt x="1" y="1"/>
                </a:cubicBezTo>
                <a:cubicBezTo>
                  <a:pt x="2" y="0"/>
                  <a:pt x="5" y="0"/>
                  <a:pt x="6" y="0"/>
                </a:cubicBezTo>
                <a:cubicBezTo>
                  <a:pt x="8" y="1"/>
                  <a:pt x="10" y="3"/>
                  <a:pt x="12" y="5"/>
                </a:cubicBezTo>
                <a:cubicBezTo>
                  <a:pt x="46" y="33"/>
                  <a:pt x="79" y="62"/>
                  <a:pt x="112" y="90"/>
                </a:cubicBezTo>
                <a:cubicBezTo>
                  <a:pt x="131" y="105"/>
                  <a:pt x="138" y="125"/>
                  <a:pt x="133" y="148"/>
                </a:cubicBezTo>
                <a:cubicBezTo>
                  <a:pt x="125" y="198"/>
                  <a:pt x="116" y="247"/>
                  <a:pt x="107" y="297"/>
                </a:cubicBezTo>
                <a:cubicBezTo>
                  <a:pt x="106" y="300"/>
                  <a:pt x="105" y="304"/>
                  <a:pt x="104" y="307"/>
                </a:cubicBezTo>
                <a:cubicBezTo>
                  <a:pt x="102" y="307"/>
                  <a:pt x="100" y="307"/>
                  <a:pt x="99" y="307"/>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51" name="Freeform 41">
            <a:extLst>
              <a:ext uri="{FF2B5EF4-FFF2-40B4-BE49-F238E27FC236}">
                <a16:creationId xmlns:a16="http://schemas.microsoft.com/office/drawing/2014/main" id="{47EA6A85-F389-44E3-AD88-0770703D1191}"/>
              </a:ext>
            </a:extLst>
          </p:cNvPr>
          <p:cNvSpPr>
            <a:spLocks noEditPoints="1"/>
          </p:cNvSpPr>
          <p:nvPr/>
        </p:nvSpPr>
        <p:spPr bwMode="auto">
          <a:xfrm>
            <a:off x="2800752" y="2708686"/>
            <a:ext cx="388536" cy="352891"/>
          </a:xfrm>
          <a:custGeom>
            <a:avLst/>
            <a:gdLst>
              <a:gd name="T0" fmla="*/ 79 w 119"/>
              <a:gd name="T1" fmla="*/ 48 h 108"/>
              <a:gd name="T2" fmla="*/ 62 w 119"/>
              <a:gd name="T3" fmla="*/ 85 h 108"/>
              <a:gd name="T4" fmla="*/ 42 w 119"/>
              <a:gd name="T5" fmla="*/ 58 h 108"/>
              <a:gd name="T6" fmla="*/ 65 w 119"/>
              <a:gd name="T7" fmla="*/ 55 h 108"/>
              <a:gd name="T8" fmla="*/ 72 w 119"/>
              <a:gd name="T9" fmla="*/ 44 h 108"/>
              <a:gd name="T10" fmla="*/ 58 w 119"/>
              <a:gd name="T11" fmla="*/ 25 h 108"/>
              <a:gd name="T12" fmla="*/ 28 w 119"/>
              <a:gd name="T13" fmla="*/ 34 h 108"/>
              <a:gd name="T14" fmla="*/ 6 w 119"/>
              <a:gd name="T15" fmla="*/ 32 h 108"/>
              <a:gd name="T16" fmla="*/ 7 w 119"/>
              <a:gd name="T17" fmla="*/ 8 h 108"/>
              <a:gd name="T18" fmla="*/ 29 w 119"/>
              <a:gd name="T19" fmla="*/ 7 h 108"/>
              <a:gd name="T20" fmla="*/ 56 w 119"/>
              <a:gd name="T21" fmla="*/ 16 h 108"/>
              <a:gd name="T22" fmla="*/ 85 w 119"/>
              <a:gd name="T23" fmla="*/ 16 h 108"/>
              <a:gd name="T24" fmla="*/ 117 w 119"/>
              <a:gd name="T25" fmla="*/ 50 h 108"/>
              <a:gd name="T26" fmla="*/ 114 w 119"/>
              <a:gd name="T27" fmla="*/ 80 h 108"/>
              <a:gd name="T28" fmla="*/ 81 w 119"/>
              <a:gd name="T29" fmla="*/ 27 h 108"/>
              <a:gd name="T30" fmla="*/ 89 w 119"/>
              <a:gd name="T31" fmla="*/ 44 h 108"/>
              <a:gd name="T32" fmla="*/ 97 w 119"/>
              <a:gd name="T33" fmla="*/ 101 h 108"/>
              <a:gd name="T34" fmla="*/ 88 w 119"/>
              <a:gd name="T35" fmla="*/ 108 h 108"/>
              <a:gd name="T36" fmla="*/ 79 w 119"/>
              <a:gd name="T37" fmla="*/ 48 h 108"/>
              <a:gd name="T38" fmla="*/ 19 w 119"/>
              <a:gd name="T39" fmla="*/ 33 h 108"/>
              <a:gd name="T40" fmla="*/ 26 w 119"/>
              <a:gd name="T41" fmla="*/ 20 h 108"/>
              <a:gd name="T42" fmla="*/ 18 w 119"/>
              <a:gd name="T43" fmla="*/ 13 h 108"/>
              <a:gd name="T44" fmla="*/ 11 w 119"/>
              <a:gd name="T45" fmla="*/ 20 h 108"/>
              <a:gd name="T46" fmla="*/ 19 w 119"/>
              <a:gd name="T4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8">
                <a:moveTo>
                  <a:pt x="79" y="48"/>
                </a:moveTo>
                <a:cubicBezTo>
                  <a:pt x="73" y="60"/>
                  <a:pt x="68" y="71"/>
                  <a:pt x="62" y="85"/>
                </a:cubicBezTo>
                <a:cubicBezTo>
                  <a:pt x="57" y="73"/>
                  <a:pt x="64" y="54"/>
                  <a:pt x="42" y="58"/>
                </a:cubicBezTo>
                <a:cubicBezTo>
                  <a:pt x="49" y="49"/>
                  <a:pt x="49" y="49"/>
                  <a:pt x="65" y="55"/>
                </a:cubicBezTo>
                <a:cubicBezTo>
                  <a:pt x="67" y="52"/>
                  <a:pt x="70" y="48"/>
                  <a:pt x="72" y="44"/>
                </a:cubicBezTo>
                <a:cubicBezTo>
                  <a:pt x="78" y="29"/>
                  <a:pt x="75" y="25"/>
                  <a:pt x="58" y="25"/>
                </a:cubicBezTo>
                <a:cubicBezTo>
                  <a:pt x="47" y="25"/>
                  <a:pt x="37" y="23"/>
                  <a:pt x="28" y="34"/>
                </a:cubicBezTo>
                <a:cubicBezTo>
                  <a:pt x="23" y="41"/>
                  <a:pt x="13" y="39"/>
                  <a:pt x="6" y="32"/>
                </a:cubicBezTo>
                <a:cubicBezTo>
                  <a:pt x="0" y="26"/>
                  <a:pt x="0" y="15"/>
                  <a:pt x="7" y="8"/>
                </a:cubicBezTo>
                <a:cubicBezTo>
                  <a:pt x="14" y="2"/>
                  <a:pt x="23" y="0"/>
                  <a:pt x="29" y="7"/>
                </a:cubicBezTo>
                <a:cubicBezTo>
                  <a:pt x="37" y="18"/>
                  <a:pt x="46" y="16"/>
                  <a:pt x="56" y="16"/>
                </a:cubicBezTo>
                <a:cubicBezTo>
                  <a:pt x="66" y="16"/>
                  <a:pt x="75" y="16"/>
                  <a:pt x="85" y="16"/>
                </a:cubicBezTo>
                <a:cubicBezTo>
                  <a:pt x="104" y="18"/>
                  <a:pt x="117" y="31"/>
                  <a:pt x="117" y="50"/>
                </a:cubicBezTo>
                <a:cubicBezTo>
                  <a:pt x="117" y="60"/>
                  <a:pt x="117" y="70"/>
                  <a:pt x="114" y="80"/>
                </a:cubicBezTo>
                <a:cubicBezTo>
                  <a:pt x="105" y="61"/>
                  <a:pt x="119" y="31"/>
                  <a:pt x="81" y="27"/>
                </a:cubicBezTo>
                <a:cubicBezTo>
                  <a:pt x="84" y="33"/>
                  <a:pt x="85" y="39"/>
                  <a:pt x="89" y="44"/>
                </a:cubicBezTo>
                <a:cubicBezTo>
                  <a:pt x="103" y="61"/>
                  <a:pt x="107" y="83"/>
                  <a:pt x="97" y="101"/>
                </a:cubicBezTo>
                <a:cubicBezTo>
                  <a:pt x="95" y="104"/>
                  <a:pt x="92" y="107"/>
                  <a:pt x="88" y="108"/>
                </a:cubicBezTo>
                <a:cubicBezTo>
                  <a:pt x="96" y="70"/>
                  <a:pt x="95" y="63"/>
                  <a:pt x="79" y="48"/>
                </a:cubicBezTo>
                <a:close/>
                <a:moveTo>
                  <a:pt x="19" y="33"/>
                </a:moveTo>
                <a:cubicBezTo>
                  <a:pt x="23" y="27"/>
                  <a:pt x="27" y="23"/>
                  <a:pt x="26" y="20"/>
                </a:cubicBezTo>
                <a:cubicBezTo>
                  <a:pt x="26" y="17"/>
                  <a:pt x="21" y="13"/>
                  <a:pt x="18" y="13"/>
                </a:cubicBezTo>
                <a:cubicBezTo>
                  <a:pt x="16" y="12"/>
                  <a:pt x="11" y="18"/>
                  <a:pt x="11" y="20"/>
                </a:cubicBezTo>
                <a:cubicBezTo>
                  <a:pt x="11" y="24"/>
                  <a:pt x="15" y="27"/>
                  <a:pt x="19" y="3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52" name="Freeform 42">
            <a:extLst>
              <a:ext uri="{FF2B5EF4-FFF2-40B4-BE49-F238E27FC236}">
                <a16:creationId xmlns:a16="http://schemas.microsoft.com/office/drawing/2014/main" id="{AC39C598-1448-4EA9-A224-7E5AD40FE6B2}"/>
              </a:ext>
            </a:extLst>
          </p:cNvPr>
          <p:cNvSpPr/>
          <p:nvPr/>
        </p:nvSpPr>
        <p:spPr bwMode="auto">
          <a:xfrm>
            <a:off x="2877389" y="1175928"/>
            <a:ext cx="253083" cy="864404"/>
          </a:xfrm>
          <a:custGeom>
            <a:avLst/>
            <a:gdLst>
              <a:gd name="T0" fmla="*/ 18 w 78"/>
              <a:gd name="T1" fmla="*/ 64 h 265"/>
              <a:gd name="T2" fmla="*/ 18 w 78"/>
              <a:gd name="T3" fmla="*/ 64 h 265"/>
              <a:gd name="T4" fmla="*/ 39 w 78"/>
              <a:gd name="T5" fmla="*/ 12 h 265"/>
              <a:gd name="T6" fmla="*/ 63 w 78"/>
              <a:gd name="T7" fmla="*/ 5 h 265"/>
              <a:gd name="T8" fmla="*/ 75 w 78"/>
              <a:gd name="T9" fmla="*/ 28 h 265"/>
              <a:gd name="T10" fmla="*/ 60 w 78"/>
              <a:gd name="T11" fmla="*/ 65 h 265"/>
              <a:gd name="T12" fmla="*/ 42 w 78"/>
              <a:gd name="T13" fmla="*/ 172 h 265"/>
              <a:gd name="T14" fmla="*/ 22 w 78"/>
              <a:gd name="T15" fmla="*/ 214 h 265"/>
              <a:gd name="T16" fmla="*/ 13 w 78"/>
              <a:gd name="T17" fmla="*/ 235 h 265"/>
              <a:gd name="T18" fmla="*/ 12 w 78"/>
              <a:gd name="T19" fmla="*/ 265 h 265"/>
              <a:gd name="T20" fmla="*/ 4 w 78"/>
              <a:gd name="T21" fmla="*/ 258 h 265"/>
              <a:gd name="T22" fmla="*/ 21 w 78"/>
              <a:gd name="T23" fmla="*/ 203 h 265"/>
              <a:gd name="T24" fmla="*/ 32 w 78"/>
              <a:gd name="T25" fmla="*/ 180 h 265"/>
              <a:gd name="T26" fmla="*/ 33 w 78"/>
              <a:gd name="T27" fmla="*/ 139 h 265"/>
              <a:gd name="T28" fmla="*/ 45 w 78"/>
              <a:gd name="T29" fmla="*/ 86 h 265"/>
              <a:gd name="T30" fmla="*/ 66 w 78"/>
              <a:gd name="T31" fmla="*/ 27 h 265"/>
              <a:gd name="T32" fmla="*/ 59 w 78"/>
              <a:gd name="T33" fmla="*/ 13 h 265"/>
              <a:gd name="T34" fmla="*/ 44 w 78"/>
              <a:gd name="T35" fmla="*/ 19 h 265"/>
              <a:gd name="T36" fmla="*/ 24 w 78"/>
              <a:gd name="T37" fmla="*/ 57 h 265"/>
              <a:gd name="T38" fmla="*/ 18 w 78"/>
              <a:gd name="T39" fmla="*/ 6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265">
                <a:moveTo>
                  <a:pt x="18" y="64"/>
                </a:moveTo>
                <a:cubicBezTo>
                  <a:pt x="18" y="64"/>
                  <a:pt x="18" y="64"/>
                  <a:pt x="18" y="64"/>
                </a:cubicBezTo>
                <a:cubicBezTo>
                  <a:pt x="25" y="47"/>
                  <a:pt x="31" y="29"/>
                  <a:pt x="39" y="12"/>
                </a:cubicBezTo>
                <a:cubicBezTo>
                  <a:pt x="43" y="3"/>
                  <a:pt x="54" y="0"/>
                  <a:pt x="63" y="5"/>
                </a:cubicBezTo>
                <a:cubicBezTo>
                  <a:pt x="73" y="10"/>
                  <a:pt x="78" y="18"/>
                  <a:pt x="75" y="28"/>
                </a:cubicBezTo>
                <a:cubicBezTo>
                  <a:pt x="70" y="41"/>
                  <a:pt x="65" y="53"/>
                  <a:pt x="60" y="65"/>
                </a:cubicBezTo>
                <a:cubicBezTo>
                  <a:pt x="46" y="99"/>
                  <a:pt x="38" y="134"/>
                  <a:pt x="42" y="172"/>
                </a:cubicBezTo>
                <a:cubicBezTo>
                  <a:pt x="43" y="189"/>
                  <a:pt x="37" y="203"/>
                  <a:pt x="22" y="214"/>
                </a:cubicBezTo>
                <a:cubicBezTo>
                  <a:pt x="17" y="219"/>
                  <a:pt x="14" y="228"/>
                  <a:pt x="13" y="235"/>
                </a:cubicBezTo>
                <a:cubicBezTo>
                  <a:pt x="11" y="244"/>
                  <a:pt x="12" y="253"/>
                  <a:pt x="12" y="265"/>
                </a:cubicBezTo>
                <a:cubicBezTo>
                  <a:pt x="7" y="261"/>
                  <a:pt x="4" y="260"/>
                  <a:pt x="4" y="258"/>
                </a:cubicBezTo>
                <a:cubicBezTo>
                  <a:pt x="3" y="238"/>
                  <a:pt x="0" y="217"/>
                  <a:pt x="21" y="203"/>
                </a:cubicBezTo>
                <a:cubicBezTo>
                  <a:pt x="28" y="199"/>
                  <a:pt x="31" y="188"/>
                  <a:pt x="32" y="180"/>
                </a:cubicBezTo>
                <a:cubicBezTo>
                  <a:pt x="34" y="166"/>
                  <a:pt x="34" y="153"/>
                  <a:pt x="33" y="139"/>
                </a:cubicBezTo>
                <a:cubicBezTo>
                  <a:pt x="32" y="120"/>
                  <a:pt x="38" y="103"/>
                  <a:pt x="45" y="86"/>
                </a:cubicBezTo>
                <a:cubicBezTo>
                  <a:pt x="53" y="66"/>
                  <a:pt x="60" y="47"/>
                  <a:pt x="66" y="27"/>
                </a:cubicBezTo>
                <a:cubicBezTo>
                  <a:pt x="67" y="23"/>
                  <a:pt x="62" y="14"/>
                  <a:pt x="59" y="13"/>
                </a:cubicBezTo>
                <a:cubicBezTo>
                  <a:pt x="55" y="13"/>
                  <a:pt x="47" y="16"/>
                  <a:pt x="44" y="19"/>
                </a:cubicBezTo>
                <a:cubicBezTo>
                  <a:pt x="37" y="31"/>
                  <a:pt x="31" y="45"/>
                  <a:pt x="24" y="57"/>
                </a:cubicBezTo>
                <a:cubicBezTo>
                  <a:pt x="23" y="60"/>
                  <a:pt x="20" y="62"/>
                  <a:pt x="18" y="6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53" name="Freeform 43">
            <a:extLst>
              <a:ext uri="{FF2B5EF4-FFF2-40B4-BE49-F238E27FC236}">
                <a16:creationId xmlns:a16="http://schemas.microsoft.com/office/drawing/2014/main" id="{A4CFCCEF-7905-44C0-B11F-A95E06B807C6}"/>
              </a:ext>
            </a:extLst>
          </p:cNvPr>
          <p:cNvSpPr>
            <a:spLocks noEditPoints="1"/>
          </p:cNvSpPr>
          <p:nvPr/>
        </p:nvSpPr>
        <p:spPr bwMode="auto">
          <a:xfrm>
            <a:off x="2599354" y="5672611"/>
            <a:ext cx="240607" cy="417053"/>
          </a:xfrm>
          <a:custGeom>
            <a:avLst/>
            <a:gdLst>
              <a:gd name="T0" fmla="*/ 25 w 74"/>
              <a:gd name="T1" fmla="*/ 80 h 128"/>
              <a:gd name="T2" fmla="*/ 6 w 74"/>
              <a:gd name="T3" fmla="*/ 72 h 128"/>
              <a:gd name="T4" fmla="*/ 1 w 74"/>
              <a:gd name="T5" fmla="*/ 64 h 128"/>
              <a:gd name="T6" fmla="*/ 50 w 74"/>
              <a:gd name="T7" fmla="*/ 2 h 128"/>
              <a:gd name="T8" fmla="*/ 57 w 74"/>
              <a:gd name="T9" fmla="*/ 0 h 128"/>
              <a:gd name="T10" fmla="*/ 42 w 74"/>
              <a:gd name="T11" fmla="*/ 53 h 128"/>
              <a:gd name="T12" fmla="*/ 65 w 74"/>
              <a:gd name="T13" fmla="*/ 62 h 128"/>
              <a:gd name="T14" fmla="*/ 69 w 74"/>
              <a:gd name="T15" fmla="*/ 72 h 128"/>
              <a:gd name="T16" fmla="*/ 8 w 74"/>
              <a:gd name="T17" fmla="*/ 127 h 128"/>
              <a:gd name="T18" fmla="*/ 4 w 74"/>
              <a:gd name="T19" fmla="*/ 127 h 128"/>
              <a:gd name="T20" fmla="*/ 25 w 74"/>
              <a:gd name="T21" fmla="*/ 80 h 128"/>
              <a:gd name="T22" fmla="*/ 11 w 74"/>
              <a:gd name="T23" fmla="*/ 65 h 128"/>
              <a:gd name="T24" fmla="*/ 33 w 74"/>
              <a:gd name="T25" fmla="*/ 75 h 128"/>
              <a:gd name="T26" fmla="*/ 29 w 74"/>
              <a:gd name="T27" fmla="*/ 97 h 128"/>
              <a:gd name="T28" fmla="*/ 59 w 74"/>
              <a:gd name="T29" fmla="*/ 70 h 128"/>
              <a:gd name="T30" fmla="*/ 34 w 74"/>
              <a:gd name="T31" fmla="*/ 58 h 128"/>
              <a:gd name="T32" fmla="*/ 37 w 74"/>
              <a:gd name="T33" fmla="*/ 35 h 128"/>
              <a:gd name="T34" fmla="*/ 35 w 74"/>
              <a:gd name="T35" fmla="*/ 34 h 128"/>
              <a:gd name="T36" fmla="*/ 11 w 74"/>
              <a:gd name="T37"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8">
                <a:moveTo>
                  <a:pt x="25" y="80"/>
                </a:moveTo>
                <a:cubicBezTo>
                  <a:pt x="18" y="77"/>
                  <a:pt x="11" y="75"/>
                  <a:pt x="6" y="72"/>
                </a:cubicBezTo>
                <a:cubicBezTo>
                  <a:pt x="3" y="71"/>
                  <a:pt x="0" y="65"/>
                  <a:pt x="1" y="64"/>
                </a:cubicBezTo>
                <a:cubicBezTo>
                  <a:pt x="17" y="43"/>
                  <a:pt x="33" y="22"/>
                  <a:pt x="50" y="2"/>
                </a:cubicBezTo>
                <a:cubicBezTo>
                  <a:pt x="50" y="1"/>
                  <a:pt x="52" y="1"/>
                  <a:pt x="57" y="0"/>
                </a:cubicBezTo>
                <a:cubicBezTo>
                  <a:pt x="52" y="19"/>
                  <a:pt x="47" y="36"/>
                  <a:pt x="42" y="53"/>
                </a:cubicBezTo>
                <a:cubicBezTo>
                  <a:pt x="50" y="57"/>
                  <a:pt x="58" y="59"/>
                  <a:pt x="65" y="62"/>
                </a:cubicBezTo>
                <a:cubicBezTo>
                  <a:pt x="70" y="64"/>
                  <a:pt x="74" y="67"/>
                  <a:pt x="69" y="72"/>
                </a:cubicBezTo>
                <a:cubicBezTo>
                  <a:pt x="49" y="90"/>
                  <a:pt x="28" y="109"/>
                  <a:pt x="8" y="127"/>
                </a:cubicBezTo>
                <a:cubicBezTo>
                  <a:pt x="8" y="128"/>
                  <a:pt x="7" y="127"/>
                  <a:pt x="4" y="127"/>
                </a:cubicBezTo>
                <a:cubicBezTo>
                  <a:pt x="6" y="110"/>
                  <a:pt x="19" y="97"/>
                  <a:pt x="25" y="80"/>
                </a:cubicBezTo>
                <a:close/>
                <a:moveTo>
                  <a:pt x="11" y="65"/>
                </a:moveTo>
                <a:cubicBezTo>
                  <a:pt x="20" y="68"/>
                  <a:pt x="30" y="70"/>
                  <a:pt x="33" y="75"/>
                </a:cubicBezTo>
                <a:cubicBezTo>
                  <a:pt x="36" y="79"/>
                  <a:pt x="31" y="88"/>
                  <a:pt x="29" y="97"/>
                </a:cubicBezTo>
                <a:cubicBezTo>
                  <a:pt x="40" y="88"/>
                  <a:pt x="49" y="79"/>
                  <a:pt x="59" y="70"/>
                </a:cubicBezTo>
                <a:cubicBezTo>
                  <a:pt x="48" y="65"/>
                  <a:pt x="37" y="64"/>
                  <a:pt x="34" y="58"/>
                </a:cubicBezTo>
                <a:cubicBezTo>
                  <a:pt x="30" y="53"/>
                  <a:pt x="35" y="43"/>
                  <a:pt x="37" y="35"/>
                </a:cubicBezTo>
                <a:cubicBezTo>
                  <a:pt x="36" y="34"/>
                  <a:pt x="35" y="34"/>
                  <a:pt x="35" y="34"/>
                </a:cubicBezTo>
                <a:cubicBezTo>
                  <a:pt x="27" y="44"/>
                  <a:pt x="19" y="53"/>
                  <a:pt x="11" y="65"/>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54" name="Freeform 44">
            <a:extLst>
              <a:ext uri="{FF2B5EF4-FFF2-40B4-BE49-F238E27FC236}">
                <a16:creationId xmlns:a16="http://schemas.microsoft.com/office/drawing/2014/main" id="{63A15DE8-A04C-4936-AF2C-D93DCC2A0A72}"/>
              </a:ext>
            </a:extLst>
          </p:cNvPr>
          <p:cNvSpPr/>
          <p:nvPr/>
        </p:nvSpPr>
        <p:spPr bwMode="auto">
          <a:xfrm>
            <a:off x="2733025" y="1118895"/>
            <a:ext cx="156840" cy="910744"/>
          </a:xfrm>
          <a:custGeom>
            <a:avLst/>
            <a:gdLst>
              <a:gd name="T0" fmla="*/ 2 w 48"/>
              <a:gd name="T1" fmla="*/ 279 h 279"/>
              <a:gd name="T2" fmla="*/ 0 w 48"/>
              <a:gd name="T3" fmla="*/ 271 h 279"/>
              <a:gd name="T4" fmla="*/ 4 w 48"/>
              <a:gd name="T5" fmla="*/ 181 h 279"/>
              <a:gd name="T6" fmla="*/ 12 w 48"/>
              <a:gd name="T7" fmla="*/ 157 h 279"/>
              <a:gd name="T8" fmla="*/ 26 w 48"/>
              <a:gd name="T9" fmla="*/ 99 h 279"/>
              <a:gd name="T10" fmla="*/ 34 w 48"/>
              <a:gd name="T11" fmla="*/ 27 h 279"/>
              <a:gd name="T12" fmla="*/ 35 w 48"/>
              <a:gd name="T13" fmla="*/ 8 h 279"/>
              <a:gd name="T14" fmla="*/ 42 w 48"/>
              <a:gd name="T15" fmla="*/ 0 h 279"/>
              <a:gd name="T16" fmla="*/ 48 w 48"/>
              <a:gd name="T17" fmla="*/ 8 h 279"/>
              <a:gd name="T18" fmla="*/ 34 w 48"/>
              <a:gd name="T19" fmla="*/ 98 h 279"/>
              <a:gd name="T20" fmla="*/ 17 w 48"/>
              <a:gd name="T21" fmla="*/ 166 h 279"/>
              <a:gd name="T22" fmla="*/ 9 w 48"/>
              <a:gd name="T23" fmla="*/ 218 h 279"/>
              <a:gd name="T24" fmla="*/ 9 w 48"/>
              <a:gd name="T25" fmla="*/ 268 h 279"/>
              <a:gd name="T26" fmla="*/ 6 w 48"/>
              <a:gd name="T27" fmla="*/ 279 h 279"/>
              <a:gd name="T28" fmla="*/ 2 w 48"/>
              <a:gd name="T29"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79">
                <a:moveTo>
                  <a:pt x="2" y="279"/>
                </a:moveTo>
                <a:cubicBezTo>
                  <a:pt x="1" y="276"/>
                  <a:pt x="0" y="273"/>
                  <a:pt x="0" y="271"/>
                </a:cubicBezTo>
                <a:cubicBezTo>
                  <a:pt x="1" y="241"/>
                  <a:pt x="2" y="211"/>
                  <a:pt x="4" y="181"/>
                </a:cubicBezTo>
                <a:cubicBezTo>
                  <a:pt x="5" y="173"/>
                  <a:pt x="8" y="165"/>
                  <a:pt x="12" y="157"/>
                </a:cubicBezTo>
                <a:cubicBezTo>
                  <a:pt x="21" y="138"/>
                  <a:pt x="25" y="120"/>
                  <a:pt x="26" y="99"/>
                </a:cubicBezTo>
                <a:cubicBezTo>
                  <a:pt x="27" y="75"/>
                  <a:pt x="32" y="51"/>
                  <a:pt x="34" y="27"/>
                </a:cubicBezTo>
                <a:cubicBezTo>
                  <a:pt x="35" y="21"/>
                  <a:pt x="34" y="14"/>
                  <a:pt x="35" y="8"/>
                </a:cubicBezTo>
                <a:cubicBezTo>
                  <a:pt x="35" y="5"/>
                  <a:pt x="39" y="3"/>
                  <a:pt x="42" y="0"/>
                </a:cubicBezTo>
                <a:cubicBezTo>
                  <a:pt x="44" y="3"/>
                  <a:pt x="48" y="6"/>
                  <a:pt x="48" y="8"/>
                </a:cubicBezTo>
                <a:cubicBezTo>
                  <a:pt x="44" y="38"/>
                  <a:pt x="39" y="68"/>
                  <a:pt x="34" y="98"/>
                </a:cubicBezTo>
                <a:cubicBezTo>
                  <a:pt x="30" y="121"/>
                  <a:pt x="29" y="144"/>
                  <a:pt x="17" y="166"/>
                </a:cubicBezTo>
                <a:cubicBezTo>
                  <a:pt x="9" y="180"/>
                  <a:pt x="10" y="200"/>
                  <a:pt x="9" y="218"/>
                </a:cubicBezTo>
                <a:cubicBezTo>
                  <a:pt x="8" y="234"/>
                  <a:pt x="9" y="251"/>
                  <a:pt x="9" y="268"/>
                </a:cubicBezTo>
                <a:cubicBezTo>
                  <a:pt x="9" y="272"/>
                  <a:pt x="7" y="276"/>
                  <a:pt x="6" y="279"/>
                </a:cubicBezTo>
                <a:cubicBezTo>
                  <a:pt x="5" y="279"/>
                  <a:pt x="3" y="279"/>
                  <a:pt x="2" y="279"/>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55" name="Freeform 45">
            <a:extLst>
              <a:ext uri="{FF2B5EF4-FFF2-40B4-BE49-F238E27FC236}">
                <a16:creationId xmlns:a16="http://schemas.microsoft.com/office/drawing/2014/main" id="{C0583CBB-97C0-4034-ACCE-0731B3B26C0E}"/>
              </a:ext>
            </a:extLst>
          </p:cNvPr>
          <p:cNvSpPr/>
          <p:nvPr/>
        </p:nvSpPr>
        <p:spPr bwMode="auto">
          <a:xfrm>
            <a:off x="4472527" y="5813411"/>
            <a:ext cx="270906" cy="566764"/>
          </a:xfrm>
          <a:custGeom>
            <a:avLst/>
            <a:gdLst>
              <a:gd name="T0" fmla="*/ 2 w 83"/>
              <a:gd name="T1" fmla="*/ 70 h 174"/>
              <a:gd name="T2" fmla="*/ 62 w 83"/>
              <a:gd name="T3" fmla="*/ 77 h 174"/>
              <a:gd name="T4" fmla="*/ 68 w 83"/>
              <a:gd name="T5" fmla="*/ 37 h 174"/>
              <a:gd name="T6" fmla="*/ 54 w 83"/>
              <a:gd name="T7" fmla="*/ 38 h 174"/>
              <a:gd name="T8" fmla="*/ 52 w 83"/>
              <a:gd name="T9" fmla="*/ 36 h 174"/>
              <a:gd name="T10" fmla="*/ 69 w 83"/>
              <a:gd name="T11" fmla="*/ 0 h 174"/>
              <a:gd name="T12" fmla="*/ 74 w 83"/>
              <a:gd name="T13" fmla="*/ 0 h 174"/>
              <a:gd name="T14" fmla="*/ 77 w 83"/>
              <a:gd name="T15" fmla="*/ 16 h 174"/>
              <a:gd name="T16" fmla="*/ 79 w 83"/>
              <a:gd name="T17" fmla="*/ 41 h 174"/>
              <a:gd name="T18" fmla="*/ 72 w 83"/>
              <a:gd name="T19" fmla="*/ 79 h 174"/>
              <a:gd name="T20" fmla="*/ 53 w 83"/>
              <a:gd name="T21" fmla="*/ 107 h 174"/>
              <a:gd name="T22" fmla="*/ 37 w 83"/>
              <a:gd name="T23" fmla="*/ 127 h 174"/>
              <a:gd name="T24" fmla="*/ 50 w 83"/>
              <a:gd name="T25" fmla="*/ 174 h 174"/>
              <a:gd name="T26" fmla="*/ 14 w 83"/>
              <a:gd name="T27" fmla="*/ 122 h 174"/>
              <a:gd name="T28" fmla="*/ 48 w 83"/>
              <a:gd name="T29" fmla="*/ 97 h 174"/>
              <a:gd name="T30" fmla="*/ 2 w 83"/>
              <a:gd name="T31" fmla="*/ 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74">
                <a:moveTo>
                  <a:pt x="2" y="70"/>
                </a:moveTo>
                <a:cubicBezTo>
                  <a:pt x="21" y="88"/>
                  <a:pt x="41" y="98"/>
                  <a:pt x="62" y="77"/>
                </a:cubicBezTo>
                <a:cubicBezTo>
                  <a:pt x="73" y="66"/>
                  <a:pt x="75" y="52"/>
                  <a:pt x="68" y="37"/>
                </a:cubicBezTo>
                <a:cubicBezTo>
                  <a:pt x="63" y="37"/>
                  <a:pt x="59" y="38"/>
                  <a:pt x="54" y="38"/>
                </a:cubicBezTo>
                <a:cubicBezTo>
                  <a:pt x="54" y="38"/>
                  <a:pt x="53" y="37"/>
                  <a:pt x="52" y="36"/>
                </a:cubicBezTo>
                <a:cubicBezTo>
                  <a:pt x="64" y="27"/>
                  <a:pt x="73" y="17"/>
                  <a:pt x="69" y="0"/>
                </a:cubicBezTo>
                <a:cubicBezTo>
                  <a:pt x="71" y="0"/>
                  <a:pt x="72" y="0"/>
                  <a:pt x="74" y="0"/>
                </a:cubicBezTo>
                <a:cubicBezTo>
                  <a:pt x="75" y="6"/>
                  <a:pt x="78" y="12"/>
                  <a:pt x="77" y="16"/>
                </a:cubicBezTo>
                <a:cubicBezTo>
                  <a:pt x="74" y="25"/>
                  <a:pt x="76" y="33"/>
                  <a:pt x="79" y="41"/>
                </a:cubicBezTo>
                <a:cubicBezTo>
                  <a:pt x="83" y="54"/>
                  <a:pt x="80" y="67"/>
                  <a:pt x="72" y="79"/>
                </a:cubicBezTo>
                <a:cubicBezTo>
                  <a:pt x="66" y="88"/>
                  <a:pt x="60" y="98"/>
                  <a:pt x="53" y="107"/>
                </a:cubicBezTo>
                <a:cubicBezTo>
                  <a:pt x="49" y="113"/>
                  <a:pt x="43" y="119"/>
                  <a:pt x="37" y="127"/>
                </a:cubicBezTo>
                <a:cubicBezTo>
                  <a:pt x="45" y="139"/>
                  <a:pt x="59" y="153"/>
                  <a:pt x="50" y="174"/>
                </a:cubicBezTo>
                <a:cubicBezTo>
                  <a:pt x="40" y="155"/>
                  <a:pt x="44" y="127"/>
                  <a:pt x="14" y="122"/>
                </a:cubicBezTo>
                <a:cubicBezTo>
                  <a:pt x="26" y="115"/>
                  <a:pt x="42" y="113"/>
                  <a:pt x="48" y="97"/>
                </a:cubicBezTo>
                <a:cubicBezTo>
                  <a:pt x="12" y="93"/>
                  <a:pt x="0" y="87"/>
                  <a:pt x="2" y="7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56" name="Freeform 46">
            <a:extLst>
              <a:ext uri="{FF2B5EF4-FFF2-40B4-BE49-F238E27FC236}">
                <a16:creationId xmlns:a16="http://schemas.microsoft.com/office/drawing/2014/main" id="{B55FC366-F870-4E40-95CE-40835489ED9C}"/>
              </a:ext>
            </a:extLst>
          </p:cNvPr>
          <p:cNvSpPr/>
          <p:nvPr/>
        </p:nvSpPr>
        <p:spPr bwMode="auto">
          <a:xfrm>
            <a:off x="2230423" y="5410616"/>
            <a:ext cx="456263" cy="352891"/>
          </a:xfrm>
          <a:custGeom>
            <a:avLst/>
            <a:gdLst>
              <a:gd name="T0" fmla="*/ 14 w 140"/>
              <a:gd name="T1" fmla="*/ 85 h 108"/>
              <a:gd name="T2" fmla="*/ 9 w 140"/>
              <a:gd name="T3" fmla="*/ 108 h 108"/>
              <a:gd name="T4" fmla="*/ 5 w 140"/>
              <a:gd name="T5" fmla="*/ 107 h 108"/>
              <a:gd name="T6" fmla="*/ 0 w 140"/>
              <a:gd name="T7" fmla="*/ 72 h 108"/>
              <a:gd name="T8" fmla="*/ 8 w 140"/>
              <a:gd name="T9" fmla="*/ 72 h 108"/>
              <a:gd name="T10" fmla="*/ 33 w 140"/>
              <a:gd name="T11" fmla="*/ 49 h 108"/>
              <a:gd name="T12" fmla="*/ 23 w 140"/>
              <a:gd name="T13" fmla="*/ 17 h 108"/>
              <a:gd name="T14" fmla="*/ 19 w 140"/>
              <a:gd name="T15" fmla="*/ 5 h 108"/>
              <a:gd name="T16" fmla="*/ 26 w 140"/>
              <a:gd name="T17" fmla="*/ 0 h 108"/>
              <a:gd name="T18" fmla="*/ 30 w 140"/>
              <a:gd name="T19" fmla="*/ 11 h 108"/>
              <a:gd name="T20" fmla="*/ 63 w 140"/>
              <a:gd name="T21" fmla="*/ 40 h 108"/>
              <a:gd name="T22" fmla="*/ 90 w 140"/>
              <a:gd name="T23" fmla="*/ 26 h 108"/>
              <a:gd name="T24" fmla="*/ 94 w 140"/>
              <a:gd name="T25" fmla="*/ 9 h 108"/>
              <a:gd name="T26" fmla="*/ 102 w 140"/>
              <a:gd name="T27" fmla="*/ 17 h 108"/>
              <a:gd name="T28" fmla="*/ 132 w 140"/>
              <a:gd name="T29" fmla="*/ 30 h 108"/>
              <a:gd name="T30" fmla="*/ 140 w 140"/>
              <a:gd name="T31" fmla="*/ 32 h 108"/>
              <a:gd name="T32" fmla="*/ 132 w 140"/>
              <a:gd name="T33" fmla="*/ 38 h 108"/>
              <a:gd name="T34" fmla="*/ 99 w 140"/>
              <a:gd name="T35" fmla="*/ 33 h 108"/>
              <a:gd name="T36" fmla="*/ 43 w 140"/>
              <a:gd name="T37" fmla="*/ 40 h 108"/>
              <a:gd name="T38" fmla="*/ 38 w 140"/>
              <a:gd name="T39" fmla="*/ 68 h 108"/>
              <a:gd name="T40" fmla="*/ 14 w 140"/>
              <a:gd name="T41"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08">
                <a:moveTo>
                  <a:pt x="14" y="85"/>
                </a:moveTo>
                <a:cubicBezTo>
                  <a:pt x="12" y="92"/>
                  <a:pt x="10" y="100"/>
                  <a:pt x="9" y="108"/>
                </a:cubicBezTo>
                <a:cubicBezTo>
                  <a:pt x="7" y="107"/>
                  <a:pt x="6" y="107"/>
                  <a:pt x="5" y="107"/>
                </a:cubicBezTo>
                <a:cubicBezTo>
                  <a:pt x="3" y="96"/>
                  <a:pt x="2" y="85"/>
                  <a:pt x="0" y="72"/>
                </a:cubicBezTo>
                <a:cubicBezTo>
                  <a:pt x="2" y="72"/>
                  <a:pt x="5" y="72"/>
                  <a:pt x="8" y="72"/>
                </a:cubicBezTo>
                <a:cubicBezTo>
                  <a:pt x="26" y="75"/>
                  <a:pt x="36" y="66"/>
                  <a:pt x="33" y="49"/>
                </a:cubicBezTo>
                <a:cubicBezTo>
                  <a:pt x="31" y="38"/>
                  <a:pt x="26" y="28"/>
                  <a:pt x="23" y="17"/>
                </a:cubicBezTo>
                <a:cubicBezTo>
                  <a:pt x="22" y="13"/>
                  <a:pt x="21" y="9"/>
                  <a:pt x="19" y="5"/>
                </a:cubicBezTo>
                <a:cubicBezTo>
                  <a:pt x="22" y="4"/>
                  <a:pt x="24" y="2"/>
                  <a:pt x="26" y="0"/>
                </a:cubicBezTo>
                <a:cubicBezTo>
                  <a:pt x="27" y="4"/>
                  <a:pt x="28" y="9"/>
                  <a:pt x="30" y="11"/>
                </a:cubicBezTo>
                <a:cubicBezTo>
                  <a:pt x="41" y="21"/>
                  <a:pt x="51" y="33"/>
                  <a:pt x="63" y="40"/>
                </a:cubicBezTo>
                <a:cubicBezTo>
                  <a:pt x="77" y="49"/>
                  <a:pt x="87" y="43"/>
                  <a:pt x="90" y="26"/>
                </a:cubicBezTo>
                <a:cubicBezTo>
                  <a:pt x="91" y="22"/>
                  <a:pt x="92" y="17"/>
                  <a:pt x="94" y="9"/>
                </a:cubicBezTo>
                <a:cubicBezTo>
                  <a:pt x="97" y="13"/>
                  <a:pt x="100" y="15"/>
                  <a:pt x="102" y="17"/>
                </a:cubicBezTo>
                <a:cubicBezTo>
                  <a:pt x="109" y="28"/>
                  <a:pt x="119" y="32"/>
                  <a:pt x="132" y="30"/>
                </a:cubicBezTo>
                <a:cubicBezTo>
                  <a:pt x="134" y="30"/>
                  <a:pt x="137" y="32"/>
                  <a:pt x="140" y="32"/>
                </a:cubicBezTo>
                <a:cubicBezTo>
                  <a:pt x="137" y="34"/>
                  <a:pt x="135" y="38"/>
                  <a:pt x="132" y="38"/>
                </a:cubicBezTo>
                <a:cubicBezTo>
                  <a:pt x="121" y="37"/>
                  <a:pt x="110" y="35"/>
                  <a:pt x="99" y="33"/>
                </a:cubicBezTo>
                <a:cubicBezTo>
                  <a:pt x="85" y="57"/>
                  <a:pt x="79" y="58"/>
                  <a:pt x="43" y="40"/>
                </a:cubicBezTo>
                <a:cubicBezTo>
                  <a:pt x="42" y="50"/>
                  <a:pt x="43" y="61"/>
                  <a:pt x="38" y="68"/>
                </a:cubicBezTo>
                <a:cubicBezTo>
                  <a:pt x="33" y="76"/>
                  <a:pt x="23" y="79"/>
                  <a:pt x="14" y="85"/>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57" name="Freeform 47">
            <a:extLst>
              <a:ext uri="{FF2B5EF4-FFF2-40B4-BE49-F238E27FC236}">
                <a16:creationId xmlns:a16="http://schemas.microsoft.com/office/drawing/2014/main" id="{202196BE-B629-4BC5-A168-E3916BC92307}"/>
              </a:ext>
            </a:extLst>
          </p:cNvPr>
          <p:cNvSpPr/>
          <p:nvPr/>
        </p:nvSpPr>
        <p:spPr bwMode="auto">
          <a:xfrm>
            <a:off x="2804316" y="1243655"/>
            <a:ext cx="267341" cy="785984"/>
          </a:xfrm>
          <a:custGeom>
            <a:avLst/>
            <a:gdLst>
              <a:gd name="T0" fmla="*/ 2 w 82"/>
              <a:gd name="T1" fmla="*/ 241 h 241"/>
              <a:gd name="T2" fmla="*/ 1 w 82"/>
              <a:gd name="T3" fmla="*/ 229 h 241"/>
              <a:gd name="T4" fmla="*/ 1 w 82"/>
              <a:gd name="T5" fmla="*/ 156 h 241"/>
              <a:gd name="T6" fmla="*/ 10 w 82"/>
              <a:gd name="T7" fmla="*/ 133 h 241"/>
              <a:gd name="T8" fmla="*/ 48 w 82"/>
              <a:gd name="T9" fmla="*/ 61 h 241"/>
              <a:gd name="T10" fmla="*/ 61 w 82"/>
              <a:gd name="T11" fmla="*/ 29 h 241"/>
              <a:gd name="T12" fmla="*/ 69 w 82"/>
              <a:gd name="T13" fmla="*/ 7 h 241"/>
              <a:gd name="T14" fmla="*/ 75 w 82"/>
              <a:gd name="T15" fmla="*/ 1 h 241"/>
              <a:gd name="T16" fmla="*/ 81 w 82"/>
              <a:gd name="T17" fmla="*/ 4 h 241"/>
              <a:gd name="T18" fmla="*/ 81 w 82"/>
              <a:gd name="T19" fmla="*/ 11 h 241"/>
              <a:gd name="T20" fmla="*/ 35 w 82"/>
              <a:gd name="T21" fmla="*/ 113 h 241"/>
              <a:gd name="T22" fmla="*/ 21 w 82"/>
              <a:gd name="T23" fmla="*/ 133 h 241"/>
              <a:gd name="T24" fmla="*/ 9 w 82"/>
              <a:gd name="T25" fmla="*/ 165 h 241"/>
              <a:gd name="T26" fmla="*/ 9 w 82"/>
              <a:gd name="T27" fmla="*/ 229 h 241"/>
              <a:gd name="T28" fmla="*/ 8 w 82"/>
              <a:gd name="T29" fmla="*/ 241 h 241"/>
              <a:gd name="T30" fmla="*/ 2 w 82"/>
              <a:gd name="T31"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241">
                <a:moveTo>
                  <a:pt x="2" y="241"/>
                </a:moveTo>
                <a:cubicBezTo>
                  <a:pt x="2" y="237"/>
                  <a:pt x="1" y="233"/>
                  <a:pt x="1" y="229"/>
                </a:cubicBezTo>
                <a:cubicBezTo>
                  <a:pt x="0" y="205"/>
                  <a:pt x="0" y="180"/>
                  <a:pt x="1" y="156"/>
                </a:cubicBezTo>
                <a:cubicBezTo>
                  <a:pt x="1" y="148"/>
                  <a:pt x="5" y="140"/>
                  <a:pt x="10" y="133"/>
                </a:cubicBezTo>
                <a:cubicBezTo>
                  <a:pt x="25" y="110"/>
                  <a:pt x="40" y="88"/>
                  <a:pt x="48" y="61"/>
                </a:cubicBezTo>
                <a:cubicBezTo>
                  <a:pt x="51" y="50"/>
                  <a:pt x="57" y="40"/>
                  <a:pt x="61" y="29"/>
                </a:cubicBezTo>
                <a:cubicBezTo>
                  <a:pt x="64" y="22"/>
                  <a:pt x="66" y="14"/>
                  <a:pt x="69" y="7"/>
                </a:cubicBezTo>
                <a:cubicBezTo>
                  <a:pt x="70" y="5"/>
                  <a:pt x="72" y="2"/>
                  <a:pt x="75" y="1"/>
                </a:cubicBezTo>
                <a:cubicBezTo>
                  <a:pt x="76" y="0"/>
                  <a:pt x="80" y="2"/>
                  <a:pt x="81" y="4"/>
                </a:cubicBezTo>
                <a:cubicBezTo>
                  <a:pt x="82" y="6"/>
                  <a:pt x="82" y="9"/>
                  <a:pt x="81" y="11"/>
                </a:cubicBezTo>
                <a:cubicBezTo>
                  <a:pt x="65" y="45"/>
                  <a:pt x="49" y="78"/>
                  <a:pt x="35" y="113"/>
                </a:cubicBezTo>
                <a:cubicBezTo>
                  <a:pt x="31" y="121"/>
                  <a:pt x="27" y="127"/>
                  <a:pt x="21" y="133"/>
                </a:cubicBezTo>
                <a:cubicBezTo>
                  <a:pt x="12" y="141"/>
                  <a:pt x="8" y="152"/>
                  <a:pt x="9" y="165"/>
                </a:cubicBezTo>
                <a:cubicBezTo>
                  <a:pt x="10" y="186"/>
                  <a:pt x="9" y="207"/>
                  <a:pt x="9" y="229"/>
                </a:cubicBezTo>
                <a:cubicBezTo>
                  <a:pt x="9" y="233"/>
                  <a:pt x="8" y="237"/>
                  <a:pt x="8" y="241"/>
                </a:cubicBezTo>
                <a:cubicBezTo>
                  <a:pt x="6" y="241"/>
                  <a:pt x="4" y="241"/>
                  <a:pt x="2" y="24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58" name="Freeform 48">
            <a:extLst>
              <a:ext uri="{FF2B5EF4-FFF2-40B4-BE49-F238E27FC236}">
                <a16:creationId xmlns:a16="http://schemas.microsoft.com/office/drawing/2014/main" id="{7C4A9E49-EB29-4BB5-BBE8-CCE2DDC10E23}"/>
              </a:ext>
            </a:extLst>
          </p:cNvPr>
          <p:cNvSpPr/>
          <p:nvPr/>
        </p:nvSpPr>
        <p:spPr bwMode="auto">
          <a:xfrm>
            <a:off x="5397528" y="4676318"/>
            <a:ext cx="450915" cy="242390"/>
          </a:xfrm>
          <a:custGeom>
            <a:avLst/>
            <a:gdLst>
              <a:gd name="T0" fmla="*/ 25 w 138"/>
              <a:gd name="T1" fmla="*/ 53 h 74"/>
              <a:gd name="T2" fmla="*/ 6 w 138"/>
              <a:gd name="T3" fmla="*/ 68 h 74"/>
              <a:gd name="T4" fmla="*/ 3 w 138"/>
              <a:gd name="T5" fmla="*/ 67 h 74"/>
              <a:gd name="T6" fmla="*/ 7 w 138"/>
              <a:gd name="T7" fmla="*/ 58 h 74"/>
              <a:gd name="T8" fmla="*/ 28 w 138"/>
              <a:gd name="T9" fmla="*/ 35 h 74"/>
              <a:gd name="T10" fmla="*/ 30 w 138"/>
              <a:gd name="T11" fmla="*/ 24 h 74"/>
              <a:gd name="T12" fmla="*/ 18 w 138"/>
              <a:gd name="T13" fmla="*/ 24 h 74"/>
              <a:gd name="T14" fmla="*/ 0 w 138"/>
              <a:gd name="T15" fmla="*/ 35 h 74"/>
              <a:gd name="T16" fmla="*/ 22 w 138"/>
              <a:gd name="T17" fmla="*/ 13 h 74"/>
              <a:gd name="T18" fmla="*/ 36 w 138"/>
              <a:gd name="T19" fmla="*/ 21 h 74"/>
              <a:gd name="T20" fmla="*/ 33 w 138"/>
              <a:gd name="T21" fmla="*/ 44 h 74"/>
              <a:gd name="T22" fmla="*/ 66 w 138"/>
              <a:gd name="T23" fmla="*/ 60 h 74"/>
              <a:gd name="T24" fmla="*/ 77 w 138"/>
              <a:gd name="T25" fmla="*/ 29 h 74"/>
              <a:gd name="T26" fmla="*/ 88 w 138"/>
              <a:gd name="T27" fmla="*/ 44 h 74"/>
              <a:gd name="T28" fmla="*/ 116 w 138"/>
              <a:gd name="T29" fmla="*/ 5 h 74"/>
              <a:gd name="T30" fmla="*/ 120 w 138"/>
              <a:gd name="T31" fmla="*/ 7 h 74"/>
              <a:gd name="T32" fmla="*/ 113 w 138"/>
              <a:gd name="T33" fmla="*/ 7 h 74"/>
              <a:gd name="T34" fmla="*/ 107 w 138"/>
              <a:gd name="T35" fmla="*/ 3 h 74"/>
              <a:gd name="T36" fmla="*/ 114 w 138"/>
              <a:gd name="T37" fmla="*/ 0 h 74"/>
              <a:gd name="T38" fmla="*/ 138 w 138"/>
              <a:gd name="T39" fmla="*/ 2 h 74"/>
              <a:gd name="T40" fmla="*/ 113 w 138"/>
              <a:gd name="T41" fmla="*/ 30 h 74"/>
              <a:gd name="T42" fmla="*/ 87 w 138"/>
              <a:gd name="T43" fmla="*/ 55 h 74"/>
              <a:gd name="T44" fmla="*/ 30 w 138"/>
              <a:gd name="T45" fmla="*/ 57 h 74"/>
              <a:gd name="T46" fmla="*/ 25 w 138"/>
              <a:gd name="T47"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74">
                <a:moveTo>
                  <a:pt x="25" y="53"/>
                </a:moveTo>
                <a:cubicBezTo>
                  <a:pt x="18" y="58"/>
                  <a:pt x="12" y="63"/>
                  <a:pt x="6" y="68"/>
                </a:cubicBezTo>
                <a:cubicBezTo>
                  <a:pt x="5" y="68"/>
                  <a:pt x="4" y="67"/>
                  <a:pt x="3" y="67"/>
                </a:cubicBezTo>
                <a:cubicBezTo>
                  <a:pt x="5" y="64"/>
                  <a:pt x="5" y="60"/>
                  <a:pt x="7" y="58"/>
                </a:cubicBezTo>
                <a:cubicBezTo>
                  <a:pt x="14" y="50"/>
                  <a:pt x="22" y="43"/>
                  <a:pt x="28" y="35"/>
                </a:cubicBezTo>
                <a:cubicBezTo>
                  <a:pt x="30" y="33"/>
                  <a:pt x="30" y="28"/>
                  <a:pt x="30" y="24"/>
                </a:cubicBezTo>
                <a:cubicBezTo>
                  <a:pt x="26" y="24"/>
                  <a:pt x="21" y="23"/>
                  <a:pt x="18" y="24"/>
                </a:cubicBezTo>
                <a:cubicBezTo>
                  <a:pt x="12" y="27"/>
                  <a:pt x="7" y="32"/>
                  <a:pt x="0" y="35"/>
                </a:cubicBezTo>
                <a:cubicBezTo>
                  <a:pt x="5" y="25"/>
                  <a:pt x="9" y="14"/>
                  <a:pt x="22" y="13"/>
                </a:cubicBezTo>
                <a:cubicBezTo>
                  <a:pt x="26" y="12"/>
                  <a:pt x="33" y="17"/>
                  <a:pt x="36" y="21"/>
                </a:cubicBezTo>
                <a:cubicBezTo>
                  <a:pt x="43" y="29"/>
                  <a:pt x="40" y="37"/>
                  <a:pt x="33" y="44"/>
                </a:cubicBezTo>
                <a:cubicBezTo>
                  <a:pt x="41" y="58"/>
                  <a:pt x="52" y="63"/>
                  <a:pt x="66" y="60"/>
                </a:cubicBezTo>
                <a:cubicBezTo>
                  <a:pt x="82" y="55"/>
                  <a:pt x="76" y="42"/>
                  <a:pt x="77" y="29"/>
                </a:cubicBezTo>
                <a:cubicBezTo>
                  <a:pt x="81" y="34"/>
                  <a:pt x="84" y="38"/>
                  <a:pt x="88" y="44"/>
                </a:cubicBezTo>
                <a:cubicBezTo>
                  <a:pt x="98" y="30"/>
                  <a:pt x="107" y="17"/>
                  <a:pt x="116" y="5"/>
                </a:cubicBezTo>
                <a:cubicBezTo>
                  <a:pt x="117" y="6"/>
                  <a:pt x="119" y="6"/>
                  <a:pt x="120" y="7"/>
                </a:cubicBezTo>
                <a:cubicBezTo>
                  <a:pt x="118" y="7"/>
                  <a:pt x="115" y="8"/>
                  <a:pt x="113" y="7"/>
                </a:cubicBezTo>
                <a:cubicBezTo>
                  <a:pt x="111" y="6"/>
                  <a:pt x="109" y="4"/>
                  <a:pt x="107" y="3"/>
                </a:cubicBezTo>
                <a:cubicBezTo>
                  <a:pt x="109" y="2"/>
                  <a:pt x="111" y="0"/>
                  <a:pt x="114" y="0"/>
                </a:cubicBezTo>
                <a:cubicBezTo>
                  <a:pt x="121" y="0"/>
                  <a:pt x="128" y="1"/>
                  <a:pt x="138" y="2"/>
                </a:cubicBezTo>
                <a:cubicBezTo>
                  <a:pt x="129" y="12"/>
                  <a:pt x="121" y="21"/>
                  <a:pt x="113" y="30"/>
                </a:cubicBezTo>
                <a:cubicBezTo>
                  <a:pt x="105" y="38"/>
                  <a:pt x="96" y="46"/>
                  <a:pt x="87" y="55"/>
                </a:cubicBezTo>
                <a:cubicBezTo>
                  <a:pt x="68" y="74"/>
                  <a:pt x="51" y="74"/>
                  <a:pt x="30" y="57"/>
                </a:cubicBezTo>
                <a:cubicBezTo>
                  <a:pt x="29" y="55"/>
                  <a:pt x="27" y="54"/>
                  <a:pt x="25" y="5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59" name="Freeform 49">
            <a:extLst>
              <a:ext uri="{FF2B5EF4-FFF2-40B4-BE49-F238E27FC236}">
                <a16:creationId xmlns:a16="http://schemas.microsoft.com/office/drawing/2014/main" id="{2FE7FFDC-3B7B-4AED-BF10-5FF2420B7A5E}"/>
              </a:ext>
            </a:extLst>
          </p:cNvPr>
          <p:cNvSpPr/>
          <p:nvPr/>
        </p:nvSpPr>
        <p:spPr bwMode="auto">
          <a:xfrm>
            <a:off x="5322672" y="1011959"/>
            <a:ext cx="454480" cy="345762"/>
          </a:xfrm>
          <a:custGeom>
            <a:avLst/>
            <a:gdLst>
              <a:gd name="T0" fmla="*/ 134 w 139"/>
              <a:gd name="T1" fmla="*/ 0 h 106"/>
              <a:gd name="T2" fmla="*/ 138 w 139"/>
              <a:gd name="T3" fmla="*/ 4 h 106"/>
              <a:gd name="T4" fmla="*/ 134 w 139"/>
              <a:gd name="T5" fmla="*/ 85 h 106"/>
              <a:gd name="T6" fmla="*/ 105 w 139"/>
              <a:gd name="T7" fmla="*/ 96 h 106"/>
              <a:gd name="T8" fmla="*/ 93 w 139"/>
              <a:gd name="T9" fmla="*/ 87 h 106"/>
              <a:gd name="T10" fmla="*/ 36 w 139"/>
              <a:gd name="T11" fmla="*/ 39 h 106"/>
              <a:gd name="T12" fmla="*/ 6 w 139"/>
              <a:gd name="T13" fmla="*/ 13 h 106"/>
              <a:gd name="T14" fmla="*/ 0 w 139"/>
              <a:gd name="T15" fmla="*/ 4 h 106"/>
              <a:gd name="T16" fmla="*/ 3 w 139"/>
              <a:gd name="T17" fmla="*/ 1 h 106"/>
              <a:gd name="T18" fmla="*/ 11 w 139"/>
              <a:gd name="T19" fmla="*/ 5 h 106"/>
              <a:gd name="T20" fmla="*/ 49 w 139"/>
              <a:gd name="T21" fmla="*/ 38 h 106"/>
              <a:gd name="T22" fmla="*/ 98 w 139"/>
              <a:gd name="T23" fmla="*/ 79 h 106"/>
              <a:gd name="T24" fmla="*/ 107 w 139"/>
              <a:gd name="T25" fmla="*/ 89 h 106"/>
              <a:gd name="T26" fmla="*/ 126 w 139"/>
              <a:gd name="T27" fmla="*/ 85 h 106"/>
              <a:gd name="T28" fmla="*/ 130 w 139"/>
              <a:gd name="T29" fmla="*/ 62 h 106"/>
              <a:gd name="T30" fmla="*/ 131 w 139"/>
              <a:gd name="T31" fmla="*/ 13 h 106"/>
              <a:gd name="T32" fmla="*/ 134 w 139"/>
              <a:gd name="T3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105">
                <a:moveTo>
                  <a:pt x="134" y="0"/>
                </a:moveTo>
                <a:cubicBezTo>
                  <a:pt x="137" y="3"/>
                  <a:pt x="138" y="4"/>
                  <a:pt x="138" y="4"/>
                </a:cubicBezTo>
                <a:cubicBezTo>
                  <a:pt x="137" y="31"/>
                  <a:pt x="139" y="59"/>
                  <a:pt x="134" y="85"/>
                </a:cubicBezTo>
                <a:cubicBezTo>
                  <a:pt x="130" y="106"/>
                  <a:pt x="120" y="103"/>
                  <a:pt x="105" y="96"/>
                </a:cubicBezTo>
                <a:cubicBezTo>
                  <a:pt x="101" y="94"/>
                  <a:pt x="97" y="90"/>
                  <a:pt x="93" y="87"/>
                </a:cubicBezTo>
                <a:cubicBezTo>
                  <a:pt x="74" y="71"/>
                  <a:pt x="55" y="55"/>
                  <a:pt x="36" y="39"/>
                </a:cubicBezTo>
                <a:cubicBezTo>
                  <a:pt x="26" y="31"/>
                  <a:pt x="16" y="22"/>
                  <a:pt x="6" y="13"/>
                </a:cubicBezTo>
                <a:cubicBezTo>
                  <a:pt x="4" y="11"/>
                  <a:pt x="2" y="7"/>
                  <a:pt x="0" y="4"/>
                </a:cubicBezTo>
                <a:cubicBezTo>
                  <a:pt x="1" y="3"/>
                  <a:pt x="2" y="2"/>
                  <a:pt x="3" y="1"/>
                </a:cubicBezTo>
                <a:cubicBezTo>
                  <a:pt x="6" y="2"/>
                  <a:pt x="9" y="3"/>
                  <a:pt x="11" y="5"/>
                </a:cubicBezTo>
                <a:cubicBezTo>
                  <a:pt x="24" y="16"/>
                  <a:pt x="37" y="27"/>
                  <a:pt x="49" y="38"/>
                </a:cubicBezTo>
                <a:cubicBezTo>
                  <a:pt x="66" y="51"/>
                  <a:pt x="82" y="65"/>
                  <a:pt x="98" y="79"/>
                </a:cubicBezTo>
                <a:cubicBezTo>
                  <a:pt x="101" y="82"/>
                  <a:pt x="104" y="86"/>
                  <a:pt x="107" y="89"/>
                </a:cubicBezTo>
                <a:cubicBezTo>
                  <a:pt x="116" y="96"/>
                  <a:pt x="122" y="95"/>
                  <a:pt x="126" y="85"/>
                </a:cubicBezTo>
                <a:cubicBezTo>
                  <a:pt x="128" y="78"/>
                  <a:pt x="130" y="70"/>
                  <a:pt x="130" y="62"/>
                </a:cubicBezTo>
                <a:cubicBezTo>
                  <a:pt x="131" y="46"/>
                  <a:pt x="130" y="29"/>
                  <a:pt x="131" y="13"/>
                </a:cubicBezTo>
                <a:cubicBezTo>
                  <a:pt x="131" y="9"/>
                  <a:pt x="133" y="5"/>
                  <a:pt x="134"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60" name="Freeform 50">
            <a:extLst>
              <a:ext uri="{FF2B5EF4-FFF2-40B4-BE49-F238E27FC236}">
                <a16:creationId xmlns:a16="http://schemas.microsoft.com/office/drawing/2014/main" id="{F1A7F9A6-4112-477F-AC7D-EB394B311682}"/>
              </a:ext>
            </a:extLst>
          </p:cNvPr>
          <p:cNvSpPr/>
          <p:nvPr/>
        </p:nvSpPr>
        <p:spPr bwMode="auto">
          <a:xfrm>
            <a:off x="5809234" y="1019088"/>
            <a:ext cx="511513" cy="342197"/>
          </a:xfrm>
          <a:custGeom>
            <a:avLst/>
            <a:gdLst>
              <a:gd name="T0" fmla="*/ 6 w 157"/>
              <a:gd name="T1" fmla="*/ 0 h 105"/>
              <a:gd name="T2" fmla="*/ 8 w 157"/>
              <a:gd name="T3" fmla="*/ 11 h 105"/>
              <a:gd name="T4" fmla="*/ 10 w 157"/>
              <a:gd name="T5" fmla="*/ 56 h 105"/>
              <a:gd name="T6" fmla="*/ 36 w 157"/>
              <a:gd name="T7" fmla="*/ 95 h 105"/>
              <a:gd name="T8" fmla="*/ 81 w 157"/>
              <a:gd name="T9" fmla="*/ 87 h 105"/>
              <a:gd name="T10" fmla="*/ 144 w 157"/>
              <a:gd name="T11" fmla="*/ 22 h 105"/>
              <a:gd name="T12" fmla="*/ 156 w 157"/>
              <a:gd name="T13" fmla="*/ 11 h 105"/>
              <a:gd name="T14" fmla="*/ 157 w 157"/>
              <a:gd name="T15" fmla="*/ 18 h 105"/>
              <a:gd name="T16" fmla="*/ 64 w 157"/>
              <a:gd name="T17" fmla="*/ 103 h 105"/>
              <a:gd name="T18" fmla="*/ 47 w 157"/>
              <a:gd name="T19" fmla="*/ 104 h 105"/>
              <a:gd name="T20" fmla="*/ 2 w 157"/>
              <a:gd name="T21" fmla="*/ 55 h 105"/>
              <a:gd name="T22" fmla="*/ 0 w 157"/>
              <a:gd name="T23" fmla="*/ 11 h 105"/>
              <a:gd name="T24" fmla="*/ 1 w 157"/>
              <a:gd name="T25" fmla="*/ 0 h 105"/>
              <a:gd name="T26" fmla="*/ 6 w 157"/>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05">
                <a:moveTo>
                  <a:pt x="6" y="0"/>
                </a:moveTo>
                <a:cubicBezTo>
                  <a:pt x="7" y="3"/>
                  <a:pt x="8" y="7"/>
                  <a:pt x="8" y="11"/>
                </a:cubicBezTo>
                <a:cubicBezTo>
                  <a:pt x="9" y="26"/>
                  <a:pt x="10" y="41"/>
                  <a:pt x="10" y="56"/>
                </a:cubicBezTo>
                <a:cubicBezTo>
                  <a:pt x="11" y="75"/>
                  <a:pt x="21" y="88"/>
                  <a:pt x="36" y="95"/>
                </a:cubicBezTo>
                <a:cubicBezTo>
                  <a:pt x="52" y="103"/>
                  <a:pt x="67" y="96"/>
                  <a:pt x="81" y="87"/>
                </a:cubicBezTo>
                <a:cubicBezTo>
                  <a:pt x="107" y="70"/>
                  <a:pt x="126" y="46"/>
                  <a:pt x="144" y="22"/>
                </a:cubicBezTo>
                <a:cubicBezTo>
                  <a:pt x="147" y="18"/>
                  <a:pt x="151" y="16"/>
                  <a:pt x="156" y="11"/>
                </a:cubicBezTo>
                <a:cubicBezTo>
                  <a:pt x="157" y="16"/>
                  <a:pt x="157" y="18"/>
                  <a:pt x="157" y="18"/>
                </a:cubicBezTo>
                <a:cubicBezTo>
                  <a:pt x="133" y="55"/>
                  <a:pt x="106" y="87"/>
                  <a:pt x="64" y="103"/>
                </a:cubicBezTo>
                <a:cubicBezTo>
                  <a:pt x="59" y="105"/>
                  <a:pt x="53" y="105"/>
                  <a:pt x="47" y="104"/>
                </a:cubicBezTo>
                <a:cubicBezTo>
                  <a:pt x="19" y="100"/>
                  <a:pt x="4" y="83"/>
                  <a:pt x="2" y="55"/>
                </a:cubicBezTo>
                <a:cubicBezTo>
                  <a:pt x="2" y="40"/>
                  <a:pt x="1" y="26"/>
                  <a:pt x="0" y="11"/>
                </a:cubicBezTo>
                <a:cubicBezTo>
                  <a:pt x="0" y="8"/>
                  <a:pt x="1" y="4"/>
                  <a:pt x="1" y="0"/>
                </a:cubicBezTo>
                <a:cubicBezTo>
                  <a:pt x="3" y="0"/>
                  <a:pt x="4" y="0"/>
                  <a:pt x="6"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61" name="Freeform 51">
            <a:extLst>
              <a:ext uri="{FF2B5EF4-FFF2-40B4-BE49-F238E27FC236}">
                <a16:creationId xmlns:a16="http://schemas.microsoft.com/office/drawing/2014/main" id="{72A1AF36-B485-4771-B156-36912D00B7AB}"/>
              </a:ext>
            </a:extLst>
          </p:cNvPr>
          <p:cNvSpPr/>
          <p:nvPr/>
        </p:nvSpPr>
        <p:spPr bwMode="auto">
          <a:xfrm>
            <a:off x="5809234" y="1589416"/>
            <a:ext cx="515077" cy="434875"/>
          </a:xfrm>
          <a:custGeom>
            <a:avLst/>
            <a:gdLst>
              <a:gd name="T0" fmla="*/ 8 w 158"/>
              <a:gd name="T1" fmla="*/ 133 h 133"/>
              <a:gd name="T2" fmla="*/ 4 w 158"/>
              <a:gd name="T3" fmla="*/ 124 h 133"/>
              <a:gd name="T4" fmla="*/ 25 w 158"/>
              <a:gd name="T5" fmla="*/ 26 h 133"/>
              <a:gd name="T6" fmla="*/ 69 w 158"/>
              <a:gd name="T7" fmla="*/ 7 h 133"/>
              <a:gd name="T8" fmla="*/ 153 w 158"/>
              <a:gd name="T9" fmla="*/ 50 h 133"/>
              <a:gd name="T10" fmla="*/ 158 w 158"/>
              <a:gd name="T11" fmla="*/ 56 h 133"/>
              <a:gd name="T12" fmla="*/ 156 w 158"/>
              <a:gd name="T13" fmla="*/ 59 h 133"/>
              <a:gd name="T14" fmla="*/ 145 w 158"/>
              <a:gd name="T15" fmla="*/ 55 h 133"/>
              <a:gd name="T16" fmla="*/ 72 w 158"/>
              <a:gd name="T17" fmla="*/ 16 h 133"/>
              <a:gd name="T18" fmla="*/ 28 w 158"/>
              <a:gd name="T19" fmla="*/ 35 h 133"/>
              <a:gd name="T20" fmla="*/ 12 w 158"/>
              <a:gd name="T21" fmla="*/ 122 h 133"/>
              <a:gd name="T22" fmla="*/ 12 w 158"/>
              <a:gd name="T23" fmla="*/ 132 h 133"/>
              <a:gd name="T24" fmla="*/ 8 w 158"/>
              <a:gd name="T2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33">
                <a:moveTo>
                  <a:pt x="8" y="133"/>
                </a:moveTo>
                <a:cubicBezTo>
                  <a:pt x="7" y="130"/>
                  <a:pt x="5" y="127"/>
                  <a:pt x="4" y="124"/>
                </a:cubicBezTo>
                <a:cubicBezTo>
                  <a:pt x="0" y="89"/>
                  <a:pt x="4" y="55"/>
                  <a:pt x="25" y="26"/>
                </a:cubicBezTo>
                <a:cubicBezTo>
                  <a:pt x="37" y="10"/>
                  <a:pt x="48" y="0"/>
                  <a:pt x="69" y="7"/>
                </a:cubicBezTo>
                <a:cubicBezTo>
                  <a:pt x="99" y="17"/>
                  <a:pt x="128" y="30"/>
                  <a:pt x="153" y="50"/>
                </a:cubicBezTo>
                <a:cubicBezTo>
                  <a:pt x="155" y="52"/>
                  <a:pt x="156" y="54"/>
                  <a:pt x="158" y="56"/>
                </a:cubicBezTo>
                <a:cubicBezTo>
                  <a:pt x="157" y="57"/>
                  <a:pt x="157" y="58"/>
                  <a:pt x="156" y="59"/>
                </a:cubicBezTo>
                <a:cubicBezTo>
                  <a:pt x="152" y="58"/>
                  <a:pt x="148" y="57"/>
                  <a:pt x="145" y="55"/>
                </a:cubicBezTo>
                <a:cubicBezTo>
                  <a:pt x="123" y="38"/>
                  <a:pt x="98" y="26"/>
                  <a:pt x="72" y="16"/>
                </a:cubicBezTo>
                <a:cubicBezTo>
                  <a:pt x="53" y="9"/>
                  <a:pt x="38" y="19"/>
                  <a:pt x="28" y="35"/>
                </a:cubicBezTo>
                <a:cubicBezTo>
                  <a:pt x="12" y="63"/>
                  <a:pt x="11" y="92"/>
                  <a:pt x="12" y="122"/>
                </a:cubicBezTo>
                <a:cubicBezTo>
                  <a:pt x="13" y="125"/>
                  <a:pt x="12" y="129"/>
                  <a:pt x="12" y="132"/>
                </a:cubicBezTo>
                <a:cubicBezTo>
                  <a:pt x="10" y="132"/>
                  <a:pt x="9" y="133"/>
                  <a:pt x="8" y="13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62" name="Freeform 52">
            <a:extLst>
              <a:ext uri="{FF2B5EF4-FFF2-40B4-BE49-F238E27FC236}">
                <a16:creationId xmlns:a16="http://schemas.microsoft.com/office/drawing/2014/main" id="{96B11157-65D7-479E-AE0E-B84C81263717}"/>
              </a:ext>
            </a:extLst>
          </p:cNvPr>
          <p:cNvSpPr/>
          <p:nvPr/>
        </p:nvSpPr>
        <p:spPr bwMode="auto">
          <a:xfrm>
            <a:off x="5313761" y="1560900"/>
            <a:ext cx="486561" cy="463392"/>
          </a:xfrm>
          <a:custGeom>
            <a:avLst/>
            <a:gdLst>
              <a:gd name="T0" fmla="*/ 141 w 149"/>
              <a:gd name="T1" fmla="*/ 141 h 142"/>
              <a:gd name="T2" fmla="*/ 138 w 149"/>
              <a:gd name="T3" fmla="*/ 79 h 142"/>
              <a:gd name="T4" fmla="*/ 115 w 149"/>
              <a:gd name="T5" fmla="*/ 28 h 142"/>
              <a:gd name="T6" fmla="*/ 86 w 149"/>
              <a:gd name="T7" fmla="*/ 20 h 142"/>
              <a:gd name="T8" fmla="*/ 10 w 149"/>
              <a:gd name="T9" fmla="*/ 43 h 142"/>
              <a:gd name="T10" fmla="*/ 0 w 149"/>
              <a:gd name="T11" fmla="*/ 43 h 142"/>
              <a:gd name="T12" fmla="*/ 8 w 149"/>
              <a:gd name="T13" fmla="*/ 36 h 142"/>
              <a:gd name="T14" fmla="*/ 70 w 149"/>
              <a:gd name="T15" fmla="*/ 15 h 142"/>
              <a:gd name="T16" fmla="*/ 141 w 149"/>
              <a:gd name="T17" fmla="*/ 52 h 142"/>
              <a:gd name="T18" fmla="*/ 148 w 149"/>
              <a:gd name="T19" fmla="*/ 135 h 142"/>
              <a:gd name="T20" fmla="*/ 145 w 149"/>
              <a:gd name="T21" fmla="*/ 142 h 142"/>
              <a:gd name="T22" fmla="*/ 141 w 149"/>
              <a:gd name="T23"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42">
                <a:moveTo>
                  <a:pt x="141" y="141"/>
                </a:moveTo>
                <a:cubicBezTo>
                  <a:pt x="140" y="120"/>
                  <a:pt x="139" y="99"/>
                  <a:pt x="138" y="79"/>
                </a:cubicBezTo>
                <a:cubicBezTo>
                  <a:pt x="137" y="59"/>
                  <a:pt x="131" y="41"/>
                  <a:pt x="115" y="28"/>
                </a:cubicBezTo>
                <a:cubicBezTo>
                  <a:pt x="106" y="20"/>
                  <a:pt x="97" y="17"/>
                  <a:pt x="86" y="20"/>
                </a:cubicBezTo>
                <a:cubicBezTo>
                  <a:pt x="60" y="27"/>
                  <a:pt x="35" y="35"/>
                  <a:pt x="10" y="43"/>
                </a:cubicBezTo>
                <a:cubicBezTo>
                  <a:pt x="7" y="44"/>
                  <a:pt x="3" y="43"/>
                  <a:pt x="0" y="43"/>
                </a:cubicBezTo>
                <a:cubicBezTo>
                  <a:pt x="3" y="41"/>
                  <a:pt x="5" y="37"/>
                  <a:pt x="8" y="36"/>
                </a:cubicBezTo>
                <a:cubicBezTo>
                  <a:pt x="29" y="29"/>
                  <a:pt x="50" y="23"/>
                  <a:pt x="70" y="15"/>
                </a:cubicBezTo>
                <a:cubicBezTo>
                  <a:pt x="106" y="0"/>
                  <a:pt x="133" y="23"/>
                  <a:pt x="141" y="52"/>
                </a:cubicBezTo>
                <a:cubicBezTo>
                  <a:pt x="148" y="78"/>
                  <a:pt x="146" y="107"/>
                  <a:pt x="148" y="135"/>
                </a:cubicBezTo>
                <a:cubicBezTo>
                  <a:pt x="149" y="137"/>
                  <a:pt x="146" y="140"/>
                  <a:pt x="145" y="142"/>
                </a:cubicBezTo>
                <a:cubicBezTo>
                  <a:pt x="144" y="142"/>
                  <a:pt x="142" y="141"/>
                  <a:pt x="141" y="14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63" name="Freeform 53">
            <a:extLst>
              <a:ext uri="{FF2B5EF4-FFF2-40B4-BE49-F238E27FC236}">
                <a16:creationId xmlns:a16="http://schemas.microsoft.com/office/drawing/2014/main" id="{2DBD9EF1-53BD-4C86-9376-39E75BF018BF}"/>
              </a:ext>
            </a:extLst>
          </p:cNvPr>
          <p:cNvSpPr/>
          <p:nvPr/>
        </p:nvSpPr>
        <p:spPr bwMode="auto">
          <a:xfrm>
            <a:off x="2276763" y="6143132"/>
            <a:ext cx="502602" cy="237043"/>
          </a:xfrm>
          <a:custGeom>
            <a:avLst/>
            <a:gdLst>
              <a:gd name="T0" fmla="*/ 104 w 154"/>
              <a:gd name="T1" fmla="*/ 51 h 73"/>
              <a:gd name="T2" fmla="*/ 154 w 154"/>
              <a:gd name="T3" fmla="*/ 40 h 73"/>
              <a:gd name="T4" fmla="*/ 123 w 154"/>
              <a:gd name="T5" fmla="*/ 48 h 73"/>
              <a:gd name="T6" fmla="*/ 102 w 154"/>
              <a:gd name="T7" fmla="*/ 73 h 73"/>
              <a:gd name="T8" fmla="*/ 98 w 154"/>
              <a:gd name="T9" fmla="*/ 61 h 73"/>
              <a:gd name="T10" fmla="*/ 61 w 154"/>
              <a:gd name="T11" fmla="*/ 50 h 73"/>
              <a:gd name="T12" fmla="*/ 41 w 154"/>
              <a:gd name="T13" fmla="*/ 69 h 73"/>
              <a:gd name="T14" fmla="*/ 38 w 154"/>
              <a:gd name="T15" fmla="*/ 68 h 73"/>
              <a:gd name="T16" fmla="*/ 40 w 154"/>
              <a:gd name="T17" fmla="*/ 59 h 73"/>
              <a:gd name="T18" fmla="*/ 46 w 154"/>
              <a:gd name="T19" fmla="*/ 33 h 73"/>
              <a:gd name="T20" fmla="*/ 36 w 154"/>
              <a:gd name="T21" fmla="*/ 14 h 73"/>
              <a:gd name="T22" fmla="*/ 13 w 154"/>
              <a:gd name="T23" fmla="*/ 16 h 73"/>
              <a:gd name="T24" fmla="*/ 7 w 154"/>
              <a:gd name="T25" fmla="*/ 21 h 73"/>
              <a:gd name="T26" fmla="*/ 0 w 154"/>
              <a:gd name="T27" fmla="*/ 23 h 73"/>
              <a:gd name="T28" fmla="*/ 1 w 154"/>
              <a:gd name="T29" fmla="*/ 16 h 73"/>
              <a:gd name="T30" fmla="*/ 35 w 154"/>
              <a:gd name="T31" fmla="*/ 4 h 73"/>
              <a:gd name="T32" fmla="*/ 55 w 154"/>
              <a:gd name="T33" fmla="*/ 30 h 73"/>
              <a:gd name="T34" fmla="*/ 56 w 154"/>
              <a:gd name="T35" fmla="*/ 42 h 73"/>
              <a:gd name="T36" fmla="*/ 104 w 154"/>
              <a:gd name="T37" fmla="*/ 5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73">
                <a:moveTo>
                  <a:pt x="104" y="51"/>
                </a:moveTo>
                <a:cubicBezTo>
                  <a:pt x="123" y="34"/>
                  <a:pt x="137" y="30"/>
                  <a:pt x="154" y="40"/>
                </a:cubicBezTo>
                <a:cubicBezTo>
                  <a:pt x="142" y="43"/>
                  <a:pt x="131" y="43"/>
                  <a:pt x="123" y="48"/>
                </a:cubicBezTo>
                <a:cubicBezTo>
                  <a:pt x="115" y="53"/>
                  <a:pt x="110" y="63"/>
                  <a:pt x="102" y="73"/>
                </a:cubicBezTo>
                <a:cubicBezTo>
                  <a:pt x="101" y="68"/>
                  <a:pt x="99" y="65"/>
                  <a:pt x="98" y="61"/>
                </a:cubicBezTo>
                <a:cubicBezTo>
                  <a:pt x="92" y="42"/>
                  <a:pt x="78" y="37"/>
                  <a:pt x="61" y="50"/>
                </a:cubicBezTo>
                <a:cubicBezTo>
                  <a:pt x="54" y="56"/>
                  <a:pt x="48" y="62"/>
                  <a:pt x="41" y="69"/>
                </a:cubicBezTo>
                <a:cubicBezTo>
                  <a:pt x="40" y="68"/>
                  <a:pt x="39" y="68"/>
                  <a:pt x="38" y="68"/>
                </a:cubicBezTo>
                <a:cubicBezTo>
                  <a:pt x="39" y="65"/>
                  <a:pt x="39" y="62"/>
                  <a:pt x="40" y="59"/>
                </a:cubicBezTo>
                <a:cubicBezTo>
                  <a:pt x="42" y="50"/>
                  <a:pt x="47" y="42"/>
                  <a:pt x="46" y="33"/>
                </a:cubicBezTo>
                <a:cubicBezTo>
                  <a:pt x="46" y="27"/>
                  <a:pt x="42" y="17"/>
                  <a:pt x="36" y="14"/>
                </a:cubicBezTo>
                <a:cubicBezTo>
                  <a:pt x="30" y="12"/>
                  <a:pt x="21" y="14"/>
                  <a:pt x="13" y="16"/>
                </a:cubicBezTo>
                <a:cubicBezTo>
                  <a:pt x="11" y="16"/>
                  <a:pt x="9" y="20"/>
                  <a:pt x="7" y="21"/>
                </a:cubicBezTo>
                <a:cubicBezTo>
                  <a:pt x="5" y="23"/>
                  <a:pt x="2" y="23"/>
                  <a:pt x="0" y="23"/>
                </a:cubicBezTo>
                <a:cubicBezTo>
                  <a:pt x="0" y="21"/>
                  <a:pt x="0" y="18"/>
                  <a:pt x="1" y="16"/>
                </a:cubicBezTo>
                <a:cubicBezTo>
                  <a:pt x="7" y="6"/>
                  <a:pt x="23" y="0"/>
                  <a:pt x="35" y="4"/>
                </a:cubicBezTo>
                <a:cubicBezTo>
                  <a:pt x="48" y="7"/>
                  <a:pt x="55" y="16"/>
                  <a:pt x="55" y="30"/>
                </a:cubicBezTo>
                <a:cubicBezTo>
                  <a:pt x="56" y="33"/>
                  <a:pt x="56" y="36"/>
                  <a:pt x="56" y="42"/>
                </a:cubicBezTo>
                <a:cubicBezTo>
                  <a:pt x="76" y="29"/>
                  <a:pt x="92" y="31"/>
                  <a:pt x="104" y="5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64" name="Freeform 54">
            <a:extLst>
              <a:ext uri="{FF2B5EF4-FFF2-40B4-BE49-F238E27FC236}">
                <a16:creationId xmlns:a16="http://schemas.microsoft.com/office/drawing/2014/main" id="{A4A9EA7E-C4A0-4949-9E19-04C7D1D24763}"/>
              </a:ext>
            </a:extLst>
          </p:cNvPr>
          <p:cNvSpPr/>
          <p:nvPr/>
        </p:nvSpPr>
        <p:spPr bwMode="auto">
          <a:xfrm>
            <a:off x="5998155" y="1208009"/>
            <a:ext cx="340414" cy="502602"/>
          </a:xfrm>
          <a:custGeom>
            <a:avLst/>
            <a:gdLst>
              <a:gd name="T0" fmla="*/ 0 w 104"/>
              <a:gd name="T1" fmla="*/ 84 h 154"/>
              <a:gd name="T2" fmla="*/ 5 w 104"/>
              <a:gd name="T3" fmla="*/ 71 h 154"/>
              <a:gd name="T4" fmla="*/ 61 w 104"/>
              <a:gd name="T5" fmla="*/ 24 h 154"/>
              <a:gd name="T6" fmla="*/ 95 w 104"/>
              <a:gd name="T7" fmla="*/ 2 h 154"/>
              <a:gd name="T8" fmla="*/ 104 w 104"/>
              <a:gd name="T9" fmla="*/ 0 h 154"/>
              <a:gd name="T10" fmla="*/ 99 w 104"/>
              <a:gd name="T11" fmla="*/ 8 h 154"/>
              <a:gd name="T12" fmla="*/ 46 w 104"/>
              <a:gd name="T13" fmla="*/ 43 h 154"/>
              <a:gd name="T14" fmla="*/ 12 w 104"/>
              <a:gd name="T15" fmla="*/ 73 h 154"/>
              <a:gd name="T16" fmla="*/ 15 w 104"/>
              <a:gd name="T17" fmla="*/ 93 h 154"/>
              <a:gd name="T18" fmla="*/ 97 w 104"/>
              <a:gd name="T19" fmla="*/ 145 h 154"/>
              <a:gd name="T20" fmla="*/ 103 w 104"/>
              <a:gd name="T21" fmla="*/ 152 h 154"/>
              <a:gd name="T22" fmla="*/ 93 w 104"/>
              <a:gd name="T23" fmla="*/ 153 h 154"/>
              <a:gd name="T24" fmla="*/ 52 w 104"/>
              <a:gd name="T25" fmla="*/ 126 h 154"/>
              <a:gd name="T26" fmla="*/ 9 w 104"/>
              <a:gd name="T27" fmla="*/ 95 h 154"/>
              <a:gd name="T28" fmla="*/ 0 w 104"/>
              <a:gd name="T29" fmla="*/ 8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54">
                <a:moveTo>
                  <a:pt x="0" y="84"/>
                </a:moveTo>
                <a:cubicBezTo>
                  <a:pt x="2" y="79"/>
                  <a:pt x="2" y="74"/>
                  <a:pt x="5" y="71"/>
                </a:cubicBezTo>
                <a:cubicBezTo>
                  <a:pt x="23" y="55"/>
                  <a:pt x="42" y="39"/>
                  <a:pt x="61" y="24"/>
                </a:cubicBezTo>
                <a:cubicBezTo>
                  <a:pt x="71" y="16"/>
                  <a:pt x="83" y="9"/>
                  <a:pt x="95" y="2"/>
                </a:cubicBezTo>
                <a:cubicBezTo>
                  <a:pt x="97" y="0"/>
                  <a:pt x="101" y="0"/>
                  <a:pt x="104" y="0"/>
                </a:cubicBezTo>
                <a:cubicBezTo>
                  <a:pt x="103" y="3"/>
                  <a:pt x="102" y="7"/>
                  <a:pt x="99" y="8"/>
                </a:cubicBezTo>
                <a:cubicBezTo>
                  <a:pt x="81" y="20"/>
                  <a:pt x="63" y="30"/>
                  <a:pt x="46" y="43"/>
                </a:cubicBezTo>
                <a:cubicBezTo>
                  <a:pt x="33" y="52"/>
                  <a:pt x="23" y="63"/>
                  <a:pt x="12" y="73"/>
                </a:cubicBezTo>
                <a:cubicBezTo>
                  <a:pt x="5" y="81"/>
                  <a:pt x="7" y="88"/>
                  <a:pt x="15" y="93"/>
                </a:cubicBezTo>
                <a:cubicBezTo>
                  <a:pt x="43" y="110"/>
                  <a:pt x="70" y="128"/>
                  <a:pt x="97" y="145"/>
                </a:cubicBezTo>
                <a:cubicBezTo>
                  <a:pt x="99" y="147"/>
                  <a:pt x="101" y="150"/>
                  <a:pt x="103" y="152"/>
                </a:cubicBezTo>
                <a:cubicBezTo>
                  <a:pt x="99" y="152"/>
                  <a:pt x="95" y="154"/>
                  <a:pt x="93" y="153"/>
                </a:cubicBezTo>
                <a:cubicBezTo>
                  <a:pt x="79" y="144"/>
                  <a:pt x="65" y="135"/>
                  <a:pt x="52" y="126"/>
                </a:cubicBezTo>
                <a:cubicBezTo>
                  <a:pt x="37" y="116"/>
                  <a:pt x="23" y="106"/>
                  <a:pt x="9" y="95"/>
                </a:cubicBezTo>
                <a:cubicBezTo>
                  <a:pt x="5" y="92"/>
                  <a:pt x="3" y="88"/>
                  <a:pt x="0" y="8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65" name="Freeform 55">
            <a:extLst>
              <a:ext uri="{FF2B5EF4-FFF2-40B4-BE49-F238E27FC236}">
                <a16:creationId xmlns:a16="http://schemas.microsoft.com/office/drawing/2014/main" id="{1F894E55-86F5-4830-BB0D-8580AB9EF4B4}"/>
              </a:ext>
            </a:extLst>
          </p:cNvPr>
          <p:cNvSpPr/>
          <p:nvPr/>
        </p:nvSpPr>
        <p:spPr bwMode="auto">
          <a:xfrm>
            <a:off x="2257157" y="1448617"/>
            <a:ext cx="342197" cy="591716"/>
          </a:xfrm>
          <a:custGeom>
            <a:avLst/>
            <a:gdLst>
              <a:gd name="T0" fmla="*/ 35 w 105"/>
              <a:gd name="T1" fmla="*/ 18 h 181"/>
              <a:gd name="T2" fmla="*/ 36 w 105"/>
              <a:gd name="T3" fmla="*/ 18 h 181"/>
              <a:gd name="T4" fmla="*/ 19 w 105"/>
              <a:gd name="T5" fmla="*/ 10 h 181"/>
              <a:gd name="T6" fmla="*/ 9 w 105"/>
              <a:gd name="T7" fmla="*/ 26 h 181"/>
              <a:gd name="T8" fmla="*/ 11 w 105"/>
              <a:gd name="T9" fmla="*/ 29 h 181"/>
              <a:gd name="T10" fmla="*/ 82 w 105"/>
              <a:gd name="T11" fmla="*/ 117 h 181"/>
              <a:gd name="T12" fmla="*/ 93 w 105"/>
              <a:gd name="T13" fmla="*/ 181 h 181"/>
              <a:gd name="T14" fmla="*/ 90 w 105"/>
              <a:gd name="T15" fmla="*/ 166 h 181"/>
              <a:gd name="T16" fmla="*/ 65 w 105"/>
              <a:gd name="T17" fmla="*/ 113 h 181"/>
              <a:gd name="T18" fmla="*/ 30 w 105"/>
              <a:gd name="T19" fmla="*/ 83 h 181"/>
              <a:gd name="T20" fmla="*/ 1 w 105"/>
              <a:gd name="T21" fmla="*/ 26 h 181"/>
              <a:gd name="T22" fmla="*/ 3 w 105"/>
              <a:gd name="T23" fmla="*/ 15 h 181"/>
              <a:gd name="T24" fmla="*/ 20 w 105"/>
              <a:gd name="T25" fmla="*/ 1 h 181"/>
              <a:gd name="T26" fmla="*/ 35 w 105"/>
              <a:gd name="T27" fmla="*/ 1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81">
                <a:moveTo>
                  <a:pt x="35" y="18"/>
                </a:moveTo>
                <a:cubicBezTo>
                  <a:pt x="35" y="18"/>
                  <a:pt x="36" y="18"/>
                  <a:pt x="36" y="18"/>
                </a:cubicBezTo>
                <a:cubicBezTo>
                  <a:pt x="30" y="15"/>
                  <a:pt x="24" y="10"/>
                  <a:pt x="19" y="10"/>
                </a:cubicBezTo>
                <a:cubicBezTo>
                  <a:pt x="8" y="9"/>
                  <a:pt x="4" y="17"/>
                  <a:pt x="9" y="26"/>
                </a:cubicBezTo>
                <a:cubicBezTo>
                  <a:pt x="9" y="28"/>
                  <a:pt x="11" y="28"/>
                  <a:pt x="11" y="29"/>
                </a:cubicBezTo>
                <a:cubicBezTo>
                  <a:pt x="21" y="70"/>
                  <a:pt x="52" y="93"/>
                  <a:pt x="82" y="117"/>
                </a:cubicBezTo>
                <a:cubicBezTo>
                  <a:pt x="99" y="131"/>
                  <a:pt x="105" y="160"/>
                  <a:pt x="93" y="181"/>
                </a:cubicBezTo>
                <a:cubicBezTo>
                  <a:pt x="92" y="174"/>
                  <a:pt x="89" y="170"/>
                  <a:pt x="90" y="166"/>
                </a:cubicBezTo>
                <a:cubicBezTo>
                  <a:pt x="94" y="143"/>
                  <a:pt x="84" y="126"/>
                  <a:pt x="65" y="113"/>
                </a:cubicBezTo>
                <a:cubicBezTo>
                  <a:pt x="52" y="105"/>
                  <a:pt x="38" y="95"/>
                  <a:pt x="30" y="83"/>
                </a:cubicBezTo>
                <a:cubicBezTo>
                  <a:pt x="18" y="65"/>
                  <a:pt x="10" y="45"/>
                  <a:pt x="1" y="26"/>
                </a:cubicBezTo>
                <a:cubicBezTo>
                  <a:pt x="0" y="23"/>
                  <a:pt x="1" y="19"/>
                  <a:pt x="3" y="15"/>
                </a:cubicBezTo>
                <a:cubicBezTo>
                  <a:pt x="5" y="7"/>
                  <a:pt x="10" y="0"/>
                  <a:pt x="20" y="1"/>
                </a:cubicBezTo>
                <a:cubicBezTo>
                  <a:pt x="30" y="2"/>
                  <a:pt x="35" y="8"/>
                  <a:pt x="35" y="1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66" name="Freeform 56">
            <a:extLst>
              <a:ext uri="{FF2B5EF4-FFF2-40B4-BE49-F238E27FC236}">
                <a16:creationId xmlns:a16="http://schemas.microsoft.com/office/drawing/2014/main" id="{56F6E66B-D680-4567-8AFF-2FA2C25288C2}"/>
              </a:ext>
            </a:extLst>
          </p:cNvPr>
          <p:cNvSpPr/>
          <p:nvPr/>
        </p:nvSpPr>
        <p:spPr bwMode="auto">
          <a:xfrm>
            <a:off x="2312408" y="1514561"/>
            <a:ext cx="392101" cy="518643"/>
          </a:xfrm>
          <a:custGeom>
            <a:avLst/>
            <a:gdLst>
              <a:gd name="T0" fmla="*/ 111 w 120"/>
              <a:gd name="T1" fmla="*/ 159 h 159"/>
              <a:gd name="T2" fmla="*/ 108 w 120"/>
              <a:gd name="T3" fmla="*/ 152 h 159"/>
              <a:gd name="T4" fmla="*/ 107 w 120"/>
              <a:gd name="T5" fmla="*/ 136 h 159"/>
              <a:gd name="T6" fmla="*/ 89 w 120"/>
              <a:gd name="T7" fmla="*/ 78 h 159"/>
              <a:gd name="T8" fmla="*/ 70 w 120"/>
              <a:gd name="T9" fmla="*/ 67 h 159"/>
              <a:gd name="T10" fmla="*/ 21 w 120"/>
              <a:gd name="T11" fmla="*/ 48 h 159"/>
              <a:gd name="T12" fmla="*/ 18 w 120"/>
              <a:gd name="T13" fmla="*/ 43 h 159"/>
              <a:gd name="T14" fmla="*/ 2 w 120"/>
              <a:gd name="T15" fmla="*/ 13 h 159"/>
              <a:gd name="T16" fmla="*/ 0 w 120"/>
              <a:gd name="T17" fmla="*/ 5 h 159"/>
              <a:gd name="T18" fmla="*/ 7 w 120"/>
              <a:gd name="T19" fmla="*/ 1 h 159"/>
              <a:gd name="T20" fmla="*/ 13 w 120"/>
              <a:gd name="T21" fmla="*/ 7 h 159"/>
              <a:gd name="T22" fmla="*/ 55 w 120"/>
              <a:gd name="T23" fmla="*/ 57 h 159"/>
              <a:gd name="T24" fmla="*/ 77 w 120"/>
              <a:gd name="T25" fmla="*/ 60 h 159"/>
              <a:gd name="T26" fmla="*/ 91 w 120"/>
              <a:gd name="T27" fmla="*/ 67 h 159"/>
              <a:gd name="T28" fmla="*/ 96 w 120"/>
              <a:gd name="T29" fmla="*/ 74 h 159"/>
              <a:gd name="T30" fmla="*/ 116 w 120"/>
              <a:gd name="T31" fmla="*/ 153 h 159"/>
              <a:gd name="T32" fmla="*/ 115 w 120"/>
              <a:gd name="T33" fmla="*/ 156 h 159"/>
              <a:gd name="T34" fmla="*/ 111 w 120"/>
              <a:gd name="T3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59">
                <a:moveTo>
                  <a:pt x="111" y="159"/>
                </a:moveTo>
                <a:cubicBezTo>
                  <a:pt x="110" y="156"/>
                  <a:pt x="108" y="154"/>
                  <a:pt x="108" y="152"/>
                </a:cubicBezTo>
                <a:cubicBezTo>
                  <a:pt x="107" y="146"/>
                  <a:pt x="107" y="141"/>
                  <a:pt x="107" y="136"/>
                </a:cubicBezTo>
                <a:cubicBezTo>
                  <a:pt x="111" y="113"/>
                  <a:pt x="103" y="95"/>
                  <a:pt x="89" y="78"/>
                </a:cubicBezTo>
                <a:cubicBezTo>
                  <a:pt x="83" y="72"/>
                  <a:pt x="78" y="67"/>
                  <a:pt x="70" y="67"/>
                </a:cubicBezTo>
                <a:cubicBezTo>
                  <a:pt x="50" y="69"/>
                  <a:pt x="38" y="52"/>
                  <a:pt x="21" y="48"/>
                </a:cubicBezTo>
                <a:cubicBezTo>
                  <a:pt x="20" y="47"/>
                  <a:pt x="19" y="45"/>
                  <a:pt x="18" y="43"/>
                </a:cubicBezTo>
                <a:cubicBezTo>
                  <a:pt x="13" y="33"/>
                  <a:pt x="7" y="23"/>
                  <a:pt x="2" y="13"/>
                </a:cubicBezTo>
                <a:cubicBezTo>
                  <a:pt x="1" y="11"/>
                  <a:pt x="0" y="7"/>
                  <a:pt x="0" y="5"/>
                </a:cubicBezTo>
                <a:cubicBezTo>
                  <a:pt x="1" y="3"/>
                  <a:pt x="5" y="0"/>
                  <a:pt x="7" y="1"/>
                </a:cubicBezTo>
                <a:cubicBezTo>
                  <a:pt x="9" y="2"/>
                  <a:pt x="12" y="5"/>
                  <a:pt x="13" y="7"/>
                </a:cubicBezTo>
                <a:cubicBezTo>
                  <a:pt x="19" y="31"/>
                  <a:pt x="35" y="46"/>
                  <a:pt x="55" y="57"/>
                </a:cubicBezTo>
                <a:cubicBezTo>
                  <a:pt x="61" y="60"/>
                  <a:pt x="70" y="58"/>
                  <a:pt x="77" y="60"/>
                </a:cubicBezTo>
                <a:cubicBezTo>
                  <a:pt x="82" y="61"/>
                  <a:pt x="87" y="64"/>
                  <a:pt x="91" y="67"/>
                </a:cubicBezTo>
                <a:cubicBezTo>
                  <a:pt x="93" y="69"/>
                  <a:pt x="94" y="72"/>
                  <a:pt x="96" y="74"/>
                </a:cubicBezTo>
                <a:cubicBezTo>
                  <a:pt x="120" y="96"/>
                  <a:pt x="117" y="125"/>
                  <a:pt x="116" y="153"/>
                </a:cubicBezTo>
                <a:cubicBezTo>
                  <a:pt x="116" y="154"/>
                  <a:pt x="115" y="155"/>
                  <a:pt x="115" y="156"/>
                </a:cubicBezTo>
                <a:cubicBezTo>
                  <a:pt x="115" y="157"/>
                  <a:pt x="114" y="157"/>
                  <a:pt x="111" y="159"/>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67" name="Freeform 57">
            <a:extLst>
              <a:ext uri="{FF2B5EF4-FFF2-40B4-BE49-F238E27FC236}">
                <a16:creationId xmlns:a16="http://schemas.microsoft.com/office/drawing/2014/main" id="{BEFC449A-3D94-425D-A359-9130FDEE9F59}"/>
              </a:ext>
            </a:extLst>
          </p:cNvPr>
          <p:cNvSpPr/>
          <p:nvPr/>
        </p:nvSpPr>
        <p:spPr bwMode="auto">
          <a:xfrm>
            <a:off x="5974985" y="3045536"/>
            <a:ext cx="254865" cy="436658"/>
          </a:xfrm>
          <a:custGeom>
            <a:avLst/>
            <a:gdLst>
              <a:gd name="T0" fmla="*/ 4 w 78"/>
              <a:gd name="T1" fmla="*/ 34 h 134"/>
              <a:gd name="T2" fmla="*/ 53 w 78"/>
              <a:gd name="T3" fmla="*/ 48 h 134"/>
              <a:gd name="T4" fmla="*/ 67 w 78"/>
              <a:gd name="T5" fmla="*/ 1 h 134"/>
              <a:gd name="T6" fmla="*/ 71 w 78"/>
              <a:gd name="T7" fmla="*/ 0 h 134"/>
              <a:gd name="T8" fmla="*/ 77 w 78"/>
              <a:gd name="T9" fmla="*/ 10 h 134"/>
              <a:gd name="T10" fmla="*/ 74 w 78"/>
              <a:gd name="T11" fmla="*/ 36 h 134"/>
              <a:gd name="T12" fmla="*/ 39 w 78"/>
              <a:gd name="T13" fmla="*/ 86 h 134"/>
              <a:gd name="T14" fmla="*/ 53 w 78"/>
              <a:gd name="T15" fmla="*/ 127 h 134"/>
              <a:gd name="T16" fmla="*/ 49 w 78"/>
              <a:gd name="T17" fmla="*/ 134 h 134"/>
              <a:gd name="T18" fmla="*/ 8 w 78"/>
              <a:gd name="T19" fmla="*/ 88 h 134"/>
              <a:gd name="T20" fmla="*/ 46 w 78"/>
              <a:gd name="T21" fmla="*/ 61 h 134"/>
              <a:gd name="T22" fmla="*/ 4 w 78"/>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134">
                <a:moveTo>
                  <a:pt x="4" y="34"/>
                </a:moveTo>
                <a:cubicBezTo>
                  <a:pt x="18" y="50"/>
                  <a:pt x="33" y="59"/>
                  <a:pt x="53" y="48"/>
                </a:cubicBezTo>
                <a:cubicBezTo>
                  <a:pt x="71" y="37"/>
                  <a:pt x="71" y="19"/>
                  <a:pt x="67" y="1"/>
                </a:cubicBezTo>
                <a:cubicBezTo>
                  <a:pt x="68" y="1"/>
                  <a:pt x="70" y="0"/>
                  <a:pt x="71" y="0"/>
                </a:cubicBezTo>
                <a:cubicBezTo>
                  <a:pt x="73" y="3"/>
                  <a:pt x="77" y="6"/>
                  <a:pt x="77" y="10"/>
                </a:cubicBezTo>
                <a:cubicBezTo>
                  <a:pt x="77" y="18"/>
                  <a:pt x="78" y="29"/>
                  <a:pt x="74" y="36"/>
                </a:cubicBezTo>
                <a:cubicBezTo>
                  <a:pt x="63" y="54"/>
                  <a:pt x="51" y="70"/>
                  <a:pt x="39" y="86"/>
                </a:cubicBezTo>
                <a:cubicBezTo>
                  <a:pt x="43" y="99"/>
                  <a:pt x="48" y="113"/>
                  <a:pt x="53" y="127"/>
                </a:cubicBezTo>
                <a:cubicBezTo>
                  <a:pt x="53" y="129"/>
                  <a:pt x="51" y="131"/>
                  <a:pt x="49" y="134"/>
                </a:cubicBezTo>
                <a:cubicBezTo>
                  <a:pt x="40" y="116"/>
                  <a:pt x="42" y="90"/>
                  <a:pt x="8" y="88"/>
                </a:cubicBezTo>
                <a:cubicBezTo>
                  <a:pt x="23" y="77"/>
                  <a:pt x="42" y="78"/>
                  <a:pt x="46" y="61"/>
                </a:cubicBezTo>
                <a:cubicBezTo>
                  <a:pt x="14" y="59"/>
                  <a:pt x="0" y="51"/>
                  <a:pt x="4" y="3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68" name="Freeform 58">
            <a:extLst>
              <a:ext uri="{FF2B5EF4-FFF2-40B4-BE49-F238E27FC236}">
                <a16:creationId xmlns:a16="http://schemas.microsoft.com/office/drawing/2014/main" id="{6066CC01-C6F7-4014-BF84-D9B4209D10C8}"/>
              </a:ext>
            </a:extLst>
          </p:cNvPr>
          <p:cNvSpPr>
            <a:spLocks noEditPoints="1"/>
          </p:cNvSpPr>
          <p:nvPr/>
        </p:nvSpPr>
        <p:spPr bwMode="auto">
          <a:xfrm>
            <a:off x="2749065" y="2920777"/>
            <a:ext cx="417053" cy="356455"/>
          </a:xfrm>
          <a:custGeom>
            <a:avLst/>
            <a:gdLst>
              <a:gd name="T0" fmla="*/ 114 w 128"/>
              <a:gd name="T1" fmla="*/ 109 h 109"/>
              <a:gd name="T2" fmla="*/ 112 w 128"/>
              <a:gd name="T3" fmla="*/ 92 h 109"/>
              <a:gd name="T4" fmla="*/ 87 w 128"/>
              <a:gd name="T5" fmla="*/ 54 h 109"/>
              <a:gd name="T6" fmla="*/ 50 w 128"/>
              <a:gd name="T7" fmla="*/ 37 h 109"/>
              <a:gd name="T8" fmla="*/ 23 w 128"/>
              <a:gd name="T9" fmla="*/ 34 h 109"/>
              <a:gd name="T10" fmla="*/ 3 w 128"/>
              <a:gd name="T11" fmla="*/ 23 h 109"/>
              <a:gd name="T12" fmla="*/ 14 w 128"/>
              <a:gd name="T13" fmla="*/ 2 h 109"/>
              <a:gd name="T14" fmla="*/ 34 w 128"/>
              <a:gd name="T15" fmla="*/ 12 h 109"/>
              <a:gd name="T16" fmla="*/ 51 w 128"/>
              <a:gd name="T17" fmla="*/ 28 h 109"/>
              <a:gd name="T18" fmla="*/ 98 w 128"/>
              <a:gd name="T19" fmla="*/ 49 h 109"/>
              <a:gd name="T20" fmla="*/ 114 w 128"/>
              <a:gd name="T21" fmla="*/ 109 h 109"/>
              <a:gd name="T22" fmla="*/ 19 w 128"/>
              <a:gd name="T23" fmla="*/ 30 h 109"/>
              <a:gd name="T24" fmla="*/ 27 w 128"/>
              <a:gd name="T25" fmla="*/ 18 h 109"/>
              <a:gd name="T26" fmla="*/ 19 w 128"/>
              <a:gd name="T27" fmla="*/ 11 h 109"/>
              <a:gd name="T28" fmla="*/ 12 w 128"/>
              <a:gd name="T29" fmla="*/ 19 h 109"/>
              <a:gd name="T30" fmla="*/ 19 w 128"/>
              <a:gd name="T31" fmla="*/ 3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09">
                <a:moveTo>
                  <a:pt x="114" y="109"/>
                </a:moveTo>
                <a:cubicBezTo>
                  <a:pt x="113" y="103"/>
                  <a:pt x="112" y="98"/>
                  <a:pt x="112" y="92"/>
                </a:cubicBezTo>
                <a:cubicBezTo>
                  <a:pt x="113" y="73"/>
                  <a:pt x="105" y="61"/>
                  <a:pt x="87" y="54"/>
                </a:cubicBezTo>
                <a:cubicBezTo>
                  <a:pt x="75" y="49"/>
                  <a:pt x="63" y="43"/>
                  <a:pt x="50" y="37"/>
                </a:cubicBezTo>
                <a:cubicBezTo>
                  <a:pt x="42" y="33"/>
                  <a:pt x="34" y="28"/>
                  <a:pt x="23" y="34"/>
                </a:cubicBezTo>
                <a:cubicBezTo>
                  <a:pt x="16" y="39"/>
                  <a:pt x="5" y="31"/>
                  <a:pt x="3" y="23"/>
                </a:cubicBezTo>
                <a:cubicBezTo>
                  <a:pt x="0" y="15"/>
                  <a:pt x="5" y="5"/>
                  <a:pt x="14" y="2"/>
                </a:cubicBezTo>
                <a:cubicBezTo>
                  <a:pt x="23" y="0"/>
                  <a:pt x="33" y="2"/>
                  <a:pt x="34" y="12"/>
                </a:cubicBezTo>
                <a:cubicBezTo>
                  <a:pt x="37" y="22"/>
                  <a:pt x="43" y="24"/>
                  <a:pt x="51" y="28"/>
                </a:cubicBezTo>
                <a:cubicBezTo>
                  <a:pt x="66" y="35"/>
                  <a:pt x="82" y="42"/>
                  <a:pt x="98" y="49"/>
                </a:cubicBezTo>
                <a:cubicBezTo>
                  <a:pt x="119" y="60"/>
                  <a:pt x="128" y="90"/>
                  <a:pt x="114" y="109"/>
                </a:cubicBezTo>
                <a:close/>
                <a:moveTo>
                  <a:pt x="19" y="30"/>
                </a:moveTo>
                <a:cubicBezTo>
                  <a:pt x="23" y="24"/>
                  <a:pt x="27" y="21"/>
                  <a:pt x="27" y="18"/>
                </a:cubicBezTo>
                <a:cubicBezTo>
                  <a:pt x="27" y="15"/>
                  <a:pt x="21" y="10"/>
                  <a:pt x="19" y="11"/>
                </a:cubicBezTo>
                <a:cubicBezTo>
                  <a:pt x="16" y="12"/>
                  <a:pt x="12" y="16"/>
                  <a:pt x="12" y="19"/>
                </a:cubicBezTo>
                <a:cubicBezTo>
                  <a:pt x="11" y="21"/>
                  <a:pt x="15" y="25"/>
                  <a:pt x="19" y="3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69" name="Freeform 59">
            <a:extLst>
              <a:ext uri="{FF2B5EF4-FFF2-40B4-BE49-F238E27FC236}">
                <a16:creationId xmlns:a16="http://schemas.microsoft.com/office/drawing/2014/main" id="{92712C90-3CF5-438E-8B4B-5D3EE4F13A38}"/>
              </a:ext>
            </a:extLst>
          </p:cNvPr>
          <p:cNvSpPr>
            <a:spLocks noEditPoints="1"/>
          </p:cNvSpPr>
          <p:nvPr/>
        </p:nvSpPr>
        <p:spPr bwMode="auto">
          <a:xfrm>
            <a:off x="2187649" y="2901171"/>
            <a:ext cx="418834" cy="360020"/>
          </a:xfrm>
          <a:custGeom>
            <a:avLst/>
            <a:gdLst>
              <a:gd name="T0" fmla="*/ 15 w 128"/>
              <a:gd name="T1" fmla="*/ 110 h 110"/>
              <a:gd name="T2" fmla="*/ 32 w 128"/>
              <a:gd name="T3" fmla="*/ 50 h 110"/>
              <a:gd name="T4" fmla="*/ 79 w 128"/>
              <a:gd name="T5" fmla="*/ 28 h 110"/>
              <a:gd name="T6" fmla="*/ 94 w 128"/>
              <a:gd name="T7" fmla="*/ 13 h 110"/>
              <a:gd name="T8" fmla="*/ 116 w 128"/>
              <a:gd name="T9" fmla="*/ 3 h 110"/>
              <a:gd name="T10" fmla="*/ 125 w 128"/>
              <a:gd name="T11" fmla="*/ 25 h 110"/>
              <a:gd name="T12" fmla="*/ 103 w 128"/>
              <a:gd name="T13" fmla="*/ 34 h 110"/>
              <a:gd name="T14" fmla="*/ 84 w 128"/>
              <a:gd name="T15" fmla="*/ 35 h 110"/>
              <a:gd name="T16" fmla="*/ 40 w 128"/>
              <a:gd name="T17" fmla="*/ 55 h 110"/>
              <a:gd name="T18" fmla="*/ 16 w 128"/>
              <a:gd name="T19" fmla="*/ 92 h 110"/>
              <a:gd name="T20" fmla="*/ 15 w 128"/>
              <a:gd name="T21" fmla="*/ 110 h 110"/>
              <a:gd name="T22" fmla="*/ 110 w 128"/>
              <a:gd name="T23" fmla="*/ 7 h 110"/>
              <a:gd name="T24" fmla="*/ 101 w 128"/>
              <a:gd name="T25" fmla="*/ 19 h 110"/>
              <a:gd name="T26" fmla="*/ 108 w 128"/>
              <a:gd name="T27" fmla="*/ 27 h 110"/>
              <a:gd name="T28" fmla="*/ 117 w 128"/>
              <a:gd name="T29" fmla="*/ 20 h 110"/>
              <a:gd name="T30" fmla="*/ 110 w 128"/>
              <a:gd name="T31"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10">
                <a:moveTo>
                  <a:pt x="15" y="110"/>
                </a:moveTo>
                <a:cubicBezTo>
                  <a:pt x="0" y="91"/>
                  <a:pt x="10" y="61"/>
                  <a:pt x="32" y="50"/>
                </a:cubicBezTo>
                <a:cubicBezTo>
                  <a:pt x="47" y="42"/>
                  <a:pt x="63" y="35"/>
                  <a:pt x="79" y="28"/>
                </a:cubicBezTo>
                <a:cubicBezTo>
                  <a:pt x="86" y="25"/>
                  <a:pt x="92" y="23"/>
                  <a:pt x="94" y="13"/>
                </a:cubicBezTo>
                <a:cubicBezTo>
                  <a:pt x="95" y="4"/>
                  <a:pt x="107" y="0"/>
                  <a:pt x="116" y="3"/>
                </a:cubicBezTo>
                <a:cubicBezTo>
                  <a:pt x="124" y="7"/>
                  <a:pt x="128" y="16"/>
                  <a:pt x="125" y="25"/>
                </a:cubicBezTo>
                <a:cubicBezTo>
                  <a:pt x="122" y="34"/>
                  <a:pt x="112" y="39"/>
                  <a:pt x="103" y="34"/>
                </a:cubicBezTo>
                <a:cubicBezTo>
                  <a:pt x="96" y="30"/>
                  <a:pt x="90" y="32"/>
                  <a:pt x="84" y="35"/>
                </a:cubicBezTo>
                <a:cubicBezTo>
                  <a:pt x="69" y="42"/>
                  <a:pt x="55" y="48"/>
                  <a:pt x="40" y="55"/>
                </a:cubicBezTo>
                <a:cubicBezTo>
                  <a:pt x="23" y="62"/>
                  <a:pt x="16" y="74"/>
                  <a:pt x="16" y="92"/>
                </a:cubicBezTo>
                <a:cubicBezTo>
                  <a:pt x="16" y="98"/>
                  <a:pt x="15" y="104"/>
                  <a:pt x="15" y="110"/>
                </a:cubicBezTo>
                <a:close/>
                <a:moveTo>
                  <a:pt x="110" y="7"/>
                </a:moveTo>
                <a:cubicBezTo>
                  <a:pt x="106" y="12"/>
                  <a:pt x="102" y="16"/>
                  <a:pt x="101" y="19"/>
                </a:cubicBezTo>
                <a:cubicBezTo>
                  <a:pt x="101" y="21"/>
                  <a:pt x="106" y="27"/>
                  <a:pt x="108" y="27"/>
                </a:cubicBezTo>
                <a:cubicBezTo>
                  <a:pt x="111" y="26"/>
                  <a:pt x="116" y="23"/>
                  <a:pt x="117" y="20"/>
                </a:cubicBezTo>
                <a:cubicBezTo>
                  <a:pt x="118" y="17"/>
                  <a:pt x="114" y="13"/>
                  <a:pt x="110" y="7"/>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70" name="Freeform 60">
            <a:extLst>
              <a:ext uri="{FF2B5EF4-FFF2-40B4-BE49-F238E27FC236}">
                <a16:creationId xmlns:a16="http://schemas.microsoft.com/office/drawing/2014/main" id="{91E221C6-B405-40B1-9353-18CC70E4A905}"/>
              </a:ext>
            </a:extLst>
          </p:cNvPr>
          <p:cNvSpPr/>
          <p:nvPr/>
        </p:nvSpPr>
        <p:spPr bwMode="auto">
          <a:xfrm>
            <a:off x="2465684" y="1172364"/>
            <a:ext cx="240607" cy="605974"/>
          </a:xfrm>
          <a:custGeom>
            <a:avLst/>
            <a:gdLst>
              <a:gd name="T0" fmla="*/ 74 w 74"/>
              <a:gd name="T1" fmla="*/ 180 h 186"/>
              <a:gd name="T2" fmla="*/ 71 w 74"/>
              <a:gd name="T3" fmla="*/ 186 h 186"/>
              <a:gd name="T4" fmla="*/ 65 w 74"/>
              <a:gd name="T5" fmla="*/ 182 h 186"/>
              <a:gd name="T6" fmla="*/ 59 w 74"/>
              <a:gd name="T7" fmla="*/ 155 h 186"/>
              <a:gd name="T8" fmla="*/ 46 w 74"/>
              <a:gd name="T9" fmla="*/ 139 h 186"/>
              <a:gd name="T10" fmla="*/ 39 w 74"/>
              <a:gd name="T11" fmla="*/ 130 h 186"/>
              <a:gd name="T12" fmla="*/ 18 w 74"/>
              <a:gd name="T13" fmla="*/ 66 h 186"/>
              <a:gd name="T14" fmla="*/ 11 w 74"/>
              <a:gd name="T15" fmla="*/ 36 h 186"/>
              <a:gd name="T16" fmla="*/ 1 w 74"/>
              <a:gd name="T17" fmla="*/ 12 h 186"/>
              <a:gd name="T18" fmla="*/ 1 w 74"/>
              <a:gd name="T19" fmla="*/ 4 h 186"/>
              <a:gd name="T20" fmla="*/ 8 w 74"/>
              <a:gd name="T21" fmla="*/ 1 h 186"/>
              <a:gd name="T22" fmla="*/ 13 w 74"/>
              <a:gd name="T23" fmla="*/ 7 h 186"/>
              <a:gd name="T24" fmla="*/ 30 w 74"/>
              <a:gd name="T25" fmla="*/ 61 h 186"/>
              <a:gd name="T26" fmla="*/ 45 w 74"/>
              <a:gd name="T27" fmla="*/ 114 h 186"/>
              <a:gd name="T28" fmla="*/ 53 w 74"/>
              <a:gd name="T29" fmla="*/ 130 h 186"/>
              <a:gd name="T30" fmla="*/ 74 w 74"/>
              <a:gd name="T31"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186">
                <a:moveTo>
                  <a:pt x="74" y="180"/>
                </a:moveTo>
                <a:cubicBezTo>
                  <a:pt x="73" y="182"/>
                  <a:pt x="72" y="184"/>
                  <a:pt x="71" y="186"/>
                </a:cubicBezTo>
                <a:cubicBezTo>
                  <a:pt x="69" y="185"/>
                  <a:pt x="66" y="184"/>
                  <a:pt x="65" y="182"/>
                </a:cubicBezTo>
                <a:cubicBezTo>
                  <a:pt x="63" y="173"/>
                  <a:pt x="60" y="164"/>
                  <a:pt x="59" y="155"/>
                </a:cubicBezTo>
                <a:cubicBezTo>
                  <a:pt x="57" y="147"/>
                  <a:pt x="56" y="140"/>
                  <a:pt x="46" y="139"/>
                </a:cubicBezTo>
                <a:cubicBezTo>
                  <a:pt x="43" y="138"/>
                  <a:pt x="40" y="134"/>
                  <a:pt x="39" y="130"/>
                </a:cubicBezTo>
                <a:cubicBezTo>
                  <a:pt x="32" y="109"/>
                  <a:pt x="25" y="88"/>
                  <a:pt x="18" y="66"/>
                </a:cubicBezTo>
                <a:cubicBezTo>
                  <a:pt x="15" y="56"/>
                  <a:pt x="14" y="46"/>
                  <a:pt x="11" y="36"/>
                </a:cubicBezTo>
                <a:cubicBezTo>
                  <a:pt x="8" y="28"/>
                  <a:pt x="4" y="20"/>
                  <a:pt x="1" y="12"/>
                </a:cubicBezTo>
                <a:cubicBezTo>
                  <a:pt x="0" y="9"/>
                  <a:pt x="0" y="6"/>
                  <a:pt x="1" y="4"/>
                </a:cubicBezTo>
                <a:cubicBezTo>
                  <a:pt x="2" y="2"/>
                  <a:pt x="6" y="0"/>
                  <a:pt x="8" y="1"/>
                </a:cubicBezTo>
                <a:cubicBezTo>
                  <a:pt x="10" y="1"/>
                  <a:pt x="12" y="5"/>
                  <a:pt x="13" y="7"/>
                </a:cubicBezTo>
                <a:cubicBezTo>
                  <a:pt x="19" y="25"/>
                  <a:pt x="25" y="43"/>
                  <a:pt x="30" y="61"/>
                </a:cubicBezTo>
                <a:cubicBezTo>
                  <a:pt x="35" y="78"/>
                  <a:pt x="39" y="96"/>
                  <a:pt x="45" y="114"/>
                </a:cubicBezTo>
                <a:cubicBezTo>
                  <a:pt x="46" y="120"/>
                  <a:pt x="49" y="126"/>
                  <a:pt x="53" y="130"/>
                </a:cubicBezTo>
                <a:cubicBezTo>
                  <a:pt x="70" y="143"/>
                  <a:pt x="65" y="164"/>
                  <a:pt x="74" y="18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71" name="Freeform 61">
            <a:extLst>
              <a:ext uri="{FF2B5EF4-FFF2-40B4-BE49-F238E27FC236}">
                <a16:creationId xmlns:a16="http://schemas.microsoft.com/office/drawing/2014/main" id="{7D935E29-E4B7-4DFC-9BAD-3E5A37656489}"/>
              </a:ext>
            </a:extLst>
          </p:cNvPr>
          <p:cNvSpPr/>
          <p:nvPr/>
        </p:nvSpPr>
        <p:spPr bwMode="auto">
          <a:xfrm>
            <a:off x="5322672" y="1660707"/>
            <a:ext cx="376060" cy="317245"/>
          </a:xfrm>
          <a:custGeom>
            <a:avLst/>
            <a:gdLst>
              <a:gd name="T0" fmla="*/ 91 w 115"/>
              <a:gd name="T1" fmla="*/ 1 h 97"/>
              <a:gd name="T2" fmla="*/ 92 w 115"/>
              <a:gd name="T3" fmla="*/ 15 h 97"/>
              <a:gd name="T4" fmla="*/ 108 w 115"/>
              <a:gd name="T5" fmla="*/ 15 h 97"/>
              <a:gd name="T6" fmla="*/ 115 w 115"/>
              <a:gd name="T7" fmla="*/ 20 h 97"/>
              <a:gd name="T8" fmla="*/ 109 w 115"/>
              <a:gd name="T9" fmla="*/ 24 h 97"/>
              <a:gd name="T10" fmla="*/ 54 w 115"/>
              <a:gd name="T11" fmla="*/ 56 h 97"/>
              <a:gd name="T12" fmla="*/ 32 w 115"/>
              <a:gd name="T13" fmla="*/ 86 h 97"/>
              <a:gd name="T14" fmla="*/ 27 w 115"/>
              <a:gd name="T15" fmla="*/ 97 h 97"/>
              <a:gd name="T16" fmla="*/ 19 w 115"/>
              <a:gd name="T17" fmla="*/ 91 h 97"/>
              <a:gd name="T18" fmla="*/ 40 w 115"/>
              <a:gd name="T19" fmla="*/ 58 h 97"/>
              <a:gd name="T20" fmla="*/ 1 w 115"/>
              <a:gd name="T21" fmla="*/ 66 h 97"/>
              <a:gd name="T22" fmla="*/ 0 w 115"/>
              <a:gd name="T23" fmla="*/ 61 h 97"/>
              <a:gd name="T24" fmla="*/ 18 w 115"/>
              <a:gd name="T25" fmla="*/ 54 h 97"/>
              <a:gd name="T26" fmla="*/ 66 w 115"/>
              <a:gd name="T27" fmla="*/ 31 h 97"/>
              <a:gd name="T28" fmla="*/ 83 w 115"/>
              <a:gd name="T29" fmla="*/ 5 h 97"/>
              <a:gd name="T30" fmla="*/ 87 w 115"/>
              <a:gd name="T31" fmla="*/ 0 h 97"/>
              <a:gd name="T32" fmla="*/ 91 w 115"/>
              <a:gd name="T33"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97">
                <a:moveTo>
                  <a:pt x="91" y="1"/>
                </a:moveTo>
                <a:cubicBezTo>
                  <a:pt x="91" y="5"/>
                  <a:pt x="91" y="10"/>
                  <a:pt x="92" y="15"/>
                </a:cubicBezTo>
                <a:cubicBezTo>
                  <a:pt x="97" y="15"/>
                  <a:pt x="103" y="15"/>
                  <a:pt x="108" y="15"/>
                </a:cubicBezTo>
                <a:cubicBezTo>
                  <a:pt x="111" y="16"/>
                  <a:pt x="113" y="18"/>
                  <a:pt x="115" y="20"/>
                </a:cubicBezTo>
                <a:cubicBezTo>
                  <a:pt x="113" y="21"/>
                  <a:pt x="111" y="24"/>
                  <a:pt x="109" y="24"/>
                </a:cubicBezTo>
                <a:cubicBezTo>
                  <a:pt x="83" y="22"/>
                  <a:pt x="68" y="40"/>
                  <a:pt x="54" y="56"/>
                </a:cubicBezTo>
                <a:cubicBezTo>
                  <a:pt x="45" y="65"/>
                  <a:pt x="39" y="76"/>
                  <a:pt x="32" y="86"/>
                </a:cubicBezTo>
                <a:cubicBezTo>
                  <a:pt x="30" y="89"/>
                  <a:pt x="29" y="94"/>
                  <a:pt x="27" y="97"/>
                </a:cubicBezTo>
                <a:cubicBezTo>
                  <a:pt x="25" y="95"/>
                  <a:pt x="22" y="93"/>
                  <a:pt x="19" y="91"/>
                </a:cubicBezTo>
                <a:cubicBezTo>
                  <a:pt x="26" y="80"/>
                  <a:pt x="33" y="70"/>
                  <a:pt x="40" y="58"/>
                </a:cubicBezTo>
                <a:cubicBezTo>
                  <a:pt x="26" y="58"/>
                  <a:pt x="14" y="69"/>
                  <a:pt x="1" y="66"/>
                </a:cubicBezTo>
                <a:cubicBezTo>
                  <a:pt x="1" y="64"/>
                  <a:pt x="0" y="63"/>
                  <a:pt x="0" y="61"/>
                </a:cubicBezTo>
                <a:cubicBezTo>
                  <a:pt x="6" y="59"/>
                  <a:pt x="12" y="56"/>
                  <a:pt x="18" y="54"/>
                </a:cubicBezTo>
                <a:cubicBezTo>
                  <a:pt x="35" y="49"/>
                  <a:pt x="54" y="46"/>
                  <a:pt x="66" y="31"/>
                </a:cubicBezTo>
                <a:cubicBezTo>
                  <a:pt x="73" y="23"/>
                  <a:pt x="78" y="14"/>
                  <a:pt x="83" y="5"/>
                </a:cubicBezTo>
                <a:cubicBezTo>
                  <a:pt x="84" y="3"/>
                  <a:pt x="86" y="2"/>
                  <a:pt x="87" y="0"/>
                </a:cubicBezTo>
                <a:cubicBezTo>
                  <a:pt x="88" y="0"/>
                  <a:pt x="90" y="0"/>
                  <a:pt x="91" y="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72" name="Freeform 62">
            <a:extLst>
              <a:ext uri="{FF2B5EF4-FFF2-40B4-BE49-F238E27FC236}">
                <a16:creationId xmlns:a16="http://schemas.microsoft.com/office/drawing/2014/main" id="{4FBFCE01-9D90-4DD6-83DF-1182FCACFB32}"/>
              </a:ext>
            </a:extLst>
          </p:cNvPr>
          <p:cNvSpPr/>
          <p:nvPr/>
        </p:nvSpPr>
        <p:spPr bwMode="auto">
          <a:xfrm>
            <a:off x="2651041" y="1074339"/>
            <a:ext cx="78420" cy="586369"/>
          </a:xfrm>
          <a:custGeom>
            <a:avLst/>
            <a:gdLst>
              <a:gd name="T0" fmla="*/ 19 w 24"/>
              <a:gd name="T1" fmla="*/ 180 h 180"/>
              <a:gd name="T2" fmla="*/ 16 w 24"/>
              <a:gd name="T3" fmla="*/ 171 h 180"/>
              <a:gd name="T4" fmla="*/ 10 w 24"/>
              <a:gd name="T5" fmla="*/ 114 h 180"/>
              <a:gd name="T6" fmla="*/ 3 w 24"/>
              <a:gd name="T7" fmla="*/ 20 h 180"/>
              <a:gd name="T8" fmla="*/ 0 w 24"/>
              <a:gd name="T9" fmla="*/ 9 h 180"/>
              <a:gd name="T10" fmla="*/ 5 w 24"/>
              <a:gd name="T11" fmla="*/ 0 h 180"/>
              <a:gd name="T12" fmla="*/ 12 w 24"/>
              <a:gd name="T13" fmla="*/ 7 h 180"/>
              <a:gd name="T14" fmla="*/ 19 w 24"/>
              <a:gd name="T15" fmla="*/ 135 h 180"/>
              <a:gd name="T16" fmla="*/ 24 w 24"/>
              <a:gd name="T17" fmla="*/ 179 h 180"/>
              <a:gd name="T18" fmla="*/ 19 w 24"/>
              <a:gd name="T1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80">
                <a:moveTo>
                  <a:pt x="19" y="180"/>
                </a:moveTo>
                <a:cubicBezTo>
                  <a:pt x="18" y="177"/>
                  <a:pt x="16" y="174"/>
                  <a:pt x="16" y="171"/>
                </a:cubicBezTo>
                <a:cubicBezTo>
                  <a:pt x="14" y="152"/>
                  <a:pt x="12" y="133"/>
                  <a:pt x="10" y="114"/>
                </a:cubicBezTo>
                <a:cubicBezTo>
                  <a:pt x="8" y="82"/>
                  <a:pt x="5" y="51"/>
                  <a:pt x="3" y="20"/>
                </a:cubicBezTo>
                <a:cubicBezTo>
                  <a:pt x="2" y="16"/>
                  <a:pt x="0" y="13"/>
                  <a:pt x="0" y="9"/>
                </a:cubicBezTo>
                <a:cubicBezTo>
                  <a:pt x="1" y="6"/>
                  <a:pt x="3" y="3"/>
                  <a:pt x="5" y="0"/>
                </a:cubicBezTo>
                <a:cubicBezTo>
                  <a:pt x="8" y="2"/>
                  <a:pt x="12" y="5"/>
                  <a:pt x="12" y="7"/>
                </a:cubicBezTo>
                <a:cubicBezTo>
                  <a:pt x="15" y="50"/>
                  <a:pt x="17" y="92"/>
                  <a:pt x="19" y="135"/>
                </a:cubicBezTo>
                <a:cubicBezTo>
                  <a:pt x="20" y="149"/>
                  <a:pt x="22" y="164"/>
                  <a:pt x="24" y="179"/>
                </a:cubicBezTo>
                <a:cubicBezTo>
                  <a:pt x="22" y="179"/>
                  <a:pt x="21" y="180"/>
                  <a:pt x="19" y="18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73" name="Freeform 63">
            <a:extLst>
              <a:ext uri="{FF2B5EF4-FFF2-40B4-BE49-F238E27FC236}">
                <a16:creationId xmlns:a16="http://schemas.microsoft.com/office/drawing/2014/main" id="{0FDB731E-A12A-4D46-9015-1512BB250D98}"/>
              </a:ext>
            </a:extLst>
          </p:cNvPr>
          <p:cNvSpPr/>
          <p:nvPr/>
        </p:nvSpPr>
        <p:spPr bwMode="auto">
          <a:xfrm>
            <a:off x="635286" y="4487397"/>
            <a:ext cx="440222" cy="424182"/>
          </a:xfrm>
          <a:custGeom>
            <a:avLst/>
            <a:gdLst>
              <a:gd name="T0" fmla="*/ 0 w 135"/>
              <a:gd name="T1" fmla="*/ 130 h 130"/>
              <a:gd name="T2" fmla="*/ 135 w 135"/>
              <a:gd name="T3" fmla="*/ 2 h 130"/>
              <a:gd name="T4" fmla="*/ 11 w 135"/>
              <a:gd name="T5" fmla="*/ 126 h 130"/>
              <a:gd name="T6" fmla="*/ 0 w 135"/>
              <a:gd name="T7" fmla="*/ 130 h 130"/>
            </a:gdLst>
            <a:ahLst/>
            <a:cxnLst>
              <a:cxn ang="0">
                <a:pos x="T0" y="T1"/>
              </a:cxn>
              <a:cxn ang="0">
                <a:pos x="T2" y="T3"/>
              </a:cxn>
              <a:cxn ang="0">
                <a:pos x="T4" y="T5"/>
              </a:cxn>
              <a:cxn ang="0">
                <a:pos x="T6" y="T7"/>
              </a:cxn>
            </a:cxnLst>
            <a:rect l="0" t="0" r="r" b="b"/>
            <a:pathLst>
              <a:path w="135" h="130">
                <a:moveTo>
                  <a:pt x="0" y="130"/>
                </a:moveTo>
                <a:cubicBezTo>
                  <a:pt x="9" y="113"/>
                  <a:pt x="124" y="0"/>
                  <a:pt x="135" y="2"/>
                </a:cubicBezTo>
                <a:cubicBezTo>
                  <a:pt x="94" y="43"/>
                  <a:pt x="53" y="85"/>
                  <a:pt x="11" y="126"/>
                </a:cubicBezTo>
                <a:cubicBezTo>
                  <a:pt x="9" y="128"/>
                  <a:pt x="5" y="128"/>
                  <a:pt x="0" y="13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74" name="Freeform 64">
            <a:extLst>
              <a:ext uri="{FF2B5EF4-FFF2-40B4-BE49-F238E27FC236}">
                <a16:creationId xmlns:a16="http://schemas.microsoft.com/office/drawing/2014/main" id="{A983538F-1DA6-4F25-BD1B-D3C58875E0B7}"/>
              </a:ext>
            </a:extLst>
          </p:cNvPr>
          <p:cNvSpPr/>
          <p:nvPr/>
        </p:nvSpPr>
        <p:spPr bwMode="auto">
          <a:xfrm>
            <a:off x="2945116" y="5398141"/>
            <a:ext cx="231696" cy="278035"/>
          </a:xfrm>
          <a:custGeom>
            <a:avLst/>
            <a:gdLst>
              <a:gd name="T0" fmla="*/ 71 w 71"/>
              <a:gd name="T1" fmla="*/ 5 h 85"/>
              <a:gd name="T2" fmla="*/ 38 w 71"/>
              <a:gd name="T3" fmla="*/ 32 h 85"/>
              <a:gd name="T4" fmla="*/ 55 w 71"/>
              <a:gd name="T5" fmla="*/ 40 h 85"/>
              <a:gd name="T6" fmla="*/ 20 w 71"/>
              <a:gd name="T7" fmla="*/ 73 h 85"/>
              <a:gd name="T8" fmla="*/ 48 w 71"/>
              <a:gd name="T9" fmla="*/ 70 h 85"/>
              <a:gd name="T10" fmla="*/ 49 w 71"/>
              <a:gd name="T11" fmla="*/ 73 h 85"/>
              <a:gd name="T12" fmla="*/ 40 w 71"/>
              <a:gd name="T13" fmla="*/ 78 h 85"/>
              <a:gd name="T14" fmla="*/ 9 w 71"/>
              <a:gd name="T15" fmla="*/ 85 h 85"/>
              <a:gd name="T16" fmla="*/ 0 w 71"/>
              <a:gd name="T17" fmla="*/ 84 h 85"/>
              <a:gd name="T18" fmla="*/ 4 w 71"/>
              <a:gd name="T19" fmla="*/ 76 h 85"/>
              <a:gd name="T20" fmla="*/ 37 w 71"/>
              <a:gd name="T21" fmla="*/ 45 h 85"/>
              <a:gd name="T22" fmla="*/ 27 w 71"/>
              <a:gd name="T23" fmla="*/ 39 h 85"/>
              <a:gd name="T24" fmla="*/ 71 w 71"/>
              <a:gd name="T25"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85">
                <a:moveTo>
                  <a:pt x="71" y="5"/>
                </a:moveTo>
                <a:cubicBezTo>
                  <a:pt x="61" y="13"/>
                  <a:pt x="50" y="22"/>
                  <a:pt x="38" y="32"/>
                </a:cubicBezTo>
                <a:cubicBezTo>
                  <a:pt x="45" y="35"/>
                  <a:pt x="49" y="37"/>
                  <a:pt x="55" y="40"/>
                </a:cubicBezTo>
                <a:cubicBezTo>
                  <a:pt x="43" y="51"/>
                  <a:pt x="33" y="61"/>
                  <a:pt x="20" y="73"/>
                </a:cubicBezTo>
                <a:cubicBezTo>
                  <a:pt x="32" y="71"/>
                  <a:pt x="40" y="70"/>
                  <a:pt x="48" y="70"/>
                </a:cubicBezTo>
                <a:cubicBezTo>
                  <a:pt x="48" y="71"/>
                  <a:pt x="49" y="72"/>
                  <a:pt x="49" y="73"/>
                </a:cubicBezTo>
                <a:cubicBezTo>
                  <a:pt x="46" y="75"/>
                  <a:pt x="43" y="78"/>
                  <a:pt x="40" y="78"/>
                </a:cubicBezTo>
                <a:cubicBezTo>
                  <a:pt x="30" y="81"/>
                  <a:pt x="19" y="83"/>
                  <a:pt x="9" y="85"/>
                </a:cubicBezTo>
                <a:cubicBezTo>
                  <a:pt x="6" y="85"/>
                  <a:pt x="3" y="84"/>
                  <a:pt x="0" y="84"/>
                </a:cubicBezTo>
                <a:cubicBezTo>
                  <a:pt x="1" y="81"/>
                  <a:pt x="2" y="78"/>
                  <a:pt x="4" y="76"/>
                </a:cubicBezTo>
                <a:cubicBezTo>
                  <a:pt x="14" y="65"/>
                  <a:pt x="25" y="55"/>
                  <a:pt x="37" y="45"/>
                </a:cubicBezTo>
                <a:cubicBezTo>
                  <a:pt x="32" y="42"/>
                  <a:pt x="29" y="41"/>
                  <a:pt x="27" y="39"/>
                </a:cubicBezTo>
                <a:cubicBezTo>
                  <a:pt x="32" y="25"/>
                  <a:pt x="61" y="0"/>
                  <a:pt x="71" y="5"/>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75" name="Freeform 65">
            <a:extLst>
              <a:ext uri="{FF2B5EF4-FFF2-40B4-BE49-F238E27FC236}">
                <a16:creationId xmlns:a16="http://schemas.microsoft.com/office/drawing/2014/main" id="{81EDA304-4799-4FA6-B279-88A1558E9369}"/>
              </a:ext>
            </a:extLst>
          </p:cNvPr>
          <p:cNvSpPr/>
          <p:nvPr/>
        </p:nvSpPr>
        <p:spPr bwMode="auto">
          <a:xfrm>
            <a:off x="733311" y="4553342"/>
            <a:ext cx="368931" cy="377843"/>
          </a:xfrm>
          <a:custGeom>
            <a:avLst/>
            <a:gdLst>
              <a:gd name="T0" fmla="*/ 113 w 113"/>
              <a:gd name="T1" fmla="*/ 0 h 116"/>
              <a:gd name="T2" fmla="*/ 0 w 113"/>
              <a:gd name="T3" fmla="*/ 116 h 116"/>
              <a:gd name="T4" fmla="*/ 4 w 113"/>
              <a:gd name="T5" fmla="*/ 106 h 116"/>
              <a:gd name="T6" fmla="*/ 102 w 113"/>
              <a:gd name="T7" fmla="*/ 8 h 116"/>
              <a:gd name="T8" fmla="*/ 113 w 113"/>
              <a:gd name="T9" fmla="*/ 0 h 116"/>
            </a:gdLst>
            <a:ahLst/>
            <a:cxnLst>
              <a:cxn ang="0">
                <a:pos x="T0" y="T1"/>
              </a:cxn>
              <a:cxn ang="0">
                <a:pos x="T2" y="T3"/>
              </a:cxn>
              <a:cxn ang="0">
                <a:pos x="T4" y="T5"/>
              </a:cxn>
              <a:cxn ang="0">
                <a:pos x="T6" y="T7"/>
              </a:cxn>
              <a:cxn ang="0">
                <a:pos x="T8" y="T9"/>
              </a:cxn>
            </a:cxnLst>
            <a:rect l="0" t="0" r="r" b="b"/>
            <a:pathLst>
              <a:path w="113" h="115">
                <a:moveTo>
                  <a:pt x="113" y="0"/>
                </a:moveTo>
                <a:cubicBezTo>
                  <a:pt x="75" y="40"/>
                  <a:pt x="38" y="77"/>
                  <a:pt x="0" y="116"/>
                </a:cubicBezTo>
                <a:cubicBezTo>
                  <a:pt x="2" y="111"/>
                  <a:pt x="2" y="108"/>
                  <a:pt x="4" y="106"/>
                </a:cubicBezTo>
                <a:cubicBezTo>
                  <a:pt x="36" y="73"/>
                  <a:pt x="69" y="40"/>
                  <a:pt x="102" y="8"/>
                </a:cubicBezTo>
                <a:cubicBezTo>
                  <a:pt x="104" y="5"/>
                  <a:pt x="108" y="4"/>
                  <a:pt x="113"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76" name="Freeform 66">
            <a:extLst>
              <a:ext uri="{FF2B5EF4-FFF2-40B4-BE49-F238E27FC236}">
                <a16:creationId xmlns:a16="http://schemas.microsoft.com/office/drawing/2014/main" id="{A65A3C68-5910-4852-B4B0-9128437E2408}"/>
              </a:ext>
            </a:extLst>
          </p:cNvPr>
          <p:cNvSpPr/>
          <p:nvPr/>
        </p:nvSpPr>
        <p:spPr bwMode="auto">
          <a:xfrm>
            <a:off x="5303068" y="1117114"/>
            <a:ext cx="360020" cy="406359"/>
          </a:xfrm>
          <a:custGeom>
            <a:avLst/>
            <a:gdLst>
              <a:gd name="T0" fmla="*/ 89 w 110"/>
              <a:gd name="T1" fmla="*/ 125 h 125"/>
              <a:gd name="T2" fmla="*/ 70 w 110"/>
              <a:gd name="T3" fmla="*/ 59 h 125"/>
              <a:gd name="T4" fmla="*/ 4 w 110"/>
              <a:gd name="T5" fmla="*/ 8 h 125"/>
              <a:gd name="T6" fmla="*/ 0 w 110"/>
              <a:gd name="T7" fmla="*/ 2 h 125"/>
              <a:gd name="T8" fmla="*/ 8 w 110"/>
              <a:gd name="T9" fmla="*/ 1 h 125"/>
              <a:gd name="T10" fmla="*/ 48 w 110"/>
              <a:gd name="T11" fmla="*/ 27 h 125"/>
              <a:gd name="T12" fmla="*/ 96 w 110"/>
              <a:gd name="T13" fmla="*/ 77 h 125"/>
              <a:gd name="T14" fmla="*/ 88 w 110"/>
              <a:gd name="T15" fmla="*/ 124 h 125"/>
              <a:gd name="T16" fmla="*/ 89 w 110"/>
              <a:gd name="T1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25">
                <a:moveTo>
                  <a:pt x="89" y="125"/>
                </a:moveTo>
                <a:cubicBezTo>
                  <a:pt x="102" y="97"/>
                  <a:pt x="92" y="78"/>
                  <a:pt x="70" y="59"/>
                </a:cubicBezTo>
                <a:cubicBezTo>
                  <a:pt x="49" y="41"/>
                  <a:pt x="31" y="19"/>
                  <a:pt x="4" y="8"/>
                </a:cubicBezTo>
                <a:cubicBezTo>
                  <a:pt x="2" y="8"/>
                  <a:pt x="2" y="4"/>
                  <a:pt x="0" y="2"/>
                </a:cubicBezTo>
                <a:cubicBezTo>
                  <a:pt x="3" y="2"/>
                  <a:pt x="6" y="0"/>
                  <a:pt x="8" y="1"/>
                </a:cubicBezTo>
                <a:cubicBezTo>
                  <a:pt x="21" y="9"/>
                  <a:pt x="36" y="16"/>
                  <a:pt x="48" y="27"/>
                </a:cubicBezTo>
                <a:cubicBezTo>
                  <a:pt x="65" y="42"/>
                  <a:pt x="81" y="59"/>
                  <a:pt x="96" y="77"/>
                </a:cubicBezTo>
                <a:cubicBezTo>
                  <a:pt x="110" y="93"/>
                  <a:pt x="106" y="117"/>
                  <a:pt x="88" y="124"/>
                </a:cubicBezTo>
                <a:lnTo>
                  <a:pt x="89" y="125"/>
                </a:ln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77" name="Freeform 67">
            <a:extLst>
              <a:ext uri="{FF2B5EF4-FFF2-40B4-BE49-F238E27FC236}">
                <a16:creationId xmlns:a16="http://schemas.microsoft.com/office/drawing/2014/main" id="{D4BBB378-E5A5-414E-80B4-26E866A39C87}"/>
              </a:ext>
            </a:extLst>
          </p:cNvPr>
          <p:cNvSpPr/>
          <p:nvPr/>
        </p:nvSpPr>
        <p:spPr bwMode="auto">
          <a:xfrm>
            <a:off x="7149506" y="5872226"/>
            <a:ext cx="94460" cy="504385"/>
          </a:xfrm>
          <a:custGeom>
            <a:avLst/>
            <a:gdLst>
              <a:gd name="T0" fmla="*/ 14 w 29"/>
              <a:gd name="T1" fmla="*/ 155 h 155"/>
              <a:gd name="T2" fmla="*/ 10 w 29"/>
              <a:gd name="T3" fmla="*/ 149 h 155"/>
              <a:gd name="T4" fmla="*/ 1 w 29"/>
              <a:gd name="T5" fmla="*/ 57 h 155"/>
              <a:gd name="T6" fmla="*/ 16 w 29"/>
              <a:gd name="T7" fmla="*/ 7 h 155"/>
              <a:gd name="T8" fmla="*/ 26 w 29"/>
              <a:gd name="T9" fmla="*/ 0 h 155"/>
              <a:gd name="T10" fmla="*/ 29 w 29"/>
              <a:gd name="T11" fmla="*/ 2 h 155"/>
              <a:gd name="T12" fmla="*/ 25 w 29"/>
              <a:gd name="T13" fmla="*/ 11 h 155"/>
              <a:gd name="T14" fmla="*/ 10 w 29"/>
              <a:gd name="T15" fmla="*/ 62 h 155"/>
              <a:gd name="T16" fmla="*/ 15 w 29"/>
              <a:gd name="T17" fmla="*/ 143 h 155"/>
              <a:gd name="T18" fmla="*/ 14 w 29"/>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55">
                <a:moveTo>
                  <a:pt x="14" y="155"/>
                </a:moveTo>
                <a:cubicBezTo>
                  <a:pt x="11" y="151"/>
                  <a:pt x="10" y="150"/>
                  <a:pt x="10" y="149"/>
                </a:cubicBezTo>
                <a:cubicBezTo>
                  <a:pt x="7" y="118"/>
                  <a:pt x="4" y="87"/>
                  <a:pt x="1" y="57"/>
                </a:cubicBezTo>
                <a:cubicBezTo>
                  <a:pt x="0" y="38"/>
                  <a:pt x="4" y="22"/>
                  <a:pt x="16" y="7"/>
                </a:cubicBezTo>
                <a:cubicBezTo>
                  <a:pt x="19" y="4"/>
                  <a:pt x="23" y="2"/>
                  <a:pt x="26" y="0"/>
                </a:cubicBezTo>
                <a:cubicBezTo>
                  <a:pt x="27" y="1"/>
                  <a:pt x="28" y="1"/>
                  <a:pt x="29" y="2"/>
                </a:cubicBezTo>
                <a:cubicBezTo>
                  <a:pt x="28" y="5"/>
                  <a:pt x="27" y="8"/>
                  <a:pt x="25" y="11"/>
                </a:cubicBezTo>
                <a:cubicBezTo>
                  <a:pt x="12" y="26"/>
                  <a:pt x="8" y="43"/>
                  <a:pt x="10" y="62"/>
                </a:cubicBezTo>
                <a:cubicBezTo>
                  <a:pt x="12" y="89"/>
                  <a:pt x="14" y="116"/>
                  <a:pt x="15" y="143"/>
                </a:cubicBezTo>
                <a:cubicBezTo>
                  <a:pt x="15" y="146"/>
                  <a:pt x="15" y="149"/>
                  <a:pt x="14" y="155"/>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78" name="Freeform 68">
            <a:extLst>
              <a:ext uri="{FF2B5EF4-FFF2-40B4-BE49-F238E27FC236}">
                <a16:creationId xmlns:a16="http://schemas.microsoft.com/office/drawing/2014/main" id="{91DFAEA7-3FFE-44A5-8F46-DB672F176E83}"/>
              </a:ext>
            </a:extLst>
          </p:cNvPr>
          <p:cNvSpPr/>
          <p:nvPr/>
        </p:nvSpPr>
        <p:spPr bwMode="auto">
          <a:xfrm>
            <a:off x="2791840" y="5394576"/>
            <a:ext cx="231696" cy="281600"/>
          </a:xfrm>
          <a:custGeom>
            <a:avLst/>
            <a:gdLst>
              <a:gd name="T0" fmla="*/ 23 w 71"/>
              <a:gd name="T1" fmla="*/ 86 h 86"/>
              <a:gd name="T2" fmla="*/ 0 w 71"/>
              <a:gd name="T3" fmla="*/ 48 h 86"/>
              <a:gd name="T4" fmla="*/ 5 w 71"/>
              <a:gd name="T5" fmla="*/ 45 h 86"/>
              <a:gd name="T6" fmla="*/ 24 w 71"/>
              <a:gd name="T7" fmla="*/ 72 h 86"/>
              <a:gd name="T8" fmla="*/ 43 w 71"/>
              <a:gd name="T9" fmla="*/ 49 h 86"/>
              <a:gd name="T10" fmla="*/ 31 w 71"/>
              <a:gd name="T11" fmla="*/ 39 h 86"/>
              <a:gd name="T12" fmla="*/ 66 w 71"/>
              <a:gd name="T13" fmla="*/ 0 h 86"/>
              <a:gd name="T14" fmla="*/ 71 w 71"/>
              <a:gd name="T15" fmla="*/ 4 h 86"/>
              <a:gd name="T16" fmla="*/ 42 w 71"/>
              <a:gd name="T17" fmla="*/ 37 h 86"/>
              <a:gd name="T18" fmla="*/ 46 w 71"/>
              <a:gd name="T19" fmla="*/ 59 h 86"/>
              <a:gd name="T20" fmla="*/ 23 w 71"/>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6">
                <a:moveTo>
                  <a:pt x="23" y="86"/>
                </a:moveTo>
                <a:cubicBezTo>
                  <a:pt x="13" y="73"/>
                  <a:pt x="6" y="61"/>
                  <a:pt x="0" y="48"/>
                </a:cubicBezTo>
                <a:cubicBezTo>
                  <a:pt x="2" y="47"/>
                  <a:pt x="4" y="46"/>
                  <a:pt x="5" y="45"/>
                </a:cubicBezTo>
                <a:cubicBezTo>
                  <a:pt x="11" y="53"/>
                  <a:pt x="17" y="62"/>
                  <a:pt x="24" y="72"/>
                </a:cubicBezTo>
                <a:cubicBezTo>
                  <a:pt x="31" y="64"/>
                  <a:pt x="36" y="57"/>
                  <a:pt x="43" y="49"/>
                </a:cubicBezTo>
                <a:cubicBezTo>
                  <a:pt x="38" y="45"/>
                  <a:pt x="35" y="43"/>
                  <a:pt x="31" y="39"/>
                </a:cubicBezTo>
                <a:cubicBezTo>
                  <a:pt x="42" y="25"/>
                  <a:pt x="52" y="10"/>
                  <a:pt x="66" y="0"/>
                </a:cubicBezTo>
                <a:cubicBezTo>
                  <a:pt x="68" y="1"/>
                  <a:pt x="69" y="2"/>
                  <a:pt x="71" y="4"/>
                </a:cubicBezTo>
                <a:cubicBezTo>
                  <a:pt x="62" y="15"/>
                  <a:pt x="52" y="26"/>
                  <a:pt x="42" y="37"/>
                </a:cubicBezTo>
                <a:cubicBezTo>
                  <a:pt x="56" y="44"/>
                  <a:pt x="54" y="51"/>
                  <a:pt x="46" y="59"/>
                </a:cubicBezTo>
                <a:cubicBezTo>
                  <a:pt x="38" y="67"/>
                  <a:pt x="31" y="76"/>
                  <a:pt x="23" y="8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79" name="Freeform 69">
            <a:extLst>
              <a:ext uri="{FF2B5EF4-FFF2-40B4-BE49-F238E27FC236}">
                <a16:creationId xmlns:a16="http://schemas.microsoft.com/office/drawing/2014/main" id="{1DCF88C1-AFE7-4709-BFFB-66A5A1B05246}"/>
              </a:ext>
            </a:extLst>
          </p:cNvPr>
          <p:cNvSpPr/>
          <p:nvPr/>
        </p:nvSpPr>
        <p:spPr bwMode="auto">
          <a:xfrm>
            <a:off x="5329801" y="4432147"/>
            <a:ext cx="215655" cy="286947"/>
          </a:xfrm>
          <a:custGeom>
            <a:avLst/>
            <a:gdLst>
              <a:gd name="T0" fmla="*/ 65 w 66"/>
              <a:gd name="T1" fmla="*/ 4 h 88"/>
              <a:gd name="T2" fmla="*/ 32 w 66"/>
              <a:gd name="T3" fmla="*/ 40 h 88"/>
              <a:gd name="T4" fmla="*/ 66 w 66"/>
              <a:gd name="T5" fmla="*/ 60 h 88"/>
              <a:gd name="T6" fmla="*/ 63 w 66"/>
              <a:gd name="T7" fmla="*/ 65 h 88"/>
              <a:gd name="T8" fmla="*/ 51 w 66"/>
              <a:gd name="T9" fmla="*/ 60 h 88"/>
              <a:gd name="T10" fmla="*/ 45 w 66"/>
              <a:gd name="T11" fmla="*/ 55 h 88"/>
              <a:gd name="T12" fmla="*/ 20 w 66"/>
              <a:gd name="T13" fmla="*/ 52 h 88"/>
              <a:gd name="T14" fmla="*/ 13 w 66"/>
              <a:gd name="T15" fmla="*/ 79 h 88"/>
              <a:gd name="T16" fmla="*/ 15 w 66"/>
              <a:gd name="T17" fmla="*/ 88 h 88"/>
              <a:gd name="T18" fmla="*/ 7 w 66"/>
              <a:gd name="T19" fmla="*/ 61 h 88"/>
              <a:gd name="T20" fmla="*/ 42 w 66"/>
              <a:gd name="T21" fmla="*/ 16 h 88"/>
              <a:gd name="T22" fmla="*/ 60 w 66"/>
              <a:gd name="T23" fmla="*/ 0 h 88"/>
              <a:gd name="T24" fmla="*/ 65 w 66"/>
              <a:gd name="T25"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88">
                <a:moveTo>
                  <a:pt x="65" y="4"/>
                </a:moveTo>
                <a:cubicBezTo>
                  <a:pt x="54" y="16"/>
                  <a:pt x="43" y="28"/>
                  <a:pt x="32" y="40"/>
                </a:cubicBezTo>
                <a:cubicBezTo>
                  <a:pt x="44" y="46"/>
                  <a:pt x="55" y="53"/>
                  <a:pt x="66" y="60"/>
                </a:cubicBezTo>
                <a:cubicBezTo>
                  <a:pt x="65" y="61"/>
                  <a:pt x="64" y="63"/>
                  <a:pt x="63" y="65"/>
                </a:cubicBezTo>
                <a:cubicBezTo>
                  <a:pt x="59" y="63"/>
                  <a:pt x="55" y="62"/>
                  <a:pt x="51" y="60"/>
                </a:cubicBezTo>
                <a:cubicBezTo>
                  <a:pt x="49" y="59"/>
                  <a:pt x="47" y="56"/>
                  <a:pt x="45" y="55"/>
                </a:cubicBezTo>
                <a:cubicBezTo>
                  <a:pt x="37" y="51"/>
                  <a:pt x="27" y="44"/>
                  <a:pt x="20" y="52"/>
                </a:cubicBezTo>
                <a:cubicBezTo>
                  <a:pt x="14" y="58"/>
                  <a:pt x="15" y="69"/>
                  <a:pt x="13" y="79"/>
                </a:cubicBezTo>
                <a:cubicBezTo>
                  <a:pt x="13" y="81"/>
                  <a:pt x="15" y="85"/>
                  <a:pt x="15" y="88"/>
                </a:cubicBezTo>
                <a:cubicBezTo>
                  <a:pt x="6" y="81"/>
                  <a:pt x="0" y="72"/>
                  <a:pt x="7" y="61"/>
                </a:cubicBezTo>
                <a:cubicBezTo>
                  <a:pt x="18" y="46"/>
                  <a:pt x="30" y="31"/>
                  <a:pt x="42" y="16"/>
                </a:cubicBezTo>
                <a:cubicBezTo>
                  <a:pt x="47" y="10"/>
                  <a:pt x="54" y="5"/>
                  <a:pt x="60" y="0"/>
                </a:cubicBezTo>
                <a:cubicBezTo>
                  <a:pt x="61" y="1"/>
                  <a:pt x="63" y="3"/>
                  <a:pt x="65" y="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80" name="Freeform 70">
            <a:extLst>
              <a:ext uri="{FF2B5EF4-FFF2-40B4-BE49-F238E27FC236}">
                <a16:creationId xmlns:a16="http://schemas.microsoft.com/office/drawing/2014/main" id="{40793A2B-2BFB-4F9D-8C8D-B1B38CA6141E}"/>
              </a:ext>
            </a:extLst>
          </p:cNvPr>
          <p:cNvSpPr/>
          <p:nvPr/>
        </p:nvSpPr>
        <p:spPr bwMode="auto">
          <a:xfrm>
            <a:off x="2870260" y="4118467"/>
            <a:ext cx="322591" cy="320810"/>
          </a:xfrm>
          <a:custGeom>
            <a:avLst/>
            <a:gdLst>
              <a:gd name="T0" fmla="*/ 99 w 99"/>
              <a:gd name="T1" fmla="*/ 3 h 98"/>
              <a:gd name="T2" fmla="*/ 91 w 99"/>
              <a:gd name="T3" fmla="*/ 12 h 98"/>
              <a:gd name="T4" fmla="*/ 12 w 99"/>
              <a:gd name="T5" fmla="*/ 92 h 98"/>
              <a:gd name="T6" fmla="*/ 6 w 99"/>
              <a:gd name="T7" fmla="*/ 97 h 98"/>
              <a:gd name="T8" fmla="*/ 1 w 99"/>
              <a:gd name="T9" fmla="*/ 96 h 98"/>
              <a:gd name="T10" fmla="*/ 1 w 99"/>
              <a:gd name="T11" fmla="*/ 92 h 98"/>
              <a:gd name="T12" fmla="*/ 6 w 99"/>
              <a:gd name="T13" fmla="*/ 86 h 98"/>
              <a:gd name="T14" fmla="*/ 86 w 99"/>
              <a:gd name="T15" fmla="*/ 6 h 98"/>
              <a:gd name="T16" fmla="*/ 96 w 99"/>
              <a:gd name="T17" fmla="*/ 0 h 98"/>
              <a:gd name="T18" fmla="*/ 99 w 99"/>
              <a:gd name="T19" fmla="*/ 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8">
                <a:moveTo>
                  <a:pt x="99" y="3"/>
                </a:moveTo>
                <a:cubicBezTo>
                  <a:pt x="96" y="6"/>
                  <a:pt x="94" y="10"/>
                  <a:pt x="91" y="12"/>
                </a:cubicBezTo>
                <a:cubicBezTo>
                  <a:pt x="65" y="39"/>
                  <a:pt x="39" y="65"/>
                  <a:pt x="12" y="92"/>
                </a:cubicBezTo>
                <a:cubicBezTo>
                  <a:pt x="10" y="94"/>
                  <a:pt x="8" y="96"/>
                  <a:pt x="6" y="97"/>
                </a:cubicBezTo>
                <a:cubicBezTo>
                  <a:pt x="5" y="98"/>
                  <a:pt x="2" y="97"/>
                  <a:pt x="1" y="96"/>
                </a:cubicBezTo>
                <a:cubicBezTo>
                  <a:pt x="0" y="95"/>
                  <a:pt x="0" y="93"/>
                  <a:pt x="1" y="92"/>
                </a:cubicBezTo>
                <a:cubicBezTo>
                  <a:pt x="2" y="90"/>
                  <a:pt x="4" y="88"/>
                  <a:pt x="6" y="86"/>
                </a:cubicBezTo>
                <a:cubicBezTo>
                  <a:pt x="33" y="59"/>
                  <a:pt x="59" y="33"/>
                  <a:pt x="86" y="6"/>
                </a:cubicBezTo>
                <a:cubicBezTo>
                  <a:pt x="89" y="4"/>
                  <a:pt x="92" y="2"/>
                  <a:pt x="96" y="0"/>
                </a:cubicBezTo>
                <a:cubicBezTo>
                  <a:pt x="97" y="1"/>
                  <a:pt x="98" y="2"/>
                  <a:pt x="99" y="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81" name="Freeform 71">
            <a:extLst>
              <a:ext uri="{FF2B5EF4-FFF2-40B4-BE49-F238E27FC236}">
                <a16:creationId xmlns:a16="http://schemas.microsoft.com/office/drawing/2014/main" id="{1A86B76A-6637-4137-AA56-DB1C687314C5}"/>
              </a:ext>
            </a:extLst>
          </p:cNvPr>
          <p:cNvSpPr/>
          <p:nvPr/>
        </p:nvSpPr>
        <p:spPr bwMode="auto">
          <a:xfrm>
            <a:off x="2756194" y="4109555"/>
            <a:ext cx="87331" cy="429529"/>
          </a:xfrm>
          <a:custGeom>
            <a:avLst/>
            <a:gdLst>
              <a:gd name="T0" fmla="*/ 2 w 27"/>
              <a:gd name="T1" fmla="*/ 130 h 132"/>
              <a:gd name="T2" fmla="*/ 5 w 27"/>
              <a:gd name="T3" fmla="*/ 122 h 132"/>
              <a:gd name="T4" fmla="*/ 7 w 27"/>
              <a:gd name="T5" fmla="*/ 57 h 132"/>
              <a:gd name="T6" fmla="*/ 0 w 27"/>
              <a:gd name="T7" fmla="*/ 11 h 132"/>
              <a:gd name="T8" fmla="*/ 6 w 27"/>
              <a:gd name="T9" fmla="*/ 0 h 132"/>
              <a:gd name="T10" fmla="*/ 9 w 27"/>
              <a:gd name="T11" fmla="*/ 5 h 132"/>
              <a:gd name="T12" fmla="*/ 18 w 27"/>
              <a:gd name="T13" fmla="*/ 64 h 132"/>
              <a:gd name="T14" fmla="*/ 12 w 27"/>
              <a:gd name="T15" fmla="*/ 125 h 132"/>
              <a:gd name="T16" fmla="*/ 5 w 27"/>
              <a:gd name="T17" fmla="*/ 132 h 132"/>
              <a:gd name="T18" fmla="*/ 2 w 27"/>
              <a:gd name="T19" fmla="*/ 1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32">
                <a:moveTo>
                  <a:pt x="2" y="130"/>
                </a:moveTo>
                <a:cubicBezTo>
                  <a:pt x="3" y="127"/>
                  <a:pt x="3" y="124"/>
                  <a:pt x="5" y="122"/>
                </a:cubicBezTo>
                <a:cubicBezTo>
                  <a:pt x="17" y="101"/>
                  <a:pt x="15" y="80"/>
                  <a:pt x="7" y="57"/>
                </a:cubicBezTo>
                <a:cubicBezTo>
                  <a:pt x="1" y="43"/>
                  <a:pt x="1" y="27"/>
                  <a:pt x="0" y="11"/>
                </a:cubicBezTo>
                <a:cubicBezTo>
                  <a:pt x="0" y="8"/>
                  <a:pt x="3" y="5"/>
                  <a:pt x="6" y="0"/>
                </a:cubicBezTo>
                <a:cubicBezTo>
                  <a:pt x="8" y="3"/>
                  <a:pt x="9" y="4"/>
                  <a:pt x="9" y="5"/>
                </a:cubicBezTo>
                <a:cubicBezTo>
                  <a:pt x="4" y="26"/>
                  <a:pt x="10" y="45"/>
                  <a:pt x="18" y="64"/>
                </a:cubicBezTo>
                <a:cubicBezTo>
                  <a:pt x="27" y="85"/>
                  <a:pt x="23" y="106"/>
                  <a:pt x="12" y="125"/>
                </a:cubicBezTo>
                <a:cubicBezTo>
                  <a:pt x="11" y="128"/>
                  <a:pt x="7" y="130"/>
                  <a:pt x="5" y="132"/>
                </a:cubicBezTo>
                <a:cubicBezTo>
                  <a:pt x="4" y="132"/>
                  <a:pt x="3" y="131"/>
                  <a:pt x="2" y="13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82" name="Freeform 72">
            <a:extLst>
              <a:ext uri="{FF2B5EF4-FFF2-40B4-BE49-F238E27FC236}">
                <a16:creationId xmlns:a16="http://schemas.microsoft.com/office/drawing/2014/main" id="{E82A4BDE-77A3-46B2-BB56-E107AC9AAB9D}"/>
              </a:ext>
            </a:extLst>
          </p:cNvPr>
          <p:cNvSpPr/>
          <p:nvPr/>
        </p:nvSpPr>
        <p:spPr bwMode="auto">
          <a:xfrm>
            <a:off x="840248" y="4644237"/>
            <a:ext cx="285164" cy="294076"/>
          </a:xfrm>
          <a:custGeom>
            <a:avLst/>
            <a:gdLst>
              <a:gd name="T0" fmla="*/ 87 w 87"/>
              <a:gd name="T1" fmla="*/ 0 h 90"/>
              <a:gd name="T2" fmla="*/ 0 w 87"/>
              <a:gd name="T3" fmla="*/ 90 h 90"/>
              <a:gd name="T4" fmla="*/ 87 w 87"/>
              <a:gd name="T5" fmla="*/ 0 h 90"/>
            </a:gdLst>
            <a:ahLst/>
            <a:cxnLst>
              <a:cxn ang="0">
                <a:pos x="T0" y="T1"/>
              </a:cxn>
              <a:cxn ang="0">
                <a:pos x="T2" y="T3"/>
              </a:cxn>
              <a:cxn ang="0">
                <a:pos x="T4" y="T5"/>
              </a:cxn>
            </a:cxnLst>
            <a:rect l="0" t="0" r="r" b="b"/>
            <a:pathLst>
              <a:path w="87" h="90">
                <a:moveTo>
                  <a:pt x="87" y="0"/>
                </a:moveTo>
                <a:cubicBezTo>
                  <a:pt x="86" y="11"/>
                  <a:pt x="11" y="87"/>
                  <a:pt x="0" y="90"/>
                </a:cubicBezTo>
                <a:cubicBezTo>
                  <a:pt x="0" y="81"/>
                  <a:pt x="72" y="6"/>
                  <a:pt x="87"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83" name="Freeform 73">
            <a:extLst>
              <a:ext uri="{FF2B5EF4-FFF2-40B4-BE49-F238E27FC236}">
                <a16:creationId xmlns:a16="http://schemas.microsoft.com/office/drawing/2014/main" id="{FDDC6F90-2833-4990-9F4E-3246E52059AD}"/>
              </a:ext>
            </a:extLst>
          </p:cNvPr>
          <p:cNvSpPr/>
          <p:nvPr/>
        </p:nvSpPr>
        <p:spPr bwMode="auto">
          <a:xfrm>
            <a:off x="686972" y="4444623"/>
            <a:ext cx="304769" cy="310116"/>
          </a:xfrm>
          <a:custGeom>
            <a:avLst/>
            <a:gdLst>
              <a:gd name="T0" fmla="*/ 0 w 93"/>
              <a:gd name="T1" fmla="*/ 95 h 95"/>
              <a:gd name="T2" fmla="*/ 4 w 93"/>
              <a:gd name="T3" fmla="*/ 84 h 95"/>
              <a:gd name="T4" fmla="*/ 82 w 93"/>
              <a:gd name="T5" fmla="*/ 6 h 95"/>
              <a:gd name="T6" fmla="*/ 90 w 93"/>
              <a:gd name="T7" fmla="*/ 0 h 95"/>
              <a:gd name="T8" fmla="*/ 93 w 93"/>
              <a:gd name="T9" fmla="*/ 3 h 95"/>
              <a:gd name="T10" fmla="*/ 89 w 93"/>
              <a:gd name="T11" fmla="*/ 11 h 95"/>
              <a:gd name="T12" fmla="*/ 9 w 93"/>
              <a:gd name="T13" fmla="*/ 90 h 95"/>
              <a:gd name="T14" fmla="*/ 0 w 93"/>
              <a:gd name="T15" fmla="*/ 94 h 95"/>
              <a:gd name="T16" fmla="*/ 0 w 93"/>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95">
                <a:moveTo>
                  <a:pt x="0" y="95"/>
                </a:moveTo>
                <a:cubicBezTo>
                  <a:pt x="1" y="91"/>
                  <a:pt x="2" y="87"/>
                  <a:pt x="4" y="84"/>
                </a:cubicBezTo>
                <a:cubicBezTo>
                  <a:pt x="30" y="58"/>
                  <a:pt x="56" y="32"/>
                  <a:pt x="82" y="6"/>
                </a:cubicBezTo>
                <a:cubicBezTo>
                  <a:pt x="84" y="3"/>
                  <a:pt x="88" y="2"/>
                  <a:pt x="90" y="0"/>
                </a:cubicBezTo>
                <a:cubicBezTo>
                  <a:pt x="91" y="1"/>
                  <a:pt x="92" y="2"/>
                  <a:pt x="93" y="3"/>
                </a:cubicBezTo>
                <a:cubicBezTo>
                  <a:pt x="92" y="6"/>
                  <a:pt x="91" y="9"/>
                  <a:pt x="89" y="11"/>
                </a:cubicBezTo>
                <a:cubicBezTo>
                  <a:pt x="62" y="37"/>
                  <a:pt x="36" y="64"/>
                  <a:pt x="9" y="90"/>
                </a:cubicBezTo>
                <a:cubicBezTo>
                  <a:pt x="7" y="92"/>
                  <a:pt x="3" y="93"/>
                  <a:pt x="0" y="94"/>
                </a:cubicBezTo>
                <a:cubicBezTo>
                  <a:pt x="0" y="94"/>
                  <a:pt x="0" y="95"/>
                  <a:pt x="0" y="95"/>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84" name="Freeform 74">
            <a:extLst>
              <a:ext uri="{FF2B5EF4-FFF2-40B4-BE49-F238E27FC236}">
                <a16:creationId xmlns:a16="http://schemas.microsoft.com/office/drawing/2014/main" id="{7FAE8FFA-A621-4709-9D76-BFCCF99DA3AA}"/>
              </a:ext>
            </a:extLst>
          </p:cNvPr>
          <p:cNvSpPr/>
          <p:nvPr/>
        </p:nvSpPr>
        <p:spPr bwMode="auto">
          <a:xfrm>
            <a:off x="6028453" y="1683877"/>
            <a:ext cx="192486" cy="310116"/>
          </a:xfrm>
          <a:custGeom>
            <a:avLst/>
            <a:gdLst>
              <a:gd name="T0" fmla="*/ 16 w 59"/>
              <a:gd name="T1" fmla="*/ 0 h 95"/>
              <a:gd name="T2" fmla="*/ 21 w 59"/>
              <a:gd name="T3" fmla="*/ 55 h 95"/>
              <a:gd name="T4" fmla="*/ 59 w 59"/>
              <a:gd name="T5" fmla="*/ 95 h 95"/>
              <a:gd name="T6" fmla="*/ 14 w 59"/>
              <a:gd name="T7" fmla="*/ 59 h 95"/>
              <a:gd name="T8" fmla="*/ 16 w 59"/>
              <a:gd name="T9" fmla="*/ 0 h 95"/>
            </a:gdLst>
            <a:ahLst/>
            <a:cxnLst>
              <a:cxn ang="0">
                <a:pos x="T0" y="T1"/>
              </a:cxn>
              <a:cxn ang="0">
                <a:pos x="T2" y="T3"/>
              </a:cxn>
              <a:cxn ang="0">
                <a:pos x="T4" y="T5"/>
              </a:cxn>
              <a:cxn ang="0">
                <a:pos x="T6" y="T7"/>
              </a:cxn>
              <a:cxn ang="0">
                <a:pos x="T8" y="T9"/>
              </a:cxn>
            </a:cxnLst>
            <a:rect l="0" t="0" r="r" b="b"/>
            <a:pathLst>
              <a:path w="59" h="95">
                <a:moveTo>
                  <a:pt x="16" y="0"/>
                </a:moveTo>
                <a:cubicBezTo>
                  <a:pt x="12" y="19"/>
                  <a:pt x="9" y="38"/>
                  <a:pt x="21" y="55"/>
                </a:cubicBezTo>
                <a:cubicBezTo>
                  <a:pt x="32" y="69"/>
                  <a:pt x="47" y="81"/>
                  <a:pt x="59" y="95"/>
                </a:cubicBezTo>
                <a:cubicBezTo>
                  <a:pt x="40" y="89"/>
                  <a:pt x="24" y="77"/>
                  <a:pt x="14" y="59"/>
                </a:cubicBezTo>
                <a:cubicBezTo>
                  <a:pt x="0" y="37"/>
                  <a:pt x="1" y="13"/>
                  <a:pt x="16"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85" name="Freeform 75">
            <a:extLst>
              <a:ext uri="{FF2B5EF4-FFF2-40B4-BE49-F238E27FC236}">
                <a16:creationId xmlns:a16="http://schemas.microsoft.com/office/drawing/2014/main" id="{C210B58B-0A6E-44CD-A43A-8D57C482E47A}"/>
              </a:ext>
            </a:extLst>
          </p:cNvPr>
          <p:cNvSpPr/>
          <p:nvPr/>
        </p:nvSpPr>
        <p:spPr bwMode="auto">
          <a:xfrm>
            <a:off x="615681" y="4408977"/>
            <a:ext cx="290510" cy="290512"/>
          </a:xfrm>
          <a:custGeom>
            <a:avLst/>
            <a:gdLst>
              <a:gd name="T0" fmla="*/ 86 w 89"/>
              <a:gd name="T1" fmla="*/ 0 h 89"/>
              <a:gd name="T2" fmla="*/ 0 w 89"/>
              <a:gd name="T3" fmla="*/ 89 h 89"/>
              <a:gd name="T4" fmla="*/ 86 w 89"/>
              <a:gd name="T5" fmla="*/ 0 h 89"/>
            </a:gdLst>
            <a:ahLst/>
            <a:cxnLst>
              <a:cxn ang="0">
                <a:pos x="T0" y="T1"/>
              </a:cxn>
              <a:cxn ang="0">
                <a:pos x="T2" y="T3"/>
              </a:cxn>
              <a:cxn ang="0">
                <a:pos x="T4" y="T5"/>
              </a:cxn>
            </a:cxnLst>
            <a:rect l="0" t="0" r="r" b="b"/>
            <a:pathLst>
              <a:path w="89" h="89">
                <a:moveTo>
                  <a:pt x="86" y="0"/>
                </a:moveTo>
                <a:cubicBezTo>
                  <a:pt x="89" y="13"/>
                  <a:pt x="19" y="84"/>
                  <a:pt x="0" y="89"/>
                </a:cubicBezTo>
                <a:cubicBezTo>
                  <a:pt x="28" y="60"/>
                  <a:pt x="56" y="31"/>
                  <a:pt x="86"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86" name="Freeform 76">
            <a:extLst>
              <a:ext uri="{FF2B5EF4-FFF2-40B4-BE49-F238E27FC236}">
                <a16:creationId xmlns:a16="http://schemas.microsoft.com/office/drawing/2014/main" id="{20FFA7A1-160D-4D08-8D9D-8620888E6888}"/>
              </a:ext>
            </a:extLst>
          </p:cNvPr>
          <p:cNvSpPr/>
          <p:nvPr/>
        </p:nvSpPr>
        <p:spPr bwMode="auto">
          <a:xfrm>
            <a:off x="2807881" y="4034699"/>
            <a:ext cx="78420" cy="365367"/>
          </a:xfrm>
          <a:custGeom>
            <a:avLst/>
            <a:gdLst>
              <a:gd name="T0" fmla="*/ 24 w 24"/>
              <a:gd name="T1" fmla="*/ 2 h 112"/>
              <a:gd name="T2" fmla="*/ 23 w 24"/>
              <a:gd name="T3" fmla="*/ 7 h 112"/>
              <a:gd name="T4" fmla="*/ 14 w 24"/>
              <a:gd name="T5" fmla="*/ 64 h 112"/>
              <a:gd name="T6" fmla="*/ 21 w 24"/>
              <a:gd name="T7" fmla="*/ 95 h 112"/>
              <a:gd name="T8" fmla="*/ 20 w 24"/>
              <a:gd name="T9" fmla="*/ 112 h 112"/>
              <a:gd name="T10" fmla="*/ 14 w 24"/>
              <a:gd name="T11" fmla="*/ 104 h 112"/>
              <a:gd name="T12" fmla="*/ 3 w 24"/>
              <a:gd name="T13" fmla="*/ 47 h 112"/>
              <a:gd name="T14" fmla="*/ 12 w 24"/>
              <a:gd name="T15" fmla="*/ 6 h 112"/>
              <a:gd name="T16" fmla="*/ 21 w 24"/>
              <a:gd name="T17" fmla="*/ 0 h 112"/>
              <a:gd name="T18" fmla="*/ 24 w 24"/>
              <a:gd name="T19"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12">
                <a:moveTo>
                  <a:pt x="24" y="2"/>
                </a:moveTo>
                <a:cubicBezTo>
                  <a:pt x="23" y="4"/>
                  <a:pt x="24" y="6"/>
                  <a:pt x="23" y="7"/>
                </a:cubicBezTo>
                <a:cubicBezTo>
                  <a:pt x="7" y="24"/>
                  <a:pt x="10" y="44"/>
                  <a:pt x="14" y="64"/>
                </a:cubicBezTo>
                <a:cubicBezTo>
                  <a:pt x="16" y="74"/>
                  <a:pt x="19" y="84"/>
                  <a:pt x="21" y="95"/>
                </a:cubicBezTo>
                <a:cubicBezTo>
                  <a:pt x="21" y="99"/>
                  <a:pt x="20" y="104"/>
                  <a:pt x="20" y="112"/>
                </a:cubicBezTo>
                <a:cubicBezTo>
                  <a:pt x="16" y="107"/>
                  <a:pt x="14" y="106"/>
                  <a:pt x="14" y="104"/>
                </a:cubicBezTo>
                <a:cubicBezTo>
                  <a:pt x="10" y="85"/>
                  <a:pt x="6" y="66"/>
                  <a:pt x="3" y="47"/>
                </a:cubicBezTo>
                <a:cubicBezTo>
                  <a:pt x="0" y="32"/>
                  <a:pt x="3" y="18"/>
                  <a:pt x="12" y="6"/>
                </a:cubicBezTo>
                <a:cubicBezTo>
                  <a:pt x="15" y="4"/>
                  <a:pt x="18" y="2"/>
                  <a:pt x="21" y="0"/>
                </a:cubicBezTo>
                <a:cubicBezTo>
                  <a:pt x="22" y="0"/>
                  <a:pt x="23" y="1"/>
                  <a:pt x="24" y="2"/>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87" name="Freeform 77">
            <a:extLst>
              <a:ext uri="{FF2B5EF4-FFF2-40B4-BE49-F238E27FC236}">
                <a16:creationId xmlns:a16="http://schemas.microsoft.com/office/drawing/2014/main" id="{EF5B8578-796E-4597-B781-A924FD338A18}"/>
              </a:ext>
            </a:extLst>
          </p:cNvPr>
          <p:cNvSpPr/>
          <p:nvPr/>
        </p:nvSpPr>
        <p:spPr bwMode="auto">
          <a:xfrm>
            <a:off x="2964721" y="3925981"/>
            <a:ext cx="160405" cy="313681"/>
          </a:xfrm>
          <a:custGeom>
            <a:avLst/>
            <a:gdLst>
              <a:gd name="T0" fmla="*/ 0 w 49"/>
              <a:gd name="T1" fmla="*/ 94 h 96"/>
              <a:gd name="T2" fmla="*/ 2 w 49"/>
              <a:gd name="T3" fmla="*/ 86 h 96"/>
              <a:gd name="T4" fmla="*/ 15 w 49"/>
              <a:gd name="T5" fmla="*/ 45 h 96"/>
              <a:gd name="T6" fmla="*/ 40 w 49"/>
              <a:gd name="T7" fmla="*/ 3 h 96"/>
              <a:gd name="T8" fmla="*/ 47 w 49"/>
              <a:gd name="T9" fmla="*/ 0 h 96"/>
              <a:gd name="T10" fmla="*/ 49 w 49"/>
              <a:gd name="T11" fmla="*/ 2 h 96"/>
              <a:gd name="T12" fmla="*/ 44 w 49"/>
              <a:gd name="T13" fmla="*/ 9 h 96"/>
              <a:gd name="T14" fmla="*/ 22 w 49"/>
              <a:gd name="T15" fmla="*/ 57 h 96"/>
              <a:gd name="T16" fmla="*/ 11 w 49"/>
              <a:gd name="T17" fmla="*/ 88 h 96"/>
              <a:gd name="T18" fmla="*/ 3 w 49"/>
              <a:gd name="T19" fmla="*/ 96 h 96"/>
              <a:gd name="T20" fmla="*/ 0 w 49"/>
              <a:gd name="T2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6">
                <a:moveTo>
                  <a:pt x="0" y="94"/>
                </a:moveTo>
                <a:cubicBezTo>
                  <a:pt x="1" y="91"/>
                  <a:pt x="1" y="89"/>
                  <a:pt x="2" y="86"/>
                </a:cubicBezTo>
                <a:cubicBezTo>
                  <a:pt x="6" y="73"/>
                  <a:pt x="12" y="59"/>
                  <a:pt x="15" y="45"/>
                </a:cubicBezTo>
                <a:cubicBezTo>
                  <a:pt x="18" y="28"/>
                  <a:pt x="27" y="14"/>
                  <a:pt x="40" y="3"/>
                </a:cubicBezTo>
                <a:cubicBezTo>
                  <a:pt x="42" y="1"/>
                  <a:pt x="45" y="1"/>
                  <a:pt x="47" y="0"/>
                </a:cubicBezTo>
                <a:cubicBezTo>
                  <a:pt x="48" y="0"/>
                  <a:pt x="49" y="1"/>
                  <a:pt x="49" y="2"/>
                </a:cubicBezTo>
                <a:cubicBezTo>
                  <a:pt x="48" y="5"/>
                  <a:pt x="46" y="7"/>
                  <a:pt x="44" y="9"/>
                </a:cubicBezTo>
                <a:cubicBezTo>
                  <a:pt x="30" y="22"/>
                  <a:pt x="24" y="38"/>
                  <a:pt x="22" y="57"/>
                </a:cubicBezTo>
                <a:cubicBezTo>
                  <a:pt x="21" y="68"/>
                  <a:pt x="15" y="78"/>
                  <a:pt x="11" y="88"/>
                </a:cubicBezTo>
                <a:cubicBezTo>
                  <a:pt x="9" y="91"/>
                  <a:pt x="6" y="93"/>
                  <a:pt x="3" y="96"/>
                </a:cubicBezTo>
                <a:cubicBezTo>
                  <a:pt x="2" y="95"/>
                  <a:pt x="1" y="95"/>
                  <a:pt x="0" y="9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88" name="Freeform 78">
            <a:extLst>
              <a:ext uri="{FF2B5EF4-FFF2-40B4-BE49-F238E27FC236}">
                <a16:creationId xmlns:a16="http://schemas.microsoft.com/office/drawing/2014/main" id="{14127C0C-EB57-40BF-8B92-9AE6945801EE}"/>
              </a:ext>
            </a:extLst>
          </p:cNvPr>
          <p:cNvSpPr/>
          <p:nvPr/>
        </p:nvSpPr>
        <p:spPr bwMode="auto">
          <a:xfrm>
            <a:off x="5891219" y="1070774"/>
            <a:ext cx="165751" cy="224567"/>
          </a:xfrm>
          <a:custGeom>
            <a:avLst/>
            <a:gdLst>
              <a:gd name="T0" fmla="*/ 0 w 51"/>
              <a:gd name="T1" fmla="*/ 50 h 69"/>
              <a:gd name="T2" fmla="*/ 45 w 51"/>
              <a:gd name="T3" fmla="*/ 0 h 69"/>
              <a:gd name="T4" fmla="*/ 43 w 51"/>
              <a:gd name="T5" fmla="*/ 32 h 69"/>
              <a:gd name="T6" fmla="*/ 36 w 51"/>
              <a:gd name="T7" fmla="*/ 63 h 69"/>
              <a:gd name="T8" fmla="*/ 32 w 51"/>
              <a:gd name="T9" fmla="*/ 69 h 69"/>
              <a:gd name="T10" fmla="*/ 24 w 51"/>
              <a:gd name="T11" fmla="*/ 54 h 69"/>
              <a:gd name="T12" fmla="*/ 3 w 51"/>
              <a:gd name="T13" fmla="*/ 56 h 69"/>
              <a:gd name="T14" fmla="*/ 0 w 51"/>
              <a:gd name="T15" fmla="*/ 5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9">
                <a:moveTo>
                  <a:pt x="0" y="50"/>
                </a:moveTo>
                <a:cubicBezTo>
                  <a:pt x="32" y="47"/>
                  <a:pt x="39" y="24"/>
                  <a:pt x="45" y="0"/>
                </a:cubicBezTo>
                <a:cubicBezTo>
                  <a:pt x="51" y="12"/>
                  <a:pt x="48" y="23"/>
                  <a:pt x="43" y="32"/>
                </a:cubicBezTo>
                <a:cubicBezTo>
                  <a:pt x="36" y="42"/>
                  <a:pt x="33" y="51"/>
                  <a:pt x="36" y="63"/>
                </a:cubicBezTo>
                <a:cubicBezTo>
                  <a:pt x="37" y="64"/>
                  <a:pt x="36" y="66"/>
                  <a:pt x="32" y="69"/>
                </a:cubicBezTo>
                <a:cubicBezTo>
                  <a:pt x="30" y="64"/>
                  <a:pt x="27" y="60"/>
                  <a:pt x="24" y="54"/>
                </a:cubicBezTo>
                <a:cubicBezTo>
                  <a:pt x="18" y="54"/>
                  <a:pt x="11" y="55"/>
                  <a:pt x="3" y="56"/>
                </a:cubicBezTo>
                <a:cubicBezTo>
                  <a:pt x="2" y="54"/>
                  <a:pt x="1" y="52"/>
                  <a:pt x="0" y="5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89" name="Freeform 79">
            <a:extLst>
              <a:ext uri="{FF2B5EF4-FFF2-40B4-BE49-F238E27FC236}">
                <a16:creationId xmlns:a16="http://schemas.microsoft.com/office/drawing/2014/main" id="{F0C40D72-F639-47A6-AAF2-D2FE20DB5DCD}"/>
              </a:ext>
            </a:extLst>
          </p:cNvPr>
          <p:cNvSpPr/>
          <p:nvPr/>
        </p:nvSpPr>
        <p:spPr bwMode="auto">
          <a:xfrm>
            <a:off x="1079073" y="3956279"/>
            <a:ext cx="228131" cy="228131"/>
          </a:xfrm>
          <a:custGeom>
            <a:avLst/>
            <a:gdLst>
              <a:gd name="T0" fmla="*/ 0 w 70"/>
              <a:gd name="T1" fmla="*/ 67 h 70"/>
              <a:gd name="T2" fmla="*/ 4 w 70"/>
              <a:gd name="T3" fmla="*/ 60 h 70"/>
              <a:gd name="T4" fmla="*/ 61 w 70"/>
              <a:gd name="T5" fmla="*/ 3 h 70"/>
              <a:gd name="T6" fmla="*/ 70 w 70"/>
              <a:gd name="T7" fmla="*/ 0 h 70"/>
              <a:gd name="T8" fmla="*/ 67 w 70"/>
              <a:gd name="T9" fmla="*/ 8 h 70"/>
              <a:gd name="T10" fmla="*/ 10 w 70"/>
              <a:gd name="T11" fmla="*/ 66 h 70"/>
              <a:gd name="T12" fmla="*/ 2 w 70"/>
              <a:gd name="T13" fmla="*/ 70 h 70"/>
              <a:gd name="T14" fmla="*/ 0 w 70"/>
              <a:gd name="T15" fmla="*/ 6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0">
                <a:moveTo>
                  <a:pt x="0" y="67"/>
                </a:moveTo>
                <a:cubicBezTo>
                  <a:pt x="1" y="65"/>
                  <a:pt x="2" y="62"/>
                  <a:pt x="4" y="60"/>
                </a:cubicBezTo>
                <a:cubicBezTo>
                  <a:pt x="23" y="41"/>
                  <a:pt x="42" y="21"/>
                  <a:pt x="61" y="3"/>
                </a:cubicBezTo>
                <a:cubicBezTo>
                  <a:pt x="63" y="1"/>
                  <a:pt x="67" y="1"/>
                  <a:pt x="70" y="0"/>
                </a:cubicBezTo>
                <a:cubicBezTo>
                  <a:pt x="69" y="3"/>
                  <a:pt x="69" y="6"/>
                  <a:pt x="67" y="8"/>
                </a:cubicBezTo>
                <a:cubicBezTo>
                  <a:pt x="48" y="27"/>
                  <a:pt x="29" y="47"/>
                  <a:pt x="10" y="66"/>
                </a:cubicBezTo>
                <a:cubicBezTo>
                  <a:pt x="8" y="68"/>
                  <a:pt x="5" y="68"/>
                  <a:pt x="2" y="70"/>
                </a:cubicBezTo>
                <a:cubicBezTo>
                  <a:pt x="2" y="69"/>
                  <a:pt x="1" y="68"/>
                  <a:pt x="0" y="67"/>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90" name="Freeform 80">
            <a:extLst>
              <a:ext uri="{FF2B5EF4-FFF2-40B4-BE49-F238E27FC236}">
                <a16:creationId xmlns:a16="http://schemas.microsoft.com/office/drawing/2014/main" id="{4B240714-D852-4FFC-8806-41B86C1FF0B4}"/>
              </a:ext>
            </a:extLst>
          </p:cNvPr>
          <p:cNvSpPr/>
          <p:nvPr/>
        </p:nvSpPr>
        <p:spPr bwMode="auto">
          <a:xfrm>
            <a:off x="5310197" y="1521690"/>
            <a:ext cx="283381" cy="117630"/>
          </a:xfrm>
          <a:custGeom>
            <a:avLst/>
            <a:gdLst>
              <a:gd name="T0" fmla="*/ 86 w 87"/>
              <a:gd name="T1" fmla="*/ 0 h 36"/>
              <a:gd name="T2" fmla="*/ 79 w 87"/>
              <a:gd name="T3" fmla="*/ 10 h 36"/>
              <a:gd name="T4" fmla="*/ 7 w 87"/>
              <a:gd name="T5" fmla="*/ 36 h 36"/>
              <a:gd name="T6" fmla="*/ 0 w 87"/>
              <a:gd name="T7" fmla="*/ 33 h 36"/>
              <a:gd name="T8" fmla="*/ 4 w 87"/>
              <a:gd name="T9" fmla="*/ 28 h 36"/>
              <a:gd name="T10" fmla="*/ 87 w 87"/>
              <a:gd name="T11" fmla="*/ 1 h 36"/>
              <a:gd name="T12" fmla="*/ 86 w 8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87" h="36">
                <a:moveTo>
                  <a:pt x="86" y="0"/>
                </a:moveTo>
                <a:cubicBezTo>
                  <a:pt x="84" y="4"/>
                  <a:pt x="82" y="9"/>
                  <a:pt x="79" y="10"/>
                </a:cubicBezTo>
                <a:cubicBezTo>
                  <a:pt x="55" y="19"/>
                  <a:pt x="31" y="28"/>
                  <a:pt x="7" y="36"/>
                </a:cubicBezTo>
                <a:cubicBezTo>
                  <a:pt x="6" y="36"/>
                  <a:pt x="3" y="34"/>
                  <a:pt x="0" y="33"/>
                </a:cubicBezTo>
                <a:cubicBezTo>
                  <a:pt x="2" y="32"/>
                  <a:pt x="3" y="29"/>
                  <a:pt x="4" y="28"/>
                </a:cubicBezTo>
                <a:cubicBezTo>
                  <a:pt x="32" y="19"/>
                  <a:pt x="59" y="10"/>
                  <a:pt x="87" y="1"/>
                </a:cubicBezTo>
                <a:cubicBezTo>
                  <a:pt x="87" y="1"/>
                  <a:pt x="86" y="0"/>
                  <a:pt x="86"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91" name="Freeform 81">
            <a:extLst>
              <a:ext uri="{FF2B5EF4-FFF2-40B4-BE49-F238E27FC236}">
                <a16:creationId xmlns:a16="http://schemas.microsoft.com/office/drawing/2014/main" id="{3F1F6DC7-4419-4087-A1D0-20377633E936}"/>
              </a:ext>
            </a:extLst>
          </p:cNvPr>
          <p:cNvSpPr/>
          <p:nvPr/>
        </p:nvSpPr>
        <p:spPr bwMode="auto">
          <a:xfrm>
            <a:off x="6896422" y="5727861"/>
            <a:ext cx="256648" cy="163969"/>
          </a:xfrm>
          <a:custGeom>
            <a:avLst/>
            <a:gdLst>
              <a:gd name="T0" fmla="*/ 0 w 79"/>
              <a:gd name="T1" fmla="*/ 0 h 50"/>
              <a:gd name="T2" fmla="*/ 79 w 79"/>
              <a:gd name="T3" fmla="*/ 45 h 50"/>
              <a:gd name="T4" fmla="*/ 0 w 79"/>
              <a:gd name="T5" fmla="*/ 0 h 50"/>
            </a:gdLst>
            <a:ahLst/>
            <a:cxnLst>
              <a:cxn ang="0">
                <a:pos x="T0" y="T1"/>
              </a:cxn>
              <a:cxn ang="0">
                <a:pos x="T2" y="T3"/>
              </a:cxn>
              <a:cxn ang="0">
                <a:pos x="T4" y="T5"/>
              </a:cxn>
            </a:cxnLst>
            <a:rect l="0" t="0" r="r" b="b"/>
            <a:pathLst>
              <a:path w="79" h="50">
                <a:moveTo>
                  <a:pt x="0" y="0"/>
                </a:moveTo>
                <a:cubicBezTo>
                  <a:pt x="27" y="13"/>
                  <a:pt x="52" y="29"/>
                  <a:pt x="79" y="45"/>
                </a:cubicBezTo>
                <a:cubicBezTo>
                  <a:pt x="68" y="50"/>
                  <a:pt x="4" y="13"/>
                  <a:pt x="0"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92" name="Freeform 82">
            <a:extLst>
              <a:ext uri="{FF2B5EF4-FFF2-40B4-BE49-F238E27FC236}">
                <a16:creationId xmlns:a16="http://schemas.microsoft.com/office/drawing/2014/main" id="{CCF99082-6946-40C3-889F-9DFFAB573D46}"/>
              </a:ext>
            </a:extLst>
          </p:cNvPr>
          <p:cNvSpPr/>
          <p:nvPr/>
        </p:nvSpPr>
        <p:spPr bwMode="auto">
          <a:xfrm>
            <a:off x="4116072" y="5991638"/>
            <a:ext cx="196050" cy="112284"/>
          </a:xfrm>
          <a:custGeom>
            <a:avLst/>
            <a:gdLst>
              <a:gd name="T0" fmla="*/ 46 w 60"/>
              <a:gd name="T1" fmla="*/ 19 h 34"/>
              <a:gd name="T2" fmla="*/ 5 w 60"/>
              <a:gd name="T3" fmla="*/ 25 h 34"/>
              <a:gd name="T4" fmla="*/ 0 w 60"/>
              <a:gd name="T5" fmla="*/ 17 h 34"/>
              <a:gd name="T6" fmla="*/ 9 w 60"/>
              <a:gd name="T7" fmla="*/ 18 h 34"/>
              <a:gd name="T8" fmla="*/ 41 w 60"/>
              <a:gd name="T9" fmla="*/ 6 h 34"/>
              <a:gd name="T10" fmla="*/ 45 w 60"/>
              <a:gd name="T11" fmla="*/ 0 h 34"/>
              <a:gd name="T12" fmla="*/ 59 w 60"/>
              <a:gd name="T13" fmla="*/ 23 h 34"/>
              <a:gd name="T14" fmla="*/ 59 w 60"/>
              <a:gd name="T15" fmla="*/ 33 h 34"/>
              <a:gd name="T16" fmla="*/ 52 w 60"/>
              <a:gd name="T17" fmla="*/ 28 h 34"/>
              <a:gd name="T18" fmla="*/ 46 w 60"/>
              <a:gd name="T1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4">
                <a:moveTo>
                  <a:pt x="46" y="19"/>
                </a:moveTo>
                <a:cubicBezTo>
                  <a:pt x="31" y="30"/>
                  <a:pt x="19" y="34"/>
                  <a:pt x="5" y="25"/>
                </a:cubicBezTo>
                <a:cubicBezTo>
                  <a:pt x="3" y="24"/>
                  <a:pt x="2" y="20"/>
                  <a:pt x="0" y="17"/>
                </a:cubicBezTo>
                <a:cubicBezTo>
                  <a:pt x="3" y="17"/>
                  <a:pt x="6" y="17"/>
                  <a:pt x="9" y="18"/>
                </a:cubicBezTo>
                <a:cubicBezTo>
                  <a:pt x="24" y="25"/>
                  <a:pt x="34" y="21"/>
                  <a:pt x="41" y="6"/>
                </a:cubicBezTo>
                <a:cubicBezTo>
                  <a:pt x="42" y="3"/>
                  <a:pt x="44" y="1"/>
                  <a:pt x="45" y="0"/>
                </a:cubicBezTo>
                <a:cubicBezTo>
                  <a:pt x="50" y="8"/>
                  <a:pt x="55" y="16"/>
                  <a:pt x="59" y="23"/>
                </a:cubicBezTo>
                <a:cubicBezTo>
                  <a:pt x="60" y="26"/>
                  <a:pt x="59" y="30"/>
                  <a:pt x="59" y="33"/>
                </a:cubicBezTo>
                <a:cubicBezTo>
                  <a:pt x="57" y="32"/>
                  <a:pt x="54" y="30"/>
                  <a:pt x="52" y="28"/>
                </a:cubicBezTo>
                <a:cubicBezTo>
                  <a:pt x="50" y="26"/>
                  <a:pt x="48" y="22"/>
                  <a:pt x="46" y="19"/>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93" name="Freeform 83">
            <a:extLst>
              <a:ext uri="{FF2B5EF4-FFF2-40B4-BE49-F238E27FC236}">
                <a16:creationId xmlns:a16="http://schemas.microsoft.com/office/drawing/2014/main" id="{BDD8629A-1194-4F39-9EEE-0E09EAFCE0F8}"/>
              </a:ext>
            </a:extLst>
          </p:cNvPr>
          <p:cNvSpPr/>
          <p:nvPr/>
        </p:nvSpPr>
        <p:spPr bwMode="auto">
          <a:xfrm>
            <a:off x="5557932" y="4474922"/>
            <a:ext cx="176445" cy="185357"/>
          </a:xfrm>
          <a:custGeom>
            <a:avLst/>
            <a:gdLst>
              <a:gd name="T0" fmla="*/ 32 w 54"/>
              <a:gd name="T1" fmla="*/ 29 h 57"/>
              <a:gd name="T2" fmla="*/ 54 w 54"/>
              <a:gd name="T3" fmla="*/ 48 h 57"/>
              <a:gd name="T4" fmla="*/ 22 w 54"/>
              <a:gd name="T5" fmla="*/ 51 h 57"/>
              <a:gd name="T6" fmla="*/ 22 w 54"/>
              <a:gd name="T7" fmla="*/ 34 h 57"/>
              <a:gd name="T8" fmla="*/ 0 w 54"/>
              <a:gd name="T9" fmla="*/ 11 h 57"/>
              <a:gd name="T10" fmla="*/ 1 w 54"/>
              <a:gd name="T11" fmla="*/ 1 h 57"/>
              <a:gd name="T12" fmla="*/ 5 w 54"/>
              <a:gd name="T13" fmla="*/ 0 h 57"/>
              <a:gd name="T14" fmla="*/ 12 w 54"/>
              <a:gd name="T15" fmla="*/ 20 h 57"/>
              <a:gd name="T16" fmla="*/ 32 w 54"/>
              <a:gd name="T17"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32" y="29"/>
                </a:moveTo>
                <a:cubicBezTo>
                  <a:pt x="22" y="57"/>
                  <a:pt x="47" y="38"/>
                  <a:pt x="54" y="48"/>
                </a:cubicBezTo>
                <a:cubicBezTo>
                  <a:pt x="43" y="49"/>
                  <a:pt x="33" y="50"/>
                  <a:pt x="22" y="51"/>
                </a:cubicBezTo>
                <a:cubicBezTo>
                  <a:pt x="22" y="45"/>
                  <a:pt x="22" y="41"/>
                  <a:pt x="22" y="34"/>
                </a:cubicBezTo>
                <a:cubicBezTo>
                  <a:pt x="5" y="36"/>
                  <a:pt x="2" y="24"/>
                  <a:pt x="0" y="11"/>
                </a:cubicBezTo>
                <a:cubicBezTo>
                  <a:pt x="0" y="7"/>
                  <a:pt x="1" y="4"/>
                  <a:pt x="1" y="1"/>
                </a:cubicBezTo>
                <a:cubicBezTo>
                  <a:pt x="2" y="1"/>
                  <a:pt x="4" y="0"/>
                  <a:pt x="5" y="0"/>
                </a:cubicBezTo>
                <a:cubicBezTo>
                  <a:pt x="7" y="7"/>
                  <a:pt x="8" y="15"/>
                  <a:pt x="12" y="20"/>
                </a:cubicBezTo>
                <a:cubicBezTo>
                  <a:pt x="16" y="25"/>
                  <a:pt x="24" y="26"/>
                  <a:pt x="32" y="29"/>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94" name="Freeform 84">
            <a:extLst>
              <a:ext uri="{FF2B5EF4-FFF2-40B4-BE49-F238E27FC236}">
                <a16:creationId xmlns:a16="http://schemas.microsoft.com/office/drawing/2014/main" id="{BBE6BCED-AAF8-441B-B487-BBAFEDA6898E}"/>
              </a:ext>
            </a:extLst>
          </p:cNvPr>
          <p:cNvSpPr/>
          <p:nvPr/>
        </p:nvSpPr>
        <p:spPr bwMode="auto">
          <a:xfrm>
            <a:off x="5554368" y="5645877"/>
            <a:ext cx="180009" cy="117630"/>
          </a:xfrm>
          <a:custGeom>
            <a:avLst/>
            <a:gdLst>
              <a:gd name="T0" fmla="*/ 18 w 55"/>
              <a:gd name="T1" fmla="*/ 0 h 36"/>
              <a:gd name="T2" fmla="*/ 25 w 55"/>
              <a:gd name="T3" fmla="*/ 8 h 36"/>
              <a:gd name="T4" fmla="*/ 32 w 55"/>
              <a:gd name="T5" fmla="*/ 18 h 36"/>
              <a:gd name="T6" fmla="*/ 44 w 55"/>
              <a:gd name="T7" fmla="*/ 10 h 36"/>
              <a:gd name="T8" fmla="*/ 48 w 55"/>
              <a:gd name="T9" fmla="*/ 3 h 36"/>
              <a:gd name="T10" fmla="*/ 37 w 55"/>
              <a:gd name="T11" fmla="*/ 26 h 36"/>
              <a:gd name="T12" fmla="*/ 14 w 55"/>
              <a:gd name="T13" fmla="*/ 34 h 36"/>
              <a:gd name="T14" fmla="*/ 0 w 55"/>
              <a:gd name="T15" fmla="*/ 33 h 36"/>
              <a:gd name="T16" fmla="*/ 13 w 55"/>
              <a:gd name="T17" fmla="*/ 2 h 36"/>
              <a:gd name="T18" fmla="*/ 18 w 55"/>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6">
                <a:moveTo>
                  <a:pt x="18" y="0"/>
                </a:moveTo>
                <a:cubicBezTo>
                  <a:pt x="20" y="3"/>
                  <a:pt x="23" y="6"/>
                  <a:pt x="25" y="8"/>
                </a:cubicBezTo>
                <a:cubicBezTo>
                  <a:pt x="28" y="12"/>
                  <a:pt x="30" y="15"/>
                  <a:pt x="32" y="18"/>
                </a:cubicBezTo>
                <a:cubicBezTo>
                  <a:pt x="36" y="16"/>
                  <a:pt x="40" y="13"/>
                  <a:pt x="44" y="10"/>
                </a:cubicBezTo>
                <a:cubicBezTo>
                  <a:pt x="46" y="8"/>
                  <a:pt x="47" y="5"/>
                  <a:pt x="48" y="3"/>
                </a:cubicBezTo>
                <a:cubicBezTo>
                  <a:pt x="55" y="12"/>
                  <a:pt x="50" y="25"/>
                  <a:pt x="37" y="26"/>
                </a:cubicBezTo>
                <a:cubicBezTo>
                  <a:pt x="28" y="27"/>
                  <a:pt x="21" y="28"/>
                  <a:pt x="14" y="34"/>
                </a:cubicBezTo>
                <a:cubicBezTo>
                  <a:pt x="11" y="36"/>
                  <a:pt x="5" y="35"/>
                  <a:pt x="0" y="33"/>
                </a:cubicBezTo>
                <a:cubicBezTo>
                  <a:pt x="14" y="27"/>
                  <a:pt x="23" y="19"/>
                  <a:pt x="13" y="2"/>
                </a:cubicBezTo>
                <a:cubicBezTo>
                  <a:pt x="15" y="2"/>
                  <a:pt x="16" y="1"/>
                  <a:pt x="18"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95" name="Freeform 85">
            <a:extLst>
              <a:ext uri="{FF2B5EF4-FFF2-40B4-BE49-F238E27FC236}">
                <a16:creationId xmlns:a16="http://schemas.microsoft.com/office/drawing/2014/main" id="{C96777C8-14A5-4F15-A7DB-CDE3703AFD21}"/>
              </a:ext>
            </a:extLst>
          </p:cNvPr>
          <p:cNvSpPr/>
          <p:nvPr/>
        </p:nvSpPr>
        <p:spPr bwMode="auto">
          <a:xfrm>
            <a:off x="7169110" y="2728291"/>
            <a:ext cx="183574" cy="117630"/>
          </a:xfrm>
          <a:custGeom>
            <a:avLst/>
            <a:gdLst>
              <a:gd name="T0" fmla="*/ 19 w 56"/>
              <a:gd name="T1" fmla="*/ 1 h 36"/>
              <a:gd name="T2" fmla="*/ 34 w 56"/>
              <a:gd name="T3" fmla="*/ 18 h 36"/>
              <a:gd name="T4" fmla="*/ 52 w 56"/>
              <a:gd name="T5" fmla="*/ 5 h 36"/>
              <a:gd name="T6" fmla="*/ 37 w 56"/>
              <a:gd name="T7" fmla="*/ 27 h 36"/>
              <a:gd name="T8" fmla="*/ 14 w 56"/>
              <a:gd name="T9" fmla="*/ 34 h 36"/>
              <a:gd name="T10" fmla="*/ 0 w 56"/>
              <a:gd name="T11" fmla="*/ 34 h 36"/>
              <a:gd name="T12" fmla="*/ 13 w 56"/>
              <a:gd name="T13" fmla="*/ 0 h 36"/>
              <a:gd name="T14" fmla="*/ 19 w 56"/>
              <a:gd name="T15" fmla="*/ 1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6">
                <a:moveTo>
                  <a:pt x="19" y="1"/>
                </a:moveTo>
                <a:cubicBezTo>
                  <a:pt x="24" y="7"/>
                  <a:pt x="28" y="17"/>
                  <a:pt x="34" y="18"/>
                </a:cubicBezTo>
                <a:cubicBezTo>
                  <a:pt x="39" y="18"/>
                  <a:pt x="46" y="10"/>
                  <a:pt x="52" y="5"/>
                </a:cubicBezTo>
                <a:cubicBezTo>
                  <a:pt x="56" y="14"/>
                  <a:pt x="50" y="26"/>
                  <a:pt x="37" y="27"/>
                </a:cubicBezTo>
                <a:cubicBezTo>
                  <a:pt x="28" y="27"/>
                  <a:pt x="21" y="28"/>
                  <a:pt x="14" y="34"/>
                </a:cubicBezTo>
                <a:cubicBezTo>
                  <a:pt x="11" y="36"/>
                  <a:pt x="6" y="35"/>
                  <a:pt x="0" y="34"/>
                </a:cubicBezTo>
                <a:cubicBezTo>
                  <a:pt x="12" y="26"/>
                  <a:pt x="26" y="20"/>
                  <a:pt x="13" y="0"/>
                </a:cubicBezTo>
                <a:cubicBezTo>
                  <a:pt x="15" y="0"/>
                  <a:pt x="17" y="1"/>
                  <a:pt x="19" y="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96" name="Freeform 86">
            <a:extLst>
              <a:ext uri="{FF2B5EF4-FFF2-40B4-BE49-F238E27FC236}">
                <a16:creationId xmlns:a16="http://schemas.microsoft.com/office/drawing/2014/main" id="{A20A1FE9-A1DD-4E7F-BC3D-A8AC51614C04}"/>
              </a:ext>
            </a:extLst>
          </p:cNvPr>
          <p:cNvSpPr/>
          <p:nvPr/>
        </p:nvSpPr>
        <p:spPr bwMode="auto">
          <a:xfrm>
            <a:off x="5639917" y="3104351"/>
            <a:ext cx="192486" cy="121195"/>
          </a:xfrm>
          <a:custGeom>
            <a:avLst/>
            <a:gdLst>
              <a:gd name="T0" fmla="*/ 44 w 59"/>
              <a:gd name="T1" fmla="*/ 0 h 37"/>
              <a:gd name="T2" fmla="*/ 59 w 59"/>
              <a:gd name="T3" fmla="*/ 32 h 37"/>
              <a:gd name="T4" fmla="*/ 55 w 59"/>
              <a:gd name="T5" fmla="*/ 37 h 37"/>
              <a:gd name="T6" fmla="*/ 51 w 59"/>
              <a:gd name="T7" fmla="*/ 32 h 37"/>
              <a:gd name="T8" fmla="*/ 36 w 59"/>
              <a:gd name="T9" fmla="*/ 27 h 37"/>
              <a:gd name="T10" fmla="*/ 8 w 59"/>
              <a:gd name="T11" fmla="*/ 28 h 37"/>
              <a:gd name="T12" fmla="*/ 0 w 59"/>
              <a:gd name="T13" fmla="*/ 18 h 37"/>
              <a:gd name="T14" fmla="*/ 44 w 59"/>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7">
                <a:moveTo>
                  <a:pt x="44" y="0"/>
                </a:moveTo>
                <a:cubicBezTo>
                  <a:pt x="50" y="12"/>
                  <a:pt x="54" y="22"/>
                  <a:pt x="59" y="32"/>
                </a:cubicBezTo>
                <a:cubicBezTo>
                  <a:pt x="59" y="33"/>
                  <a:pt x="57" y="35"/>
                  <a:pt x="55" y="37"/>
                </a:cubicBezTo>
                <a:cubicBezTo>
                  <a:pt x="53" y="35"/>
                  <a:pt x="51" y="34"/>
                  <a:pt x="51" y="32"/>
                </a:cubicBezTo>
                <a:cubicBezTo>
                  <a:pt x="47" y="24"/>
                  <a:pt x="44" y="24"/>
                  <a:pt x="36" y="27"/>
                </a:cubicBezTo>
                <a:cubicBezTo>
                  <a:pt x="27" y="30"/>
                  <a:pt x="17" y="29"/>
                  <a:pt x="8" y="28"/>
                </a:cubicBezTo>
                <a:cubicBezTo>
                  <a:pt x="5" y="28"/>
                  <a:pt x="3" y="23"/>
                  <a:pt x="0" y="18"/>
                </a:cubicBezTo>
                <a:cubicBezTo>
                  <a:pt x="22" y="29"/>
                  <a:pt x="36" y="25"/>
                  <a:pt x="44"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97" name="Freeform 87">
            <a:extLst>
              <a:ext uri="{FF2B5EF4-FFF2-40B4-BE49-F238E27FC236}">
                <a16:creationId xmlns:a16="http://schemas.microsoft.com/office/drawing/2014/main" id="{8CEB263D-F981-412F-9099-B5E6CAD70E9C}"/>
              </a:ext>
            </a:extLst>
          </p:cNvPr>
          <p:cNvSpPr/>
          <p:nvPr/>
        </p:nvSpPr>
        <p:spPr bwMode="auto">
          <a:xfrm>
            <a:off x="5561497" y="2787106"/>
            <a:ext cx="160405" cy="160405"/>
          </a:xfrm>
          <a:custGeom>
            <a:avLst/>
            <a:gdLst>
              <a:gd name="T0" fmla="*/ 49 w 49"/>
              <a:gd name="T1" fmla="*/ 37 h 49"/>
              <a:gd name="T2" fmla="*/ 12 w 49"/>
              <a:gd name="T3" fmla="*/ 48 h 49"/>
              <a:gd name="T4" fmla="*/ 5 w 49"/>
              <a:gd name="T5" fmla="*/ 49 h 49"/>
              <a:gd name="T6" fmla="*/ 0 w 49"/>
              <a:gd name="T7" fmla="*/ 45 h 49"/>
              <a:gd name="T8" fmla="*/ 4 w 49"/>
              <a:gd name="T9" fmla="*/ 41 h 49"/>
              <a:gd name="T10" fmla="*/ 22 w 49"/>
              <a:gd name="T11" fmla="*/ 7 h 49"/>
              <a:gd name="T12" fmla="*/ 25 w 49"/>
              <a:gd name="T13" fmla="*/ 0 h 49"/>
              <a:gd name="T14" fmla="*/ 34 w 49"/>
              <a:gd name="T15" fmla="*/ 19 h 49"/>
              <a:gd name="T16" fmla="*/ 47 w 49"/>
              <a:gd name="T17" fmla="*/ 33 h 49"/>
              <a:gd name="T18" fmla="*/ 49 w 49"/>
              <a:gd name="T19"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37"/>
                </a:moveTo>
                <a:cubicBezTo>
                  <a:pt x="32" y="30"/>
                  <a:pt x="24" y="44"/>
                  <a:pt x="12" y="48"/>
                </a:cubicBezTo>
                <a:cubicBezTo>
                  <a:pt x="10" y="49"/>
                  <a:pt x="7" y="49"/>
                  <a:pt x="5" y="49"/>
                </a:cubicBezTo>
                <a:cubicBezTo>
                  <a:pt x="3" y="48"/>
                  <a:pt x="1" y="47"/>
                  <a:pt x="0" y="45"/>
                </a:cubicBezTo>
                <a:cubicBezTo>
                  <a:pt x="0" y="44"/>
                  <a:pt x="2" y="42"/>
                  <a:pt x="4" y="41"/>
                </a:cubicBezTo>
                <a:cubicBezTo>
                  <a:pt x="24" y="31"/>
                  <a:pt x="24" y="31"/>
                  <a:pt x="22" y="7"/>
                </a:cubicBezTo>
                <a:cubicBezTo>
                  <a:pt x="22" y="6"/>
                  <a:pt x="23" y="5"/>
                  <a:pt x="25" y="0"/>
                </a:cubicBezTo>
                <a:cubicBezTo>
                  <a:pt x="29" y="8"/>
                  <a:pt x="30" y="14"/>
                  <a:pt x="34" y="19"/>
                </a:cubicBezTo>
                <a:cubicBezTo>
                  <a:pt x="37" y="24"/>
                  <a:pt x="43" y="28"/>
                  <a:pt x="47" y="33"/>
                </a:cubicBezTo>
                <a:cubicBezTo>
                  <a:pt x="48" y="34"/>
                  <a:pt x="48" y="35"/>
                  <a:pt x="49" y="37"/>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98" name="Freeform 88">
            <a:extLst>
              <a:ext uri="{FF2B5EF4-FFF2-40B4-BE49-F238E27FC236}">
                <a16:creationId xmlns:a16="http://schemas.microsoft.com/office/drawing/2014/main" id="{D3441BDD-C4D6-41D1-A30A-D6CF33E876FB}"/>
              </a:ext>
            </a:extLst>
          </p:cNvPr>
          <p:cNvSpPr/>
          <p:nvPr/>
        </p:nvSpPr>
        <p:spPr bwMode="auto">
          <a:xfrm>
            <a:off x="4005570" y="5688651"/>
            <a:ext cx="160405" cy="160405"/>
          </a:xfrm>
          <a:custGeom>
            <a:avLst/>
            <a:gdLst>
              <a:gd name="T0" fmla="*/ 28 w 49"/>
              <a:gd name="T1" fmla="*/ 0 h 49"/>
              <a:gd name="T2" fmla="*/ 35 w 49"/>
              <a:gd name="T3" fmla="*/ 19 h 49"/>
              <a:gd name="T4" fmla="*/ 49 w 49"/>
              <a:gd name="T5" fmla="*/ 32 h 49"/>
              <a:gd name="T6" fmla="*/ 48 w 49"/>
              <a:gd name="T7" fmla="*/ 34 h 49"/>
              <a:gd name="T8" fmla="*/ 17 w 49"/>
              <a:gd name="T9" fmla="*/ 46 h 49"/>
              <a:gd name="T10" fmla="*/ 6 w 49"/>
              <a:gd name="T11" fmla="*/ 49 h 49"/>
              <a:gd name="T12" fmla="*/ 0 w 49"/>
              <a:gd name="T13" fmla="*/ 45 h 49"/>
              <a:gd name="T14" fmla="*/ 5 w 49"/>
              <a:gd name="T15" fmla="*/ 40 h 49"/>
              <a:gd name="T16" fmla="*/ 23 w 49"/>
              <a:gd name="T17" fmla="*/ 8 h 49"/>
              <a:gd name="T18" fmla="*/ 23 w 49"/>
              <a:gd name="T19" fmla="*/ 1 h 49"/>
              <a:gd name="T20" fmla="*/ 28 w 49"/>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49">
                <a:moveTo>
                  <a:pt x="28" y="0"/>
                </a:moveTo>
                <a:cubicBezTo>
                  <a:pt x="30" y="6"/>
                  <a:pt x="31" y="14"/>
                  <a:pt x="35" y="19"/>
                </a:cubicBezTo>
                <a:cubicBezTo>
                  <a:pt x="38" y="24"/>
                  <a:pt x="44" y="28"/>
                  <a:pt x="49" y="32"/>
                </a:cubicBezTo>
                <a:cubicBezTo>
                  <a:pt x="49" y="33"/>
                  <a:pt x="48" y="34"/>
                  <a:pt x="48" y="34"/>
                </a:cubicBezTo>
                <a:cubicBezTo>
                  <a:pt x="35" y="31"/>
                  <a:pt x="26" y="40"/>
                  <a:pt x="17" y="46"/>
                </a:cubicBezTo>
                <a:cubicBezTo>
                  <a:pt x="14" y="48"/>
                  <a:pt x="10" y="49"/>
                  <a:pt x="6" y="49"/>
                </a:cubicBezTo>
                <a:cubicBezTo>
                  <a:pt x="4" y="49"/>
                  <a:pt x="2" y="47"/>
                  <a:pt x="0" y="45"/>
                </a:cubicBezTo>
                <a:cubicBezTo>
                  <a:pt x="2" y="44"/>
                  <a:pt x="3" y="41"/>
                  <a:pt x="5" y="40"/>
                </a:cubicBezTo>
                <a:cubicBezTo>
                  <a:pt x="25" y="34"/>
                  <a:pt x="28" y="28"/>
                  <a:pt x="23" y="8"/>
                </a:cubicBezTo>
                <a:cubicBezTo>
                  <a:pt x="22" y="6"/>
                  <a:pt x="23" y="4"/>
                  <a:pt x="23" y="1"/>
                </a:cubicBezTo>
                <a:cubicBezTo>
                  <a:pt x="25" y="1"/>
                  <a:pt x="27" y="0"/>
                  <a:pt x="28"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99" name="Freeform 89">
            <a:extLst>
              <a:ext uri="{FF2B5EF4-FFF2-40B4-BE49-F238E27FC236}">
                <a16:creationId xmlns:a16="http://schemas.microsoft.com/office/drawing/2014/main" id="{09C5A443-A9FF-4C4D-B816-00545FB105EE}"/>
              </a:ext>
            </a:extLst>
          </p:cNvPr>
          <p:cNvSpPr/>
          <p:nvPr/>
        </p:nvSpPr>
        <p:spPr bwMode="auto">
          <a:xfrm>
            <a:off x="5404657" y="1334551"/>
            <a:ext cx="153276" cy="183575"/>
          </a:xfrm>
          <a:custGeom>
            <a:avLst/>
            <a:gdLst>
              <a:gd name="T0" fmla="*/ 39 w 47"/>
              <a:gd name="T1" fmla="*/ 56 h 56"/>
              <a:gd name="T2" fmla="*/ 36 w 47"/>
              <a:gd name="T3" fmla="*/ 51 h 56"/>
              <a:gd name="T4" fmla="*/ 15 w 47"/>
              <a:gd name="T5" fmla="*/ 15 h 56"/>
              <a:gd name="T6" fmla="*/ 0 w 47"/>
              <a:gd name="T7" fmla="*/ 3 h 56"/>
              <a:gd name="T8" fmla="*/ 2 w 47"/>
              <a:gd name="T9" fmla="*/ 0 h 56"/>
              <a:gd name="T10" fmla="*/ 26 w 47"/>
              <a:gd name="T11" fmla="*/ 14 h 56"/>
              <a:gd name="T12" fmla="*/ 47 w 47"/>
              <a:gd name="T13" fmla="*/ 13 h 56"/>
              <a:gd name="T14" fmla="*/ 39 w 4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6">
                <a:moveTo>
                  <a:pt x="39" y="56"/>
                </a:moveTo>
                <a:cubicBezTo>
                  <a:pt x="37" y="53"/>
                  <a:pt x="35" y="52"/>
                  <a:pt x="36" y="51"/>
                </a:cubicBezTo>
                <a:cubicBezTo>
                  <a:pt x="41" y="32"/>
                  <a:pt x="28" y="24"/>
                  <a:pt x="15" y="15"/>
                </a:cubicBezTo>
                <a:cubicBezTo>
                  <a:pt x="9" y="12"/>
                  <a:pt x="5" y="7"/>
                  <a:pt x="0" y="3"/>
                </a:cubicBezTo>
                <a:cubicBezTo>
                  <a:pt x="1" y="2"/>
                  <a:pt x="2" y="1"/>
                  <a:pt x="2" y="0"/>
                </a:cubicBezTo>
                <a:cubicBezTo>
                  <a:pt x="10" y="4"/>
                  <a:pt x="19" y="8"/>
                  <a:pt x="26" y="14"/>
                </a:cubicBezTo>
                <a:cubicBezTo>
                  <a:pt x="34" y="22"/>
                  <a:pt x="40" y="23"/>
                  <a:pt x="47" y="13"/>
                </a:cubicBezTo>
                <a:cubicBezTo>
                  <a:pt x="45" y="27"/>
                  <a:pt x="42" y="40"/>
                  <a:pt x="39" y="5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00" name="Freeform 90">
            <a:extLst>
              <a:ext uri="{FF2B5EF4-FFF2-40B4-BE49-F238E27FC236}">
                <a16:creationId xmlns:a16="http://schemas.microsoft.com/office/drawing/2014/main" id="{71BE171F-6311-480E-A01A-0A176C385D6F}"/>
              </a:ext>
            </a:extLst>
          </p:cNvPr>
          <p:cNvSpPr>
            <a:spLocks noEditPoints="1"/>
          </p:cNvSpPr>
          <p:nvPr/>
        </p:nvSpPr>
        <p:spPr bwMode="auto">
          <a:xfrm>
            <a:off x="5762895" y="1452181"/>
            <a:ext cx="101589" cy="101590"/>
          </a:xfrm>
          <a:custGeom>
            <a:avLst/>
            <a:gdLst>
              <a:gd name="T0" fmla="*/ 17 w 31"/>
              <a:gd name="T1" fmla="*/ 1 h 31"/>
              <a:gd name="T2" fmla="*/ 30 w 31"/>
              <a:gd name="T3" fmla="*/ 13 h 31"/>
              <a:gd name="T4" fmla="*/ 16 w 31"/>
              <a:gd name="T5" fmla="*/ 30 h 31"/>
              <a:gd name="T6" fmla="*/ 1 w 31"/>
              <a:gd name="T7" fmla="*/ 15 h 31"/>
              <a:gd name="T8" fmla="*/ 17 w 31"/>
              <a:gd name="T9" fmla="*/ 1 h 31"/>
              <a:gd name="T10" fmla="*/ 6 w 31"/>
              <a:gd name="T11" fmla="*/ 13 h 31"/>
              <a:gd name="T12" fmla="*/ 17 w 31"/>
              <a:gd name="T13" fmla="*/ 21 h 31"/>
              <a:gd name="T14" fmla="*/ 24 w 31"/>
              <a:gd name="T15" fmla="*/ 16 h 31"/>
              <a:gd name="T16" fmla="*/ 16 w 31"/>
              <a:gd name="T17" fmla="*/ 7 h 31"/>
              <a:gd name="T18" fmla="*/ 6 w 31"/>
              <a:gd name="T1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7" y="1"/>
                </a:moveTo>
                <a:cubicBezTo>
                  <a:pt x="27" y="0"/>
                  <a:pt x="30" y="5"/>
                  <a:pt x="30" y="13"/>
                </a:cubicBezTo>
                <a:cubicBezTo>
                  <a:pt x="31" y="23"/>
                  <a:pt x="24" y="31"/>
                  <a:pt x="16" y="30"/>
                </a:cubicBezTo>
                <a:cubicBezTo>
                  <a:pt x="7" y="29"/>
                  <a:pt x="1" y="24"/>
                  <a:pt x="1" y="15"/>
                </a:cubicBezTo>
                <a:cubicBezTo>
                  <a:pt x="0" y="7"/>
                  <a:pt x="8" y="1"/>
                  <a:pt x="17" y="1"/>
                </a:cubicBezTo>
                <a:close/>
                <a:moveTo>
                  <a:pt x="6" y="13"/>
                </a:moveTo>
                <a:cubicBezTo>
                  <a:pt x="11" y="17"/>
                  <a:pt x="14" y="21"/>
                  <a:pt x="17" y="21"/>
                </a:cubicBezTo>
                <a:cubicBezTo>
                  <a:pt x="19" y="21"/>
                  <a:pt x="22" y="18"/>
                  <a:pt x="24" y="16"/>
                </a:cubicBezTo>
                <a:cubicBezTo>
                  <a:pt x="22" y="13"/>
                  <a:pt x="19" y="9"/>
                  <a:pt x="16" y="7"/>
                </a:cubicBezTo>
                <a:cubicBezTo>
                  <a:pt x="15" y="6"/>
                  <a:pt x="11" y="10"/>
                  <a:pt x="6" y="1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01" name="Freeform 91">
            <a:extLst>
              <a:ext uri="{FF2B5EF4-FFF2-40B4-BE49-F238E27FC236}">
                <a16:creationId xmlns:a16="http://schemas.microsoft.com/office/drawing/2014/main" id="{8F22064B-EADF-4787-9C75-FD3569E79CD1}"/>
              </a:ext>
            </a:extLst>
          </p:cNvPr>
          <p:cNvSpPr/>
          <p:nvPr/>
        </p:nvSpPr>
        <p:spPr bwMode="auto">
          <a:xfrm>
            <a:off x="2658170" y="2931471"/>
            <a:ext cx="26734" cy="244172"/>
          </a:xfrm>
          <a:custGeom>
            <a:avLst/>
            <a:gdLst>
              <a:gd name="T0" fmla="*/ 8 w 8"/>
              <a:gd name="T1" fmla="*/ 0 h 75"/>
              <a:gd name="T2" fmla="*/ 8 w 8"/>
              <a:gd name="T3" fmla="*/ 75 h 75"/>
              <a:gd name="T4" fmla="*/ 8 w 8"/>
              <a:gd name="T5" fmla="*/ 0 h 75"/>
            </a:gdLst>
            <a:ahLst/>
            <a:cxnLst>
              <a:cxn ang="0">
                <a:pos x="T0" y="T1"/>
              </a:cxn>
              <a:cxn ang="0">
                <a:pos x="T2" y="T3"/>
              </a:cxn>
              <a:cxn ang="0">
                <a:pos x="T4" y="T5"/>
              </a:cxn>
            </a:cxnLst>
            <a:rect l="0" t="0" r="r" b="b"/>
            <a:pathLst>
              <a:path w="8" h="75">
                <a:moveTo>
                  <a:pt x="8" y="0"/>
                </a:moveTo>
                <a:cubicBezTo>
                  <a:pt x="8" y="24"/>
                  <a:pt x="8" y="48"/>
                  <a:pt x="8" y="75"/>
                </a:cubicBezTo>
                <a:cubicBezTo>
                  <a:pt x="1" y="65"/>
                  <a:pt x="0" y="9"/>
                  <a:pt x="8"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02" name="Freeform 92">
            <a:extLst>
              <a:ext uri="{FF2B5EF4-FFF2-40B4-BE49-F238E27FC236}">
                <a16:creationId xmlns:a16="http://schemas.microsoft.com/office/drawing/2014/main" id="{34943D43-9993-4E62-9E06-1FE229CF0B03}"/>
              </a:ext>
            </a:extLst>
          </p:cNvPr>
          <p:cNvSpPr/>
          <p:nvPr/>
        </p:nvSpPr>
        <p:spPr bwMode="auto">
          <a:xfrm>
            <a:off x="5773588" y="5699345"/>
            <a:ext cx="98025" cy="139018"/>
          </a:xfrm>
          <a:custGeom>
            <a:avLst/>
            <a:gdLst>
              <a:gd name="T0" fmla="*/ 7 w 30"/>
              <a:gd name="T1" fmla="*/ 0 h 43"/>
              <a:gd name="T2" fmla="*/ 30 w 30"/>
              <a:gd name="T3" fmla="*/ 25 h 43"/>
              <a:gd name="T4" fmla="*/ 28 w 30"/>
              <a:gd name="T5" fmla="*/ 28 h 43"/>
              <a:gd name="T6" fmla="*/ 18 w 30"/>
              <a:gd name="T7" fmla="*/ 32 h 43"/>
              <a:gd name="T8" fmla="*/ 20 w 30"/>
              <a:gd name="T9" fmla="*/ 43 h 43"/>
              <a:gd name="T10" fmla="*/ 14 w 30"/>
              <a:gd name="T11" fmla="*/ 42 h 43"/>
              <a:gd name="T12" fmla="*/ 7 w 3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0" h="43">
                <a:moveTo>
                  <a:pt x="7" y="0"/>
                </a:moveTo>
                <a:cubicBezTo>
                  <a:pt x="8" y="14"/>
                  <a:pt x="16" y="22"/>
                  <a:pt x="30" y="25"/>
                </a:cubicBezTo>
                <a:cubicBezTo>
                  <a:pt x="29" y="26"/>
                  <a:pt x="29" y="27"/>
                  <a:pt x="28" y="28"/>
                </a:cubicBezTo>
                <a:cubicBezTo>
                  <a:pt x="25" y="29"/>
                  <a:pt x="22" y="30"/>
                  <a:pt x="18" y="32"/>
                </a:cubicBezTo>
                <a:cubicBezTo>
                  <a:pt x="19" y="35"/>
                  <a:pt x="20" y="38"/>
                  <a:pt x="20" y="43"/>
                </a:cubicBezTo>
                <a:cubicBezTo>
                  <a:pt x="18" y="43"/>
                  <a:pt x="15" y="43"/>
                  <a:pt x="14" y="42"/>
                </a:cubicBezTo>
                <a:cubicBezTo>
                  <a:pt x="6" y="36"/>
                  <a:pt x="0" y="8"/>
                  <a:pt x="7"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03" name="Freeform 93">
            <a:extLst>
              <a:ext uri="{FF2B5EF4-FFF2-40B4-BE49-F238E27FC236}">
                <a16:creationId xmlns:a16="http://schemas.microsoft.com/office/drawing/2014/main" id="{F9339737-34FD-45B1-9E12-064892C8672F}"/>
              </a:ext>
            </a:extLst>
          </p:cNvPr>
          <p:cNvSpPr/>
          <p:nvPr/>
        </p:nvSpPr>
        <p:spPr bwMode="auto">
          <a:xfrm>
            <a:off x="7219014" y="2951075"/>
            <a:ext cx="142582" cy="87332"/>
          </a:xfrm>
          <a:custGeom>
            <a:avLst/>
            <a:gdLst>
              <a:gd name="T0" fmla="*/ 32 w 44"/>
              <a:gd name="T1" fmla="*/ 0 h 27"/>
              <a:gd name="T2" fmla="*/ 44 w 44"/>
              <a:gd name="T3" fmla="*/ 24 h 27"/>
              <a:gd name="T4" fmla="*/ 41 w 44"/>
              <a:gd name="T5" fmla="*/ 27 h 27"/>
              <a:gd name="T6" fmla="*/ 32 w 44"/>
              <a:gd name="T7" fmla="*/ 19 h 27"/>
              <a:gd name="T8" fmla="*/ 0 w 44"/>
              <a:gd name="T9" fmla="*/ 16 h 27"/>
              <a:gd name="T10" fmla="*/ 32 w 44"/>
              <a:gd name="T11" fmla="*/ 0 h 27"/>
            </a:gdLst>
            <a:ahLst/>
            <a:cxnLst>
              <a:cxn ang="0">
                <a:pos x="T0" y="T1"/>
              </a:cxn>
              <a:cxn ang="0">
                <a:pos x="T2" y="T3"/>
              </a:cxn>
              <a:cxn ang="0">
                <a:pos x="T4" y="T5"/>
              </a:cxn>
              <a:cxn ang="0">
                <a:pos x="T6" y="T7"/>
              </a:cxn>
              <a:cxn ang="0">
                <a:pos x="T8" y="T9"/>
              </a:cxn>
              <a:cxn ang="0">
                <a:pos x="T10" y="T11"/>
              </a:cxn>
            </a:cxnLst>
            <a:rect l="0" t="0" r="r" b="b"/>
            <a:pathLst>
              <a:path w="44" h="27">
                <a:moveTo>
                  <a:pt x="32" y="0"/>
                </a:moveTo>
                <a:cubicBezTo>
                  <a:pt x="37" y="11"/>
                  <a:pt x="41" y="17"/>
                  <a:pt x="44" y="24"/>
                </a:cubicBezTo>
                <a:cubicBezTo>
                  <a:pt x="44" y="24"/>
                  <a:pt x="42" y="26"/>
                  <a:pt x="41" y="27"/>
                </a:cubicBezTo>
                <a:cubicBezTo>
                  <a:pt x="38" y="25"/>
                  <a:pt x="35" y="22"/>
                  <a:pt x="32" y="19"/>
                </a:cubicBezTo>
                <a:cubicBezTo>
                  <a:pt x="21" y="25"/>
                  <a:pt x="11" y="27"/>
                  <a:pt x="0" y="16"/>
                </a:cubicBezTo>
                <a:cubicBezTo>
                  <a:pt x="11" y="10"/>
                  <a:pt x="28" y="24"/>
                  <a:pt x="32"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04" name="Freeform 94">
            <a:extLst>
              <a:ext uri="{FF2B5EF4-FFF2-40B4-BE49-F238E27FC236}">
                <a16:creationId xmlns:a16="http://schemas.microsoft.com/office/drawing/2014/main" id="{59BC7997-557B-4AEC-A35C-D6BB51360729}"/>
              </a:ext>
            </a:extLst>
          </p:cNvPr>
          <p:cNvSpPr/>
          <p:nvPr/>
        </p:nvSpPr>
        <p:spPr bwMode="auto">
          <a:xfrm>
            <a:off x="7051480" y="1420100"/>
            <a:ext cx="81985" cy="71291"/>
          </a:xfrm>
          <a:custGeom>
            <a:avLst/>
            <a:gdLst>
              <a:gd name="T0" fmla="*/ 25 w 25"/>
              <a:gd name="T1" fmla="*/ 13 h 22"/>
              <a:gd name="T2" fmla="*/ 12 w 25"/>
              <a:gd name="T3" fmla="*/ 22 h 22"/>
              <a:gd name="T4" fmla="*/ 1 w 25"/>
              <a:gd name="T5" fmla="*/ 12 h 22"/>
              <a:gd name="T6" fmla="*/ 11 w 25"/>
              <a:gd name="T7" fmla="*/ 0 h 22"/>
              <a:gd name="T8" fmla="*/ 25 w 25"/>
              <a:gd name="T9" fmla="*/ 8 h 22"/>
              <a:gd name="T10" fmla="*/ 25 w 25"/>
              <a:gd name="T11" fmla="*/ 13 h 22"/>
            </a:gdLst>
            <a:ahLst/>
            <a:cxnLst>
              <a:cxn ang="0">
                <a:pos x="T0" y="T1"/>
              </a:cxn>
              <a:cxn ang="0">
                <a:pos x="T2" y="T3"/>
              </a:cxn>
              <a:cxn ang="0">
                <a:pos x="T4" y="T5"/>
              </a:cxn>
              <a:cxn ang="0">
                <a:pos x="T6" y="T7"/>
              </a:cxn>
              <a:cxn ang="0">
                <a:pos x="T8" y="T9"/>
              </a:cxn>
              <a:cxn ang="0">
                <a:pos x="T10" y="T11"/>
              </a:cxn>
            </a:cxnLst>
            <a:rect l="0" t="0" r="r" b="b"/>
            <a:pathLst>
              <a:path w="25" h="22">
                <a:moveTo>
                  <a:pt x="25" y="13"/>
                </a:moveTo>
                <a:cubicBezTo>
                  <a:pt x="21" y="16"/>
                  <a:pt x="16" y="22"/>
                  <a:pt x="12" y="22"/>
                </a:cubicBezTo>
                <a:cubicBezTo>
                  <a:pt x="8" y="22"/>
                  <a:pt x="0" y="15"/>
                  <a:pt x="1" y="12"/>
                </a:cubicBezTo>
                <a:cubicBezTo>
                  <a:pt x="1" y="8"/>
                  <a:pt x="7" y="1"/>
                  <a:pt x="11" y="0"/>
                </a:cubicBezTo>
                <a:cubicBezTo>
                  <a:pt x="15" y="0"/>
                  <a:pt x="20" y="5"/>
                  <a:pt x="25" y="8"/>
                </a:cubicBezTo>
                <a:cubicBezTo>
                  <a:pt x="25" y="10"/>
                  <a:pt x="25" y="11"/>
                  <a:pt x="25" y="1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05" name="Freeform 95">
            <a:extLst>
              <a:ext uri="{FF2B5EF4-FFF2-40B4-BE49-F238E27FC236}">
                <a16:creationId xmlns:a16="http://schemas.microsoft.com/office/drawing/2014/main" id="{56C186AF-E3EA-4776-ACFA-5787BCF3DC41}"/>
              </a:ext>
            </a:extLst>
          </p:cNvPr>
          <p:cNvSpPr/>
          <p:nvPr/>
        </p:nvSpPr>
        <p:spPr bwMode="auto">
          <a:xfrm>
            <a:off x="7325950" y="1596545"/>
            <a:ext cx="74856" cy="90897"/>
          </a:xfrm>
          <a:custGeom>
            <a:avLst/>
            <a:gdLst>
              <a:gd name="T0" fmla="*/ 11 w 23"/>
              <a:gd name="T1" fmla="*/ 0 h 28"/>
              <a:gd name="T2" fmla="*/ 22 w 23"/>
              <a:gd name="T3" fmla="*/ 16 h 28"/>
              <a:gd name="T4" fmla="*/ 12 w 23"/>
              <a:gd name="T5" fmla="*/ 28 h 28"/>
              <a:gd name="T6" fmla="*/ 1 w 23"/>
              <a:gd name="T7" fmla="*/ 17 h 28"/>
              <a:gd name="T8" fmla="*/ 11 w 23"/>
              <a:gd name="T9" fmla="*/ 0 h 28"/>
            </a:gdLst>
            <a:ahLst/>
            <a:cxnLst>
              <a:cxn ang="0">
                <a:pos x="T0" y="T1"/>
              </a:cxn>
              <a:cxn ang="0">
                <a:pos x="T2" y="T3"/>
              </a:cxn>
              <a:cxn ang="0">
                <a:pos x="T4" y="T5"/>
              </a:cxn>
              <a:cxn ang="0">
                <a:pos x="T6" y="T7"/>
              </a:cxn>
              <a:cxn ang="0">
                <a:pos x="T8" y="T9"/>
              </a:cxn>
            </a:cxnLst>
            <a:rect l="0" t="0" r="r" b="b"/>
            <a:pathLst>
              <a:path w="23" h="28">
                <a:moveTo>
                  <a:pt x="11" y="0"/>
                </a:moveTo>
                <a:cubicBezTo>
                  <a:pt x="17" y="8"/>
                  <a:pt x="23" y="12"/>
                  <a:pt x="22" y="16"/>
                </a:cubicBezTo>
                <a:cubicBezTo>
                  <a:pt x="22" y="21"/>
                  <a:pt x="15" y="24"/>
                  <a:pt x="12" y="28"/>
                </a:cubicBezTo>
                <a:cubicBezTo>
                  <a:pt x="8" y="24"/>
                  <a:pt x="1" y="21"/>
                  <a:pt x="1" y="17"/>
                </a:cubicBezTo>
                <a:cubicBezTo>
                  <a:pt x="0" y="13"/>
                  <a:pt x="6" y="8"/>
                  <a:pt x="11"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06" name="Freeform 96">
            <a:extLst>
              <a:ext uri="{FF2B5EF4-FFF2-40B4-BE49-F238E27FC236}">
                <a16:creationId xmlns:a16="http://schemas.microsoft.com/office/drawing/2014/main" id="{3A787C49-C2F2-4747-BAB8-0D806BC956F5}"/>
              </a:ext>
            </a:extLst>
          </p:cNvPr>
          <p:cNvSpPr/>
          <p:nvPr/>
        </p:nvSpPr>
        <p:spPr bwMode="auto">
          <a:xfrm>
            <a:off x="7204756" y="1272171"/>
            <a:ext cx="73073" cy="85549"/>
          </a:xfrm>
          <a:custGeom>
            <a:avLst/>
            <a:gdLst>
              <a:gd name="T0" fmla="*/ 9 w 22"/>
              <a:gd name="T1" fmla="*/ 26 h 26"/>
              <a:gd name="T2" fmla="*/ 0 w 22"/>
              <a:gd name="T3" fmla="*/ 12 h 26"/>
              <a:gd name="T4" fmla="*/ 11 w 22"/>
              <a:gd name="T5" fmla="*/ 0 h 26"/>
              <a:gd name="T6" fmla="*/ 21 w 22"/>
              <a:gd name="T7" fmla="*/ 11 h 26"/>
              <a:gd name="T8" fmla="*/ 14 w 22"/>
              <a:gd name="T9" fmla="*/ 25 h 26"/>
              <a:gd name="T10" fmla="*/ 9 w 22"/>
              <a:gd name="T11" fmla="*/ 26 h 26"/>
            </a:gdLst>
            <a:ahLst/>
            <a:cxnLst>
              <a:cxn ang="0">
                <a:pos x="T0" y="T1"/>
              </a:cxn>
              <a:cxn ang="0">
                <a:pos x="T2" y="T3"/>
              </a:cxn>
              <a:cxn ang="0">
                <a:pos x="T4" y="T5"/>
              </a:cxn>
              <a:cxn ang="0">
                <a:pos x="T6" y="T7"/>
              </a:cxn>
              <a:cxn ang="0">
                <a:pos x="T8" y="T9"/>
              </a:cxn>
              <a:cxn ang="0">
                <a:pos x="T10" y="T11"/>
              </a:cxn>
            </a:cxnLst>
            <a:rect l="0" t="0" r="r" b="b"/>
            <a:pathLst>
              <a:path w="22" h="26">
                <a:moveTo>
                  <a:pt x="9" y="26"/>
                </a:moveTo>
                <a:cubicBezTo>
                  <a:pt x="5" y="21"/>
                  <a:pt x="0" y="17"/>
                  <a:pt x="0" y="12"/>
                </a:cubicBezTo>
                <a:cubicBezTo>
                  <a:pt x="0" y="8"/>
                  <a:pt x="7" y="4"/>
                  <a:pt x="11" y="0"/>
                </a:cubicBezTo>
                <a:cubicBezTo>
                  <a:pt x="14" y="4"/>
                  <a:pt x="21" y="7"/>
                  <a:pt x="21" y="11"/>
                </a:cubicBezTo>
                <a:cubicBezTo>
                  <a:pt x="22" y="16"/>
                  <a:pt x="17" y="21"/>
                  <a:pt x="14" y="25"/>
                </a:cubicBezTo>
                <a:cubicBezTo>
                  <a:pt x="12" y="26"/>
                  <a:pt x="10" y="26"/>
                  <a:pt x="9" y="2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07" name="Freeform 97">
            <a:extLst>
              <a:ext uri="{FF2B5EF4-FFF2-40B4-BE49-F238E27FC236}">
                <a16:creationId xmlns:a16="http://schemas.microsoft.com/office/drawing/2014/main" id="{9454996D-D864-4D49-9CE3-004E53DCDF4C}"/>
              </a:ext>
            </a:extLst>
          </p:cNvPr>
          <p:cNvSpPr/>
          <p:nvPr/>
        </p:nvSpPr>
        <p:spPr bwMode="auto">
          <a:xfrm>
            <a:off x="7666366" y="1601893"/>
            <a:ext cx="80202" cy="76638"/>
          </a:xfrm>
          <a:custGeom>
            <a:avLst/>
            <a:gdLst>
              <a:gd name="T0" fmla="*/ 25 w 25"/>
              <a:gd name="T1" fmla="*/ 15 h 23"/>
              <a:gd name="T2" fmla="*/ 11 w 25"/>
              <a:gd name="T3" fmla="*/ 22 h 23"/>
              <a:gd name="T4" fmla="*/ 0 w 25"/>
              <a:gd name="T5" fmla="*/ 12 h 23"/>
              <a:gd name="T6" fmla="*/ 12 w 25"/>
              <a:gd name="T7" fmla="*/ 1 h 23"/>
              <a:gd name="T8" fmla="*/ 25 w 25"/>
              <a:gd name="T9" fmla="*/ 9 h 23"/>
              <a:gd name="T10" fmla="*/ 25 w 25"/>
              <a:gd name="T11" fmla="*/ 15 h 23"/>
            </a:gdLst>
            <a:ahLst/>
            <a:cxnLst>
              <a:cxn ang="0">
                <a:pos x="T0" y="T1"/>
              </a:cxn>
              <a:cxn ang="0">
                <a:pos x="T2" y="T3"/>
              </a:cxn>
              <a:cxn ang="0">
                <a:pos x="T4" y="T5"/>
              </a:cxn>
              <a:cxn ang="0">
                <a:pos x="T6" y="T7"/>
              </a:cxn>
              <a:cxn ang="0">
                <a:pos x="T8" y="T9"/>
              </a:cxn>
              <a:cxn ang="0">
                <a:pos x="T10" y="T11"/>
              </a:cxn>
            </a:cxnLst>
            <a:rect l="0" t="0" r="r" b="b"/>
            <a:pathLst>
              <a:path w="25" h="23">
                <a:moveTo>
                  <a:pt x="25" y="15"/>
                </a:moveTo>
                <a:cubicBezTo>
                  <a:pt x="20" y="18"/>
                  <a:pt x="16" y="23"/>
                  <a:pt x="11" y="22"/>
                </a:cubicBezTo>
                <a:cubicBezTo>
                  <a:pt x="7" y="22"/>
                  <a:pt x="4" y="16"/>
                  <a:pt x="0" y="12"/>
                </a:cubicBezTo>
                <a:cubicBezTo>
                  <a:pt x="4" y="8"/>
                  <a:pt x="7" y="2"/>
                  <a:pt x="12" y="1"/>
                </a:cubicBezTo>
                <a:cubicBezTo>
                  <a:pt x="16" y="0"/>
                  <a:pt x="20" y="6"/>
                  <a:pt x="25" y="9"/>
                </a:cubicBezTo>
                <a:cubicBezTo>
                  <a:pt x="25" y="11"/>
                  <a:pt x="25" y="13"/>
                  <a:pt x="25" y="15"/>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08" name="Freeform 98">
            <a:extLst>
              <a:ext uri="{FF2B5EF4-FFF2-40B4-BE49-F238E27FC236}">
                <a16:creationId xmlns:a16="http://schemas.microsoft.com/office/drawing/2014/main" id="{A11C6937-9427-4BAF-96AE-D464F4EC2360}"/>
              </a:ext>
            </a:extLst>
          </p:cNvPr>
          <p:cNvSpPr/>
          <p:nvPr/>
        </p:nvSpPr>
        <p:spPr bwMode="auto">
          <a:xfrm>
            <a:off x="2187649" y="4774344"/>
            <a:ext cx="117630" cy="117630"/>
          </a:xfrm>
          <a:custGeom>
            <a:avLst/>
            <a:gdLst>
              <a:gd name="T0" fmla="*/ 36 w 36"/>
              <a:gd name="T1" fmla="*/ 2 h 36"/>
              <a:gd name="T2" fmla="*/ 1 w 36"/>
              <a:gd name="T3" fmla="*/ 36 h 36"/>
              <a:gd name="T4" fmla="*/ 34 w 36"/>
              <a:gd name="T5" fmla="*/ 0 h 36"/>
              <a:gd name="T6" fmla="*/ 36 w 36"/>
              <a:gd name="T7" fmla="*/ 2 h 36"/>
            </a:gdLst>
            <a:ahLst/>
            <a:cxnLst>
              <a:cxn ang="0">
                <a:pos x="T0" y="T1"/>
              </a:cxn>
              <a:cxn ang="0">
                <a:pos x="T2" y="T3"/>
              </a:cxn>
              <a:cxn ang="0">
                <a:pos x="T4" y="T5"/>
              </a:cxn>
              <a:cxn ang="0">
                <a:pos x="T6" y="T7"/>
              </a:cxn>
            </a:cxnLst>
            <a:rect l="0" t="0" r="r" b="b"/>
            <a:pathLst>
              <a:path w="36" h="36">
                <a:moveTo>
                  <a:pt x="36" y="2"/>
                </a:moveTo>
                <a:cubicBezTo>
                  <a:pt x="25" y="13"/>
                  <a:pt x="13" y="24"/>
                  <a:pt x="1" y="36"/>
                </a:cubicBezTo>
                <a:cubicBezTo>
                  <a:pt x="0" y="26"/>
                  <a:pt x="19" y="6"/>
                  <a:pt x="34" y="0"/>
                </a:cubicBezTo>
                <a:cubicBezTo>
                  <a:pt x="35" y="0"/>
                  <a:pt x="36" y="1"/>
                  <a:pt x="36" y="2"/>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09" name="Freeform 99">
            <a:extLst>
              <a:ext uri="{FF2B5EF4-FFF2-40B4-BE49-F238E27FC236}">
                <a16:creationId xmlns:a16="http://schemas.microsoft.com/office/drawing/2014/main" id="{C2FA53CE-F8BC-4A44-966A-FE413E88C685}"/>
              </a:ext>
            </a:extLst>
          </p:cNvPr>
          <p:cNvSpPr/>
          <p:nvPr/>
        </p:nvSpPr>
        <p:spPr bwMode="auto">
          <a:xfrm>
            <a:off x="6955237" y="3202377"/>
            <a:ext cx="126541" cy="28516"/>
          </a:xfrm>
          <a:custGeom>
            <a:avLst/>
            <a:gdLst>
              <a:gd name="T0" fmla="*/ 0 w 39"/>
              <a:gd name="T1" fmla="*/ 4 h 9"/>
              <a:gd name="T2" fmla="*/ 7 w 39"/>
              <a:gd name="T3" fmla="*/ 0 h 9"/>
              <a:gd name="T4" fmla="*/ 34 w 39"/>
              <a:gd name="T5" fmla="*/ 0 h 9"/>
              <a:gd name="T6" fmla="*/ 39 w 39"/>
              <a:gd name="T7" fmla="*/ 4 h 9"/>
              <a:gd name="T8" fmla="*/ 36 w 39"/>
              <a:gd name="T9" fmla="*/ 8 h 9"/>
              <a:gd name="T10" fmla="*/ 1 w 39"/>
              <a:gd name="T11" fmla="*/ 8 h 9"/>
              <a:gd name="T12" fmla="*/ 0 w 39"/>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39" h="9">
                <a:moveTo>
                  <a:pt x="0" y="4"/>
                </a:moveTo>
                <a:cubicBezTo>
                  <a:pt x="2" y="3"/>
                  <a:pt x="5" y="0"/>
                  <a:pt x="7" y="0"/>
                </a:cubicBezTo>
                <a:cubicBezTo>
                  <a:pt x="16" y="0"/>
                  <a:pt x="25" y="0"/>
                  <a:pt x="34" y="0"/>
                </a:cubicBezTo>
                <a:cubicBezTo>
                  <a:pt x="35" y="0"/>
                  <a:pt x="37" y="3"/>
                  <a:pt x="39" y="4"/>
                </a:cubicBezTo>
                <a:cubicBezTo>
                  <a:pt x="38" y="5"/>
                  <a:pt x="37" y="8"/>
                  <a:pt x="36" y="8"/>
                </a:cubicBezTo>
                <a:cubicBezTo>
                  <a:pt x="24" y="9"/>
                  <a:pt x="12" y="8"/>
                  <a:pt x="1" y="8"/>
                </a:cubicBezTo>
                <a:cubicBezTo>
                  <a:pt x="1" y="7"/>
                  <a:pt x="0" y="5"/>
                  <a:pt x="0" y="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10" name="Freeform 100">
            <a:extLst>
              <a:ext uri="{FF2B5EF4-FFF2-40B4-BE49-F238E27FC236}">
                <a16:creationId xmlns:a16="http://schemas.microsoft.com/office/drawing/2014/main" id="{E5D04C81-8F40-4E54-B769-496878686834}"/>
              </a:ext>
            </a:extLst>
          </p:cNvPr>
          <p:cNvSpPr/>
          <p:nvPr/>
        </p:nvSpPr>
        <p:spPr bwMode="auto">
          <a:xfrm>
            <a:off x="7587946" y="2621355"/>
            <a:ext cx="133670" cy="32081"/>
          </a:xfrm>
          <a:custGeom>
            <a:avLst/>
            <a:gdLst>
              <a:gd name="T0" fmla="*/ 0 w 41"/>
              <a:gd name="T1" fmla="*/ 10 h 10"/>
              <a:gd name="T2" fmla="*/ 41 w 41"/>
              <a:gd name="T3" fmla="*/ 10 h 10"/>
              <a:gd name="T4" fmla="*/ 0 w 41"/>
              <a:gd name="T5" fmla="*/ 10 h 10"/>
            </a:gdLst>
            <a:ahLst/>
            <a:cxnLst>
              <a:cxn ang="0">
                <a:pos x="T0" y="T1"/>
              </a:cxn>
              <a:cxn ang="0">
                <a:pos x="T2" y="T3"/>
              </a:cxn>
              <a:cxn ang="0">
                <a:pos x="T4" y="T5"/>
              </a:cxn>
            </a:cxnLst>
            <a:rect l="0" t="0" r="r" b="b"/>
            <a:pathLst>
              <a:path w="41" h="10">
                <a:moveTo>
                  <a:pt x="0" y="10"/>
                </a:moveTo>
                <a:cubicBezTo>
                  <a:pt x="10" y="0"/>
                  <a:pt x="34" y="1"/>
                  <a:pt x="41" y="10"/>
                </a:cubicBezTo>
                <a:cubicBezTo>
                  <a:pt x="27" y="10"/>
                  <a:pt x="15" y="10"/>
                  <a:pt x="0" y="1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11" name="Freeform 101">
            <a:extLst>
              <a:ext uri="{FF2B5EF4-FFF2-40B4-BE49-F238E27FC236}">
                <a16:creationId xmlns:a16="http://schemas.microsoft.com/office/drawing/2014/main" id="{DC1E3CF1-58C4-4245-A56A-CC4153AC0F84}"/>
              </a:ext>
            </a:extLst>
          </p:cNvPr>
          <p:cNvSpPr/>
          <p:nvPr/>
        </p:nvSpPr>
        <p:spPr bwMode="auto">
          <a:xfrm>
            <a:off x="2893430" y="3925981"/>
            <a:ext cx="110501" cy="101590"/>
          </a:xfrm>
          <a:custGeom>
            <a:avLst/>
            <a:gdLst>
              <a:gd name="T0" fmla="*/ 34 w 34"/>
              <a:gd name="T1" fmla="*/ 3 h 31"/>
              <a:gd name="T2" fmla="*/ 6 w 34"/>
              <a:gd name="T3" fmla="*/ 30 h 31"/>
              <a:gd name="T4" fmla="*/ 2 w 34"/>
              <a:gd name="T5" fmla="*/ 30 h 31"/>
              <a:gd name="T6" fmla="*/ 1 w 34"/>
              <a:gd name="T7" fmla="*/ 25 h 31"/>
              <a:gd name="T8" fmla="*/ 28 w 34"/>
              <a:gd name="T9" fmla="*/ 0 h 31"/>
              <a:gd name="T10" fmla="*/ 34 w 34"/>
              <a:gd name="T11" fmla="*/ 3 h 31"/>
            </a:gdLst>
            <a:ahLst/>
            <a:cxnLst>
              <a:cxn ang="0">
                <a:pos x="T0" y="T1"/>
              </a:cxn>
              <a:cxn ang="0">
                <a:pos x="T2" y="T3"/>
              </a:cxn>
              <a:cxn ang="0">
                <a:pos x="T4" y="T5"/>
              </a:cxn>
              <a:cxn ang="0">
                <a:pos x="T6" y="T7"/>
              </a:cxn>
              <a:cxn ang="0">
                <a:pos x="T8" y="T9"/>
              </a:cxn>
              <a:cxn ang="0">
                <a:pos x="T10" y="T11"/>
              </a:cxn>
            </a:cxnLst>
            <a:rect l="0" t="0" r="r" b="b"/>
            <a:pathLst>
              <a:path w="34" h="31">
                <a:moveTo>
                  <a:pt x="34" y="3"/>
                </a:moveTo>
                <a:cubicBezTo>
                  <a:pt x="24" y="12"/>
                  <a:pt x="15" y="21"/>
                  <a:pt x="6" y="30"/>
                </a:cubicBezTo>
                <a:cubicBezTo>
                  <a:pt x="5" y="31"/>
                  <a:pt x="3" y="30"/>
                  <a:pt x="2" y="30"/>
                </a:cubicBezTo>
                <a:cubicBezTo>
                  <a:pt x="1" y="29"/>
                  <a:pt x="0" y="26"/>
                  <a:pt x="1" y="25"/>
                </a:cubicBezTo>
                <a:cubicBezTo>
                  <a:pt x="10" y="17"/>
                  <a:pt x="19" y="8"/>
                  <a:pt x="28" y="0"/>
                </a:cubicBezTo>
                <a:cubicBezTo>
                  <a:pt x="28" y="0"/>
                  <a:pt x="30" y="1"/>
                  <a:pt x="34" y="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12" name="Freeform 102">
            <a:extLst>
              <a:ext uri="{FF2B5EF4-FFF2-40B4-BE49-F238E27FC236}">
                <a16:creationId xmlns:a16="http://schemas.microsoft.com/office/drawing/2014/main" id="{E782C510-5009-4AF7-ABC1-FF19E56C13CB}"/>
              </a:ext>
            </a:extLst>
          </p:cNvPr>
          <p:cNvSpPr/>
          <p:nvPr/>
        </p:nvSpPr>
        <p:spPr bwMode="auto">
          <a:xfrm>
            <a:off x="2422909" y="4676318"/>
            <a:ext cx="137235" cy="53468"/>
          </a:xfrm>
          <a:custGeom>
            <a:avLst/>
            <a:gdLst>
              <a:gd name="T0" fmla="*/ 0 w 42"/>
              <a:gd name="T1" fmla="*/ 16 h 16"/>
              <a:gd name="T2" fmla="*/ 42 w 42"/>
              <a:gd name="T3" fmla="*/ 4 h 16"/>
              <a:gd name="T4" fmla="*/ 0 w 42"/>
              <a:gd name="T5" fmla="*/ 16 h 16"/>
            </a:gdLst>
            <a:ahLst/>
            <a:cxnLst>
              <a:cxn ang="0">
                <a:pos x="T0" y="T1"/>
              </a:cxn>
              <a:cxn ang="0">
                <a:pos x="T2" y="T3"/>
              </a:cxn>
              <a:cxn ang="0">
                <a:pos x="T4" y="T5"/>
              </a:cxn>
            </a:cxnLst>
            <a:rect l="0" t="0" r="r" b="b"/>
            <a:pathLst>
              <a:path w="42" h="16">
                <a:moveTo>
                  <a:pt x="0" y="16"/>
                </a:moveTo>
                <a:cubicBezTo>
                  <a:pt x="5" y="4"/>
                  <a:pt x="20" y="0"/>
                  <a:pt x="42" y="4"/>
                </a:cubicBezTo>
                <a:cubicBezTo>
                  <a:pt x="27" y="9"/>
                  <a:pt x="15" y="12"/>
                  <a:pt x="0" y="1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13" name="Freeform 103">
            <a:extLst>
              <a:ext uri="{FF2B5EF4-FFF2-40B4-BE49-F238E27FC236}">
                <a16:creationId xmlns:a16="http://schemas.microsoft.com/office/drawing/2014/main" id="{3663E874-1531-45A5-A1B1-E2203F3A29A9}"/>
              </a:ext>
            </a:extLst>
          </p:cNvPr>
          <p:cNvSpPr/>
          <p:nvPr/>
        </p:nvSpPr>
        <p:spPr bwMode="auto">
          <a:xfrm>
            <a:off x="6135390" y="1396930"/>
            <a:ext cx="30298" cy="124759"/>
          </a:xfrm>
          <a:custGeom>
            <a:avLst/>
            <a:gdLst>
              <a:gd name="T0" fmla="*/ 9 w 9"/>
              <a:gd name="T1" fmla="*/ 0 h 38"/>
              <a:gd name="T2" fmla="*/ 6 w 9"/>
              <a:gd name="T3" fmla="*/ 38 h 38"/>
              <a:gd name="T4" fmla="*/ 0 w 9"/>
              <a:gd name="T5" fmla="*/ 38 h 38"/>
              <a:gd name="T6" fmla="*/ 3 w 9"/>
              <a:gd name="T7" fmla="*/ 0 h 38"/>
              <a:gd name="T8" fmla="*/ 9 w 9"/>
              <a:gd name="T9" fmla="*/ 0 h 38"/>
            </a:gdLst>
            <a:ahLst/>
            <a:cxnLst>
              <a:cxn ang="0">
                <a:pos x="T0" y="T1"/>
              </a:cxn>
              <a:cxn ang="0">
                <a:pos x="T2" y="T3"/>
              </a:cxn>
              <a:cxn ang="0">
                <a:pos x="T4" y="T5"/>
              </a:cxn>
              <a:cxn ang="0">
                <a:pos x="T6" y="T7"/>
              </a:cxn>
              <a:cxn ang="0">
                <a:pos x="T8" y="T9"/>
              </a:cxn>
            </a:cxnLst>
            <a:rect l="0" t="0" r="r" b="b"/>
            <a:pathLst>
              <a:path w="9" h="38">
                <a:moveTo>
                  <a:pt x="9" y="0"/>
                </a:moveTo>
                <a:cubicBezTo>
                  <a:pt x="8" y="13"/>
                  <a:pt x="7" y="26"/>
                  <a:pt x="6" y="38"/>
                </a:cubicBezTo>
                <a:cubicBezTo>
                  <a:pt x="4" y="38"/>
                  <a:pt x="2" y="38"/>
                  <a:pt x="0" y="38"/>
                </a:cubicBezTo>
                <a:cubicBezTo>
                  <a:pt x="1" y="25"/>
                  <a:pt x="2" y="13"/>
                  <a:pt x="3" y="0"/>
                </a:cubicBezTo>
                <a:cubicBezTo>
                  <a:pt x="5" y="0"/>
                  <a:pt x="7" y="0"/>
                  <a:pt x="9"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14" name="Freeform 104">
            <a:extLst>
              <a:ext uri="{FF2B5EF4-FFF2-40B4-BE49-F238E27FC236}">
                <a16:creationId xmlns:a16="http://schemas.microsoft.com/office/drawing/2014/main" id="{1BC971BF-EBF9-4A53-A228-9B573869AD0F}"/>
              </a:ext>
            </a:extLst>
          </p:cNvPr>
          <p:cNvSpPr/>
          <p:nvPr/>
        </p:nvSpPr>
        <p:spPr bwMode="auto">
          <a:xfrm>
            <a:off x="2301714" y="3100786"/>
            <a:ext cx="46339" cy="98026"/>
          </a:xfrm>
          <a:custGeom>
            <a:avLst/>
            <a:gdLst>
              <a:gd name="T0" fmla="*/ 0 w 14"/>
              <a:gd name="T1" fmla="*/ 8 h 30"/>
              <a:gd name="T2" fmla="*/ 6 w 14"/>
              <a:gd name="T3" fmla="*/ 0 h 30"/>
              <a:gd name="T4" fmla="*/ 10 w 14"/>
              <a:gd name="T5" fmla="*/ 8 h 30"/>
              <a:gd name="T6" fmla="*/ 13 w 14"/>
              <a:gd name="T7" fmla="*/ 23 h 30"/>
              <a:gd name="T8" fmla="*/ 12 w 14"/>
              <a:gd name="T9" fmla="*/ 30 h 30"/>
              <a:gd name="T10" fmla="*/ 6 w 14"/>
              <a:gd name="T11" fmla="*/ 26 h 30"/>
              <a:gd name="T12" fmla="*/ 0 w 14"/>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4" h="30">
                <a:moveTo>
                  <a:pt x="0" y="8"/>
                </a:moveTo>
                <a:cubicBezTo>
                  <a:pt x="2" y="5"/>
                  <a:pt x="4" y="3"/>
                  <a:pt x="6" y="0"/>
                </a:cubicBezTo>
                <a:cubicBezTo>
                  <a:pt x="8" y="3"/>
                  <a:pt x="9" y="5"/>
                  <a:pt x="10" y="8"/>
                </a:cubicBezTo>
                <a:cubicBezTo>
                  <a:pt x="12" y="13"/>
                  <a:pt x="13" y="18"/>
                  <a:pt x="13" y="23"/>
                </a:cubicBezTo>
                <a:cubicBezTo>
                  <a:pt x="14" y="25"/>
                  <a:pt x="13" y="28"/>
                  <a:pt x="12" y="30"/>
                </a:cubicBezTo>
                <a:cubicBezTo>
                  <a:pt x="10" y="29"/>
                  <a:pt x="7" y="28"/>
                  <a:pt x="6" y="26"/>
                </a:cubicBezTo>
                <a:cubicBezTo>
                  <a:pt x="4" y="21"/>
                  <a:pt x="2" y="15"/>
                  <a:pt x="0" y="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15" name="Freeform 105">
            <a:extLst>
              <a:ext uri="{FF2B5EF4-FFF2-40B4-BE49-F238E27FC236}">
                <a16:creationId xmlns:a16="http://schemas.microsoft.com/office/drawing/2014/main" id="{0AFC4A9D-E0D9-44C9-996B-A57F687B6720}"/>
              </a:ext>
            </a:extLst>
          </p:cNvPr>
          <p:cNvSpPr/>
          <p:nvPr/>
        </p:nvSpPr>
        <p:spPr bwMode="auto">
          <a:xfrm>
            <a:off x="5812799" y="1368414"/>
            <a:ext cx="103372" cy="64162"/>
          </a:xfrm>
          <a:custGeom>
            <a:avLst/>
            <a:gdLst>
              <a:gd name="T0" fmla="*/ 0 w 32"/>
              <a:gd name="T1" fmla="*/ 4 h 20"/>
              <a:gd name="T2" fmla="*/ 32 w 32"/>
              <a:gd name="T3" fmla="*/ 20 h 20"/>
              <a:gd name="T4" fmla="*/ 0 w 32"/>
              <a:gd name="T5" fmla="*/ 4 h 20"/>
            </a:gdLst>
            <a:ahLst/>
            <a:cxnLst>
              <a:cxn ang="0">
                <a:pos x="T0" y="T1"/>
              </a:cxn>
              <a:cxn ang="0">
                <a:pos x="T2" y="T3"/>
              </a:cxn>
              <a:cxn ang="0">
                <a:pos x="T4" y="T5"/>
              </a:cxn>
            </a:cxnLst>
            <a:rect l="0" t="0" r="r" b="b"/>
            <a:pathLst>
              <a:path w="32" h="20">
                <a:moveTo>
                  <a:pt x="0" y="4"/>
                </a:moveTo>
                <a:cubicBezTo>
                  <a:pt x="18" y="0"/>
                  <a:pt x="26" y="4"/>
                  <a:pt x="32" y="20"/>
                </a:cubicBezTo>
                <a:cubicBezTo>
                  <a:pt x="20" y="14"/>
                  <a:pt x="11" y="10"/>
                  <a:pt x="0" y="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16" name="Freeform 106">
            <a:extLst>
              <a:ext uri="{FF2B5EF4-FFF2-40B4-BE49-F238E27FC236}">
                <a16:creationId xmlns:a16="http://schemas.microsoft.com/office/drawing/2014/main" id="{D88853E0-EA21-4542-82F8-5453D4B8895D}"/>
              </a:ext>
            </a:extLst>
          </p:cNvPr>
          <p:cNvSpPr/>
          <p:nvPr/>
        </p:nvSpPr>
        <p:spPr bwMode="auto">
          <a:xfrm>
            <a:off x="4338856" y="4302040"/>
            <a:ext cx="71291" cy="90897"/>
          </a:xfrm>
          <a:custGeom>
            <a:avLst/>
            <a:gdLst>
              <a:gd name="T0" fmla="*/ 19 w 22"/>
              <a:gd name="T1" fmla="*/ 28 h 28"/>
              <a:gd name="T2" fmla="*/ 1 w 22"/>
              <a:gd name="T3" fmla="*/ 8 h 28"/>
              <a:gd name="T4" fmla="*/ 3 w 22"/>
              <a:gd name="T5" fmla="*/ 2 h 28"/>
              <a:gd name="T6" fmla="*/ 19 w 22"/>
              <a:gd name="T7" fmla="*/ 28 h 28"/>
            </a:gdLst>
            <a:ahLst/>
            <a:cxnLst>
              <a:cxn ang="0">
                <a:pos x="T0" y="T1"/>
              </a:cxn>
              <a:cxn ang="0">
                <a:pos x="T2" y="T3"/>
              </a:cxn>
              <a:cxn ang="0">
                <a:pos x="T4" y="T5"/>
              </a:cxn>
              <a:cxn ang="0">
                <a:pos x="T6" y="T7"/>
              </a:cxn>
            </a:cxnLst>
            <a:rect l="0" t="0" r="r" b="b"/>
            <a:pathLst>
              <a:path w="22" h="28">
                <a:moveTo>
                  <a:pt x="19" y="28"/>
                </a:moveTo>
                <a:cubicBezTo>
                  <a:pt x="12" y="21"/>
                  <a:pt x="6" y="15"/>
                  <a:pt x="1" y="8"/>
                </a:cubicBezTo>
                <a:cubicBezTo>
                  <a:pt x="0" y="7"/>
                  <a:pt x="2" y="2"/>
                  <a:pt x="3" y="2"/>
                </a:cubicBezTo>
                <a:cubicBezTo>
                  <a:pt x="10" y="0"/>
                  <a:pt x="22" y="19"/>
                  <a:pt x="19" y="2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17" name="Freeform 107">
            <a:extLst>
              <a:ext uri="{FF2B5EF4-FFF2-40B4-BE49-F238E27FC236}">
                <a16:creationId xmlns:a16="http://schemas.microsoft.com/office/drawing/2014/main" id="{DF9EBC03-55EB-45F0-89DA-78B600E1AC35}"/>
              </a:ext>
            </a:extLst>
          </p:cNvPr>
          <p:cNvSpPr/>
          <p:nvPr/>
        </p:nvSpPr>
        <p:spPr bwMode="auto">
          <a:xfrm>
            <a:off x="5565062" y="4647802"/>
            <a:ext cx="67726" cy="94461"/>
          </a:xfrm>
          <a:custGeom>
            <a:avLst/>
            <a:gdLst>
              <a:gd name="T0" fmla="*/ 4 w 21"/>
              <a:gd name="T1" fmla="*/ 0 h 29"/>
              <a:gd name="T2" fmla="*/ 21 w 21"/>
              <a:gd name="T3" fmla="*/ 26 h 29"/>
              <a:gd name="T4" fmla="*/ 16 w 21"/>
              <a:gd name="T5" fmla="*/ 28 h 29"/>
              <a:gd name="T6" fmla="*/ 0 w 21"/>
              <a:gd name="T7" fmla="*/ 10 h 29"/>
              <a:gd name="T8" fmla="*/ 4 w 21"/>
              <a:gd name="T9" fmla="*/ 0 h 29"/>
            </a:gdLst>
            <a:ahLst/>
            <a:cxnLst>
              <a:cxn ang="0">
                <a:pos x="T0" y="T1"/>
              </a:cxn>
              <a:cxn ang="0">
                <a:pos x="T2" y="T3"/>
              </a:cxn>
              <a:cxn ang="0">
                <a:pos x="T4" y="T5"/>
              </a:cxn>
              <a:cxn ang="0">
                <a:pos x="T6" y="T7"/>
              </a:cxn>
              <a:cxn ang="0">
                <a:pos x="T8" y="T9"/>
              </a:cxn>
            </a:cxnLst>
            <a:rect l="0" t="0" r="r" b="b"/>
            <a:pathLst>
              <a:path w="21" h="28">
                <a:moveTo>
                  <a:pt x="4" y="0"/>
                </a:moveTo>
                <a:cubicBezTo>
                  <a:pt x="11" y="10"/>
                  <a:pt x="16" y="18"/>
                  <a:pt x="21" y="26"/>
                </a:cubicBezTo>
                <a:cubicBezTo>
                  <a:pt x="20" y="27"/>
                  <a:pt x="16" y="29"/>
                  <a:pt x="16" y="28"/>
                </a:cubicBezTo>
                <a:cubicBezTo>
                  <a:pt x="10" y="22"/>
                  <a:pt x="5" y="16"/>
                  <a:pt x="0" y="10"/>
                </a:cubicBezTo>
                <a:cubicBezTo>
                  <a:pt x="0" y="9"/>
                  <a:pt x="2" y="6"/>
                  <a:pt x="4"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18" name="Freeform 108">
            <a:extLst>
              <a:ext uri="{FF2B5EF4-FFF2-40B4-BE49-F238E27FC236}">
                <a16:creationId xmlns:a16="http://schemas.microsoft.com/office/drawing/2014/main" id="{D1F5AEA5-8912-4016-B002-320C6353040B}"/>
              </a:ext>
            </a:extLst>
          </p:cNvPr>
          <p:cNvSpPr/>
          <p:nvPr/>
        </p:nvSpPr>
        <p:spPr bwMode="auto">
          <a:xfrm>
            <a:off x="7495267" y="5476561"/>
            <a:ext cx="33863" cy="90897"/>
          </a:xfrm>
          <a:custGeom>
            <a:avLst/>
            <a:gdLst>
              <a:gd name="T0" fmla="*/ 10 w 10"/>
              <a:gd name="T1" fmla="*/ 0 h 28"/>
              <a:gd name="T2" fmla="*/ 10 w 10"/>
              <a:gd name="T3" fmla="*/ 28 h 28"/>
              <a:gd name="T4" fmla="*/ 10 w 10"/>
              <a:gd name="T5" fmla="*/ 0 h 28"/>
            </a:gdLst>
            <a:ahLst/>
            <a:cxnLst>
              <a:cxn ang="0">
                <a:pos x="T0" y="T1"/>
              </a:cxn>
              <a:cxn ang="0">
                <a:pos x="T2" y="T3"/>
              </a:cxn>
              <a:cxn ang="0">
                <a:pos x="T4" y="T5"/>
              </a:cxn>
            </a:cxnLst>
            <a:rect l="0" t="0" r="r" b="b"/>
            <a:pathLst>
              <a:path w="10" h="28">
                <a:moveTo>
                  <a:pt x="10" y="0"/>
                </a:moveTo>
                <a:cubicBezTo>
                  <a:pt x="10" y="9"/>
                  <a:pt x="10" y="18"/>
                  <a:pt x="10" y="28"/>
                </a:cubicBezTo>
                <a:cubicBezTo>
                  <a:pt x="1" y="24"/>
                  <a:pt x="0" y="11"/>
                  <a:pt x="10"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19" name="Freeform 109">
            <a:extLst>
              <a:ext uri="{FF2B5EF4-FFF2-40B4-BE49-F238E27FC236}">
                <a16:creationId xmlns:a16="http://schemas.microsoft.com/office/drawing/2014/main" id="{BA94F1C0-1138-4B28-AEEE-5E3705B841D7}"/>
              </a:ext>
            </a:extLst>
          </p:cNvPr>
          <p:cNvSpPr/>
          <p:nvPr/>
        </p:nvSpPr>
        <p:spPr bwMode="auto">
          <a:xfrm>
            <a:off x="3003931" y="3113263"/>
            <a:ext cx="55250" cy="112284"/>
          </a:xfrm>
          <a:custGeom>
            <a:avLst/>
            <a:gdLst>
              <a:gd name="T0" fmla="*/ 0 w 17"/>
              <a:gd name="T1" fmla="*/ 34 h 34"/>
              <a:gd name="T2" fmla="*/ 8 w 17"/>
              <a:gd name="T3" fmla="*/ 0 h 34"/>
              <a:gd name="T4" fmla="*/ 0 w 17"/>
              <a:gd name="T5" fmla="*/ 34 h 34"/>
            </a:gdLst>
            <a:ahLst/>
            <a:cxnLst>
              <a:cxn ang="0">
                <a:pos x="T0" y="T1"/>
              </a:cxn>
              <a:cxn ang="0">
                <a:pos x="T2" y="T3"/>
              </a:cxn>
              <a:cxn ang="0">
                <a:pos x="T4" y="T5"/>
              </a:cxn>
            </a:cxnLst>
            <a:rect l="0" t="0" r="r" b="b"/>
            <a:pathLst>
              <a:path w="17" h="34">
                <a:moveTo>
                  <a:pt x="0" y="34"/>
                </a:moveTo>
                <a:cubicBezTo>
                  <a:pt x="3" y="21"/>
                  <a:pt x="5" y="11"/>
                  <a:pt x="8" y="0"/>
                </a:cubicBezTo>
                <a:cubicBezTo>
                  <a:pt x="17" y="9"/>
                  <a:pt x="15" y="24"/>
                  <a:pt x="0" y="3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20" name="Freeform 110">
            <a:extLst>
              <a:ext uri="{FF2B5EF4-FFF2-40B4-BE49-F238E27FC236}">
                <a16:creationId xmlns:a16="http://schemas.microsoft.com/office/drawing/2014/main" id="{867A0B0B-AB15-4C87-AF94-774E2E620B95}"/>
              </a:ext>
            </a:extLst>
          </p:cNvPr>
          <p:cNvSpPr/>
          <p:nvPr/>
        </p:nvSpPr>
        <p:spPr bwMode="auto">
          <a:xfrm>
            <a:off x="5919735" y="4305605"/>
            <a:ext cx="85549" cy="80203"/>
          </a:xfrm>
          <a:custGeom>
            <a:avLst/>
            <a:gdLst>
              <a:gd name="T0" fmla="*/ 26 w 26"/>
              <a:gd name="T1" fmla="*/ 22 h 25"/>
              <a:gd name="T2" fmla="*/ 15 w 26"/>
              <a:gd name="T3" fmla="*/ 24 h 25"/>
              <a:gd name="T4" fmla="*/ 0 w 26"/>
              <a:gd name="T5" fmla="*/ 6 h 25"/>
              <a:gd name="T6" fmla="*/ 3 w 26"/>
              <a:gd name="T7" fmla="*/ 0 h 25"/>
              <a:gd name="T8" fmla="*/ 26 w 26"/>
              <a:gd name="T9" fmla="*/ 22 h 25"/>
            </a:gdLst>
            <a:ahLst/>
            <a:cxnLst>
              <a:cxn ang="0">
                <a:pos x="T0" y="T1"/>
              </a:cxn>
              <a:cxn ang="0">
                <a:pos x="T2" y="T3"/>
              </a:cxn>
              <a:cxn ang="0">
                <a:pos x="T4" y="T5"/>
              </a:cxn>
              <a:cxn ang="0">
                <a:pos x="T6" y="T7"/>
              </a:cxn>
              <a:cxn ang="0">
                <a:pos x="T8" y="T9"/>
              </a:cxn>
            </a:cxnLst>
            <a:rect l="0" t="0" r="r" b="b"/>
            <a:pathLst>
              <a:path w="26" h="25">
                <a:moveTo>
                  <a:pt x="26" y="22"/>
                </a:moveTo>
                <a:cubicBezTo>
                  <a:pt x="20" y="23"/>
                  <a:pt x="16" y="25"/>
                  <a:pt x="15" y="24"/>
                </a:cubicBezTo>
                <a:cubicBezTo>
                  <a:pt x="10" y="18"/>
                  <a:pt x="5" y="12"/>
                  <a:pt x="0" y="6"/>
                </a:cubicBezTo>
                <a:cubicBezTo>
                  <a:pt x="0" y="5"/>
                  <a:pt x="2" y="2"/>
                  <a:pt x="3" y="0"/>
                </a:cubicBezTo>
                <a:cubicBezTo>
                  <a:pt x="10" y="7"/>
                  <a:pt x="16" y="13"/>
                  <a:pt x="26" y="22"/>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21" name="Freeform 111">
            <a:extLst>
              <a:ext uri="{FF2B5EF4-FFF2-40B4-BE49-F238E27FC236}">
                <a16:creationId xmlns:a16="http://schemas.microsoft.com/office/drawing/2014/main" id="{B791D84C-0F97-4112-AB08-78C31DE8E3C3}"/>
              </a:ext>
            </a:extLst>
          </p:cNvPr>
          <p:cNvSpPr/>
          <p:nvPr/>
        </p:nvSpPr>
        <p:spPr bwMode="auto">
          <a:xfrm>
            <a:off x="3975271" y="4660278"/>
            <a:ext cx="78420" cy="85549"/>
          </a:xfrm>
          <a:custGeom>
            <a:avLst/>
            <a:gdLst>
              <a:gd name="T0" fmla="*/ 21 w 24"/>
              <a:gd name="T1" fmla="*/ 26 h 26"/>
              <a:gd name="T2" fmla="*/ 0 w 24"/>
              <a:gd name="T3" fmla="*/ 3 h 26"/>
              <a:gd name="T4" fmla="*/ 24 w 24"/>
              <a:gd name="T5" fmla="*/ 23 h 26"/>
              <a:gd name="T6" fmla="*/ 21 w 24"/>
              <a:gd name="T7" fmla="*/ 26 h 26"/>
            </a:gdLst>
            <a:ahLst/>
            <a:cxnLst>
              <a:cxn ang="0">
                <a:pos x="T0" y="T1"/>
              </a:cxn>
              <a:cxn ang="0">
                <a:pos x="T2" y="T3"/>
              </a:cxn>
              <a:cxn ang="0">
                <a:pos x="T4" y="T5"/>
              </a:cxn>
              <a:cxn ang="0">
                <a:pos x="T6" y="T7"/>
              </a:cxn>
            </a:cxnLst>
            <a:rect l="0" t="0" r="r" b="b"/>
            <a:pathLst>
              <a:path w="24" h="26">
                <a:moveTo>
                  <a:pt x="21" y="26"/>
                </a:moveTo>
                <a:cubicBezTo>
                  <a:pt x="14" y="19"/>
                  <a:pt x="8" y="11"/>
                  <a:pt x="0" y="3"/>
                </a:cubicBezTo>
                <a:cubicBezTo>
                  <a:pt x="11" y="0"/>
                  <a:pt x="21" y="9"/>
                  <a:pt x="24" y="23"/>
                </a:cubicBezTo>
                <a:cubicBezTo>
                  <a:pt x="23" y="24"/>
                  <a:pt x="22" y="25"/>
                  <a:pt x="21" y="2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22" name="Freeform 112">
            <a:extLst>
              <a:ext uri="{FF2B5EF4-FFF2-40B4-BE49-F238E27FC236}">
                <a16:creationId xmlns:a16="http://schemas.microsoft.com/office/drawing/2014/main" id="{53E02EDF-75A0-477C-9750-EE0A771EF3CF}"/>
              </a:ext>
            </a:extLst>
          </p:cNvPr>
          <p:cNvSpPr/>
          <p:nvPr/>
        </p:nvSpPr>
        <p:spPr bwMode="auto">
          <a:xfrm>
            <a:off x="7372290" y="5542505"/>
            <a:ext cx="81985" cy="83768"/>
          </a:xfrm>
          <a:custGeom>
            <a:avLst/>
            <a:gdLst>
              <a:gd name="T0" fmla="*/ 23 w 25"/>
              <a:gd name="T1" fmla="*/ 26 h 26"/>
              <a:gd name="T2" fmla="*/ 0 w 25"/>
              <a:gd name="T3" fmla="*/ 0 h 26"/>
              <a:gd name="T4" fmla="*/ 23 w 25"/>
              <a:gd name="T5" fmla="*/ 26 h 26"/>
            </a:gdLst>
            <a:ahLst/>
            <a:cxnLst>
              <a:cxn ang="0">
                <a:pos x="T0" y="T1"/>
              </a:cxn>
              <a:cxn ang="0">
                <a:pos x="T2" y="T3"/>
              </a:cxn>
              <a:cxn ang="0">
                <a:pos x="T4" y="T5"/>
              </a:cxn>
            </a:cxnLst>
            <a:rect l="0" t="0" r="r" b="b"/>
            <a:pathLst>
              <a:path w="25" h="26">
                <a:moveTo>
                  <a:pt x="23" y="26"/>
                </a:moveTo>
                <a:cubicBezTo>
                  <a:pt x="15" y="16"/>
                  <a:pt x="8" y="9"/>
                  <a:pt x="0" y="0"/>
                </a:cubicBezTo>
                <a:cubicBezTo>
                  <a:pt x="15" y="1"/>
                  <a:pt x="25" y="12"/>
                  <a:pt x="23" y="2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23" name="Freeform 113">
            <a:extLst>
              <a:ext uri="{FF2B5EF4-FFF2-40B4-BE49-F238E27FC236}">
                <a16:creationId xmlns:a16="http://schemas.microsoft.com/office/drawing/2014/main" id="{B4168277-0BFE-4C71-8DAA-E9C0524FF5D4}"/>
              </a:ext>
            </a:extLst>
          </p:cNvPr>
          <p:cNvSpPr/>
          <p:nvPr/>
        </p:nvSpPr>
        <p:spPr bwMode="auto">
          <a:xfrm>
            <a:off x="5916171" y="1448617"/>
            <a:ext cx="26734" cy="94461"/>
          </a:xfrm>
          <a:custGeom>
            <a:avLst/>
            <a:gdLst>
              <a:gd name="T0" fmla="*/ 4 w 8"/>
              <a:gd name="T1" fmla="*/ 29 h 29"/>
              <a:gd name="T2" fmla="*/ 0 w 8"/>
              <a:gd name="T3" fmla="*/ 4 h 29"/>
              <a:gd name="T4" fmla="*/ 3 w 8"/>
              <a:gd name="T5" fmla="*/ 0 h 29"/>
              <a:gd name="T6" fmla="*/ 8 w 8"/>
              <a:gd name="T7" fmla="*/ 2 h 29"/>
              <a:gd name="T8" fmla="*/ 8 w 8"/>
              <a:gd name="T9" fmla="*/ 29 h 29"/>
              <a:gd name="T10" fmla="*/ 4 w 8"/>
              <a:gd name="T11" fmla="*/ 29 h 29"/>
            </a:gdLst>
            <a:ahLst/>
            <a:cxnLst>
              <a:cxn ang="0">
                <a:pos x="T0" y="T1"/>
              </a:cxn>
              <a:cxn ang="0">
                <a:pos x="T2" y="T3"/>
              </a:cxn>
              <a:cxn ang="0">
                <a:pos x="T4" y="T5"/>
              </a:cxn>
              <a:cxn ang="0">
                <a:pos x="T6" y="T7"/>
              </a:cxn>
              <a:cxn ang="0">
                <a:pos x="T8" y="T9"/>
              </a:cxn>
              <a:cxn ang="0">
                <a:pos x="T10" y="T11"/>
              </a:cxn>
            </a:cxnLst>
            <a:rect l="0" t="0" r="r" b="b"/>
            <a:pathLst>
              <a:path w="8" h="28">
                <a:moveTo>
                  <a:pt x="4" y="29"/>
                </a:moveTo>
                <a:cubicBezTo>
                  <a:pt x="3" y="21"/>
                  <a:pt x="1" y="13"/>
                  <a:pt x="0" y="4"/>
                </a:cubicBezTo>
                <a:cubicBezTo>
                  <a:pt x="0" y="3"/>
                  <a:pt x="2" y="0"/>
                  <a:pt x="3" y="0"/>
                </a:cubicBezTo>
                <a:cubicBezTo>
                  <a:pt x="4" y="0"/>
                  <a:pt x="8" y="1"/>
                  <a:pt x="8" y="2"/>
                </a:cubicBezTo>
                <a:cubicBezTo>
                  <a:pt x="8" y="11"/>
                  <a:pt x="8" y="20"/>
                  <a:pt x="8" y="29"/>
                </a:cubicBezTo>
                <a:cubicBezTo>
                  <a:pt x="6" y="29"/>
                  <a:pt x="5" y="29"/>
                  <a:pt x="4" y="29"/>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24" name="Freeform 114">
            <a:extLst>
              <a:ext uri="{FF2B5EF4-FFF2-40B4-BE49-F238E27FC236}">
                <a16:creationId xmlns:a16="http://schemas.microsoft.com/office/drawing/2014/main" id="{428ABD75-B331-4365-BEE8-06618F5117AD}"/>
              </a:ext>
            </a:extLst>
          </p:cNvPr>
          <p:cNvSpPr/>
          <p:nvPr/>
        </p:nvSpPr>
        <p:spPr bwMode="auto">
          <a:xfrm>
            <a:off x="7589727" y="5544287"/>
            <a:ext cx="76637" cy="78420"/>
          </a:xfrm>
          <a:custGeom>
            <a:avLst/>
            <a:gdLst>
              <a:gd name="T0" fmla="*/ 2 w 23"/>
              <a:gd name="T1" fmla="*/ 24 h 24"/>
              <a:gd name="T2" fmla="*/ 23 w 23"/>
              <a:gd name="T3" fmla="*/ 1 h 24"/>
              <a:gd name="T4" fmla="*/ 2 w 23"/>
              <a:gd name="T5" fmla="*/ 24 h 24"/>
            </a:gdLst>
            <a:ahLst/>
            <a:cxnLst>
              <a:cxn ang="0">
                <a:pos x="T0" y="T1"/>
              </a:cxn>
              <a:cxn ang="0">
                <a:pos x="T2" y="T3"/>
              </a:cxn>
              <a:cxn ang="0">
                <a:pos x="T4" y="T5"/>
              </a:cxn>
            </a:cxnLst>
            <a:rect l="0" t="0" r="r" b="b"/>
            <a:pathLst>
              <a:path w="23" h="24">
                <a:moveTo>
                  <a:pt x="2" y="24"/>
                </a:moveTo>
                <a:cubicBezTo>
                  <a:pt x="0" y="11"/>
                  <a:pt x="10" y="0"/>
                  <a:pt x="23" y="1"/>
                </a:cubicBezTo>
                <a:cubicBezTo>
                  <a:pt x="17" y="8"/>
                  <a:pt x="10" y="15"/>
                  <a:pt x="2" y="2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25" name="Freeform 115">
            <a:extLst>
              <a:ext uri="{FF2B5EF4-FFF2-40B4-BE49-F238E27FC236}">
                <a16:creationId xmlns:a16="http://schemas.microsoft.com/office/drawing/2014/main" id="{AE8F80FB-2B12-451E-925A-0A2C5BAB1171}"/>
              </a:ext>
            </a:extLst>
          </p:cNvPr>
          <p:cNvSpPr/>
          <p:nvPr/>
        </p:nvSpPr>
        <p:spPr bwMode="auto">
          <a:xfrm>
            <a:off x="5623877" y="4239661"/>
            <a:ext cx="12475" cy="101590"/>
          </a:xfrm>
          <a:custGeom>
            <a:avLst/>
            <a:gdLst>
              <a:gd name="T0" fmla="*/ 4 w 4"/>
              <a:gd name="T1" fmla="*/ 1 h 31"/>
              <a:gd name="T2" fmla="*/ 4 w 4"/>
              <a:gd name="T3" fmla="*/ 31 h 31"/>
              <a:gd name="T4" fmla="*/ 0 w 4"/>
              <a:gd name="T5" fmla="*/ 31 h 31"/>
              <a:gd name="T6" fmla="*/ 0 w 4"/>
              <a:gd name="T7" fmla="*/ 0 h 31"/>
              <a:gd name="T8" fmla="*/ 4 w 4"/>
              <a:gd name="T9" fmla="*/ 1 h 31"/>
            </a:gdLst>
            <a:ahLst/>
            <a:cxnLst>
              <a:cxn ang="0">
                <a:pos x="T0" y="T1"/>
              </a:cxn>
              <a:cxn ang="0">
                <a:pos x="T2" y="T3"/>
              </a:cxn>
              <a:cxn ang="0">
                <a:pos x="T4" y="T5"/>
              </a:cxn>
              <a:cxn ang="0">
                <a:pos x="T6" y="T7"/>
              </a:cxn>
              <a:cxn ang="0">
                <a:pos x="T8" y="T9"/>
              </a:cxn>
            </a:cxnLst>
            <a:rect l="0" t="0" r="r" b="b"/>
            <a:pathLst>
              <a:path w="4" h="31">
                <a:moveTo>
                  <a:pt x="4" y="1"/>
                </a:moveTo>
                <a:cubicBezTo>
                  <a:pt x="4" y="11"/>
                  <a:pt x="4" y="21"/>
                  <a:pt x="4" y="31"/>
                </a:cubicBezTo>
                <a:cubicBezTo>
                  <a:pt x="2" y="31"/>
                  <a:pt x="1" y="31"/>
                  <a:pt x="0" y="31"/>
                </a:cubicBezTo>
                <a:cubicBezTo>
                  <a:pt x="0" y="21"/>
                  <a:pt x="0" y="11"/>
                  <a:pt x="0" y="0"/>
                </a:cubicBezTo>
                <a:cubicBezTo>
                  <a:pt x="1" y="1"/>
                  <a:pt x="2" y="1"/>
                  <a:pt x="4" y="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26" name="Freeform 116">
            <a:extLst>
              <a:ext uri="{FF2B5EF4-FFF2-40B4-BE49-F238E27FC236}">
                <a16:creationId xmlns:a16="http://schemas.microsoft.com/office/drawing/2014/main" id="{CA508CA1-8735-4770-BC99-CD6756AE7633}"/>
              </a:ext>
            </a:extLst>
          </p:cNvPr>
          <p:cNvSpPr/>
          <p:nvPr/>
        </p:nvSpPr>
        <p:spPr bwMode="auto">
          <a:xfrm>
            <a:off x="5802105" y="1600110"/>
            <a:ext cx="73073" cy="35646"/>
          </a:xfrm>
          <a:custGeom>
            <a:avLst/>
            <a:gdLst>
              <a:gd name="T0" fmla="*/ 0 w 22"/>
              <a:gd name="T1" fmla="*/ 5 h 11"/>
              <a:gd name="T2" fmla="*/ 18 w 22"/>
              <a:gd name="T3" fmla="*/ 0 h 11"/>
              <a:gd name="T4" fmla="*/ 22 w 22"/>
              <a:gd name="T5" fmla="*/ 2 h 11"/>
              <a:gd name="T6" fmla="*/ 21 w 22"/>
              <a:gd name="T7" fmla="*/ 7 h 11"/>
              <a:gd name="T8" fmla="*/ 1 w 22"/>
              <a:gd name="T9" fmla="*/ 11 h 11"/>
              <a:gd name="T10" fmla="*/ 0 w 22"/>
              <a:gd name="T11" fmla="*/ 5 h 11"/>
            </a:gdLst>
            <a:ahLst/>
            <a:cxnLst>
              <a:cxn ang="0">
                <a:pos x="T0" y="T1"/>
              </a:cxn>
              <a:cxn ang="0">
                <a:pos x="T2" y="T3"/>
              </a:cxn>
              <a:cxn ang="0">
                <a:pos x="T4" y="T5"/>
              </a:cxn>
              <a:cxn ang="0">
                <a:pos x="T6" y="T7"/>
              </a:cxn>
              <a:cxn ang="0">
                <a:pos x="T8" y="T9"/>
              </a:cxn>
              <a:cxn ang="0">
                <a:pos x="T10" y="T11"/>
              </a:cxn>
            </a:cxnLst>
            <a:rect l="0" t="0" r="r" b="b"/>
            <a:pathLst>
              <a:path w="22" h="11">
                <a:moveTo>
                  <a:pt x="0" y="5"/>
                </a:moveTo>
                <a:cubicBezTo>
                  <a:pt x="6" y="3"/>
                  <a:pt x="12" y="1"/>
                  <a:pt x="18" y="0"/>
                </a:cubicBezTo>
                <a:cubicBezTo>
                  <a:pt x="19" y="0"/>
                  <a:pt x="22" y="1"/>
                  <a:pt x="22" y="2"/>
                </a:cubicBezTo>
                <a:cubicBezTo>
                  <a:pt x="22" y="4"/>
                  <a:pt x="21" y="7"/>
                  <a:pt x="21" y="7"/>
                </a:cubicBezTo>
                <a:cubicBezTo>
                  <a:pt x="14" y="9"/>
                  <a:pt x="8" y="10"/>
                  <a:pt x="1" y="11"/>
                </a:cubicBezTo>
                <a:cubicBezTo>
                  <a:pt x="1" y="9"/>
                  <a:pt x="1" y="7"/>
                  <a:pt x="0" y="5"/>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27" name="Freeform 117">
            <a:extLst>
              <a:ext uri="{FF2B5EF4-FFF2-40B4-BE49-F238E27FC236}">
                <a16:creationId xmlns:a16="http://schemas.microsoft.com/office/drawing/2014/main" id="{8C58E4BF-CCF3-4163-9D56-5C4F01316481}"/>
              </a:ext>
            </a:extLst>
          </p:cNvPr>
          <p:cNvSpPr/>
          <p:nvPr/>
        </p:nvSpPr>
        <p:spPr bwMode="auto">
          <a:xfrm>
            <a:off x="5916171" y="1753386"/>
            <a:ext cx="85549" cy="39210"/>
          </a:xfrm>
          <a:custGeom>
            <a:avLst/>
            <a:gdLst>
              <a:gd name="T0" fmla="*/ 25 w 26"/>
              <a:gd name="T1" fmla="*/ 12 h 12"/>
              <a:gd name="T2" fmla="*/ 0 w 26"/>
              <a:gd name="T3" fmla="*/ 7 h 12"/>
              <a:gd name="T4" fmla="*/ 2 w 26"/>
              <a:gd name="T5" fmla="*/ 0 h 12"/>
              <a:gd name="T6" fmla="*/ 26 w 26"/>
              <a:gd name="T7" fmla="*/ 5 h 12"/>
              <a:gd name="T8" fmla="*/ 25 w 26"/>
              <a:gd name="T9" fmla="*/ 12 h 12"/>
            </a:gdLst>
            <a:ahLst/>
            <a:cxnLst>
              <a:cxn ang="0">
                <a:pos x="T0" y="T1"/>
              </a:cxn>
              <a:cxn ang="0">
                <a:pos x="T2" y="T3"/>
              </a:cxn>
              <a:cxn ang="0">
                <a:pos x="T4" y="T5"/>
              </a:cxn>
              <a:cxn ang="0">
                <a:pos x="T6" y="T7"/>
              </a:cxn>
              <a:cxn ang="0">
                <a:pos x="T8" y="T9"/>
              </a:cxn>
            </a:cxnLst>
            <a:rect l="0" t="0" r="r" b="b"/>
            <a:pathLst>
              <a:path w="26" h="12">
                <a:moveTo>
                  <a:pt x="25" y="12"/>
                </a:moveTo>
                <a:cubicBezTo>
                  <a:pt x="17" y="10"/>
                  <a:pt x="8" y="9"/>
                  <a:pt x="0" y="7"/>
                </a:cubicBezTo>
                <a:cubicBezTo>
                  <a:pt x="1" y="5"/>
                  <a:pt x="1" y="2"/>
                  <a:pt x="2" y="0"/>
                </a:cubicBezTo>
                <a:cubicBezTo>
                  <a:pt x="10" y="2"/>
                  <a:pt x="18" y="4"/>
                  <a:pt x="26" y="5"/>
                </a:cubicBezTo>
                <a:cubicBezTo>
                  <a:pt x="26" y="8"/>
                  <a:pt x="25" y="10"/>
                  <a:pt x="25" y="12"/>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28" name="Freeform 118">
            <a:extLst>
              <a:ext uri="{FF2B5EF4-FFF2-40B4-BE49-F238E27FC236}">
                <a16:creationId xmlns:a16="http://schemas.microsoft.com/office/drawing/2014/main" id="{266B0860-E146-4E5F-899E-468D25D5AF23}"/>
              </a:ext>
            </a:extLst>
          </p:cNvPr>
          <p:cNvSpPr/>
          <p:nvPr/>
        </p:nvSpPr>
        <p:spPr bwMode="auto">
          <a:xfrm>
            <a:off x="626375" y="4752957"/>
            <a:ext cx="60597" cy="60597"/>
          </a:xfrm>
          <a:custGeom>
            <a:avLst/>
            <a:gdLst>
              <a:gd name="T0" fmla="*/ 19 w 19"/>
              <a:gd name="T1" fmla="*/ 1 h 19"/>
              <a:gd name="T2" fmla="*/ 19 w 19"/>
              <a:gd name="T3" fmla="*/ 0 h 19"/>
              <a:gd name="T4" fmla="*/ 8 w 19"/>
              <a:gd name="T5" fmla="*/ 17 h 19"/>
              <a:gd name="T6" fmla="*/ 0 w 19"/>
              <a:gd name="T7" fmla="*/ 19 h 19"/>
              <a:gd name="T8" fmla="*/ 2 w 19"/>
              <a:gd name="T9" fmla="*/ 12 h 19"/>
              <a:gd name="T10" fmla="*/ 19 w 19"/>
              <a:gd name="T11" fmla="*/ 1 h 19"/>
            </a:gdLst>
            <a:ahLst/>
            <a:cxnLst>
              <a:cxn ang="0">
                <a:pos x="T0" y="T1"/>
              </a:cxn>
              <a:cxn ang="0">
                <a:pos x="T2" y="T3"/>
              </a:cxn>
              <a:cxn ang="0">
                <a:pos x="T4" y="T5"/>
              </a:cxn>
              <a:cxn ang="0">
                <a:pos x="T6" y="T7"/>
              </a:cxn>
              <a:cxn ang="0">
                <a:pos x="T8" y="T9"/>
              </a:cxn>
              <a:cxn ang="0">
                <a:pos x="T10" y="T11"/>
              </a:cxn>
            </a:cxnLst>
            <a:rect l="0" t="0" r="r" b="b"/>
            <a:pathLst>
              <a:path w="19" h="19">
                <a:moveTo>
                  <a:pt x="19" y="1"/>
                </a:moveTo>
                <a:cubicBezTo>
                  <a:pt x="19" y="1"/>
                  <a:pt x="19" y="0"/>
                  <a:pt x="19" y="0"/>
                </a:cubicBezTo>
                <a:cubicBezTo>
                  <a:pt x="15" y="6"/>
                  <a:pt x="12" y="12"/>
                  <a:pt x="8" y="17"/>
                </a:cubicBezTo>
                <a:cubicBezTo>
                  <a:pt x="6" y="19"/>
                  <a:pt x="3" y="18"/>
                  <a:pt x="0" y="19"/>
                </a:cubicBezTo>
                <a:cubicBezTo>
                  <a:pt x="1" y="16"/>
                  <a:pt x="0" y="13"/>
                  <a:pt x="2" y="12"/>
                </a:cubicBezTo>
                <a:cubicBezTo>
                  <a:pt x="7" y="8"/>
                  <a:pt x="13" y="4"/>
                  <a:pt x="19" y="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29" name="Freeform 119">
            <a:extLst>
              <a:ext uri="{FF2B5EF4-FFF2-40B4-BE49-F238E27FC236}">
                <a16:creationId xmlns:a16="http://schemas.microsoft.com/office/drawing/2014/main" id="{32CEDA66-3309-4E6C-A1CC-BFA9467471D7}"/>
              </a:ext>
            </a:extLst>
          </p:cNvPr>
          <p:cNvSpPr/>
          <p:nvPr/>
        </p:nvSpPr>
        <p:spPr bwMode="auto">
          <a:xfrm>
            <a:off x="5711208" y="1557335"/>
            <a:ext cx="58815" cy="62380"/>
          </a:xfrm>
          <a:custGeom>
            <a:avLst/>
            <a:gdLst>
              <a:gd name="T0" fmla="*/ 3 w 18"/>
              <a:gd name="T1" fmla="*/ 0 h 19"/>
              <a:gd name="T2" fmla="*/ 18 w 18"/>
              <a:gd name="T3" fmla="*/ 15 h 19"/>
              <a:gd name="T4" fmla="*/ 15 w 18"/>
              <a:gd name="T5" fmla="*/ 19 h 19"/>
              <a:gd name="T6" fmla="*/ 0 w 18"/>
              <a:gd name="T7" fmla="*/ 4 h 19"/>
              <a:gd name="T8" fmla="*/ 3 w 18"/>
              <a:gd name="T9" fmla="*/ 0 h 19"/>
            </a:gdLst>
            <a:ahLst/>
            <a:cxnLst>
              <a:cxn ang="0">
                <a:pos x="T0" y="T1"/>
              </a:cxn>
              <a:cxn ang="0">
                <a:pos x="T2" y="T3"/>
              </a:cxn>
              <a:cxn ang="0">
                <a:pos x="T4" y="T5"/>
              </a:cxn>
              <a:cxn ang="0">
                <a:pos x="T6" y="T7"/>
              </a:cxn>
              <a:cxn ang="0">
                <a:pos x="T8" y="T9"/>
              </a:cxn>
            </a:cxnLst>
            <a:rect l="0" t="0" r="r" b="b"/>
            <a:pathLst>
              <a:path w="18" h="19">
                <a:moveTo>
                  <a:pt x="3" y="0"/>
                </a:moveTo>
                <a:cubicBezTo>
                  <a:pt x="8" y="5"/>
                  <a:pt x="13" y="10"/>
                  <a:pt x="18" y="15"/>
                </a:cubicBezTo>
                <a:cubicBezTo>
                  <a:pt x="17" y="16"/>
                  <a:pt x="16" y="18"/>
                  <a:pt x="15" y="19"/>
                </a:cubicBezTo>
                <a:cubicBezTo>
                  <a:pt x="7" y="16"/>
                  <a:pt x="1" y="13"/>
                  <a:pt x="0" y="4"/>
                </a:cubicBezTo>
                <a:cubicBezTo>
                  <a:pt x="1" y="3"/>
                  <a:pt x="2" y="2"/>
                  <a:pt x="3"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30" name="Freeform 120">
            <a:extLst>
              <a:ext uri="{FF2B5EF4-FFF2-40B4-BE49-F238E27FC236}">
                <a16:creationId xmlns:a16="http://schemas.microsoft.com/office/drawing/2014/main" id="{4931CBF0-51BB-4CCD-A5D7-9CA3EB886432}"/>
              </a:ext>
            </a:extLst>
          </p:cNvPr>
          <p:cNvSpPr/>
          <p:nvPr/>
        </p:nvSpPr>
        <p:spPr bwMode="auto">
          <a:xfrm>
            <a:off x="7514872" y="1318510"/>
            <a:ext cx="30298" cy="74856"/>
          </a:xfrm>
          <a:custGeom>
            <a:avLst/>
            <a:gdLst>
              <a:gd name="T0" fmla="*/ 0 w 9"/>
              <a:gd name="T1" fmla="*/ 23 h 23"/>
              <a:gd name="T2" fmla="*/ 0 w 9"/>
              <a:gd name="T3" fmla="*/ 0 h 23"/>
              <a:gd name="T4" fmla="*/ 0 w 9"/>
              <a:gd name="T5" fmla="*/ 23 h 23"/>
            </a:gdLst>
            <a:ahLst/>
            <a:cxnLst>
              <a:cxn ang="0">
                <a:pos x="T0" y="T1"/>
              </a:cxn>
              <a:cxn ang="0">
                <a:pos x="T2" y="T3"/>
              </a:cxn>
              <a:cxn ang="0">
                <a:pos x="T4" y="T5"/>
              </a:cxn>
            </a:cxnLst>
            <a:rect l="0" t="0" r="r" b="b"/>
            <a:pathLst>
              <a:path w="9" h="23">
                <a:moveTo>
                  <a:pt x="0" y="23"/>
                </a:moveTo>
                <a:cubicBezTo>
                  <a:pt x="0" y="15"/>
                  <a:pt x="0" y="8"/>
                  <a:pt x="0" y="0"/>
                </a:cubicBezTo>
                <a:cubicBezTo>
                  <a:pt x="9" y="6"/>
                  <a:pt x="9" y="13"/>
                  <a:pt x="0" y="2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31" name="Freeform 121">
            <a:extLst>
              <a:ext uri="{FF2B5EF4-FFF2-40B4-BE49-F238E27FC236}">
                <a16:creationId xmlns:a16="http://schemas.microsoft.com/office/drawing/2014/main" id="{F09FE301-FA32-43B9-BEAA-5BE30B110070}"/>
              </a:ext>
            </a:extLst>
          </p:cNvPr>
          <p:cNvSpPr/>
          <p:nvPr/>
        </p:nvSpPr>
        <p:spPr bwMode="auto">
          <a:xfrm>
            <a:off x="7646760" y="2705121"/>
            <a:ext cx="71291" cy="14258"/>
          </a:xfrm>
          <a:custGeom>
            <a:avLst/>
            <a:gdLst>
              <a:gd name="T0" fmla="*/ 22 w 22"/>
              <a:gd name="T1" fmla="*/ 4 h 4"/>
              <a:gd name="T2" fmla="*/ 0 w 22"/>
              <a:gd name="T3" fmla="*/ 4 h 4"/>
              <a:gd name="T4" fmla="*/ 0 w 22"/>
              <a:gd name="T5" fmla="*/ 0 h 4"/>
              <a:gd name="T6" fmla="*/ 22 w 22"/>
              <a:gd name="T7" fmla="*/ 0 h 4"/>
              <a:gd name="T8" fmla="*/ 22 w 22"/>
              <a:gd name="T9" fmla="*/ 4 h 4"/>
            </a:gdLst>
            <a:ahLst/>
            <a:cxnLst>
              <a:cxn ang="0">
                <a:pos x="T0" y="T1"/>
              </a:cxn>
              <a:cxn ang="0">
                <a:pos x="T2" y="T3"/>
              </a:cxn>
              <a:cxn ang="0">
                <a:pos x="T4" y="T5"/>
              </a:cxn>
              <a:cxn ang="0">
                <a:pos x="T6" y="T7"/>
              </a:cxn>
              <a:cxn ang="0">
                <a:pos x="T8" y="T9"/>
              </a:cxn>
            </a:cxnLst>
            <a:rect l="0" t="0" r="r" b="b"/>
            <a:pathLst>
              <a:path w="22" h="4">
                <a:moveTo>
                  <a:pt x="22" y="4"/>
                </a:moveTo>
                <a:cubicBezTo>
                  <a:pt x="15" y="4"/>
                  <a:pt x="8" y="4"/>
                  <a:pt x="0" y="4"/>
                </a:cubicBezTo>
                <a:cubicBezTo>
                  <a:pt x="0" y="3"/>
                  <a:pt x="0" y="1"/>
                  <a:pt x="0" y="0"/>
                </a:cubicBezTo>
                <a:cubicBezTo>
                  <a:pt x="8" y="0"/>
                  <a:pt x="15" y="0"/>
                  <a:pt x="22" y="0"/>
                </a:cubicBezTo>
                <a:cubicBezTo>
                  <a:pt x="22" y="1"/>
                  <a:pt x="22" y="3"/>
                  <a:pt x="22" y="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32" name="Freeform 122">
            <a:extLst>
              <a:ext uri="{FF2B5EF4-FFF2-40B4-BE49-F238E27FC236}">
                <a16:creationId xmlns:a16="http://schemas.microsoft.com/office/drawing/2014/main" id="{64D3D205-A803-4A21-B469-24C9984FD073}"/>
              </a:ext>
            </a:extLst>
          </p:cNvPr>
          <p:cNvSpPr/>
          <p:nvPr/>
        </p:nvSpPr>
        <p:spPr bwMode="auto">
          <a:xfrm>
            <a:off x="4060820" y="2915430"/>
            <a:ext cx="23169" cy="114066"/>
          </a:xfrm>
          <a:custGeom>
            <a:avLst/>
            <a:gdLst>
              <a:gd name="T0" fmla="*/ 0 w 7"/>
              <a:gd name="T1" fmla="*/ 35 h 35"/>
              <a:gd name="T2" fmla="*/ 0 w 7"/>
              <a:gd name="T3" fmla="*/ 0 h 35"/>
              <a:gd name="T4" fmla="*/ 3 w 7"/>
              <a:gd name="T5" fmla="*/ 35 h 35"/>
              <a:gd name="T6" fmla="*/ 0 w 7"/>
              <a:gd name="T7" fmla="*/ 35 h 35"/>
            </a:gdLst>
            <a:ahLst/>
            <a:cxnLst>
              <a:cxn ang="0">
                <a:pos x="T0" y="T1"/>
              </a:cxn>
              <a:cxn ang="0">
                <a:pos x="T2" y="T3"/>
              </a:cxn>
              <a:cxn ang="0">
                <a:pos x="T4" y="T5"/>
              </a:cxn>
              <a:cxn ang="0">
                <a:pos x="T6" y="T7"/>
              </a:cxn>
            </a:cxnLst>
            <a:rect l="0" t="0" r="r" b="b"/>
            <a:pathLst>
              <a:path w="7" h="35">
                <a:moveTo>
                  <a:pt x="0" y="35"/>
                </a:moveTo>
                <a:cubicBezTo>
                  <a:pt x="0" y="23"/>
                  <a:pt x="0" y="12"/>
                  <a:pt x="0" y="0"/>
                </a:cubicBezTo>
                <a:cubicBezTo>
                  <a:pt x="5" y="3"/>
                  <a:pt x="7" y="23"/>
                  <a:pt x="3" y="35"/>
                </a:cubicBezTo>
                <a:cubicBezTo>
                  <a:pt x="2" y="35"/>
                  <a:pt x="1" y="35"/>
                  <a:pt x="0" y="35"/>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33" name="Freeform 123">
            <a:extLst>
              <a:ext uri="{FF2B5EF4-FFF2-40B4-BE49-F238E27FC236}">
                <a16:creationId xmlns:a16="http://schemas.microsoft.com/office/drawing/2014/main" id="{4E0B11E5-83E9-426E-BFE4-493DD99E8C78}"/>
              </a:ext>
            </a:extLst>
          </p:cNvPr>
          <p:cNvSpPr>
            <a:spLocks noEditPoints="1"/>
          </p:cNvSpPr>
          <p:nvPr/>
        </p:nvSpPr>
        <p:spPr bwMode="auto">
          <a:xfrm>
            <a:off x="5825274" y="2660565"/>
            <a:ext cx="180009" cy="256648"/>
          </a:xfrm>
          <a:custGeom>
            <a:avLst/>
            <a:gdLst>
              <a:gd name="T0" fmla="*/ 41 w 55"/>
              <a:gd name="T1" fmla="*/ 79 h 79"/>
              <a:gd name="T2" fmla="*/ 38 w 55"/>
              <a:gd name="T3" fmla="*/ 63 h 79"/>
              <a:gd name="T4" fmla="*/ 32 w 55"/>
              <a:gd name="T5" fmla="*/ 37 h 79"/>
              <a:gd name="T6" fmla="*/ 18 w 55"/>
              <a:gd name="T7" fmla="*/ 32 h 79"/>
              <a:gd name="T8" fmla="*/ 0 w 55"/>
              <a:gd name="T9" fmla="*/ 16 h 79"/>
              <a:gd name="T10" fmla="*/ 16 w 55"/>
              <a:gd name="T11" fmla="*/ 0 h 79"/>
              <a:gd name="T12" fmla="*/ 32 w 55"/>
              <a:gd name="T13" fmla="*/ 18 h 79"/>
              <a:gd name="T14" fmla="*/ 35 w 55"/>
              <a:gd name="T15" fmla="*/ 28 h 79"/>
              <a:gd name="T16" fmla="*/ 47 w 55"/>
              <a:gd name="T17" fmla="*/ 77 h 79"/>
              <a:gd name="T18" fmla="*/ 41 w 55"/>
              <a:gd name="T19" fmla="*/ 79 h 79"/>
              <a:gd name="T20" fmla="*/ 26 w 55"/>
              <a:gd name="T21" fmla="*/ 16 h 79"/>
              <a:gd name="T22" fmla="*/ 16 w 55"/>
              <a:gd name="T23" fmla="*/ 10 h 79"/>
              <a:gd name="T24" fmla="*/ 9 w 55"/>
              <a:gd name="T25" fmla="*/ 17 h 79"/>
              <a:gd name="T26" fmla="*/ 16 w 55"/>
              <a:gd name="T27" fmla="*/ 23 h 79"/>
              <a:gd name="T28" fmla="*/ 26 w 55"/>
              <a:gd name="T29"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79">
                <a:moveTo>
                  <a:pt x="41" y="79"/>
                </a:moveTo>
                <a:cubicBezTo>
                  <a:pt x="40" y="74"/>
                  <a:pt x="39" y="68"/>
                  <a:pt x="38" y="63"/>
                </a:cubicBezTo>
                <a:cubicBezTo>
                  <a:pt x="37" y="54"/>
                  <a:pt x="43" y="44"/>
                  <a:pt x="32" y="37"/>
                </a:cubicBezTo>
                <a:cubicBezTo>
                  <a:pt x="28" y="35"/>
                  <a:pt x="23" y="32"/>
                  <a:pt x="18" y="32"/>
                </a:cubicBezTo>
                <a:cubicBezTo>
                  <a:pt x="7" y="31"/>
                  <a:pt x="0" y="26"/>
                  <a:pt x="0" y="16"/>
                </a:cubicBezTo>
                <a:cubicBezTo>
                  <a:pt x="1" y="7"/>
                  <a:pt x="6" y="1"/>
                  <a:pt x="16" y="0"/>
                </a:cubicBezTo>
                <a:cubicBezTo>
                  <a:pt x="25" y="0"/>
                  <a:pt x="31" y="7"/>
                  <a:pt x="32" y="18"/>
                </a:cubicBezTo>
                <a:cubicBezTo>
                  <a:pt x="32" y="21"/>
                  <a:pt x="33" y="26"/>
                  <a:pt x="35" y="28"/>
                </a:cubicBezTo>
                <a:cubicBezTo>
                  <a:pt x="55" y="41"/>
                  <a:pt x="44" y="61"/>
                  <a:pt x="47" y="77"/>
                </a:cubicBezTo>
                <a:cubicBezTo>
                  <a:pt x="45" y="78"/>
                  <a:pt x="43" y="78"/>
                  <a:pt x="41" y="79"/>
                </a:cubicBezTo>
                <a:close/>
                <a:moveTo>
                  <a:pt x="26" y="16"/>
                </a:moveTo>
                <a:cubicBezTo>
                  <a:pt x="21" y="13"/>
                  <a:pt x="18" y="9"/>
                  <a:pt x="16" y="10"/>
                </a:cubicBezTo>
                <a:cubicBezTo>
                  <a:pt x="13" y="10"/>
                  <a:pt x="11" y="14"/>
                  <a:pt x="9" y="17"/>
                </a:cubicBezTo>
                <a:cubicBezTo>
                  <a:pt x="12" y="19"/>
                  <a:pt x="14" y="23"/>
                  <a:pt x="16" y="23"/>
                </a:cubicBezTo>
                <a:cubicBezTo>
                  <a:pt x="19" y="23"/>
                  <a:pt x="22" y="19"/>
                  <a:pt x="26" y="1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34" name="Freeform 124">
            <a:extLst>
              <a:ext uri="{FF2B5EF4-FFF2-40B4-BE49-F238E27FC236}">
                <a16:creationId xmlns:a16="http://schemas.microsoft.com/office/drawing/2014/main" id="{84FD8939-5CBD-4B56-9787-75745C8A2150}"/>
              </a:ext>
            </a:extLst>
          </p:cNvPr>
          <p:cNvSpPr>
            <a:spLocks noEditPoints="1"/>
          </p:cNvSpPr>
          <p:nvPr/>
        </p:nvSpPr>
        <p:spPr bwMode="auto">
          <a:xfrm>
            <a:off x="6067663" y="2626701"/>
            <a:ext cx="158622" cy="199615"/>
          </a:xfrm>
          <a:custGeom>
            <a:avLst/>
            <a:gdLst>
              <a:gd name="T0" fmla="*/ 6 w 49"/>
              <a:gd name="T1" fmla="*/ 61 h 61"/>
              <a:gd name="T2" fmla="*/ 11 w 49"/>
              <a:gd name="T3" fmla="*/ 26 h 61"/>
              <a:gd name="T4" fmla="*/ 16 w 49"/>
              <a:gd name="T5" fmla="*/ 15 h 61"/>
              <a:gd name="T6" fmla="*/ 34 w 49"/>
              <a:gd name="T7" fmla="*/ 1 h 61"/>
              <a:gd name="T8" fmla="*/ 47 w 49"/>
              <a:gd name="T9" fmla="*/ 21 h 61"/>
              <a:gd name="T10" fmla="*/ 27 w 49"/>
              <a:gd name="T11" fmla="*/ 32 h 61"/>
              <a:gd name="T12" fmla="*/ 12 w 49"/>
              <a:gd name="T13" fmla="*/ 45 h 61"/>
              <a:gd name="T14" fmla="*/ 10 w 49"/>
              <a:gd name="T15" fmla="*/ 61 h 61"/>
              <a:gd name="T16" fmla="*/ 6 w 49"/>
              <a:gd name="T17" fmla="*/ 61 h 61"/>
              <a:gd name="T18" fmla="*/ 41 w 49"/>
              <a:gd name="T19" fmla="*/ 18 h 61"/>
              <a:gd name="T20" fmla="*/ 32 w 49"/>
              <a:gd name="T21" fmla="*/ 10 h 61"/>
              <a:gd name="T22" fmla="*/ 25 w 49"/>
              <a:gd name="T23" fmla="*/ 17 h 61"/>
              <a:gd name="T24" fmla="*/ 32 w 49"/>
              <a:gd name="T25" fmla="*/ 24 h 61"/>
              <a:gd name="T26" fmla="*/ 41 w 49"/>
              <a:gd name="T27"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1">
                <a:moveTo>
                  <a:pt x="6" y="61"/>
                </a:moveTo>
                <a:cubicBezTo>
                  <a:pt x="0" y="48"/>
                  <a:pt x="2" y="34"/>
                  <a:pt x="11" y="26"/>
                </a:cubicBezTo>
                <a:cubicBezTo>
                  <a:pt x="13" y="23"/>
                  <a:pt x="15" y="19"/>
                  <a:pt x="16" y="15"/>
                </a:cubicBezTo>
                <a:cubicBezTo>
                  <a:pt x="18" y="5"/>
                  <a:pt x="24" y="0"/>
                  <a:pt x="34" y="1"/>
                </a:cubicBezTo>
                <a:cubicBezTo>
                  <a:pt x="43" y="3"/>
                  <a:pt x="49" y="11"/>
                  <a:pt x="47" y="21"/>
                </a:cubicBezTo>
                <a:cubicBezTo>
                  <a:pt x="44" y="31"/>
                  <a:pt x="37" y="34"/>
                  <a:pt x="27" y="32"/>
                </a:cubicBezTo>
                <a:cubicBezTo>
                  <a:pt x="15" y="30"/>
                  <a:pt x="12" y="32"/>
                  <a:pt x="12" y="45"/>
                </a:cubicBezTo>
                <a:cubicBezTo>
                  <a:pt x="11" y="50"/>
                  <a:pt x="10" y="56"/>
                  <a:pt x="10" y="61"/>
                </a:cubicBezTo>
                <a:cubicBezTo>
                  <a:pt x="9" y="61"/>
                  <a:pt x="7" y="61"/>
                  <a:pt x="6" y="61"/>
                </a:cubicBezTo>
                <a:close/>
                <a:moveTo>
                  <a:pt x="41" y="18"/>
                </a:moveTo>
                <a:cubicBezTo>
                  <a:pt x="37" y="14"/>
                  <a:pt x="34" y="10"/>
                  <a:pt x="32" y="10"/>
                </a:cubicBezTo>
                <a:cubicBezTo>
                  <a:pt x="29" y="11"/>
                  <a:pt x="27" y="15"/>
                  <a:pt x="25" y="17"/>
                </a:cubicBezTo>
                <a:cubicBezTo>
                  <a:pt x="27" y="20"/>
                  <a:pt x="29" y="23"/>
                  <a:pt x="32" y="24"/>
                </a:cubicBezTo>
                <a:cubicBezTo>
                  <a:pt x="34" y="24"/>
                  <a:pt x="37" y="21"/>
                  <a:pt x="41" y="1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35" name="Freeform 125">
            <a:extLst>
              <a:ext uri="{FF2B5EF4-FFF2-40B4-BE49-F238E27FC236}">
                <a16:creationId xmlns:a16="http://schemas.microsoft.com/office/drawing/2014/main" id="{BB867E74-659B-445F-90FF-6B195C83131D}"/>
              </a:ext>
            </a:extLst>
          </p:cNvPr>
          <p:cNvSpPr>
            <a:spLocks noEditPoints="1"/>
          </p:cNvSpPr>
          <p:nvPr/>
        </p:nvSpPr>
        <p:spPr bwMode="auto">
          <a:xfrm>
            <a:off x="5974985" y="2551845"/>
            <a:ext cx="105154" cy="171099"/>
          </a:xfrm>
          <a:custGeom>
            <a:avLst/>
            <a:gdLst>
              <a:gd name="T0" fmla="*/ 16 w 32"/>
              <a:gd name="T1" fmla="*/ 52 h 52"/>
              <a:gd name="T2" fmla="*/ 1 w 32"/>
              <a:gd name="T3" fmla="*/ 14 h 52"/>
              <a:gd name="T4" fmla="*/ 12 w 32"/>
              <a:gd name="T5" fmla="*/ 2 h 52"/>
              <a:gd name="T6" fmla="*/ 27 w 32"/>
              <a:gd name="T7" fmla="*/ 5 h 52"/>
              <a:gd name="T8" fmla="*/ 30 w 32"/>
              <a:gd name="T9" fmla="*/ 22 h 52"/>
              <a:gd name="T10" fmla="*/ 16 w 32"/>
              <a:gd name="T11" fmla="*/ 52 h 52"/>
              <a:gd name="T12" fmla="*/ 26 w 32"/>
              <a:gd name="T13" fmla="*/ 16 h 52"/>
              <a:gd name="T14" fmla="*/ 17 w 32"/>
              <a:gd name="T15" fmla="*/ 9 h 52"/>
              <a:gd name="T16" fmla="*/ 9 w 32"/>
              <a:gd name="T17" fmla="*/ 15 h 52"/>
              <a:gd name="T18" fmla="*/ 17 w 32"/>
              <a:gd name="T19" fmla="*/ 23 h 52"/>
              <a:gd name="T20" fmla="*/ 26 w 32"/>
              <a:gd name="T21"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52">
                <a:moveTo>
                  <a:pt x="16" y="52"/>
                </a:moveTo>
                <a:cubicBezTo>
                  <a:pt x="11" y="40"/>
                  <a:pt x="5" y="27"/>
                  <a:pt x="1" y="14"/>
                </a:cubicBezTo>
                <a:cubicBezTo>
                  <a:pt x="0" y="11"/>
                  <a:pt x="7" y="3"/>
                  <a:pt x="12" y="2"/>
                </a:cubicBezTo>
                <a:cubicBezTo>
                  <a:pt x="16" y="0"/>
                  <a:pt x="24" y="2"/>
                  <a:pt x="27" y="5"/>
                </a:cubicBezTo>
                <a:cubicBezTo>
                  <a:pt x="30" y="9"/>
                  <a:pt x="32" y="17"/>
                  <a:pt x="30" y="22"/>
                </a:cubicBezTo>
                <a:cubicBezTo>
                  <a:pt x="27" y="32"/>
                  <a:pt x="21" y="41"/>
                  <a:pt x="16" y="52"/>
                </a:cubicBezTo>
                <a:close/>
                <a:moveTo>
                  <a:pt x="26" y="16"/>
                </a:moveTo>
                <a:cubicBezTo>
                  <a:pt x="22" y="13"/>
                  <a:pt x="19" y="9"/>
                  <a:pt x="17" y="9"/>
                </a:cubicBezTo>
                <a:cubicBezTo>
                  <a:pt x="14" y="9"/>
                  <a:pt x="12" y="13"/>
                  <a:pt x="9" y="15"/>
                </a:cubicBezTo>
                <a:cubicBezTo>
                  <a:pt x="12" y="18"/>
                  <a:pt x="14" y="22"/>
                  <a:pt x="17" y="23"/>
                </a:cubicBezTo>
                <a:cubicBezTo>
                  <a:pt x="19" y="23"/>
                  <a:pt x="22" y="19"/>
                  <a:pt x="26" y="1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36" name="Freeform 126">
            <a:extLst>
              <a:ext uri="{FF2B5EF4-FFF2-40B4-BE49-F238E27FC236}">
                <a16:creationId xmlns:a16="http://schemas.microsoft.com/office/drawing/2014/main" id="{B090464F-A234-44EB-AF07-C6F14B16D26F}"/>
              </a:ext>
            </a:extLst>
          </p:cNvPr>
          <p:cNvSpPr/>
          <p:nvPr/>
        </p:nvSpPr>
        <p:spPr bwMode="auto">
          <a:xfrm>
            <a:off x="6005284" y="2751460"/>
            <a:ext cx="42775" cy="228131"/>
          </a:xfrm>
          <a:custGeom>
            <a:avLst/>
            <a:gdLst>
              <a:gd name="T0" fmla="*/ 8 w 13"/>
              <a:gd name="T1" fmla="*/ 0 h 70"/>
              <a:gd name="T2" fmla="*/ 7 w 13"/>
              <a:gd name="T3" fmla="*/ 70 h 70"/>
              <a:gd name="T4" fmla="*/ 8 w 13"/>
              <a:gd name="T5" fmla="*/ 0 h 70"/>
            </a:gdLst>
            <a:ahLst/>
            <a:cxnLst>
              <a:cxn ang="0">
                <a:pos x="T0" y="T1"/>
              </a:cxn>
              <a:cxn ang="0">
                <a:pos x="T2" y="T3"/>
              </a:cxn>
              <a:cxn ang="0">
                <a:pos x="T4" y="T5"/>
              </a:cxn>
            </a:cxnLst>
            <a:rect l="0" t="0" r="r" b="b"/>
            <a:pathLst>
              <a:path w="13" h="70">
                <a:moveTo>
                  <a:pt x="8" y="0"/>
                </a:moveTo>
                <a:cubicBezTo>
                  <a:pt x="13" y="9"/>
                  <a:pt x="13" y="62"/>
                  <a:pt x="7" y="70"/>
                </a:cubicBezTo>
                <a:cubicBezTo>
                  <a:pt x="0" y="61"/>
                  <a:pt x="1" y="7"/>
                  <a:pt x="8"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37" name="Freeform 127">
            <a:extLst>
              <a:ext uri="{FF2B5EF4-FFF2-40B4-BE49-F238E27FC236}">
                <a16:creationId xmlns:a16="http://schemas.microsoft.com/office/drawing/2014/main" id="{756C2382-1E6D-4306-B674-18DF3BD5B619}"/>
              </a:ext>
            </a:extLst>
          </p:cNvPr>
          <p:cNvSpPr/>
          <p:nvPr/>
        </p:nvSpPr>
        <p:spPr bwMode="auto">
          <a:xfrm>
            <a:off x="6069446" y="2845921"/>
            <a:ext cx="42775" cy="140800"/>
          </a:xfrm>
          <a:custGeom>
            <a:avLst/>
            <a:gdLst>
              <a:gd name="T0" fmla="*/ 3 w 13"/>
              <a:gd name="T1" fmla="*/ 43 h 43"/>
              <a:gd name="T2" fmla="*/ 4 w 13"/>
              <a:gd name="T3" fmla="*/ 0 h 43"/>
              <a:gd name="T4" fmla="*/ 3 w 13"/>
              <a:gd name="T5" fmla="*/ 43 h 43"/>
            </a:gdLst>
            <a:ahLst/>
            <a:cxnLst>
              <a:cxn ang="0">
                <a:pos x="T0" y="T1"/>
              </a:cxn>
              <a:cxn ang="0">
                <a:pos x="T2" y="T3"/>
              </a:cxn>
              <a:cxn ang="0">
                <a:pos x="T4" y="T5"/>
              </a:cxn>
            </a:cxnLst>
            <a:rect l="0" t="0" r="r" b="b"/>
            <a:pathLst>
              <a:path w="13" h="43">
                <a:moveTo>
                  <a:pt x="3" y="43"/>
                </a:moveTo>
                <a:cubicBezTo>
                  <a:pt x="2" y="27"/>
                  <a:pt x="0" y="14"/>
                  <a:pt x="4" y="0"/>
                </a:cubicBezTo>
                <a:cubicBezTo>
                  <a:pt x="13" y="9"/>
                  <a:pt x="13" y="33"/>
                  <a:pt x="3" y="4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146" name="Grupo 145">
            <a:extLst>
              <a:ext uri="{FF2B5EF4-FFF2-40B4-BE49-F238E27FC236}">
                <a16:creationId xmlns:a16="http://schemas.microsoft.com/office/drawing/2014/main" id="{ED67D817-BABB-41BC-8DFA-C69AFFC0D916}"/>
              </a:ext>
            </a:extLst>
          </p:cNvPr>
          <p:cNvGrpSpPr/>
          <p:nvPr/>
        </p:nvGrpSpPr>
        <p:grpSpPr>
          <a:xfrm>
            <a:off x="8432745" y="625855"/>
            <a:ext cx="3349625" cy="3359151"/>
            <a:chOff x="8355013" y="1139825"/>
            <a:chExt cx="3349625" cy="3359151"/>
          </a:xfrm>
        </p:grpSpPr>
        <p:sp>
          <p:nvSpPr>
            <p:cNvPr id="143" name="Freeform 131">
              <a:extLst>
                <a:ext uri="{FF2B5EF4-FFF2-40B4-BE49-F238E27FC236}">
                  <a16:creationId xmlns:a16="http://schemas.microsoft.com/office/drawing/2014/main" id="{B2413BC0-23C2-4BB0-A1D0-7ABE82C85A64}"/>
                </a:ext>
              </a:extLst>
            </p:cNvPr>
            <p:cNvSpPr>
              <a:spLocks noEditPoints="1"/>
            </p:cNvSpPr>
            <p:nvPr/>
          </p:nvSpPr>
          <p:spPr bwMode="auto">
            <a:xfrm>
              <a:off x="8355013" y="1139825"/>
              <a:ext cx="3349625" cy="3359151"/>
            </a:xfrm>
            <a:custGeom>
              <a:avLst/>
              <a:gdLst>
                <a:gd name="T0" fmla="*/ 739 w 1441"/>
                <a:gd name="T1" fmla="*/ 1423 h 1445"/>
                <a:gd name="T2" fmla="*/ 336 w 1441"/>
                <a:gd name="T3" fmla="*/ 1268 h 1445"/>
                <a:gd name="T4" fmla="*/ 257 w 1441"/>
                <a:gd name="T5" fmla="*/ 1032 h 1445"/>
                <a:gd name="T6" fmla="*/ 148 w 1441"/>
                <a:gd name="T7" fmla="*/ 599 h 1445"/>
                <a:gd name="T8" fmla="*/ 48 w 1441"/>
                <a:gd name="T9" fmla="*/ 435 h 1445"/>
                <a:gd name="T10" fmla="*/ 49 w 1441"/>
                <a:gd name="T11" fmla="*/ 503 h 1445"/>
                <a:gd name="T12" fmla="*/ 48 w 1441"/>
                <a:gd name="T13" fmla="*/ 217 h 1445"/>
                <a:gd name="T14" fmla="*/ 71 w 1441"/>
                <a:gd name="T15" fmla="*/ 72 h 1445"/>
                <a:gd name="T16" fmla="*/ 166 w 1441"/>
                <a:gd name="T17" fmla="*/ 211 h 1445"/>
                <a:gd name="T18" fmla="*/ 288 w 1441"/>
                <a:gd name="T19" fmla="*/ 23 h 1445"/>
                <a:gd name="T20" fmla="*/ 383 w 1441"/>
                <a:gd name="T21" fmla="*/ 23 h 1445"/>
                <a:gd name="T22" fmla="*/ 304 w 1441"/>
                <a:gd name="T23" fmla="*/ 144 h 1445"/>
                <a:gd name="T24" fmla="*/ 623 w 1441"/>
                <a:gd name="T25" fmla="*/ 216 h 1445"/>
                <a:gd name="T26" fmla="*/ 719 w 1441"/>
                <a:gd name="T27" fmla="*/ 191 h 1445"/>
                <a:gd name="T28" fmla="*/ 740 w 1441"/>
                <a:gd name="T29" fmla="*/ 239 h 1445"/>
                <a:gd name="T30" fmla="*/ 623 w 1441"/>
                <a:gd name="T31" fmla="*/ 550 h 1445"/>
                <a:gd name="T32" fmla="*/ 739 w 1441"/>
                <a:gd name="T33" fmla="*/ 503 h 1445"/>
                <a:gd name="T34" fmla="*/ 695 w 1441"/>
                <a:gd name="T35" fmla="*/ 599 h 1445"/>
                <a:gd name="T36" fmla="*/ 462 w 1441"/>
                <a:gd name="T37" fmla="*/ 1031 h 1445"/>
                <a:gd name="T38" fmla="*/ 740 w 1441"/>
                <a:gd name="T39" fmla="*/ 1214 h 1445"/>
                <a:gd name="T40" fmla="*/ 815 w 1441"/>
                <a:gd name="T41" fmla="*/ 966 h 1445"/>
                <a:gd name="T42" fmla="*/ 977 w 1441"/>
                <a:gd name="T43" fmla="*/ 623 h 1445"/>
                <a:gd name="T44" fmla="*/ 1222 w 1441"/>
                <a:gd name="T45" fmla="*/ 719 h 1445"/>
                <a:gd name="T46" fmla="*/ 1324 w 1441"/>
                <a:gd name="T47" fmla="*/ 527 h 1445"/>
                <a:gd name="T48" fmla="*/ 1343 w 1441"/>
                <a:gd name="T49" fmla="*/ 623 h 1445"/>
                <a:gd name="T50" fmla="*/ 1271 w 1441"/>
                <a:gd name="T51" fmla="*/ 671 h 1445"/>
                <a:gd name="T52" fmla="*/ 1409 w 1441"/>
                <a:gd name="T53" fmla="*/ 862 h 1445"/>
                <a:gd name="T54" fmla="*/ 1415 w 1441"/>
                <a:gd name="T55" fmla="*/ 958 h 1445"/>
                <a:gd name="T56" fmla="*/ 1222 w 1441"/>
                <a:gd name="T57" fmla="*/ 836 h 1445"/>
                <a:gd name="T58" fmla="*/ 1053 w 1441"/>
                <a:gd name="T59" fmla="*/ 994 h 1445"/>
                <a:gd name="T60" fmla="*/ 958 w 1441"/>
                <a:gd name="T61" fmla="*/ 1246 h 1445"/>
                <a:gd name="T62" fmla="*/ 439 w 1441"/>
                <a:gd name="T63" fmla="*/ 192 h 1445"/>
                <a:gd name="T64" fmla="*/ 192 w 1441"/>
                <a:gd name="T65" fmla="*/ 552 h 1445"/>
                <a:gd name="T66" fmla="*/ 493 w 1441"/>
                <a:gd name="T67" fmla="*/ 588 h 1445"/>
                <a:gd name="T68" fmla="*/ 313 w 1441"/>
                <a:gd name="T69" fmla="*/ 671 h 1445"/>
                <a:gd name="T70" fmla="*/ 335 w 1441"/>
                <a:gd name="T71" fmla="*/ 671 h 1445"/>
                <a:gd name="T72" fmla="*/ 405 w 1441"/>
                <a:gd name="T73" fmla="*/ 671 h 1445"/>
                <a:gd name="T74" fmla="*/ 1102 w 1441"/>
                <a:gd name="T75" fmla="*/ 696 h 1445"/>
                <a:gd name="T76" fmla="*/ 958 w 1441"/>
                <a:gd name="T77" fmla="*/ 767 h 1445"/>
                <a:gd name="T78" fmla="*/ 1102 w 1441"/>
                <a:gd name="T79" fmla="*/ 767 h 1445"/>
                <a:gd name="T80" fmla="*/ 288 w 1441"/>
                <a:gd name="T81" fmla="*/ 981 h 1445"/>
                <a:gd name="T82" fmla="*/ 400 w 1441"/>
                <a:gd name="T83" fmla="*/ 1006 h 1445"/>
                <a:gd name="T84" fmla="*/ 384 w 1441"/>
                <a:gd name="T85" fmla="*/ 1006 h 1445"/>
                <a:gd name="T86" fmla="*/ 910 w 1441"/>
                <a:gd name="T87" fmla="*/ 864 h 1445"/>
                <a:gd name="T88" fmla="*/ 982 w 1441"/>
                <a:gd name="T89" fmla="*/ 863 h 1445"/>
                <a:gd name="T90" fmla="*/ 288 w 1441"/>
                <a:gd name="T91" fmla="*/ 1080 h 1445"/>
                <a:gd name="T92" fmla="*/ 384 w 1441"/>
                <a:gd name="T93" fmla="*/ 1198 h 1445"/>
                <a:gd name="T94" fmla="*/ 384 w 1441"/>
                <a:gd name="T95" fmla="*/ 1054 h 1445"/>
                <a:gd name="T96" fmla="*/ 863 w 1441"/>
                <a:gd name="T97" fmla="*/ 1081 h 1445"/>
                <a:gd name="T98" fmla="*/ 959 w 1441"/>
                <a:gd name="T99" fmla="*/ 1198 h 1445"/>
                <a:gd name="T100" fmla="*/ 959 w 1441"/>
                <a:gd name="T101" fmla="*/ 1054 h 1445"/>
                <a:gd name="T102" fmla="*/ 384 w 1441"/>
                <a:gd name="T103" fmla="*/ 1272 h 1445"/>
                <a:gd name="T104" fmla="*/ 693 w 1441"/>
                <a:gd name="T105" fmla="*/ 1246 h 1445"/>
                <a:gd name="T106" fmla="*/ 910 w 1441"/>
                <a:gd name="T107" fmla="*/ 1293 h 1445"/>
                <a:gd name="T108" fmla="*/ 767 w 1441"/>
                <a:gd name="T109" fmla="*/ 1293 h 1445"/>
                <a:gd name="T110" fmla="*/ 409 w 1441"/>
                <a:gd name="T111" fmla="*/ 1389 h 1445"/>
                <a:gd name="T112" fmla="*/ 647 w 1441"/>
                <a:gd name="T113" fmla="*/ 1342 h 1445"/>
                <a:gd name="T114" fmla="*/ 719 w 1441"/>
                <a:gd name="T115" fmla="*/ 1363 h 1445"/>
                <a:gd name="T116" fmla="*/ 767 w 1441"/>
                <a:gd name="T117" fmla="*/ 1363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1" h="1445">
                  <a:moveTo>
                    <a:pt x="958" y="1246"/>
                  </a:moveTo>
                  <a:cubicBezTo>
                    <a:pt x="958" y="1290"/>
                    <a:pt x="960" y="1333"/>
                    <a:pt x="958" y="1376"/>
                  </a:cubicBezTo>
                  <a:cubicBezTo>
                    <a:pt x="956" y="1410"/>
                    <a:pt x="923" y="1437"/>
                    <a:pt x="889" y="1437"/>
                  </a:cubicBezTo>
                  <a:cubicBezTo>
                    <a:pt x="855" y="1438"/>
                    <a:pt x="821" y="1439"/>
                    <a:pt x="788" y="1437"/>
                  </a:cubicBezTo>
                  <a:cubicBezTo>
                    <a:pt x="772" y="1436"/>
                    <a:pt x="758" y="1429"/>
                    <a:pt x="739" y="1423"/>
                  </a:cubicBezTo>
                  <a:cubicBezTo>
                    <a:pt x="698" y="1445"/>
                    <a:pt x="588" y="1445"/>
                    <a:pt x="551" y="1420"/>
                  </a:cubicBezTo>
                  <a:cubicBezTo>
                    <a:pt x="531" y="1439"/>
                    <a:pt x="505" y="1438"/>
                    <a:pt x="480" y="1438"/>
                  </a:cubicBezTo>
                  <a:cubicBezTo>
                    <a:pt x="455" y="1437"/>
                    <a:pt x="431" y="1438"/>
                    <a:pt x="406" y="1437"/>
                  </a:cubicBezTo>
                  <a:cubicBezTo>
                    <a:pt x="367" y="1437"/>
                    <a:pt x="336" y="1406"/>
                    <a:pt x="336" y="1367"/>
                  </a:cubicBezTo>
                  <a:cubicBezTo>
                    <a:pt x="335" y="1334"/>
                    <a:pt x="335" y="1301"/>
                    <a:pt x="336" y="1268"/>
                  </a:cubicBezTo>
                  <a:cubicBezTo>
                    <a:pt x="336" y="1261"/>
                    <a:pt x="337" y="1255"/>
                    <a:pt x="338" y="1246"/>
                  </a:cubicBezTo>
                  <a:cubicBezTo>
                    <a:pt x="329" y="1246"/>
                    <a:pt x="319" y="1246"/>
                    <a:pt x="310" y="1246"/>
                  </a:cubicBezTo>
                  <a:cubicBezTo>
                    <a:pt x="271" y="1245"/>
                    <a:pt x="240" y="1214"/>
                    <a:pt x="240" y="1175"/>
                  </a:cubicBezTo>
                  <a:cubicBezTo>
                    <a:pt x="240" y="1146"/>
                    <a:pt x="240" y="1117"/>
                    <a:pt x="240" y="1088"/>
                  </a:cubicBezTo>
                  <a:cubicBezTo>
                    <a:pt x="239" y="1067"/>
                    <a:pt x="242" y="1048"/>
                    <a:pt x="257" y="1032"/>
                  </a:cubicBezTo>
                  <a:cubicBezTo>
                    <a:pt x="233" y="986"/>
                    <a:pt x="232" y="875"/>
                    <a:pt x="257" y="838"/>
                  </a:cubicBezTo>
                  <a:cubicBezTo>
                    <a:pt x="235" y="814"/>
                    <a:pt x="240" y="783"/>
                    <a:pt x="240" y="754"/>
                  </a:cubicBezTo>
                  <a:cubicBezTo>
                    <a:pt x="240" y="724"/>
                    <a:pt x="241" y="694"/>
                    <a:pt x="241" y="660"/>
                  </a:cubicBezTo>
                  <a:cubicBezTo>
                    <a:pt x="218" y="643"/>
                    <a:pt x="191" y="622"/>
                    <a:pt x="163" y="602"/>
                  </a:cubicBezTo>
                  <a:cubicBezTo>
                    <a:pt x="159" y="599"/>
                    <a:pt x="153" y="599"/>
                    <a:pt x="148" y="599"/>
                  </a:cubicBezTo>
                  <a:cubicBezTo>
                    <a:pt x="108" y="599"/>
                    <a:pt x="69" y="599"/>
                    <a:pt x="29" y="599"/>
                  </a:cubicBezTo>
                  <a:cubicBezTo>
                    <a:pt x="8" y="599"/>
                    <a:pt x="0" y="591"/>
                    <a:pt x="0" y="570"/>
                  </a:cubicBezTo>
                  <a:cubicBezTo>
                    <a:pt x="0" y="525"/>
                    <a:pt x="0" y="480"/>
                    <a:pt x="0" y="435"/>
                  </a:cubicBezTo>
                  <a:cubicBezTo>
                    <a:pt x="0" y="417"/>
                    <a:pt x="9" y="407"/>
                    <a:pt x="24" y="407"/>
                  </a:cubicBezTo>
                  <a:cubicBezTo>
                    <a:pt x="39" y="407"/>
                    <a:pt x="48" y="417"/>
                    <a:pt x="48" y="435"/>
                  </a:cubicBezTo>
                  <a:cubicBezTo>
                    <a:pt x="48" y="441"/>
                    <a:pt x="48" y="447"/>
                    <a:pt x="48" y="455"/>
                  </a:cubicBezTo>
                  <a:cubicBezTo>
                    <a:pt x="56" y="455"/>
                    <a:pt x="64" y="455"/>
                    <a:pt x="72" y="455"/>
                  </a:cubicBezTo>
                  <a:cubicBezTo>
                    <a:pt x="87" y="456"/>
                    <a:pt x="96" y="466"/>
                    <a:pt x="96" y="480"/>
                  </a:cubicBezTo>
                  <a:cubicBezTo>
                    <a:pt x="96" y="493"/>
                    <a:pt x="86" y="502"/>
                    <a:pt x="72" y="503"/>
                  </a:cubicBezTo>
                  <a:cubicBezTo>
                    <a:pt x="65" y="503"/>
                    <a:pt x="57" y="503"/>
                    <a:pt x="49" y="503"/>
                  </a:cubicBezTo>
                  <a:cubicBezTo>
                    <a:pt x="49" y="519"/>
                    <a:pt x="49" y="534"/>
                    <a:pt x="49" y="550"/>
                  </a:cubicBezTo>
                  <a:cubicBezTo>
                    <a:pt x="80" y="550"/>
                    <a:pt x="111" y="550"/>
                    <a:pt x="143" y="550"/>
                  </a:cubicBezTo>
                  <a:cubicBezTo>
                    <a:pt x="143" y="455"/>
                    <a:pt x="143" y="360"/>
                    <a:pt x="143" y="263"/>
                  </a:cubicBezTo>
                  <a:cubicBezTo>
                    <a:pt x="126" y="263"/>
                    <a:pt x="110" y="263"/>
                    <a:pt x="94" y="263"/>
                  </a:cubicBezTo>
                  <a:cubicBezTo>
                    <a:pt x="50" y="263"/>
                    <a:pt x="48" y="262"/>
                    <a:pt x="48" y="217"/>
                  </a:cubicBezTo>
                  <a:cubicBezTo>
                    <a:pt x="48" y="201"/>
                    <a:pt x="48" y="185"/>
                    <a:pt x="48" y="168"/>
                  </a:cubicBezTo>
                  <a:cubicBezTo>
                    <a:pt x="28" y="165"/>
                    <a:pt x="1" y="175"/>
                    <a:pt x="0" y="142"/>
                  </a:cubicBezTo>
                  <a:cubicBezTo>
                    <a:pt x="0" y="126"/>
                    <a:pt x="9" y="122"/>
                    <a:pt x="48" y="119"/>
                  </a:cubicBezTo>
                  <a:cubicBezTo>
                    <a:pt x="48" y="111"/>
                    <a:pt x="48" y="104"/>
                    <a:pt x="48" y="96"/>
                  </a:cubicBezTo>
                  <a:cubicBezTo>
                    <a:pt x="49" y="81"/>
                    <a:pt x="58" y="72"/>
                    <a:pt x="71" y="72"/>
                  </a:cubicBezTo>
                  <a:cubicBezTo>
                    <a:pt x="86" y="72"/>
                    <a:pt x="96" y="81"/>
                    <a:pt x="96" y="96"/>
                  </a:cubicBezTo>
                  <a:cubicBezTo>
                    <a:pt x="96" y="130"/>
                    <a:pt x="96" y="164"/>
                    <a:pt x="96" y="198"/>
                  </a:cubicBezTo>
                  <a:cubicBezTo>
                    <a:pt x="96" y="203"/>
                    <a:pt x="96" y="209"/>
                    <a:pt x="96" y="216"/>
                  </a:cubicBezTo>
                  <a:cubicBezTo>
                    <a:pt x="117" y="216"/>
                    <a:pt x="136" y="216"/>
                    <a:pt x="155" y="215"/>
                  </a:cubicBezTo>
                  <a:cubicBezTo>
                    <a:pt x="159" y="215"/>
                    <a:pt x="163" y="213"/>
                    <a:pt x="166" y="211"/>
                  </a:cubicBezTo>
                  <a:cubicBezTo>
                    <a:pt x="188" y="194"/>
                    <a:pt x="210" y="178"/>
                    <a:pt x="231" y="161"/>
                  </a:cubicBezTo>
                  <a:cubicBezTo>
                    <a:pt x="236" y="157"/>
                    <a:pt x="239" y="150"/>
                    <a:pt x="239" y="144"/>
                  </a:cubicBezTo>
                  <a:cubicBezTo>
                    <a:pt x="240" y="104"/>
                    <a:pt x="240" y="64"/>
                    <a:pt x="240" y="24"/>
                  </a:cubicBezTo>
                  <a:cubicBezTo>
                    <a:pt x="240" y="8"/>
                    <a:pt x="247" y="0"/>
                    <a:pt x="263" y="0"/>
                  </a:cubicBezTo>
                  <a:cubicBezTo>
                    <a:pt x="279" y="0"/>
                    <a:pt x="287" y="7"/>
                    <a:pt x="288" y="23"/>
                  </a:cubicBezTo>
                  <a:cubicBezTo>
                    <a:pt x="288" y="31"/>
                    <a:pt x="288" y="38"/>
                    <a:pt x="288" y="47"/>
                  </a:cubicBezTo>
                  <a:cubicBezTo>
                    <a:pt x="303" y="47"/>
                    <a:pt x="319" y="47"/>
                    <a:pt x="336" y="47"/>
                  </a:cubicBezTo>
                  <a:cubicBezTo>
                    <a:pt x="336" y="39"/>
                    <a:pt x="335" y="31"/>
                    <a:pt x="336" y="23"/>
                  </a:cubicBezTo>
                  <a:cubicBezTo>
                    <a:pt x="336" y="9"/>
                    <a:pt x="346" y="0"/>
                    <a:pt x="359" y="0"/>
                  </a:cubicBezTo>
                  <a:cubicBezTo>
                    <a:pt x="373" y="0"/>
                    <a:pt x="383" y="9"/>
                    <a:pt x="383" y="23"/>
                  </a:cubicBezTo>
                  <a:cubicBezTo>
                    <a:pt x="384" y="38"/>
                    <a:pt x="384" y="53"/>
                    <a:pt x="383" y="68"/>
                  </a:cubicBezTo>
                  <a:cubicBezTo>
                    <a:pt x="383" y="87"/>
                    <a:pt x="375" y="96"/>
                    <a:pt x="356" y="96"/>
                  </a:cubicBezTo>
                  <a:cubicBezTo>
                    <a:pt x="334" y="96"/>
                    <a:pt x="312" y="96"/>
                    <a:pt x="288" y="96"/>
                  </a:cubicBezTo>
                  <a:cubicBezTo>
                    <a:pt x="288" y="112"/>
                    <a:pt x="288" y="127"/>
                    <a:pt x="288" y="144"/>
                  </a:cubicBezTo>
                  <a:cubicBezTo>
                    <a:pt x="293" y="144"/>
                    <a:pt x="299" y="144"/>
                    <a:pt x="304" y="144"/>
                  </a:cubicBezTo>
                  <a:cubicBezTo>
                    <a:pt x="352" y="144"/>
                    <a:pt x="401" y="143"/>
                    <a:pt x="449" y="144"/>
                  </a:cubicBezTo>
                  <a:cubicBezTo>
                    <a:pt x="458" y="144"/>
                    <a:pt x="468" y="148"/>
                    <a:pt x="475" y="153"/>
                  </a:cubicBezTo>
                  <a:cubicBezTo>
                    <a:pt x="500" y="170"/>
                    <a:pt x="524" y="189"/>
                    <a:pt x="549" y="207"/>
                  </a:cubicBezTo>
                  <a:cubicBezTo>
                    <a:pt x="556" y="212"/>
                    <a:pt x="565" y="214"/>
                    <a:pt x="574" y="215"/>
                  </a:cubicBezTo>
                  <a:cubicBezTo>
                    <a:pt x="590" y="217"/>
                    <a:pt x="606" y="216"/>
                    <a:pt x="623" y="216"/>
                  </a:cubicBezTo>
                  <a:cubicBezTo>
                    <a:pt x="623" y="176"/>
                    <a:pt x="622" y="137"/>
                    <a:pt x="624" y="99"/>
                  </a:cubicBezTo>
                  <a:cubicBezTo>
                    <a:pt x="624" y="91"/>
                    <a:pt x="630" y="80"/>
                    <a:pt x="636" y="75"/>
                  </a:cubicBezTo>
                  <a:cubicBezTo>
                    <a:pt x="652" y="64"/>
                    <a:pt x="671" y="77"/>
                    <a:pt x="671" y="97"/>
                  </a:cubicBezTo>
                  <a:cubicBezTo>
                    <a:pt x="671" y="128"/>
                    <a:pt x="671" y="159"/>
                    <a:pt x="671" y="191"/>
                  </a:cubicBezTo>
                  <a:cubicBezTo>
                    <a:pt x="687" y="191"/>
                    <a:pt x="702" y="191"/>
                    <a:pt x="719" y="191"/>
                  </a:cubicBezTo>
                  <a:cubicBezTo>
                    <a:pt x="719" y="175"/>
                    <a:pt x="719" y="161"/>
                    <a:pt x="719" y="146"/>
                  </a:cubicBezTo>
                  <a:cubicBezTo>
                    <a:pt x="719" y="129"/>
                    <a:pt x="729" y="119"/>
                    <a:pt x="743" y="120"/>
                  </a:cubicBezTo>
                  <a:cubicBezTo>
                    <a:pt x="757" y="120"/>
                    <a:pt x="767" y="130"/>
                    <a:pt x="767" y="145"/>
                  </a:cubicBezTo>
                  <a:cubicBezTo>
                    <a:pt x="767" y="168"/>
                    <a:pt x="767" y="191"/>
                    <a:pt x="767" y="214"/>
                  </a:cubicBezTo>
                  <a:cubicBezTo>
                    <a:pt x="766" y="231"/>
                    <a:pt x="758" y="239"/>
                    <a:pt x="740" y="239"/>
                  </a:cubicBezTo>
                  <a:cubicBezTo>
                    <a:pt x="718" y="240"/>
                    <a:pt x="696" y="239"/>
                    <a:pt x="673" y="239"/>
                  </a:cubicBezTo>
                  <a:cubicBezTo>
                    <a:pt x="664" y="261"/>
                    <a:pt x="660" y="263"/>
                    <a:pt x="638" y="263"/>
                  </a:cubicBezTo>
                  <a:cubicBezTo>
                    <a:pt x="617" y="263"/>
                    <a:pt x="597" y="263"/>
                    <a:pt x="576" y="263"/>
                  </a:cubicBezTo>
                  <a:cubicBezTo>
                    <a:pt x="576" y="360"/>
                    <a:pt x="576" y="454"/>
                    <a:pt x="576" y="550"/>
                  </a:cubicBezTo>
                  <a:cubicBezTo>
                    <a:pt x="591" y="550"/>
                    <a:pt x="606" y="550"/>
                    <a:pt x="623" y="550"/>
                  </a:cubicBezTo>
                  <a:cubicBezTo>
                    <a:pt x="623" y="528"/>
                    <a:pt x="623" y="505"/>
                    <a:pt x="623" y="483"/>
                  </a:cubicBezTo>
                  <a:cubicBezTo>
                    <a:pt x="623" y="464"/>
                    <a:pt x="631" y="455"/>
                    <a:pt x="650" y="455"/>
                  </a:cubicBezTo>
                  <a:cubicBezTo>
                    <a:pt x="680" y="455"/>
                    <a:pt x="710" y="455"/>
                    <a:pt x="740" y="455"/>
                  </a:cubicBezTo>
                  <a:cubicBezTo>
                    <a:pt x="757" y="455"/>
                    <a:pt x="766" y="464"/>
                    <a:pt x="767" y="479"/>
                  </a:cubicBezTo>
                  <a:cubicBezTo>
                    <a:pt x="767" y="494"/>
                    <a:pt x="757" y="503"/>
                    <a:pt x="739" y="503"/>
                  </a:cubicBezTo>
                  <a:cubicBezTo>
                    <a:pt x="717" y="503"/>
                    <a:pt x="695" y="503"/>
                    <a:pt x="672" y="503"/>
                  </a:cubicBezTo>
                  <a:cubicBezTo>
                    <a:pt x="672" y="519"/>
                    <a:pt x="672" y="534"/>
                    <a:pt x="672" y="551"/>
                  </a:cubicBezTo>
                  <a:cubicBezTo>
                    <a:pt x="679" y="551"/>
                    <a:pt x="687" y="551"/>
                    <a:pt x="695" y="551"/>
                  </a:cubicBezTo>
                  <a:cubicBezTo>
                    <a:pt x="709" y="552"/>
                    <a:pt x="719" y="561"/>
                    <a:pt x="719" y="574"/>
                  </a:cubicBezTo>
                  <a:cubicBezTo>
                    <a:pt x="719" y="588"/>
                    <a:pt x="710" y="599"/>
                    <a:pt x="695" y="599"/>
                  </a:cubicBezTo>
                  <a:cubicBezTo>
                    <a:pt x="655" y="599"/>
                    <a:pt x="615" y="598"/>
                    <a:pt x="575" y="599"/>
                  </a:cubicBezTo>
                  <a:cubicBezTo>
                    <a:pt x="566" y="600"/>
                    <a:pt x="555" y="603"/>
                    <a:pt x="548" y="608"/>
                  </a:cubicBezTo>
                  <a:cubicBezTo>
                    <a:pt x="523" y="626"/>
                    <a:pt x="498" y="645"/>
                    <a:pt x="478" y="661"/>
                  </a:cubicBezTo>
                  <a:cubicBezTo>
                    <a:pt x="476" y="722"/>
                    <a:pt x="491" y="782"/>
                    <a:pt x="464" y="840"/>
                  </a:cubicBezTo>
                  <a:cubicBezTo>
                    <a:pt x="487" y="883"/>
                    <a:pt x="487" y="992"/>
                    <a:pt x="462" y="1031"/>
                  </a:cubicBezTo>
                  <a:cubicBezTo>
                    <a:pt x="481" y="1051"/>
                    <a:pt x="480" y="1076"/>
                    <a:pt x="479" y="1102"/>
                  </a:cubicBezTo>
                  <a:cubicBezTo>
                    <a:pt x="479" y="1133"/>
                    <a:pt x="479" y="1164"/>
                    <a:pt x="479" y="1198"/>
                  </a:cubicBezTo>
                  <a:cubicBezTo>
                    <a:pt x="502" y="1198"/>
                    <a:pt x="529" y="1195"/>
                    <a:pt x="551" y="1216"/>
                  </a:cubicBezTo>
                  <a:cubicBezTo>
                    <a:pt x="579" y="1190"/>
                    <a:pt x="614" y="1198"/>
                    <a:pt x="646" y="1198"/>
                  </a:cubicBezTo>
                  <a:cubicBezTo>
                    <a:pt x="679" y="1199"/>
                    <a:pt x="714" y="1189"/>
                    <a:pt x="740" y="1214"/>
                  </a:cubicBezTo>
                  <a:cubicBezTo>
                    <a:pt x="754" y="1208"/>
                    <a:pt x="766" y="1201"/>
                    <a:pt x="778" y="1199"/>
                  </a:cubicBezTo>
                  <a:cubicBezTo>
                    <a:pt x="790" y="1197"/>
                    <a:pt x="804" y="1199"/>
                    <a:pt x="815" y="1199"/>
                  </a:cubicBezTo>
                  <a:cubicBezTo>
                    <a:pt x="815" y="1155"/>
                    <a:pt x="814" y="1112"/>
                    <a:pt x="816" y="1070"/>
                  </a:cubicBezTo>
                  <a:cubicBezTo>
                    <a:pt x="816" y="1057"/>
                    <a:pt x="824" y="1043"/>
                    <a:pt x="830" y="1027"/>
                  </a:cubicBezTo>
                  <a:cubicBezTo>
                    <a:pt x="816" y="1011"/>
                    <a:pt x="814" y="989"/>
                    <a:pt x="815" y="966"/>
                  </a:cubicBezTo>
                  <a:cubicBezTo>
                    <a:pt x="815" y="939"/>
                    <a:pt x="815" y="912"/>
                    <a:pt x="815" y="885"/>
                  </a:cubicBezTo>
                  <a:cubicBezTo>
                    <a:pt x="815" y="846"/>
                    <a:pt x="846" y="815"/>
                    <a:pt x="886" y="815"/>
                  </a:cubicBezTo>
                  <a:cubicBezTo>
                    <a:pt x="894" y="814"/>
                    <a:pt x="903" y="815"/>
                    <a:pt x="911" y="815"/>
                  </a:cubicBezTo>
                  <a:cubicBezTo>
                    <a:pt x="911" y="771"/>
                    <a:pt x="910" y="729"/>
                    <a:pt x="911" y="687"/>
                  </a:cubicBezTo>
                  <a:cubicBezTo>
                    <a:pt x="912" y="654"/>
                    <a:pt x="944" y="624"/>
                    <a:pt x="977" y="623"/>
                  </a:cubicBezTo>
                  <a:cubicBezTo>
                    <a:pt x="1013" y="622"/>
                    <a:pt x="1048" y="622"/>
                    <a:pt x="1083" y="623"/>
                  </a:cubicBezTo>
                  <a:cubicBezTo>
                    <a:pt x="1118" y="624"/>
                    <a:pt x="1149" y="655"/>
                    <a:pt x="1150" y="690"/>
                  </a:cubicBezTo>
                  <a:cubicBezTo>
                    <a:pt x="1150" y="699"/>
                    <a:pt x="1150" y="708"/>
                    <a:pt x="1150" y="719"/>
                  </a:cubicBezTo>
                  <a:cubicBezTo>
                    <a:pt x="1163" y="719"/>
                    <a:pt x="1174" y="719"/>
                    <a:pt x="1186" y="719"/>
                  </a:cubicBezTo>
                  <a:cubicBezTo>
                    <a:pt x="1197" y="719"/>
                    <a:pt x="1209" y="719"/>
                    <a:pt x="1222" y="719"/>
                  </a:cubicBezTo>
                  <a:cubicBezTo>
                    <a:pt x="1222" y="696"/>
                    <a:pt x="1222" y="674"/>
                    <a:pt x="1222" y="652"/>
                  </a:cubicBezTo>
                  <a:cubicBezTo>
                    <a:pt x="1222" y="631"/>
                    <a:pt x="1230" y="623"/>
                    <a:pt x="1252" y="623"/>
                  </a:cubicBezTo>
                  <a:cubicBezTo>
                    <a:pt x="1265" y="623"/>
                    <a:pt x="1279" y="623"/>
                    <a:pt x="1294" y="623"/>
                  </a:cubicBezTo>
                  <a:cubicBezTo>
                    <a:pt x="1294" y="600"/>
                    <a:pt x="1294" y="578"/>
                    <a:pt x="1294" y="556"/>
                  </a:cubicBezTo>
                  <a:cubicBezTo>
                    <a:pt x="1294" y="535"/>
                    <a:pt x="1302" y="527"/>
                    <a:pt x="1324" y="527"/>
                  </a:cubicBezTo>
                  <a:cubicBezTo>
                    <a:pt x="1353" y="527"/>
                    <a:pt x="1382" y="527"/>
                    <a:pt x="1411" y="527"/>
                  </a:cubicBezTo>
                  <a:cubicBezTo>
                    <a:pt x="1427" y="527"/>
                    <a:pt x="1437" y="536"/>
                    <a:pt x="1438" y="550"/>
                  </a:cubicBezTo>
                  <a:cubicBezTo>
                    <a:pt x="1438" y="566"/>
                    <a:pt x="1428" y="575"/>
                    <a:pt x="1410" y="575"/>
                  </a:cubicBezTo>
                  <a:cubicBezTo>
                    <a:pt x="1388" y="575"/>
                    <a:pt x="1366" y="575"/>
                    <a:pt x="1343" y="575"/>
                  </a:cubicBezTo>
                  <a:cubicBezTo>
                    <a:pt x="1343" y="591"/>
                    <a:pt x="1343" y="606"/>
                    <a:pt x="1343" y="623"/>
                  </a:cubicBezTo>
                  <a:cubicBezTo>
                    <a:pt x="1366" y="623"/>
                    <a:pt x="1389" y="623"/>
                    <a:pt x="1412" y="623"/>
                  </a:cubicBezTo>
                  <a:cubicBezTo>
                    <a:pt x="1429" y="623"/>
                    <a:pt x="1439" y="634"/>
                    <a:pt x="1437" y="649"/>
                  </a:cubicBezTo>
                  <a:cubicBezTo>
                    <a:pt x="1436" y="662"/>
                    <a:pt x="1427" y="671"/>
                    <a:pt x="1412" y="671"/>
                  </a:cubicBezTo>
                  <a:cubicBezTo>
                    <a:pt x="1370" y="671"/>
                    <a:pt x="1329" y="671"/>
                    <a:pt x="1287" y="671"/>
                  </a:cubicBezTo>
                  <a:cubicBezTo>
                    <a:pt x="1282" y="671"/>
                    <a:pt x="1277" y="671"/>
                    <a:pt x="1271" y="671"/>
                  </a:cubicBezTo>
                  <a:cubicBezTo>
                    <a:pt x="1271" y="719"/>
                    <a:pt x="1271" y="766"/>
                    <a:pt x="1271" y="815"/>
                  </a:cubicBezTo>
                  <a:cubicBezTo>
                    <a:pt x="1276" y="815"/>
                    <a:pt x="1281" y="815"/>
                    <a:pt x="1286" y="815"/>
                  </a:cubicBezTo>
                  <a:cubicBezTo>
                    <a:pt x="1327" y="815"/>
                    <a:pt x="1368" y="814"/>
                    <a:pt x="1409" y="815"/>
                  </a:cubicBezTo>
                  <a:cubicBezTo>
                    <a:pt x="1427" y="815"/>
                    <a:pt x="1437" y="823"/>
                    <a:pt x="1438" y="838"/>
                  </a:cubicBezTo>
                  <a:cubicBezTo>
                    <a:pt x="1438" y="854"/>
                    <a:pt x="1428" y="862"/>
                    <a:pt x="1409" y="862"/>
                  </a:cubicBezTo>
                  <a:cubicBezTo>
                    <a:pt x="1387" y="863"/>
                    <a:pt x="1365" y="862"/>
                    <a:pt x="1343" y="862"/>
                  </a:cubicBezTo>
                  <a:cubicBezTo>
                    <a:pt x="1343" y="879"/>
                    <a:pt x="1343" y="893"/>
                    <a:pt x="1343" y="910"/>
                  </a:cubicBezTo>
                  <a:cubicBezTo>
                    <a:pt x="1366" y="910"/>
                    <a:pt x="1389" y="911"/>
                    <a:pt x="1412" y="910"/>
                  </a:cubicBezTo>
                  <a:cubicBezTo>
                    <a:pt x="1425" y="910"/>
                    <a:pt x="1433" y="916"/>
                    <a:pt x="1437" y="928"/>
                  </a:cubicBezTo>
                  <a:cubicBezTo>
                    <a:pt x="1441" y="943"/>
                    <a:pt x="1431" y="958"/>
                    <a:pt x="1415" y="958"/>
                  </a:cubicBezTo>
                  <a:cubicBezTo>
                    <a:pt x="1382" y="959"/>
                    <a:pt x="1350" y="959"/>
                    <a:pt x="1317" y="958"/>
                  </a:cubicBezTo>
                  <a:cubicBezTo>
                    <a:pt x="1303" y="958"/>
                    <a:pt x="1294" y="948"/>
                    <a:pt x="1294" y="933"/>
                  </a:cubicBezTo>
                  <a:cubicBezTo>
                    <a:pt x="1294" y="910"/>
                    <a:pt x="1294" y="887"/>
                    <a:pt x="1294" y="862"/>
                  </a:cubicBezTo>
                  <a:cubicBezTo>
                    <a:pt x="1278" y="862"/>
                    <a:pt x="1263" y="863"/>
                    <a:pt x="1249" y="862"/>
                  </a:cubicBezTo>
                  <a:cubicBezTo>
                    <a:pt x="1231" y="862"/>
                    <a:pt x="1222" y="854"/>
                    <a:pt x="1222" y="836"/>
                  </a:cubicBezTo>
                  <a:cubicBezTo>
                    <a:pt x="1222" y="813"/>
                    <a:pt x="1222" y="791"/>
                    <a:pt x="1222" y="768"/>
                  </a:cubicBezTo>
                  <a:cubicBezTo>
                    <a:pt x="1198" y="768"/>
                    <a:pt x="1175" y="768"/>
                    <a:pt x="1150" y="768"/>
                  </a:cubicBezTo>
                  <a:cubicBezTo>
                    <a:pt x="1152" y="796"/>
                    <a:pt x="1150" y="823"/>
                    <a:pt x="1127" y="843"/>
                  </a:cubicBezTo>
                  <a:cubicBezTo>
                    <a:pt x="1106" y="864"/>
                    <a:pt x="1079" y="863"/>
                    <a:pt x="1054" y="863"/>
                  </a:cubicBezTo>
                  <a:cubicBezTo>
                    <a:pt x="1054" y="907"/>
                    <a:pt x="1055" y="951"/>
                    <a:pt x="1053" y="994"/>
                  </a:cubicBezTo>
                  <a:cubicBezTo>
                    <a:pt x="1053" y="1006"/>
                    <a:pt x="1044" y="1018"/>
                    <a:pt x="1039" y="1032"/>
                  </a:cubicBezTo>
                  <a:cubicBezTo>
                    <a:pt x="1056" y="1051"/>
                    <a:pt x="1055" y="1078"/>
                    <a:pt x="1054" y="1105"/>
                  </a:cubicBezTo>
                  <a:cubicBezTo>
                    <a:pt x="1054" y="1128"/>
                    <a:pt x="1054" y="1150"/>
                    <a:pt x="1054" y="1173"/>
                  </a:cubicBezTo>
                  <a:cubicBezTo>
                    <a:pt x="1054" y="1214"/>
                    <a:pt x="1023" y="1245"/>
                    <a:pt x="983" y="1246"/>
                  </a:cubicBezTo>
                  <a:cubicBezTo>
                    <a:pt x="974" y="1246"/>
                    <a:pt x="966" y="1246"/>
                    <a:pt x="958" y="1246"/>
                  </a:cubicBezTo>
                  <a:close/>
                  <a:moveTo>
                    <a:pt x="527" y="407"/>
                  </a:moveTo>
                  <a:cubicBezTo>
                    <a:pt x="527" y="359"/>
                    <a:pt x="528" y="311"/>
                    <a:pt x="527" y="264"/>
                  </a:cubicBezTo>
                  <a:cubicBezTo>
                    <a:pt x="527" y="258"/>
                    <a:pt x="524" y="250"/>
                    <a:pt x="519" y="246"/>
                  </a:cubicBezTo>
                  <a:cubicBezTo>
                    <a:pt x="498" y="229"/>
                    <a:pt x="476" y="213"/>
                    <a:pt x="453" y="197"/>
                  </a:cubicBezTo>
                  <a:cubicBezTo>
                    <a:pt x="449" y="194"/>
                    <a:pt x="443" y="192"/>
                    <a:pt x="439" y="192"/>
                  </a:cubicBezTo>
                  <a:cubicBezTo>
                    <a:pt x="386" y="191"/>
                    <a:pt x="334" y="191"/>
                    <a:pt x="281" y="192"/>
                  </a:cubicBezTo>
                  <a:cubicBezTo>
                    <a:pt x="276" y="192"/>
                    <a:pt x="270" y="194"/>
                    <a:pt x="265" y="197"/>
                  </a:cubicBezTo>
                  <a:cubicBezTo>
                    <a:pt x="243" y="213"/>
                    <a:pt x="222" y="229"/>
                    <a:pt x="201" y="246"/>
                  </a:cubicBezTo>
                  <a:cubicBezTo>
                    <a:pt x="196" y="249"/>
                    <a:pt x="192" y="257"/>
                    <a:pt x="192" y="263"/>
                  </a:cubicBezTo>
                  <a:cubicBezTo>
                    <a:pt x="192" y="359"/>
                    <a:pt x="192" y="455"/>
                    <a:pt x="192" y="552"/>
                  </a:cubicBezTo>
                  <a:cubicBezTo>
                    <a:pt x="192" y="557"/>
                    <a:pt x="196" y="565"/>
                    <a:pt x="201" y="569"/>
                  </a:cubicBezTo>
                  <a:cubicBezTo>
                    <a:pt x="221" y="585"/>
                    <a:pt x="242" y="600"/>
                    <a:pt x="263" y="615"/>
                  </a:cubicBezTo>
                  <a:cubicBezTo>
                    <a:pt x="269" y="619"/>
                    <a:pt x="277" y="622"/>
                    <a:pt x="284" y="623"/>
                  </a:cubicBezTo>
                  <a:cubicBezTo>
                    <a:pt x="319" y="623"/>
                    <a:pt x="353" y="621"/>
                    <a:pt x="388" y="623"/>
                  </a:cubicBezTo>
                  <a:cubicBezTo>
                    <a:pt x="429" y="627"/>
                    <a:pt x="464" y="618"/>
                    <a:pt x="493" y="588"/>
                  </a:cubicBezTo>
                  <a:cubicBezTo>
                    <a:pt x="500" y="581"/>
                    <a:pt x="510" y="576"/>
                    <a:pt x="518" y="569"/>
                  </a:cubicBezTo>
                  <a:cubicBezTo>
                    <a:pt x="522" y="564"/>
                    <a:pt x="527" y="557"/>
                    <a:pt x="527" y="551"/>
                  </a:cubicBezTo>
                  <a:cubicBezTo>
                    <a:pt x="528" y="503"/>
                    <a:pt x="527" y="455"/>
                    <a:pt x="527" y="407"/>
                  </a:cubicBezTo>
                  <a:close/>
                  <a:moveTo>
                    <a:pt x="335" y="671"/>
                  </a:moveTo>
                  <a:cubicBezTo>
                    <a:pt x="327" y="671"/>
                    <a:pt x="320" y="670"/>
                    <a:pt x="313" y="671"/>
                  </a:cubicBezTo>
                  <a:cubicBezTo>
                    <a:pt x="298" y="672"/>
                    <a:pt x="288" y="681"/>
                    <a:pt x="288" y="697"/>
                  </a:cubicBezTo>
                  <a:cubicBezTo>
                    <a:pt x="287" y="727"/>
                    <a:pt x="287" y="758"/>
                    <a:pt x="288" y="789"/>
                  </a:cubicBezTo>
                  <a:cubicBezTo>
                    <a:pt x="288" y="804"/>
                    <a:pt x="298" y="813"/>
                    <a:pt x="312" y="814"/>
                  </a:cubicBezTo>
                  <a:cubicBezTo>
                    <a:pt x="320" y="815"/>
                    <a:pt x="327" y="814"/>
                    <a:pt x="335" y="814"/>
                  </a:cubicBezTo>
                  <a:cubicBezTo>
                    <a:pt x="335" y="766"/>
                    <a:pt x="335" y="720"/>
                    <a:pt x="335" y="671"/>
                  </a:cubicBezTo>
                  <a:close/>
                  <a:moveTo>
                    <a:pt x="384" y="815"/>
                  </a:moveTo>
                  <a:cubicBezTo>
                    <a:pt x="392" y="815"/>
                    <a:pt x="398" y="815"/>
                    <a:pt x="405" y="814"/>
                  </a:cubicBezTo>
                  <a:cubicBezTo>
                    <a:pt x="421" y="814"/>
                    <a:pt x="431" y="805"/>
                    <a:pt x="431" y="788"/>
                  </a:cubicBezTo>
                  <a:cubicBezTo>
                    <a:pt x="432" y="758"/>
                    <a:pt x="432" y="728"/>
                    <a:pt x="431" y="697"/>
                  </a:cubicBezTo>
                  <a:cubicBezTo>
                    <a:pt x="431" y="681"/>
                    <a:pt x="421" y="672"/>
                    <a:pt x="405" y="671"/>
                  </a:cubicBezTo>
                  <a:cubicBezTo>
                    <a:pt x="398" y="670"/>
                    <a:pt x="391" y="671"/>
                    <a:pt x="384" y="671"/>
                  </a:cubicBezTo>
                  <a:cubicBezTo>
                    <a:pt x="384" y="719"/>
                    <a:pt x="384" y="766"/>
                    <a:pt x="384" y="815"/>
                  </a:cubicBezTo>
                  <a:close/>
                  <a:moveTo>
                    <a:pt x="959" y="718"/>
                  </a:moveTo>
                  <a:cubicBezTo>
                    <a:pt x="1007" y="718"/>
                    <a:pt x="1054" y="718"/>
                    <a:pt x="1102" y="718"/>
                  </a:cubicBezTo>
                  <a:cubicBezTo>
                    <a:pt x="1102" y="710"/>
                    <a:pt x="1103" y="703"/>
                    <a:pt x="1102" y="696"/>
                  </a:cubicBezTo>
                  <a:cubicBezTo>
                    <a:pt x="1101" y="681"/>
                    <a:pt x="1092" y="671"/>
                    <a:pt x="1077" y="671"/>
                  </a:cubicBezTo>
                  <a:cubicBezTo>
                    <a:pt x="1046" y="670"/>
                    <a:pt x="1015" y="670"/>
                    <a:pt x="983" y="671"/>
                  </a:cubicBezTo>
                  <a:cubicBezTo>
                    <a:pt x="968" y="671"/>
                    <a:pt x="960" y="681"/>
                    <a:pt x="959" y="696"/>
                  </a:cubicBezTo>
                  <a:cubicBezTo>
                    <a:pt x="958" y="703"/>
                    <a:pt x="959" y="710"/>
                    <a:pt x="959" y="718"/>
                  </a:cubicBezTo>
                  <a:close/>
                  <a:moveTo>
                    <a:pt x="958" y="767"/>
                  </a:moveTo>
                  <a:cubicBezTo>
                    <a:pt x="958" y="775"/>
                    <a:pt x="958" y="782"/>
                    <a:pt x="959" y="789"/>
                  </a:cubicBezTo>
                  <a:cubicBezTo>
                    <a:pt x="960" y="804"/>
                    <a:pt x="969" y="814"/>
                    <a:pt x="984" y="814"/>
                  </a:cubicBezTo>
                  <a:cubicBezTo>
                    <a:pt x="1015" y="815"/>
                    <a:pt x="1046" y="815"/>
                    <a:pt x="1077" y="814"/>
                  </a:cubicBezTo>
                  <a:cubicBezTo>
                    <a:pt x="1092" y="814"/>
                    <a:pt x="1101" y="805"/>
                    <a:pt x="1102" y="790"/>
                  </a:cubicBezTo>
                  <a:cubicBezTo>
                    <a:pt x="1103" y="783"/>
                    <a:pt x="1102" y="775"/>
                    <a:pt x="1102" y="767"/>
                  </a:cubicBezTo>
                  <a:cubicBezTo>
                    <a:pt x="1054" y="767"/>
                    <a:pt x="1007" y="767"/>
                    <a:pt x="958" y="767"/>
                  </a:cubicBezTo>
                  <a:close/>
                  <a:moveTo>
                    <a:pt x="335" y="862"/>
                  </a:moveTo>
                  <a:cubicBezTo>
                    <a:pt x="327" y="862"/>
                    <a:pt x="320" y="862"/>
                    <a:pt x="313" y="863"/>
                  </a:cubicBezTo>
                  <a:cubicBezTo>
                    <a:pt x="298" y="863"/>
                    <a:pt x="288" y="872"/>
                    <a:pt x="288" y="888"/>
                  </a:cubicBezTo>
                  <a:cubicBezTo>
                    <a:pt x="287" y="919"/>
                    <a:pt x="287" y="950"/>
                    <a:pt x="288" y="981"/>
                  </a:cubicBezTo>
                  <a:cubicBezTo>
                    <a:pt x="288" y="996"/>
                    <a:pt x="297" y="1005"/>
                    <a:pt x="312" y="1006"/>
                  </a:cubicBezTo>
                  <a:cubicBezTo>
                    <a:pt x="319" y="1007"/>
                    <a:pt x="327" y="1006"/>
                    <a:pt x="335" y="1006"/>
                  </a:cubicBezTo>
                  <a:cubicBezTo>
                    <a:pt x="335" y="958"/>
                    <a:pt x="335" y="911"/>
                    <a:pt x="335" y="862"/>
                  </a:cubicBezTo>
                  <a:close/>
                  <a:moveTo>
                    <a:pt x="384" y="1006"/>
                  </a:moveTo>
                  <a:cubicBezTo>
                    <a:pt x="390" y="1006"/>
                    <a:pt x="395" y="1006"/>
                    <a:pt x="400" y="1006"/>
                  </a:cubicBezTo>
                  <a:cubicBezTo>
                    <a:pt x="422" y="1006"/>
                    <a:pt x="431" y="997"/>
                    <a:pt x="431" y="976"/>
                  </a:cubicBezTo>
                  <a:cubicBezTo>
                    <a:pt x="432" y="947"/>
                    <a:pt x="432" y="919"/>
                    <a:pt x="431" y="890"/>
                  </a:cubicBezTo>
                  <a:cubicBezTo>
                    <a:pt x="431" y="873"/>
                    <a:pt x="422" y="863"/>
                    <a:pt x="405" y="863"/>
                  </a:cubicBezTo>
                  <a:cubicBezTo>
                    <a:pt x="398" y="862"/>
                    <a:pt x="391" y="862"/>
                    <a:pt x="384" y="862"/>
                  </a:cubicBezTo>
                  <a:cubicBezTo>
                    <a:pt x="384" y="911"/>
                    <a:pt x="384" y="958"/>
                    <a:pt x="384" y="1006"/>
                  </a:cubicBezTo>
                  <a:close/>
                  <a:moveTo>
                    <a:pt x="910" y="864"/>
                  </a:moveTo>
                  <a:cubicBezTo>
                    <a:pt x="872" y="859"/>
                    <a:pt x="863" y="867"/>
                    <a:pt x="863" y="903"/>
                  </a:cubicBezTo>
                  <a:cubicBezTo>
                    <a:pt x="863" y="925"/>
                    <a:pt x="864" y="947"/>
                    <a:pt x="862" y="969"/>
                  </a:cubicBezTo>
                  <a:cubicBezTo>
                    <a:pt x="860" y="995"/>
                    <a:pt x="871" y="1013"/>
                    <a:pt x="910" y="1004"/>
                  </a:cubicBezTo>
                  <a:cubicBezTo>
                    <a:pt x="910" y="957"/>
                    <a:pt x="910" y="910"/>
                    <a:pt x="910" y="864"/>
                  </a:cubicBezTo>
                  <a:close/>
                  <a:moveTo>
                    <a:pt x="959" y="1006"/>
                  </a:moveTo>
                  <a:cubicBezTo>
                    <a:pt x="967" y="1006"/>
                    <a:pt x="974" y="1007"/>
                    <a:pt x="981" y="1006"/>
                  </a:cubicBezTo>
                  <a:cubicBezTo>
                    <a:pt x="996" y="1005"/>
                    <a:pt x="1006" y="996"/>
                    <a:pt x="1006" y="980"/>
                  </a:cubicBezTo>
                  <a:cubicBezTo>
                    <a:pt x="1007" y="949"/>
                    <a:pt x="1007" y="918"/>
                    <a:pt x="1006" y="888"/>
                  </a:cubicBezTo>
                  <a:cubicBezTo>
                    <a:pt x="1006" y="873"/>
                    <a:pt x="996" y="864"/>
                    <a:pt x="982" y="863"/>
                  </a:cubicBezTo>
                  <a:cubicBezTo>
                    <a:pt x="974" y="862"/>
                    <a:pt x="967" y="863"/>
                    <a:pt x="959" y="863"/>
                  </a:cubicBezTo>
                  <a:cubicBezTo>
                    <a:pt x="959" y="911"/>
                    <a:pt x="959" y="957"/>
                    <a:pt x="959" y="1006"/>
                  </a:cubicBezTo>
                  <a:close/>
                  <a:moveTo>
                    <a:pt x="335" y="1054"/>
                  </a:moveTo>
                  <a:cubicBezTo>
                    <a:pt x="327" y="1054"/>
                    <a:pt x="320" y="1054"/>
                    <a:pt x="313" y="1054"/>
                  </a:cubicBezTo>
                  <a:cubicBezTo>
                    <a:pt x="298" y="1055"/>
                    <a:pt x="288" y="1064"/>
                    <a:pt x="288" y="1080"/>
                  </a:cubicBezTo>
                  <a:cubicBezTo>
                    <a:pt x="287" y="1111"/>
                    <a:pt x="287" y="1142"/>
                    <a:pt x="288" y="1172"/>
                  </a:cubicBezTo>
                  <a:cubicBezTo>
                    <a:pt x="288" y="1187"/>
                    <a:pt x="297" y="1197"/>
                    <a:pt x="312" y="1198"/>
                  </a:cubicBezTo>
                  <a:cubicBezTo>
                    <a:pt x="319" y="1198"/>
                    <a:pt x="327" y="1198"/>
                    <a:pt x="335" y="1198"/>
                  </a:cubicBezTo>
                  <a:cubicBezTo>
                    <a:pt x="335" y="1150"/>
                    <a:pt x="335" y="1103"/>
                    <a:pt x="335" y="1054"/>
                  </a:cubicBezTo>
                  <a:close/>
                  <a:moveTo>
                    <a:pt x="384" y="1198"/>
                  </a:moveTo>
                  <a:cubicBezTo>
                    <a:pt x="392" y="1198"/>
                    <a:pt x="398" y="1198"/>
                    <a:pt x="405" y="1198"/>
                  </a:cubicBezTo>
                  <a:cubicBezTo>
                    <a:pt x="422" y="1197"/>
                    <a:pt x="431" y="1188"/>
                    <a:pt x="431" y="1170"/>
                  </a:cubicBezTo>
                  <a:cubicBezTo>
                    <a:pt x="432" y="1141"/>
                    <a:pt x="432" y="1112"/>
                    <a:pt x="431" y="1082"/>
                  </a:cubicBezTo>
                  <a:cubicBezTo>
                    <a:pt x="431" y="1064"/>
                    <a:pt x="422" y="1055"/>
                    <a:pt x="404" y="1054"/>
                  </a:cubicBezTo>
                  <a:cubicBezTo>
                    <a:pt x="397" y="1054"/>
                    <a:pt x="391" y="1054"/>
                    <a:pt x="384" y="1054"/>
                  </a:cubicBezTo>
                  <a:cubicBezTo>
                    <a:pt x="384" y="1103"/>
                    <a:pt x="384" y="1149"/>
                    <a:pt x="384" y="1198"/>
                  </a:cubicBezTo>
                  <a:close/>
                  <a:moveTo>
                    <a:pt x="910" y="1198"/>
                  </a:moveTo>
                  <a:cubicBezTo>
                    <a:pt x="910" y="1149"/>
                    <a:pt x="910" y="1102"/>
                    <a:pt x="910" y="1054"/>
                  </a:cubicBezTo>
                  <a:cubicBezTo>
                    <a:pt x="902" y="1054"/>
                    <a:pt x="895" y="1054"/>
                    <a:pt x="889" y="1054"/>
                  </a:cubicBezTo>
                  <a:cubicBezTo>
                    <a:pt x="872" y="1055"/>
                    <a:pt x="863" y="1064"/>
                    <a:pt x="863" y="1081"/>
                  </a:cubicBezTo>
                  <a:cubicBezTo>
                    <a:pt x="862" y="1111"/>
                    <a:pt x="862" y="1142"/>
                    <a:pt x="863" y="1172"/>
                  </a:cubicBezTo>
                  <a:cubicBezTo>
                    <a:pt x="863" y="1188"/>
                    <a:pt x="873" y="1197"/>
                    <a:pt x="888" y="1198"/>
                  </a:cubicBezTo>
                  <a:cubicBezTo>
                    <a:pt x="895" y="1198"/>
                    <a:pt x="902" y="1198"/>
                    <a:pt x="910" y="1198"/>
                  </a:cubicBezTo>
                  <a:close/>
                  <a:moveTo>
                    <a:pt x="959" y="1054"/>
                  </a:moveTo>
                  <a:cubicBezTo>
                    <a:pt x="959" y="1103"/>
                    <a:pt x="959" y="1150"/>
                    <a:pt x="959" y="1198"/>
                  </a:cubicBezTo>
                  <a:cubicBezTo>
                    <a:pt x="967" y="1198"/>
                    <a:pt x="973" y="1198"/>
                    <a:pt x="980" y="1198"/>
                  </a:cubicBezTo>
                  <a:cubicBezTo>
                    <a:pt x="996" y="1197"/>
                    <a:pt x="1006" y="1188"/>
                    <a:pt x="1006" y="1172"/>
                  </a:cubicBezTo>
                  <a:cubicBezTo>
                    <a:pt x="1007" y="1141"/>
                    <a:pt x="1007" y="1111"/>
                    <a:pt x="1006" y="1080"/>
                  </a:cubicBezTo>
                  <a:cubicBezTo>
                    <a:pt x="1006" y="1064"/>
                    <a:pt x="996" y="1055"/>
                    <a:pt x="980" y="1054"/>
                  </a:cubicBezTo>
                  <a:cubicBezTo>
                    <a:pt x="973" y="1054"/>
                    <a:pt x="967" y="1054"/>
                    <a:pt x="959" y="1054"/>
                  </a:cubicBezTo>
                  <a:close/>
                  <a:moveTo>
                    <a:pt x="527" y="1293"/>
                  </a:moveTo>
                  <a:cubicBezTo>
                    <a:pt x="527" y="1285"/>
                    <a:pt x="527" y="1279"/>
                    <a:pt x="527" y="1272"/>
                  </a:cubicBezTo>
                  <a:cubicBezTo>
                    <a:pt x="526" y="1256"/>
                    <a:pt x="517" y="1246"/>
                    <a:pt x="501" y="1246"/>
                  </a:cubicBezTo>
                  <a:cubicBezTo>
                    <a:pt x="470" y="1246"/>
                    <a:pt x="440" y="1245"/>
                    <a:pt x="410" y="1246"/>
                  </a:cubicBezTo>
                  <a:cubicBezTo>
                    <a:pt x="393" y="1246"/>
                    <a:pt x="384" y="1256"/>
                    <a:pt x="384" y="1272"/>
                  </a:cubicBezTo>
                  <a:cubicBezTo>
                    <a:pt x="383" y="1279"/>
                    <a:pt x="383" y="1286"/>
                    <a:pt x="383" y="1293"/>
                  </a:cubicBezTo>
                  <a:cubicBezTo>
                    <a:pt x="432" y="1293"/>
                    <a:pt x="479" y="1293"/>
                    <a:pt x="527" y="1293"/>
                  </a:cubicBezTo>
                  <a:close/>
                  <a:moveTo>
                    <a:pt x="719" y="1293"/>
                  </a:moveTo>
                  <a:cubicBezTo>
                    <a:pt x="719" y="1285"/>
                    <a:pt x="719" y="1277"/>
                    <a:pt x="719" y="1270"/>
                  </a:cubicBezTo>
                  <a:cubicBezTo>
                    <a:pt x="717" y="1256"/>
                    <a:pt x="708" y="1246"/>
                    <a:pt x="693" y="1246"/>
                  </a:cubicBezTo>
                  <a:cubicBezTo>
                    <a:pt x="662" y="1245"/>
                    <a:pt x="632" y="1245"/>
                    <a:pt x="601" y="1246"/>
                  </a:cubicBezTo>
                  <a:cubicBezTo>
                    <a:pt x="585" y="1246"/>
                    <a:pt x="576" y="1256"/>
                    <a:pt x="575" y="1272"/>
                  </a:cubicBezTo>
                  <a:cubicBezTo>
                    <a:pt x="575" y="1279"/>
                    <a:pt x="575" y="1285"/>
                    <a:pt x="575" y="1293"/>
                  </a:cubicBezTo>
                  <a:cubicBezTo>
                    <a:pt x="623" y="1293"/>
                    <a:pt x="671" y="1293"/>
                    <a:pt x="719" y="1293"/>
                  </a:cubicBezTo>
                  <a:close/>
                  <a:moveTo>
                    <a:pt x="910" y="1293"/>
                  </a:moveTo>
                  <a:cubicBezTo>
                    <a:pt x="910" y="1285"/>
                    <a:pt x="911" y="1278"/>
                    <a:pt x="910" y="1271"/>
                  </a:cubicBezTo>
                  <a:cubicBezTo>
                    <a:pt x="909" y="1256"/>
                    <a:pt x="900" y="1246"/>
                    <a:pt x="885" y="1246"/>
                  </a:cubicBezTo>
                  <a:cubicBezTo>
                    <a:pt x="854" y="1246"/>
                    <a:pt x="823" y="1245"/>
                    <a:pt x="792" y="1246"/>
                  </a:cubicBezTo>
                  <a:cubicBezTo>
                    <a:pt x="777" y="1246"/>
                    <a:pt x="768" y="1256"/>
                    <a:pt x="767" y="1271"/>
                  </a:cubicBezTo>
                  <a:cubicBezTo>
                    <a:pt x="766" y="1278"/>
                    <a:pt x="767" y="1285"/>
                    <a:pt x="767" y="1293"/>
                  </a:cubicBezTo>
                  <a:cubicBezTo>
                    <a:pt x="815" y="1293"/>
                    <a:pt x="862" y="1293"/>
                    <a:pt x="910" y="1293"/>
                  </a:cubicBezTo>
                  <a:close/>
                  <a:moveTo>
                    <a:pt x="527" y="1342"/>
                  </a:moveTo>
                  <a:cubicBezTo>
                    <a:pt x="478" y="1342"/>
                    <a:pt x="432" y="1342"/>
                    <a:pt x="384" y="1342"/>
                  </a:cubicBezTo>
                  <a:cubicBezTo>
                    <a:pt x="384" y="1350"/>
                    <a:pt x="383" y="1357"/>
                    <a:pt x="384" y="1364"/>
                  </a:cubicBezTo>
                  <a:cubicBezTo>
                    <a:pt x="384" y="1379"/>
                    <a:pt x="393" y="1389"/>
                    <a:pt x="409" y="1389"/>
                  </a:cubicBezTo>
                  <a:cubicBezTo>
                    <a:pt x="440" y="1390"/>
                    <a:pt x="471" y="1390"/>
                    <a:pt x="502" y="1389"/>
                  </a:cubicBezTo>
                  <a:cubicBezTo>
                    <a:pt x="517" y="1389"/>
                    <a:pt x="526" y="1379"/>
                    <a:pt x="527" y="1364"/>
                  </a:cubicBezTo>
                  <a:cubicBezTo>
                    <a:pt x="528" y="1357"/>
                    <a:pt x="527" y="1350"/>
                    <a:pt x="527" y="1342"/>
                  </a:cubicBezTo>
                  <a:close/>
                  <a:moveTo>
                    <a:pt x="719" y="1342"/>
                  </a:moveTo>
                  <a:cubicBezTo>
                    <a:pt x="694" y="1342"/>
                    <a:pt x="670" y="1342"/>
                    <a:pt x="647" y="1342"/>
                  </a:cubicBezTo>
                  <a:cubicBezTo>
                    <a:pt x="623" y="1342"/>
                    <a:pt x="600" y="1342"/>
                    <a:pt x="575" y="1342"/>
                  </a:cubicBezTo>
                  <a:cubicBezTo>
                    <a:pt x="575" y="1350"/>
                    <a:pt x="575" y="1357"/>
                    <a:pt x="575" y="1363"/>
                  </a:cubicBezTo>
                  <a:cubicBezTo>
                    <a:pt x="576" y="1379"/>
                    <a:pt x="585" y="1389"/>
                    <a:pt x="601" y="1389"/>
                  </a:cubicBezTo>
                  <a:cubicBezTo>
                    <a:pt x="632" y="1390"/>
                    <a:pt x="662" y="1390"/>
                    <a:pt x="693" y="1389"/>
                  </a:cubicBezTo>
                  <a:cubicBezTo>
                    <a:pt x="709" y="1389"/>
                    <a:pt x="718" y="1380"/>
                    <a:pt x="719" y="1363"/>
                  </a:cubicBezTo>
                  <a:cubicBezTo>
                    <a:pt x="719" y="1357"/>
                    <a:pt x="719" y="1350"/>
                    <a:pt x="719" y="1342"/>
                  </a:cubicBezTo>
                  <a:close/>
                  <a:moveTo>
                    <a:pt x="911" y="1342"/>
                  </a:moveTo>
                  <a:cubicBezTo>
                    <a:pt x="885" y="1342"/>
                    <a:pt x="862" y="1342"/>
                    <a:pt x="839" y="1342"/>
                  </a:cubicBezTo>
                  <a:cubicBezTo>
                    <a:pt x="815" y="1342"/>
                    <a:pt x="791" y="1342"/>
                    <a:pt x="767" y="1342"/>
                  </a:cubicBezTo>
                  <a:cubicBezTo>
                    <a:pt x="767" y="1350"/>
                    <a:pt x="767" y="1357"/>
                    <a:pt x="767" y="1363"/>
                  </a:cubicBezTo>
                  <a:cubicBezTo>
                    <a:pt x="768" y="1379"/>
                    <a:pt x="777" y="1389"/>
                    <a:pt x="793" y="1389"/>
                  </a:cubicBezTo>
                  <a:cubicBezTo>
                    <a:pt x="823" y="1390"/>
                    <a:pt x="854" y="1390"/>
                    <a:pt x="884" y="1389"/>
                  </a:cubicBezTo>
                  <a:cubicBezTo>
                    <a:pt x="901" y="1389"/>
                    <a:pt x="910" y="1380"/>
                    <a:pt x="910" y="1363"/>
                  </a:cubicBezTo>
                  <a:cubicBezTo>
                    <a:pt x="911" y="1357"/>
                    <a:pt x="911" y="1350"/>
                    <a:pt x="911" y="1342"/>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44" name="Freeform 132">
              <a:extLst>
                <a:ext uri="{FF2B5EF4-FFF2-40B4-BE49-F238E27FC236}">
                  <a16:creationId xmlns:a16="http://schemas.microsoft.com/office/drawing/2014/main" id="{4BD41E7F-D955-4EFF-A145-496994C40184}"/>
                </a:ext>
              </a:extLst>
            </p:cNvPr>
            <p:cNvSpPr>
              <a:spLocks noEditPoints="1"/>
            </p:cNvSpPr>
            <p:nvPr/>
          </p:nvSpPr>
          <p:spPr bwMode="auto">
            <a:xfrm>
              <a:off x="8912226" y="1806575"/>
              <a:ext cx="555625" cy="558800"/>
            </a:xfrm>
            <a:custGeom>
              <a:avLst/>
              <a:gdLst>
                <a:gd name="T0" fmla="*/ 239 w 239"/>
                <a:gd name="T1" fmla="*/ 121 h 240"/>
                <a:gd name="T2" fmla="*/ 119 w 239"/>
                <a:gd name="T3" fmla="*/ 240 h 240"/>
                <a:gd name="T4" fmla="*/ 0 w 239"/>
                <a:gd name="T5" fmla="*/ 118 h 240"/>
                <a:gd name="T6" fmla="*/ 121 w 239"/>
                <a:gd name="T7" fmla="*/ 0 h 240"/>
                <a:gd name="T8" fmla="*/ 239 w 239"/>
                <a:gd name="T9" fmla="*/ 121 h 240"/>
                <a:gd name="T10" fmla="*/ 48 w 239"/>
                <a:gd name="T11" fmla="*/ 119 h 240"/>
                <a:gd name="T12" fmla="*/ 118 w 239"/>
                <a:gd name="T13" fmla="*/ 192 h 240"/>
                <a:gd name="T14" fmla="*/ 191 w 239"/>
                <a:gd name="T15" fmla="*/ 120 h 240"/>
                <a:gd name="T16" fmla="*/ 120 w 239"/>
                <a:gd name="T17" fmla="*/ 48 h 240"/>
                <a:gd name="T18" fmla="*/ 48 w 239"/>
                <a:gd name="T19" fmla="*/ 11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40">
                  <a:moveTo>
                    <a:pt x="239" y="121"/>
                  </a:moveTo>
                  <a:cubicBezTo>
                    <a:pt x="239" y="187"/>
                    <a:pt x="186" y="240"/>
                    <a:pt x="119" y="240"/>
                  </a:cubicBezTo>
                  <a:cubicBezTo>
                    <a:pt x="52" y="240"/>
                    <a:pt x="0" y="186"/>
                    <a:pt x="0" y="118"/>
                  </a:cubicBezTo>
                  <a:cubicBezTo>
                    <a:pt x="0" y="53"/>
                    <a:pt x="54" y="0"/>
                    <a:pt x="121" y="0"/>
                  </a:cubicBezTo>
                  <a:cubicBezTo>
                    <a:pt x="187" y="1"/>
                    <a:pt x="239" y="54"/>
                    <a:pt x="239" y="121"/>
                  </a:cubicBezTo>
                  <a:close/>
                  <a:moveTo>
                    <a:pt x="48" y="119"/>
                  </a:moveTo>
                  <a:cubicBezTo>
                    <a:pt x="48" y="158"/>
                    <a:pt x="80" y="191"/>
                    <a:pt x="118" y="192"/>
                  </a:cubicBezTo>
                  <a:cubicBezTo>
                    <a:pt x="157" y="193"/>
                    <a:pt x="191" y="159"/>
                    <a:pt x="191" y="120"/>
                  </a:cubicBezTo>
                  <a:cubicBezTo>
                    <a:pt x="191" y="81"/>
                    <a:pt x="159" y="49"/>
                    <a:pt x="120" y="48"/>
                  </a:cubicBezTo>
                  <a:cubicBezTo>
                    <a:pt x="82" y="48"/>
                    <a:pt x="48" y="81"/>
                    <a:pt x="48" y="119"/>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45" name="Freeform 133">
              <a:extLst>
                <a:ext uri="{FF2B5EF4-FFF2-40B4-BE49-F238E27FC236}">
                  <a16:creationId xmlns:a16="http://schemas.microsoft.com/office/drawing/2014/main" id="{59A6D457-2A67-4DAE-AABF-07C08AB91C62}"/>
                </a:ext>
              </a:extLst>
            </p:cNvPr>
            <p:cNvSpPr/>
            <p:nvPr/>
          </p:nvSpPr>
          <p:spPr bwMode="auto">
            <a:xfrm>
              <a:off x="9134476" y="2030413"/>
              <a:ext cx="112713" cy="111125"/>
            </a:xfrm>
            <a:custGeom>
              <a:avLst/>
              <a:gdLst>
                <a:gd name="T0" fmla="*/ 24 w 49"/>
                <a:gd name="T1" fmla="*/ 48 h 48"/>
                <a:gd name="T2" fmla="*/ 1 w 49"/>
                <a:gd name="T3" fmla="*/ 23 h 48"/>
                <a:gd name="T4" fmla="*/ 25 w 49"/>
                <a:gd name="T5" fmla="*/ 0 h 48"/>
                <a:gd name="T6" fmla="*/ 48 w 49"/>
                <a:gd name="T7" fmla="*/ 26 h 48"/>
                <a:gd name="T8" fmla="*/ 24 w 49"/>
                <a:gd name="T9" fmla="*/ 48 h 48"/>
              </a:gdLst>
              <a:ahLst/>
              <a:cxnLst>
                <a:cxn ang="0">
                  <a:pos x="T0" y="T1"/>
                </a:cxn>
                <a:cxn ang="0">
                  <a:pos x="T2" y="T3"/>
                </a:cxn>
                <a:cxn ang="0">
                  <a:pos x="T4" y="T5"/>
                </a:cxn>
                <a:cxn ang="0">
                  <a:pos x="T6" y="T7"/>
                </a:cxn>
                <a:cxn ang="0">
                  <a:pos x="T8" y="T9"/>
                </a:cxn>
              </a:cxnLst>
              <a:rect l="0" t="0" r="r" b="b"/>
              <a:pathLst>
                <a:path w="49" h="48">
                  <a:moveTo>
                    <a:pt x="24" y="48"/>
                  </a:moveTo>
                  <a:cubicBezTo>
                    <a:pt x="10" y="48"/>
                    <a:pt x="0" y="37"/>
                    <a:pt x="1" y="23"/>
                  </a:cubicBezTo>
                  <a:cubicBezTo>
                    <a:pt x="1" y="9"/>
                    <a:pt x="12" y="0"/>
                    <a:pt x="25" y="0"/>
                  </a:cubicBezTo>
                  <a:cubicBezTo>
                    <a:pt x="39" y="1"/>
                    <a:pt x="49" y="12"/>
                    <a:pt x="48" y="26"/>
                  </a:cubicBezTo>
                  <a:cubicBezTo>
                    <a:pt x="48" y="39"/>
                    <a:pt x="37" y="48"/>
                    <a:pt x="24" y="4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grpSp>
      <p:sp>
        <p:nvSpPr>
          <p:cNvPr id="150" name="AutoShape 135">
            <a:extLst>
              <a:ext uri="{FF2B5EF4-FFF2-40B4-BE49-F238E27FC236}">
                <a16:creationId xmlns:a16="http://schemas.microsoft.com/office/drawing/2014/main" id="{836BC545-747D-4EE4-BCEA-417562A4CB1C}"/>
              </a:ext>
            </a:extLst>
          </p:cNvPr>
          <p:cNvSpPr>
            <a:spLocks noChangeAspect="1" noChangeArrowheads="1" noTextEdit="1"/>
          </p:cNvSpPr>
          <p:nvPr/>
        </p:nvSpPr>
        <p:spPr bwMode="auto">
          <a:xfrm>
            <a:off x="9210675" y="4338638"/>
            <a:ext cx="179387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1" name="Freeform 137">
            <a:extLst>
              <a:ext uri="{FF2B5EF4-FFF2-40B4-BE49-F238E27FC236}">
                <a16:creationId xmlns:a16="http://schemas.microsoft.com/office/drawing/2014/main" id="{FA032E0D-C66F-4C6C-AE4D-AA1030A11CF8}"/>
              </a:ext>
            </a:extLst>
          </p:cNvPr>
          <p:cNvSpPr>
            <a:spLocks noEditPoints="1"/>
          </p:cNvSpPr>
          <p:nvPr/>
        </p:nvSpPr>
        <p:spPr bwMode="auto">
          <a:xfrm>
            <a:off x="9205913" y="4330701"/>
            <a:ext cx="1804988" cy="2087562"/>
          </a:xfrm>
          <a:custGeom>
            <a:avLst/>
            <a:gdLst>
              <a:gd name="T0" fmla="*/ 572 w 1114"/>
              <a:gd name="T1" fmla="*/ 1095 h 1289"/>
              <a:gd name="T2" fmla="*/ 128 w 1114"/>
              <a:gd name="T3" fmla="*/ 1124 h 1289"/>
              <a:gd name="T4" fmla="*/ 42 w 1114"/>
              <a:gd name="T5" fmla="*/ 471 h 1289"/>
              <a:gd name="T6" fmla="*/ 369 w 1114"/>
              <a:gd name="T7" fmla="*/ 41 h 1289"/>
              <a:gd name="T8" fmla="*/ 688 w 1114"/>
              <a:gd name="T9" fmla="*/ 26 h 1289"/>
              <a:gd name="T10" fmla="*/ 1048 w 1114"/>
              <a:gd name="T11" fmla="*/ 443 h 1289"/>
              <a:gd name="T12" fmla="*/ 979 w 1114"/>
              <a:gd name="T13" fmla="*/ 1106 h 1289"/>
              <a:gd name="T14" fmla="*/ 46 w 1114"/>
              <a:gd name="T15" fmla="*/ 820 h 1289"/>
              <a:gd name="T16" fmla="*/ 310 w 1114"/>
              <a:gd name="T17" fmla="*/ 1155 h 1289"/>
              <a:gd name="T18" fmla="*/ 185 w 1114"/>
              <a:gd name="T19" fmla="*/ 1123 h 1289"/>
              <a:gd name="T20" fmla="*/ 455 w 1114"/>
              <a:gd name="T21" fmla="*/ 816 h 1289"/>
              <a:gd name="T22" fmla="*/ 442 w 1114"/>
              <a:gd name="T23" fmla="*/ 977 h 1289"/>
              <a:gd name="T24" fmla="*/ 272 w 1114"/>
              <a:gd name="T25" fmla="*/ 858 h 1289"/>
              <a:gd name="T26" fmla="*/ 487 w 1114"/>
              <a:gd name="T27" fmla="*/ 637 h 1289"/>
              <a:gd name="T28" fmla="*/ 260 w 1114"/>
              <a:gd name="T29" fmla="*/ 561 h 1289"/>
              <a:gd name="T30" fmla="*/ 314 w 1114"/>
              <a:gd name="T31" fmla="*/ 740 h 1289"/>
              <a:gd name="T32" fmla="*/ 458 w 1114"/>
              <a:gd name="T33" fmla="*/ 670 h 1289"/>
              <a:gd name="T34" fmla="*/ 381 w 1114"/>
              <a:gd name="T35" fmla="*/ 919 h 1289"/>
              <a:gd name="T36" fmla="*/ 225 w 1114"/>
              <a:gd name="T37" fmla="*/ 871 h 1289"/>
              <a:gd name="T38" fmla="*/ 199 w 1114"/>
              <a:gd name="T39" fmla="*/ 270 h 1289"/>
              <a:gd name="T40" fmla="*/ 89 w 1114"/>
              <a:gd name="T41" fmla="*/ 369 h 1289"/>
              <a:gd name="T42" fmla="*/ 170 w 1114"/>
              <a:gd name="T43" fmla="*/ 434 h 1289"/>
              <a:gd name="T44" fmla="*/ 67 w 1114"/>
              <a:gd name="T45" fmla="*/ 659 h 1289"/>
              <a:gd name="T46" fmla="*/ 180 w 1114"/>
              <a:gd name="T47" fmla="*/ 728 h 1289"/>
              <a:gd name="T48" fmla="*/ 592 w 1114"/>
              <a:gd name="T49" fmla="*/ 349 h 1289"/>
              <a:gd name="T50" fmla="*/ 575 w 1114"/>
              <a:gd name="T51" fmla="*/ 581 h 1289"/>
              <a:gd name="T52" fmla="*/ 620 w 1114"/>
              <a:gd name="T53" fmla="*/ 811 h 1289"/>
              <a:gd name="T54" fmla="*/ 605 w 1114"/>
              <a:gd name="T55" fmla="*/ 1071 h 1289"/>
              <a:gd name="T56" fmla="*/ 741 w 1114"/>
              <a:gd name="T57" fmla="*/ 1208 h 1289"/>
              <a:gd name="T58" fmla="*/ 768 w 1114"/>
              <a:gd name="T59" fmla="*/ 924 h 1289"/>
              <a:gd name="T60" fmla="*/ 675 w 1114"/>
              <a:gd name="T61" fmla="*/ 615 h 1289"/>
              <a:gd name="T62" fmla="*/ 830 w 1114"/>
              <a:gd name="T63" fmla="*/ 574 h 1289"/>
              <a:gd name="T64" fmla="*/ 709 w 1114"/>
              <a:gd name="T65" fmla="*/ 425 h 1289"/>
              <a:gd name="T66" fmla="*/ 795 w 1114"/>
              <a:gd name="T67" fmla="*/ 262 h 1289"/>
              <a:gd name="T68" fmla="*/ 750 w 1114"/>
              <a:gd name="T69" fmla="*/ 234 h 1289"/>
              <a:gd name="T70" fmla="*/ 375 w 1114"/>
              <a:gd name="T71" fmla="*/ 113 h 1289"/>
              <a:gd name="T72" fmla="*/ 409 w 1114"/>
              <a:gd name="T73" fmla="*/ 106 h 1289"/>
              <a:gd name="T74" fmla="*/ 381 w 1114"/>
              <a:gd name="T75" fmla="*/ 304 h 1289"/>
              <a:gd name="T76" fmla="*/ 459 w 1114"/>
              <a:gd name="T77" fmla="*/ 418 h 1289"/>
              <a:gd name="T78" fmla="*/ 529 w 1114"/>
              <a:gd name="T79" fmla="*/ 351 h 1289"/>
              <a:gd name="T80" fmla="*/ 901 w 1114"/>
              <a:gd name="T81" fmla="*/ 897 h 1289"/>
              <a:gd name="T82" fmla="*/ 832 w 1114"/>
              <a:gd name="T83" fmla="*/ 1149 h 1289"/>
              <a:gd name="T84" fmla="*/ 943 w 1114"/>
              <a:gd name="T85" fmla="*/ 758 h 1289"/>
              <a:gd name="T86" fmla="*/ 600 w 1114"/>
              <a:gd name="T87" fmla="*/ 273 h 1289"/>
              <a:gd name="T88" fmla="*/ 730 w 1114"/>
              <a:gd name="T89" fmla="*/ 139 h 1289"/>
              <a:gd name="T90" fmla="*/ 936 w 1114"/>
              <a:gd name="T91" fmla="*/ 969 h 1289"/>
              <a:gd name="T92" fmla="*/ 937 w 1114"/>
              <a:gd name="T93" fmla="*/ 980 h 1289"/>
              <a:gd name="T94" fmla="*/ 839 w 1114"/>
              <a:gd name="T95" fmla="*/ 410 h 1289"/>
              <a:gd name="T96" fmla="*/ 1001 w 1114"/>
              <a:gd name="T97" fmla="*/ 640 h 1289"/>
              <a:gd name="T98" fmla="*/ 148 w 1114"/>
              <a:gd name="T99" fmla="*/ 1032 h 1289"/>
              <a:gd name="T100" fmla="*/ 148 w 1114"/>
              <a:gd name="T101" fmla="*/ 1032 h 1289"/>
              <a:gd name="T102" fmla="*/ 429 w 1114"/>
              <a:gd name="T103" fmla="*/ 1115 h 1289"/>
              <a:gd name="T104" fmla="*/ 966 w 1114"/>
              <a:gd name="T105" fmla="*/ 548 h 1289"/>
              <a:gd name="T106" fmla="*/ 302 w 1114"/>
              <a:gd name="T107" fmla="*/ 440 h 1289"/>
              <a:gd name="T108" fmla="*/ 770 w 1114"/>
              <a:gd name="T109" fmla="*/ 418 h 1289"/>
              <a:gd name="T110" fmla="*/ 1015 w 1114"/>
              <a:gd name="T111" fmla="*/ 440 h 1289"/>
              <a:gd name="T112" fmla="*/ 907 w 1114"/>
              <a:gd name="T113" fmla="*/ 244 h 1289"/>
              <a:gd name="T114" fmla="*/ 895 w 1114"/>
              <a:gd name="T115" fmla="*/ 195 h 1289"/>
              <a:gd name="T116" fmla="*/ 958 w 1114"/>
              <a:gd name="T117" fmla="*/ 378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4" h="1289">
                <a:moveTo>
                  <a:pt x="928" y="1191"/>
                </a:moveTo>
                <a:cubicBezTo>
                  <a:pt x="919" y="1195"/>
                  <a:pt x="910" y="1199"/>
                  <a:pt x="901" y="1203"/>
                </a:cubicBezTo>
                <a:cubicBezTo>
                  <a:pt x="898" y="1204"/>
                  <a:pt x="896" y="1204"/>
                  <a:pt x="893" y="1205"/>
                </a:cubicBezTo>
                <a:cubicBezTo>
                  <a:pt x="879" y="1202"/>
                  <a:pt x="869" y="1207"/>
                  <a:pt x="859" y="1218"/>
                </a:cubicBezTo>
                <a:cubicBezTo>
                  <a:pt x="847" y="1231"/>
                  <a:pt x="829" y="1234"/>
                  <a:pt x="812" y="1228"/>
                </a:cubicBezTo>
                <a:cubicBezTo>
                  <a:pt x="797" y="1223"/>
                  <a:pt x="786" y="1226"/>
                  <a:pt x="776" y="1238"/>
                </a:cubicBezTo>
                <a:cubicBezTo>
                  <a:pt x="771" y="1245"/>
                  <a:pt x="765" y="1252"/>
                  <a:pt x="759" y="1259"/>
                </a:cubicBezTo>
                <a:cubicBezTo>
                  <a:pt x="733" y="1289"/>
                  <a:pt x="702" y="1285"/>
                  <a:pt x="675" y="1262"/>
                </a:cubicBezTo>
                <a:cubicBezTo>
                  <a:pt x="666" y="1255"/>
                  <a:pt x="660" y="1253"/>
                  <a:pt x="650" y="1258"/>
                </a:cubicBezTo>
                <a:cubicBezTo>
                  <a:pt x="628" y="1269"/>
                  <a:pt x="607" y="1259"/>
                  <a:pt x="593" y="1242"/>
                </a:cubicBezTo>
                <a:cubicBezTo>
                  <a:pt x="570" y="1213"/>
                  <a:pt x="571" y="1182"/>
                  <a:pt x="583" y="1148"/>
                </a:cubicBezTo>
                <a:cubicBezTo>
                  <a:pt x="589" y="1134"/>
                  <a:pt x="597" y="1121"/>
                  <a:pt x="591" y="1104"/>
                </a:cubicBezTo>
                <a:cubicBezTo>
                  <a:pt x="587" y="1091"/>
                  <a:pt x="584" y="1090"/>
                  <a:pt x="572" y="1095"/>
                </a:cubicBezTo>
                <a:cubicBezTo>
                  <a:pt x="568" y="1097"/>
                  <a:pt x="564" y="1099"/>
                  <a:pt x="560" y="1098"/>
                </a:cubicBezTo>
                <a:cubicBezTo>
                  <a:pt x="537" y="1094"/>
                  <a:pt x="531" y="1114"/>
                  <a:pt x="521" y="1126"/>
                </a:cubicBezTo>
                <a:cubicBezTo>
                  <a:pt x="516" y="1132"/>
                  <a:pt x="517" y="1139"/>
                  <a:pt x="519" y="1146"/>
                </a:cubicBezTo>
                <a:cubicBezTo>
                  <a:pt x="526" y="1171"/>
                  <a:pt x="521" y="1196"/>
                  <a:pt x="511" y="1219"/>
                </a:cubicBezTo>
                <a:cubicBezTo>
                  <a:pt x="501" y="1242"/>
                  <a:pt x="482" y="1252"/>
                  <a:pt x="458" y="1252"/>
                </a:cubicBezTo>
                <a:cubicBezTo>
                  <a:pt x="437" y="1253"/>
                  <a:pt x="419" y="1257"/>
                  <a:pt x="401" y="1270"/>
                </a:cubicBezTo>
                <a:cubicBezTo>
                  <a:pt x="387" y="1279"/>
                  <a:pt x="368" y="1286"/>
                  <a:pt x="351" y="1273"/>
                </a:cubicBezTo>
                <a:cubicBezTo>
                  <a:pt x="346" y="1270"/>
                  <a:pt x="341" y="1271"/>
                  <a:pt x="336" y="1272"/>
                </a:cubicBezTo>
                <a:cubicBezTo>
                  <a:pt x="318" y="1278"/>
                  <a:pt x="301" y="1274"/>
                  <a:pt x="285" y="1264"/>
                </a:cubicBezTo>
                <a:cubicBezTo>
                  <a:pt x="269" y="1254"/>
                  <a:pt x="254" y="1243"/>
                  <a:pt x="245" y="1227"/>
                </a:cubicBezTo>
                <a:cubicBezTo>
                  <a:pt x="236" y="1213"/>
                  <a:pt x="222" y="1205"/>
                  <a:pt x="206" y="1203"/>
                </a:cubicBezTo>
                <a:cubicBezTo>
                  <a:pt x="178" y="1198"/>
                  <a:pt x="162" y="1183"/>
                  <a:pt x="156" y="1156"/>
                </a:cubicBezTo>
                <a:cubicBezTo>
                  <a:pt x="153" y="1139"/>
                  <a:pt x="144" y="1130"/>
                  <a:pt x="128" y="1124"/>
                </a:cubicBezTo>
                <a:cubicBezTo>
                  <a:pt x="89" y="1110"/>
                  <a:pt x="64" y="1076"/>
                  <a:pt x="72" y="1028"/>
                </a:cubicBezTo>
                <a:cubicBezTo>
                  <a:pt x="74" y="1020"/>
                  <a:pt x="72" y="1013"/>
                  <a:pt x="66" y="1006"/>
                </a:cubicBezTo>
                <a:cubicBezTo>
                  <a:pt x="53" y="991"/>
                  <a:pt x="43" y="973"/>
                  <a:pt x="35" y="955"/>
                </a:cubicBezTo>
                <a:cubicBezTo>
                  <a:pt x="22" y="927"/>
                  <a:pt x="33" y="902"/>
                  <a:pt x="40" y="876"/>
                </a:cubicBezTo>
                <a:cubicBezTo>
                  <a:pt x="41" y="870"/>
                  <a:pt x="42" y="866"/>
                  <a:pt x="39" y="861"/>
                </a:cubicBezTo>
                <a:cubicBezTo>
                  <a:pt x="25" y="836"/>
                  <a:pt x="15" y="810"/>
                  <a:pt x="21" y="781"/>
                </a:cubicBezTo>
                <a:cubicBezTo>
                  <a:pt x="22" y="773"/>
                  <a:pt x="19" y="765"/>
                  <a:pt x="15" y="757"/>
                </a:cubicBezTo>
                <a:cubicBezTo>
                  <a:pt x="4" y="733"/>
                  <a:pt x="0" y="708"/>
                  <a:pt x="6" y="681"/>
                </a:cubicBezTo>
                <a:cubicBezTo>
                  <a:pt x="9" y="669"/>
                  <a:pt x="7" y="655"/>
                  <a:pt x="13" y="643"/>
                </a:cubicBezTo>
                <a:cubicBezTo>
                  <a:pt x="15" y="640"/>
                  <a:pt x="13" y="636"/>
                  <a:pt x="12" y="633"/>
                </a:cubicBezTo>
                <a:cubicBezTo>
                  <a:pt x="0" y="606"/>
                  <a:pt x="3" y="580"/>
                  <a:pt x="16" y="555"/>
                </a:cubicBezTo>
                <a:cubicBezTo>
                  <a:pt x="23" y="542"/>
                  <a:pt x="29" y="529"/>
                  <a:pt x="25" y="513"/>
                </a:cubicBezTo>
                <a:cubicBezTo>
                  <a:pt x="21" y="496"/>
                  <a:pt x="31" y="483"/>
                  <a:pt x="42" y="471"/>
                </a:cubicBezTo>
                <a:cubicBezTo>
                  <a:pt x="46" y="466"/>
                  <a:pt x="50" y="461"/>
                  <a:pt x="54" y="456"/>
                </a:cubicBezTo>
                <a:cubicBezTo>
                  <a:pt x="63" y="446"/>
                  <a:pt x="63" y="437"/>
                  <a:pt x="58" y="423"/>
                </a:cubicBezTo>
                <a:cubicBezTo>
                  <a:pt x="46" y="388"/>
                  <a:pt x="51" y="354"/>
                  <a:pt x="76" y="326"/>
                </a:cubicBezTo>
                <a:cubicBezTo>
                  <a:pt x="84" y="316"/>
                  <a:pt x="90" y="309"/>
                  <a:pt x="87" y="294"/>
                </a:cubicBezTo>
                <a:cubicBezTo>
                  <a:pt x="83" y="273"/>
                  <a:pt x="100" y="249"/>
                  <a:pt x="122" y="241"/>
                </a:cubicBezTo>
                <a:cubicBezTo>
                  <a:pt x="128" y="238"/>
                  <a:pt x="133" y="237"/>
                  <a:pt x="137" y="232"/>
                </a:cubicBezTo>
                <a:cubicBezTo>
                  <a:pt x="148" y="217"/>
                  <a:pt x="161" y="206"/>
                  <a:pt x="178" y="197"/>
                </a:cubicBezTo>
                <a:cubicBezTo>
                  <a:pt x="184" y="193"/>
                  <a:pt x="186" y="188"/>
                  <a:pt x="185" y="180"/>
                </a:cubicBezTo>
                <a:cubicBezTo>
                  <a:pt x="180" y="147"/>
                  <a:pt x="196" y="118"/>
                  <a:pt x="223" y="106"/>
                </a:cubicBezTo>
                <a:cubicBezTo>
                  <a:pt x="226" y="105"/>
                  <a:pt x="230" y="104"/>
                  <a:pt x="233" y="103"/>
                </a:cubicBezTo>
                <a:cubicBezTo>
                  <a:pt x="254" y="98"/>
                  <a:pt x="273" y="90"/>
                  <a:pt x="284" y="69"/>
                </a:cubicBezTo>
                <a:cubicBezTo>
                  <a:pt x="290" y="58"/>
                  <a:pt x="300" y="50"/>
                  <a:pt x="311" y="44"/>
                </a:cubicBezTo>
                <a:cubicBezTo>
                  <a:pt x="330" y="33"/>
                  <a:pt x="349" y="30"/>
                  <a:pt x="369" y="41"/>
                </a:cubicBezTo>
                <a:cubicBezTo>
                  <a:pt x="377" y="46"/>
                  <a:pt x="384" y="45"/>
                  <a:pt x="392" y="40"/>
                </a:cubicBezTo>
                <a:cubicBezTo>
                  <a:pt x="406" y="30"/>
                  <a:pt x="420" y="18"/>
                  <a:pt x="437" y="15"/>
                </a:cubicBezTo>
                <a:cubicBezTo>
                  <a:pt x="474" y="8"/>
                  <a:pt x="504" y="24"/>
                  <a:pt x="526" y="51"/>
                </a:cubicBezTo>
                <a:cubicBezTo>
                  <a:pt x="548" y="77"/>
                  <a:pt x="549" y="112"/>
                  <a:pt x="531" y="142"/>
                </a:cubicBezTo>
                <a:cubicBezTo>
                  <a:pt x="526" y="150"/>
                  <a:pt x="530" y="167"/>
                  <a:pt x="538" y="172"/>
                </a:cubicBezTo>
                <a:cubicBezTo>
                  <a:pt x="541" y="174"/>
                  <a:pt x="543" y="173"/>
                  <a:pt x="546" y="172"/>
                </a:cubicBezTo>
                <a:cubicBezTo>
                  <a:pt x="553" y="167"/>
                  <a:pt x="561" y="167"/>
                  <a:pt x="569" y="169"/>
                </a:cubicBezTo>
                <a:cubicBezTo>
                  <a:pt x="575" y="171"/>
                  <a:pt x="584" y="158"/>
                  <a:pt x="583" y="149"/>
                </a:cubicBezTo>
                <a:cubicBezTo>
                  <a:pt x="582" y="146"/>
                  <a:pt x="581" y="141"/>
                  <a:pt x="578" y="138"/>
                </a:cubicBezTo>
                <a:cubicBezTo>
                  <a:pt x="559" y="111"/>
                  <a:pt x="564" y="84"/>
                  <a:pt x="580" y="57"/>
                </a:cubicBezTo>
                <a:cubicBezTo>
                  <a:pt x="587" y="44"/>
                  <a:pt x="597" y="33"/>
                  <a:pt x="608" y="23"/>
                </a:cubicBezTo>
                <a:cubicBezTo>
                  <a:pt x="628" y="3"/>
                  <a:pt x="648" y="0"/>
                  <a:pt x="672" y="15"/>
                </a:cubicBezTo>
                <a:cubicBezTo>
                  <a:pt x="678" y="18"/>
                  <a:pt x="683" y="22"/>
                  <a:pt x="688" y="26"/>
                </a:cubicBezTo>
                <a:cubicBezTo>
                  <a:pt x="698" y="35"/>
                  <a:pt x="710" y="38"/>
                  <a:pt x="724" y="34"/>
                </a:cubicBezTo>
                <a:cubicBezTo>
                  <a:pt x="733" y="32"/>
                  <a:pt x="741" y="30"/>
                  <a:pt x="750" y="30"/>
                </a:cubicBezTo>
                <a:cubicBezTo>
                  <a:pt x="765" y="29"/>
                  <a:pt x="776" y="35"/>
                  <a:pt x="780" y="50"/>
                </a:cubicBezTo>
                <a:cubicBezTo>
                  <a:pt x="784" y="67"/>
                  <a:pt x="794" y="73"/>
                  <a:pt x="810" y="77"/>
                </a:cubicBezTo>
                <a:cubicBezTo>
                  <a:pt x="835" y="83"/>
                  <a:pt x="862" y="91"/>
                  <a:pt x="874" y="116"/>
                </a:cubicBezTo>
                <a:cubicBezTo>
                  <a:pt x="883" y="137"/>
                  <a:pt x="894" y="150"/>
                  <a:pt x="916" y="158"/>
                </a:cubicBezTo>
                <a:cubicBezTo>
                  <a:pt x="941" y="168"/>
                  <a:pt x="950" y="193"/>
                  <a:pt x="952" y="219"/>
                </a:cubicBezTo>
                <a:cubicBezTo>
                  <a:pt x="952" y="226"/>
                  <a:pt x="955" y="230"/>
                  <a:pt x="961" y="233"/>
                </a:cubicBezTo>
                <a:cubicBezTo>
                  <a:pt x="985" y="244"/>
                  <a:pt x="1003" y="277"/>
                  <a:pt x="1000" y="303"/>
                </a:cubicBezTo>
                <a:cubicBezTo>
                  <a:pt x="1000" y="307"/>
                  <a:pt x="998" y="311"/>
                  <a:pt x="1004" y="314"/>
                </a:cubicBezTo>
                <a:cubicBezTo>
                  <a:pt x="1029" y="326"/>
                  <a:pt x="1034" y="349"/>
                  <a:pt x="1032" y="373"/>
                </a:cubicBezTo>
                <a:cubicBezTo>
                  <a:pt x="1030" y="392"/>
                  <a:pt x="1031" y="410"/>
                  <a:pt x="1042" y="426"/>
                </a:cubicBezTo>
                <a:cubicBezTo>
                  <a:pt x="1046" y="431"/>
                  <a:pt x="1049" y="438"/>
                  <a:pt x="1048" y="443"/>
                </a:cubicBezTo>
                <a:cubicBezTo>
                  <a:pt x="1047" y="460"/>
                  <a:pt x="1056" y="470"/>
                  <a:pt x="1067" y="482"/>
                </a:cubicBezTo>
                <a:cubicBezTo>
                  <a:pt x="1085" y="503"/>
                  <a:pt x="1087" y="528"/>
                  <a:pt x="1081" y="555"/>
                </a:cubicBezTo>
                <a:cubicBezTo>
                  <a:pt x="1080" y="563"/>
                  <a:pt x="1082" y="567"/>
                  <a:pt x="1087" y="574"/>
                </a:cubicBezTo>
                <a:cubicBezTo>
                  <a:pt x="1113" y="606"/>
                  <a:pt x="1114" y="643"/>
                  <a:pt x="1098" y="680"/>
                </a:cubicBezTo>
                <a:cubicBezTo>
                  <a:pt x="1093" y="692"/>
                  <a:pt x="1092" y="702"/>
                  <a:pt x="1097" y="714"/>
                </a:cubicBezTo>
                <a:cubicBezTo>
                  <a:pt x="1108" y="740"/>
                  <a:pt x="1099" y="764"/>
                  <a:pt x="1084" y="786"/>
                </a:cubicBezTo>
                <a:cubicBezTo>
                  <a:pt x="1075" y="799"/>
                  <a:pt x="1068" y="809"/>
                  <a:pt x="1074" y="829"/>
                </a:cubicBezTo>
                <a:cubicBezTo>
                  <a:pt x="1080" y="846"/>
                  <a:pt x="1076" y="869"/>
                  <a:pt x="1064" y="887"/>
                </a:cubicBezTo>
                <a:cubicBezTo>
                  <a:pt x="1058" y="897"/>
                  <a:pt x="1058" y="906"/>
                  <a:pt x="1061" y="917"/>
                </a:cubicBezTo>
                <a:cubicBezTo>
                  <a:pt x="1067" y="943"/>
                  <a:pt x="1069" y="969"/>
                  <a:pt x="1058" y="995"/>
                </a:cubicBezTo>
                <a:cubicBezTo>
                  <a:pt x="1053" y="1008"/>
                  <a:pt x="1045" y="1019"/>
                  <a:pt x="1031" y="1025"/>
                </a:cubicBezTo>
                <a:cubicBezTo>
                  <a:pt x="1016" y="1031"/>
                  <a:pt x="1009" y="1042"/>
                  <a:pt x="1009" y="1059"/>
                </a:cubicBezTo>
                <a:cubicBezTo>
                  <a:pt x="1008" y="1080"/>
                  <a:pt x="999" y="1097"/>
                  <a:pt x="979" y="1106"/>
                </a:cubicBezTo>
                <a:cubicBezTo>
                  <a:pt x="972" y="1110"/>
                  <a:pt x="968" y="1114"/>
                  <a:pt x="968" y="1123"/>
                </a:cubicBezTo>
                <a:cubicBezTo>
                  <a:pt x="967" y="1133"/>
                  <a:pt x="963" y="1143"/>
                  <a:pt x="961" y="1153"/>
                </a:cubicBezTo>
                <a:cubicBezTo>
                  <a:pt x="958" y="1159"/>
                  <a:pt x="955" y="1165"/>
                  <a:pt x="955" y="1172"/>
                </a:cubicBezTo>
                <a:cubicBezTo>
                  <a:pt x="948" y="1175"/>
                  <a:pt x="944" y="1181"/>
                  <a:pt x="939" y="1185"/>
                </a:cubicBezTo>
                <a:cubicBezTo>
                  <a:pt x="935" y="1187"/>
                  <a:pt x="932" y="1189"/>
                  <a:pt x="928" y="1191"/>
                </a:cubicBezTo>
                <a:close/>
                <a:moveTo>
                  <a:pt x="293" y="930"/>
                </a:moveTo>
                <a:cubicBezTo>
                  <a:pt x="307" y="960"/>
                  <a:pt x="298" y="976"/>
                  <a:pt x="267" y="978"/>
                </a:cubicBezTo>
                <a:cubicBezTo>
                  <a:pt x="240" y="978"/>
                  <a:pt x="216" y="970"/>
                  <a:pt x="195" y="955"/>
                </a:cubicBezTo>
                <a:cubicBezTo>
                  <a:pt x="180" y="945"/>
                  <a:pt x="172" y="931"/>
                  <a:pt x="171" y="912"/>
                </a:cubicBezTo>
                <a:cubicBezTo>
                  <a:pt x="171" y="878"/>
                  <a:pt x="156" y="861"/>
                  <a:pt x="123" y="855"/>
                </a:cubicBezTo>
                <a:cubicBezTo>
                  <a:pt x="97" y="850"/>
                  <a:pt x="75" y="842"/>
                  <a:pt x="63" y="816"/>
                </a:cubicBezTo>
                <a:cubicBezTo>
                  <a:pt x="61" y="813"/>
                  <a:pt x="59" y="809"/>
                  <a:pt x="55" y="810"/>
                </a:cubicBezTo>
                <a:cubicBezTo>
                  <a:pt x="50" y="812"/>
                  <a:pt x="47" y="815"/>
                  <a:pt x="46" y="820"/>
                </a:cubicBezTo>
                <a:cubicBezTo>
                  <a:pt x="45" y="825"/>
                  <a:pt x="45" y="830"/>
                  <a:pt x="48" y="836"/>
                </a:cubicBezTo>
                <a:cubicBezTo>
                  <a:pt x="58" y="857"/>
                  <a:pt x="73" y="872"/>
                  <a:pt x="97" y="878"/>
                </a:cubicBezTo>
                <a:cubicBezTo>
                  <a:pt x="111" y="882"/>
                  <a:pt x="125" y="881"/>
                  <a:pt x="140" y="880"/>
                </a:cubicBezTo>
                <a:cubicBezTo>
                  <a:pt x="144" y="880"/>
                  <a:pt x="148" y="880"/>
                  <a:pt x="150" y="885"/>
                </a:cubicBezTo>
                <a:cubicBezTo>
                  <a:pt x="152" y="889"/>
                  <a:pt x="149" y="891"/>
                  <a:pt x="146" y="894"/>
                </a:cubicBezTo>
                <a:cubicBezTo>
                  <a:pt x="140" y="901"/>
                  <a:pt x="139" y="911"/>
                  <a:pt x="139" y="919"/>
                </a:cubicBezTo>
                <a:cubicBezTo>
                  <a:pt x="138" y="949"/>
                  <a:pt x="142" y="967"/>
                  <a:pt x="178" y="973"/>
                </a:cubicBezTo>
                <a:cubicBezTo>
                  <a:pt x="191" y="975"/>
                  <a:pt x="204" y="976"/>
                  <a:pt x="216" y="978"/>
                </a:cubicBezTo>
                <a:cubicBezTo>
                  <a:pt x="236" y="981"/>
                  <a:pt x="248" y="992"/>
                  <a:pt x="248" y="1008"/>
                </a:cubicBezTo>
                <a:cubicBezTo>
                  <a:pt x="247" y="1041"/>
                  <a:pt x="268" y="1057"/>
                  <a:pt x="294" y="1069"/>
                </a:cubicBezTo>
                <a:cubicBezTo>
                  <a:pt x="302" y="1073"/>
                  <a:pt x="311" y="1077"/>
                  <a:pt x="318" y="1083"/>
                </a:cubicBezTo>
                <a:cubicBezTo>
                  <a:pt x="339" y="1099"/>
                  <a:pt x="345" y="1129"/>
                  <a:pt x="332" y="1147"/>
                </a:cubicBezTo>
                <a:cubicBezTo>
                  <a:pt x="326" y="1155"/>
                  <a:pt x="319" y="1158"/>
                  <a:pt x="310" y="1155"/>
                </a:cubicBezTo>
                <a:cubicBezTo>
                  <a:pt x="301" y="1152"/>
                  <a:pt x="298" y="1146"/>
                  <a:pt x="299" y="1137"/>
                </a:cubicBezTo>
                <a:cubicBezTo>
                  <a:pt x="300" y="1130"/>
                  <a:pt x="300" y="1123"/>
                  <a:pt x="297" y="1117"/>
                </a:cubicBezTo>
                <a:cubicBezTo>
                  <a:pt x="295" y="1112"/>
                  <a:pt x="292" y="1107"/>
                  <a:pt x="285" y="1108"/>
                </a:cubicBezTo>
                <a:cubicBezTo>
                  <a:pt x="280" y="1109"/>
                  <a:pt x="278" y="1113"/>
                  <a:pt x="276" y="1118"/>
                </a:cubicBezTo>
                <a:cubicBezTo>
                  <a:pt x="273" y="1130"/>
                  <a:pt x="277" y="1140"/>
                  <a:pt x="283" y="1149"/>
                </a:cubicBezTo>
                <a:cubicBezTo>
                  <a:pt x="296" y="1166"/>
                  <a:pt x="316" y="1172"/>
                  <a:pt x="337" y="1164"/>
                </a:cubicBezTo>
                <a:cubicBezTo>
                  <a:pt x="344" y="1161"/>
                  <a:pt x="351" y="1158"/>
                  <a:pt x="351" y="1170"/>
                </a:cubicBezTo>
                <a:cubicBezTo>
                  <a:pt x="350" y="1194"/>
                  <a:pt x="322" y="1212"/>
                  <a:pt x="300" y="1201"/>
                </a:cubicBezTo>
                <a:cubicBezTo>
                  <a:pt x="283" y="1193"/>
                  <a:pt x="272" y="1179"/>
                  <a:pt x="264" y="1162"/>
                </a:cubicBezTo>
                <a:cubicBezTo>
                  <a:pt x="255" y="1143"/>
                  <a:pt x="258" y="1122"/>
                  <a:pt x="254" y="1102"/>
                </a:cubicBezTo>
                <a:cubicBezTo>
                  <a:pt x="252" y="1091"/>
                  <a:pt x="248" y="1083"/>
                  <a:pt x="238" y="1079"/>
                </a:cubicBezTo>
                <a:cubicBezTo>
                  <a:pt x="227" y="1075"/>
                  <a:pt x="220" y="1082"/>
                  <a:pt x="214" y="1089"/>
                </a:cubicBezTo>
                <a:cubicBezTo>
                  <a:pt x="204" y="1100"/>
                  <a:pt x="198" y="1115"/>
                  <a:pt x="185" y="1123"/>
                </a:cubicBezTo>
                <a:cubicBezTo>
                  <a:pt x="182" y="1125"/>
                  <a:pt x="184" y="1129"/>
                  <a:pt x="185" y="1132"/>
                </a:cubicBezTo>
                <a:cubicBezTo>
                  <a:pt x="191" y="1153"/>
                  <a:pt x="205" y="1167"/>
                  <a:pt x="227" y="1168"/>
                </a:cubicBezTo>
                <a:cubicBezTo>
                  <a:pt x="247" y="1169"/>
                  <a:pt x="256" y="1179"/>
                  <a:pt x="262" y="1197"/>
                </a:cubicBezTo>
                <a:cubicBezTo>
                  <a:pt x="270" y="1225"/>
                  <a:pt x="289" y="1237"/>
                  <a:pt x="316" y="1237"/>
                </a:cubicBezTo>
                <a:cubicBezTo>
                  <a:pt x="349" y="1237"/>
                  <a:pt x="375" y="1212"/>
                  <a:pt x="380" y="1176"/>
                </a:cubicBezTo>
                <a:cubicBezTo>
                  <a:pt x="385" y="1149"/>
                  <a:pt x="380" y="1123"/>
                  <a:pt x="371" y="1097"/>
                </a:cubicBezTo>
                <a:cubicBezTo>
                  <a:pt x="369" y="1091"/>
                  <a:pt x="367" y="1083"/>
                  <a:pt x="373" y="1078"/>
                </a:cubicBezTo>
                <a:cubicBezTo>
                  <a:pt x="379" y="1073"/>
                  <a:pt x="387" y="1071"/>
                  <a:pt x="394" y="1074"/>
                </a:cubicBezTo>
                <a:cubicBezTo>
                  <a:pt x="418" y="1081"/>
                  <a:pt x="429" y="1076"/>
                  <a:pt x="436" y="1053"/>
                </a:cubicBezTo>
                <a:cubicBezTo>
                  <a:pt x="441" y="1037"/>
                  <a:pt x="450" y="1029"/>
                  <a:pt x="465" y="1027"/>
                </a:cubicBezTo>
                <a:cubicBezTo>
                  <a:pt x="479" y="1026"/>
                  <a:pt x="489" y="1018"/>
                  <a:pt x="497" y="1007"/>
                </a:cubicBezTo>
                <a:cubicBezTo>
                  <a:pt x="512" y="986"/>
                  <a:pt x="518" y="963"/>
                  <a:pt x="514" y="939"/>
                </a:cubicBezTo>
                <a:cubicBezTo>
                  <a:pt x="506" y="893"/>
                  <a:pt x="499" y="845"/>
                  <a:pt x="455" y="816"/>
                </a:cubicBezTo>
                <a:cubicBezTo>
                  <a:pt x="448" y="811"/>
                  <a:pt x="447" y="804"/>
                  <a:pt x="452" y="797"/>
                </a:cubicBezTo>
                <a:cubicBezTo>
                  <a:pt x="457" y="789"/>
                  <a:pt x="464" y="786"/>
                  <a:pt x="473" y="791"/>
                </a:cubicBezTo>
                <a:cubicBezTo>
                  <a:pt x="478" y="793"/>
                  <a:pt x="482" y="797"/>
                  <a:pt x="487" y="801"/>
                </a:cubicBezTo>
                <a:cubicBezTo>
                  <a:pt x="497" y="808"/>
                  <a:pt x="507" y="806"/>
                  <a:pt x="515" y="798"/>
                </a:cubicBezTo>
                <a:cubicBezTo>
                  <a:pt x="523" y="790"/>
                  <a:pt x="527" y="780"/>
                  <a:pt x="531" y="770"/>
                </a:cubicBezTo>
                <a:cubicBezTo>
                  <a:pt x="533" y="762"/>
                  <a:pt x="530" y="754"/>
                  <a:pt x="525" y="748"/>
                </a:cubicBezTo>
                <a:cubicBezTo>
                  <a:pt x="522" y="743"/>
                  <a:pt x="515" y="745"/>
                  <a:pt x="512" y="749"/>
                </a:cubicBezTo>
                <a:cubicBezTo>
                  <a:pt x="497" y="764"/>
                  <a:pt x="479" y="762"/>
                  <a:pt x="459" y="759"/>
                </a:cubicBezTo>
                <a:cubicBezTo>
                  <a:pt x="439" y="755"/>
                  <a:pt x="423" y="763"/>
                  <a:pt x="416" y="778"/>
                </a:cubicBezTo>
                <a:cubicBezTo>
                  <a:pt x="406" y="797"/>
                  <a:pt x="409" y="816"/>
                  <a:pt x="424" y="831"/>
                </a:cubicBezTo>
                <a:cubicBezTo>
                  <a:pt x="434" y="840"/>
                  <a:pt x="444" y="849"/>
                  <a:pt x="454" y="858"/>
                </a:cubicBezTo>
                <a:cubicBezTo>
                  <a:pt x="483" y="886"/>
                  <a:pt x="487" y="920"/>
                  <a:pt x="467" y="955"/>
                </a:cubicBezTo>
                <a:cubicBezTo>
                  <a:pt x="461" y="965"/>
                  <a:pt x="454" y="974"/>
                  <a:pt x="442" y="977"/>
                </a:cubicBezTo>
                <a:cubicBezTo>
                  <a:pt x="411" y="985"/>
                  <a:pt x="394" y="1004"/>
                  <a:pt x="388" y="1034"/>
                </a:cubicBezTo>
                <a:cubicBezTo>
                  <a:pt x="386" y="1043"/>
                  <a:pt x="381" y="1050"/>
                  <a:pt x="373" y="1054"/>
                </a:cubicBezTo>
                <a:cubicBezTo>
                  <a:pt x="346" y="1070"/>
                  <a:pt x="319" y="1071"/>
                  <a:pt x="291" y="1056"/>
                </a:cubicBezTo>
                <a:cubicBezTo>
                  <a:pt x="285" y="1053"/>
                  <a:pt x="280" y="1048"/>
                  <a:pt x="277" y="1042"/>
                </a:cubicBezTo>
                <a:cubicBezTo>
                  <a:pt x="275" y="1036"/>
                  <a:pt x="274" y="1030"/>
                  <a:pt x="277" y="1025"/>
                </a:cubicBezTo>
                <a:cubicBezTo>
                  <a:pt x="280" y="1019"/>
                  <a:pt x="286" y="1020"/>
                  <a:pt x="292" y="1021"/>
                </a:cubicBezTo>
                <a:cubicBezTo>
                  <a:pt x="300" y="1022"/>
                  <a:pt x="309" y="1024"/>
                  <a:pt x="318" y="1024"/>
                </a:cubicBezTo>
                <a:cubicBezTo>
                  <a:pt x="336" y="1024"/>
                  <a:pt x="345" y="1012"/>
                  <a:pt x="340" y="994"/>
                </a:cubicBezTo>
                <a:cubicBezTo>
                  <a:pt x="336" y="981"/>
                  <a:pt x="328" y="970"/>
                  <a:pt x="318" y="961"/>
                </a:cubicBezTo>
                <a:cubicBezTo>
                  <a:pt x="311" y="954"/>
                  <a:pt x="306" y="946"/>
                  <a:pt x="305" y="936"/>
                </a:cubicBezTo>
                <a:cubicBezTo>
                  <a:pt x="302" y="919"/>
                  <a:pt x="294" y="905"/>
                  <a:pt x="275" y="902"/>
                </a:cubicBezTo>
                <a:cubicBezTo>
                  <a:pt x="265" y="900"/>
                  <a:pt x="262" y="892"/>
                  <a:pt x="262" y="884"/>
                </a:cubicBezTo>
                <a:cubicBezTo>
                  <a:pt x="262" y="874"/>
                  <a:pt x="263" y="865"/>
                  <a:pt x="272" y="858"/>
                </a:cubicBezTo>
                <a:cubicBezTo>
                  <a:pt x="274" y="856"/>
                  <a:pt x="276" y="857"/>
                  <a:pt x="279" y="858"/>
                </a:cubicBezTo>
                <a:cubicBezTo>
                  <a:pt x="308" y="869"/>
                  <a:pt x="326" y="890"/>
                  <a:pt x="333" y="920"/>
                </a:cubicBezTo>
                <a:cubicBezTo>
                  <a:pt x="335" y="930"/>
                  <a:pt x="339" y="939"/>
                  <a:pt x="345" y="947"/>
                </a:cubicBezTo>
                <a:cubicBezTo>
                  <a:pt x="352" y="955"/>
                  <a:pt x="360" y="958"/>
                  <a:pt x="368" y="949"/>
                </a:cubicBezTo>
                <a:cubicBezTo>
                  <a:pt x="376" y="942"/>
                  <a:pt x="385" y="940"/>
                  <a:pt x="395" y="939"/>
                </a:cubicBezTo>
                <a:cubicBezTo>
                  <a:pt x="414" y="937"/>
                  <a:pt x="421" y="928"/>
                  <a:pt x="421" y="910"/>
                </a:cubicBezTo>
                <a:cubicBezTo>
                  <a:pt x="422" y="900"/>
                  <a:pt x="420" y="890"/>
                  <a:pt x="417" y="880"/>
                </a:cubicBezTo>
                <a:cubicBezTo>
                  <a:pt x="409" y="858"/>
                  <a:pt x="401" y="836"/>
                  <a:pt x="387" y="816"/>
                </a:cubicBezTo>
                <a:cubicBezTo>
                  <a:pt x="376" y="799"/>
                  <a:pt x="374" y="780"/>
                  <a:pt x="380" y="760"/>
                </a:cubicBezTo>
                <a:cubicBezTo>
                  <a:pt x="388" y="733"/>
                  <a:pt x="406" y="721"/>
                  <a:pt x="433" y="724"/>
                </a:cubicBezTo>
                <a:cubicBezTo>
                  <a:pt x="439" y="724"/>
                  <a:pt x="444" y="724"/>
                  <a:pt x="449" y="724"/>
                </a:cubicBezTo>
                <a:cubicBezTo>
                  <a:pt x="472" y="721"/>
                  <a:pt x="491" y="711"/>
                  <a:pt x="500" y="688"/>
                </a:cubicBezTo>
                <a:cubicBezTo>
                  <a:pt x="507" y="669"/>
                  <a:pt x="504" y="651"/>
                  <a:pt x="487" y="637"/>
                </a:cubicBezTo>
                <a:cubicBezTo>
                  <a:pt x="484" y="635"/>
                  <a:pt x="483" y="630"/>
                  <a:pt x="483" y="626"/>
                </a:cubicBezTo>
                <a:cubicBezTo>
                  <a:pt x="484" y="607"/>
                  <a:pt x="476" y="594"/>
                  <a:pt x="461" y="583"/>
                </a:cubicBezTo>
                <a:cubicBezTo>
                  <a:pt x="451" y="575"/>
                  <a:pt x="449" y="566"/>
                  <a:pt x="453" y="554"/>
                </a:cubicBezTo>
                <a:cubicBezTo>
                  <a:pt x="456" y="546"/>
                  <a:pt x="459" y="538"/>
                  <a:pt x="462" y="530"/>
                </a:cubicBezTo>
                <a:cubicBezTo>
                  <a:pt x="468" y="506"/>
                  <a:pt x="449" y="476"/>
                  <a:pt x="425" y="473"/>
                </a:cubicBezTo>
                <a:cubicBezTo>
                  <a:pt x="416" y="472"/>
                  <a:pt x="409" y="469"/>
                  <a:pt x="403" y="463"/>
                </a:cubicBezTo>
                <a:cubicBezTo>
                  <a:pt x="399" y="458"/>
                  <a:pt x="394" y="453"/>
                  <a:pt x="390" y="448"/>
                </a:cubicBezTo>
                <a:cubicBezTo>
                  <a:pt x="373" y="432"/>
                  <a:pt x="355" y="436"/>
                  <a:pt x="350" y="459"/>
                </a:cubicBezTo>
                <a:cubicBezTo>
                  <a:pt x="347" y="470"/>
                  <a:pt x="347" y="481"/>
                  <a:pt x="346" y="493"/>
                </a:cubicBezTo>
                <a:cubicBezTo>
                  <a:pt x="344" y="509"/>
                  <a:pt x="336" y="515"/>
                  <a:pt x="319" y="512"/>
                </a:cubicBezTo>
                <a:cubicBezTo>
                  <a:pt x="313" y="511"/>
                  <a:pt x="307" y="509"/>
                  <a:pt x="301" y="509"/>
                </a:cubicBezTo>
                <a:cubicBezTo>
                  <a:pt x="276" y="505"/>
                  <a:pt x="263" y="516"/>
                  <a:pt x="262" y="541"/>
                </a:cubicBezTo>
                <a:cubicBezTo>
                  <a:pt x="261" y="547"/>
                  <a:pt x="261" y="554"/>
                  <a:pt x="260" y="561"/>
                </a:cubicBezTo>
                <a:cubicBezTo>
                  <a:pt x="255" y="584"/>
                  <a:pt x="238" y="600"/>
                  <a:pt x="223" y="616"/>
                </a:cubicBezTo>
                <a:cubicBezTo>
                  <a:pt x="195" y="643"/>
                  <a:pt x="202" y="683"/>
                  <a:pt x="230" y="707"/>
                </a:cubicBezTo>
                <a:cubicBezTo>
                  <a:pt x="232" y="709"/>
                  <a:pt x="234" y="711"/>
                  <a:pt x="237" y="709"/>
                </a:cubicBezTo>
                <a:cubicBezTo>
                  <a:pt x="240" y="708"/>
                  <a:pt x="240" y="705"/>
                  <a:pt x="239" y="702"/>
                </a:cubicBezTo>
                <a:cubicBezTo>
                  <a:pt x="233" y="685"/>
                  <a:pt x="239" y="672"/>
                  <a:pt x="251" y="660"/>
                </a:cubicBezTo>
                <a:cubicBezTo>
                  <a:pt x="268" y="644"/>
                  <a:pt x="268" y="640"/>
                  <a:pt x="254" y="621"/>
                </a:cubicBezTo>
                <a:cubicBezTo>
                  <a:pt x="251" y="616"/>
                  <a:pt x="251" y="613"/>
                  <a:pt x="256" y="610"/>
                </a:cubicBezTo>
                <a:cubicBezTo>
                  <a:pt x="265" y="604"/>
                  <a:pt x="272" y="596"/>
                  <a:pt x="276" y="585"/>
                </a:cubicBezTo>
                <a:cubicBezTo>
                  <a:pt x="278" y="580"/>
                  <a:pt x="281" y="580"/>
                  <a:pt x="285" y="584"/>
                </a:cubicBezTo>
                <a:cubicBezTo>
                  <a:pt x="300" y="596"/>
                  <a:pt x="307" y="619"/>
                  <a:pt x="300" y="639"/>
                </a:cubicBezTo>
                <a:cubicBezTo>
                  <a:pt x="296" y="649"/>
                  <a:pt x="291" y="658"/>
                  <a:pt x="287" y="668"/>
                </a:cubicBezTo>
                <a:cubicBezTo>
                  <a:pt x="281" y="679"/>
                  <a:pt x="278" y="690"/>
                  <a:pt x="278" y="702"/>
                </a:cubicBezTo>
                <a:cubicBezTo>
                  <a:pt x="279" y="722"/>
                  <a:pt x="297" y="740"/>
                  <a:pt x="314" y="740"/>
                </a:cubicBezTo>
                <a:cubicBezTo>
                  <a:pt x="323" y="740"/>
                  <a:pt x="326" y="737"/>
                  <a:pt x="322" y="729"/>
                </a:cubicBezTo>
                <a:cubicBezTo>
                  <a:pt x="318" y="722"/>
                  <a:pt x="315" y="716"/>
                  <a:pt x="315" y="709"/>
                </a:cubicBezTo>
                <a:cubicBezTo>
                  <a:pt x="313" y="679"/>
                  <a:pt x="316" y="652"/>
                  <a:pt x="339" y="630"/>
                </a:cubicBezTo>
                <a:cubicBezTo>
                  <a:pt x="352" y="616"/>
                  <a:pt x="354" y="600"/>
                  <a:pt x="349" y="582"/>
                </a:cubicBezTo>
                <a:cubicBezTo>
                  <a:pt x="345" y="571"/>
                  <a:pt x="344" y="559"/>
                  <a:pt x="348" y="548"/>
                </a:cubicBezTo>
                <a:cubicBezTo>
                  <a:pt x="358" y="523"/>
                  <a:pt x="370" y="500"/>
                  <a:pt x="368" y="472"/>
                </a:cubicBezTo>
                <a:cubicBezTo>
                  <a:pt x="368" y="472"/>
                  <a:pt x="368" y="471"/>
                  <a:pt x="368" y="471"/>
                </a:cubicBezTo>
                <a:cubicBezTo>
                  <a:pt x="371" y="464"/>
                  <a:pt x="374" y="462"/>
                  <a:pt x="380" y="468"/>
                </a:cubicBezTo>
                <a:cubicBezTo>
                  <a:pt x="391" y="482"/>
                  <a:pt x="399" y="496"/>
                  <a:pt x="391" y="515"/>
                </a:cubicBezTo>
                <a:cubicBezTo>
                  <a:pt x="389" y="520"/>
                  <a:pt x="388" y="526"/>
                  <a:pt x="387" y="532"/>
                </a:cubicBezTo>
                <a:cubicBezTo>
                  <a:pt x="380" y="560"/>
                  <a:pt x="389" y="584"/>
                  <a:pt x="410" y="591"/>
                </a:cubicBezTo>
                <a:cubicBezTo>
                  <a:pt x="431" y="598"/>
                  <a:pt x="436" y="611"/>
                  <a:pt x="434" y="630"/>
                </a:cubicBezTo>
                <a:cubicBezTo>
                  <a:pt x="433" y="649"/>
                  <a:pt x="440" y="663"/>
                  <a:pt x="458" y="670"/>
                </a:cubicBezTo>
                <a:cubicBezTo>
                  <a:pt x="467" y="673"/>
                  <a:pt x="469" y="681"/>
                  <a:pt x="467" y="689"/>
                </a:cubicBezTo>
                <a:cubicBezTo>
                  <a:pt x="464" y="701"/>
                  <a:pt x="453" y="706"/>
                  <a:pt x="442" y="708"/>
                </a:cubicBezTo>
                <a:cubicBezTo>
                  <a:pt x="431" y="710"/>
                  <a:pt x="423" y="704"/>
                  <a:pt x="420" y="694"/>
                </a:cubicBezTo>
                <a:cubicBezTo>
                  <a:pt x="418" y="687"/>
                  <a:pt x="417" y="680"/>
                  <a:pt x="415" y="673"/>
                </a:cubicBezTo>
                <a:cubicBezTo>
                  <a:pt x="412" y="661"/>
                  <a:pt x="411" y="648"/>
                  <a:pt x="400" y="640"/>
                </a:cubicBezTo>
                <a:cubicBezTo>
                  <a:pt x="392" y="634"/>
                  <a:pt x="384" y="630"/>
                  <a:pt x="381" y="644"/>
                </a:cubicBezTo>
                <a:cubicBezTo>
                  <a:pt x="380" y="648"/>
                  <a:pt x="377" y="651"/>
                  <a:pt x="374" y="654"/>
                </a:cubicBezTo>
                <a:cubicBezTo>
                  <a:pt x="359" y="666"/>
                  <a:pt x="357" y="683"/>
                  <a:pt x="364" y="699"/>
                </a:cubicBezTo>
                <a:cubicBezTo>
                  <a:pt x="374" y="723"/>
                  <a:pt x="372" y="745"/>
                  <a:pt x="362" y="768"/>
                </a:cubicBezTo>
                <a:cubicBezTo>
                  <a:pt x="359" y="774"/>
                  <a:pt x="357" y="780"/>
                  <a:pt x="355" y="786"/>
                </a:cubicBezTo>
                <a:cubicBezTo>
                  <a:pt x="346" y="809"/>
                  <a:pt x="349" y="830"/>
                  <a:pt x="368" y="847"/>
                </a:cubicBezTo>
                <a:cubicBezTo>
                  <a:pt x="372" y="851"/>
                  <a:pt x="375" y="855"/>
                  <a:pt x="378" y="858"/>
                </a:cubicBezTo>
                <a:cubicBezTo>
                  <a:pt x="394" y="874"/>
                  <a:pt x="390" y="906"/>
                  <a:pt x="381" y="919"/>
                </a:cubicBezTo>
                <a:cubicBezTo>
                  <a:pt x="378" y="923"/>
                  <a:pt x="374" y="927"/>
                  <a:pt x="368" y="926"/>
                </a:cubicBezTo>
                <a:cubicBezTo>
                  <a:pt x="361" y="925"/>
                  <a:pt x="359" y="921"/>
                  <a:pt x="358" y="915"/>
                </a:cubicBezTo>
                <a:cubicBezTo>
                  <a:pt x="358" y="911"/>
                  <a:pt x="356" y="908"/>
                  <a:pt x="357" y="904"/>
                </a:cubicBezTo>
                <a:cubicBezTo>
                  <a:pt x="358" y="880"/>
                  <a:pt x="346" y="863"/>
                  <a:pt x="328" y="848"/>
                </a:cubicBezTo>
                <a:cubicBezTo>
                  <a:pt x="318" y="839"/>
                  <a:pt x="307" y="830"/>
                  <a:pt x="305" y="816"/>
                </a:cubicBezTo>
                <a:cubicBezTo>
                  <a:pt x="304" y="811"/>
                  <a:pt x="308" y="803"/>
                  <a:pt x="302" y="801"/>
                </a:cubicBezTo>
                <a:cubicBezTo>
                  <a:pt x="296" y="798"/>
                  <a:pt x="291" y="805"/>
                  <a:pt x="286" y="809"/>
                </a:cubicBezTo>
                <a:cubicBezTo>
                  <a:pt x="280" y="813"/>
                  <a:pt x="275" y="819"/>
                  <a:pt x="272" y="826"/>
                </a:cubicBezTo>
                <a:cubicBezTo>
                  <a:pt x="271" y="829"/>
                  <a:pt x="270" y="832"/>
                  <a:pt x="267" y="834"/>
                </a:cubicBezTo>
                <a:cubicBezTo>
                  <a:pt x="246" y="844"/>
                  <a:pt x="240" y="860"/>
                  <a:pt x="245" y="881"/>
                </a:cubicBezTo>
                <a:cubicBezTo>
                  <a:pt x="246" y="885"/>
                  <a:pt x="246" y="889"/>
                  <a:pt x="242" y="891"/>
                </a:cubicBezTo>
                <a:cubicBezTo>
                  <a:pt x="238" y="893"/>
                  <a:pt x="236" y="890"/>
                  <a:pt x="233" y="887"/>
                </a:cubicBezTo>
                <a:cubicBezTo>
                  <a:pt x="229" y="883"/>
                  <a:pt x="226" y="877"/>
                  <a:pt x="225" y="871"/>
                </a:cubicBezTo>
                <a:cubicBezTo>
                  <a:pt x="218" y="839"/>
                  <a:pt x="218" y="808"/>
                  <a:pt x="237" y="780"/>
                </a:cubicBezTo>
                <a:cubicBezTo>
                  <a:pt x="246" y="768"/>
                  <a:pt x="243" y="762"/>
                  <a:pt x="228" y="762"/>
                </a:cubicBezTo>
                <a:cubicBezTo>
                  <a:pt x="216" y="761"/>
                  <a:pt x="213" y="757"/>
                  <a:pt x="216" y="746"/>
                </a:cubicBezTo>
                <a:cubicBezTo>
                  <a:pt x="217" y="743"/>
                  <a:pt x="218" y="740"/>
                  <a:pt x="218" y="737"/>
                </a:cubicBezTo>
                <a:cubicBezTo>
                  <a:pt x="220" y="726"/>
                  <a:pt x="216" y="719"/>
                  <a:pt x="205" y="719"/>
                </a:cubicBezTo>
                <a:cubicBezTo>
                  <a:pt x="198" y="719"/>
                  <a:pt x="196" y="716"/>
                  <a:pt x="194" y="711"/>
                </a:cubicBezTo>
                <a:cubicBezTo>
                  <a:pt x="190" y="692"/>
                  <a:pt x="179" y="675"/>
                  <a:pt x="170" y="659"/>
                </a:cubicBezTo>
                <a:cubicBezTo>
                  <a:pt x="156" y="632"/>
                  <a:pt x="159" y="613"/>
                  <a:pt x="182" y="594"/>
                </a:cubicBezTo>
                <a:cubicBezTo>
                  <a:pt x="229" y="557"/>
                  <a:pt x="235" y="483"/>
                  <a:pt x="194" y="440"/>
                </a:cubicBezTo>
                <a:cubicBezTo>
                  <a:pt x="184" y="429"/>
                  <a:pt x="181" y="418"/>
                  <a:pt x="187" y="405"/>
                </a:cubicBezTo>
                <a:cubicBezTo>
                  <a:pt x="193" y="392"/>
                  <a:pt x="194" y="379"/>
                  <a:pt x="188" y="366"/>
                </a:cubicBezTo>
                <a:cubicBezTo>
                  <a:pt x="177" y="340"/>
                  <a:pt x="181" y="315"/>
                  <a:pt x="187" y="289"/>
                </a:cubicBezTo>
                <a:cubicBezTo>
                  <a:pt x="189" y="282"/>
                  <a:pt x="192" y="273"/>
                  <a:pt x="199" y="270"/>
                </a:cubicBezTo>
                <a:cubicBezTo>
                  <a:pt x="224" y="259"/>
                  <a:pt x="231" y="241"/>
                  <a:pt x="224" y="216"/>
                </a:cubicBezTo>
                <a:cubicBezTo>
                  <a:pt x="222" y="208"/>
                  <a:pt x="225" y="200"/>
                  <a:pt x="227" y="192"/>
                </a:cubicBezTo>
                <a:cubicBezTo>
                  <a:pt x="230" y="179"/>
                  <a:pt x="237" y="168"/>
                  <a:pt x="242" y="156"/>
                </a:cubicBezTo>
                <a:cubicBezTo>
                  <a:pt x="244" y="151"/>
                  <a:pt x="249" y="144"/>
                  <a:pt x="241" y="140"/>
                </a:cubicBezTo>
                <a:cubicBezTo>
                  <a:pt x="236" y="137"/>
                  <a:pt x="231" y="143"/>
                  <a:pt x="228" y="147"/>
                </a:cubicBezTo>
                <a:cubicBezTo>
                  <a:pt x="213" y="163"/>
                  <a:pt x="207" y="182"/>
                  <a:pt x="208" y="204"/>
                </a:cubicBezTo>
                <a:cubicBezTo>
                  <a:pt x="210" y="224"/>
                  <a:pt x="203" y="237"/>
                  <a:pt x="182" y="243"/>
                </a:cubicBezTo>
                <a:cubicBezTo>
                  <a:pt x="160" y="250"/>
                  <a:pt x="152" y="268"/>
                  <a:pt x="151" y="290"/>
                </a:cubicBezTo>
                <a:cubicBezTo>
                  <a:pt x="151" y="311"/>
                  <a:pt x="155" y="331"/>
                  <a:pt x="164" y="350"/>
                </a:cubicBezTo>
                <a:cubicBezTo>
                  <a:pt x="169" y="361"/>
                  <a:pt x="167" y="367"/>
                  <a:pt x="154" y="371"/>
                </a:cubicBezTo>
                <a:cubicBezTo>
                  <a:pt x="141" y="375"/>
                  <a:pt x="144" y="363"/>
                  <a:pt x="141" y="359"/>
                </a:cubicBezTo>
                <a:cubicBezTo>
                  <a:pt x="131" y="342"/>
                  <a:pt x="123" y="334"/>
                  <a:pt x="111" y="336"/>
                </a:cubicBezTo>
                <a:cubicBezTo>
                  <a:pt x="100" y="338"/>
                  <a:pt x="91" y="351"/>
                  <a:pt x="89" y="369"/>
                </a:cubicBezTo>
                <a:cubicBezTo>
                  <a:pt x="89" y="373"/>
                  <a:pt x="89" y="377"/>
                  <a:pt x="89" y="380"/>
                </a:cubicBezTo>
                <a:cubicBezTo>
                  <a:pt x="88" y="400"/>
                  <a:pt x="91" y="419"/>
                  <a:pt x="95" y="438"/>
                </a:cubicBezTo>
                <a:cubicBezTo>
                  <a:pt x="99" y="457"/>
                  <a:pt x="95" y="473"/>
                  <a:pt x="79" y="485"/>
                </a:cubicBezTo>
                <a:cubicBezTo>
                  <a:pt x="56" y="501"/>
                  <a:pt x="59" y="530"/>
                  <a:pt x="67" y="547"/>
                </a:cubicBezTo>
                <a:cubicBezTo>
                  <a:pt x="72" y="559"/>
                  <a:pt x="82" y="566"/>
                  <a:pt x="96" y="565"/>
                </a:cubicBezTo>
                <a:cubicBezTo>
                  <a:pt x="109" y="564"/>
                  <a:pt x="112" y="553"/>
                  <a:pt x="115" y="544"/>
                </a:cubicBezTo>
                <a:cubicBezTo>
                  <a:pt x="118" y="531"/>
                  <a:pt x="123" y="519"/>
                  <a:pt x="131" y="508"/>
                </a:cubicBezTo>
                <a:cubicBezTo>
                  <a:pt x="143" y="492"/>
                  <a:pt x="143" y="479"/>
                  <a:pt x="132" y="461"/>
                </a:cubicBezTo>
                <a:cubicBezTo>
                  <a:pt x="129" y="456"/>
                  <a:pt x="126" y="452"/>
                  <a:pt x="123" y="447"/>
                </a:cubicBezTo>
                <a:cubicBezTo>
                  <a:pt x="112" y="429"/>
                  <a:pt x="111" y="410"/>
                  <a:pt x="114" y="390"/>
                </a:cubicBezTo>
                <a:cubicBezTo>
                  <a:pt x="116" y="382"/>
                  <a:pt x="121" y="377"/>
                  <a:pt x="131" y="378"/>
                </a:cubicBezTo>
                <a:cubicBezTo>
                  <a:pt x="137" y="378"/>
                  <a:pt x="140" y="381"/>
                  <a:pt x="140" y="388"/>
                </a:cubicBezTo>
                <a:cubicBezTo>
                  <a:pt x="140" y="410"/>
                  <a:pt x="152" y="424"/>
                  <a:pt x="170" y="434"/>
                </a:cubicBezTo>
                <a:cubicBezTo>
                  <a:pt x="186" y="442"/>
                  <a:pt x="193" y="456"/>
                  <a:pt x="190" y="474"/>
                </a:cubicBezTo>
                <a:cubicBezTo>
                  <a:pt x="186" y="499"/>
                  <a:pt x="183" y="523"/>
                  <a:pt x="193" y="547"/>
                </a:cubicBezTo>
                <a:cubicBezTo>
                  <a:pt x="197" y="559"/>
                  <a:pt x="193" y="570"/>
                  <a:pt x="184" y="579"/>
                </a:cubicBezTo>
                <a:cubicBezTo>
                  <a:pt x="179" y="583"/>
                  <a:pt x="175" y="585"/>
                  <a:pt x="169" y="578"/>
                </a:cubicBezTo>
                <a:cubicBezTo>
                  <a:pt x="158" y="564"/>
                  <a:pt x="146" y="566"/>
                  <a:pt x="136" y="581"/>
                </a:cubicBezTo>
                <a:cubicBezTo>
                  <a:pt x="132" y="588"/>
                  <a:pt x="129" y="596"/>
                  <a:pt x="129" y="604"/>
                </a:cubicBezTo>
                <a:cubicBezTo>
                  <a:pt x="130" y="628"/>
                  <a:pt x="138" y="649"/>
                  <a:pt x="155" y="666"/>
                </a:cubicBezTo>
                <a:cubicBezTo>
                  <a:pt x="161" y="673"/>
                  <a:pt x="164" y="680"/>
                  <a:pt x="160" y="689"/>
                </a:cubicBezTo>
                <a:cubicBezTo>
                  <a:pt x="154" y="698"/>
                  <a:pt x="145" y="697"/>
                  <a:pt x="137" y="694"/>
                </a:cubicBezTo>
                <a:cubicBezTo>
                  <a:pt x="110" y="684"/>
                  <a:pt x="93" y="665"/>
                  <a:pt x="91" y="635"/>
                </a:cubicBezTo>
                <a:cubicBezTo>
                  <a:pt x="90" y="615"/>
                  <a:pt x="84" y="597"/>
                  <a:pt x="63" y="588"/>
                </a:cubicBezTo>
                <a:cubicBezTo>
                  <a:pt x="48" y="582"/>
                  <a:pt x="37" y="589"/>
                  <a:pt x="38" y="606"/>
                </a:cubicBezTo>
                <a:cubicBezTo>
                  <a:pt x="39" y="628"/>
                  <a:pt x="49" y="646"/>
                  <a:pt x="67" y="659"/>
                </a:cubicBezTo>
                <a:cubicBezTo>
                  <a:pt x="77" y="666"/>
                  <a:pt x="86" y="672"/>
                  <a:pt x="94" y="679"/>
                </a:cubicBezTo>
                <a:cubicBezTo>
                  <a:pt x="100" y="684"/>
                  <a:pt x="109" y="691"/>
                  <a:pt x="102" y="699"/>
                </a:cubicBezTo>
                <a:cubicBezTo>
                  <a:pt x="96" y="707"/>
                  <a:pt x="88" y="702"/>
                  <a:pt x="81" y="698"/>
                </a:cubicBezTo>
                <a:cubicBezTo>
                  <a:pt x="74" y="693"/>
                  <a:pt x="67" y="689"/>
                  <a:pt x="59" y="687"/>
                </a:cubicBezTo>
                <a:cubicBezTo>
                  <a:pt x="46" y="684"/>
                  <a:pt x="36" y="690"/>
                  <a:pt x="35" y="703"/>
                </a:cubicBezTo>
                <a:cubicBezTo>
                  <a:pt x="34" y="713"/>
                  <a:pt x="36" y="722"/>
                  <a:pt x="40" y="731"/>
                </a:cubicBezTo>
                <a:cubicBezTo>
                  <a:pt x="54" y="763"/>
                  <a:pt x="82" y="782"/>
                  <a:pt x="106" y="804"/>
                </a:cubicBezTo>
                <a:cubicBezTo>
                  <a:pt x="111" y="809"/>
                  <a:pt x="118" y="810"/>
                  <a:pt x="123" y="806"/>
                </a:cubicBezTo>
                <a:cubicBezTo>
                  <a:pt x="129" y="802"/>
                  <a:pt x="127" y="795"/>
                  <a:pt x="125" y="790"/>
                </a:cubicBezTo>
                <a:cubicBezTo>
                  <a:pt x="124" y="784"/>
                  <a:pt x="122" y="779"/>
                  <a:pt x="121" y="773"/>
                </a:cubicBezTo>
                <a:cubicBezTo>
                  <a:pt x="117" y="744"/>
                  <a:pt x="124" y="731"/>
                  <a:pt x="150" y="719"/>
                </a:cubicBezTo>
                <a:cubicBezTo>
                  <a:pt x="160" y="715"/>
                  <a:pt x="169" y="710"/>
                  <a:pt x="177" y="702"/>
                </a:cubicBezTo>
                <a:cubicBezTo>
                  <a:pt x="182" y="711"/>
                  <a:pt x="180" y="720"/>
                  <a:pt x="180" y="728"/>
                </a:cubicBezTo>
                <a:cubicBezTo>
                  <a:pt x="178" y="745"/>
                  <a:pt x="167" y="758"/>
                  <a:pt x="164" y="774"/>
                </a:cubicBezTo>
                <a:cubicBezTo>
                  <a:pt x="157" y="805"/>
                  <a:pt x="161" y="831"/>
                  <a:pt x="194" y="846"/>
                </a:cubicBezTo>
                <a:cubicBezTo>
                  <a:pt x="201" y="850"/>
                  <a:pt x="206" y="856"/>
                  <a:pt x="208" y="865"/>
                </a:cubicBezTo>
                <a:cubicBezTo>
                  <a:pt x="210" y="878"/>
                  <a:pt x="211" y="891"/>
                  <a:pt x="213" y="903"/>
                </a:cubicBezTo>
                <a:cubicBezTo>
                  <a:pt x="218" y="925"/>
                  <a:pt x="231" y="940"/>
                  <a:pt x="251" y="947"/>
                </a:cubicBezTo>
                <a:cubicBezTo>
                  <a:pt x="268" y="953"/>
                  <a:pt x="283" y="946"/>
                  <a:pt x="293" y="930"/>
                </a:cubicBezTo>
                <a:close/>
                <a:moveTo>
                  <a:pt x="697" y="270"/>
                </a:moveTo>
                <a:cubicBezTo>
                  <a:pt x="673" y="269"/>
                  <a:pt x="653" y="277"/>
                  <a:pt x="637" y="293"/>
                </a:cubicBezTo>
                <a:cubicBezTo>
                  <a:pt x="627" y="304"/>
                  <a:pt x="615" y="312"/>
                  <a:pt x="600" y="318"/>
                </a:cubicBezTo>
                <a:cubicBezTo>
                  <a:pt x="589" y="322"/>
                  <a:pt x="580" y="330"/>
                  <a:pt x="574" y="340"/>
                </a:cubicBezTo>
                <a:cubicBezTo>
                  <a:pt x="572" y="344"/>
                  <a:pt x="569" y="349"/>
                  <a:pt x="571" y="353"/>
                </a:cubicBezTo>
                <a:cubicBezTo>
                  <a:pt x="574" y="358"/>
                  <a:pt x="579" y="353"/>
                  <a:pt x="583" y="352"/>
                </a:cubicBezTo>
                <a:cubicBezTo>
                  <a:pt x="586" y="351"/>
                  <a:pt x="589" y="349"/>
                  <a:pt x="592" y="349"/>
                </a:cubicBezTo>
                <a:cubicBezTo>
                  <a:pt x="600" y="349"/>
                  <a:pt x="612" y="344"/>
                  <a:pt x="615" y="352"/>
                </a:cubicBezTo>
                <a:cubicBezTo>
                  <a:pt x="618" y="359"/>
                  <a:pt x="606" y="363"/>
                  <a:pt x="600" y="368"/>
                </a:cubicBezTo>
                <a:cubicBezTo>
                  <a:pt x="599" y="368"/>
                  <a:pt x="599" y="368"/>
                  <a:pt x="599" y="369"/>
                </a:cubicBezTo>
                <a:cubicBezTo>
                  <a:pt x="574" y="385"/>
                  <a:pt x="567" y="410"/>
                  <a:pt x="564" y="437"/>
                </a:cubicBezTo>
                <a:cubicBezTo>
                  <a:pt x="564" y="440"/>
                  <a:pt x="564" y="444"/>
                  <a:pt x="568" y="445"/>
                </a:cubicBezTo>
                <a:cubicBezTo>
                  <a:pt x="571" y="447"/>
                  <a:pt x="574" y="444"/>
                  <a:pt x="575" y="441"/>
                </a:cubicBezTo>
                <a:cubicBezTo>
                  <a:pt x="579" y="436"/>
                  <a:pt x="582" y="430"/>
                  <a:pt x="585" y="424"/>
                </a:cubicBezTo>
                <a:cubicBezTo>
                  <a:pt x="589" y="416"/>
                  <a:pt x="594" y="408"/>
                  <a:pt x="601" y="402"/>
                </a:cubicBezTo>
                <a:cubicBezTo>
                  <a:pt x="606" y="397"/>
                  <a:pt x="612" y="392"/>
                  <a:pt x="620" y="396"/>
                </a:cubicBezTo>
                <a:cubicBezTo>
                  <a:pt x="628" y="400"/>
                  <a:pt x="629" y="409"/>
                  <a:pt x="628" y="417"/>
                </a:cubicBezTo>
                <a:cubicBezTo>
                  <a:pt x="626" y="429"/>
                  <a:pt x="619" y="438"/>
                  <a:pt x="612" y="448"/>
                </a:cubicBezTo>
                <a:cubicBezTo>
                  <a:pt x="594" y="472"/>
                  <a:pt x="579" y="497"/>
                  <a:pt x="574" y="527"/>
                </a:cubicBezTo>
                <a:cubicBezTo>
                  <a:pt x="570" y="545"/>
                  <a:pt x="567" y="564"/>
                  <a:pt x="575" y="581"/>
                </a:cubicBezTo>
                <a:cubicBezTo>
                  <a:pt x="577" y="586"/>
                  <a:pt x="579" y="592"/>
                  <a:pt x="585" y="591"/>
                </a:cubicBezTo>
                <a:cubicBezTo>
                  <a:pt x="590" y="590"/>
                  <a:pt x="590" y="584"/>
                  <a:pt x="591" y="580"/>
                </a:cubicBezTo>
                <a:cubicBezTo>
                  <a:pt x="594" y="564"/>
                  <a:pt x="599" y="549"/>
                  <a:pt x="606" y="534"/>
                </a:cubicBezTo>
                <a:cubicBezTo>
                  <a:pt x="613" y="519"/>
                  <a:pt x="621" y="514"/>
                  <a:pt x="635" y="516"/>
                </a:cubicBezTo>
                <a:cubicBezTo>
                  <a:pt x="647" y="517"/>
                  <a:pt x="654" y="527"/>
                  <a:pt x="656" y="542"/>
                </a:cubicBezTo>
                <a:cubicBezTo>
                  <a:pt x="658" y="566"/>
                  <a:pt x="648" y="584"/>
                  <a:pt x="631" y="599"/>
                </a:cubicBezTo>
                <a:cubicBezTo>
                  <a:pt x="615" y="615"/>
                  <a:pt x="596" y="627"/>
                  <a:pt x="586" y="649"/>
                </a:cubicBezTo>
                <a:cubicBezTo>
                  <a:pt x="574" y="677"/>
                  <a:pt x="584" y="700"/>
                  <a:pt x="612" y="710"/>
                </a:cubicBezTo>
                <a:cubicBezTo>
                  <a:pt x="618" y="712"/>
                  <a:pt x="624" y="714"/>
                  <a:pt x="630" y="716"/>
                </a:cubicBezTo>
                <a:cubicBezTo>
                  <a:pt x="648" y="725"/>
                  <a:pt x="666" y="735"/>
                  <a:pt x="673" y="755"/>
                </a:cubicBezTo>
                <a:cubicBezTo>
                  <a:pt x="682" y="780"/>
                  <a:pt x="672" y="792"/>
                  <a:pt x="647" y="791"/>
                </a:cubicBezTo>
                <a:cubicBezTo>
                  <a:pt x="645" y="791"/>
                  <a:pt x="643" y="791"/>
                  <a:pt x="641" y="791"/>
                </a:cubicBezTo>
                <a:cubicBezTo>
                  <a:pt x="628" y="791"/>
                  <a:pt x="620" y="798"/>
                  <a:pt x="620" y="811"/>
                </a:cubicBezTo>
                <a:cubicBezTo>
                  <a:pt x="620" y="817"/>
                  <a:pt x="619" y="822"/>
                  <a:pt x="617" y="827"/>
                </a:cubicBezTo>
                <a:cubicBezTo>
                  <a:pt x="603" y="850"/>
                  <a:pt x="595" y="876"/>
                  <a:pt x="592" y="903"/>
                </a:cubicBezTo>
                <a:cubicBezTo>
                  <a:pt x="587" y="947"/>
                  <a:pt x="609" y="994"/>
                  <a:pt x="648" y="1014"/>
                </a:cubicBezTo>
                <a:cubicBezTo>
                  <a:pt x="670" y="1025"/>
                  <a:pt x="680" y="1040"/>
                  <a:pt x="679" y="1064"/>
                </a:cubicBezTo>
                <a:cubicBezTo>
                  <a:pt x="678" y="1086"/>
                  <a:pt x="687" y="1102"/>
                  <a:pt x="708" y="1111"/>
                </a:cubicBezTo>
                <a:cubicBezTo>
                  <a:pt x="721" y="1117"/>
                  <a:pt x="728" y="1127"/>
                  <a:pt x="726" y="1142"/>
                </a:cubicBezTo>
                <a:cubicBezTo>
                  <a:pt x="724" y="1156"/>
                  <a:pt x="715" y="1166"/>
                  <a:pt x="699" y="1171"/>
                </a:cubicBezTo>
                <a:cubicBezTo>
                  <a:pt x="689" y="1173"/>
                  <a:pt x="682" y="1171"/>
                  <a:pt x="682" y="1159"/>
                </a:cubicBezTo>
                <a:cubicBezTo>
                  <a:pt x="682" y="1152"/>
                  <a:pt x="680" y="1146"/>
                  <a:pt x="673" y="1143"/>
                </a:cubicBezTo>
                <a:cubicBezTo>
                  <a:pt x="652" y="1134"/>
                  <a:pt x="652" y="1133"/>
                  <a:pt x="655" y="1110"/>
                </a:cubicBezTo>
                <a:cubicBezTo>
                  <a:pt x="657" y="1087"/>
                  <a:pt x="643" y="1061"/>
                  <a:pt x="624" y="1054"/>
                </a:cubicBezTo>
                <a:cubicBezTo>
                  <a:pt x="618" y="1052"/>
                  <a:pt x="613" y="1049"/>
                  <a:pt x="607" y="1054"/>
                </a:cubicBezTo>
                <a:cubicBezTo>
                  <a:pt x="603" y="1059"/>
                  <a:pt x="604" y="1065"/>
                  <a:pt x="605" y="1071"/>
                </a:cubicBezTo>
                <a:cubicBezTo>
                  <a:pt x="609" y="1082"/>
                  <a:pt x="617" y="1091"/>
                  <a:pt x="625" y="1099"/>
                </a:cubicBezTo>
                <a:cubicBezTo>
                  <a:pt x="639" y="1112"/>
                  <a:pt x="641" y="1121"/>
                  <a:pt x="633" y="1139"/>
                </a:cubicBezTo>
                <a:cubicBezTo>
                  <a:pt x="629" y="1150"/>
                  <a:pt x="624" y="1160"/>
                  <a:pt x="620" y="1171"/>
                </a:cubicBezTo>
                <a:cubicBezTo>
                  <a:pt x="615" y="1184"/>
                  <a:pt x="615" y="1197"/>
                  <a:pt x="622" y="1209"/>
                </a:cubicBezTo>
                <a:cubicBezTo>
                  <a:pt x="625" y="1213"/>
                  <a:pt x="629" y="1219"/>
                  <a:pt x="635" y="1217"/>
                </a:cubicBezTo>
                <a:cubicBezTo>
                  <a:pt x="642" y="1214"/>
                  <a:pt x="636" y="1208"/>
                  <a:pt x="635" y="1204"/>
                </a:cubicBezTo>
                <a:cubicBezTo>
                  <a:pt x="630" y="1185"/>
                  <a:pt x="636" y="1169"/>
                  <a:pt x="650" y="1161"/>
                </a:cubicBezTo>
                <a:cubicBezTo>
                  <a:pt x="661" y="1155"/>
                  <a:pt x="666" y="1157"/>
                  <a:pt x="668" y="1169"/>
                </a:cubicBezTo>
                <a:cubicBezTo>
                  <a:pt x="670" y="1181"/>
                  <a:pt x="670" y="1192"/>
                  <a:pt x="672" y="1204"/>
                </a:cubicBezTo>
                <a:cubicBezTo>
                  <a:pt x="676" y="1224"/>
                  <a:pt x="688" y="1237"/>
                  <a:pt x="706" y="1239"/>
                </a:cubicBezTo>
                <a:cubicBezTo>
                  <a:pt x="724" y="1242"/>
                  <a:pt x="741" y="1233"/>
                  <a:pt x="751" y="1216"/>
                </a:cubicBezTo>
                <a:cubicBezTo>
                  <a:pt x="754" y="1210"/>
                  <a:pt x="760" y="1203"/>
                  <a:pt x="753" y="1198"/>
                </a:cubicBezTo>
                <a:cubicBezTo>
                  <a:pt x="748" y="1195"/>
                  <a:pt x="744" y="1204"/>
                  <a:pt x="741" y="1208"/>
                </a:cubicBezTo>
                <a:cubicBezTo>
                  <a:pt x="734" y="1217"/>
                  <a:pt x="726" y="1224"/>
                  <a:pt x="714" y="1224"/>
                </a:cubicBezTo>
                <a:cubicBezTo>
                  <a:pt x="703" y="1224"/>
                  <a:pt x="695" y="1214"/>
                  <a:pt x="693" y="1201"/>
                </a:cubicBezTo>
                <a:cubicBezTo>
                  <a:pt x="692" y="1188"/>
                  <a:pt x="702" y="1192"/>
                  <a:pt x="708" y="1190"/>
                </a:cubicBezTo>
                <a:cubicBezTo>
                  <a:pt x="710" y="1190"/>
                  <a:pt x="712" y="1189"/>
                  <a:pt x="715" y="1188"/>
                </a:cubicBezTo>
                <a:cubicBezTo>
                  <a:pt x="750" y="1175"/>
                  <a:pt x="763" y="1134"/>
                  <a:pt x="740" y="1100"/>
                </a:cubicBezTo>
                <a:cubicBezTo>
                  <a:pt x="729" y="1083"/>
                  <a:pt x="724" y="1065"/>
                  <a:pt x="724" y="1045"/>
                </a:cubicBezTo>
                <a:cubicBezTo>
                  <a:pt x="722" y="1003"/>
                  <a:pt x="704" y="971"/>
                  <a:pt x="663" y="955"/>
                </a:cubicBezTo>
                <a:cubicBezTo>
                  <a:pt x="661" y="954"/>
                  <a:pt x="659" y="953"/>
                  <a:pt x="656" y="951"/>
                </a:cubicBezTo>
                <a:cubicBezTo>
                  <a:pt x="639" y="942"/>
                  <a:pt x="636" y="932"/>
                  <a:pt x="645" y="915"/>
                </a:cubicBezTo>
                <a:cubicBezTo>
                  <a:pt x="649" y="906"/>
                  <a:pt x="652" y="906"/>
                  <a:pt x="660" y="911"/>
                </a:cubicBezTo>
                <a:cubicBezTo>
                  <a:pt x="686" y="929"/>
                  <a:pt x="704" y="927"/>
                  <a:pt x="725" y="903"/>
                </a:cubicBezTo>
                <a:cubicBezTo>
                  <a:pt x="735" y="892"/>
                  <a:pt x="742" y="891"/>
                  <a:pt x="752" y="902"/>
                </a:cubicBezTo>
                <a:cubicBezTo>
                  <a:pt x="758" y="909"/>
                  <a:pt x="762" y="917"/>
                  <a:pt x="768" y="924"/>
                </a:cubicBezTo>
                <a:cubicBezTo>
                  <a:pt x="772" y="930"/>
                  <a:pt x="778" y="934"/>
                  <a:pt x="785" y="931"/>
                </a:cubicBezTo>
                <a:cubicBezTo>
                  <a:pt x="792" y="929"/>
                  <a:pt x="797" y="924"/>
                  <a:pt x="798" y="917"/>
                </a:cubicBezTo>
                <a:cubicBezTo>
                  <a:pt x="800" y="904"/>
                  <a:pt x="806" y="897"/>
                  <a:pt x="819" y="892"/>
                </a:cubicBezTo>
                <a:cubicBezTo>
                  <a:pt x="833" y="888"/>
                  <a:pt x="837" y="877"/>
                  <a:pt x="830" y="863"/>
                </a:cubicBezTo>
                <a:cubicBezTo>
                  <a:pt x="825" y="851"/>
                  <a:pt x="817" y="842"/>
                  <a:pt x="809" y="833"/>
                </a:cubicBezTo>
                <a:cubicBezTo>
                  <a:pt x="798" y="819"/>
                  <a:pt x="789" y="806"/>
                  <a:pt x="794" y="787"/>
                </a:cubicBezTo>
                <a:cubicBezTo>
                  <a:pt x="799" y="768"/>
                  <a:pt x="791" y="754"/>
                  <a:pt x="775" y="743"/>
                </a:cubicBezTo>
                <a:cubicBezTo>
                  <a:pt x="764" y="735"/>
                  <a:pt x="750" y="733"/>
                  <a:pt x="736" y="729"/>
                </a:cubicBezTo>
                <a:cubicBezTo>
                  <a:pt x="711" y="721"/>
                  <a:pt x="685" y="714"/>
                  <a:pt x="679" y="682"/>
                </a:cubicBezTo>
                <a:cubicBezTo>
                  <a:pt x="676" y="670"/>
                  <a:pt x="666" y="664"/>
                  <a:pt x="654" y="669"/>
                </a:cubicBezTo>
                <a:cubicBezTo>
                  <a:pt x="651" y="670"/>
                  <a:pt x="648" y="670"/>
                  <a:pt x="646" y="670"/>
                </a:cubicBezTo>
                <a:cubicBezTo>
                  <a:pt x="632" y="671"/>
                  <a:pt x="628" y="665"/>
                  <a:pt x="633" y="653"/>
                </a:cubicBezTo>
                <a:cubicBezTo>
                  <a:pt x="641" y="634"/>
                  <a:pt x="656" y="622"/>
                  <a:pt x="675" y="615"/>
                </a:cubicBezTo>
                <a:cubicBezTo>
                  <a:pt x="683" y="611"/>
                  <a:pt x="692" y="608"/>
                  <a:pt x="700" y="603"/>
                </a:cubicBezTo>
                <a:cubicBezTo>
                  <a:pt x="722" y="590"/>
                  <a:pt x="726" y="571"/>
                  <a:pt x="712" y="550"/>
                </a:cubicBezTo>
                <a:cubicBezTo>
                  <a:pt x="707" y="542"/>
                  <a:pt x="700" y="535"/>
                  <a:pt x="693" y="527"/>
                </a:cubicBezTo>
                <a:cubicBezTo>
                  <a:pt x="688" y="521"/>
                  <a:pt x="684" y="513"/>
                  <a:pt x="692" y="506"/>
                </a:cubicBezTo>
                <a:cubicBezTo>
                  <a:pt x="700" y="498"/>
                  <a:pt x="707" y="504"/>
                  <a:pt x="712" y="510"/>
                </a:cubicBezTo>
                <a:cubicBezTo>
                  <a:pt x="718" y="517"/>
                  <a:pt x="725" y="523"/>
                  <a:pt x="733" y="526"/>
                </a:cubicBezTo>
                <a:cubicBezTo>
                  <a:pt x="752" y="535"/>
                  <a:pt x="760" y="550"/>
                  <a:pt x="759" y="570"/>
                </a:cubicBezTo>
                <a:cubicBezTo>
                  <a:pt x="758" y="577"/>
                  <a:pt x="757" y="583"/>
                  <a:pt x="757" y="590"/>
                </a:cubicBezTo>
                <a:cubicBezTo>
                  <a:pt x="756" y="601"/>
                  <a:pt x="758" y="612"/>
                  <a:pt x="769" y="618"/>
                </a:cubicBezTo>
                <a:cubicBezTo>
                  <a:pt x="780" y="624"/>
                  <a:pt x="790" y="619"/>
                  <a:pt x="799" y="612"/>
                </a:cubicBezTo>
                <a:cubicBezTo>
                  <a:pt x="806" y="606"/>
                  <a:pt x="810" y="598"/>
                  <a:pt x="814" y="590"/>
                </a:cubicBezTo>
                <a:cubicBezTo>
                  <a:pt x="816" y="585"/>
                  <a:pt x="819" y="580"/>
                  <a:pt x="822" y="575"/>
                </a:cubicBezTo>
                <a:cubicBezTo>
                  <a:pt x="824" y="571"/>
                  <a:pt x="826" y="569"/>
                  <a:pt x="830" y="574"/>
                </a:cubicBezTo>
                <a:cubicBezTo>
                  <a:pt x="851" y="601"/>
                  <a:pt x="853" y="655"/>
                  <a:pt x="806" y="671"/>
                </a:cubicBezTo>
                <a:cubicBezTo>
                  <a:pt x="782" y="680"/>
                  <a:pt x="758" y="677"/>
                  <a:pt x="738" y="661"/>
                </a:cubicBezTo>
                <a:cubicBezTo>
                  <a:pt x="735" y="658"/>
                  <a:pt x="732" y="653"/>
                  <a:pt x="728" y="657"/>
                </a:cubicBezTo>
                <a:cubicBezTo>
                  <a:pt x="724" y="660"/>
                  <a:pt x="727" y="664"/>
                  <a:pt x="728" y="668"/>
                </a:cubicBezTo>
                <a:cubicBezTo>
                  <a:pt x="739" y="694"/>
                  <a:pt x="760" y="707"/>
                  <a:pt x="787" y="712"/>
                </a:cubicBezTo>
                <a:cubicBezTo>
                  <a:pt x="832" y="721"/>
                  <a:pt x="868" y="695"/>
                  <a:pt x="873" y="651"/>
                </a:cubicBezTo>
                <a:cubicBezTo>
                  <a:pt x="876" y="628"/>
                  <a:pt x="870" y="607"/>
                  <a:pt x="854" y="590"/>
                </a:cubicBezTo>
                <a:cubicBezTo>
                  <a:pt x="842" y="575"/>
                  <a:pt x="832" y="561"/>
                  <a:pt x="833" y="540"/>
                </a:cubicBezTo>
                <a:cubicBezTo>
                  <a:pt x="835" y="516"/>
                  <a:pt x="817" y="499"/>
                  <a:pt x="792" y="498"/>
                </a:cubicBezTo>
                <a:cubicBezTo>
                  <a:pt x="781" y="497"/>
                  <a:pt x="770" y="497"/>
                  <a:pt x="759" y="497"/>
                </a:cubicBezTo>
                <a:cubicBezTo>
                  <a:pt x="737" y="496"/>
                  <a:pt x="727" y="488"/>
                  <a:pt x="724" y="466"/>
                </a:cubicBezTo>
                <a:cubicBezTo>
                  <a:pt x="723" y="459"/>
                  <a:pt x="724" y="451"/>
                  <a:pt x="723" y="444"/>
                </a:cubicBezTo>
                <a:cubicBezTo>
                  <a:pt x="722" y="435"/>
                  <a:pt x="718" y="428"/>
                  <a:pt x="709" y="425"/>
                </a:cubicBezTo>
                <a:cubicBezTo>
                  <a:pt x="699" y="422"/>
                  <a:pt x="692" y="427"/>
                  <a:pt x="687" y="435"/>
                </a:cubicBezTo>
                <a:cubicBezTo>
                  <a:pt x="681" y="445"/>
                  <a:pt x="676" y="456"/>
                  <a:pt x="670" y="467"/>
                </a:cubicBezTo>
                <a:cubicBezTo>
                  <a:pt x="661" y="482"/>
                  <a:pt x="647" y="489"/>
                  <a:pt x="629" y="486"/>
                </a:cubicBezTo>
                <a:cubicBezTo>
                  <a:pt x="620" y="485"/>
                  <a:pt x="617" y="481"/>
                  <a:pt x="622" y="473"/>
                </a:cubicBezTo>
                <a:cubicBezTo>
                  <a:pt x="628" y="465"/>
                  <a:pt x="633" y="456"/>
                  <a:pt x="639" y="447"/>
                </a:cubicBezTo>
                <a:cubicBezTo>
                  <a:pt x="652" y="429"/>
                  <a:pt x="654" y="412"/>
                  <a:pt x="642" y="392"/>
                </a:cubicBezTo>
                <a:cubicBezTo>
                  <a:pt x="632" y="374"/>
                  <a:pt x="633" y="365"/>
                  <a:pt x="647" y="350"/>
                </a:cubicBezTo>
                <a:cubicBezTo>
                  <a:pt x="660" y="336"/>
                  <a:pt x="671" y="322"/>
                  <a:pt x="674" y="304"/>
                </a:cubicBezTo>
                <a:cubicBezTo>
                  <a:pt x="675" y="302"/>
                  <a:pt x="676" y="300"/>
                  <a:pt x="677" y="298"/>
                </a:cubicBezTo>
                <a:cubicBezTo>
                  <a:pt x="684" y="282"/>
                  <a:pt x="691" y="279"/>
                  <a:pt x="707" y="284"/>
                </a:cubicBezTo>
                <a:cubicBezTo>
                  <a:pt x="715" y="287"/>
                  <a:pt x="723" y="291"/>
                  <a:pt x="730" y="294"/>
                </a:cubicBezTo>
                <a:cubicBezTo>
                  <a:pt x="756" y="304"/>
                  <a:pt x="772" y="299"/>
                  <a:pt x="787" y="276"/>
                </a:cubicBezTo>
                <a:cubicBezTo>
                  <a:pt x="790" y="271"/>
                  <a:pt x="793" y="267"/>
                  <a:pt x="795" y="262"/>
                </a:cubicBezTo>
                <a:cubicBezTo>
                  <a:pt x="801" y="242"/>
                  <a:pt x="815" y="227"/>
                  <a:pt x="830" y="214"/>
                </a:cubicBezTo>
                <a:cubicBezTo>
                  <a:pt x="849" y="197"/>
                  <a:pt x="853" y="172"/>
                  <a:pt x="844" y="148"/>
                </a:cubicBezTo>
                <a:cubicBezTo>
                  <a:pt x="835" y="127"/>
                  <a:pt x="819" y="116"/>
                  <a:pt x="792" y="117"/>
                </a:cubicBezTo>
                <a:cubicBezTo>
                  <a:pt x="775" y="118"/>
                  <a:pt x="764" y="111"/>
                  <a:pt x="755" y="98"/>
                </a:cubicBezTo>
                <a:cubicBezTo>
                  <a:pt x="752" y="94"/>
                  <a:pt x="749" y="90"/>
                  <a:pt x="746" y="86"/>
                </a:cubicBezTo>
                <a:cubicBezTo>
                  <a:pt x="741" y="82"/>
                  <a:pt x="737" y="74"/>
                  <a:pt x="730" y="83"/>
                </a:cubicBezTo>
                <a:cubicBezTo>
                  <a:pt x="725" y="89"/>
                  <a:pt x="719" y="95"/>
                  <a:pt x="732" y="100"/>
                </a:cubicBezTo>
                <a:cubicBezTo>
                  <a:pt x="734" y="100"/>
                  <a:pt x="735" y="104"/>
                  <a:pt x="736" y="106"/>
                </a:cubicBezTo>
                <a:cubicBezTo>
                  <a:pt x="741" y="124"/>
                  <a:pt x="754" y="132"/>
                  <a:pt x="772" y="134"/>
                </a:cubicBezTo>
                <a:cubicBezTo>
                  <a:pt x="786" y="135"/>
                  <a:pt x="796" y="143"/>
                  <a:pt x="798" y="157"/>
                </a:cubicBezTo>
                <a:cubicBezTo>
                  <a:pt x="800" y="175"/>
                  <a:pt x="798" y="193"/>
                  <a:pt x="789" y="209"/>
                </a:cubicBezTo>
                <a:cubicBezTo>
                  <a:pt x="783" y="220"/>
                  <a:pt x="775" y="226"/>
                  <a:pt x="763" y="228"/>
                </a:cubicBezTo>
                <a:cubicBezTo>
                  <a:pt x="758" y="228"/>
                  <a:pt x="750" y="226"/>
                  <a:pt x="750" y="234"/>
                </a:cubicBezTo>
                <a:cubicBezTo>
                  <a:pt x="750" y="241"/>
                  <a:pt x="755" y="243"/>
                  <a:pt x="762" y="244"/>
                </a:cubicBezTo>
                <a:cubicBezTo>
                  <a:pt x="771" y="244"/>
                  <a:pt x="772" y="250"/>
                  <a:pt x="770" y="258"/>
                </a:cubicBezTo>
                <a:cubicBezTo>
                  <a:pt x="766" y="274"/>
                  <a:pt x="753" y="280"/>
                  <a:pt x="731" y="275"/>
                </a:cubicBezTo>
                <a:cubicBezTo>
                  <a:pt x="720" y="272"/>
                  <a:pt x="708" y="269"/>
                  <a:pt x="697" y="270"/>
                </a:cubicBezTo>
                <a:close/>
                <a:moveTo>
                  <a:pt x="431" y="92"/>
                </a:moveTo>
                <a:cubicBezTo>
                  <a:pt x="432" y="88"/>
                  <a:pt x="428" y="79"/>
                  <a:pt x="437" y="75"/>
                </a:cubicBezTo>
                <a:cubicBezTo>
                  <a:pt x="445" y="72"/>
                  <a:pt x="452" y="78"/>
                  <a:pt x="457" y="83"/>
                </a:cubicBezTo>
                <a:cubicBezTo>
                  <a:pt x="460" y="87"/>
                  <a:pt x="463" y="90"/>
                  <a:pt x="467" y="93"/>
                </a:cubicBezTo>
                <a:cubicBezTo>
                  <a:pt x="470" y="95"/>
                  <a:pt x="473" y="99"/>
                  <a:pt x="477" y="96"/>
                </a:cubicBezTo>
                <a:cubicBezTo>
                  <a:pt x="481" y="94"/>
                  <a:pt x="481" y="90"/>
                  <a:pt x="481" y="87"/>
                </a:cubicBezTo>
                <a:cubicBezTo>
                  <a:pt x="481" y="70"/>
                  <a:pt x="466" y="56"/>
                  <a:pt x="449" y="59"/>
                </a:cubicBezTo>
                <a:cubicBezTo>
                  <a:pt x="419" y="65"/>
                  <a:pt x="388" y="69"/>
                  <a:pt x="380" y="106"/>
                </a:cubicBezTo>
                <a:cubicBezTo>
                  <a:pt x="380" y="109"/>
                  <a:pt x="377" y="111"/>
                  <a:pt x="375" y="113"/>
                </a:cubicBezTo>
                <a:cubicBezTo>
                  <a:pt x="354" y="131"/>
                  <a:pt x="346" y="155"/>
                  <a:pt x="346" y="183"/>
                </a:cubicBezTo>
                <a:cubicBezTo>
                  <a:pt x="346" y="192"/>
                  <a:pt x="339" y="197"/>
                  <a:pt x="329" y="194"/>
                </a:cubicBezTo>
                <a:cubicBezTo>
                  <a:pt x="321" y="191"/>
                  <a:pt x="314" y="185"/>
                  <a:pt x="309" y="177"/>
                </a:cubicBezTo>
                <a:cubicBezTo>
                  <a:pt x="300" y="158"/>
                  <a:pt x="300" y="140"/>
                  <a:pt x="311" y="121"/>
                </a:cubicBezTo>
                <a:cubicBezTo>
                  <a:pt x="318" y="109"/>
                  <a:pt x="327" y="101"/>
                  <a:pt x="341" y="97"/>
                </a:cubicBezTo>
                <a:cubicBezTo>
                  <a:pt x="350" y="94"/>
                  <a:pt x="356" y="87"/>
                  <a:pt x="355" y="78"/>
                </a:cubicBezTo>
                <a:cubicBezTo>
                  <a:pt x="355" y="70"/>
                  <a:pt x="349" y="66"/>
                  <a:pt x="342" y="66"/>
                </a:cubicBezTo>
                <a:cubicBezTo>
                  <a:pt x="327" y="67"/>
                  <a:pt x="311" y="68"/>
                  <a:pt x="298" y="78"/>
                </a:cubicBezTo>
                <a:cubicBezTo>
                  <a:pt x="257" y="109"/>
                  <a:pt x="270" y="182"/>
                  <a:pt x="319" y="204"/>
                </a:cubicBezTo>
                <a:cubicBezTo>
                  <a:pt x="348" y="217"/>
                  <a:pt x="378" y="203"/>
                  <a:pt x="387" y="173"/>
                </a:cubicBezTo>
                <a:cubicBezTo>
                  <a:pt x="391" y="160"/>
                  <a:pt x="392" y="148"/>
                  <a:pt x="389" y="135"/>
                </a:cubicBezTo>
                <a:cubicBezTo>
                  <a:pt x="387" y="125"/>
                  <a:pt x="388" y="114"/>
                  <a:pt x="396" y="105"/>
                </a:cubicBezTo>
                <a:cubicBezTo>
                  <a:pt x="401" y="99"/>
                  <a:pt x="407" y="99"/>
                  <a:pt x="409" y="106"/>
                </a:cubicBezTo>
                <a:cubicBezTo>
                  <a:pt x="416" y="131"/>
                  <a:pt x="429" y="154"/>
                  <a:pt x="434" y="180"/>
                </a:cubicBezTo>
                <a:cubicBezTo>
                  <a:pt x="435" y="188"/>
                  <a:pt x="433" y="195"/>
                  <a:pt x="426" y="199"/>
                </a:cubicBezTo>
                <a:cubicBezTo>
                  <a:pt x="414" y="207"/>
                  <a:pt x="406" y="219"/>
                  <a:pt x="398" y="231"/>
                </a:cubicBezTo>
                <a:cubicBezTo>
                  <a:pt x="384" y="256"/>
                  <a:pt x="367" y="262"/>
                  <a:pt x="339" y="253"/>
                </a:cubicBezTo>
                <a:cubicBezTo>
                  <a:pt x="316" y="245"/>
                  <a:pt x="300" y="229"/>
                  <a:pt x="283" y="212"/>
                </a:cubicBezTo>
                <a:cubicBezTo>
                  <a:pt x="280" y="210"/>
                  <a:pt x="278" y="205"/>
                  <a:pt x="273" y="207"/>
                </a:cubicBezTo>
                <a:cubicBezTo>
                  <a:pt x="269" y="209"/>
                  <a:pt x="270" y="214"/>
                  <a:pt x="270" y="218"/>
                </a:cubicBezTo>
                <a:cubicBezTo>
                  <a:pt x="272" y="238"/>
                  <a:pt x="281" y="255"/>
                  <a:pt x="300" y="264"/>
                </a:cubicBezTo>
                <a:cubicBezTo>
                  <a:pt x="321" y="274"/>
                  <a:pt x="322" y="278"/>
                  <a:pt x="319" y="300"/>
                </a:cubicBezTo>
                <a:cubicBezTo>
                  <a:pt x="318" y="307"/>
                  <a:pt x="318" y="314"/>
                  <a:pt x="320" y="322"/>
                </a:cubicBezTo>
                <a:cubicBezTo>
                  <a:pt x="322" y="331"/>
                  <a:pt x="328" y="339"/>
                  <a:pt x="337" y="342"/>
                </a:cubicBezTo>
                <a:cubicBezTo>
                  <a:pt x="348" y="345"/>
                  <a:pt x="354" y="337"/>
                  <a:pt x="360" y="330"/>
                </a:cubicBezTo>
                <a:cubicBezTo>
                  <a:pt x="367" y="321"/>
                  <a:pt x="372" y="311"/>
                  <a:pt x="381" y="304"/>
                </a:cubicBezTo>
                <a:cubicBezTo>
                  <a:pt x="385" y="299"/>
                  <a:pt x="390" y="295"/>
                  <a:pt x="396" y="298"/>
                </a:cubicBezTo>
                <a:cubicBezTo>
                  <a:pt x="419" y="307"/>
                  <a:pt x="440" y="318"/>
                  <a:pt x="451" y="342"/>
                </a:cubicBezTo>
                <a:cubicBezTo>
                  <a:pt x="456" y="351"/>
                  <a:pt x="454" y="357"/>
                  <a:pt x="443" y="357"/>
                </a:cubicBezTo>
                <a:cubicBezTo>
                  <a:pt x="432" y="357"/>
                  <a:pt x="425" y="363"/>
                  <a:pt x="419" y="372"/>
                </a:cubicBezTo>
                <a:cubicBezTo>
                  <a:pt x="409" y="389"/>
                  <a:pt x="410" y="410"/>
                  <a:pt x="423" y="425"/>
                </a:cubicBezTo>
                <a:cubicBezTo>
                  <a:pt x="429" y="433"/>
                  <a:pt x="437" y="439"/>
                  <a:pt x="443" y="445"/>
                </a:cubicBezTo>
                <a:cubicBezTo>
                  <a:pt x="475" y="477"/>
                  <a:pt x="496" y="514"/>
                  <a:pt x="499" y="560"/>
                </a:cubicBezTo>
                <a:cubicBezTo>
                  <a:pt x="500" y="566"/>
                  <a:pt x="501" y="572"/>
                  <a:pt x="503" y="578"/>
                </a:cubicBezTo>
                <a:cubicBezTo>
                  <a:pt x="504" y="582"/>
                  <a:pt x="505" y="588"/>
                  <a:pt x="510" y="588"/>
                </a:cubicBezTo>
                <a:cubicBezTo>
                  <a:pt x="515" y="588"/>
                  <a:pt x="517" y="583"/>
                  <a:pt x="519" y="579"/>
                </a:cubicBezTo>
                <a:cubicBezTo>
                  <a:pt x="521" y="571"/>
                  <a:pt x="523" y="563"/>
                  <a:pt x="523" y="555"/>
                </a:cubicBezTo>
                <a:cubicBezTo>
                  <a:pt x="518" y="513"/>
                  <a:pt x="506" y="475"/>
                  <a:pt x="479" y="442"/>
                </a:cubicBezTo>
                <a:cubicBezTo>
                  <a:pt x="472" y="434"/>
                  <a:pt x="465" y="426"/>
                  <a:pt x="459" y="418"/>
                </a:cubicBezTo>
                <a:cubicBezTo>
                  <a:pt x="457" y="415"/>
                  <a:pt x="455" y="411"/>
                  <a:pt x="458" y="407"/>
                </a:cubicBezTo>
                <a:cubicBezTo>
                  <a:pt x="461" y="403"/>
                  <a:pt x="466" y="402"/>
                  <a:pt x="470" y="403"/>
                </a:cubicBezTo>
                <a:cubicBezTo>
                  <a:pt x="475" y="403"/>
                  <a:pt x="479" y="406"/>
                  <a:pt x="482" y="409"/>
                </a:cubicBezTo>
                <a:cubicBezTo>
                  <a:pt x="491" y="416"/>
                  <a:pt x="499" y="424"/>
                  <a:pt x="507" y="431"/>
                </a:cubicBezTo>
                <a:cubicBezTo>
                  <a:pt x="510" y="434"/>
                  <a:pt x="513" y="438"/>
                  <a:pt x="518" y="435"/>
                </a:cubicBezTo>
                <a:cubicBezTo>
                  <a:pt x="522" y="433"/>
                  <a:pt x="521" y="428"/>
                  <a:pt x="520" y="424"/>
                </a:cubicBezTo>
                <a:cubicBezTo>
                  <a:pt x="518" y="404"/>
                  <a:pt x="508" y="389"/>
                  <a:pt x="491" y="378"/>
                </a:cubicBezTo>
                <a:cubicBezTo>
                  <a:pt x="484" y="373"/>
                  <a:pt x="477" y="369"/>
                  <a:pt x="473" y="360"/>
                </a:cubicBezTo>
                <a:cubicBezTo>
                  <a:pt x="472" y="355"/>
                  <a:pt x="471" y="350"/>
                  <a:pt x="474" y="346"/>
                </a:cubicBezTo>
                <a:cubicBezTo>
                  <a:pt x="478" y="341"/>
                  <a:pt x="483" y="343"/>
                  <a:pt x="488" y="345"/>
                </a:cubicBezTo>
                <a:cubicBezTo>
                  <a:pt x="497" y="350"/>
                  <a:pt x="505" y="356"/>
                  <a:pt x="514" y="361"/>
                </a:cubicBezTo>
                <a:cubicBezTo>
                  <a:pt x="518" y="364"/>
                  <a:pt x="523" y="369"/>
                  <a:pt x="527" y="365"/>
                </a:cubicBezTo>
                <a:cubicBezTo>
                  <a:pt x="532" y="362"/>
                  <a:pt x="530" y="356"/>
                  <a:pt x="529" y="351"/>
                </a:cubicBezTo>
                <a:cubicBezTo>
                  <a:pt x="523" y="326"/>
                  <a:pt x="511" y="307"/>
                  <a:pt x="486" y="297"/>
                </a:cubicBezTo>
                <a:cubicBezTo>
                  <a:pt x="471" y="292"/>
                  <a:pt x="456" y="290"/>
                  <a:pt x="441" y="286"/>
                </a:cubicBezTo>
                <a:cubicBezTo>
                  <a:pt x="420" y="280"/>
                  <a:pt x="412" y="270"/>
                  <a:pt x="413" y="248"/>
                </a:cubicBezTo>
                <a:cubicBezTo>
                  <a:pt x="413" y="236"/>
                  <a:pt x="413" y="222"/>
                  <a:pt x="427" y="218"/>
                </a:cubicBezTo>
                <a:cubicBezTo>
                  <a:pt x="442" y="214"/>
                  <a:pt x="447" y="228"/>
                  <a:pt x="453" y="237"/>
                </a:cubicBezTo>
                <a:cubicBezTo>
                  <a:pt x="460" y="247"/>
                  <a:pt x="465" y="259"/>
                  <a:pt x="475" y="265"/>
                </a:cubicBezTo>
                <a:cubicBezTo>
                  <a:pt x="489" y="274"/>
                  <a:pt x="498" y="271"/>
                  <a:pt x="504" y="256"/>
                </a:cubicBezTo>
                <a:cubicBezTo>
                  <a:pt x="509" y="242"/>
                  <a:pt x="507" y="227"/>
                  <a:pt x="507" y="212"/>
                </a:cubicBezTo>
                <a:cubicBezTo>
                  <a:pt x="507" y="183"/>
                  <a:pt x="497" y="161"/>
                  <a:pt x="468" y="151"/>
                </a:cubicBezTo>
                <a:cubicBezTo>
                  <a:pt x="441" y="142"/>
                  <a:pt x="431" y="121"/>
                  <a:pt x="431" y="92"/>
                </a:cubicBezTo>
                <a:close/>
                <a:moveTo>
                  <a:pt x="885" y="866"/>
                </a:moveTo>
                <a:cubicBezTo>
                  <a:pt x="885" y="869"/>
                  <a:pt x="885" y="872"/>
                  <a:pt x="885" y="874"/>
                </a:cubicBezTo>
                <a:cubicBezTo>
                  <a:pt x="884" y="886"/>
                  <a:pt x="889" y="894"/>
                  <a:pt x="901" y="897"/>
                </a:cubicBezTo>
                <a:cubicBezTo>
                  <a:pt x="913" y="901"/>
                  <a:pt x="921" y="896"/>
                  <a:pt x="927" y="887"/>
                </a:cubicBezTo>
                <a:cubicBezTo>
                  <a:pt x="937" y="872"/>
                  <a:pt x="939" y="856"/>
                  <a:pt x="942" y="839"/>
                </a:cubicBezTo>
                <a:cubicBezTo>
                  <a:pt x="943" y="835"/>
                  <a:pt x="944" y="830"/>
                  <a:pt x="948" y="828"/>
                </a:cubicBezTo>
                <a:cubicBezTo>
                  <a:pt x="953" y="826"/>
                  <a:pt x="957" y="831"/>
                  <a:pt x="960" y="834"/>
                </a:cubicBezTo>
                <a:cubicBezTo>
                  <a:pt x="976" y="848"/>
                  <a:pt x="976" y="880"/>
                  <a:pt x="961" y="896"/>
                </a:cubicBezTo>
                <a:cubicBezTo>
                  <a:pt x="943" y="915"/>
                  <a:pt x="943" y="921"/>
                  <a:pt x="962" y="939"/>
                </a:cubicBezTo>
                <a:cubicBezTo>
                  <a:pt x="964" y="941"/>
                  <a:pt x="966" y="943"/>
                  <a:pt x="968" y="945"/>
                </a:cubicBezTo>
                <a:cubicBezTo>
                  <a:pt x="995" y="970"/>
                  <a:pt x="998" y="1003"/>
                  <a:pt x="976" y="1034"/>
                </a:cubicBezTo>
                <a:cubicBezTo>
                  <a:pt x="960" y="1057"/>
                  <a:pt x="937" y="1065"/>
                  <a:pt x="909" y="1064"/>
                </a:cubicBezTo>
                <a:cubicBezTo>
                  <a:pt x="883" y="1063"/>
                  <a:pt x="876" y="1072"/>
                  <a:pt x="877" y="1097"/>
                </a:cubicBezTo>
                <a:cubicBezTo>
                  <a:pt x="878" y="1108"/>
                  <a:pt x="874" y="1115"/>
                  <a:pt x="865" y="1121"/>
                </a:cubicBezTo>
                <a:cubicBezTo>
                  <a:pt x="856" y="1127"/>
                  <a:pt x="847" y="1133"/>
                  <a:pt x="837" y="1139"/>
                </a:cubicBezTo>
                <a:cubicBezTo>
                  <a:pt x="834" y="1142"/>
                  <a:pt x="830" y="1144"/>
                  <a:pt x="832" y="1149"/>
                </a:cubicBezTo>
                <a:cubicBezTo>
                  <a:pt x="834" y="1153"/>
                  <a:pt x="839" y="1154"/>
                  <a:pt x="842" y="1152"/>
                </a:cubicBezTo>
                <a:cubicBezTo>
                  <a:pt x="854" y="1144"/>
                  <a:pt x="863" y="1150"/>
                  <a:pt x="873" y="1155"/>
                </a:cubicBezTo>
                <a:cubicBezTo>
                  <a:pt x="891" y="1164"/>
                  <a:pt x="908" y="1161"/>
                  <a:pt x="918" y="1150"/>
                </a:cubicBezTo>
                <a:cubicBezTo>
                  <a:pt x="928" y="1138"/>
                  <a:pt x="929" y="1118"/>
                  <a:pt x="920" y="1102"/>
                </a:cubicBezTo>
                <a:cubicBezTo>
                  <a:pt x="916" y="1095"/>
                  <a:pt x="908" y="1089"/>
                  <a:pt x="913" y="1082"/>
                </a:cubicBezTo>
                <a:cubicBezTo>
                  <a:pt x="918" y="1075"/>
                  <a:pt x="927" y="1079"/>
                  <a:pt x="934" y="1080"/>
                </a:cubicBezTo>
                <a:cubicBezTo>
                  <a:pt x="958" y="1082"/>
                  <a:pt x="971" y="1077"/>
                  <a:pt x="976" y="1060"/>
                </a:cubicBezTo>
                <a:cubicBezTo>
                  <a:pt x="983" y="1035"/>
                  <a:pt x="1000" y="1019"/>
                  <a:pt x="1017" y="1003"/>
                </a:cubicBezTo>
                <a:cubicBezTo>
                  <a:pt x="1036" y="985"/>
                  <a:pt x="1040" y="967"/>
                  <a:pt x="1031" y="942"/>
                </a:cubicBezTo>
                <a:cubicBezTo>
                  <a:pt x="1024" y="923"/>
                  <a:pt x="1011" y="909"/>
                  <a:pt x="995" y="896"/>
                </a:cubicBezTo>
                <a:cubicBezTo>
                  <a:pt x="985" y="887"/>
                  <a:pt x="980" y="877"/>
                  <a:pt x="984" y="863"/>
                </a:cubicBezTo>
                <a:cubicBezTo>
                  <a:pt x="987" y="848"/>
                  <a:pt x="989" y="833"/>
                  <a:pt x="992" y="818"/>
                </a:cubicBezTo>
                <a:cubicBezTo>
                  <a:pt x="997" y="789"/>
                  <a:pt x="979" y="753"/>
                  <a:pt x="943" y="758"/>
                </a:cubicBezTo>
                <a:cubicBezTo>
                  <a:pt x="925" y="760"/>
                  <a:pt x="910" y="751"/>
                  <a:pt x="899" y="736"/>
                </a:cubicBezTo>
                <a:cubicBezTo>
                  <a:pt x="893" y="727"/>
                  <a:pt x="886" y="725"/>
                  <a:pt x="876" y="727"/>
                </a:cubicBezTo>
                <a:cubicBezTo>
                  <a:pt x="867" y="729"/>
                  <a:pt x="859" y="732"/>
                  <a:pt x="851" y="737"/>
                </a:cubicBezTo>
                <a:cubicBezTo>
                  <a:pt x="843" y="743"/>
                  <a:pt x="838" y="749"/>
                  <a:pt x="848" y="759"/>
                </a:cubicBezTo>
                <a:cubicBezTo>
                  <a:pt x="854" y="765"/>
                  <a:pt x="856" y="772"/>
                  <a:pt x="853" y="781"/>
                </a:cubicBezTo>
                <a:cubicBezTo>
                  <a:pt x="851" y="787"/>
                  <a:pt x="849" y="794"/>
                  <a:pt x="848" y="800"/>
                </a:cubicBezTo>
                <a:cubicBezTo>
                  <a:pt x="843" y="818"/>
                  <a:pt x="851" y="835"/>
                  <a:pt x="865" y="839"/>
                </a:cubicBezTo>
                <a:cubicBezTo>
                  <a:pt x="885" y="845"/>
                  <a:pt x="885" y="845"/>
                  <a:pt x="885" y="866"/>
                </a:cubicBezTo>
                <a:close/>
                <a:moveTo>
                  <a:pt x="645" y="151"/>
                </a:moveTo>
                <a:cubicBezTo>
                  <a:pt x="632" y="150"/>
                  <a:pt x="621" y="154"/>
                  <a:pt x="611" y="162"/>
                </a:cubicBezTo>
                <a:cubicBezTo>
                  <a:pt x="587" y="179"/>
                  <a:pt x="574" y="204"/>
                  <a:pt x="567" y="232"/>
                </a:cubicBezTo>
                <a:cubicBezTo>
                  <a:pt x="563" y="245"/>
                  <a:pt x="564" y="257"/>
                  <a:pt x="571" y="268"/>
                </a:cubicBezTo>
                <a:cubicBezTo>
                  <a:pt x="578" y="281"/>
                  <a:pt x="589" y="283"/>
                  <a:pt x="600" y="273"/>
                </a:cubicBezTo>
                <a:cubicBezTo>
                  <a:pt x="626" y="250"/>
                  <a:pt x="655" y="231"/>
                  <a:pt x="692" y="233"/>
                </a:cubicBezTo>
                <a:cubicBezTo>
                  <a:pt x="699" y="233"/>
                  <a:pt x="701" y="230"/>
                  <a:pt x="697" y="224"/>
                </a:cubicBezTo>
                <a:cubicBezTo>
                  <a:pt x="685" y="207"/>
                  <a:pt x="670" y="203"/>
                  <a:pt x="652" y="212"/>
                </a:cubicBezTo>
                <a:cubicBezTo>
                  <a:pt x="643" y="215"/>
                  <a:pt x="635" y="219"/>
                  <a:pt x="626" y="223"/>
                </a:cubicBezTo>
                <a:cubicBezTo>
                  <a:pt x="621" y="225"/>
                  <a:pt x="616" y="231"/>
                  <a:pt x="612" y="226"/>
                </a:cubicBezTo>
                <a:cubicBezTo>
                  <a:pt x="607" y="222"/>
                  <a:pt x="609" y="215"/>
                  <a:pt x="610" y="209"/>
                </a:cubicBezTo>
                <a:cubicBezTo>
                  <a:pt x="611" y="202"/>
                  <a:pt x="617" y="198"/>
                  <a:pt x="623" y="195"/>
                </a:cubicBezTo>
                <a:cubicBezTo>
                  <a:pt x="634" y="190"/>
                  <a:pt x="644" y="184"/>
                  <a:pt x="652" y="176"/>
                </a:cubicBezTo>
                <a:cubicBezTo>
                  <a:pt x="661" y="166"/>
                  <a:pt x="672" y="165"/>
                  <a:pt x="684" y="172"/>
                </a:cubicBezTo>
                <a:cubicBezTo>
                  <a:pt x="696" y="179"/>
                  <a:pt x="706" y="188"/>
                  <a:pt x="720" y="193"/>
                </a:cubicBezTo>
                <a:cubicBezTo>
                  <a:pt x="732" y="197"/>
                  <a:pt x="743" y="194"/>
                  <a:pt x="752" y="184"/>
                </a:cubicBezTo>
                <a:cubicBezTo>
                  <a:pt x="760" y="175"/>
                  <a:pt x="762" y="164"/>
                  <a:pt x="757" y="152"/>
                </a:cubicBezTo>
                <a:cubicBezTo>
                  <a:pt x="752" y="140"/>
                  <a:pt x="742" y="137"/>
                  <a:pt x="730" y="139"/>
                </a:cubicBezTo>
                <a:cubicBezTo>
                  <a:pt x="720" y="140"/>
                  <a:pt x="715" y="136"/>
                  <a:pt x="714" y="125"/>
                </a:cubicBezTo>
                <a:cubicBezTo>
                  <a:pt x="712" y="104"/>
                  <a:pt x="709" y="83"/>
                  <a:pt x="696" y="65"/>
                </a:cubicBezTo>
                <a:cubicBezTo>
                  <a:pt x="673" y="34"/>
                  <a:pt x="622" y="37"/>
                  <a:pt x="605" y="71"/>
                </a:cubicBezTo>
                <a:cubicBezTo>
                  <a:pt x="600" y="80"/>
                  <a:pt x="599" y="89"/>
                  <a:pt x="604" y="98"/>
                </a:cubicBezTo>
                <a:cubicBezTo>
                  <a:pt x="609" y="106"/>
                  <a:pt x="618" y="106"/>
                  <a:pt x="627" y="104"/>
                </a:cubicBezTo>
                <a:cubicBezTo>
                  <a:pt x="635" y="103"/>
                  <a:pt x="643" y="103"/>
                  <a:pt x="650" y="103"/>
                </a:cubicBezTo>
                <a:cubicBezTo>
                  <a:pt x="661" y="103"/>
                  <a:pt x="670" y="107"/>
                  <a:pt x="673" y="120"/>
                </a:cubicBezTo>
                <a:cubicBezTo>
                  <a:pt x="675" y="128"/>
                  <a:pt x="679" y="135"/>
                  <a:pt x="685" y="142"/>
                </a:cubicBezTo>
                <a:cubicBezTo>
                  <a:pt x="688" y="146"/>
                  <a:pt x="693" y="149"/>
                  <a:pt x="689" y="155"/>
                </a:cubicBezTo>
                <a:cubicBezTo>
                  <a:pt x="686" y="159"/>
                  <a:pt x="680" y="158"/>
                  <a:pt x="675" y="157"/>
                </a:cubicBezTo>
                <a:cubicBezTo>
                  <a:pt x="665" y="155"/>
                  <a:pt x="656" y="150"/>
                  <a:pt x="645" y="151"/>
                </a:cubicBezTo>
                <a:close/>
                <a:moveTo>
                  <a:pt x="937" y="980"/>
                </a:moveTo>
                <a:cubicBezTo>
                  <a:pt x="937" y="978"/>
                  <a:pt x="937" y="973"/>
                  <a:pt x="936" y="969"/>
                </a:cubicBezTo>
                <a:cubicBezTo>
                  <a:pt x="932" y="959"/>
                  <a:pt x="927" y="947"/>
                  <a:pt x="914" y="949"/>
                </a:cubicBezTo>
                <a:cubicBezTo>
                  <a:pt x="899" y="951"/>
                  <a:pt x="885" y="945"/>
                  <a:pt x="871" y="941"/>
                </a:cubicBezTo>
                <a:cubicBezTo>
                  <a:pt x="843" y="933"/>
                  <a:pt x="830" y="938"/>
                  <a:pt x="816" y="965"/>
                </a:cubicBezTo>
                <a:cubicBezTo>
                  <a:pt x="811" y="975"/>
                  <a:pt x="806" y="986"/>
                  <a:pt x="799" y="995"/>
                </a:cubicBezTo>
                <a:cubicBezTo>
                  <a:pt x="794" y="1001"/>
                  <a:pt x="788" y="1004"/>
                  <a:pt x="780" y="1001"/>
                </a:cubicBezTo>
                <a:cubicBezTo>
                  <a:pt x="766" y="996"/>
                  <a:pt x="764" y="998"/>
                  <a:pt x="766" y="1013"/>
                </a:cubicBezTo>
                <a:cubicBezTo>
                  <a:pt x="767" y="1016"/>
                  <a:pt x="768" y="1020"/>
                  <a:pt x="769" y="1023"/>
                </a:cubicBezTo>
                <a:cubicBezTo>
                  <a:pt x="777" y="1038"/>
                  <a:pt x="787" y="1051"/>
                  <a:pt x="806" y="1054"/>
                </a:cubicBezTo>
                <a:cubicBezTo>
                  <a:pt x="826" y="1056"/>
                  <a:pt x="838" y="1047"/>
                  <a:pt x="846" y="1030"/>
                </a:cubicBezTo>
                <a:cubicBezTo>
                  <a:pt x="848" y="1026"/>
                  <a:pt x="850" y="1023"/>
                  <a:pt x="852" y="1019"/>
                </a:cubicBezTo>
                <a:cubicBezTo>
                  <a:pt x="857" y="1011"/>
                  <a:pt x="864" y="1008"/>
                  <a:pt x="872" y="1010"/>
                </a:cubicBezTo>
                <a:cubicBezTo>
                  <a:pt x="878" y="1011"/>
                  <a:pt x="883" y="1013"/>
                  <a:pt x="888" y="1015"/>
                </a:cubicBezTo>
                <a:cubicBezTo>
                  <a:pt x="916" y="1027"/>
                  <a:pt x="937" y="1013"/>
                  <a:pt x="937" y="980"/>
                </a:cubicBezTo>
                <a:close/>
                <a:moveTo>
                  <a:pt x="917" y="380"/>
                </a:moveTo>
                <a:cubicBezTo>
                  <a:pt x="917" y="367"/>
                  <a:pt x="916" y="355"/>
                  <a:pt x="912" y="344"/>
                </a:cubicBezTo>
                <a:cubicBezTo>
                  <a:pt x="903" y="314"/>
                  <a:pt x="886" y="292"/>
                  <a:pt x="852" y="289"/>
                </a:cubicBezTo>
                <a:cubicBezTo>
                  <a:pt x="847" y="289"/>
                  <a:pt x="845" y="286"/>
                  <a:pt x="842" y="283"/>
                </a:cubicBezTo>
                <a:cubicBezTo>
                  <a:pt x="831" y="272"/>
                  <a:pt x="822" y="274"/>
                  <a:pt x="817" y="289"/>
                </a:cubicBezTo>
                <a:cubicBezTo>
                  <a:pt x="809" y="313"/>
                  <a:pt x="820" y="339"/>
                  <a:pt x="844" y="353"/>
                </a:cubicBezTo>
                <a:cubicBezTo>
                  <a:pt x="856" y="360"/>
                  <a:pt x="867" y="367"/>
                  <a:pt x="876" y="377"/>
                </a:cubicBezTo>
                <a:cubicBezTo>
                  <a:pt x="888" y="391"/>
                  <a:pt x="895" y="407"/>
                  <a:pt x="887" y="425"/>
                </a:cubicBezTo>
                <a:cubicBezTo>
                  <a:pt x="885" y="430"/>
                  <a:pt x="883" y="435"/>
                  <a:pt x="878" y="436"/>
                </a:cubicBezTo>
                <a:cubicBezTo>
                  <a:pt x="871" y="436"/>
                  <a:pt x="870" y="431"/>
                  <a:pt x="868" y="426"/>
                </a:cubicBezTo>
                <a:cubicBezTo>
                  <a:pt x="864" y="420"/>
                  <a:pt x="862" y="413"/>
                  <a:pt x="858" y="407"/>
                </a:cubicBezTo>
                <a:cubicBezTo>
                  <a:pt x="856" y="402"/>
                  <a:pt x="851" y="400"/>
                  <a:pt x="846" y="400"/>
                </a:cubicBezTo>
                <a:cubicBezTo>
                  <a:pt x="840" y="400"/>
                  <a:pt x="840" y="406"/>
                  <a:pt x="839" y="410"/>
                </a:cubicBezTo>
                <a:cubicBezTo>
                  <a:pt x="837" y="421"/>
                  <a:pt x="832" y="430"/>
                  <a:pt x="823" y="437"/>
                </a:cubicBezTo>
                <a:cubicBezTo>
                  <a:pt x="812" y="446"/>
                  <a:pt x="812" y="451"/>
                  <a:pt x="825" y="458"/>
                </a:cubicBezTo>
                <a:cubicBezTo>
                  <a:pt x="837" y="464"/>
                  <a:pt x="848" y="464"/>
                  <a:pt x="858" y="454"/>
                </a:cubicBezTo>
                <a:cubicBezTo>
                  <a:pt x="862" y="451"/>
                  <a:pt x="866" y="448"/>
                  <a:pt x="872" y="448"/>
                </a:cubicBezTo>
                <a:cubicBezTo>
                  <a:pt x="888" y="447"/>
                  <a:pt x="900" y="438"/>
                  <a:pt x="907" y="423"/>
                </a:cubicBezTo>
                <a:cubicBezTo>
                  <a:pt x="914" y="409"/>
                  <a:pt x="916" y="394"/>
                  <a:pt x="917" y="380"/>
                </a:cubicBezTo>
                <a:close/>
                <a:moveTo>
                  <a:pt x="996" y="711"/>
                </a:moveTo>
                <a:cubicBezTo>
                  <a:pt x="1032" y="711"/>
                  <a:pt x="1073" y="671"/>
                  <a:pt x="1076" y="634"/>
                </a:cubicBezTo>
                <a:cubicBezTo>
                  <a:pt x="1077" y="630"/>
                  <a:pt x="1076" y="627"/>
                  <a:pt x="1073" y="625"/>
                </a:cubicBezTo>
                <a:cubicBezTo>
                  <a:pt x="1069" y="623"/>
                  <a:pt x="1067" y="626"/>
                  <a:pt x="1064" y="627"/>
                </a:cubicBezTo>
                <a:cubicBezTo>
                  <a:pt x="1057" y="632"/>
                  <a:pt x="1050" y="637"/>
                  <a:pt x="1043" y="642"/>
                </a:cubicBezTo>
                <a:cubicBezTo>
                  <a:pt x="1033" y="649"/>
                  <a:pt x="1022" y="651"/>
                  <a:pt x="1010" y="647"/>
                </a:cubicBezTo>
                <a:cubicBezTo>
                  <a:pt x="1006" y="646"/>
                  <a:pt x="1001" y="645"/>
                  <a:pt x="1001" y="640"/>
                </a:cubicBezTo>
                <a:cubicBezTo>
                  <a:pt x="1000" y="635"/>
                  <a:pt x="1004" y="633"/>
                  <a:pt x="1008" y="631"/>
                </a:cubicBezTo>
                <a:cubicBezTo>
                  <a:pt x="1032" y="620"/>
                  <a:pt x="1044" y="599"/>
                  <a:pt x="1053" y="575"/>
                </a:cubicBezTo>
                <a:cubicBezTo>
                  <a:pt x="1058" y="563"/>
                  <a:pt x="1062" y="550"/>
                  <a:pt x="1060" y="537"/>
                </a:cubicBezTo>
                <a:cubicBezTo>
                  <a:pt x="1059" y="532"/>
                  <a:pt x="1058" y="525"/>
                  <a:pt x="1051" y="525"/>
                </a:cubicBezTo>
                <a:cubicBezTo>
                  <a:pt x="1044" y="525"/>
                  <a:pt x="1043" y="531"/>
                  <a:pt x="1042" y="537"/>
                </a:cubicBezTo>
                <a:cubicBezTo>
                  <a:pt x="1038" y="557"/>
                  <a:pt x="1024" y="569"/>
                  <a:pt x="1009" y="579"/>
                </a:cubicBezTo>
                <a:cubicBezTo>
                  <a:pt x="1007" y="581"/>
                  <a:pt x="1005" y="581"/>
                  <a:pt x="1004" y="580"/>
                </a:cubicBezTo>
                <a:cubicBezTo>
                  <a:pt x="993" y="571"/>
                  <a:pt x="990" y="582"/>
                  <a:pt x="988" y="588"/>
                </a:cubicBezTo>
                <a:cubicBezTo>
                  <a:pt x="979" y="608"/>
                  <a:pt x="973" y="630"/>
                  <a:pt x="980" y="653"/>
                </a:cubicBezTo>
                <a:cubicBezTo>
                  <a:pt x="984" y="666"/>
                  <a:pt x="985" y="679"/>
                  <a:pt x="976" y="690"/>
                </a:cubicBezTo>
                <a:cubicBezTo>
                  <a:pt x="968" y="700"/>
                  <a:pt x="973" y="704"/>
                  <a:pt x="981" y="708"/>
                </a:cubicBezTo>
                <a:cubicBezTo>
                  <a:pt x="986" y="711"/>
                  <a:pt x="991" y="711"/>
                  <a:pt x="996" y="711"/>
                </a:cubicBezTo>
                <a:close/>
                <a:moveTo>
                  <a:pt x="148" y="1032"/>
                </a:moveTo>
                <a:cubicBezTo>
                  <a:pt x="141" y="1033"/>
                  <a:pt x="133" y="1029"/>
                  <a:pt x="127" y="1023"/>
                </a:cubicBezTo>
                <a:cubicBezTo>
                  <a:pt x="113" y="1010"/>
                  <a:pt x="103" y="995"/>
                  <a:pt x="96" y="977"/>
                </a:cubicBezTo>
                <a:cubicBezTo>
                  <a:pt x="89" y="960"/>
                  <a:pt x="90" y="943"/>
                  <a:pt x="99" y="927"/>
                </a:cubicBezTo>
                <a:cubicBezTo>
                  <a:pt x="108" y="911"/>
                  <a:pt x="106" y="907"/>
                  <a:pt x="87" y="905"/>
                </a:cubicBezTo>
                <a:cubicBezTo>
                  <a:pt x="85" y="904"/>
                  <a:pt x="82" y="904"/>
                  <a:pt x="80" y="903"/>
                </a:cubicBezTo>
                <a:cubicBezTo>
                  <a:pt x="60" y="901"/>
                  <a:pt x="49" y="914"/>
                  <a:pt x="55" y="933"/>
                </a:cubicBezTo>
                <a:cubicBezTo>
                  <a:pt x="58" y="943"/>
                  <a:pt x="65" y="951"/>
                  <a:pt x="72" y="959"/>
                </a:cubicBezTo>
                <a:cubicBezTo>
                  <a:pt x="83" y="971"/>
                  <a:pt x="89" y="984"/>
                  <a:pt x="92" y="1000"/>
                </a:cubicBezTo>
                <a:cubicBezTo>
                  <a:pt x="97" y="1024"/>
                  <a:pt x="100" y="1048"/>
                  <a:pt x="110" y="1070"/>
                </a:cubicBezTo>
                <a:cubicBezTo>
                  <a:pt x="119" y="1089"/>
                  <a:pt x="133" y="1094"/>
                  <a:pt x="151" y="1086"/>
                </a:cubicBezTo>
                <a:cubicBezTo>
                  <a:pt x="166" y="1079"/>
                  <a:pt x="178" y="1068"/>
                  <a:pt x="186" y="1054"/>
                </a:cubicBezTo>
                <a:cubicBezTo>
                  <a:pt x="192" y="1043"/>
                  <a:pt x="189" y="1036"/>
                  <a:pt x="177" y="1032"/>
                </a:cubicBezTo>
                <a:cubicBezTo>
                  <a:pt x="168" y="1028"/>
                  <a:pt x="160" y="1031"/>
                  <a:pt x="148" y="1032"/>
                </a:cubicBezTo>
                <a:close/>
                <a:moveTo>
                  <a:pt x="429" y="1115"/>
                </a:moveTo>
                <a:cubicBezTo>
                  <a:pt x="421" y="1117"/>
                  <a:pt x="410" y="1110"/>
                  <a:pt x="406" y="1118"/>
                </a:cubicBezTo>
                <a:cubicBezTo>
                  <a:pt x="403" y="1125"/>
                  <a:pt x="411" y="1132"/>
                  <a:pt x="417" y="1137"/>
                </a:cubicBezTo>
                <a:cubicBezTo>
                  <a:pt x="434" y="1154"/>
                  <a:pt x="439" y="1172"/>
                  <a:pt x="429" y="1195"/>
                </a:cubicBezTo>
                <a:cubicBezTo>
                  <a:pt x="423" y="1210"/>
                  <a:pt x="428" y="1216"/>
                  <a:pt x="445" y="1218"/>
                </a:cubicBezTo>
                <a:cubicBezTo>
                  <a:pt x="465" y="1220"/>
                  <a:pt x="480" y="1206"/>
                  <a:pt x="485" y="1181"/>
                </a:cubicBezTo>
                <a:cubicBezTo>
                  <a:pt x="489" y="1164"/>
                  <a:pt x="486" y="1148"/>
                  <a:pt x="482" y="1132"/>
                </a:cubicBezTo>
                <a:cubicBezTo>
                  <a:pt x="477" y="1115"/>
                  <a:pt x="482" y="1106"/>
                  <a:pt x="498" y="1098"/>
                </a:cubicBezTo>
                <a:cubicBezTo>
                  <a:pt x="501" y="1096"/>
                  <a:pt x="505" y="1094"/>
                  <a:pt x="509" y="1091"/>
                </a:cubicBezTo>
                <a:cubicBezTo>
                  <a:pt x="514" y="1087"/>
                  <a:pt x="518" y="1081"/>
                  <a:pt x="514" y="1074"/>
                </a:cubicBezTo>
                <a:cubicBezTo>
                  <a:pt x="511" y="1067"/>
                  <a:pt x="504" y="1068"/>
                  <a:pt x="498" y="1070"/>
                </a:cubicBezTo>
                <a:cubicBezTo>
                  <a:pt x="485" y="1073"/>
                  <a:pt x="475" y="1082"/>
                  <a:pt x="470" y="1093"/>
                </a:cubicBezTo>
                <a:cubicBezTo>
                  <a:pt x="461" y="1111"/>
                  <a:pt x="448" y="1120"/>
                  <a:pt x="429" y="1115"/>
                </a:cubicBezTo>
                <a:close/>
                <a:moveTo>
                  <a:pt x="966" y="548"/>
                </a:moveTo>
                <a:cubicBezTo>
                  <a:pt x="966" y="521"/>
                  <a:pt x="933" y="489"/>
                  <a:pt x="907" y="490"/>
                </a:cubicBezTo>
                <a:cubicBezTo>
                  <a:pt x="900" y="491"/>
                  <a:pt x="894" y="493"/>
                  <a:pt x="890" y="500"/>
                </a:cubicBezTo>
                <a:cubicBezTo>
                  <a:pt x="886" y="507"/>
                  <a:pt x="890" y="512"/>
                  <a:pt x="894" y="517"/>
                </a:cubicBezTo>
                <a:cubicBezTo>
                  <a:pt x="897" y="521"/>
                  <a:pt x="901" y="524"/>
                  <a:pt x="904" y="528"/>
                </a:cubicBezTo>
                <a:cubicBezTo>
                  <a:pt x="909" y="534"/>
                  <a:pt x="912" y="541"/>
                  <a:pt x="908" y="548"/>
                </a:cubicBezTo>
                <a:cubicBezTo>
                  <a:pt x="894" y="572"/>
                  <a:pt x="903" y="593"/>
                  <a:pt x="917" y="613"/>
                </a:cubicBezTo>
                <a:cubicBezTo>
                  <a:pt x="929" y="631"/>
                  <a:pt x="935" y="650"/>
                  <a:pt x="924" y="671"/>
                </a:cubicBezTo>
                <a:cubicBezTo>
                  <a:pt x="923" y="674"/>
                  <a:pt x="921" y="677"/>
                  <a:pt x="925" y="679"/>
                </a:cubicBezTo>
                <a:cubicBezTo>
                  <a:pt x="929" y="681"/>
                  <a:pt x="930" y="677"/>
                  <a:pt x="933" y="675"/>
                </a:cubicBezTo>
                <a:cubicBezTo>
                  <a:pt x="947" y="662"/>
                  <a:pt x="950" y="639"/>
                  <a:pt x="941" y="619"/>
                </a:cubicBezTo>
                <a:cubicBezTo>
                  <a:pt x="931" y="598"/>
                  <a:pt x="931" y="597"/>
                  <a:pt x="949" y="582"/>
                </a:cubicBezTo>
                <a:cubicBezTo>
                  <a:pt x="960" y="573"/>
                  <a:pt x="967" y="562"/>
                  <a:pt x="966" y="548"/>
                </a:cubicBezTo>
                <a:close/>
                <a:moveTo>
                  <a:pt x="289" y="441"/>
                </a:moveTo>
                <a:cubicBezTo>
                  <a:pt x="276" y="443"/>
                  <a:pt x="266" y="438"/>
                  <a:pt x="259" y="428"/>
                </a:cubicBezTo>
                <a:cubicBezTo>
                  <a:pt x="241" y="400"/>
                  <a:pt x="238" y="385"/>
                  <a:pt x="256" y="363"/>
                </a:cubicBezTo>
                <a:cubicBezTo>
                  <a:pt x="270" y="346"/>
                  <a:pt x="273" y="326"/>
                  <a:pt x="266" y="306"/>
                </a:cubicBezTo>
                <a:cubicBezTo>
                  <a:pt x="263" y="294"/>
                  <a:pt x="255" y="286"/>
                  <a:pt x="243" y="283"/>
                </a:cubicBezTo>
                <a:cubicBezTo>
                  <a:pt x="234" y="281"/>
                  <a:pt x="229" y="287"/>
                  <a:pt x="224" y="293"/>
                </a:cubicBezTo>
                <a:cubicBezTo>
                  <a:pt x="212" y="307"/>
                  <a:pt x="210" y="332"/>
                  <a:pt x="222" y="345"/>
                </a:cubicBezTo>
                <a:cubicBezTo>
                  <a:pt x="233" y="358"/>
                  <a:pt x="233" y="370"/>
                  <a:pt x="223" y="382"/>
                </a:cubicBezTo>
                <a:cubicBezTo>
                  <a:pt x="216" y="391"/>
                  <a:pt x="216" y="401"/>
                  <a:pt x="219" y="411"/>
                </a:cubicBezTo>
                <a:cubicBezTo>
                  <a:pt x="231" y="446"/>
                  <a:pt x="254" y="463"/>
                  <a:pt x="291" y="462"/>
                </a:cubicBezTo>
                <a:cubicBezTo>
                  <a:pt x="297" y="461"/>
                  <a:pt x="304" y="459"/>
                  <a:pt x="308" y="453"/>
                </a:cubicBezTo>
                <a:cubicBezTo>
                  <a:pt x="311" y="450"/>
                  <a:pt x="314" y="447"/>
                  <a:pt x="312" y="442"/>
                </a:cubicBezTo>
                <a:cubicBezTo>
                  <a:pt x="310" y="437"/>
                  <a:pt x="306" y="439"/>
                  <a:pt x="302" y="440"/>
                </a:cubicBezTo>
                <a:cubicBezTo>
                  <a:pt x="298" y="441"/>
                  <a:pt x="293" y="441"/>
                  <a:pt x="289" y="441"/>
                </a:cubicBezTo>
                <a:close/>
                <a:moveTo>
                  <a:pt x="794" y="373"/>
                </a:moveTo>
                <a:cubicBezTo>
                  <a:pt x="794" y="343"/>
                  <a:pt x="779" y="330"/>
                  <a:pt x="750" y="336"/>
                </a:cubicBezTo>
                <a:cubicBezTo>
                  <a:pt x="749" y="337"/>
                  <a:pt x="747" y="337"/>
                  <a:pt x="745" y="338"/>
                </a:cubicBezTo>
                <a:cubicBezTo>
                  <a:pt x="736" y="339"/>
                  <a:pt x="728" y="337"/>
                  <a:pt x="724" y="327"/>
                </a:cubicBezTo>
                <a:cubicBezTo>
                  <a:pt x="722" y="321"/>
                  <a:pt x="719" y="315"/>
                  <a:pt x="712" y="312"/>
                </a:cubicBezTo>
                <a:cubicBezTo>
                  <a:pt x="707" y="310"/>
                  <a:pt x="701" y="309"/>
                  <a:pt x="701" y="316"/>
                </a:cubicBezTo>
                <a:cubicBezTo>
                  <a:pt x="703" y="330"/>
                  <a:pt x="695" y="338"/>
                  <a:pt x="688" y="347"/>
                </a:cubicBezTo>
                <a:cubicBezTo>
                  <a:pt x="682" y="354"/>
                  <a:pt x="678" y="362"/>
                  <a:pt x="685" y="371"/>
                </a:cubicBezTo>
                <a:cubicBezTo>
                  <a:pt x="691" y="380"/>
                  <a:pt x="701" y="380"/>
                  <a:pt x="710" y="377"/>
                </a:cubicBezTo>
                <a:cubicBezTo>
                  <a:pt x="721" y="373"/>
                  <a:pt x="732" y="371"/>
                  <a:pt x="744" y="375"/>
                </a:cubicBezTo>
                <a:cubicBezTo>
                  <a:pt x="759" y="381"/>
                  <a:pt x="758" y="393"/>
                  <a:pt x="759" y="405"/>
                </a:cubicBezTo>
                <a:cubicBezTo>
                  <a:pt x="759" y="412"/>
                  <a:pt x="763" y="417"/>
                  <a:pt x="770" y="418"/>
                </a:cubicBezTo>
                <a:cubicBezTo>
                  <a:pt x="778" y="419"/>
                  <a:pt x="781" y="414"/>
                  <a:pt x="784" y="409"/>
                </a:cubicBezTo>
                <a:cubicBezTo>
                  <a:pt x="789" y="397"/>
                  <a:pt x="793" y="386"/>
                  <a:pt x="794" y="373"/>
                </a:cubicBezTo>
                <a:close/>
                <a:moveTo>
                  <a:pt x="1008" y="370"/>
                </a:moveTo>
                <a:cubicBezTo>
                  <a:pt x="1009" y="351"/>
                  <a:pt x="999" y="338"/>
                  <a:pt x="982" y="333"/>
                </a:cubicBezTo>
                <a:cubicBezTo>
                  <a:pt x="972" y="330"/>
                  <a:pt x="962" y="328"/>
                  <a:pt x="952" y="325"/>
                </a:cubicBezTo>
                <a:cubicBezTo>
                  <a:pt x="949" y="325"/>
                  <a:pt x="946" y="323"/>
                  <a:pt x="945" y="327"/>
                </a:cubicBezTo>
                <a:cubicBezTo>
                  <a:pt x="943" y="329"/>
                  <a:pt x="945" y="332"/>
                  <a:pt x="947" y="334"/>
                </a:cubicBezTo>
                <a:cubicBezTo>
                  <a:pt x="951" y="339"/>
                  <a:pt x="957" y="343"/>
                  <a:pt x="964" y="345"/>
                </a:cubicBezTo>
                <a:cubicBezTo>
                  <a:pt x="980" y="351"/>
                  <a:pt x="988" y="364"/>
                  <a:pt x="991" y="381"/>
                </a:cubicBezTo>
                <a:cubicBezTo>
                  <a:pt x="996" y="411"/>
                  <a:pt x="994" y="440"/>
                  <a:pt x="975" y="466"/>
                </a:cubicBezTo>
                <a:cubicBezTo>
                  <a:pt x="967" y="478"/>
                  <a:pt x="972" y="496"/>
                  <a:pt x="984" y="505"/>
                </a:cubicBezTo>
                <a:cubicBezTo>
                  <a:pt x="991" y="510"/>
                  <a:pt x="997" y="508"/>
                  <a:pt x="1001" y="502"/>
                </a:cubicBezTo>
                <a:cubicBezTo>
                  <a:pt x="1014" y="483"/>
                  <a:pt x="1018" y="462"/>
                  <a:pt x="1015" y="440"/>
                </a:cubicBezTo>
                <a:cubicBezTo>
                  <a:pt x="1013" y="416"/>
                  <a:pt x="996" y="393"/>
                  <a:pt x="1008" y="370"/>
                </a:cubicBezTo>
                <a:close/>
                <a:moveTo>
                  <a:pt x="1028" y="807"/>
                </a:moveTo>
                <a:cubicBezTo>
                  <a:pt x="1030" y="821"/>
                  <a:pt x="1026" y="834"/>
                  <a:pt x="1022" y="847"/>
                </a:cubicBezTo>
                <a:cubicBezTo>
                  <a:pt x="1019" y="858"/>
                  <a:pt x="1024" y="870"/>
                  <a:pt x="1033" y="871"/>
                </a:cubicBezTo>
                <a:cubicBezTo>
                  <a:pt x="1044" y="873"/>
                  <a:pt x="1048" y="864"/>
                  <a:pt x="1051" y="855"/>
                </a:cubicBezTo>
                <a:cubicBezTo>
                  <a:pt x="1053" y="852"/>
                  <a:pt x="1052" y="848"/>
                  <a:pt x="1053" y="845"/>
                </a:cubicBezTo>
                <a:cubicBezTo>
                  <a:pt x="1053" y="836"/>
                  <a:pt x="1050" y="827"/>
                  <a:pt x="1048" y="818"/>
                </a:cubicBezTo>
                <a:cubicBezTo>
                  <a:pt x="1044" y="799"/>
                  <a:pt x="1046" y="781"/>
                  <a:pt x="1060" y="765"/>
                </a:cubicBezTo>
                <a:cubicBezTo>
                  <a:pt x="1066" y="759"/>
                  <a:pt x="1071" y="752"/>
                  <a:pt x="1074" y="743"/>
                </a:cubicBezTo>
                <a:cubicBezTo>
                  <a:pt x="1078" y="732"/>
                  <a:pt x="1074" y="726"/>
                  <a:pt x="1063" y="724"/>
                </a:cubicBezTo>
                <a:cubicBezTo>
                  <a:pt x="1043" y="722"/>
                  <a:pt x="1020" y="748"/>
                  <a:pt x="1024" y="768"/>
                </a:cubicBezTo>
                <a:cubicBezTo>
                  <a:pt x="1027" y="781"/>
                  <a:pt x="1030" y="794"/>
                  <a:pt x="1028" y="807"/>
                </a:cubicBezTo>
                <a:close/>
                <a:moveTo>
                  <a:pt x="907" y="244"/>
                </a:moveTo>
                <a:cubicBezTo>
                  <a:pt x="907" y="253"/>
                  <a:pt x="907" y="261"/>
                  <a:pt x="907" y="270"/>
                </a:cubicBezTo>
                <a:cubicBezTo>
                  <a:pt x="907" y="274"/>
                  <a:pt x="908" y="279"/>
                  <a:pt x="912" y="280"/>
                </a:cubicBezTo>
                <a:cubicBezTo>
                  <a:pt x="917" y="281"/>
                  <a:pt x="917" y="275"/>
                  <a:pt x="918" y="272"/>
                </a:cubicBezTo>
                <a:cubicBezTo>
                  <a:pt x="920" y="264"/>
                  <a:pt x="923" y="256"/>
                  <a:pt x="924" y="248"/>
                </a:cubicBezTo>
                <a:cubicBezTo>
                  <a:pt x="928" y="230"/>
                  <a:pt x="927" y="212"/>
                  <a:pt x="918" y="196"/>
                </a:cubicBezTo>
                <a:cubicBezTo>
                  <a:pt x="913" y="188"/>
                  <a:pt x="907" y="180"/>
                  <a:pt x="898" y="180"/>
                </a:cubicBezTo>
                <a:cubicBezTo>
                  <a:pt x="888" y="180"/>
                  <a:pt x="883" y="190"/>
                  <a:pt x="881" y="197"/>
                </a:cubicBezTo>
                <a:cubicBezTo>
                  <a:pt x="876" y="215"/>
                  <a:pt x="871" y="232"/>
                  <a:pt x="853" y="243"/>
                </a:cubicBezTo>
                <a:cubicBezTo>
                  <a:pt x="847" y="246"/>
                  <a:pt x="846" y="255"/>
                  <a:pt x="852" y="260"/>
                </a:cubicBezTo>
                <a:cubicBezTo>
                  <a:pt x="859" y="266"/>
                  <a:pt x="865" y="263"/>
                  <a:pt x="870" y="257"/>
                </a:cubicBezTo>
                <a:cubicBezTo>
                  <a:pt x="873" y="252"/>
                  <a:pt x="875" y="246"/>
                  <a:pt x="877" y="241"/>
                </a:cubicBezTo>
                <a:cubicBezTo>
                  <a:pt x="881" y="228"/>
                  <a:pt x="884" y="216"/>
                  <a:pt x="888" y="203"/>
                </a:cubicBezTo>
                <a:cubicBezTo>
                  <a:pt x="889" y="200"/>
                  <a:pt x="890" y="195"/>
                  <a:pt x="895" y="195"/>
                </a:cubicBezTo>
                <a:cubicBezTo>
                  <a:pt x="900" y="195"/>
                  <a:pt x="901" y="199"/>
                  <a:pt x="903" y="203"/>
                </a:cubicBezTo>
                <a:cubicBezTo>
                  <a:pt x="909" y="216"/>
                  <a:pt x="907" y="230"/>
                  <a:pt x="907" y="244"/>
                </a:cubicBezTo>
                <a:close/>
                <a:moveTo>
                  <a:pt x="398" y="349"/>
                </a:moveTo>
                <a:cubicBezTo>
                  <a:pt x="391" y="349"/>
                  <a:pt x="389" y="353"/>
                  <a:pt x="386" y="357"/>
                </a:cubicBezTo>
                <a:cubicBezTo>
                  <a:pt x="383" y="362"/>
                  <a:pt x="379" y="367"/>
                  <a:pt x="375" y="371"/>
                </a:cubicBezTo>
                <a:cubicBezTo>
                  <a:pt x="348" y="399"/>
                  <a:pt x="336" y="400"/>
                  <a:pt x="305" y="379"/>
                </a:cubicBezTo>
                <a:cubicBezTo>
                  <a:pt x="302" y="377"/>
                  <a:pt x="299" y="373"/>
                  <a:pt x="294" y="375"/>
                </a:cubicBezTo>
                <a:cubicBezTo>
                  <a:pt x="290" y="378"/>
                  <a:pt x="291" y="382"/>
                  <a:pt x="291" y="386"/>
                </a:cubicBezTo>
                <a:cubicBezTo>
                  <a:pt x="291" y="391"/>
                  <a:pt x="293" y="395"/>
                  <a:pt x="296" y="398"/>
                </a:cubicBezTo>
                <a:cubicBezTo>
                  <a:pt x="307" y="412"/>
                  <a:pt x="322" y="416"/>
                  <a:pt x="338" y="412"/>
                </a:cubicBezTo>
                <a:cubicBezTo>
                  <a:pt x="372" y="405"/>
                  <a:pt x="390" y="383"/>
                  <a:pt x="398" y="349"/>
                </a:cubicBezTo>
                <a:close/>
                <a:moveTo>
                  <a:pt x="965" y="397"/>
                </a:moveTo>
                <a:cubicBezTo>
                  <a:pt x="966" y="389"/>
                  <a:pt x="962" y="383"/>
                  <a:pt x="958" y="378"/>
                </a:cubicBezTo>
                <a:cubicBezTo>
                  <a:pt x="957" y="375"/>
                  <a:pt x="957" y="371"/>
                  <a:pt x="953" y="371"/>
                </a:cubicBezTo>
                <a:cubicBezTo>
                  <a:pt x="948" y="372"/>
                  <a:pt x="947" y="376"/>
                  <a:pt x="947" y="379"/>
                </a:cubicBezTo>
                <a:cubicBezTo>
                  <a:pt x="945" y="399"/>
                  <a:pt x="940" y="417"/>
                  <a:pt x="929" y="434"/>
                </a:cubicBezTo>
                <a:cubicBezTo>
                  <a:pt x="928" y="436"/>
                  <a:pt x="925" y="439"/>
                  <a:pt x="929" y="442"/>
                </a:cubicBezTo>
                <a:cubicBezTo>
                  <a:pt x="932" y="444"/>
                  <a:pt x="935" y="443"/>
                  <a:pt x="937" y="441"/>
                </a:cubicBezTo>
                <a:cubicBezTo>
                  <a:pt x="954" y="431"/>
                  <a:pt x="963" y="415"/>
                  <a:pt x="965" y="397"/>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152" name="Freeform 138">
            <a:extLst>
              <a:ext uri="{FF2B5EF4-FFF2-40B4-BE49-F238E27FC236}">
                <a16:creationId xmlns:a16="http://schemas.microsoft.com/office/drawing/2014/main" id="{1BF6A1CE-51F3-41BE-8FE0-07F77072BCCC}"/>
              </a:ext>
            </a:extLst>
          </p:cNvPr>
          <p:cNvSpPr/>
          <p:nvPr/>
        </p:nvSpPr>
        <p:spPr bwMode="auto">
          <a:xfrm>
            <a:off x="10237788" y="5537200"/>
            <a:ext cx="215900" cy="244475"/>
          </a:xfrm>
          <a:custGeom>
            <a:avLst/>
            <a:gdLst>
              <a:gd name="T0" fmla="*/ 66 w 133"/>
              <a:gd name="T1" fmla="*/ 0 h 151"/>
              <a:gd name="T2" fmla="*/ 123 w 133"/>
              <a:gd name="T3" fmla="*/ 39 h 151"/>
              <a:gd name="T4" fmla="*/ 109 w 133"/>
              <a:gd name="T5" fmla="*/ 116 h 151"/>
              <a:gd name="T6" fmla="*/ 49 w 133"/>
              <a:gd name="T7" fmla="*/ 145 h 151"/>
              <a:gd name="T8" fmla="*/ 12 w 133"/>
              <a:gd name="T9" fmla="*/ 133 h 151"/>
              <a:gd name="T10" fmla="*/ 22 w 133"/>
              <a:gd name="T11" fmla="*/ 104 h 151"/>
              <a:gd name="T12" fmla="*/ 67 w 133"/>
              <a:gd name="T13" fmla="*/ 79 h 151"/>
              <a:gd name="T14" fmla="*/ 72 w 133"/>
              <a:gd name="T15" fmla="*/ 18 h 151"/>
              <a:gd name="T16" fmla="*/ 66 w 133"/>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51">
                <a:moveTo>
                  <a:pt x="66" y="0"/>
                </a:moveTo>
                <a:cubicBezTo>
                  <a:pt x="92" y="6"/>
                  <a:pt x="114" y="16"/>
                  <a:pt x="123" y="39"/>
                </a:cubicBezTo>
                <a:cubicBezTo>
                  <a:pt x="133" y="66"/>
                  <a:pt x="129" y="94"/>
                  <a:pt x="109" y="116"/>
                </a:cubicBezTo>
                <a:cubicBezTo>
                  <a:pt x="94" y="132"/>
                  <a:pt x="69" y="136"/>
                  <a:pt x="49" y="145"/>
                </a:cubicBezTo>
                <a:cubicBezTo>
                  <a:pt x="39" y="151"/>
                  <a:pt x="22" y="145"/>
                  <a:pt x="12" y="133"/>
                </a:cubicBezTo>
                <a:cubicBezTo>
                  <a:pt x="0" y="120"/>
                  <a:pt x="5" y="105"/>
                  <a:pt x="22" y="104"/>
                </a:cubicBezTo>
                <a:cubicBezTo>
                  <a:pt x="42" y="103"/>
                  <a:pt x="57" y="96"/>
                  <a:pt x="67" y="79"/>
                </a:cubicBezTo>
                <a:cubicBezTo>
                  <a:pt x="78" y="60"/>
                  <a:pt x="78" y="39"/>
                  <a:pt x="72" y="18"/>
                </a:cubicBezTo>
                <a:cubicBezTo>
                  <a:pt x="70" y="13"/>
                  <a:pt x="68" y="8"/>
                  <a:pt x="66"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4559800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 name="Imagen 2487"/>
          <p:cNvPicPr>
            <a:picLocks noChangeAspect="1"/>
          </p:cNvPicPr>
          <p:nvPr/>
        </p:nvPicPr>
        <p:blipFill>
          <a:blip r:embed="rId3"/>
          <a:stretch>
            <a:fillRect/>
          </a:stretch>
        </p:blipFill>
        <p:spPr>
          <a:xfrm>
            <a:off x="635291" y="4713102"/>
            <a:ext cx="2959820" cy="1676586"/>
          </a:xfrm>
          <a:prstGeom prst="rect">
            <a:avLst/>
          </a:prstGeom>
        </p:spPr>
      </p:pic>
      <p:pic>
        <p:nvPicPr>
          <p:cNvPr id="2490" name="Imagen 2489"/>
          <p:cNvPicPr>
            <a:picLocks noChangeAspect="1"/>
          </p:cNvPicPr>
          <p:nvPr/>
        </p:nvPicPr>
        <p:blipFill>
          <a:blip r:embed="rId4"/>
          <a:stretch>
            <a:fillRect/>
          </a:stretch>
        </p:blipFill>
        <p:spPr>
          <a:xfrm>
            <a:off x="5867121" y="1998272"/>
            <a:ext cx="2835643" cy="1907482"/>
          </a:xfrm>
          <a:prstGeom prst="rect">
            <a:avLst/>
          </a:prstGeom>
        </p:spPr>
      </p:pic>
      <p:pic>
        <p:nvPicPr>
          <p:cNvPr id="2491" name="Imagen 2490"/>
          <p:cNvPicPr>
            <a:picLocks noChangeAspect="1"/>
          </p:cNvPicPr>
          <p:nvPr/>
        </p:nvPicPr>
        <p:blipFill>
          <a:blip r:embed="rId5"/>
          <a:stretch>
            <a:fillRect/>
          </a:stretch>
        </p:blipFill>
        <p:spPr>
          <a:xfrm>
            <a:off x="10377804" y="1186489"/>
            <a:ext cx="1139646" cy="2906539"/>
          </a:xfrm>
          <a:prstGeom prst="rect">
            <a:avLst/>
          </a:prstGeom>
        </p:spPr>
      </p:pic>
      <p:pic>
        <p:nvPicPr>
          <p:cNvPr id="2492" name="Imagen 2491"/>
          <p:cNvPicPr>
            <a:picLocks noChangeAspect="1"/>
          </p:cNvPicPr>
          <p:nvPr/>
        </p:nvPicPr>
        <p:blipFill>
          <a:blip r:embed="rId6"/>
          <a:stretch>
            <a:fillRect/>
          </a:stretch>
        </p:blipFill>
        <p:spPr>
          <a:xfrm>
            <a:off x="2719997" y="1767914"/>
            <a:ext cx="3043360" cy="2082299"/>
          </a:xfrm>
          <a:prstGeom prst="rect">
            <a:avLst/>
          </a:prstGeom>
        </p:spPr>
      </p:pic>
      <p:sp>
        <p:nvSpPr>
          <p:cNvPr id="2493" name="Text Placeholder 1">
            <a:extLst>
              <a:ext uri="{FF2B5EF4-FFF2-40B4-BE49-F238E27FC236}">
                <a16:creationId xmlns:a16="http://schemas.microsoft.com/office/drawing/2014/main" id="{5ECC501A-C0D9-416E-91B8-F3345FF41789}"/>
              </a:ext>
            </a:extLst>
          </p:cNvPr>
          <p:cNvSpPr txBox="1"/>
          <p:nvPr/>
        </p:nvSpPr>
        <p:spPr>
          <a:xfrm>
            <a:off x="265451" y="277018"/>
            <a:ext cx="3288797" cy="7242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solidFill>
                  <a:srgbClr val="EFC964"/>
                </a:solidFill>
                <a:latin typeface="Roboto Medium" panose="02000000000000000000" pitchFamily="2" charset="0"/>
                <a:ea typeface="Roboto Medium" panose="02000000000000000000" pitchFamily="2" charset="0"/>
              </a:rPr>
              <a:t>Resources</a:t>
            </a:r>
          </a:p>
        </p:txBody>
      </p:sp>
      <p:pic>
        <p:nvPicPr>
          <p:cNvPr id="2494" name="Imagen 2493">
            <a:extLst>
              <a:ext uri="{FF2B5EF4-FFF2-40B4-BE49-F238E27FC236}">
                <a16:creationId xmlns:a16="http://schemas.microsoft.com/office/drawing/2014/main" id="{2D716573-2655-4318-8757-90F5717538F9}"/>
              </a:ext>
            </a:extLst>
          </p:cNvPr>
          <p:cNvPicPr>
            <a:picLocks noChangeAspect="1"/>
          </p:cNvPicPr>
          <p:nvPr/>
        </p:nvPicPr>
        <p:blipFill>
          <a:blip r:embed="rId7"/>
          <a:stretch>
            <a:fillRect/>
          </a:stretch>
        </p:blipFill>
        <p:spPr>
          <a:xfrm>
            <a:off x="560722" y="1198454"/>
            <a:ext cx="1788339" cy="2230546"/>
          </a:xfrm>
          <a:prstGeom prst="rect">
            <a:avLst/>
          </a:prstGeom>
        </p:spPr>
      </p:pic>
      <p:pic>
        <p:nvPicPr>
          <p:cNvPr id="2495" name="Imagen 2494">
            <a:extLst>
              <a:ext uri="{FF2B5EF4-FFF2-40B4-BE49-F238E27FC236}">
                <a16:creationId xmlns:a16="http://schemas.microsoft.com/office/drawing/2014/main" id="{24436288-9E23-4A21-9AEC-09B235F38EE0}"/>
              </a:ext>
            </a:extLst>
          </p:cNvPr>
          <p:cNvPicPr>
            <a:picLocks noChangeAspect="1"/>
          </p:cNvPicPr>
          <p:nvPr/>
        </p:nvPicPr>
        <p:blipFill>
          <a:blip r:embed="rId8"/>
          <a:stretch>
            <a:fillRect/>
          </a:stretch>
        </p:blipFill>
        <p:spPr>
          <a:xfrm>
            <a:off x="4365456" y="4093028"/>
            <a:ext cx="3854208" cy="2520761"/>
          </a:xfrm>
          <a:prstGeom prst="rect">
            <a:avLst/>
          </a:prstGeom>
        </p:spPr>
      </p:pic>
      <p:pic>
        <p:nvPicPr>
          <p:cNvPr id="2496" name="Imagen 2495">
            <a:extLst>
              <a:ext uri="{FF2B5EF4-FFF2-40B4-BE49-F238E27FC236}">
                <a16:creationId xmlns:a16="http://schemas.microsoft.com/office/drawing/2014/main" id="{93BE0656-6E3A-4907-B97A-0B83462CB5AF}"/>
              </a:ext>
            </a:extLst>
          </p:cNvPr>
          <p:cNvPicPr>
            <a:picLocks noChangeAspect="1"/>
          </p:cNvPicPr>
          <p:nvPr/>
        </p:nvPicPr>
        <p:blipFill>
          <a:blip r:embed="rId9"/>
          <a:stretch>
            <a:fillRect/>
          </a:stretch>
        </p:blipFill>
        <p:spPr>
          <a:xfrm>
            <a:off x="8852880" y="1650548"/>
            <a:ext cx="1376058" cy="2255206"/>
          </a:xfrm>
          <a:prstGeom prst="rect">
            <a:avLst/>
          </a:prstGeom>
        </p:spPr>
      </p:pic>
      <p:pic>
        <p:nvPicPr>
          <p:cNvPr id="2497" name="Imagen 2496">
            <a:extLst>
              <a:ext uri="{FF2B5EF4-FFF2-40B4-BE49-F238E27FC236}">
                <a16:creationId xmlns:a16="http://schemas.microsoft.com/office/drawing/2014/main" id="{B252F4F7-700A-4AEF-9F8E-A3453A6AED19}"/>
              </a:ext>
            </a:extLst>
          </p:cNvPr>
          <p:cNvPicPr>
            <a:picLocks noChangeAspect="1"/>
          </p:cNvPicPr>
          <p:nvPr/>
        </p:nvPicPr>
        <p:blipFill>
          <a:blip r:embed="rId10"/>
          <a:stretch>
            <a:fillRect/>
          </a:stretch>
        </p:blipFill>
        <p:spPr>
          <a:xfrm>
            <a:off x="8507343" y="4298853"/>
            <a:ext cx="2336723" cy="1145748"/>
          </a:xfrm>
          <a:prstGeom prst="rect">
            <a:avLst/>
          </a:prstGeom>
        </p:spPr>
      </p:pic>
      <p:sp>
        <p:nvSpPr>
          <p:cNvPr id="2498" name="Freeform 5">
            <a:extLst>
              <a:ext uri="{FF2B5EF4-FFF2-40B4-BE49-F238E27FC236}">
                <a16:creationId xmlns:a16="http://schemas.microsoft.com/office/drawing/2014/main" id="{3F7F771D-C30F-44B2-8D40-E58C5E377E6C}"/>
              </a:ext>
            </a:extLst>
          </p:cNvPr>
          <p:cNvSpPr>
            <a:spLocks noEditPoints="1"/>
          </p:cNvSpPr>
          <p:nvPr/>
        </p:nvSpPr>
        <p:spPr bwMode="auto">
          <a:xfrm>
            <a:off x="10377804" y="5353408"/>
            <a:ext cx="1523351" cy="1281025"/>
          </a:xfrm>
          <a:custGeom>
            <a:avLst/>
            <a:gdLst>
              <a:gd name="T0" fmla="*/ 562 w 564"/>
              <a:gd name="T1" fmla="*/ 74 h 474"/>
              <a:gd name="T2" fmla="*/ 486 w 564"/>
              <a:gd name="T3" fmla="*/ 72 h 474"/>
              <a:gd name="T4" fmla="*/ 480 w 564"/>
              <a:gd name="T5" fmla="*/ 68 h 474"/>
              <a:gd name="T6" fmla="*/ 401 w 564"/>
              <a:gd name="T7" fmla="*/ 115 h 474"/>
              <a:gd name="T8" fmla="*/ 324 w 564"/>
              <a:gd name="T9" fmla="*/ 136 h 474"/>
              <a:gd name="T10" fmla="*/ 327 w 564"/>
              <a:gd name="T11" fmla="*/ 85 h 474"/>
              <a:gd name="T12" fmla="*/ 252 w 564"/>
              <a:gd name="T13" fmla="*/ 27 h 474"/>
              <a:gd name="T14" fmla="*/ 223 w 564"/>
              <a:gd name="T15" fmla="*/ 29 h 474"/>
              <a:gd name="T16" fmla="*/ 181 w 564"/>
              <a:gd name="T17" fmla="*/ 5 h 474"/>
              <a:gd name="T18" fmla="*/ 276 w 564"/>
              <a:gd name="T19" fmla="*/ 42 h 474"/>
              <a:gd name="T20" fmla="*/ 295 w 564"/>
              <a:gd name="T21" fmla="*/ 128 h 474"/>
              <a:gd name="T22" fmla="*/ 243 w 564"/>
              <a:gd name="T23" fmla="*/ 148 h 474"/>
              <a:gd name="T24" fmla="*/ 173 w 564"/>
              <a:gd name="T25" fmla="*/ 141 h 474"/>
              <a:gd name="T26" fmla="*/ 144 w 564"/>
              <a:gd name="T27" fmla="*/ 106 h 474"/>
              <a:gd name="T28" fmla="*/ 145 w 564"/>
              <a:gd name="T29" fmla="*/ 138 h 474"/>
              <a:gd name="T30" fmla="*/ 87 w 564"/>
              <a:gd name="T31" fmla="*/ 24 h 474"/>
              <a:gd name="T32" fmla="*/ 80 w 564"/>
              <a:gd name="T33" fmla="*/ 39 h 474"/>
              <a:gd name="T34" fmla="*/ 73 w 564"/>
              <a:gd name="T35" fmla="*/ 110 h 474"/>
              <a:gd name="T36" fmla="*/ 170 w 564"/>
              <a:gd name="T37" fmla="*/ 161 h 474"/>
              <a:gd name="T38" fmla="*/ 209 w 564"/>
              <a:gd name="T39" fmla="*/ 181 h 474"/>
              <a:gd name="T40" fmla="*/ 179 w 564"/>
              <a:gd name="T41" fmla="*/ 243 h 474"/>
              <a:gd name="T42" fmla="*/ 44 w 564"/>
              <a:gd name="T43" fmla="*/ 240 h 474"/>
              <a:gd name="T44" fmla="*/ 27 w 564"/>
              <a:gd name="T45" fmla="*/ 257 h 474"/>
              <a:gd name="T46" fmla="*/ 108 w 564"/>
              <a:gd name="T47" fmla="*/ 263 h 474"/>
              <a:gd name="T48" fmla="*/ 94 w 564"/>
              <a:gd name="T49" fmla="*/ 283 h 474"/>
              <a:gd name="T50" fmla="*/ 81 w 564"/>
              <a:gd name="T51" fmla="*/ 286 h 474"/>
              <a:gd name="T52" fmla="*/ 87 w 564"/>
              <a:gd name="T53" fmla="*/ 296 h 474"/>
              <a:gd name="T54" fmla="*/ 113 w 564"/>
              <a:gd name="T55" fmla="*/ 269 h 474"/>
              <a:gd name="T56" fmla="*/ 193 w 564"/>
              <a:gd name="T57" fmla="*/ 267 h 474"/>
              <a:gd name="T58" fmla="*/ 242 w 564"/>
              <a:gd name="T59" fmla="*/ 321 h 474"/>
              <a:gd name="T60" fmla="*/ 236 w 564"/>
              <a:gd name="T61" fmla="*/ 370 h 474"/>
              <a:gd name="T62" fmla="*/ 209 w 564"/>
              <a:gd name="T63" fmla="*/ 437 h 474"/>
              <a:gd name="T64" fmla="*/ 136 w 564"/>
              <a:gd name="T65" fmla="*/ 392 h 474"/>
              <a:gd name="T66" fmla="*/ 57 w 564"/>
              <a:gd name="T67" fmla="*/ 468 h 474"/>
              <a:gd name="T68" fmla="*/ 95 w 564"/>
              <a:gd name="T69" fmla="*/ 405 h 474"/>
              <a:gd name="T70" fmla="*/ 149 w 564"/>
              <a:gd name="T71" fmla="*/ 417 h 474"/>
              <a:gd name="T72" fmla="*/ 255 w 564"/>
              <a:gd name="T73" fmla="*/ 415 h 474"/>
              <a:gd name="T74" fmla="*/ 263 w 564"/>
              <a:gd name="T75" fmla="*/ 339 h 474"/>
              <a:gd name="T76" fmla="*/ 330 w 564"/>
              <a:gd name="T77" fmla="*/ 331 h 474"/>
              <a:gd name="T78" fmla="*/ 392 w 564"/>
              <a:gd name="T79" fmla="*/ 382 h 474"/>
              <a:gd name="T80" fmla="*/ 426 w 564"/>
              <a:gd name="T81" fmla="*/ 406 h 474"/>
              <a:gd name="T82" fmla="*/ 444 w 564"/>
              <a:gd name="T83" fmla="*/ 466 h 474"/>
              <a:gd name="T84" fmla="*/ 438 w 564"/>
              <a:gd name="T85" fmla="*/ 408 h 474"/>
              <a:gd name="T86" fmla="*/ 469 w 564"/>
              <a:gd name="T87" fmla="*/ 430 h 474"/>
              <a:gd name="T88" fmla="*/ 398 w 564"/>
              <a:gd name="T89" fmla="*/ 365 h 474"/>
              <a:gd name="T90" fmla="*/ 396 w 564"/>
              <a:gd name="T91" fmla="*/ 355 h 474"/>
              <a:gd name="T92" fmla="*/ 359 w 564"/>
              <a:gd name="T93" fmla="*/ 323 h 474"/>
              <a:gd name="T94" fmla="*/ 391 w 564"/>
              <a:gd name="T95" fmla="*/ 274 h 474"/>
              <a:gd name="T96" fmla="*/ 464 w 564"/>
              <a:gd name="T97" fmla="*/ 282 h 474"/>
              <a:gd name="T98" fmla="*/ 511 w 564"/>
              <a:gd name="T99" fmla="*/ 362 h 474"/>
              <a:gd name="T100" fmla="*/ 507 w 564"/>
              <a:gd name="T101" fmla="*/ 343 h 474"/>
              <a:gd name="T102" fmla="*/ 476 w 564"/>
              <a:gd name="T103" fmla="*/ 271 h 474"/>
              <a:gd name="T104" fmla="*/ 486 w 564"/>
              <a:gd name="T105" fmla="*/ 272 h 474"/>
              <a:gd name="T106" fmla="*/ 405 w 564"/>
              <a:gd name="T107" fmla="*/ 231 h 474"/>
              <a:gd name="T108" fmla="*/ 389 w 564"/>
              <a:gd name="T109" fmla="*/ 193 h 474"/>
              <a:gd name="T110" fmla="*/ 464 w 564"/>
              <a:gd name="T111" fmla="*/ 106 h 474"/>
              <a:gd name="T112" fmla="*/ 548 w 564"/>
              <a:gd name="T113" fmla="*/ 96 h 474"/>
              <a:gd name="T114" fmla="*/ 540 w 564"/>
              <a:gd name="T115" fmla="*/ 90 h 474"/>
              <a:gd name="T116" fmla="*/ 300 w 564"/>
              <a:gd name="T117" fmla="*/ 230 h 474"/>
              <a:gd name="T118" fmla="*/ 368 w 564"/>
              <a:gd name="T119" fmla="*/ 22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4" h="473">
                <a:moveTo>
                  <a:pt x="540" y="90"/>
                </a:moveTo>
                <a:cubicBezTo>
                  <a:pt x="548" y="85"/>
                  <a:pt x="556" y="81"/>
                  <a:pt x="562" y="74"/>
                </a:cubicBezTo>
                <a:cubicBezTo>
                  <a:pt x="532" y="91"/>
                  <a:pt x="508" y="90"/>
                  <a:pt x="483" y="90"/>
                </a:cubicBezTo>
                <a:cubicBezTo>
                  <a:pt x="484" y="84"/>
                  <a:pt x="488" y="78"/>
                  <a:pt x="486" y="72"/>
                </a:cubicBezTo>
                <a:cubicBezTo>
                  <a:pt x="483" y="60"/>
                  <a:pt x="484" y="50"/>
                  <a:pt x="495" y="40"/>
                </a:cubicBezTo>
                <a:cubicBezTo>
                  <a:pt x="484" y="46"/>
                  <a:pt x="479" y="55"/>
                  <a:pt x="480" y="68"/>
                </a:cubicBezTo>
                <a:cubicBezTo>
                  <a:pt x="480" y="85"/>
                  <a:pt x="475" y="91"/>
                  <a:pt x="458" y="92"/>
                </a:cubicBezTo>
                <a:cubicBezTo>
                  <a:pt x="437" y="94"/>
                  <a:pt x="418" y="101"/>
                  <a:pt x="401" y="115"/>
                </a:cubicBezTo>
                <a:cubicBezTo>
                  <a:pt x="386" y="127"/>
                  <a:pt x="375" y="142"/>
                  <a:pt x="366" y="159"/>
                </a:cubicBezTo>
                <a:cubicBezTo>
                  <a:pt x="353" y="149"/>
                  <a:pt x="339" y="140"/>
                  <a:pt x="324" y="136"/>
                </a:cubicBezTo>
                <a:cubicBezTo>
                  <a:pt x="320" y="135"/>
                  <a:pt x="320" y="134"/>
                  <a:pt x="321" y="130"/>
                </a:cubicBezTo>
                <a:cubicBezTo>
                  <a:pt x="324" y="115"/>
                  <a:pt x="327" y="100"/>
                  <a:pt x="327" y="85"/>
                </a:cubicBezTo>
                <a:cubicBezTo>
                  <a:pt x="325" y="54"/>
                  <a:pt x="310" y="33"/>
                  <a:pt x="278" y="29"/>
                </a:cubicBezTo>
                <a:cubicBezTo>
                  <a:pt x="270" y="28"/>
                  <a:pt x="261" y="27"/>
                  <a:pt x="252" y="27"/>
                </a:cubicBezTo>
                <a:cubicBezTo>
                  <a:pt x="240" y="28"/>
                  <a:pt x="227" y="29"/>
                  <a:pt x="218" y="15"/>
                </a:cubicBezTo>
                <a:cubicBezTo>
                  <a:pt x="217" y="22"/>
                  <a:pt x="224" y="24"/>
                  <a:pt x="223" y="29"/>
                </a:cubicBezTo>
                <a:cubicBezTo>
                  <a:pt x="195" y="30"/>
                  <a:pt x="187" y="24"/>
                  <a:pt x="182" y="0"/>
                </a:cubicBezTo>
                <a:cubicBezTo>
                  <a:pt x="181" y="1"/>
                  <a:pt x="182" y="4"/>
                  <a:pt x="181" y="5"/>
                </a:cubicBezTo>
                <a:cubicBezTo>
                  <a:pt x="183" y="26"/>
                  <a:pt x="194" y="36"/>
                  <a:pt x="216" y="37"/>
                </a:cubicBezTo>
                <a:cubicBezTo>
                  <a:pt x="236" y="37"/>
                  <a:pt x="256" y="38"/>
                  <a:pt x="276" y="42"/>
                </a:cubicBezTo>
                <a:cubicBezTo>
                  <a:pt x="296" y="47"/>
                  <a:pt x="306" y="59"/>
                  <a:pt x="306" y="80"/>
                </a:cubicBezTo>
                <a:cubicBezTo>
                  <a:pt x="306" y="97"/>
                  <a:pt x="301" y="113"/>
                  <a:pt x="295" y="128"/>
                </a:cubicBezTo>
                <a:cubicBezTo>
                  <a:pt x="293" y="132"/>
                  <a:pt x="291" y="133"/>
                  <a:pt x="287" y="133"/>
                </a:cubicBezTo>
                <a:cubicBezTo>
                  <a:pt x="271" y="135"/>
                  <a:pt x="256" y="138"/>
                  <a:pt x="243" y="148"/>
                </a:cubicBezTo>
                <a:cubicBezTo>
                  <a:pt x="234" y="155"/>
                  <a:pt x="228" y="156"/>
                  <a:pt x="217" y="150"/>
                </a:cubicBezTo>
                <a:cubicBezTo>
                  <a:pt x="204" y="142"/>
                  <a:pt x="188" y="141"/>
                  <a:pt x="173" y="141"/>
                </a:cubicBezTo>
                <a:cubicBezTo>
                  <a:pt x="163" y="141"/>
                  <a:pt x="157" y="139"/>
                  <a:pt x="155" y="128"/>
                </a:cubicBezTo>
                <a:cubicBezTo>
                  <a:pt x="153" y="120"/>
                  <a:pt x="150" y="112"/>
                  <a:pt x="144" y="106"/>
                </a:cubicBezTo>
                <a:cubicBezTo>
                  <a:pt x="147" y="115"/>
                  <a:pt x="148" y="124"/>
                  <a:pt x="149" y="133"/>
                </a:cubicBezTo>
                <a:cubicBezTo>
                  <a:pt x="150" y="137"/>
                  <a:pt x="149" y="139"/>
                  <a:pt x="145" y="138"/>
                </a:cubicBezTo>
                <a:cubicBezTo>
                  <a:pt x="108" y="130"/>
                  <a:pt x="81" y="99"/>
                  <a:pt x="81" y="67"/>
                </a:cubicBezTo>
                <a:cubicBezTo>
                  <a:pt x="81" y="52"/>
                  <a:pt x="85" y="38"/>
                  <a:pt x="87" y="24"/>
                </a:cubicBezTo>
                <a:cubicBezTo>
                  <a:pt x="87" y="22"/>
                  <a:pt x="89" y="20"/>
                  <a:pt x="85" y="20"/>
                </a:cubicBezTo>
                <a:cubicBezTo>
                  <a:pt x="83" y="26"/>
                  <a:pt x="82" y="33"/>
                  <a:pt x="80" y="39"/>
                </a:cubicBezTo>
                <a:cubicBezTo>
                  <a:pt x="71" y="68"/>
                  <a:pt x="71" y="96"/>
                  <a:pt x="92" y="122"/>
                </a:cubicBezTo>
                <a:cubicBezTo>
                  <a:pt x="85" y="120"/>
                  <a:pt x="81" y="113"/>
                  <a:pt x="73" y="110"/>
                </a:cubicBezTo>
                <a:cubicBezTo>
                  <a:pt x="84" y="125"/>
                  <a:pt x="97" y="135"/>
                  <a:pt x="113" y="143"/>
                </a:cubicBezTo>
                <a:cubicBezTo>
                  <a:pt x="131" y="151"/>
                  <a:pt x="149" y="159"/>
                  <a:pt x="170" y="161"/>
                </a:cubicBezTo>
                <a:cubicBezTo>
                  <a:pt x="182" y="163"/>
                  <a:pt x="195" y="165"/>
                  <a:pt x="206" y="171"/>
                </a:cubicBezTo>
                <a:cubicBezTo>
                  <a:pt x="211" y="174"/>
                  <a:pt x="213" y="176"/>
                  <a:pt x="209" y="181"/>
                </a:cubicBezTo>
                <a:cubicBezTo>
                  <a:pt x="200" y="194"/>
                  <a:pt x="195" y="209"/>
                  <a:pt x="195" y="224"/>
                </a:cubicBezTo>
                <a:cubicBezTo>
                  <a:pt x="194" y="236"/>
                  <a:pt x="188" y="240"/>
                  <a:pt x="179" y="243"/>
                </a:cubicBezTo>
                <a:cubicBezTo>
                  <a:pt x="162" y="249"/>
                  <a:pt x="145" y="245"/>
                  <a:pt x="129" y="238"/>
                </a:cubicBezTo>
                <a:cubicBezTo>
                  <a:pt x="100" y="226"/>
                  <a:pt x="72" y="227"/>
                  <a:pt x="44" y="240"/>
                </a:cubicBezTo>
                <a:cubicBezTo>
                  <a:pt x="28" y="248"/>
                  <a:pt x="13" y="259"/>
                  <a:pt x="0" y="271"/>
                </a:cubicBezTo>
                <a:cubicBezTo>
                  <a:pt x="9" y="267"/>
                  <a:pt x="18" y="261"/>
                  <a:pt x="27" y="257"/>
                </a:cubicBezTo>
                <a:cubicBezTo>
                  <a:pt x="51" y="244"/>
                  <a:pt x="76" y="238"/>
                  <a:pt x="103" y="247"/>
                </a:cubicBezTo>
                <a:cubicBezTo>
                  <a:pt x="117" y="251"/>
                  <a:pt x="117" y="251"/>
                  <a:pt x="108" y="263"/>
                </a:cubicBezTo>
                <a:cubicBezTo>
                  <a:pt x="108" y="263"/>
                  <a:pt x="108" y="263"/>
                  <a:pt x="107" y="263"/>
                </a:cubicBezTo>
                <a:cubicBezTo>
                  <a:pt x="103" y="270"/>
                  <a:pt x="100" y="280"/>
                  <a:pt x="94" y="283"/>
                </a:cubicBezTo>
                <a:cubicBezTo>
                  <a:pt x="88" y="286"/>
                  <a:pt x="78" y="282"/>
                  <a:pt x="70" y="283"/>
                </a:cubicBezTo>
                <a:cubicBezTo>
                  <a:pt x="73" y="286"/>
                  <a:pt x="78" y="282"/>
                  <a:pt x="81" y="286"/>
                </a:cubicBezTo>
                <a:cubicBezTo>
                  <a:pt x="84" y="287"/>
                  <a:pt x="88" y="288"/>
                  <a:pt x="91" y="289"/>
                </a:cubicBezTo>
                <a:cubicBezTo>
                  <a:pt x="92" y="292"/>
                  <a:pt x="87" y="293"/>
                  <a:pt x="87" y="296"/>
                </a:cubicBezTo>
                <a:cubicBezTo>
                  <a:pt x="92" y="295"/>
                  <a:pt x="94" y="292"/>
                  <a:pt x="96" y="289"/>
                </a:cubicBezTo>
                <a:cubicBezTo>
                  <a:pt x="102" y="283"/>
                  <a:pt x="107" y="276"/>
                  <a:pt x="113" y="269"/>
                </a:cubicBezTo>
                <a:cubicBezTo>
                  <a:pt x="120" y="262"/>
                  <a:pt x="128" y="257"/>
                  <a:pt x="139" y="263"/>
                </a:cubicBezTo>
                <a:cubicBezTo>
                  <a:pt x="156" y="271"/>
                  <a:pt x="175" y="272"/>
                  <a:pt x="193" y="267"/>
                </a:cubicBezTo>
                <a:cubicBezTo>
                  <a:pt x="198" y="266"/>
                  <a:pt x="199" y="266"/>
                  <a:pt x="200" y="271"/>
                </a:cubicBezTo>
                <a:cubicBezTo>
                  <a:pt x="208" y="292"/>
                  <a:pt x="222" y="309"/>
                  <a:pt x="242" y="321"/>
                </a:cubicBezTo>
                <a:cubicBezTo>
                  <a:pt x="245" y="323"/>
                  <a:pt x="245" y="325"/>
                  <a:pt x="244" y="328"/>
                </a:cubicBezTo>
                <a:cubicBezTo>
                  <a:pt x="237" y="342"/>
                  <a:pt x="236" y="356"/>
                  <a:pt x="236" y="370"/>
                </a:cubicBezTo>
                <a:cubicBezTo>
                  <a:pt x="237" y="385"/>
                  <a:pt x="239" y="399"/>
                  <a:pt x="238" y="414"/>
                </a:cubicBezTo>
                <a:cubicBezTo>
                  <a:pt x="237" y="434"/>
                  <a:pt x="229" y="441"/>
                  <a:pt x="209" y="437"/>
                </a:cubicBezTo>
                <a:cubicBezTo>
                  <a:pt x="189" y="434"/>
                  <a:pt x="173" y="425"/>
                  <a:pt x="158" y="411"/>
                </a:cubicBezTo>
                <a:cubicBezTo>
                  <a:pt x="151" y="405"/>
                  <a:pt x="144" y="398"/>
                  <a:pt x="136" y="392"/>
                </a:cubicBezTo>
                <a:cubicBezTo>
                  <a:pt x="123" y="382"/>
                  <a:pt x="107" y="383"/>
                  <a:pt x="96" y="395"/>
                </a:cubicBezTo>
                <a:cubicBezTo>
                  <a:pt x="77" y="415"/>
                  <a:pt x="69" y="443"/>
                  <a:pt x="57" y="468"/>
                </a:cubicBezTo>
                <a:cubicBezTo>
                  <a:pt x="62" y="461"/>
                  <a:pt x="66" y="454"/>
                  <a:pt x="70" y="446"/>
                </a:cubicBezTo>
                <a:cubicBezTo>
                  <a:pt x="77" y="432"/>
                  <a:pt x="85" y="417"/>
                  <a:pt x="95" y="405"/>
                </a:cubicBezTo>
                <a:cubicBezTo>
                  <a:pt x="108" y="390"/>
                  <a:pt x="121" y="389"/>
                  <a:pt x="135" y="402"/>
                </a:cubicBezTo>
                <a:cubicBezTo>
                  <a:pt x="140" y="407"/>
                  <a:pt x="144" y="412"/>
                  <a:pt x="149" y="417"/>
                </a:cubicBezTo>
                <a:cubicBezTo>
                  <a:pt x="164" y="433"/>
                  <a:pt x="182" y="444"/>
                  <a:pt x="203" y="450"/>
                </a:cubicBezTo>
                <a:cubicBezTo>
                  <a:pt x="234" y="458"/>
                  <a:pt x="251" y="447"/>
                  <a:pt x="255" y="415"/>
                </a:cubicBezTo>
                <a:cubicBezTo>
                  <a:pt x="257" y="405"/>
                  <a:pt x="257" y="394"/>
                  <a:pt x="256" y="384"/>
                </a:cubicBezTo>
                <a:cubicBezTo>
                  <a:pt x="256" y="369"/>
                  <a:pt x="256" y="354"/>
                  <a:pt x="263" y="339"/>
                </a:cubicBezTo>
                <a:cubicBezTo>
                  <a:pt x="265" y="335"/>
                  <a:pt x="267" y="333"/>
                  <a:pt x="273" y="334"/>
                </a:cubicBezTo>
                <a:cubicBezTo>
                  <a:pt x="292" y="339"/>
                  <a:pt x="311" y="338"/>
                  <a:pt x="330" y="331"/>
                </a:cubicBezTo>
                <a:cubicBezTo>
                  <a:pt x="334" y="330"/>
                  <a:pt x="336" y="330"/>
                  <a:pt x="339" y="335"/>
                </a:cubicBezTo>
                <a:cubicBezTo>
                  <a:pt x="352" y="356"/>
                  <a:pt x="369" y="372"/>
                  <a:pt x="392" y="382"/>
                </a:cubicBezTo>
                <a:cubicBezTo>
                  <a:pt x="401" y="386"/>
                  <a:pt x="410" y="391"/>
                  <a:pt x="419" y="396"/>
                </a:cubicBezTo>
                <a:cubicBezTo>
                  <a:pt x="424" y="398"/>
                  <a:pt x="426" y="400"/>
                  <a:pt x="426" y="406"/>
                </a:cubicBezTo>
                <a:cubicBezTo>
                  <a:pt x="427" y="417"/>
                  <a:pt x="431" y="427"/>
                  <a:pt x="439" y="435"/>
                </a:cubicBezTo>
                <a:cubicBezTo>
                  <a:pt x="449" y="443"/>
                  <a:pt x="453" y="452"/>
                  <a:pt x="444" y="466"/>
                </a:cubicBezTo>
                <a:cubicBezTo>
                  <a:pt x="456" y="456"/>
                  <a:pt x="457" y="446"/>
                  <a:pt x="448" y="434"/>
                </a:cubicBezTo>
                <a:cubicBezTo>
                  <a:pt x="442" y="427"/>
                  <a:pt x="437" y="419"/>
                  <a:pt x="438" y="408"/>
                </a:cubicBezTo>
                <a:cubicBezTo>
                  <a:pt x="462" y="424"/>
                  <a:pt x="475" y="447"/>
                  <a:pt x="480" y="474"/>
                </a:cubicBezTo>
                <a:cubicBezTo>
                  <a:pt x="480" y="458"/>
                  <a:pt x="477" y="444"/>
                  <a:pt x="469" y="430"/>
                </a:cubicBezTo>
                <a:cubicBezTo>
                  <a:pt x="455" y="405"/>
                  <a:pt x="433" y="389"/>
                  <a:pt x="409" y="374"/>
                </a:cubicBezTo>
                <a:cubicBezTo>
                  <a:pt x="405" y="371"/>
                  <a:pt x="401" y="369"/>
                  <a:pt x="398" y="365"/>
                </a:cubicBezTo>
                <a:cubicBezTo>
                  <a:pt x="407" y="359"/>
                  <a:pt x="415" y="365"/>
                  <a:pt x="425" y="368"/>
                </a:cubicBezTo>
                <a:cubicBezTo>
                  <a:pt x="416" y="358"/>
                  <a:pt x="407" y="351"/>
                  <a:pt x="396" y="355"/>
                </a:cubicBezTo>
                <a:cubicBezTo>
                  <a:pt x="385" y="360"/>
                  <a:pt x="381" y="354"/>
                  <a:pt x="375" y="348"/>
                </a:cubicBezTo>
                <a:cubicBezTo>
                  <a:pt x="369" y="340"/>
                  <a:pt x="364" y="332"/>
                  <a:pt x="359" y="323"/>
                </a:cubicBezTo>
                <a:cubicBezTo>
                  <a:pt x="357" y="319"/>
                  <a:pt x="358" y="316"/>
                  <a:pt x="362" y="314"/>
                </a:cubicBezTo>
                <a:cubicBezTo>
                  <a:pt x="375" y="303"/>
                  <a:pt x="386" y="290"/>
                  <a:pt x="391" y="274"/>
                </a:cubicBezTo>
                <a:cubicBezTo>
                  <a:pt x="394" y="260"/>
                  <a:pt x="404" y="256"/>
                  <a:pt x="416" y="254"/>
                </a:cubicBezTo>
                <a:cubicBezTo>
                  <a:pt x="451" y="247"/>
                  <a:pt x="457" y="255"/>
                  <a:pt x="464" y="282"/>
                </a:cubicBezTo>
                <a:cubicBezTo>
                  <a:pt x="468" y="298"/>
                  <a:pt x="472" y="316"/>
                  <a:pt x="484" y="327"/>
                </a:cubicBezTo>
                <a:cubicBezTo>
                  <a:pt x="495" y="338"/>
                  <a:pt x="503" y="350"/>
                  <a:pt x="511" y="362"/>
                </a:cubicBezTo>
                <a:cubicBezTo>
                  <a:pt x="511" y="362"/>
                  <a:pt x="512" y="361"/>
                  <a:pt x="513" y="360"/>
                </a:cubicBezTo>
                <a:cubicBezTo>
                  <a:pt x="511" y="355"/>
                  <a:pt x="507" y="350"/>
                  <a:pt x="507" y="343"/>
                </a:cubicBezTo>
                <a:cubicBezTo>
                  <a:pt x="519" y="347"/>
                  <a:pt x="530" y="346"/>
                  <a:pt x="542" y="345"/>
                </a:cubicBezTo>
                <a:cubicBezTo>
                  <a:pt x="494" y="344"/>
                  <a:pt x="480" y="327"/>
                  <a:pt x="476" y="271"/>
                </a:cubicBezTo>
                <a:cubicBezTo>
                  <a:pt x="485" y="280"/>
                  <a:pt x="490" y="292"/>
                  <a:pt x="502" y="297"/>
                </a:cubicBezTo>
                <a:cubicBezTo>
                  <a:pt x="495" y="290"/>
                  <a:pt x="491" y="281"/>
                  <a:pt x="486" y="272"/>
                </a:cubicBezTo>
                <a:cubicBezTo>
                  <a:pt x="476" y="253"/>
                  <a:pt x="462" y="236"/>
                  <a:pt x="439" y="232"/>
                </a:cubicBezTo>
                <a:cubicBezTo>
                  <a:pt x="428" y="229"/>
                  <a:pt x="416" y="230"/>
                  <a:pt x="405" y="231"/>
                </a:cubicBezTo>
                <a:cubicBezTo>
                  <a:pt x="400" y="232"/>
                  <a:pt x="398" y="230"/>
                  <a:pt x="398" y="225"/>
                </a:cubicBezTo>
                <a:cubicBezTo>
                  <a:pt x="398" y="214"/>
                  <a:pt x="395" y="203"/>
                  <a:pt x="389" y="193"/>
                </a:cubicBezTo>
                <a:cubicBezTo>
                  <a:pt x="386" y="186"/>
                  <a:pt x="386" y="181"/>
                  <a:pt x="389" y="174"/>
                </a:cubicBezTo>
                <a:cubicBezTo>
                  <a:pt x="402" y="139"/>
                  <a:pt x="424" y="112"/>
                  <a:pt x="464" y="106"/>
                </a:cubicBezTo>
                <a:cubicBezTo>
                  <a:pt x="471" y="105"/>
                  <a:pt x="479" y="103"/>
                  <a:pt x="486" y="102"/>
                </a:cubicBezTo>
                <a:cubicBezTo>
                  <a:pt x="507" y="100"/>
                  <a:pt x="527" y="91"/>
                  <a:pt x="548" y="96"/>
                </a:cubicBezTo>
                <a:cubicBezTo>
                  <a:pt x="553" y="98"/>
                  <a:pt x="559" y="96"/>
                  <a:pt x="564" y="92"/>
                </a:cubicBezTo>
                <a:cubicBezTo>
                  <a:pt x="555" y="91"/>
                  <a:pt x="547" y="95"/>
                  <a:pt x="540" y="90"/>
                </a:cubicBezTo>
                <a:close/>
                <a:moveTo>
                  <a:pt x="334" y="264"/>
                </a:moveTo>
                <a:cubicBezTo>
                  <a:pt x="315" y="264"/>
                  <a:pt x="300" y="248"/>
                  <a:pt x="300" y="230"/>
                </a:cubicBezTo>
                <a:cubicBezTo>
                  <a:pt x="300" y="211"/>
                  <a:pt x="315" y="196"/>
                  <a:pt x="334" y="196"/>
                </a:cubicBezTo>
                <a:cubicBezTo>
                  <a:pt x="353" y="196"/>
                  <a:pt x="368" y="211"/>
                  <a:pt x="368" y="229"/>
                </a:cubicBezTo>
                <a:cubicBezTo>
                  <a:pt x="368" y="249"/>
                  <a:pt x="352" y="265"/>
                  <a:pt x="334" y="26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3698875" y="3556000"/>
            <a:ext cx="4786312" cy="2833688"/>
          </a:xfrm>
          <a:prstGeom prst="rect">
            <a:avLst/>
          </a:prstGeom>
          <a:noFill/>
          <a:ln>
            <a:noFill/>
          </a:ln>
        </p:spPr>
      </p:sp>
    </p:spTree>
    <p:extLst>
      <p:ext uri="{BB962C8B-B14F-4D97-AF65-F5344CB8AC3E}">
        <p14:creationId xmlns:p14="http://schemas.microsoft.com/office/powerpoint/2010/main" val="234197261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2" y="1492155"/>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7" y="1562685"/>
            <a:ext cx="523147" cy="38362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5"/>
            <a:ext cx="313133" cy="707899"/>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9"/>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8" y="4641908"/>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409" y="3642508"/>
            <a:ext cx="460779"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700" y="3600569"/>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827" y="1518719"/>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5"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930" y="4618986"/>
            <a:ext cx="513183" cy="51034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9" y="1470615"/>
            <a:ext cx="567400" cy="56777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2" y="1424301"/>
            <a:ext cx="473301" cy="66039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9" y="4600959"/>
            <a:ext cx="385791"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7"/>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177" y="3545250"/>
            <a:ext cx="527335" cy="493633"/>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238" y="4613420"/>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693" y="1539350"/>
            <a:ext cx="551843" cy="546087"/>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4" y="1539417"/>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5" y="4578027"/>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7"/>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7"/>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9" y="4578027"/>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22" name="Google Shape;6000;p67"/>
          <p:cNvSpPr/>
          <p:nvPr/>
        </p:nvSpPr>
        <p:spPr>
          <a:xfrm>
            <a:off x="4351196" y="1478773"/>
            <a:ext cx="604245" cy="61647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151" name="Google Shape;6029;p67"/>
          <p:cNvGrpSpPr/>
          <p:nvPr/>
        </p:nvGrpSpPr>
        <p:grpSpPr>
          <a:xfrm>
            <a:off x="9367813" y="5419902"/>
            <a:ext cx="404147" cy="560241"/>
            <a:chOff x="-38860326" y="3221750"/>
            <a:chExt cx="228425" cy="316650"/>
          </a:xfrm>
          <a:solidFill>
            <a:schemeClr val="bg1">
              <a:lumMod val="50000"/>
            </a:schemeClr>
          </a:solidFill>
        </p:grpSpPr>
        <p:sp>
          <p:nvSpPr>
            <p:cNvPr id="152" name="Google Shape;6030;p67"/>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4" name="Google Shape;6032;p67"/>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5" name="Google Shape;6033;p67"/>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88" name="Google Shape;6066;p67"/>
          <p:cNvGrpSpPr/>
          <p:nvPr/>
        </p:nvGrpSpPr>
        <p:grpSpPr>
          <a:xfrm>
            <a:off x="4313801" y="2400897"/>
            <a:ext cx="644203" cy="641015"/>
            <a:chOff x="-38538975" y="3954250"/>
            <a:chExt cx="318225" cy="316650"/>
          </a:xfrm>
          <a:solidFill>
            <a:schemeClr val="bg1">
              <a:lumMod val="50000"/>
            </a:schemeClr>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53" name="Google Shape;5976;p67"/>
          <p:cNvGrpSpPr/>
          <p:nvPr/>
        </p:nvGrpSpPr>
        <p:grpSpPr>
          <a:xfrm>
            <a:off x="4399885" y="5618925"/>
            <a:ext cx="495395" cy="442067"/>
            <a:chOff x="-42996151" y="3612600"/>
            <a:chExt cx="323750" cy="288900"/>
          </a:xfrm>
          <a:solidFill>
            <a:schemeClr val="bg1">
              <a:lumMod val="50000"/>
            </a:schemeClr>
          </a:solidFill>
        </p:grpSpPr>
        <p:sp>
          <p:nvSpPr>
            <p:cNvPr id="99" name="Google Shape;5977;p67"/>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0" name="Google Shape;5978;p67"/>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1" name="Google Shape;5979;p67"/>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11" name="Google Shape;5989;p67"/>
          <p:cNvGrpSpPr/>
          <p:nvPr/>
        </p:nvGrpSpPr>
        <p:grpSpPr>
          <a:xfrm>
            <a:off x="8432704" y="5501962"/>
            <a:ext cx="496541" cy="485831"/>
            <a:chOff x="-41117651" y="3605525"/>
            <a:chExt cx="324500" cy="317500"/>
          </a:xfrm>
          <a:solidFill>
            <a:schemeClr val="bg1">
              <a:lumMod val="50000"/>
            </a:schemeClr>
          </a:solidFill>
        </p:grpSpPr>
        <p:sp>
          <p:nvSpPr>
            <p:cNvPr id="112" name="Google Shape;5990;p67"/>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3" name="Google Shape;5991;p67"/>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4" name="Google Shape;5992;p67"/>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29" name="Google Shape;6007;p67"/>
          <p:cNvGrpSpPr/>
          <p:nvPr/>
        </p:nvGrpSpPr>
        <p:grpSpPr>
          <a:xfrm>
            <a:off x="5285553" y="5542723"/>
            <a:ext cx="469687" cy="475692"/>
            <a:chOff x="-42617299" y="3587775"/>
            <a:chExt cx="306950" cy="310875"/>
          </a:xfrm>
          <a:solidFill>
            <a:schemeClr val="bg1">
              <a:lumMod val="50000"/>
            </a:schemeClr>
          </a:solidFill>
        </p:grpSpPr>
        <p:sp>
          <p:nvSpPr>
            <p:cNvPr id="130" name="Google Shape;6008;p67"/>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31" name="Google Shape;6009;p67"/>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40" name="Google Shape;6018;p67"/>
          <p:cNvGrpSpPr/>
          <p:nvPr/>
        </p:nvGrpSpPr>
        <p:grpSpPr>
          <a:xfrm>
            <a:off x="10221237" y="5564682"/>
            <a:ext cx="486939" cy="443559"/>
            <a:chOff x="-40745125" y="3632900"/>
            <a:chExt cx="318225" cy="289875"/>
          </a:xfrm>
          <a:solidFill>
            <a:schemeClr val="bg1">
              <a:lumMod val="50000"/>
            </a:schemeClr>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2" name="Google Shape;6020;p67"/>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3" name="Google Shape;6021;p67"/>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4" name="Google Shape;6022;p67"/>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
        <p:nvSpPr>
          <p:cNvPr id="165" name="Google Shape;6043;p67"/>
          <p:cNvSpPr/>
          <p:nvPr/>
        </p:nvSpPr>
        <p:spPr>
          <a:xfrm>
            <a:off x="6077468" y="5543601"/>
            <a:ext cx="412229" cy="486939"/>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174" name="Google Shape;6052;p67"/>
          <p:cNvGrpSpPr/>
          <p:nvPr/>
        </p:nvGrpSpPr>
        <p:grpSpPr>
          <a:xfrm>
            <a:off x="11105261" y="5521085"/>
            <a:ext cx="476115" cy="484531"/>
            <a:chOff x="-40372574" y="3604550"/>
            <a:chExt cx="311150" cy="316650"/>
          </a:xfrm>
          <a:solidFill>
            <a:schemeClr val="bg1">
              <a:lumMod val="50000"/>
            </a:schemeClr>
          </a:solidFill>
        </p:grpSpPr>
        <p:sp>
          <p:nvSpPr>
            <p:cNvPr id="175" name="Google Shape;6053;p67"/>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76" name="Google Shape;6054;p67"/>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77" name="Google Shape;6055;p67"/>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00" name="Google Shape;6078;p67"/>
          <p:cNvGrpSpPr/>
          <p:nvPr/>
        </p:nvGrpSpPr>
        <p:grpSpPr>
          <a:xfrm>
            <a:off x="6835001" y="5544805"/>
            <a:ext cx="486939" cy="484531"/>
            <a:chOff x="-41893474" y="3584850"/>
            <a:chExt cx="318225" cy="316650"/>
          </a:xfrm>
          <a:solidFill>
            <a:schemeClr val="bg1">
              <a:lumMod val="50000"/>
            </a:schemeClr>
          </a:solidFill>
        </p:grpSpPr>
        <p:sp>
          <p:nvSpPr>
            <p:cNvPr id="201" name="Google Shape;6079;p67"/>
            <p:cNvSpPr/>
            <p:nvPr/>
          </p:nvSpPr>
          <p:spPr>
            <a:xfrm>
              <a:off x="-41827301" y="3715600"/>
              <a:ext cx="186675" cy="185900"/>
            </a:xfrm>
            <a:custGeom>
              <a:avLst/>
              <a:gdLst/>
              <a:ahLst/>
              <a:cxnLst/>
              <a:rect l="l" t="t" r="r" b="b"/>
              <a:pathLst>
                <a:path w="7466"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2" name="Google Shape;6080;p67"/>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4" name="Google Shape;6082;p67"/>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31" name="Google Shape;6110;p67"/>
          <p:cNvGrpSpPr/>
          <p:nvPr/>
        </p:nvGrpSpPr>
        <p:grpSpPr>
          <a:xfrm>
            <a:off x="7644053" y="5591325"/>
            <a:ext cx="483343" cy="378489"/>
            <a:chOff x="-41526451" y="3653375"/>
            <a:chExt cx="315875" cy="247350"/>
          </a:xfrm>
          <a:solidFill>
            <a:schemeClr val="bg1">
              <a:lumMod val="50000"/>
            </a:schemeClr>
          </a:solidFill>
        </p:grpSpPr>
        <p:sp>
          <p:nvSpPr>
            <p:cNvPr id="232" name="Google Shape;6111;p67"/>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56" name="Google Shape;5972;p67"/>
          <p:cNvGrpSpPr/>
          <p:nvPr/>
        </p:nvGrpSpPr>
        <p:grpSpPr>
          <a:xfrm>
            <a:off x="5231489" y="2522329"/>
            <a:ext cx="480672" cy="552945"/>
            <a:chOff x="-42971724" y="3217825"/>
            <a:chExt cx="275675" cy="317125"/>
          </a:xfrm>
          <a:solidFill>
            <a:schemeClr val="bg1">
              <a:lumMod val="50000"/>
            </a:schemeClr>
          </a:solidFill>
        </p:grpSpPr>
        <p:sp>
          <p:nvSpPr>
            <p:cNvPr id="257" name="Google Shape;5973;p67"/>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58" name="Google Shape;5974;p67"/>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59" name="Google Shape;5975;p67"/>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60" name="Google Shape;5984;p67"/>
          <p:cNvGrpSpPr/>
          <p:nvPr/>
        </p:nvGrpSpPr>
        <p:grpSpPr>
          <a:xfrm>
            <a:off x="9324641" y="2518241"/>
            <a:ext cx="554819" cy="553467"/>
            <a:chOff x="-41111351" y="3239100"/>
            <a:chExt cx="318200" cy="317425"/>
          </a:xfrm>
          <a:solidFill>
            <a:schemeClr val="bg1">
              <a:lumMod val="50000"/>
            </a:schemeClr>
          </a:solidFill>
        </p:grpSpPr>
        <p:sp>
          <p:nvSpPr>
            <p:cNvPr id="261" name="Google Shape;5985;p67"/>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2" name="Google Shape;5986;p67"/>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65" name="Google Shape;6002;p67"/>
          <p:cNvGrpSpPr/>
          <p:nvPr/>
        </p:nvGrpSpPr>
        <p:grpSpPr>
          <a:xfrm>
            <a:off x="6093085" y="2522325"/>
            <a:ext cx="640955" cy="553467"/>
            <a:chOff x="-42651700" y="3217825"/>
            <a:chExt cx="367600" cy="317425"/>
          </a:xfrm>
          <a:solidFill>
            <a:schemeClr val="bg1">
              <a:lumMod val="50000"/>
            </a:schemeClr>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9" name="Google Shape;6006;p67"/>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70" name="Google Shape;6011;p67"/>
          <p:cNvGrpSpPr/>
          <p:nvPr/>
        </p:nvGrpSpPr>
        <p:grpSpPr>
          <a:xfrm>
            <a:off x="10113537" y="2490021"/>
            <a:ext cx="562491" cy="552639"/>
            <a:chOff x="-40748276" y="3238700"/>
            <a:chExt cx="322600" cy="316950"/>
          </a:xfrm>
          <a:solidFill>
            <a:schemeClr val="bg1">
              <a:lumMod val="50000"/>
            </a:schemeClr>
          </a:solidFill>
        </p:grpSpPr>
        <p:sp>
          <p:nvSpPr>
            <p:cNvPr id="271" name="Google Shape;6012;p67"/>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3" name="Google Shape;6014;p67"/>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4" name="Google Shape;6015;p67"/>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6" name="Google Shape;6017;p67"/>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
        <p:nvSpPr>
          <p:cNvPr id="277" name="Google Shape;6042;p67"/>
          <p:cNvSpPr/>
          <p:nvPr/>
        </p:nvSpPr>
        <p:spPr>
          <a:xfrm>
            <a:off x="6935788" y="2523415"/>
            <a:ext cx="543877" cy="551288"/>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278" name="Google Shape;6047;p67"/>
          <p:cNvGrpSpPr/>
          <p:nvPr/>
        </p:nvGrpSpPr>
        <p:grpSpPr>
          <a:xfrm>
            <a:off x="10973889" y="2490315"/>
            <a:ext cx="553467" cy="504036"/>
            <a:chOff x="-40378075" y="3267450"/>
            <a:chExt cx="317425" cy="289075"/>
          </a:xfrm>
          <a:solidFill>
            <a:schemeClr val="bg1">
              <a:lumMod val="50000"/>
            </a:schemeClr>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0" name="Google Shape;6049;p67"/>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1" name="Google Shape;6050;p67"/>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83" name="Google Shape;6072;p67"/>
          <p:cNvGrpSpPr/>
          <p:nvPr/>
        </p:nvGrpSpPr>
        <p:grpSpPr>
          <a:xfrm>
            <a:off x="7701993" y="2496465"/>
            <a:ext cx="553512" cy="553163"/>
            <a:chOff x="-41895049" y="3217225"/>
            <a:chExt cx="317450" cy="317250"/>
          </a:xfrm>
          <a:solidFill>
            <a:schemeClr val="bg1">
              <a:lumMod val="50000"/>
            </a:schemeClr>
          </a:solidFill>
        </p:grpSpPr>
        <p:sp>
          <p:nvSpPr>
            <p:cNvPr id="284" name="Google Shape;6073;p67"/>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5" name="Google Shape;6074;p67"/>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6" name="Google Shape;6075;p67"/>
            <p:cNvSpPr/>
            <p:nvPr/>
          </p:nvSpPr>
          <p:spPr>
            <a:xfrm>
              <a:off x="-41832826" y="3321000"/>
              <a:ext cx="193000" cy="151250"/>
            </a:xfrm>
            <a:custGeom>
              <a:avLst/>
              <a:gdLst/>
              <a:ahLst/>
              <a:cxnLst/>
              <a:rect l="l" t="t" r="r" b="b"/>
              <a:pathLst>
                <a:path w="7719"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7" name="Google Shape;6076;p67"/>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8" name="Google Shape;6077;p67"/>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89" name="Google Shape;6107;p67"/>
          <p:cNvGrpSpPr/>
          <p:nvPr/>
        </p:nvGrpSpPr>
        <p:grpSpPr>
          <a:xfrm>
            <a:off x="8529347" y="2475152"/>
            <a:ext cx="557608" cy="550765"/>
            <a:chOff x="-41530374" y="3218800"/>
            <a:chExt cx="319800" cy="315875"/>
          </a:xfrm>
          <a:solidFill>
            <a:schemeClr val="bg1">
              <a:lumMod val="50000"/>
            </a:schemeClr>
          </a:solidFill>
        </p:grpSpPr>
        <p:sp>
          <p:nvSpPr>
            <p:cNvPr id="290" name="Google Shape;6108;p67"/>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91" name="Google Shape;6109;p67"/>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27" name="Google Shape;5593;p66"/>
          <p:cNvGrpSpPr/>
          <p:nvPr/>
        </p:nvGrpSpPr>
        <p:grpSpPr>
          <a:xfrm>
            <a:off x="5180728" y="3466336"/>
            <a:ext cx="669093" cy="669093"/>
            <a:chOff x="5049725" y="249400"/>
            <a:chExt cx="481825" cy="481825"/>
          </a:xfrm>
          <a:solidFill>
            <a:schemeClr val="bg1">
              <a:lumMod val="50000"/>
            </a:schemeClr>
          </a:solidFill>
        </p:grpSpPr>
        <p:sp>
          <p:nvSpPr>
            <p:cNvPr id="328" name="Google Shape;5594;p66"/>
            <p:cNvSpPr/>
            <p:nvPr/>
          </p:nvSpPr>
          <p:spPr>
            <a:xfrm>
              <a:off x="5191775" y="560925"/>
              <a:ext cx="197625" cy="170300"/>
            </a:xfrm>
            <a:custGeom>
              <a:avLst/>
              <a:gdLst/>
              <a:ahLst/>
              <a:cxnLst/>
              <a:rect l="l" t="t" r="r" b="b"/>
              <a:pathLst>
                <a:path w="7904"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30" name="Google Shape;5596;p66"/>
          <p:cNvGrpSpPr/>
          <p:nvPr/>
        </p:nvGrpSpPr>
        <p:grpSpPr>
          <a:xfrm>
            <a:off x="6907679" y="3560867"/>
            <a:ext cx="526700" cy="526700"/>
            <a:chOff x="5660400" y="238125"/>
            <a:chExt cx="481825" cy="481825"/>
          </a:xfrm>
          <a:solidFill>
            <a:schemeClr val="bg1">
              <a:lumMod val="50000"/>
            </a:schemeClr>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85" name="Google Shape;5651;p66"/>
          <p:cNvGrpSpPr/>
          <p:nvPr/>
        </p:nvGrpSpPr>
        <p:grpSpPr>
          <a:xfrm>
            <a:off x="10124373" y="3635895"/>
            <a:ext cx="588395" cy="379268"/>
            <a:chOff x="1492675" y="1520750"/>
            <a:chExt cx="481825" cy="310575"/>
          </a:xfrm>
          <a:solidFill>
            <a:schemeClr val="bg1">
              <a:lumMod val="50000"/>
            </a:schemeClr>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509" name="Google Shape;5775;p66"/>
          <p:cNvGrpSpPr/>
          <p:nvPr/>
        </p:nvGrpSpPr>
        <p:grpSpPr>
          <a:xfrm>
            <a:off x="8576546" y="3664413"/>
            <a:ext cx="451911" cy="423656"/>
            <a:chOff x="4456875" y="2635825"/>
            <a:chExt cx="481825" cy="451700"/>
          </a:xfrm>
          <a:solidFill>
            <a:schemeClr val="bg1">
              <a:lumMod val="50000"/>
            </a:schemeClr>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Tree>
    <p:extLst>
      <p:ext uri="{BB962C8B-B14F-4D97-AF65-F5344CB8AC3E}">
        <p14:creationId xmlns:p14="http://schemas.microsoft.com/office/powerpoint/2010/main" val="59665061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78" y="1656596"/>
            <a:ext cx="553873" cy="652293"/>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209" y="1671114"/>
            <a:ext cx="581791" cy="62326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237" y="1656596"/>
            <a:ext cx="553873" cy="652293"/>
            <a:chOff x="4835382" y="73243"/>
            <a:chExt cx="2920830" cy="3227535"/>
          </a:xfrm>
          <a:solidFill>
            <a:schemeClr val="bg1">
              <a:lumMod val="50000"/>
            </a:schemeClr>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221" y="1691991"/>
            <a:ext cx="496367" cy="58150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2002" y="1671145"/>
            <a:ext cx="584727" cy="62319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628" y="5441800"/>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828" y="5441800"/>
            <a:ext cx="573149" cy="61078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560" y="5441800"/>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71" y="5441800"/>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637" y="5429391"/>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583" y="5472315"/>
            <a:ext cx="539149" cy="580269"/>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nvGrpSpPr>
          <p:cNvPr id="106" name="Google Shape;10001;p74"/>
          <p:cNvGrpSpPr/>
          <p:nvPr/>
        </p:nvGrpSpPr>
        <p:grpSpPr>
          <a:xfrm>
            <a:off x="10468702" y="5417611"/>
            <a:ext cx="547793" cy="583829"/>
            <a:chOff x="-65145698" y="3727425"/>
            <a:chExt cx="317425" cy="317425"/>
          </a:xfrm>
          <a:solidFill>
            <a:schemeClr val="bg1">
              <a:lumMod val="50000"/>
            </a:schemeClr>
          </a:solidFill>
        </p:grpSpPr>
        <p:sp>
          <p:nvSpPr>
            <p:cNvPr id="107" name="Google Shape;10002;p74"/>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p>
              <a:endParaRPr sz="140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32" name="Google Shape;10027;p74"/>
          <p:cNvGrpSpPr/>
          <p:nvPr/>
        </p:nvGrpSpPr>
        <p:grpSpPr>
          <a:xfrm>
            <a:off x="5311457" y="3702823"/>
            <a:ext cx="523675" cy="508109"/>
            <a:chOff x="-61354872" y="3751050"/>
            <a:chExt cx="316650" cy="288275"/>
          </a:xfrm>
          <a:solidFill>
            <a:schemeClr val="bg1">
              <a:lumMod val="50000"/>
            </a:schemeClr>
          </a:solidFill>
        </p:grpSpPr>
        <p:sp>
          <p:nvSpPr>
            <p:cNvPr id="133" name="Google Shape;10028;p74"/>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endParaRPr sz="1400"/>
            </a:p>
          </p:txBody>
        </p:sp>
        <p:sp>
          <p:nvSpPr>
            <p:cNvPr id="134" name="Google Shape;10029;p74"/>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endParaRPr sz="1400"/>
            </a:p>
          </p:txBody>
        </p:sp>
        <p:sp>
          <p:nvSpPr>
            <p:cNvPr id="135" name="Google Shape;10030;p74"/>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79" name="Google Shape;10074;p74"/>
          <p:cNvGrpSpPr/>
          <p:nvPr/>
        </p:nvGrpSpPr>
        <p:grpSpPr>
          <a:xfrm>
            <a:off x="6104273" y="3669067"/>
            <a:ext cx="523675" cy="547020"/>
            <a:chOff x="-60988625" y="3740800"/>
            <a:chExt cx="316650" cy="310350"/>
          </a:xfrm>
          <a:solidFill>
            <a:schemeClr val="bg1">
              <a:lumMod val="50000"/>
            </a:schemeClr>
          </a:solid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endParaRPr sz="1400"/>
            </a:p>
          </p:txBody>
        </p:sp>
        <p:sp>
          <p:nvSpPr>
            <p:cNvPr id="181" name="Google Shape;10076;p74"/>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endParaRPr sz="1400"/>
            </a:p>
          </p:txBody>
        </p:sp>
        <p:sp>
          <p:nvSpPr>
            <p:cNvPr id="182" name="Google Shape;10077;p74"/>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89" name="Google Shape;10084;p74"/>
          <p:cNvGrpSpPr/>
          <p:nvPr/>
        </p:nvGrpSpPr>
        <p:grpSpPr>
          <a:xfrm>
            <a:off x="9506837" y="3681091"/>
            <a:ext cx="479551" cy="494716"/>
            <a:chOff x="-59447249" y="3706150"/>
            <a:chExt cx="319000" cy="308775"/>
          </a:xfrm>
          <a:solidFill>
            <a:schemeClr val="bg1">
              <a:lumMod val="50000"/>
            </a:schemeClr>
          </a:solidFill>
        </p:grpSpPr>
        <p:sp>
          <p:nvSpPr>
            <p:cNvPr id="190" name="Google Shape;10085;p74"/>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p>
              <a:endParaRPr sz="1400"/>
            </a:p>
          </p:txBody>
        </p:sp>
        <p:sp>
          <p:nvSpPr>
            <p:cNvPr id="191" name="Google Shape;10086;p74"/>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p>
              <a:endParaRPr sz="1400"/>
            </a:p>
          </p:txBody>
        </p:sp>
        <p:sp>
          <p:nvSpPr>
            <p:cNvPr id="192" name="Google Shape;10087;p74"/>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p>
              <a:endParaRPr sz="1400"/>
            </a:p>
          </p:txBody>
        </p:sp>
        <p:sp>
          <p:nvSpPr>
            <p:cNvPr id="193" name="Google Shape;10088;p74"/>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94" name="Google Shape;10089;p74"/>
          <p:cNvGrpSpPr/>
          <p:nvPr/>
        </p:nvGrpSpPr>
        <p:grpSpPr>
          <a:xfrm>
            <a:off x="8538025" y="1572830"/>
            <a:ext cx="687344" cy="724676"/>
            <a:chOff x="-64406128" y="3362225"/>
            <a:chExt cx="318225" cy="314800"/>
          </a:xfrm>
          <a:solidFill>
            <a:schemeClr val="bg1">
              <a:lumMod val="50000"/>
            </a:schemeClr>
          </a:solidFill>
        </p:grpSpPr>
        <p:sp>
          <p:nvSpPr>
            <p:cNvPr id="195" name="Google Shape;10090;p74"/>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endParaRPr sz="1400"/>
            </a:p>
          </p:txBody>
        </p:sp>
        <p:sp>
          <p:nvSpPr>
            <p:cNvPr id="196" name="Google Shape;10091;p74"/>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endParaRPr sz="1400"/>
            </a:p>
          </p:txBody>
        </p:sp>
      </p:grpSp>
      <p:sp>
        <p:nvSpPr>
          <p:cNvPr id="218" name="Google Shape;10113;p74"/>
          <p:cNvSpPr/>
          <p:nvPr/>
        </p:nvSpPr>
        <p:spPr>
          <a:xfrm>
            <a:off x="6972647" y="3640887"/>
            <a:ext cx="527560" cy="556052"/>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p>
        </p:txBody>
      </p:sp>
      <p:grpSp>
        <p:nvGrpSpPr>
          <p:cNvPr id="223" name="Google Shape;10118;p74"/>
          <p:cNvGrpSpPr/>
          <p:nvPr/>
        </p:nvGrpSpPr>
        <p:grpSpPr>
          <a:xfrm>
            <a:off x="11299091" y="2764181"/>
            <a:ext cx="467528" cy="505891"/>
            <a:chOff x="-59400777" y="4084200"/>
            <a:chExt cx="311125" cy="315875"/>
          </a:xfrm>
          <a:solidFill>
            <a:schemeClr val="bg1">
              <a:lumMod val="50000"/>
            </a:schemeClr>
          </a:solidFill>
        </p:grpSpPr>
        <p:sp>
          <p:nvSpPr>
            <p:cNvPr id="224" name="Google Shape;10119;p74"/>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5" name="Google Shape;10120;p74"/>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p>
              <a:endParaRPr sz="1400"/>
            </a:p>
          </p:txBody>
        </p:sp>
        <p:sp>
          <p:nvSpPr>
            <p:cNvPr id="226" name="Google Shape;10121;p74"/>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7" name="Google Shape;10122;p74"/>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p>
              <a:endParaRPr sz="1400"/>
            </a:p>
          </p:txBody>
        </p:sp>
        <p:sp>
          <p:nvSpPr>
            <p:cNvPr id="228" name="Google Shape;10123;p74"/>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9" name="Google Shape;10124;p74"/>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34" name="Google Shape;10129;p74"/>
          <p:cNvGrpSpPr/>
          <p:nvPr/>
        </p:nvGrpSpPr>
        <p:grpSpPr>
          <a:xfrm>
            <a:off x="7821710" y="1613796"/>
            <a:ext cx="570257" cy="714064"/>
            <a:chOff x="-64022548" y="3727425"/>
            <a:chExt cx="270175" cy="317425"/>
          </a:xfrm>
          <a:solidFill>
            <a:schemeClr val="bg1">
              <a:lumMod val="50000"/>
            </a:schemeClr>
          </a:solidFill>
        </p:grpSpPr>
        <p:sp>
          <p:nvSpPr>
            <p:cNvPr id="235" name="Google Shape;10130;p74"/>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p>
              <a:endParaRPr sz="1400"/>
            </a:p>
          </p:txBody>
        </p:sp>
        <p:sp>
          <p:nvSpPr>
            <p:cNvPr id="236" name="Google Shape;10131;p74"/>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p>
              <a:endParaRPr sz="140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59" name="Google Shape;10154;p74"/>
          <p:cNvGrpSpPr/>
          <p:nvPr/>
        </p:nvGrpSpPr>
        <p:grpSpPr>
          <a:xfrm>
            <a:off x="7924637" y="3640453"/>
            <a:ext cx="523675" cy="557947"/>
            <a:chOff x="-60255348" y="3733825"/>
            <a:chExt cx="316650" cy="316550"/>
          </a:xfrm>
          <a:solidFill>
            <a:schemeClr val="bg1">
              <a:lumMod val="50000"/>
            </a:schemeClr>
          </a:solidFill>
        </p:grpSpPr>
        <p:sp>
          <p:nvSpPr>
            <p:cNvPr id="260" name="Google Shape;10155;p74"/>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p>
              <a:endParaRPr sz="1400"/>
            </a:p>
          </p:txBody>
        </p:sp>
        <p:sp>
          <p:nvSpPr>
            <p:cNvPr id="261" name="Google Shape;10156;p74"/>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p>
              <a:endParaRPr sz="140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p>
              <a:endParaRPr sz="1400"/>
            </a:p>
          </p:txBody>
        </p:sp>
        <p:sp>
          <p:nvSpPr>
            <p:cNvPr id="263" name="Google Shape;10158;p74"/>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p>
              <a:endParaRPr sz="1400"/>
            </a:p>
          </p:txBody>
        </p:sp>
        <p:sp>
          <p:nvSpPr>
            <p:cNvPr id="264" name="Google Shape;10159;p74"/>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endParaRPr sz="1400"/>
            </a:p>
          </p:txBody>
        </p:sp>
        <p:sp>
          <p:nvSpPr>
            <p:cNvPr id="265" name="Google Shape;10160;p74"/>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p>
              <a:endParaRPr sz="1400"/>
            </a:p>
          </p:txBody>
        </p:sp>
        <p:sp>
          <p:nvSpPr>
            <p:cNvPr id="266" name="Google Shape;10161;p74"/>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77" name="Google Shape;10172;p74"/>
          <p:cNvGrpSpPr/>
          <p:nvPr/>
        </p:nvGrpSpPr>
        <p:grpSpPr>
          <a:xfrm>
            <a:off x="9424970" y="1631796"/>
            <a:ext cx="683991" cy="722277"/>
            <a:chOff x="-63679952" y="4093450"/>
            <a:chExt cx="320600" cy="317650"/>
          </a:xfrm>
          <a:solidFill>
            <a:schemeClr val="bg1">
              <a:lumMod val="50000"/>
            </a:schemeClr>
          </a:solidFill>
        </p:grpSpPr>
        <p:sp>
          <p:nvSpPr>
            <p:cNvPr id="278" name="Google Shape;10173;p74"/>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p>
              <a:endParaRPr sz="1400"/>
            </a:p>
          </p:txBody>
        </p:sp>
        <p:sp>
          <p:nvSpPr>
            <p:cNvPr id="279" name="Google Shape;10174;p74"/>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p>
              <a:endParaRPr sz="140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89" name="Google Shape;10184;p74"/>
          <p:cNvGrpSpPr/>
          <p:nvPr/>
        </p:nvGrpSpPr>
        <p:grpSpPr>
          <a:xfrm>
            <a:off x="4275841" y="3638748"/>
            <a:ext cx="523675" cy="559533"/>
            <a:chOff x="-61783348" y="3743950"/>
            <a:chExt cx="316650" cy="317450"/>
          </a:xfrm>
          <a:solidFill>
            <a:schemeClr val="bg1">
              <a:lumMod val="50000"/>
            </a:schemeClr>
          </a:solidFill>
        </p:grpSpPr>
        <p:sp>
          <p:nvSpPr>
            <p:cNvPr id="290" name="Google Shape;10185;p74"/>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endParaRPr sz="1400"/>
            </a:p>
          </p:txBody>
        </p:sp>
        <p:sp>
          <p:nvSpPr>
            <p:cNvPr id="291" name="Google Shape;10186;p74"/>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endParaRPr sz="1400"/>
            </a:p>
          </p:txBody>
        </p:sp>
      </p:grpSp>
      <p:sp>
        <p:nvSpPr>
          <p:cNvPr id="294" name="Google Shape;10189;p74"/>
          <p:cNvSpPr/>
          <p:nvPr/>
        </p:nvSpPr>
        <p:spPr>
          <a:xfrm>
            <a:off x="8747951" y="3717613"/>
            <a:ext cx="526279" cy="437343"/>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p>
        </p:txBody>
      </p:sp>
      <p:grpSp>
        <p:nvGrpSpPr>
          <p:cNvPr id="295" name="Google Shape;10190;p74"/>
          <p:cNvGrpSpPr/>
          <p:nvPr/>
        </p:nvGrpSpPr>
        <p:grpSpPr>
          <a:xfrm>
            <a:off x="10482871" y="3656984"/>
            <a:ext cx="479588" cy="504969"/>
            <a:chOff x="-59869425" y="4102225"/>
            <a:chExt cx="319025" cy="315175"/>
          </a:xfrm>
          <a:solidFill>
            <a:schemeClr val="bg1">
              <a:lumMod val="50000"/>
            </a:schemeClr>
          </a:solid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p>
              <a:endParaRPr sz="1400"/>
            </a:p>
          </p:txBody>
        </p:sp>
        <p:sp>
          <p:nvSpPr>
            <p:cNvPr id="297" name="Google Shape;10192;p74"/>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p>
              <a:endParaRPr sz="1400"/>
            </a:p>
          </p:txBody>
        </p:sp>
        <p:sp>
          <p:nvSpPr>
            <p:cNvPr id="298" name="Google Shape;10193;p74"/>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p>
              <a:endParaRPr sz="1400"/>
            </a:p>
          </p:txBody>
        </p:sp>
        <p:sp>
          <p:nvSpPr>
            <p:cNvPr id="299" name="Google Shape;10194;p74"/>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26" name="Google Shape;10221;p74"/>
          <p:cNvGrpSpPr/>
          <p:nvPr/>
        </p:nvGrpSpPr>
        <p:grpSpPr>
          <a:xfrm>
            <a:off x="5113963" y="4622600"/>
            <a:ext cx="422624" cy="511209"/>
            <a:chOff x="2423775" y="3226875"/>
            <a:chExt cx="259925" cy="295000"/>
          </a:xfrm>
          <a:solidFill>
            <a:schemeClr val="bg1">
              <a:lumMod val="50000"/>
            </a:schemeClr>
          </a:solid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45" name="Google Shape;10240;p74"/>
          <p:cNvGrpSpPr/>
          <p:nvPr/>
        </p:nvGrpSpPr>
        <p:grpSpPr>
          <a:xfrm>
            <a:off x="6965529" y="4627479"/>
            <a:ext cx="486688" cy="480493"/>
            <a:chOff x="4266025" y="3609275"/>
            <a:chExt cx="299325" cy="277275"/>
          </a:xfrm>
          <a:solidFill>
            <a:schemeClr val="bg1">
              <a:lumMod val="50000"/>
            </a:schemeClr>
          </a:solid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p>
              <a:endParaRPr sz="140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08" name="Google Shape;10303;p74"/>
          <p:cNvGrpSpPr/>
          <p:nvPr/>
        </p:nvGrpSpPr>
        <p:grpSpPr>
          <a:xfrm>
            <a:off x="7899453" y="4585629"/>
            <a:ext cx="480307" cy="511859"/>
            <a:chOff x="4628325" y="3599825"/>
            <a:chExt cx="295400" cy="295375"/>
          </a:xfrm>
          <a:solidFill>
            <a:schemeClr val="bg1">
              <a:lumMod val="50000"/>
            </a:schemeClr>
          </a:solid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p>
              <a:endParaRPr sz="140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p>
              <a:endParaRPr sz="140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p>
              <a:endParaRPr sz="140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p>
              <a:endParaRPr sz="140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p>
              <a:endParaRPr sz="140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p>
              <a:endParaRPr sz="140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p>
              <a:endParaRPr sz="140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p>
              <a:endParaRPr sz="140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p>
              <a:endParaRPr sz="140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p>
              <a:endParaRPr sz="140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38" name="Google Shape;10341;p74"/>
          <p:cNvGrpSpPr/>
          <p:nvPr/>
        </p:nvGrpSpPr>
        <p:grpSpPr>
          <a:xfrm>
            <a:off x="11370266" y="3665359"/>
            <a:ext cx="346009" cy="483471"/>
            <a:chOff x="3167275" y="3227275"/>
            <a:chExt cx="225300" cy="295375"/>
          </a:xfrm>
          <a:solidFill>
            <a:schemeClr val="bg1">
              <a:lumMod val="50000"/>
            </a:schemeClr>
          </a:solid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p>
              <a:endParaRPr sz="140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p>
              <a:endParaRPr sz="140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p>
              <a:endParaRPr sz="140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51" name="Google Shape;10359;p74"/>
          <p:cNvGrpSpPr/>
          <p:nvPr/>
        </p:nvGrpSpPr>
        <p:grpSpPr>
          <a:xfrm>
            <a:off x="8779667" y="4641760"/>
            <a:ext cx="481567" cy="451813"/>
            <a:chOff x="4991425" y="3617150"/>
            <a:chExt cx="296175" cy="260725"/>
          </a:xfrm>
          <a:solidFill>
            <a:schemeClr val="bg1">
              <a:lumMod val="50000"/>
            </a:schemeClr>
          </a:solid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p>
              <a:endParaRPr sz="140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p>
              <a:endParaRPr sz="140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p>
              <a:endParaRPr sz="140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p>
              <a:endParaRPr sz="140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p>
              <a:endParaRPr sz="140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p>
              <a:endParaRPr sz="140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84" name="Google Shape;10399;p74"/>
          <p:cNvGrpSpPr/>
          <p:nvPr/>
        </p:nvGrpSpPr>
        <p:grpSpPr>
          <a:xfrm>
            <a:off x="4176397" y="4547345"/>
            <a:ext cx="480265" cy="509131"/>
            <a:chOff x="3497300" y="3591950"/>
            <a:chExt cx="295375" cy="293800"/>
          </a:xfrm>
          <a:solidFill>
            <a:schemeClr val="bg1">
              <a:lumMod val="50000"/>
            </a:schemeClr>
          </a:solid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p>
              <a:endParaRPr sz="140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p>
              <a:endParaRPr sz="140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p>
              <a:endParaRPr sz="140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p>
              <a:endParaRPr sz="140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p>
              <a:endParaRPr sz="140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p>
              <a:endParaRPr sz="140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p>
              <a:endParaRPr sz="140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06" name="Google Shape;10421;p74"/>
          <p:cNvGrpSpPr/>
          <p:nvPr/>
        </p:nvGrpSpPr>
        <p:grpSpPr>
          <a:xfrm>
            <a:off x="9515360" y="4559056"/>
            <a:ext cx="482865" cy="515973"/>
            <a:chOff x="5355300" y="3598250"/>
            <a:chExt cx="296975" cy="297750"/>
          </a:xfrm>
          <a:solidFill>
            <a:schemeClr val="bg1">
              <a:lumMod val="50000"/>
            </a:schemeClr>
          </a:solid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p>
              <a:endParaRPr sz="140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p>
              <a:endParaRPr sz="140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p>
              <a:endParaRPr sz="140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p>
              <a:endParaRPr sz="140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p>
              <a:endParaRPr sz="140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p>
              <a:endParaRPr sz="140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p>
              <a:endParaRPr sz="140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20" name="Google Shape;10435;p74"/>
          <p:cNvGrpSpPr/>
          <p:nvPr/>
        </p:nvGrpSpPr>
        <p:grpSpPr>
          <a:xfrm>
            <a:off x="9486977" y="5286304"/>
            <a:ext cx="709641" cy="701253"/>
            <a:chOff x="6543825" y="3202075"/>
            <a:chExt cx="296975" cy="275350"/>
          </a:xfrm>
          <a:solidFill>
            <a:schemeClr val="bg1">
              <a:lumMod val="50000"/>
            </a:schemeClr>
          </a:solidFill>
        </p:grpSpPr>
        <p:sp>
          <p:nvSpPr>
            <p:cNvPr id="521" name="Google Shape;10436;p74"/>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endParaRPr sz="140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endParaRPr sz="140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endParaRPr sz="140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endParaRPr sz="140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endParaRPr sz="140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endParaRPr sz="140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28" name="Google Shape;10443;p74"/>
          <p:cNvGrpSpPr/>
          <p:nvPr/>
        </p:nvGrpSpPr>
        <p:grpSpPr>
          <a:xfrm>
            <a:off x="11314392" y="4449569"/>
            <a:ext cx="551137" cy="587393"/>
            <a:chOff x="2037825" y="3254050"/>
            <a:chExt cx="296175" cy="296175"/>
          </a:xfrm>
          <a:solidFill>
            <a:schemeClr val="bg1">
              <a:lumMod val="50000"/>
            </a:schemeClr>
          </a:solid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endParaRPr sz="140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endParaRPr sz="1400"/>
            </a:p>
          </p:txBody>
        </p:sp>
        <p:sp>
          <p:nvSpPr>
            <p:cNvPr id="532" name="Google Shape;10447;p74"/>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endParaRPr sz="140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endParaRPr sz="140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53" name="Google Shape;10468;p74"/>
          <p:cNvGrpSpPr/>
          <p:nvPr/>
        </p:nvGrpSpPr>
        <p:grpSpPr>
          <a:xfrm>
            <a:off x="6024689" y="4673828"/>
            <a:ext cx="482867" cy="513245"/>
            <a:chOff x="3859600" y="3591950"/>
            <a:chExt cx="296975" cy="296175"/>
          </a:xfrm>
          <a:solidFill>
            <a:schemeClr val="bg1">
              <a:lumMod val="50000"/>
            </a:schemeClr>
          </a:solid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endParaRPr sz="140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endParaRPr sz="140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68" name="Google Shape;10483;p74"/>
          <p:cNvGrpSpPr/>
          <p:nvPr/>
        </p:nvGrpSpPr>
        <p:grpSpPr>
          <a:xfrm>
            <a:off x="10482008" y="4540372"/>
            <a:ext cx="453397" cy="480493"/>
            <a:chOff x="5727850" y="3609275"/>
            <a:chExt cx="278850" cy="277275"/>
          </a:xfrm>
          <a:solidFill>
            <a:schemeClr val="bg1">
              <a:lumMod val="50000"/>
            </a:schemeClr>
          </a:solid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p>
              <a:endParaRPr sz="140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p>
              <a:endParaRPr sz="140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p>
              <a:endParaRPr sz="140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p>
              <a:endParaRPr sz="140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82" name="Google Shape;10497;p74"/>
          <p:cNvGrpSpPr/>
          <p:nvPr/>
        </p:nvGrpSpPr>
        <p:grpSpPr>
          <a:xfrm>
            <a:off x="10374117" y="2606105"/>
            <a:ext cx="630403" cy="670064"/>
            <a:chOff x="6553275" y="3604550"/>
            <a:chExt cx="296975" cy="296175"/>
          </a:xfrm>
          <a:solidFill>
            <a:schemeClr val="bg1">
              <a:lumMod val="50000"/>
            </a:schemeClr>
          </a:solid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p>
              <a:endParaRPr sz="140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p>
              <a:endParaRPr sz="140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p>
              <a:endParaRPr sz="140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p>
              <a:endParaRPr sz="140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89" name="Google Shape;10234;p74"/>
          <p:cNvGrpSpPr/>
          <p:nvPr/>
        </p:nvGrpSpPr>
        <p:grpSpPr>
          <a:xfrm>
            <a:off x="5049261" y="2654321"/>
            <a:ext cx="627059" cy="670064"/>
            <a:chOff x="4263650" y="3235150"/>
            <a:chExt cx="295400" cy="296175"/>
          </a:xfrm>
          <a:solidFill>
            <a:schemeClr val="bg1">
              <a:lumMod val="50000"/>
            </a:schemeClr>
          </a:solid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p>
              <a:endParaRPr sz="140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p>
              <a:endParaRPr sz="140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p>
              <a:endParaRPr sz="140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95" name="Google Shape;10251;p74"/>
          <p:cNvGrpSpPr/>
          <p:nvPr/>
        </p:nvGrpSpPr>
        <p:grpSpPr>
          <a:xfrm>
            <a:off x="9500512" y="2659877"/>
            <a:ext cx="406347" cy="670064"/>
            <a:chOff x="6164975" y="3211525"/>
            <a:chExt cx="191425" cy="296175"/>
          </a:xfrm>
          <a:solidFill>
            <a:schemeClr val="bg1">
              <a:lumMod val="50000"/>
            </a:schemeClr>
          </a:solid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p>
              <a:endParaRPr sz="140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p>
              <a:endParaRPr sz="140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p>
              <a:endParaRPr sz="140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p>
              <a:endParaRPr sz="140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p>
              <a:endParaRPr sz="1400"/>
            </a:p>
          </p:txBody>
        </p:sp>
      </p:grpSp>
      <p:grpSp>
        <p:nvGrpSpPr>
          <p:cNvPr id="603" name="Google Shape;10297;p74"/>
          <p:cNvGrpSpPr/>
          <p:nvPr/>
        </p:nvGrpSpPr>
        <p:grpSpPr>
          <a:xfrm>
            <a:off x="6018199" y="2642091"/>
            <a:ext cx="627007" cy="666500"/>
            <a:chOff x="4629125" y="3235150"/>
            <a:chExt cx="295375" cy="294600"/>
          </a:xfrm>
          <a:solidFill>
            <a:schemeClr val="bg1">
              <a:lumMod val="50000"/>
            </a:schemeClr>
          </a:solid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p>
              <a:endParaRPr sz="140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p>
              <a:endParaRPr sz="140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p>
              <a:endParaRPr sz="140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09" name="Google Shape;10352;p74"/>
          <p:cNvGrpSpPr/>
          <p:nvPr/>
        </p:nvGrpSpPr>
        <p:grpSpPr>
          <a:xfrm>
            <a:off x="6911054" y="2653397"/>
            <a:ext cx="628705" cy="672439"/>
            <a:chOff x="4991425" y="3234750"/>
            <a:chExt cx="296175" cy="297225"/>
          </a:xfrm>
          <a:solidFill>
            <a:schemeClr val="bg1">
              <a:lumMod val="50000"/>
            </a:schemeClr>
          </a:solid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endParaRPr sz="140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endParaRPr sz="140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endParaRPr sz="1400"/>
            </a:p>
          </p:txBody>
        </p:sp>
        <p:sp>
          <p:nvSpPr>
            <p:cNvPr id="614" name="Google Shape;10357;p74"/>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endParaRPr sz="1400"/>
            </a:p>
          </p:txBody>
        </p:sp>
        <p:sp>
          <p:nvSpPr>
            <p:cNvPr id="615" name="Google Shape;10358;p74"/>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16" name="Google Shape;10390;p74"/>
          <p:cNvGrpSpPr/>
          <p:nvPr/>
        </p:nvGrpSpPr>
        <p:grpSpPr>
          <a:xfrm>
            <a:off x="4171830" y="2668929"/>
            <a:ext cx="628705" cy="670064"/>
            <a:chOff x="3497300" y="3227275"/>
            <a:chExt cx="296175" cy="296175"/>
          </a:xfrm>
          <a:solidFill>
            <a:schemeClr val="bg1">
              <a:lumMod val="50000"/>
            </a:schemeClr>
          </a:solid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620" name="Google Shape;10394;p74"/>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endParaRPr sz="140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endParaRPr sz="140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endParaRPr sz="140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endParaRPr sz="140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25" name="Google Shape;10412;p74"/>
          <p:cNvGrpSpPr/>
          <p:nvPr/>
        </p:nvGrpSpPr>
        <p:grpSpPr>
          <a:xfrm>
            <a:off x="7859729" y="2653876"/>
            <a:ext cx="588585" cy="667293"/>
            <a:chOff x="5364750" y="3235150"/>
            <a:chExt cx="277275" cy="294950"/>
          </a:xfrm>
          <a:solidFill>
            <a:schemeClr val="bg1">
              <a:lumMod val="50000"/>
            </a:schemeClr>
          </a:solid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endParaRPr sz="140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endParaRPr sz="140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endParaRPr sz="140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endParaRPr sz="140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42" name="Google Shape;10478;p74"/>
          <p:cNvGrpSpPr/>
          <p:nvPr/>
        </p:nvGrpSpPr>
        <p:grpSpPr>
          <a:xfrm>
            <a:off x="8602465" y="2653656"/>
            <a:ext cx="638735" cy="668253"/>
            <a:chOff x="5716825" y="3235950"/>
            <a:chExt cx="300900" cy="295375"/>
          </a:xfrm>
          <a:solidFill>
            <a:schemeClr val="bg1">
              <a:lumMod val="50000"/>
            </a:schemeClr>
          </a:solid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endParaRPr sz="140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endParaRPr sz="140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endParaRPr sz="140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endParaRPr sz="1400"/>
            </a:p>
          </p:txBody>
        </p:sp>
      </p:grpSp>
      <p:grpSp>
        <p:nvGrpSpPr>
          <p:cNvPr id="647" name="Google Shape;10101;p74"/>
          <p:cNvGrpSpPr/>
          <p:nvPr/>
        </p:nvGrpSpPr>
        <p:grpSpPr>
          <a:xfrm>
            <a:off x="11384593" y="5555348"/>
            <a:ext cx="437240" cy="432208"/>
            <a:chOff x="-62511899" y="4129100"/>
            <a:chExt cx="304050" cy="282000"/>
          </a:xfrm>
          <a:solidFill>
            <a:schemeClr val="bg1">
              <a:lumMod val="50000"/>
            </a:schemeClr>
          </a:solidFill>
        </p:grpSpPr>
        <p:sp>
          <p:nvSpPr>
            <p:cNvPr id="648" name="Google Shape;10102;p74"/>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p>
              <a:endParaRPr sz="1400"/>
            </a:p>
          </p:txBody>
        </p:sp>
        <p:sp>
          <p:nvSpPr>
            <p:cNvPr id="649" name="Google Shape;10103;p74"/>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p>
              <a:endParaRPr sz="1400"/>
            </a:p>
          </p:txBody>
        </p:sp>
        <p:sp>
          <p:nvSpPr>
            <p:cNvPr id="650" name="Google Shape;10104;p74"/>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p>
              <a:endParaRPr sz="1400"/>
            </a:p>
          </p:txBody>
        </p:sp>
        <p:sp>
          <p:nvSpPr>
            <p:cNvPr id="651" name="Google Shape;10105;p74"/>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p>
              <a:endParaRPr sz="1400"/>
            </a:p>
          </p:txBody>
        </p:sp>
        <p:sp>
          <p:nvSpPr>
            <p:cNvPr id="652" name="Google Shape;10106;p74"/>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57" name="Google Shape;10125;p74"/>
          <p:cNvGrpSpPr/>
          <p:nvPr/>
        </p:nvGrpSpPr>
        <p:grpSpPr>
          <a:xfrm>
            <a:off x="10413386" y="1752183"/>
            <a:ext cx="594012" cy="634693"/>
            <a:chOff x="-64044599" y="3360375"/>
            <a:chExt cx="315850" cy="316650"/>
          </a:xfrm>
          <a:solidFill>
            <a:schemeClr val="bg1">
              <a:lumMod val="50000"/>
            </a:schemeClr>
          </a:solidFill>
        </p:grpSpPr>
        <p:sp>
          <p:nvSpPr>
            <p:cNvPr id="658" name="Google Shape;10126;p74"/>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p>
              <a:endParaRPr sz="1400"/>
            </a:p>
          </p:txBody>
        </p:sp>
        <p:sp>
          <p:nvSpPr>
            <p:cNvPr id="659" name="Google Shape;10127;p74"/>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p>
              <a:endParaRPr sz="1400"/>
            </a:p>
          </p:txBody>
        </p:sp>
        <p:sp>
          <p:nvSpPr>
            <p:cNvPr id="660" name="Google Shape;10128;p74"/>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p>
              <a:endParaRPr sz="1400"/>
            </a:p>
          </p:txBody>
        </p:sp>
      </p:grpSp>
    </p:spTree>
    <p:extLst>
      <p:ext uri="{BB962C8B-B14F-4D97-AF65-F5344CB8AC3E}">
        <p14:creationId xmlns:p14="http://schemas.microsoft.com/office/powerpoint/2010/main" val="35470752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184" y="166273"/>
            <a:ext cx="11573197" cy="724247"/>
          </a:xfrm>
        </p:spPr>
        <p:txBody>
          <a:bodyPr/>
          <a:lstStyle/>
          <a:p>
            <a:r>
              <a:rPr lang="en-US" sz="480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4012" y="4492694"/>
            <a:ext cx="249709" cy="777639"/>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693" y="4582472"/>
            <a:ext cx="599051" cy="598077"/>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493" y="4648060"/>
            <a:ext cx="578527" cy="46691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9053" y="5849481"/>
            <a:ext cx="664123" cy="48669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305" y="4555925"/>
            <a:ext cx="651175" cy="65117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205" y="5636473"/>
            <a:ext cx="548659" cy="70554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645" y="5806837"/>
            <a:ext cx="574719" cy="56869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09" y="5700917"/>
            <a:ext cx="395403" cy="57123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661" y="5743185"/>
            <a:ext cx="515883" cy="57123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531" y="5778283"/>
            <a:ext cx="565332" cy="579639"/>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575" y="4686446"/>
            <a:ext cx="695288" cy="47095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172" y="5548272"/>
            <a:ext cx="357713" cy="87652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904" y="5778281"/>
            <a:ext cx="655441" cy="51820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17" y="5752367"/>
            <a:ext cx="539611" cy="54411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709" y="4572451"/>
            <a:ext cx="513811" cy="6181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grpSp>
        <p:nvGrpSpPr>
          <p:cNvPr id="116" name="Google Shape;6783;p88"/>
          <p:cNvGrpSpPr/>
          <p:nvPr/>
        </p:nvGrpSpPr>
        <p:grpSpPr>
          <a:xfrm>
            <a:off x="10948069" y="1235313"/>
            <a:ext cx="566855" cy="566467"/>
            <a:chOff x="-34004625" y="3585850"/>
            <a:chExt cx="292225" cy="292025"/>
          </a:xfrm>
          <a:solidFill>
            <a:schemeClr val="bg1">
              <a:lumMod val="50000"/>
            </a:schemeClr>
          </a:solidFill>
        </p:grpSpPr>
        <p:sp>
          <p:nvSpPr>
            <p:cNvPr id="117" name="Google Shape;6784;p88"/>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25" tIns="91425" rIns="91425" bIns="91425" anchor="ctr" anchorCtr="0">
              <a:noAutofit/>
            </a:bodyPr>
            <a:lstStyle/>
            <a:p>
              <a:endParaRPr sz="140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25" tIns="91425" rIns="91425" bIns="91425" anchor="ctr" anchorCtr="0">
              <a:noAutofit/>
            </a:bodyPr>
            <a:lstStyle/>
            <a:p>
              <a:endParaRPr sz="1400"/>
            </a:p>
          </p:txBody>
        </p:sp>
        <p:sp>
          <p:nvSpPr>
            <p:cNvPr id="119" name="Google Shape;6786;p88"/>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endParaRPr sz="140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25" tIns="91425" rIns="91425" bIns="91425" anchor="ctr" anchorCtr="0">
              <a:noAutofit/>
            </a:bodyPr>
            <a:lstStyle/>
            <a:p>
              <a:endParaRPr sz="140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33" name="Google Shape;6800;p88"/>
          <p:cNvGrpSpPr/>
          <p:nvPr/>
        </p:nvGrpSpPr>
        <p:grpSpPr>
          <a:xfrm>
            <a:off x="9993555" y="2304728"/>
            <a:ext cx="552087" cy="550621"/>
            <a:chOff x="-30345326" y="3184750"/>
            <a:chExt cx="292225" cy="291450"/>
          </a:xfrm>
          <a:solidFill>
            <a:schemeClr val="bg1">
              <a:lumMod val="50000"/>
            </a:schemeClr>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25" tIns="91425" rIns="91425" bIns="91425" anchor="ctr" anchorCtr="0">
              <a:noAutofit/>
            </a:bodyPr>
            <a:lstStyle/>
            <a:p>
              <a:endParaRPr sz="1400"/>
            </a:p>
          </p:txBody>
        </p:sp>
        <p:sp>
          <p:nvSpPr>
            <p:cNvPr id="135" name="Google Shape;6802;p88"/>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136" name="Google Shape;6803;p88"/>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25" tIns="91425" rIns="91425" bIns="91425" anchor="ctr" anchorCtr="0">
              <a:noAutofit/>
            </a:bodyPr>
            <a:lstStyle/>
            <a:p>
              <a:endParaRPr sz="1400"/>
            </a:p>
          </p:txBody>
        </p:sp>
        <p:sp>
          <p:nvSpPr>
            <p:cNvPr id="137" name="Google Shape;6804;p88"/>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138" name="Google Shape;6805;p88"/>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99" name="Google Shape;6866;p88"/>
          <p:cNvGrpSpPr/>
          <p:nvPr/>
        </p:nvGrpSpPr>
        <p:grpSpPr>
          <a:xfrm>
            <a:off x="5913581" y="4644033"/>
            <a:ext cx="508855" cy="563067"/>
            <a:chOff x="-30354001" y="3569100"/>
            <a:chExt cx="292250" cy="292225"/>
          </a:xfrm>
          <a:solidFill>
            <a:schemeClr val="bg1">
              <a:lumMod val="50000"/>
            </a:schemeClr>
          </a:solidFill>
        </p:grpSpPr>
        <p:sp>
          <p:nvSpPr>
            <p:cNvPr id="200" name="Google Shape;6867;p88"/>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25" tIns="91425" rIns="91425" bIns="91425" anchor="ctr" anchorCtr="0">
              <a:noAutofit/>
            </a:bodyPr>
            <a:lstStyle/>
            <a:p>
              <a:endParaRPr sz="1400"/>
            </a:p>
          </p:txBody>
        </p:sp>
        <p:sp>
          <p:nvSpPr>
            <p:cNvPr id="201" name="Google Shape;6868;p88"/>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25" tIns="91425" rIns="91425" bIns="91425" anchor="ctr" anchorCtr="0">
              <a:noAutofit/>
            </a:bodyPr>
            <a:lstStyle/>
            <a:p>
              <a:endParaRPr sz="1400"/>
            </a:p>
          </p:txBody>
        </p:sp>
        <p:sp>
          <p:nvSpPr>
            <p:cNvPr id="202" name="Google Shape;6869;p88"/>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25" tIns="91425" rIns="91425" bIns="91425" anchor="ctr" anchorCtr="0">
              <a:noAutofit/>
            </a:bodyPr>
            <a:lstStyle/>
            <a:p>
              <a:endParaRPr sz="1400"/>
            </a:p>
          </p:txBody>
        </p:sp>
        <p:sp>
          <p:nvSpPr>
            <p:cNvPr id="203" name="Google Shape;6870;p88"/>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25" tIns="91425" rIns="91425" bIns="91425" anchor="ctr" anchorCtr="0">
              <a:noAutofit/>
            </a:bodyPr>
            <a:lstStyle/>
            <a:p>
              <a:endParaRPr sz="1400"/>
            </a:p>
          </p:txBody>
        </p:sp>
        <p:sp>
          <p:nvSpPr>
            <p:cNvPr id="204" name="Google Shape;6871;p88"/>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25" tIns="91425" rIns="91425" bIns="91425" anchor="ctr" anchorCtr="0">
              <a:noAutofit/>
            </a:bodyPr>
            <a:lstStyle/>
            <a:p>
              <a:endParaRPr sz="1400"/>
            </a:p>
          </p:txBody>
        </p:sp>
        <p:sp>
          <p:nvSpPr>
            <p:cNvPr id="205" name="Google Shape;6872;p88"/>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90" name="Google Shape;6957;p88"/>
          <p:cNvGrpSpPr/>
          <p:nvPr/>
        </p:nvGrpSpPr>
        <p:grpSpPr>
          <a:xfrm>
            <a:off x="4974595" y="1314741"/>
            <a:ext cx="498088" cy="497107"/>
            <a:chOff x="-31094350" y="3194000"/>
            <a:chExt cx="292225" cy="291650"/>
          </a:xfrm>
          <a:solidFill>
            <a:schemeClr val="bg1">
              <a:lumMod val="50000"/>
            </a:schemeClr>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25" tIns="91425" rIns="91425" bIns="91425" anchor="ctr" anchorCtr="0">
              <a:noAutofit/>
            </a:bodyPr>
            <a:lstStyle/>
            <a:p>
              <a:endParaRPr sz="140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25" tIns="91425" rIns="91425" bIns="91425" anchor="ctr" anchorCtr="0">
              <a:noAutofit/>
            </a:bodyPr>
            <a:lstStyle/>
            <a:p>
              <a:endParaRPr sz="140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25" tIns="91425" rIns="91425" bIns="91425" anchor="ctr" anchorCtr="0">
              <a:noAutofit/>
            </a:bodyPr>
            <a:lstStyle/>
            <a:p>
              <a:endParaRPr sz="140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25" tIns="91425" rIns="91425" bIns="91425" anchor="ctr" anchorCtr="0">
              <a:noAutofit/>
            </a:bodyPr>
            <a:lstStyle/>
            <a:p>
              <a:endParaRPr sz="140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25" tIns="91425" rIns="91425" bIns="91425" anchor="ctr" anchorCtr="0">
              <a:noAutofit/>
            </a:bodyPr>
            <a:lstStyle/>
            <a:p>
              <a:endParaRPr sz="1400"/>
            </a:p>
          </p:txBody>
        </p:sp>
        <p:sp>
          <p:nvSpPr>
            <p:cNvPr id="296" name="Google Shape;6963;p88"/>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25" tIns="91425" rIns="91425" bIns="91425" anchor="ctr" anchorCtr="0">
              <a:noAutofit/>
            </a:bodyPr>
            <a:lstStyle/>
            <a:p>
              <a:endParaRPr sz="1400"/>
            </a:p>
          </p:txBody>
        </p:sp>
        <p:sp>
          <p:nvSpPr>
            <p:cNvPr id="297" name="Google Shape;6964;p88"/>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25" tIns="91425" rIns="91425" bIns="91425" anchor="ctr" anchorCtr="0">
              <a:noAutofit/>
            </a:bodyPr>
            <a:lstStyle/>
            <a:p>
              <a:endParaRPr sz="1400"/>
            </a:p>
          </p:txBody>
        </p:sp>
        <p:sp>
          <p:nvSpPr>
            <p:cNvPr id="298" name="Google Shape;6965;p88"/>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25" tIns="91425" rIns="91425" bIns="91425" anchor="ctr" anchorCtr="0">
              <a:noAutofit/>
            </a:bodyPr>
            <a:lstStyle/>
            <a:p>
              <a:endParaRPr sz="1400"/>
            </a:p>
          </p:txBody>
        </p:sp>
      </p:grpSp>
      <p:grpSp>
        <p:nvGrpSpPr>
          <p:cNvPr id="299" name="Google Shape;6966;p88"/>
          <p:cNvGrpSpPr/>
          <p:nvPr/>
        </p:nvGrpSpPr>
        <p:grpSpPr>
          <a:xfrm>
            <a:off x="10919517" y="3411174"/>
            <a:ext cx="604881" cy="605815"/>
            <a:chOff x="-31093575" y="3552550"/>
            <a:chExt cx="291450" cy="291900"/>
          </a:xfrm>
          <a:solidFill>
            <a:schemeClr val="bg1">
              <a:lumMod val="50000"/>
            </a:schemeClr>
          </a:solidFill>
        </p:grpSpPr>
        <p:sp>
          <p:nvSpPr>
            <p:cNvPr id="300" name="Google Shape;6967;p88"/>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25" tIns="91425" rIns="91425" bIns="91425" anchor="ctr" anchorCtr="0">
              <a:noAutofit/>
            </a:bodyPr>
            <a:lstStyle/>
            <a:p>
              <a:endParaRPr sz="1400"/>
            </a:p>
          </p:txBody>
        </p:sp>
        <p:sp>
          <p:nvSpPr>
            <p:cNvPr id="301" name="Google Shape;6968;p88"/>
            <p:cNvSpPr/>
            <p:nvPr/>
          </p:nvSpPr>
          <p:spPr>
            <a:xfrm>
              <a:off x="-31093575" y="3671500"/>
              <a:ext cx="171725" cy="172950"/>
            </a:xfrm>
            <a:custGeom>
              <a:avLst/>
              <a:gdLst/>
              <a:ahLst/>
              <a:cxnLst/>
              <a:rect l="l" t="t" r="r" b="b"/>
              <a:pathLst>
                <a:path w="6868"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25" tIns="91425" rIns="91425" bIns="91425" anchor="ctr" anchorCtr="0">
              <a:noAutofit/>
            </a:bodyPr>
            <a:lstStyle/>
            <a:p>
              <a:endParaRPr sz="140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25" tIns="91425" rIns="91425" bIns="91425" anchor="ctr" anchorCtr="0">
              <a:noAutofit/>
            </a:bodyPr>
            <a:lstStyle/>
            <a:p>
              <a:endParaRPr sz="1400"/>
            </a:p>
          </p:txBody>
        </p:sp>
        <p:sp>
          <p:nvSpPr>
            <p:cNvPr id="303" name="Google Shape;6970;p88"/>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8" name="Google Shape;6760;p88"/>
          <p:cNvGrpSpPr/>
          <p:nvPr/>
        </p:nvGrpSpPr>
        <p:grpSpPr>
          <a:xfrm>
            <a:off x="4202884" y="1247009"/>
            <a:ext cx="499953" cy="600563"/>
            <a:chOff x="-35814602" y="3202075"/>
            <a:chExt cx="242625" cy="291450"/>
          </a:xfrm>
          <a:solidFill>
            <a:schemeClr val="bg1">
              <a:lumMod val="50000"/>
            </a:schemeClr>
          </a:solidFill>
        </p:grpSpPr>
        <p:sp>
          <p:nvSpPr>
            <p:cNvPr id="49" name="Google Shape;6761;p88"/>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25" tIns="91425" rIns="91425" bIns="91425" anchor="ctr" anchorCtr="0">
              <a:noAutofit/>
            </a:bodyPr>
            <a:lstStyle/>
            <a:p>
              <a:endParaRPr sz="1400"/>
            </a:p>
          </p:txBody>
        </p:sp>
        <p:sp>
          <p:nvSpPr>
            <p:cNvPr id="50" name="Google Shape;6762;p88"/>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25" tIns="91425" rIns="91425" bIns="91425" anchor="ctr" anchorCtr="0">
              <a:noAutofit/>
            </a:bodyPr>
            <a:lstStyle/>
            <a:p>
              <a:endParaRPr sz="140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52" name="Google Shape;6764;p88"/>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25" tIns="91425" rIns="91425" bIns="91425" anchor="ctr" anchorCtr="0">
              <a:noAutofit/>
            </a:bodyPr>
            <a:lstStyle/>
            <a:p>
              <a:endParaRPr sz="1400"/>
            </a:p>
          </p:txBody>
        </p:sp>
        <p:sp>
          <p:nvSpPr>
            <p:cNvPr id="53" name="Google Shape;6765;p88"/>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25" tIns="91425" rIns="91425" bIns="91425" anchor="ctr" anchorCtr="0">
              <a:noAutofit/>
            </a:bodyPr>
            <a:lstStyle/>
            <a:p>
              <a:endParaRPr sz="1400"/>
            </a:p>
          </p:txBody>
        </p:sp>
        <p:sp>
          <p:nvSpPr>
            <p:cNvPr id="99" name="Google Shape;6766;p88"/>
            <p:cNvSpPr/>
            <p:nvPr/>
          </p:nvSpPr>
          <p:spPr>
            <a:xfrm>
              <a:off x="-35746851" y="3202075"/>
              <a:ext cx="171725" cy="189050"/>
            </a:xfrm>
            <a:custGeom>
              <a:avLst/>
              <a:gdLst/>
              <a:ahLst/>
              <a:cxnLst/>
              <a:rect l="l" t="t" r="r" b="b"/>
              <a:pathLst>
                <a:path w="6868"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25" tIns="91425" rIns="91425" bIns="91425" anchor="ctr" anchorCtr="0">
              <a:noAutofit/>
            </a:bodyPr>
            <a:lstStyle/>
            <a:p>
              <a:endParaRPr sz="1400"/>
            </a:p>
          </p:txBody>
        </p:sp>
        <p:sp>
          <p:nvSpPr>
            <p:cNvPr id="100" name="Google Shape;6767;p88"/>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25" tIns="91425" rIns="91425" bIns="91425" anchor="ctr" anchorCtr="0">
              <a:noAutofit/>
            </a:bodyPr>
            <a:lstStyle/>
            <a:p>
              <a:endParaRPr sz="1400"/>
            </a:p>
          </p:txBody>
        </p:sp>
      </p:grpSp>
      <p:grpSp>
        <p:nvGrpSpPr>
          <p:cNvPr id="110" name="Google Shape;6777;p88"/>
          <p:cNvGrpSpPr/>
          <p:nvPr/>
        </p:nvGrpSpPr>
        <p:grpSpPr>
          <a:xfrm>
            <a:off x="8170301" y="1211285"/>
            <a:ext cx="600561" cy="600563"/>
            <a:chOff x="-34003850" y="3227275"/>
            <a:chExt cx="291450" cy="291450"/>
          </a:xfrm>
          <a:solidFill>
            <a:schemeClr val="bg1">
              <a:lumMod val="50000"/>
            </a:schemeClr>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25" tIns="91425" rIns="91425" bIns="91425" anchor="ctr" anchorCtr="0">
              <a:noAutofit/>
            </a:bodyPr>
            <a:lstStyle/>
            <a:p>
              <a:endParaRPr sz="1400"/>
            </a:p>
          </p:txBody>
        </p:sp>
        <p:sp>
          <p:nvSpPr>
            <p:cNvPr id="112" name="Google Shape;6779;p88"/>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25" tIns="91425" rIns="91425" bIns="91425" anchor="ctr" anchorCtr="0">
              <a:noAutofit/>
            </a:bodyPr>
            <a:lstStyle/>
            <a:p>
              <a:endParaRPr sz="140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25" tIns="91425" rIns="91425" bIns="91425" anchor="ctr" anchorCtr="0">
              <a:noAutofit/>
            </a:bodyPr>
            <a:lstStyle/>
            <a:p>
              <a:endParaRPr sz="140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25" tIns="91425" rIns="91425" bIns="91425" anchor="ctr" anchorCtr="0">
              <a:noAutofit/>
            </a:bodyPr>
            <a:lstStyle/>
            <a:p>
              <a:endParaRPr sz="140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25" tIns="91425" rIns="91425" bIns="91425" anchor="ctr" anchorCtr="0">
              <a:noAutofit/>
            </a:bodyPr>
            <a:lstStyle/>
            <a:p>
              <a:endParaRPr sz="1400"/>
            </a:p>
          </p:txBody>
        </p:sp>
      </p:grpSp>
      <p:grpSp>
        <p:nvGrpSpPr>
          <p:cNvPr id="160" name="Google Shape;6827;p88"/>
          <p:cNvGrpSpPr/>
          <p:nvPr/>
        </p:nvGrpSpPr>
        <p:grpSpPr>
          <a:xfrm>
            <a:off x="8926588" y="1221809"/>
            <a:ext cx="607053" cy="598915"/>
            <a:chOff x="-33645475" y="3228075"/>
            <a:chExt cx="294600" cy="290650"/>
          </a:xfrm>
          <a:solidFill>
            <a:schemeClr val="bg1">
              <a:lumMod val="50000"/>
            </a:schemeClr>
          </a:solidFill>
        </p:grpSpPr>
        <p:sp>
          <p:nvSpPr>
            <p:cNvPr id="161" name="Google Shape;6828;p88"/>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25" tIns="91425" rIns="91425" bIns="91425" anchor="ctr" anchorCtr="0">
              <a:noAutofit/>
            </a:bodyPr>
            <a:lstStyle/>
            <a:p>
              <a:endParaRPr sz="1400"/>
            </a:p>
          </p:txBody>
        </p:sp>
        <p:sp>
          <p:nvSpPr>
            <p:cNvPr id="162" name="Google Shape;6829;p88"/>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25" tIns="91425" rIns="91425" bIns="91425" anchor="ctr" anchorCtr="0">
              <a:noAutofit/>
            </a:bodyPr>
            <a:lstStyle/>
            <a:p>
              <a:endParaRPr sz="140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25" tIns="91425" rIns="91425" bIns="91425" anchor="ctr" anchorCtr="0">
              <a:noAutofit/>
            </a:bodyPr>
            <a:lstStyle/>
            <a:p>
              <a:endParaRPr sz="140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25" tIns="91425" rIns="91425" bIns="91425" anchor="ctr" anchorCtr="0">
              <a:noAutofit/>
            </a:bodyPr>
            <a:lstStyle/>
            <a:p>
              <a:endParaRPr sz="140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25" tIns="91425" rIns="91425" bIns="91425" anchor="ctr" anchorCtr="0">
              <a:noAutofit/>
            </a:bodyPr>
            <a:lstStyle/>
            <a:p>
              <a:endParaRPr sz="1400"/>
            </a:p>
          </p:txBody>
        </p:sp>
        <p:sp>
          <p:nvSpPr>
            <p:cNvPr id="166" name="Google Shape;6833;p88"/>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25" tIns="91425" rIns="91425" bIns="91425" anchor="ctr" anchorCtr="0">
              <a:noAutofit/>
            </a:bodyPr>
            <a:lstStyle/>
            <a:p>
              <a:endParaRPr sz="1400"/>
            </a:p>
          </p:txBody>
        </p:sp>
        <p:sp>
          <p:nvSpPr>
            <p:cNvPr id="167" name="Google Shape;6834;p88"/>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06" name="Google Shape;6873;p88"/>
          <p:cNvGrpSpPr/>
          <p:nvPr/>
        </p:nvGrpSpPr>
        <p:grpSpPr>
          <a:xfrm>
            <a:off x="5860160" y="1222521"/>
            <a:ext cx="581037" cy="600563"/>
            <a:chOff x="-35118325" y="3202075"/>
            <a:chExt cx="281975" cy="291450"/>
          </a:xfrm>
          <a:solidFill>
            <a:schemeClr val="bg1">
              <a:lumMod val="50000"/>
            </a:schemeClr>
          </a:solidFill>
        </p:grpSpPr>
        <p:sp>
          <p:nvSpPr>
            <p:cNvPr id="207" name="Google Shape;6874;p88"/>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25" tIns="91425" rIns="91425" bIns="91425" anchor="ctr" anchorCtr="0">
              <a:noAutofit/>
            </a:bodyPr>
            <a:lstStyle/>
            <a:p>
              <a:endParaRPr sz="1400"/>
            </a:p>
          </p:txBody>
        </p:sp>
        <p:sp>
          <p:nvSpPr>
            <p:cNvPr id="208" name="Google Shape;6875;p88"/>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25" tIns="91425" rIns="91425" bIns="91425" anchor="ctr" anchorCtr="0">
              <a:noAutofit/>
            </a:bodyPr>
            <a:lstStyle/>
            <a:p>
              <a:endParaRPr sz="1400"/>
            </a:p>
          </p:txBody>
        </p:sp>
        <p:sp>
          <p:nvSpPr>
            <p:cNvPr id="209" name="Google Shape;6876;p88"/>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17" name="Google Shape;6884;p88"/>
          <p:cNvGrpSpPr/>
          <p:nvPr/>
        </p:nvGrpSpPr>
        <p:grpSpPr>
          <a:xfrm>
            <a:off x="9993552" y="1221809"/>
            <a:ext cx="571352" cy="601387"/>
            <a:chOff x="-33277649" y="3226875"/>
            <a:chExt cx="277275" cy="291850"/>
          </a:xfrm>
          <a:solidFill>
            <a:schemeClr val="bg1">
              <a:lumMod val="50000"/>
            </a:schemeClr>
          </a:solidFill>
        </p:grpSpPr>
        <p:sp>
          <p:nvSpPr>
            <p:cNvPr id="218" name="Google Shape;6885;p88"/>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25" tIns="91425" rIns="91425" bIns="91425" anchor="ctr" anchorCtr="0">
              <a:noAutofit/>
            </a:bodyPr>
            <a:lstStyle/>
            <a:p>
              <a:endParaRPr sz="1400"/>
            </a:p>
          </p:txBody>
        </p:sp>
        <p:sp>
          <p:nvSpPr>
            <p:cNvPr id="219" name="Google Shape;6886;p88"/>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220" name="Google Shape;6887;p88"/>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25" tIns="91425" rIns="91425" bIns="91425" anchor="ctr" anchorCtr="0">
              <a:noAutofit/>
            </a:bodyPr>
            <a:lstStyle/>
            <a:p>
              <a:endParaRPr sz="1400"/>
            </a:p>
          </p:txBody>
        </p:sp>
        <p:sp>
          <p:nvSpPr>
            <p:cNvPr id="221" name="Google Shape;6888;p88"/>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25" tIns="91425" rIns="91425" bIns="91425" anchor="ctr" anchorCtr="0">
              <a:noAutofit/>
            </a:bodyPr>
            <a:lstStyle/>
            <a:p>
              <a:endParaRPr sz="140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25" tIns="91425" rIns="91425" bIns="91425" anchor="ctr" anchorCtr="0">
              <a:noAutofit/>
            </a:bodyPr>
            <a:lstStyle/>
            <a:p>
              <a:endParaRPr sz="1400"/>
            </a:p>
          </p:txBody>
        </p:sp>
        <p:sp>
          <p:nvSpPr>
            <p:cNvPr id="223" name="Google Shape;6890;p88"/>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25" tIns="91425" rIns="91425" bIns="91425" anchor="ctr" anchorCtr="0">
              <a:noAutofit/>
            </a:bodyPr>
            <a:lstStyle/>
            <a:p>
              <a:endParaRPr sz="1400"/>
            </a:p>
          </p:txBody>
        </p:sp>
        <p:sp>
          <p:nvSpPr>
            <p:cNvPr id="224" name="Google Shape;6891;p88"/>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25" tIns="91425" rIns="91425" bIns="91425" anchor="ctr" anchorCtr="0">
              <a:noAutofit/>
            </a:bodyPr>
            <a:lstStyle/>
            <a:p>
              <a:endParaRPr sz="1400"/>
            </a:p>
          </p:txBody>
        </p:sp>
      </p:grpSp>
      <p:grpSp>
        <p:nvGrpSpPr>
          <p:cNvPr id="255" name="Google Shape;6922;p88"/>
          <p:cNvGrpSpPr/>
          <p:nvPr/>
        </p:nvGrpSpPr>
        <p:grpSpPr>
          <a:xfrm>
            <a:off x="6627577" y="1222521"/>
            <a:ext cx="564811" cy="600563"/>
            <a:chOff x="-34755224" y="3202075"/>
            <a:chExt cx="274100" cy="291450"/>
          </a:xfrm>
          <a:solidFill>
            <a:schemeClr val="bg1">
              <a:lumMod val="50000"/>
            </a:schemeClr>
          </a:solidFill>
        </p:grpSpPr>
        <p:sp>
          <p:nvSpPr>
            <p:cNvPr id="256" name="Google Shape;6923;p88"/>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257" name="Google Shape;6924;p88"/>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25" tIns="91425" rIns="91425" bIns="91425" anchor="ctr" anchorCtr="0">
              <a:noAutofit/>
            </a:bodyPr>
            <a:lstStyle/>
            <a:p>
              <a:endParaRPr sz="1400"/>
            </a:p>
          </p:txBody>
        </p:sp>
        <p:sp>
          <p:nvSpPr>
            <p:cNvPr id="258" name="Google Shape;6925;p88"/>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25" tIns="91425" rIns="91425" bIns="91425" anchor="ctr" anchorCtr="0">
              <a:noAutofit/>
            </a:bodyPr>
            <a:lstStyle/>
            <a:p>
              <a:endParaRPr sz="1400"/>
            </a:p>
          </p:txBody>
        </p:sp>
        <p:sp>
          <p:nvSpPr>
            <p:cNvPr id="259" name="Google Shape;6926;p88"/>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25" tIns="91425" rIns="91425" bIns="91425" anchor="ctr" anchorCtr="0">
              <a:noAutofit/>
            </a:bodyPr>
            <a:lstStyle/>
            <a:p>
              <a:endParaRPr sz="140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25" tIns="91425" rIns="91425" bIns="91425" anchor="ctr" anchorCtr="0">
              <a:noAutofit/>
            </a:bodyPr>
            <a:lstStyle/>
            <a:p>
              <a:endParaRPr sz="1400"/>
            </a:p>
          </p:txBody>
        </p:sp>
        <p:sp>
          <p:nvSpPr>
            <p:cNvPr id="261" name="Google Shape;6928;p88"/>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25" tIns="91425" rIns="91425" bIns="91425" anchor="ctr" anchorCtr="0">
              <a:noAutofit/>
            </a:bodyPr>
            <a:lstStyle/>
            <a:p>
              <a:endParaRPr sz="1400"/>
            </a:p>
          </p:txBody>
        </p:sp>
        <p:sp>
          <p:nvSpPr>
            <p:cNvPr id="262" name="Google Shape;6929;p88"/>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14" name="Google Shape;6981;p88"/>
          <p:cNvGrpSpPr/>
          <p:nvPr/>
        </p:nvGrpSpPr>
        <p:grpSpPr>
          <a:xfrm>
            <a:off x="7353717" y="1222089"/>
            <a:ext cx="608651" cy="601439"/>
            <a:chOff x="-34408675" y="3202075"/>
            <a:chExt cx="295375" cy="291875"/>
          </a:xfrm>
          <a:solidFill>
            <a:schemeClr val="bg1">
              <a:lumMod val="50000"/>
            </a:schemeClr>
          </a:solidFill>
        </p:grpSpPr>
        <p:sp>
          <p:nvSpPr>
            <p:cNvPr id="315" name="Google Shape;6982;p88"/>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25" tIns="91425" rIns="91425" bIns="91425" anchor="ctr" anchorCtr="0">
              <a:noAutofit/>
            </a:bodyPr>
            <a:lstStyle/>
            <a:p>
              <a:endParaRPr sz="1400"/>
            </a:p>
          </p:txBody>
        </p:sp>
        <p:sp>
          <p:nvSpPr>
            <p:cNvPr id="316" name="Google Shape;6983;p88"/>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25" tIns="91425" rIns="91425" bIns="91425" anchor="ctr" anchorCtr="0">
              <a:noAutofit/>
            </a:bodyPr>
            <a:lstStyle/>
            <a:p>
              <a:endParaRPr sz="140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25" tIns="91425" rIns="91425" bIns="91425" anchor="ctr" anchorCtr="0">
              <a:noAutofit/>
            </a:bodyPr>
            <a:lstStyle/>
            <a:p>
              <a:endParaRPr sz="140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48" name="Google Shape;7015;p88"/>
          <p:cNvGrpSpPr/>
          <p:nvPr/>
        </p:nvGrpSpPr>
        <p:grpSpPr>
          <a:xfrm>
            <a:off x="10894401" y="2239460"/>
            <a:ext cx="664811" cy="661853"/>
            <a:chOff x="-30735200" y="3552550"/>
            <a:chExt cx="292225" cy="290925"/>
          </a:xfrm>
          <a:solidFill>
            <a:schemeClr val="bg1">
              <a:lumMod val="50000"/>
            </a:schemeClr>
          </a:solidFill>
        </p:grpSpPr>
        <p:sp>
          <p:nvSpPr>
            <p:cNvPr id="349" name="Google Shape;7016;p88"/>
            <p:cNvSpPr/>
            <p:nvPr/>
          </p:nvSpPr>
          <p:spPr>
            <a:xfrm>
              <a:off x="-30613899" y="3655750"/>
              <a:ext cx="170925" cy="187725"/>
            </a:xfrm>
            <a:custGeom>
              <a:avLst/>
              <a:gdLst/>
              <a:ahLst/>
              <a:cxnLst/>
              <a:rect l="l" t="t" r="r" b="b"/>
              <a:pathLst>
                <a:path w="6837" h="7508"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25" tIns="91425" rIns="91425" bIns="91425" anchor="ctr" anchorCtr="0">
              <a:noAutofit/>
            </a:bodyPr>
            <a:lstStyle/>
            <a:p>
              <a:endParaRPr sz="140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25" tIns="91425" rIns="91425" bIns="91425" anchor="ctr" anchorCtr="0">
              <a:noAutofit/>
            </a:bodyPr>
            <a:lstStyle/>
            <a:p>
              <a:endParaRPr sz="1400"/>
            </a:p>
          </p:txBody>
        </p:sp>
      </p:grpSp>
      <p:sp>
        <p:nvSpPr>
          <p:cNvPr id="132" name="Google Shape;6799;p88"/>
          <p:cNvSpPr/>
          <p:nvPr/>
        </p:nvSpPr>
        <p:spPr>
          <a:xfrm>
            <a:off x="5795469" y="2277204"/>
            <a:ext cx="593619" cy="595197"/>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p>
        </p:txBody>
      </p:sp>
      <p:grpSp>
        <p:nvGrpSpPr>
          <p:cNvPr id="195" name="Google Shape;6862;p88"/>
          <p:cNvGrpSpPr/>
          <p:nvPr/>
        </p:nvGrpSpPr>
        <p:grpSpPr>
          <a:xfrm>
            <a:off x="6543579" y="2275187"/>
            <a:ext cx="614444" cy="598967"/>
            <a:chOff x="-31817401" y="3910025"/>
            <a:chExt cx="301675" cy="294075"/>
          </a:xfrm>
          <a:solidFill>
            <a:schemeClr val="bg1">
              <a:lumMod val="50000"/>
            </a:schemeClr>
          </a:solidFill>
        </p:grpSpPr>
        <p:sp>
          <p:nvSpPr>
            <p:cNvPr id="196" name="Google Shape;6863;p88"/>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p>
              <a:endParaRPr sz="1400"/>
            </a:p>
          </p:txBody>
        </p:sp>
        <p:sp>
          <p:nvSpPr>
            <p:cNvPr id="197" name="Google Shape;6864;p88"/>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p>
              <a:endParaRPr sz="140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46" name="Google Shape;6913;p88"/>
          <p:cNvGrpSpPr/>
          <p:nvPr/>
        </p:nvGrpSpPr>
        <p:grpSpPr>
          <a:xfrm>
            <a:off x="7300493" y="2275464"/>
            <a:ext cx="600035" cy="598405"/>
            <a:chOff x="-31455100" y="3909350"/>
            <a:chExt cx="294600" cy="293800"/>
          </a:xfrm>
          <a:solidFill>
            <a:schemeClr val="bg1">
              <a:lumMod val="50000"/>
            </a:schemeClr>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25" tIns="91425" rIns="91425" bIns="91425" anchor="ctr" anchorCtr="0">
              <a:noAutofit/>
            </a:bodyPr>
            <a:lstStyle/>
            <a:p>
              <a:endParaRPr sz="140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80" name="Google Shape;6947;p88"/>
          <p:cNvGrpSpPr/>
          <p:nvPr/>
        </p:nvGrpSpPr>
        <p:grpSpPr>
          <a:xfrm>
            <a:off x="4197136" y="2301045"/>
            <a:ext cx="595197" cy="596827"/>
            <a:chOff x="-32927950" y="3944800"/>
            <a:chExt cx="292225" cy="293025"/>
          </a:xfrm>
          <a:solidFill>
            <a:schemeClr val="bg1">
              <a:lumMod val="50000"/>
            </a:schemeClr>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25" tIns="91425" rIns="91425" bIns="91425" anchor="ctr" anchorCtr="0">
              <a:noAutofit/>
            </a:bodyPr>
            <a:lstStyle/>
            <a:p>
              <a:endParaRPr sz="140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25" tIns="91425" rIns="91425" bIns="91425" anchor="ctr" anchorCtr="0">
              <a:noAutofit/>
            </a:bodyPr>
            <a:lstStyle/>
            <a:p>
              <a:endParaRPr sz="140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25" tIns="91425" rIns="91425" bIns="91425" anchor="ctr" anchorCtr="0">
              <a:noAutofit/>
            </a:bodyPr>
            <a:lstStyle/>
            <a:p>
              <a:endParaRPr sz="140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25" tIns="91425" rIns="91425" bIns="91425" anchor="ctr" anchorCtr="0">
              <a:noAutofit/>
            </a:bodyPr>
            <a:lstStyle/>
            <a:p>
              <a:endParaRPr sz="1400"/>
            </a:p>
          </p:txBody>
        </p:sp>
        <p:sp>
          <p:nvSpPr>
            <p:cNvPr id="285" name="Google Shape;6952;p88"/>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25" tIns="91425" rIns="91425" bIns="91425" anchor="ctr" anchorCtr="0">
              <a:noAutofit/>
            </a:bodyPr>
            <a:lstStyle/>
            <a:p>
              <a:endParaRPr sz="1400"/>
            </a:p>
          </p:txBody>
        </p:sp>
        <p:sp>
          <p:nvSpPr>
            <p:cNvPr id="286" name="Google Shape;6953;p88"/>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25" tIns="91425" rIns="91425" bIns="91425" anchor="ctr" anchorCtr="0">
              <a:noAutofit/>
            </a:bodyPr>
            <a:lstStyle/>
            <a:p>
              <a:endParaRPr sz="1400"/>
            </a:p>
          </p:txBody>
        </p:sp>
        <p:sp>
          <p:nvSpPr>
            <p:cNvPr id="287" name="Google Shape;6954;p88"/>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25" tIns="91425" rIns="91425" bIns="91425" anchor="ctr" anchorCtr="0">
              <a:noAutofit/>
            </a:bodyPr>
            <a:lstStyle/>
            <a:p>
              <a:endParaRPr sz="1400"/>
            </a:p>
          </p:txBody>
        </p:sp>
        <p:sp>
          <p:nvSpPr>
            <p:cNvPr id="288" name="Google Shape;6955;p88"/>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25" tIns="91425" rIns="91425" bIns="91425" anchor="ctr" anchorCtr="0">
              <a:noAutofit/>
            </a:bodyPr>
            <a:lstStyle/>
            <a:p>
              <a:endParaRPr sz="1400"/>
            </a:p>
          </p:txBody>
        </p:sp>
        <p:sp>
          <p:nvSpPr>
            <p:cNvPr id="289" name="Google Shape;6956;p88"/>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04" name="Google Shape;6971;p88"/>
          <p:cNvGrpSpPr/>
          <p:nvPr/>
        </p:nvGrpSpPr>
        <p:grpSpPr>
          <a:xfrm>
            <a:off x="8143665" y="2266959"/>
            <a:ext cx="593619" cy="593568"/>
            <a:chOff x="-31093575" y="3911725"/>
            <a:chExt cx="291450" cy="291425"/>
          </a:xfrm>
          <a:solidFill>
            <a:schemeClr val="bg1">
              <a:lumMod val="50000"/>
            </a:schemeClr>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25" tIns="91425" rIns="91425" bIns="91425" anchor="ctr" anchorCtr="0">
              <a:noAutofit/>
            </a:bodyPr>
            <a:lstStyle/>
            <a:p>
              <a:endParaRPr sz="1400"/>
            </a:p>
          </p:txBody>
        </p:sp>
        <p:sp>
          <p:nvSpPr>
            <p:cNvPr id="306" name="Google Shape;6973;p88"/>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37" name="Google Shape;7004;p88"/>
          <p:cNvGrpSpPr/>
          <p:nvPr/>
        </p:nvGrpSpPr>
        <p:grpSpPr>
          <a:xfrm>
            <a:off x="5042044" y="2277273"/>
            <a:ext cx="625697" cy="594791"/>
            <a:chOff x="-32576675" y="3944600"/>
            <a:chExt cx="307200" cy="292025"/>
          </a:xfrm>
          <a:solidFill>
            <a:schemeClr val="bg1">
              <a:lumMod val="50000"/>
            </a:schemeClr>
          </a:solidFill>
        </p:grpSpPr>
        <p:sp>
          <p:nvSpPr>
            <p:cNvPr id="338" name="Google Shape;7005;p88"/>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25" tIns="91425" rIns="91425" bIns="91425" anchor="ctr" anchorCtr="0">
              <a:noAutofit/>
            </a:bodyPr>
            <a:lstStyle/>
            <a:p>
              <a:endParaRPr sz="140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51" name="Google Shape;7018;p88"/>
          <p:cNvGrpSpPr/>
          <p:nvPr/>
        </p:nvGrpSpPr>
        <p:grpSpPr>
          <a:xfrm>
            <a:off x="8973796" y="2276317"/>
            <a:ext cx="595197" cy="593619"/>
            <a:chOff x="-30735200" y="3910925"/>
            <a:chExt cx="292225" cy="291450"/>
          </a:xfrm>
          <a:solidFill>
            <a:schemeClr val="bg1">
              <a:lumMod val="50000"/>
            </a:schemeClr>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25" tIns="91425" rIns="91425" bIns="91425" anchor="ctr" anchorCtr="0">
              <a:noAutofit/>
            </a:bodyPr>
            <a:lstStyle/>
            <a:p>
              <a:endParaRPr sz="140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25" tIns="91425" rIns="91425" bIns="91425" anchor="ctr" anchorCtr="0">
              <a:noAutofit/>
            </a:bodyPr>
            <a:lstStyle/>
            <a:p>
              <a:endParaRPr sz="1400"/>
            </a:p>
          </p:txBody>
        </p:sp>
      </p:grpSp>
      <p:sp>
        <p:nvSpPr>
          <p:cNvPr id="355" name="Google Shape;5917;p86"/>
          <p:cNvSpPr/>
          <p:nvPr/>
        </p:nvSpPr>
        <p:spPr>
          <a:xfrm>
            <a:off x="5786366" y="3436131"/>
            <a:ext cx="601377" cy="617564"/>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p>
        </p:txBody>
      </p:sp>
      <p:sp>
        <p:nvSpPr>
          <p:cNvPr id="356" name="Google Shape;5955;p86"/>
          <p:cNvSpPr/>
          <p:nvPr/>
        </p:nvSpPr>
        <p:spPr>
          <a:xfrm>
            <a:off x="6505834" y="3532661"/>
            <a:ext cx="612007" cy="521024"/>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p>
        </p:txBody>
      </p:sp>
      <p:grpSp>
        <p:nvGrpSpPr>
          <p:cNvPr id="357" name="Google Shape;5983;p86"/>
          <p:cNvGrpSpPr/>
          <p:nvPr/>
        </p:nvGrpSpPr>
        <p:grpSpPr>
          <a:xfrm>
            <a:off x="7369113" y="3452314"/>
            <a:ext cx="615051" cy="616007"/>
            <a:chOff x="-38538975" y="3954250"/>
            <a:chExt cx="318225" cy="316650"/>
          </a:xfrm>
          <a:solidFill>
            <a:schemeClr val="bg1">
              <a:lumMod val="50000"/>
            </a:schemeClr>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a:p>
          </p:txBody>
        </p:sp>
        <p:sp>
          <p:nvSpPr>
            <p:cNvPr id="359" name="Google Shape;5985;p86"/>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60" name="Google Shape;5986;p86"/>
          <p:cNvGrpSpPr/>
          <p:nvPr/>
        </p:nvGrpSpPr>
        <p:grpSpPr>
          <a:xfrm>
            <a:off x="9805137" y="3428809"/>
            <a:ext cx="621091" cy="619071"/>
            <a:chOff x="-37385101" y="3949908"/>
            <a:chExt cx="321350" cy="318225"/>
          </a:xfrm>
          <a:solidFill>
            <a:schemeClr val="bg1">
              <a:lumMod val="50000"/>
            </a:schemeClr>
          </a:solidFill>
        </p:grpSpPr>
        <p:sp>
          <p:nvSpPr>
            <p:cNvPr id="361" name="Google Shape;5987;p86"/>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p>
              <a:endParaRPr sz="1400"/>
            </a:p>
          </p:txBody>
        </p:sp>
        <p:sp>
          <p:nvSpPr>
            <p:cNvPr id="362" name="Google Shape;5988;p86"/>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63" name="Google Shape;6005;p86"/>
          <p:cNvGrpSpPr/>
          <p:nvPr/>
        </p:nvGrpSpPr>
        <p:grpSpPr>
          <a:xfrm>
            <a:off x="6535133" y="4660387"/>
            <a:ext cx="541719" cy="545216"/>
            <a:chOff x="-40011049" y="3972375"/>
            <a:chExt cx="316650" cy="316625"/>
          </a:xfrm>
          <a:solidFill>
            <a:schemeClr val="bg1">
              <a:lumMod val="50000"/>
            </a:schemeClr>
          </a:solidFill>
        </p:grpSpPr>
        <p:sp>
          <p:nvSpPr>
            <p:cNvPr id="364" name="Google Shape;6006;p86"/>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p>
              <a:endParaRPr sz="1400"/>
            </a:p>
          </p:txBody>
        </p:sp>
        <p:sp>
          <p:nvSpPr>
            <p:cNvPr id="365" name="Google Shape;6007;p86"/>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66" name="Google Shape;6020;p86"/>
          <p:cNvGrpSpPr/>
          <p:nvPr/>
        </p:nvGrpSpPr>
        <p:grpSpPr>
          <a:xfrm>
            <a:off x="8197749" y="3444014"/>
            <a:ext cx="363891" cy="616007"/>
            <a:chOff x="-38109727" y="3955025"/>
            <a:chExt cx="188275" cy="316650"/>
          </a:xfrm>
          <a:solidFill>
            <a:schemeClr val="bg1">
              <a:lumMod val="50000"/>
            </a:schemeClr>
          </a:solidFill>
        </p:grpSpPr>
        <p:sp>
          <p:nvSpPr>
            <p:cNvPr id="367" name="Google Shape;6021;p86"/>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p>
              <a:endParaRPr sz="1400"/>
            </a:p>
          </p:txBody>
        </p:sp>
        <p:sp>
          <p:nvSpPr>
            <p:cNvPr id="368" name="Google Shape;6022;p86"/>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p>
              <a:endParaRPr sz="1400"/>
            </a:p>
          </p:txBody>
        </p:sp>
      </p:grpSp>
      <p:grpSp>
        <p:nvGrpSpPr>
          <p:cNvPr id="369" name="Google Shape;6038;p86"/>
          <p:cNvGrpSpPr/>
          <p:nvPr/>
        </p:nvGrpSpPr>
        <p:grpSpPr>
          <a:xfrm>
            <a:off x="5061409" y="3472664"/>
            <a:ext cx="605919" cy="616785"/>
            <a:chOff x="-39647174" y="3972000"/>
            <a:chExt cx="313500" cy="317050"/>
          </a:xfrm>
          <a:solidFill>
            <a:schemeClr val="bg1">
              <a:lumMod val="50000"/>
            </a:schemeClr>
          </a:solidFill>
        </p:grpSpPr>
        <p:sp>
          <p:nvSpPr>
            <p:cNvPr id="370" name="Google Shape;6039;p86"/>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p>
              <a:endParaRPr sz="1400"/>
            </a:p>
          </p:txBody>
        </p:sp>
        <p:sp>
          <p:nvSpPr>
            <p:cNvPr id="371" name="Google Shape;6040;p86"/>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p>
              <a:endParaRPr sz="1400"/>
            </a:p>
          </p:txBody>
        </p:sp>
        <p:sp>
          <p:nvSpPr>
            <p:cNvPr id="372" name="Google Shape;6041;p86"/>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p>
              <a:endParaRPr sz="1400"/>
            </a:p>
          </p:txBody>
        </p:sp>
      </p:grpSp>
      <p:grpSp>
        <p:nvGrpSpPr>
          <p:cNvPr id="373" name="Google Shape;6048;p86"/>
          <p:cNvGrpSpPr/>
          <p:nvPr/>
        </p:nvGrpSpPr>
        <p:grpSpPr>
          <a:xfrm>
            <a:off x="8940377" y="3435037"/>
            <a:ext cx="608963" cy="619071"/>
            <a:chOff x="-37804927" y="3953450"/>
            <a:chExt cx="315075" cy="318225"/>
          </a:xfrm>
          <a:solidFill>
            <a:schemeClr val="bg1">
              <a:lumMod val="50000"/>
            </a:schemeClr>
          </a:solidFill>
        </p:grpSpPr>
        <p:sp>
          <p:nvSpPr>
            <p:cNvPr id="374" name="Google Shape;6049;p86"/>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endParaRPr sz="1400"/>
            </a:p>
          </p:txBody>
        </p:sp>
        <p:sp>
          <p:nvSpPr>
            <p:cNvPr id="375" name="Google Shape;6050;p86"/>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endParaRPr sz="1400"/>
            </a:p>
          </p:txBody>
        </p:sp>
        <p:sp>
          <p:nvSpPr>
            <p:cNvPr id="376" name="Google Shape;6051;p86"/>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77" name="Google Shape;5717;p85"/>
          <p:cNvGrpSpPr/>
          <p:nvPr/>
        </p:nvGrpSpPr>
        <p:grpSpPr>
          <a:xfrm>
            <a:off x="7423788" y="4698063"/>
            <a:ext cx="656485" cy="517252"/>
            <a:chOff x="5629975" y="3255775"/>
            <a:chExt cx="504500" cy="397500"/>
          </a:xfrm>
          <a:solidFill>
            <a:schemeClr val="bg1">
              <a:lumMod val="50000"/>
            </a:schemeClr>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grpSp>
      <p:grpSp>
        <p:nvGrpSpPr>
          <p:cNvPr id="383" name="Google Shape;5723;p85"/>
          <p:cNvGrpSpPr/>
          <p:nvPr/>
        </p:nvGrpSpPr>
        <p:grpSpPr>
          <a:xfrm>
            <a:off x="4103929" y="3461126"/>
            <a:ext cx="741943" cy="609831"/>
            <a:chOff x="6234950" y="3255925"/>
            <a:chExt cx="483250" cy="397200"/>
          </a:xfrm>
          <a:solidFill>
            <a:schemeClr val="bg1">
              <a:lumMod val="50000"/>
            </a:schemeClr>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grpSp>
    </p:spTree>
    <p:extLst>
      <p:ext uri="{BB962C8B-B14F-4D97-AF65-F5344CB8AC3E}">
        <p14:creationId xmlns:p14="http://schemas.microsoft.com/office/powerpoint/2010/main" val="25500251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BB566-385B-4280-B296-E7EB031575E3}"/>
              </a:ext>
            </a:extLst>
          </p:cNvPr>
          <p:cNvSpPr>
            <a:spLocks noGrp="1"/>
          </p:cNvSpPr>
          <p:nvPr>
            <p:ph type="title" idx="4294967295"/>
          </p:nvPr>
        </p:nvSpPr>
        <p:spPr>
          <a:xfrm>
            <a:off x="487362" y="341313"/>
            <a:ext cx="8474075" cy="708025"/>
          </a:xfrm>
          <a:prstGeom prst="rect">
            <a:avLst/>
          </a:prstGeom>
        </p:spPr>
        <p:txBody>
          <a:bodyPr/>
          <a:lstStyle/>
          <a:p>
            <a:r>
              <a:rPr lang="es-PE" u="sng">
                <a:solidFill>
                  <a:srgbClr val="EFC964"/>
                </a:solidFill>
                <a:latin typeface="Arial Rounded MT Bold" panose="020F0704030504030204" pitchFamily="34" charset="0"/>
                <a:ea typeface="Roboto Medium" panose="02000000000000000000" pitchFamily="2" charset="0"/>
              </a:rPr>
              <a:t>Sistemas</a:t>
            </a:r>
          </a:p>
        </p:txBody>
      </p:sp>
      <p:sp>
        <p:nvSpPr>
          <p:cNvPr id="10" name="Title 20">
            <a:extLst>
              <a:ext uri="{FF2B5EF4-FFF2-40B4-BE49-F238E27FC236}">
                <a16:creationId xmlns:a16="http://schemas.microsoft.com/office/drawing/2014/main" id="{299AFC8C-5A20-45D9-B86C-6934ED5FDDC3}"/>
              </a:ext>
            </a:extLst>
          </p:cNvPr>
          <p:cNvSpPr txBox="1"/>
          <p:nvPr/>
        </p:nvSpPr>
        <p:spPr bwMode="auto">
          <a:xfrm>
            <a:off x="938172" y="2870093"/>
            <a:ext cx="12208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200">
                <a:latin typeface="+mn-lt"/>
                <a:cs typeface="Calibri" panose="020F0502020204030204" pitchFamily="34" charset="0"/>
              </a:rPr>
              <a:t>Sistema  Digestivo </a:t>
            </a:r>
          </a:p>
        </p:txBody>
      </p:sp>
      <p:sp>
        <p:nvSpPr>
          <p:cNvPr id="11" name="Title 20">
            <a:extLst>
              <a:ext uri="{FF2B5EF4-FFF2-40B4-BE49-F238E27FC236}">
                <a16:creationId xmlns:a16="http://schemas.microsoft.com/office/drawing/2014/main" id="{94C092E1-0FB0-45BD-A12F-F273EA3A5D46}"/>
              </a:ext>
            </a:extLst>
          </p:cNvPr>
          <p:cNvSpPr txBox="1"/>
          <p:nvPr/>
        </p:nvSpPr>
        <p:spPr bwMode="auto">
          <a:xfrm>
            <a:off x="1678640" y="3980850"/>
            <a:ext cx="13436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200">
                <a:latin typeface="+mn-lt"/>
                <a:cs typeface="Calibri" panose="020F0502020204030204" pitchFamily="34" charset="0"/>
              </a:rPr>
              <a:t>Sistema  Muscular</a:t>
            </a:r>
          </a:p>
        </p:txBody>
      </p:sp>
      <p:sp>
        <p:nvSpPr>
          <p:cNvPr id="12" name="Title 20">
            <a:extLst>
              <a:ext uri="{FF2B5EF4-FFF2-40B4-BE49-F238E27FC236}">
                <a16:creationId xmlns:a16="http://schemas.microsoft.com/office/drawing/2014/main" id="{8E2EB0DB-3230-4237-8A60-191D84A0D709}"/>
              </a:ext>
            </a:extLst>
          </p:cNvPr>
          <p:cNvSpPr txBox="1"/>
          <p:nvPr/>
        </p:nvSpPr>
        <p:spPr bwMode="auto">
          <a:xfrm>
            <a:off x="3345847" y="4844011"/>
            <a:ext cx="15477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200">
                <a:latin typeface="+mn-lt"/>
                <a:cs typeface="Calibri" panose="020F0502020204030204" pitchFamily="34" charset="0"/>
              </a:rPr>
              <a:t>Sistema integumentario</a:t>
            </a:r>
          </a:p>
        </p:txBody>
      </p:sp>
      <p:sp>
        <p:nvSpPr>
          <p:cNvPr id="13" name="Title 20">
            <a:extLst>
              <a:ext uri="{FF2B5EF4-FFF2-40B4-BE49-F238E27FC236}">
                <a16:creationId xmlns:a16="http://schemas.microsoft.com/office/drawing/2014/main" id="{6EAE514C-A855-4AC7-B998-E0A5FF182051}"/>
              </a:ext>
            </a:extLst>
          </p:cNvPr>
          <p:cNvSpPr txBox="1"/>
          <p:nvPr/>
        </p:nvSpPr>
        <p:spPr bwMode="auto">
          <a:xfrm>
            <a:off x="9661501" y="2536476"/>
            <a:ext cx="13436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200">
                <a:latin typeface="+mn-lt"/>
                <a:cs typeface="Calibri" panose="020F0502020204030204" pitchFamily="34" charset="0"/>
              </a:rPr>
              <a:t>Sistema linfático</a:t>
            </a:r>
          </a:p>
        </p:txBody>
      </p:sp>
      <p:sp>
        <p:nvSpPr>
          <p:cNvPr id="14" name="Title 20">
            <a:extLst>
              <a:ext uri="{FF2B5EF4-FFF2-40B4-BE49-F238E27FC236}">
                <a16:creationId xmlns:a16="http://schemas.microsoft.com/office/drawing/2014/main" id="{6A0A7F3A-CD72-4D52-B4E2-C399ED0D41BA}"/>
              </a:ext>
            </a:extLst>
          </p:cNvPr>
          <p:cNvSpPr txBox="1"/>
          <p:nvPr/>
        </p:nvSpPr>
        <p:spPr bwMode="auto">
          <a:xfrm>
            <a:off x="7306727" y="4848330"/>
            <a:ext cx="13436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200">
                <a:latin typeface="+mn-lt"/>
                <a:cs typeface="Calibri" panose="020F0502020204030204" pitchFamily="34" charset="0"/>
              </a:rPr>
              <a:t>Sistema Endocrino</a:t>
            </a:r>
          </a:p>
        </p:txBody>
      </p:sp>
      <p:sp>
        <p:nvSpPr>
          <p:cNvPr id="15" name="Title 20">
            <a:extLst>
              <a:ext uri="{FF2B5EF4-FFF2-40B4-BE49-F238E27FC236}">
                <a16:creationId xmlns:a16="http://schemas.microsoft.com/office/drawing/2014/main" id="{7F1D69DD-B382-4062-B78E-01D91C348464}"/>
              </a:ext>
            </a:extLst>
          </p:cNvPr>
          <p:cNvSpPr txBox="1"/>
          <p:nvPr/>
        </p:nvSpPr>
        <p:spPr bwMode="auto">
          <a:xfrm>
            <a:off x="9317267" y="3565352"/>
            <a:ext cx="13436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200">
                <a:latin typeface="+mn-lt"/>
                <a:cs typeface="Calibri" panose="020F0502020204030204" pitchFamily="34" charset="0"/>
              </a:rPr>
              <a:t>Sistema Nervioso</a:t>
            </a:r>
          </a:p>
        </p:txBody>
      </p:sp>
      <p:sp>
        <p:nvSpPr>
          <p:cNvPr id="16" name="TextBox 30">
            <a:extLst>
              <a:ext uri="{FF2B5EF4-FFF2-40B4-BE49-F238E27FC236}">
                <a16:creationId xmlns:a16="http://schemas.microsoft.com/office/drawing/2014/main" id="{90660FBC-0076-4DC9-B8F4-A05E6B6FCEB1}"/>
              </a:ext>
            </a:extLst>
          </p:cNvPr>
          <p:cNvSpPr txBox="1">
            <a:spLocks noChangeArrowheads="1"/>
          </p:cNvSpPr>
          <p:nvPr/>
        </p:nvSpPr>
        <p:spPr bwMode="auto">
          <a:xfrm>
            <a:off x="872084" y="5735878"/>
            <a:ext cx="99706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eaLnBrk="0" hangingPunct="0"/>
            <a:r>
              <a:rPr lang="en-US" altLang="es-MX" sz="1200" b="1">
                <a:latin typeface="+mn-lt"/>
                <a:cs typeface="Calibri Light" panose="020F0302020204030204" pitchFamily="34" charset="0"/>
              </a:rPr>
              <a:t>Lorem ipsum dolor </a:t>
            </a:r>
            <a:r>
              <a:rPr lang="en-US" altLang="es-MX" sz="120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ctr" eaLnBrk="0" hangingPunct="0"/>
            <a:endParaRPr lang="en-US" altLang="es-MX" sz="1200">
              <a:latin typeface="+mn-lt"/>
              <a:cs typeface="Calibri Light" panose="020F0302020204030204" pitchFamily="34" charset="0"/>
            </a:endParaRPr>
          </a:p>
        </p:txBody>
      </p:sp>
      <p:sp>
        <p:nvSpPr>
          <p:cNvPr id="6" name="Freeform 5">
            <a:extLst>
              <a:ext uri="{FF2B5EF4-FFF2-40B4-BE49-F238E27FC236}">
                <a16:creationId xmlns:a16="http://schemas.microsoft.com/office/drawing/2014/main" id="{A4FD362E-94A0-4D41-BE8A-DED32DEA3871}"/>
              </a:ext>
            </a:extLst>
          </p:cNvPr>
          <p:cNvSpPr/>
          <p:nvPr/>
        </p:nvSpPr>
        <p:spPr bwMode="auto">
          <a:xfrm>
            <a:off x="2344738" y="1265238"/>
            <a:ext cx="3360737" cy="3378200"/>
          </a:xfrm>
          <a:custGeom>
            <a:avLst/>
            <a:gdLst>
              <a:gd name="T0" fmla="*/ 853 w 1102"/>
              <a:gd name="T1" fmla="*/ 93 h 1106"/>
              <a:gd name="T2" fmla="*/ 905 w 1102"/>
              <a:gd name="T3" fmla="*/ 132 h 1106"/>
              <a:gd name="T4" fmla="*/ 971 w 1102"/>
              <a:gd name="T5" fmla="*/ 197 h 1106"/>
              <a:gd name="T6" fmla="*/ 1052 w 1102"/>
              <a:gd name="T7" fmla="*/ 325 h 1106"/>
              <a:gd name="T8" fmla="*/ 1097 w 1102"/>
              <a:gd name="T9" fmla="*/ 480 h 1106"/>
              <a:gd name="T10" fmla="*/ 1101 w 1102"/>
              <a:gd name="T11" fmla="*/ 590 h 1106"/>
              <a:gd name="T12" fmla="*/ 1079 w 1102"/>
              <a:gd name="T13" fmla="*/ 707 h 1106"/>
              <a:gd name="T14" fmla="*/ 1040 w 1102"/>
              <a:gd name="T15" fmla="*/ 805 h 1106"/>
              <a:gd name="T16" fmla="*/ 974 w 1102"/>
              <a:gd name="T17" fmla="*/ 904 h 1106"/>
              <a:gd name="T18" fmla="*/ 922 w 1102"/>
              <a:gd name="T19" fmla="*/ 959 h 1106"/>
              <a:gd name="T20" fmla="*/ 850 w 1102"/>
              <a:gd name="T21" fmla="*/ 1015 h 1106"/>
              <a:gd name="T22" fmla="*/ 758 w 1102"/>
              <a:gd name="T23" fmla="*/ 1062 h 1106"/>
              <a:gd name="T24" fmla="*/ 505 w 1102"/>
              <a:gd name="T25" fmla="*/ 1100 h 1106"/>
              <a:gd name="T26" fmla="*/ 352 w 1102"/>
              <a:gd name="T27" fmla="*/ 1064 h 1106"/>
              <a:gd name="T28" fmla="*/ 241 w 1102"/>
              <a:gd name="T29" fmla="*/ 1006 h 1106"/>
              <a:gd name="T30" fmla="*/ 130 w 1102"/>
              <a:gd name="T31" fmla="*/ 905 h 1106"/>
              <a:gd name="T32" fmla="*/ 91 w 1102"/>
              <a:gd name="T33" fmla="*/ 853 h 1106"/>
              <a:gd name="T34" fmla="*/ 50 w 1102"/>
              <a:gd name="T35" fmla="*/ 777 h 1106"/>
              <a:gd name="T36" fmla="*/ 24 w 1102"/>
              <a:gd name="T37" fmla="*/ 710 h 1106"/>
              <a:gd name="T38" fmla="*/ 11 w 1102"/>
              <a:gd name="T39" fmla="*/ 653 h 1106"/>
              <a:gd name="T40" fmla="*/ 4 w 1102"/>
              <a:gd name="T41" fmla="*/ 506 h 1106"/>
              <a:gd name="T42" fmla="*/ 23 w 1102"/>
              <a:gd name="T43" fmla="*/ 403 h 1106"/>
              <a:gd name="T44" fmla="*/ 61 w 1102"/>
              <a:gd name="T45" fmla="*/ 305 h 1106"/>
              <a:gd name="T46" fmla="*/ 116 w 1102"/>
              <a:gd name="T47" fmla="*/ 217 h 1106"/>
              <a:gd name="T48" fmla="*/ 192 w 1102"/>
              <a:gd name="T49" fmla="*/ 137 h 1106"/>
              <a:gd name="T50" fmla="*/ 311 w 1102"/>
              <a:gd name="T51" fmla="*/ 58 h 1106"/>
              <a:gd name="T52" fmla="*/ 447 w 1102"/>
              <a:gd name="T53" fmla="*/ 13 h 1106"/>
              <a:gd name="T54" fmla="*/ 589 w 1102"/>
              <a:gd name="T55" fmla="*/ 4 h 1106"/>
              <a:gd name="T56" fmla="*/ 716 w 1102"/>
              <a:gd name="T57" fmla="*/ 28 h 1106"/>
              <a:gd name="T58" fmla="*/ 776 w 1102"/>
              <a:gd name="T59" fmla="*/ 52 h 1106"/>
              <a:gd name="T60" fmla="*/ 816 w 1102"/>
              <a:gd name="T61" fmla="*/ 70 h 1106"/>
              <a:gd name="T62" fmla="*/ 826 w 1102"/>
              <a:gd name="T63" fmla="*/ 79 h 1106"/>
              <a:gd name="T64" fmla="*/ 819 w 1102"/>
              <a:gd name="T65" fmla="*/ 91 h 1106"/>
              <a:gd name="T66" fmla="*/ 817 w 1102"/>
              <a:gd name="T67" fmla="*/ 107 h 1106"/>
              <a:gd name="T68" fmla="*/ 833 w 1102"/>
              <a:gd name="T69" fmla="*/ 105 h 1106"/>
              <a:gd name="T70" fmla="*/ 853 w 1102"/>
              <a:gd name="T71" fmla="*/ 93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2" h="1106">
                <a:moveTo>
                  <a:pt x="853" y="93"/>
                </a:moveTo>
                <a:cubicBezTo>
                  <a:pt x="871" y="105"/>
                  <a:pt x="889" y="118"/>
                  <a:pt x="905" y="132"/>
                </a:cubicBezTo>
                <a:cubicBezTo>
                  <a:pt x="929" y="152"/>
                  <a:pt x="951" y="173"/>
                  <a:pt x="971" y="197"/>
                </a:cubicBezTo>
                <a:cubicBezTo>
                  <a:pt x="1004" y="235"/>
                  <a:pt x="1031" y="278"/>
                  <a:pt x="1052" y="325"/>
                </a:cubicBezTo>
                <a:cubicBezTo>
                  <a:pt x="1075" y="374"/>
                  <a:pt x="1089" y="426"/>
                  <a:pt x="1097" y="480"/>
                </a:cubicBezTo>
                <a:cubicBezTo>
                  <a:pt x="1102" y="517"/>
                  <a:pt x="1102" y="554"/>
                  <a:pt x="1101" y="590"/>
                </a:cubicBezTo>
                <a:cubicBezTo>
                  <a:pt x="1099" y="630"/>
                  <a:pt x="1090" y="669"/>
                  <a:pt x="1079" y="707"/>
                </a:cubicBezTo>
                <a:cubicBezTo>
                  <a:pt x="1070" y="741"/>
                  <a:pt x="1056" y="773"/>
                  <a:pt x="1040" y="805"/>
                </a:cubicBezTo>
                <a:cubicBezTo>
                  <a:pt x="1022" y="840"/>
                  <a:pt x="1000" y="873"/>
                  <a:pt x="974" y="904"/>
                </a:cubicBezTo>
                <a:cubicBezTo>
                  <a:pt x="958" y="923"/>
                  <a:pt x="941" y="942"/>
                  <a:pt x="922" y="959"/>
                </a:cubicBezTo>
                <a:cubicBezTo>
                  <a:pt x="900" y="980"/>
                  <a:pt x="875" y="998"/>
                  <a:pt x="850" y="1015"/>
                </a:cubicBezTo>
                <a:cubicBezTo>
                  <a:pt x="821" y="1033"/>
                  <a:pt x="790" y="1049"/>
                  <a:pt x="758" y="1062"/>
                </a:cubicBezTo>
                <a:cubicBezTo>
                  <a:pt x="677" y="1096"/>
                  <a:pt x="592" y="1106"/>
                  <a:pt x="505" y="1100"/>
                </a:cubicBezTo>
                <a:cubicBezTo>
                  <a:pt x="452" y="1096"/>
                  <a:pt x="401" y="1084"/>
                  <a:pt x="352" y="1064"/>
                </a:cubicBezTo>
                <a:cubicBezTo>
                  <a:pt x="312" y="1049"/>
                  <a:pt x="275" y="1030"/>
                  <a:pt x="241" y="1006"/>
                </a:cubicBezTo>
                <a:cubicBezTo>
                  <a:pt x="200" y="977"/>
                  <a:pt x="161" y="945"/>
                  <a:pt x="130" y="905"/>
                </a:cubicBezTo>
                <a:cubicBezTo>
                  <a:pt x="117" y="888"/>
                  <a:pt x="103" y="871"/>
                  <a:pt x="91" y="853"/>
                </a:cubicBezTo>
                <a:cubicBezTo>
                  <a:pt x="75" y="829"/>
                  <a:pt x="62" y="804"/>
                  <a:pt x="50" y="777"/>
                </a:cubicBezTo>
                <a:cubicBezTo>
                  <a:pt x="40" y="755"/>
                  <a:pt x="31" y="733"/>
                  <a:pt x="24" y="710"/>
                </a:cubicBezTo>
                <a:cubicBezTo>
                  <a:pt x="19" y="691"/>
                  <a:pt x="15" y="672"/>
                  <a:pt x="11" y="653"/>
                </a:cubicBezTo>
                <a:cubicBezTo>
                  <a:pt x="0" y="604"/>
                  <a:pt x="2" y="555"/>
                  <a:pt x="4" y="506"/>
                </a:cubicBezTo>
                <a:cubicBezTo>
                  <a:pt x="5" y="471"/>
                  <a:pt x="13" y="437"/>
                  <a:pt x="23" y="403"/>
                </a:cubicBezTo>
                <a:cubicBezTo>
                  <a:pt x="32" y="369"/>
                  <a:pt x="44" y="336"/>
                  <a:pt x="61" y="305"/>
                </a:cubicBezTo>
                <a:cubicBezTo>
                  <a:pt x="77" y="274"/>
                  <a:pt x="94" y="244"/>
                  <a:pt x="116" y="217"/>
                </a:cubicBezTo>
                <a:cubicBezTo>
                  <a:pt x="139" y="188"/>
                  <a:pt x="164" y="161"/>
                  <a:pt x="192" y="137"/>
                </a:cubicBezTo>
                <a:cubicBezTo>
                  <a:pt x="228" y="106"/>
                  <a:pt x="268" y="79"/>
                  <a:pt x="311" y="58"/>
                </a:cubicBezTo>
                <a:cubicBezTo>
                  <a:pt x="354" y="37"/>
                  <a:pt x="400" y="22"/>
                  <a:pt x="447" y="13"/>
                </a:cubicBezTo>
                <a:cubicBezTo>
                  <a:pt x="493" y="4"/>
                  <a:pt x="541" y="0"/>
                  <a:pt x="589" y="4"/>
                </a:cubicBezTo>
                <a:cubicBezTo>
                  <a:pt x="632" y="8"/>
                  <a:pt x="675" y="15"/>
                  <a:pt x="716" y="28"/>
                </a:cubicBezTo>
                <a:cubicBezTo>
                  <a:pt x="737" y="34"/>
                  <a:pt x="757" y="41"/>
                  <a:pt x="776" y="52"/>
                </a:cubicBezTo>
                <a:cubicBezTo>
                  <a:pt x="789" y="58"/>
                  <a:pt x="803" y="62"/>
                  <a:pt x="816" y="70"/>
                </a:cubicBezTo>
                <a:cubicBezTo>
                  <a:pt x="820" y="73"/>
                  <a:pt x="824" y="75"/>
                  <a:pt x="826" y="79"/>
                </a:cubicBezTo>
                <a:cubicBezTo>
                  <a:pt x="827" y="85"/>
                  <a:pt x="822" y="88"/>
                  <a:pt x="819" y="91"/>
                </a:cubicBezTo>
                <a:cubicBezTo>
                  <a:pt x="815" y="96"/>
                  <a:pt x="811" y="101"/>
                  <a:pt x="817" y="107"/>
                </a:cubicBezTo>
                <a:cubicBezTo>
                  <a:pt x="822" y="112"/>
                  <a:pt x="828" y="110"/>
                  <a:pt x="833" y="105"/>
                </a:cubicBezTo>
                <a:cubicBezTo>
                  <a:pt x="839" y="101"/>
                  <a:pt x="844" y="93"/>
                  <a:pt x="853" y="9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2078EF3B-026F-404D-B39F-B55AB5C3CE49}"/>
              </a:ext>
            </a:extLst>
          </p:cNvPr>
          <p:cNvSpPr/>
          <p:nvPr/>
        </p:nvSpPr>
        <p:spPr bwMode="auto">
          <a:xfrm>
            <a:off x="6234113" y="1271588"/>
            <a:ext cx="3370262" cy="3359150"/>
          </a:xfrm>
          <a:custGeom>
            <a:avLst/>
            <a:gdLst>
              <a:gd name="T0" fmla="*/ 273 w 1105"/>
              <a:gd name="T1" fmla="*/ 78 h 1100"/>
              <a:gd name="T2" fmla="*/ 409 w 1105"/>
              <a:gd name="T3" fmla="*/ 20 h 1100"/>
              <a:gd name="T4" fmla="*/ 568 w 1105"/>
              <a:gd name="T5" fmla="*/ 1 h 1100"/>
              <a:gd name="T6" fmla="*/ 691 w 1105"/>
              <a:gd name="T7" fmla="*/ 19 h 1100"/>
              <a:gd name="T8" fmla="*/ 787 w 1105"/>
              <a:gd name="T9" fmla="*/ 53 h 1100"/>
              <a:gd name="T10" fmla="*/ 850 w 1105"/>
              <a:gd name="T11" fmla="*/ 88 h 1100"/>
              <a:gd name="T12" fmla="*/ 949 w 1105"/>
              <a:gd name="T13" fmla="*/ 171 h 1100"/>
              <a:gd name="T14" fmla="*/ 1045 w 1105"/>
              <a:gd name="T15" fmla="*/ 308 h 1100"/>
              <a:gd name="T16" fmla="*/ 1092 w 1105"/>
              <a:gd name="T17" fmla="*/ 447 h 1100"/>
              <a:gd name="T18" fmla="*/ 1092 w 1105"/>
              <a:gd name="T19" fmla="*/ 652 h 1100"/>
              <a:gd name="T20" fmla="*/ 1070 w 1105"/>
              <a:gd name="T21" fmla="*/ 737 h 1100"/>
              <a:gd name="T22" fmla="*/ 1037 w 1105"/>
              <a:gd name="T23" fmla="*/ 810 h 1100"/>
              <a:gd name="T24" fmla="*/ 990 w 1105"/>
              <a:gd name="T25" fmla="*/ 883 h 1100"/>
              <a:gd name="T26" fmla="*/ 873 w 1105"/>
              <a:gd name="T27" fmla="*/ 997 h 1100"/>
              <a:gd name="T28" fmla="*/ 820 w 1105"/>
              <a:gd name="T29" fmla="*/ 1031 h 1100"/>
              <a:gd name="T30" fmla="*/ 737 w 1105"/>
              <a:gd name="T31" fmla="*/ 1068 h 1100"/>
              <a:gd name="T32" fmla="*/ 640 w 1105"/>
              <a:gd name="T33" fmla="*/ 1093 h 1100"/>
              <a:gd name="T34" fmla="*/ 588 w 1105"/>
              <a:gd name="T35" fmla="*/ 1098 h 1100"/>
              <a:gd name="T36" fmla="*/ 484 w 1105"/>
              <a:gd name="T37" fmla="*/ 1096 h 1100"/>
              <a:gd name="T38" fmla="*/ 414 w 1105"/>
              <a:gd name="T39" fmla="*/ 1083 h 1100"/>
              <a:gd name="T40" fmla="*/ 304 w 1105"/>
              <a:gd name="T41" fmla="*/ 1042 h 1100"/>
              <a:gd name="T42" fmla="*/ 191 w 1105"/>
              <a:gd name="T43" fmla="*/ 965 h 1100"/>
              <a:gd name="T44" fmla="*/ 112 w 1105"/>
              <a:gd name="T45" fmla="*/ 880 h 1100"/>
              <a:gd name="T46" fmla="*/ 27 w 1105"/>
              <a:gd name="T47" fmla="*/ 713 h 1100"/>
              <a:gd name="T48" fmla="*/ 2 w 1105"/>
              <a:gd name="T49" fmla="*/ 526 h 1100"/>
              <a:gd name="T50" fmla="*/ 25 w 1105"/>
              <a:gd name="T51" fmla="*/ 392 h 1100"/>
              <a:gd name="T52" fmla="*/ 73 w 1105"/>
              <a:gd name="T53" fmla="*/ 279 h 1100"/>
              <a:gd name="T54" fmla="*/ 123 w 1105"/>
              <a:gd name="T55" fmla="*/ 206 h 1100"/>
              <a:gd name="T56" fmla="*/ 236 w 1105"/>
              <a:gd name="T57" fmla="*/ 101 h 1100"/>
              <a:gd name="T58" fmla="*/ 249 w 1105"/>
              <a:gd name="T59" fmla="*/ 93 h 1100"/>
              <a:gd name="T60" fmla="*/ 259 w 1105"/>
              <a:gd name="T61" fmla="*/ 98 h 1100"/>
              <a:gd name="T62" fmla="*/ 277 w 1105"/>
              <a:gd name="T63" fmla="*/ 100 h 1100"/>
              <a:gd name="T64" fmla="*/ 275 w 1105"/>
              <a:gd name="T65" fmla="*/ 84 h 1100"/>
              <a:gd name="T66" fmla="*/ 273 w 1105"/>
              <a:gd name="T67" fmla="*/ 78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5" h="1100">
                <a:moveTo>
                  <a:pt x="273" y="78"/>
                </a:moveTo>
                <a:cubicBezTo>
                  <a:pt x="315" y="51"/>
                  <a:pt x="361" y="33"/>
                  <a:pt x="409" y="20"/>
                </a:cubicBezTo>
                <a:cubicBezTo>
                  <a:pt x="462" y="6"/>
                  <a:pt x="515" y="0"/>
                  <a:pt x="568" y="1"/>
                </a:cubicBezTo>
                <a:cubicBezTo>
                  <a:pt x="610" y="2"/>
                  <a:pt x="651" y="9"/>
                  <a:pt x="691" y="19"/>
                </a:cubicBezTo>
                <a:cubicBezTo>
                  <a:pt x="724" y="28"/>
                  <a:pt x="756" y="39"/>
                  <a:pt x="787" y="53"/>
                </a:cubicBezTo>
                <a:cubicBezTo>
                  <a:pt x="809" y="63"/>
                  <a:pt x="830" y="75"/>
                  <a:pt x="850" y="88"/>
                </a:cubicBezTo>
                <a:cubicBezTo>
                  <a:pt x="886" y="112"/>
                  <a:pt x="919" y="139"/>
                  <a:pt x="949" y="171"/>
                </a:cubicBezTo>
                <a:cubicBezTo>
                  <a:pt x="988" y="212"/>
                  <a:pt x="1020" y="257"/>
                  <a:pt x="1045" y="308"/>
                </a:cubicBezTo>
                <a:cubicBezTo>
                  <a:pt x="1067" y="352"/>
                  <a:pt x="1082" y="398"/>
                  <a:pt x="1092" y="447"/>
                </a:cubicBezTo>
                <a:cubicBezTo>
                  <a:pt x="1105" y="515"/>
                  <a:pt x="1105" y="583"/>
                  <a:pt x="1092" y="652"/>
                </a:cubicBezTo>
                <a:cubicBezTo>
                  <a:pt x="1086" y="681"/>
                  <a:pt x="1079" y="709"/>
                  <a:pt x="1070" y="737"/>
                </a:cubicBezTo>
                <a:cubicBezTo>
                  <a:pt x="1062" y="763"/>
                  <a:pt x="1050" y="787"/>
                  <a:pt x="1037" y="810"/>
                </a:cubicBezTo>
                <a:cubicBezTo>
                  <a:pt x="1023" y="836"/>
                  <a:pt x="1008" y="860"/>
                  <a:pt x="990" y="883"/>
                </a:cubicBezTo>
                <a:cubicBezTo>
                  <a:pt x="956" y="926"/>
                  <a:pt x="918" y="965"/>
                  <a:pt x="873" y="997"/>
                </a:cubicBezTo>
                <a:cubicBezTo>
                  <a:pt x="856" y="1009"/>
                  <a:pt x="839" y="1021"/>
                  <a:pt x="820" y="1031"/>
                </a:cubicBezTo>
                <a:cubicBezTo>
                  <a:pt x="794" y="1046"/>
                  <a:pt x="766" y="1058"/>
                  <a:pt x="737" y="1068"/>
                </a:cubicBezTo>
                <a:cubicBezTo>
                  <a:pt x="705" y="1079"/>
                  <a:pt x="673" y="1088"/>
                  <a:pt x="640" y="1093"/>
                </a:cubicBezTo>
                <a:cubicBezTo>
                  <a:pt x="623" y="1095"/>
                  <a:pt x="605" y="1098"/>
                  <a:pt x="588" y="1098"/>
                </a:cubicBezTo>
                <a:cubicBezTo>
                  <a:pt x="553" y="1100"/>
                  <a:pt x="518" y="1100"/>
                  <a:pt x="484" y="1096"/>
                </a:cubicBezTo>
                <a:cubicBezTo>
                  <a:pt x="460" y="1093"/>
                  <a:pt x="437" y="1088"/>
                  <a:pt x="414" y="1083"/>
                </a:cubicBezTo>
                <a:cubicBezTo>
                  <a:pt x="376" y="1073"/>
                  <a:pt x="339" y="1060"/>
                  <a:pt x="304" y="1042"/>
                </a:cubicBezTo>
                <a:cubicBezTo>
                  <a:pt x="264" y="1021"/>
                  <a:pt x="225" y="996"/>
                  <a:pt x="191" y="965"/>
                </a:cubicBezTo>
                <a:cubicBezTo>
                  <a:pt x="163" y="939"/>
                  <a:pt x="135" y="912"/>
                  <a:pt x="112" y="880"/>
                </a:cubicBezTo>
                <a:cubicBezTo>
                  <a:pt x="74" y="829"/>
                  <a:pt x="45" y="774"/>
                  <a:pt x="27" y="713"/>
                </a:cubicBezTo>
                <a:cubicBezTo>
                  <a:pt x="8" y="652"/>
                  <a:pt x="0" y="589"/>
                  <a:pt x="2" y="526"/>
                </a:cubicBezTo>
                <a:cubicBezTo>
                  <a:pt x="4" y="480"/>
                  <a:pt x="13" y="436"/>
                  <a:pt x="25" y="392"/>
                </a:cubicBezTo>
                <a:cubicBezTo>
                  <a:pt x="37" y="353"/>
                  <a:pt x="53" y="315"/>
                  <a:pt x="73" y="279"/>
                </a:cubicBezTo>
                <a:cubicBezTo>
                  <a:pt x="87" y="253"/>
                  <a:pt x="104" y="229"/>
                  <a:pt x="123" y="206"/>
                </a:cubicBezTo>
                <a:cubicBezTo>
                  <a:pt x="155" y="165"/>
                  <a:pt x="194" y="131"/>
                  <a:pt x="236" y="101"/>
                </a:cubicBezTo>
                <a:cubicBezTo>
                  <a:pt x="240" y="98"/>
                  <a:pt x="244" y="96"/>
                  <a:pt x="249" y="93"/>
                </a:cubicBezTo>
                <a:cubicBezTo>
                  <a:pt x="253" y="92"/>
                  <a:pt x="256" y="96"/>
                  <a:pt x="259" y="98"/>
                </a:cubicBezTo>
                <a:cubicBezTo>
                  <a:pt x="265" y="102"/>
                  <a:pt x="271" y="106"/>
                  <a:pt x="277" y="100"/>
                </a:cubicBezTo>
                <a:cubicBezTo>
                  <a:pt x="283" y="94"/>
                  <a:pt x="278" y="89"/>
                  <a:pt x="275" y="84"/>
                </a:cubicBezTo>
                <a:cubicBezTo>
                  <a:pt x="273" y="82"/>
                  <a:pt x="272" y="80"/>
                  <a:pt x="273" y="7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75" name="Grupo 74">
            <a:extLst>
              <a:ext uri="{FF2B5EF4-FFF2-40B4-BE49-F238E27FC236}">
                <a16:creationId xmlns:a16="http://schemas.microsoft.com/office/drawing/2014/main" id="{266618EA-2994-2670-972E-A1CA9E13D413}"/>
              </a:ext>
            </a:extLst>
          </p:cNvPr>
          <p:cNvGrpSpPr/>
          <p:nvPr/>
        </p:nvGrpSpPr>
        <p:grpSpPr>
          <a:xfrm>
            <a:off x="4611688" y="3625851"/>
            <a:ext cx="2790824" cy="849312"/>
            <a:chOff x="4611688" y="3625851"/>
            <a:chExt cx="2790824" cy="849312"/>
          </a:xfrm>
        </p:grpSpPr>
        <p:sp>
          <p:nvSpPr>
            <p:cNvPr id="17" name="Freeform 9">
              <a:extLst>
                <a:ext uri="{FF2B5EF4-FFF2-40B4-BE49-F238E27FC236}">
                  <a16:creationId xmlns:a16="http://schemas.microsoft.com/office/drawing/2014/main" id="{744A54AE-9960-4071-A02C-F92D64626A03}"/>
                </a:ext>
              </a:extLst>
            </p:cNvPr>
            <p:cNvSpPr/>
            <p:nvPr/>
          </p:nvSpPr>
          <p:spPr bwMode="auto">
            <a:xfrm>
              <a:off x="6478588" y="4211638"/>
              <a:ext cx="288925" cy="171450"/>
            </a:xfrm>
            <a:custGeom>
              <a:avLst/>
              <a:gdLst>
                <a:gd name="T0" fmla="*/ 14 w 95"/>
                <a:gd name="T1" fmla="*/ 56 h 56"/>
                <a:gd name="T2" fmla="*/ 1 w 95"/>
                <a:gd name="T3" fmla="*/ 45 h 56"/>
                <a:gd name="T4" fmla="*/ 11 w 95"/>
                <a:gd name="T5" fmla="*/ 30 h 56"/>
                <a:gd name="T6" fmla="*/ 62 w 95"/>
                <a:gd name="T7" fmla="*/ 9 h 56"/>
                <a:gd name="T8" fmla="*/ 77 w 95"/>
                <a:gd name="T9" fmla="*/ 2 h 56"/>
                <a:gd name="T10" fmla="*/ 92 w 95"/>
                <a:gd name="T11" fmla="*/ 8 h 56"/>
                <a:gd name="T12" fmla="*/ 88 w 95"/>
                <a:gd name="T13" fmla="*/ 24 h 56"/>
                <a:gd name="T14" fmla="*/ 16 w 95"/>
                <a:gd name="T15" fmla="*/ 56 h 56"/>
                <a:gd name="T16" fmla="*/ 14 w 95"/>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56">
                  <a:moveTo>
                    <a:pt x="14" y="56"/>
                  </a:moveTo>
                  <a:cubicBezTo>
                    <a:pt x="8" y="55"/>
                    <a:pt x="3" y="52"/>
                    <a:pt x="1" y="45"/>
                  </a:cubicBezTo>
                  <a:cubicBezTo>
                    <a:pt x="0" y="38"/>
                    <a:pt x="4" y="32"/>
                    <a:pt x="11" y="30"/>
                  </a:cubicBezTo>
                  <a:cubicBezTo>
                    <a:pt x="28" y="24"/>
                    <a:pt x="45" y="16"/>
                    <a:pt x="62" y="9"/>
                  </a:cubicBezTo>
                  <a:cubicBezTo>
                    <a:pt x="67" y="7"/>
                    <a:pt x="72" y="4"/>
                    <a:pt x="77" y="2"/>
                  </a:cubicBezTo>
                  <a:cubicBezTo>
                    <a:pt x="83" y="0"/>
                    <a:pt x="88" y="2"/>
                    <a:pt x="92" y="8"/>
                  </a:cubicBezTo>
                  <a:cubicBezTo>
                    <a:pt x="95" y="15"/>
                    <a:pt x="94" y="21"/>
                    <a:pt x="88" y="24"/>
                  </a:cubicBezTo>
                  <a:cubicBezTo>
                    <a:pt x="65" y="37"/>
                    <a:pt x="41" y="47"/>
                    <a:pt x="16" y="56"/>
                  </a:cubicBezTo>
                  <a:cubicBezTo>
                    <a:pt x="16" y="56"/>
                    <a:pt x="15" y="56"/>
                    <a:pt x="14" y="56"/>
                  </a:cubicBezTo>
                  <a:close/>
                </a:path>
              </a:pathLst>
            </a:custGeom>
            <a:solidFill>
              <a:srgbClr val="0606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0">
              <a:extLst>
                <a:ext uri="{FF2B5EF4-FFF2-40B4-BE49-F238E27FC236}">
                  <a16:creationId xmlns:a16="http://schemas.microsoft.com/office/drawing/2014/main" id="{4CD28C9B-5E80-45DE-8F1F-FC26942D6C07}"/>
                </a:ext>
              </a:extLst>
            </p:cNvPr>
            <p:cNvSpPr/>
            <p:nvPr/>
          </p:nvSpPr>
          <p:spPr bwMode="auto">
            <a:xfrm>
              <a:off x="5197475" y="4221163"/>
              <a:ext cx="285750" cy="174625"/>
            </a:xfrm>
            <a:custGeom>
              <a:avLst/>
              <a:gdLst>
                <a:gd name="T0" fmla="*/ 94 w 94"/>
                <a:gd name="T1" fmla="*/ 42 h 57"/>
                <a:gd name="T2" fmla="*/ 78 w 94"/>
                <a:gd name="T3" fmla="*/ 55 h 57"/>
                <a:gd name="T4" fmla="*/ 9 w 94"/>
                <a:gd name="T5" fmla="*/ 26 h 57"/>
                <a:gd name="T6" fmla="*/ 4 w 94"/>
                <a:gd name="T7" fmla="*/ 8 h 57"/>
                <a:gd name="T8" fmla="*/ 21 w 94"/>
                <a:gd name="T9" fmla="*/ 3 h 57"/>
                <a:gd name="T10" fmla="*/ 84 w 94"/>
                <a:gd name="T11" fmla="*/ 29 h 57"/>
                <a:gd name="T12" fmla="*/ 94 w 94"/>
                <a:gd name="T13" fmla="*/ 42 h 57"/>
              </a:gdLst>
              <a:ahLst/>
              <a:cxnLst>
                <a:cxn ang="0">
                  <a:pos x="T0" y="T1"/>
                </a:cxn>
                <a:cxn ang="0">
                  <a:pos x="T2" y="T3"/>
                </a:cxn>
                <a:cxn ang="0">
                  <a:pos x="T4" y="T5"/>
                </a:cxn>
                <a:cxn ang="0">
                  <a:pos x="T6" y="T7"/>
                </a:cxn>
                <a:cxn ang="0">
                  <a:pos x="T8" y="T9"/>
                </a:cxn>
                <a:cxn ang="0">
                  <a:pos x="T10" y="T11"/>
                </a:cxn>
                <a:cxn ang="0">
                  <a:pos x="T12" y="T13"/>
                </a:cxn>
              </a:cxnLst>
              <a:rect l="0" t="0" r="r" b="b"/>
              <a:pathLst>
                <a:path w="94" h="57">
                  <a:moveTo>
                    <a:pt x="94" y="42"/>
                  </a:moveTo>
                  <a:cubicBezTo>
                    <a:pt x="94" y="51"/>
                    <a:pt x="87" y="57"/>
                    <a:pt x="78" y="55"/>
                  </a:cubicBezTo>
                  <a:cubicBezTo>
                    <a:pt x="54" y="47"/>
                    <a:pt x="31" y="38"/>
                    <a:pt x="9" y="26"/>
                  </a:cubicBezTo>
                  <a:cubicBezTo>
                    <a:pt x="2" y="23"/>
                    <a:pt x="0" y="16"/>
                    <a:pt x="4" y="8"/>
                  </a:cubicBezTo>
                  <a:cubicBezTo>
                    <a:pt x="8" y="1"/>
                    <a:pt x="14" y="0"/>
                    <a:pt x="21" y="3"/>
                  </a:cubicBezTo>
                  <a:cubicBezTo>
                    <a:pt x="42" y="13"/>
                    <a:pt x="62" y="22"/>
                    <a:pt x="84" y="29"/>
                  </a:cubicBezTo>
                  <a:cubicBezTo>
                    <a:pt x="90" y="31"/>
                    <a:pt x="94" y="35"/>
                    <a:pt x="94" y="42"/>
                  </a:cubicBezTo>
                  <a:close/>
                </a:path>
              </a:pathLst>
            </a:custGeom>
            <a:solidFill>
              <a:srgbClr val="0707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1">
              <a:extLst>
                <a:ext uri="{FF2B5EF4-FFF2-40B4-BE49-F238E27FC236}">
                  <a16:creationId xmlns:a16="http://schemas.microsoft.com/office/drawing/2014/main" id="{8287BE5A-9367-4AAE-B200-F82B15E6EB3D}"/>
                </a:ext>
              </a:extLst>
            </p:cNvPr>
            <p:cNvSpPr/>
            <p:nvPr/>
          </p:nvSpPr>
          <p:spPr bwMode="auto">
            <a:xfrm>
              <a:off x="5614988" y="4364038"/>
              <a:ext cx="301625" cy="111125"/>
            </a:xfrm>
            <a:custGeom>
              <a:avLst/>
              <a:gdLst>
                <a:gd name="T0" fmla="*/ 82 w 99"/>
                <a:gd name="T1" fmla="*/ 36 h 36"/>
                <a:gd name="T2" fmla="*/ 13 w 99"/>
                <a:gd name="T3" fmla="*/ 27 h 36"/>
                <a:gd name="T4" fmla="*/ 1 w 99"/>
                <a:gd name="T5" fmla="*/ 11 h 36"/>
                <a:gd name="T6" fmla="*/ 17 w 99"/>
                <a:gd name="T7" fmla="*/ 1 h 36"/>
                <a:gd name="T8" fmla="*/ 84 w 99"/>
                <a:gd name="T9" fmla="*/ 9 h 36"/>
                <a:gd name="T10" fmla="*/ 98 w 99"/>
                <a:gd name="T11" fmla="*/ 23 h 36"/>
                <a:gd name="T12" fmla="*/ 82 w 99"/>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9" h="36">
                  <a:moveTo>
                    <a:pt x="82" y="36"/>
                  </a:moveTo>
                  <a:cubicBezTo>
                    <a:pt x="59" y="33"/>
                    <a:pt x="36" y="32"/>
                    <a:pt x="13" y="27"/>
                  </a:cubicBezTo>
                  <a:cubicBezTo>
                    <a:pt x="5" y="25"/>
                    <a:pt x="0" y="20"/>
                    <a:pt x="1" y="11"/>
                  </a:cubicBezTo>
                  <a:cubicBezTo>
                    <a:pt x="3" y="2"/>
                    <a:pt x="10" y="0"/>
                    <a:pt x="17" y="1"/>
                  </a:cubicBezTo>
                  <a:cubicBezTo>
                    <a:pt x="40" y="5"/>
                    <a:pt x="62" y="8"/>
                    <a:pt x="84" y="9"/>
                  </a:cubicBezTo>
                  <a:cubicBezTo>
                    <a:pt x="93" y="9"/>
                    <a:pt x="99" y="15"/>
                    <a:pt x="98" y="23"/>
                  </a:cubicBezTo>
                  <a:cubicBezTo>
                    <a:pt x="98" y="32"/>
                    <a:pt x="91" y="36"/>
                    <a:pt x="82" y="36"/>
                  </a:cubicBezTo>
                  <a:close/>
                </a:path>
              </a:pathLst>
            </a:custGeom>
            <a:solidFill>
              <a:srgbClr val="0506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3">
              <a:extLst>
                <a:ext uri="{FF2B5EF4-FFF2-40B4-BE49-F238E27FC236}">
                  <a16:creationId xmlns:a16="http://schemas.microsoft.com/office/drawing/2014/main" id="{93D19A80-6AFB-4074-A959-D46BFCBA02C0}"/>
                </a:ext>
              </a:extLst>
            </p:cNvPr>
            <p:cNvSpPr/>
            <p:nvPr/>
          </p:nvSpPr>
          <p:spPr bwMode="auto">
            <a:xfrm>
              <a:off x="6054725" y="4359276"/>
              <a:ext cx="298450" cy="112713"/>
            </a:xfrm>
            <a:custGeom>
              <a:avLst/>
              <a:gdLst>
                <a:gd name="T0" fmla="*/ 13 w 98"/>
                <a:gd name="T1" fmla="*/ 37 h 37"/>
                <a:gd name="T2" fmla="*/ 0 w 98"/>
                <a:gd name="T3" fmla="*/ 25 h 37"/>
                <a:gd name="T4" fmla="*/ 14 w 98"/>
                <a:gd name="T5" fmla="*/ 11 h 37"/>
                <a:gd name="T6" fmla="*/ 77 w 98"/>
                <a:gd name="T7" fmla="*/ 2 h 37"/>
                <a:gd name="T8" fmla="*/ 97 w 98"/>
                <a:gd name="T9" fmla="*/ 12 h 37"/>
                <a:gd name="T10" fmla="*/ 82 w 98"/>
                <a:gd name="T11" fmla="*/ 28 h 37"/>
                <a:gd name="T12" fmla="*/ 13 w 9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98" h="37">
                  <a:moveTo>
                    <a:pt x="13" y="37"/>
                  </a:moveTo>
                  <a:cubicBezTo>
                    <a:pt x="6" y="37"/>
                    <a:pt x="1" y="33"/>
                    <a:pt x="0" y="25"/>
                  </a:cubicBezTo>
                  <a:cubicBezTo>
                    <a:pt x="0" y="16"/>
                    <a:pt x="5" y="11"/>
                    <a:pt x="14" y="11"/>
                  </a:cubicBezTo>
                  <a:cubicBezTo>
                    <a:pt x="35" y="9"/>
                    <a:pt x="56" y="7"/>
                    <a:pt x="77" y="2"/>
                  </a:cubicBezTo>
                  <a:cubicBezTo>
                    <a:pt x="88" y="0"/>
                    <a:pt x="95" y="3"/>
                    <a:pt x="97" y="12"/>
                  </a:cubicBezTo>
                  <a:cubicBezTo>
                    <a:pt x="98" y="19"/>
                    <a:pt x="93" y="25"/>
                    <a:pt x="82" y="28"/>
                  </a:cubicBezTo>
                  <a:cubicBezTo>
                    <a:pt x="60" y="33"/>
                    <a:pt x="37" y="35"/>
                    <a:pt x="13" y="37"/>
                  </a:cubicBezTo>
                  <a:close/>
                </a:path>
              </a:pathLst>
            </a:custGeom>
            <a:solidFill>
              <a:srgbClr val="050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26">
              <a:extLst>
                <a:ext uri="{FF2B5EF4-FFF2-40B4-BE49-F238E27FC236}">
                  <a16:creationId xmlns:a16="http://schemas.microsoft.com/office/drawing/2014/main" id="{B9BAF972-6D07-4A5E-B739-47B9905E022E}"/>
                </a:ext>
              </a:extLst>
            </p:cNvPr>
            <p:cNvSpPr/>
            <p:nvPr/>
          </p:nvSpPr>
          <p:spPr bwMode="auto">
            <a:xfrm>
              <a:off x="4837113" y="3983038"/>
              <a:ext cx="261937" cy="222250"/>
            </a:xfrm>
            <a:custGeom>
              <a:avLst/>
              <a:gdLst>
                <a:gd name="T0" fmla="*/ 14 w 86"/>
                <a:gd name="T1" fmla="*/ 0 h 73"/>
                <a:gd name="T2" fmla="*/ 25 w 86"/>
                <a:gd name="T3" fmla="*/ 5 h 73"/>
                <a:gd name="T4" fmla="*/ 75 w 86"/>
                <a:gd name="T5" fmla="*/ 44 h 73"/>
                <a:gd name="T6" fmla="*/ 81 w 86"/>
                <a:gd name="T7" fmla="*/ 65 h 73"/>
                <a:gd name="T8" fmla="*/ 61 w 86"/>
                <a:gd name="T9" fmla="*/ 66 h 73"/>
                <a:gd name="T10" fmla="*/ 8 w 86"/>
                <a:gd name="T11" fmla="*/ 25 h 73"/>
                <a:gd name="T12" fmla="*/ 3 w 86"/>
                <a:gd name="T13" fmla="*/ 7 h 73"/>
                <a:gd name="T14" fmla="*/ 14 w 86"/>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73">
                  <a:moveTo>
                    <a:pt x="14" y="0"/>
                  </a:moveTo>
                  <a:cubicBezTo>
                    <a:pt x="18" y="0"/>
                    <a:pt x="22" y="2"/>
                    <a:pt x="25" y="5"/>
                  </a:cubicBezTo>
                  <a:cubicBezTo>
                    <a:pt x="41" y="19"/>
                    <a:pt x="58" y="32"/>
                    <a:pt x="75" y="44"/>
                  </a:cubicBezTo>
                  <a:cubicBezTo>
                    <a:pt x="84" y="49"/>
                    <a:pt x="86" y="58"/>
                    <a:pt x="81" y="65"/>
                  </a:cubicBezTo>
                  <a:cubicBezTo>
                    <a:pt x="75" y="73"/>
                    <a:pt x="68" y="71"/>
                    <a:pt x="61" y="66"/>
                  </a:cubicBezTo>
                  <a:cubicBezTo>
                    <a:pt x="42" y="53"/>
                    <a:pt x="25" y="40"/>
                    <a:pt x="8" y="25"/>
                  </a:cubicBezTo>
                  <a:cubicBezTo>
                    <a:pt x="3" y="21"/>
                    <a:pt x="0" y="15"/>
                    <a:pt x="3" y="7"/>
                  </a:cubicBezTo>
                  <a:cubicBezTo>
                    <a:pt x="5" y="2"/>
                    <a:pt x="9" y="0"/>
                    <a:pt x="14" y="0"/>
                  </a:cubicBezTo>
                  <a:close/>
                </a:path>
              </a:pathLst>
            </a:custGeom>
            <a:solidFill>
              <a:srgbClr val="0A07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0">
              <a:extLst>
                <a:ext uri="{FF2B5EF4-FFF2-40B4-BE49-F238E27FC236}">
                  <a16:creationId xmlns:a16="http://schemas.microsoft.com/office/drawing/2014/main" id="{80461549-4D93-4910-8E87-86F0A0041D1E}"/>
                </a:ext>
              </a:extLst>
            </p:cNvPr>
            <p:cNvSpPr/>
            <p:nvPr/>
          </p:nvSpPr>
          <p:spPr bwMode="auto">
            <a:xfrm>
              <a:off x="4611688" y="3732213"/>
              <a:ext cx="163512" cy="180975"/>
            </a:xfrm>
            <a:custGeom>
              <a:avLst/>
              <a:gdLst>
                <a:gd name="T0" fmla="*/ 8 w 54"/>
                <a:gd name="T1" fmla="*/ 3 h 59"/>
                <a:gd name="T2" fmla="*/ 29 w 54"/>
                <a:gd name="T3" fmla="*/ 11 h 59"/>
                <a:gd name="T4" fmla="*/ 46 w 54"/>
                <a:gd name="T5" fmla="*/ 33 h 59"/>
                <a:gd name="T6" fmla="*/ 46 w 54"/>
                <a:gd name="T7" fmla="*/ 53 h 59"/>
                <a:gd name="T8" fmla="*/ 26 w 54"/>
                <a:gd name="T9" fmla="*/ 50 h 59"/>
                <a:gd name="T10" fmla="*/ 5 w 54"/>
                <a:gd name="T11" fmla="*/ 24 h 59"/>
                <a:gd name="T12" fmla="*/ 8 w 54"/>
                <a:gd name="T13" fmla="*/ 3 h 59"/>
              </a:gdLst>
              <a:ahLst/>
              <a:cxnLst>
                <a:cxn ang="0">
                  <a:pos x="T0" y="T1"/>
                </a:cxn>
                <a:cxn ang="0">
                  <a:pos x="T2" y="T3"/>
                </a:cxn>
                <a:cxn ang="0">
                  <a:pos x="T4" y="T5"/>
                </a:cxn>
                <a:cxn ang="0">
                  <a:pos x="T6" y="T7"/>
                </a:cxn>
                <a:cxn ang="0">
                  <a:pos x="T8" y="T9"/>
                </a:cxn>
                <a:cxn ang="0">
                  <a:pos x="T10" y="T11"/>
                </a:cxn>
                <a:cxn ang="0">
                  <a:pos x="T12" y="T13"/>
                </a:cxn>
              </a:cxnLst>
              <a:rect l="0" t="0" r="r" b="b"/>
              <a:pathLst>
                <a:path w="54" h="59">
                  <a:moveTo>
                    <a:pt x="8" y="3"/>
                  </a:moveTo>
                  <a:cubicBezTo>
                    <a:pt x="17" y="0"/>
                    <a:pt x="23" y="6"/>
                    <a:pt x="29" y="11"/>
                  </a:cubicBezTo>
                  <a:cubicBezTo>
                    <a:pt x="33" y="19"/>
                    <a:pt x="40" y="26"/>
                    <a:pt x="46" y="33"/>
                  </a:cubicBezTo>
                  <a:cubicBezTo>
                    <a:pt x="52" y="39"/>
                    <a:pt x="54" y="47"/>
                    <a:pt x="46" y="53"/>
                  </a:cubicBezTo>
                  <a:cubicBezTo>
                    <a:pt x="39" y="59"/>
                    <a:pt x="32" y="57"/>
                    <a:pt x="26" y="50"/>
                  </a:cubicBezTo>
                  <a:cubicBezTo>
                    <a:pt x="19" y="42"/>
                    <a:pt x="12" y="33"/>
                    <a:pt x="5" y="24"/>
                  </a:cubicBezTo>
                  <a:cubicBezTo>
                    <a:pt x="0" y="16"/>
                    <a:pt x="0" y="9"/>
                    <a:pt x="8" y="3"/>
                  </a:cubicBezTo>
                  <a:close/>
                </a:path>
              </a:pathLst>
            </a:custGeom>
            <a:solidFill>
              <a:srgbClr val="100E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49">
              <a:extLst>
                <a:ext uri="{FF2B5EF4-FFF2-40B4-BE49-F238E27FC236}">
                  <a16:creationId xmlns:a16="http://schemas.microsoft.com/office/drawing/2014/main" id="{2F23DC40-1891-4C74-8BA5-89D91820741A}"/>
                </a:ext>
              </a:extLst>
            </p:cNvPr>
            <p:cNvSpPr/>
            <p:nvPr/>
          </p:nvSpPr>
          <p:spPr bwMode="auto">
            <a:xfrm>
              <a:off x="6862763" y="3962401"/>
              <a:ext cx="258762" cy="225425"/>
            </a:xfrm>
            <a:custGeom>
              <a:avLst/>
              <a:gdLst>
                <a:gd name="T0" fmla="*/ 85 w 85"/>
                <a:gd name="T1" fmla="*/ 15 h 74"/>
                <a:gd name="T2" fmla="*/ 80 w 85"/>
                <a:gd name="T3" fmla="*/ 24 h 74"/>
                <a:gd name="T4" fmla="*/ 24 w 85"/>
                <a:gd name="T5" fmla="*/ 69 h 74"/>
                <a:gd name="T6" fmla="*/ 5 w 85"/>
                <a:gd name="T7" fmla="*/ 67 h 74"/>
                <a:gd name="T8" fmla="*/ 11 w 85"/>
                <a:gd name="T9" fmla="*/ 47 h 74"/>
                <a:gd name="T10" fmla="*/ 61 w 85"/>
                <a:gd name="T11" fmla="*/ 6 h 74"/>
                <a:gd name="T12" fmla="*/ 78 w 85"/>
                <a:gd name="T13" fmla="*/ 3 h 74"/>
                <a:gd name="T14" fmla="*/ 85 w 85"/>
                <a:gd name="T15" fmla="*/ 15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74">
                  <a:moveTo>
                    <a:pt x="85" y="15"/>
                  </a:moveTo>
                  <a:cubicBezTo>
                    <a:pt x="85" y="19"/>
                    <a:pt x="83" y="22"/>
                    <a:pt x="80" y="24"/>
                  </a:cubicBezTo>
                  <a:cubicBezTo>
                    <a:pt x="63" y="41"/>
                    <a:pt x="44" y="56"/>
                    <a:pt x="24" y="69"/>
                  </a:cubicBezTo>
                  <a:cubicBezTo>
                    <a:pt x="17" y="74"/>
                    <a:pt x="10" y="74"/>
                    <a:pt x="5" y="67"/>
                  </a:cubicBezTo>
                  <a:cubicBezTo>
                    <a:pt x="0" y="59"/>
                    <a:pt x="3" y="52"/>
                    <a:pt x="11" y="47"/>
                  </a:cubicBezTo>
                  <a:cubicBezTo>
                    <a:pt x="28" y="34"/>
                    <a:pt x="45" y="21"/>
                    <a:pt x="61" y="6"/>
                  </a:cubicBezTo>
                  <a:cubicBezTo>
                    <a:pt x="66" y="2"/>
                    <a:pt x="71" y="0"/>
                    <a:pt x="78" y="3"/>
                  </a:cubicBezTo>
                  <a:cubicBezTo>
                    <a:pt x="82" y="6"/>
                    <a:pt x="85" y="9"/>
                    <a:pt x="85" y="15"/>
                  </a:cubicBezTo>
                  <a:close/>
                </a:path>
              </a:pathLst>
            </a:custGeom>
            <a:solidFill>
              <a:srgbClr val="0B08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0">
              <a:extLst>
                <a:ext uri="{FF2B5EF4-FFF2-40B4-BE49-F238E27FC236}">
                  <a16:creationId xmlns:a16="http://schemas.microsoft.com/office/drawing/2014/main" id="{718A7752-1422-472E-9472-9BD7BF16D3B4}"/>
                </a:ext>
              </a:extLst>
            </p:cNvPr>
            <p:cNvSpPr/>
            <p:nvPr/>
          </p:nvSpPr>
          <p:spPr bwMode="auto">
            <a:xfrm>
              <a:off x="7185025" y="3625851"/>
              <a:ext cx="217487" cy="268288"/>
            </a:xfrm>
            <a:custGeom>
              <a:avLst/>
              <a:gdLst>
                <a:gd name="T0" fmla="*/ 67 w 71"/>
                <a:gd name="T1" fmla="*/ 7 h 88"/>
                <a:gd name="T2" fmla="*/ 64 w 71"/>
                <a:gd name="T3" fmla="*/ 19 h 88"/>
                <a:gd name="T4" fmla="*/ 46 w 71"/>
                <a:gd name="T5" fmla="*/ 38 h 88"/>
                <a:gd name="T6" fmla="*/ 31 w 71"/>
                <a:gd name="T7" fmla="*/ 73 h 88"/>
                <a:gd name="T8" fmla="*/ 26 w 71"/>
                <a:gd name="T9" fmla="*/ 81 h 88"/>
                <a:gd name="T10" fmla="*/ 7 w 71"/>
                <a:gd name="T11" fmla="*/ 83 h 88"/>
                <a:gd name="T12" fmla="*/ 5 w 71"/>
                <a:gd name="T13" fmla="*/ 65 h 88"/>
                <a:gd name="T14" fmla="*/ 20 w 71"/>
                <a:gd name="T15" fmla="*/ 46 h 88"/>
                <a:gd name="T16" fmla="*/ 0 w 71"/>
                <a:gd name="T17" fmla="*/ 45 h 88"/>
                <a:gd name="T18" fmla="*/ 26 w 71"/>
                <a:gd name="T19" fmla="*/ 26 h 88"/>
                <a:gd name="T20" fmla="*/ 64 w 71"/>
                <a:gd name="T21" fmla="*/ 0 h 88"/>
                <a:gd name="T22" fmla="*/ 67 w 71"/>
                <a:gd name="T23" fmla="*/ 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88">
                  <a:moveTo>
                    <a:pt x="67" y="7"/>
                  </a:moveTo>
                  <a:cubicBezTo>
                    <a:pt x="66" y="11"/>
                    <a:pt x="65" y="15"/>
                    <a:pt x="64" y="19"/>
                  </a:cubicBezTo>
                  <a:cubicBezTo>
                    <a:pt x="60" y="27"/>
                    <a:pt x="53" y="32"/>
                    <a:pt x="46" y="38"/>
                  </a:cubicBezTo>
                  <a:cubicBezTo>
                    <a:pt x="36" y="48"/>
                    <a:pt x="30" y="59"/>
                    <a:pt x="31" y="73"/>
                  </a:cubicBezTo>
                  <a:cubicBezTo>
                    <a:pt x="29" y="76"/>
                    <a:pt x="28" y="79"/>
                    <a:pt x="26" y="81"/>
                  </a:cubicBezTo>
                  <a:cubicBezTo>
                    <a:pt x="20" y="87"/>
                    <a:pt x="14" y="88"/>
                    <a:pt x="7" y="83"/>
                  </a:cubicBezTo>
                  <a:cubicBezTo>
                    <a:pt x="1" y="78"/>
                    <a:pt x="1" y="71"/>
                    <a:pt x="5" y="65"/>
                  </a:cubicBezTo>
                  <a:cubicBezTo>
                    <a:pt x="10" y="59"/>
                    <a:pt x="14" y="53"/>
                    <a:pt x="20" y="46"/>
                  </a:cubicBezTo>
                  <a:cubicBezTo>
                    <a:pt x="13" y="46"/>
                    <a:pt x="7" y="45"/>
                    <a:pt x="0" y="45"/>
                  </a:cubicBezTo>
                  <a:cubicBezTo>
                    <a:pt x="10" y="38"/>
                    <a:pt x="18" y="32"/>
                    <a:pt x="26" y="26"/>
                  </a:cubicBezTo>
                  <a:cubicBezTo>
                    <a:pt x="40" y="19"/>
                    <a:pt x="52" y="9"/>
                    <a:pt x="64" y="0"/>
                  </a:cubicBezTo>
                  <a:cubicBezTo>
                    <a:pt x="71" y="0"/>
                    <a:pt x="65" y="5"/>
                    <a:pt x="67" y="7"/>
                  </a:cubicBezTo>
                  <a:close/>
                </a:path>
              </a:pathLst>
            </a:custGeom>
            <a:solidFill>
              <a:srgbClr val="0C0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3">
              <a:extLst>
                <a:ext uri="{FF2B5EF4-FFF2-40B4-BE49-F238E27FC236}">
                  <a16:creationId xmlns:a16="http://schemas.microsoft.com/office/drawing/2014/main" id="{F0BC75D7-44D2-4756-8500-F058F727EE4C}"/>
                </a:ext>
              </a:extLst>
            </p:cNvPr>
            <p:cNvSpPr/>
            <p:nvPr/>
          </p:nvSpPr>
          <p:spPr bwMode="auto">
            <a:xfrm>
              <a:off x="7264400" y="3683001"/>
              <a:ext cx="115887" cy="177800"/>
            </a:xfrm>
            <a:custGeom>
              <a:avLst/>
              <a:gdLst>
                <a:gd name="T0" fmla="*/ 5 w 38"/>
                <a:gd name="T1" fmla="*/ 54 h 58"/>
                <a:gd name="T2" fmla="*/ 10 w 38"/>
                <a:gd name="T3" fmla="*/ 27 h 58"/>
                <a:gd name="T4" fmla="*/ 38 w 38"/>
                <a:gd name="T5" fmla="*/ 0 h 58"/>
                <a:gd name="T6" fmla="*/ 27 w 38"/>
                <a:gd name="T7" fmla="*/ 58 h 58"/>
                <a:gd name="T8" fmla="*/ 15 w 38"/>
                <a:gd name="T9" fmla="*/ 42 h 58"/>
                <a:gd name="T10" fmla="*/ 5 w 38"/>
                <a:gd name="T11" fmla="*/ 54 h 58"/>
              </a:gdLst>
              <a:ahLst/>
              <a:cxnLst>
                <a:cxn ang="0">
                  <a:pos x="T0" y="T1"/>
                </a:cxn>
                <a:cxn ang="0">
                  <a:pos x="T2" y="T3"/>
                </a:cxn>
                <a:cxn ang="0">
                  <a:pos x="T4" y="T5"/>
                </a:cxn>
                <a:cxn ang="0">
                  <a:pos x="T6" y="T7"/>
                </a:cxn>
                <a:cxn ang="0">
                  <a:pos x="T8" y="T9"/>
                </a:cxn>
                <a:cxn ang="0">
                  <a:pos x="T10" y="T11"/>
                </a:cxn>
              </a:cxnLst>
              <a:rect l="0" t="0" r="r" b="b"/>
              <a:pathLst>
                <a:path w="38" h="57">
                  <a:moveTo>
                    <a:pt x="5" y="54"/>
                  </a:moveTo>
                  <a:cubicBezTo>
                    <a:pt x="0" y="44"/>
                    <a:pt x="3" y="35"/>
                    <a:pt x="10" y="27"/>
                  </a:cubicBezTo>
                  <a:cubicBezTo>
                    <a:pt x="19" y="17"/>
                    <a:pt x="27" y="7"/>
                    <a:pt x="38" y="0"/>
                  </a:cubicBezTo>
                  <a:cubicBezTo>
                    <a:pt x="34" y="19"/>
                    <a:pt x="29" y="38"/>
                    <a:pt x="27" y="58"/>
                  </a:cubicBezTo>
                  <a:cubicBezTo>
                    <a:pt x="20" y="56"/>
                    <a:pt x="21" y="48"/>
                    <a:pt x="15" y="42"/>
                  </a:cubicBezTo>
                  <a:cubicBezTo>
                    <a:pt x="12" y="46"/>
                    <a:pt x="8" y="50"/>
                    <a:pt x="5" y="54"/>
                  </a:cubicBezTo>
                  <a:close/>
                </a:path>
              </a:pathLst>
            </a:custGeom>
            <a:solidFill>
              <a:srgbClr val="0B08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pSp>
        <p:nvGrpSpPr>
          <p:cNvPr id="74" name="Grupo 73">
            <a:extLst>
              <a:ext uri="{FF2B5EF4-FFF2-40B4-BE49-F238E27FC236}">
                <a16:creationId xmlns:a16="http://schemas.microsoft.com/office/drawing/2014/main" id="{38FEA711-B797-11CE-61C3-45DAE06D00BC}"/>
              </a:ext>
            </a:extLst>
          </p:cNvPr>
          <p:cNvGrpSpPr/>
          <p:nvPr/>
        </p:nvGrpSpPr>
        <p:grpSpPr>
          <a:xfrm>
            <a:off x="4543425" y="1106488"/>
            <a:ext cx="2779713" cy="852488"/>
            <a:chOff x="4543425" y="1106488"/>
            <a:chExt cx="2779713" cy="852488"/>
          </a:xfrm>
        </p:grpSpPr>
        <p:sp>
          <p:nvSpPr>
            <p:cNvPr id="8" name="Freeform 7">
              <a:extLst>
                <a:ext uri="{FF2B5EF4-FFF2-40B4-BE49-F238E27FC236}">
                  <a16:creationId xmlns:a16="http://schemas.microsoft.com/office/drawing/2014/main" id="{7B72861C-D640-47A8-8174-3E1EB8811C0B}"/>
                </a:ext>
              </a:extLst>
            </p:cNvPr>
            <p:cNvSpPr/>
            <p:nvPr/>
          </p:nvSpPr>
          <p:spPr bwMode="auto">
            <a:xfrm>
              <a:off x="5584825" y="1106488"/>
              <a:ext cx="298450" cy="115888"/>
            </a:xfrm>
            <a:custGeom>
              <a:avLst/>
              <a:gdLst>
                <a:gd name="T0" fmla="*/ 98 w 98"/>
                <a:gd name="T1" fmla="*/ 13 h 38"/>
                <a:gd name="T2" fmla="*/ 87 w 98"/>
                <a:gd name="T3" fmla="*/ 26 h 38"/>
                <a:gd name="T4" fmla="*/ 16 w 98"/>
                <a:gd name="T5" fmla="*/ 36 h 38"/>
                <a:gd name="T6" fmla="*/ 2 w 98"/>
                <a:gd name="T7" fmla="*/ 25 h 38"/>
                <a:gd name="T8" fmla="*/ 12 w 98"/>
                <a:gd name="T9" fmla="*/ 10 h 38"/>
                <a:gd name="T10" fmla="*/ 85 w 98"/>
                <a:gd name="T11" fmla="*/ 0 h 38"/>
                <a:gd name="T12" fmla="*/ 98 w 98"/>
                <a:gd name="T13" fmla="*/ 13 h 38"/>
              </a:gdLst>
              <a:ahLst/>
              <a:cxnLst>
                <a:cxn ang="0">
                  <a:pos x="T0" y="T1"/>
                </a:cxn>
                <a:cxn ang="0">
                  <a:pos x="T2" y="T3"/>
                </a:cxn>
                <a:cxn ang="0">
                  <a:pos x="T4" y="T5"/>
                </a:cxn>
                <a:cxn ang="0">
                  <a:pos x="T6" y="T7"/>
                </a:cxn>
                <a:cxn ang="0">
                  <a:pos x="T8" y="T9"/>
                </a:cxn>
                <a:cxn ang="0">
                  <a:pos x="T10" y="T11"/>
                </a:cxn>
                <a:cxn ang="0">
                  <a:pos x="T12" y="T13"/>
                </a:cxn>
              </a:cxnLst>
              <a:rect l="0" t="0" r="r" b="b"/>
              <a:pathLst>
                <a:path w="98" h="38">
                  <a:moveTo>
                    <a:pt x="98" y="13"/>
                  </a:moveTo>
                  <a:cubicBezTo>
                    <a:pt x="98" y="20"/>
                    <a:pt x="95" y="25"/>
                    <a:pt x="87" y="26"/>
                  </a:cubicBezTo>
                  <a:cubicBezTo>
                    <a:pt x="63" y="29"/>
                    <a:pt x="39" y="31"/>
                    <a:pt x="16" y="36"/>
                  </a:cubicBezTo>
                  <a:cubicBezTo>
                    <a:pt x="8" y="38"/>
                    <a:pt x="3" y="32"/>
                    <a:pt x="2" y="25"/>
                  </a:cubicBezTo>
                  <a:cubicBezTo>
                    <a:pt x="0" y="17"/>
                    <a:pt x="5" y="11"/>
                    <a:pt x="12" y="10"/>
                  </a:cubicBezTo>
                  <a:cubicBezTo>
                    <a:pt x="36" y="6"/>
                    <a:pt x="60" y="2"/>
                    <a:pt x="85" y="0"/>
                  </a:cubicBezTo>
                  <a:cubicBezTo>
                    <a:pt x="93" y="0"/>
                    <a:pt x="98" y="5"/>
                    <a:pt x="98" y="13"/>
                  </a:cubicBezTo>
                  <a:close/>
                </a:path>
              </a:pathLst>
            </a:custGeom>
            <a:solidFill>
              <a:srgbClr val="040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B4AF3DC2-82EC-4190-A6EA-64C27137261C}"/>
                </a:ext>
              </a:extLst>
            </p:cNvPr>
            <p:cNvSpPr/>
            <p:nvPr/>
          </p:nvSpPr>
          <p:spPr bwMode="auto">
            <a:xfrm>
              <a:off x="6446838" y="1185863"/>
              <a:ext cx="290512" cy="174625"/>
            </a:xfrm>
            <a:custGeom>
              <a:avLst/>
              <a:gdLst>
                <a:gd name="T0" fmla="*/ 94 w 95"/>
                <a:gd name="T1" fmla="*/ 42 h 57"/>
                <a:gd name="T2" fmla="*/ 78 w 95"/>
                <a:gd name="T3" fmla="*/ 54 h 57"/>
                <a:gd name="T4" fmla="*/ 9 w 95"/>
                <a:gd name="T5" fmla="*/ 25 h 57"/>
                <a:gd name="T6" fmla="*/ 3 w 95"/>
                <a:gd name="T7" fmla="*/ 9 h 57"/>
                <a:gd name="T8" fmla="*/ 20 w 95"/>
                <a:gd name="T9" fmla="*/ 2 h 57"/>
                <a:gd name="T10" fmla="*/ 86 w 95"/>
                <a:gd name="T11" fmla="*/ 29 h 57"/>
                <a:gd name="T12" fmla="*/ 91 w 95"/>
                <a:gd name="T13" fmla="*/ 33 h 57"/>
                <a:gd name="T14" fmla="*/ 94 w 95"/>
                <a:gd name="T15" fmla="*/ 42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7">
                  <a:moveTo>
                    <a:pt x="94" y="42"/>
                  </a:moveTo>
                  <a:cubicBezTo>
                    <a:pt x="94" y="50"/>
                    <a:pt x="87" y="57"/>
                    <a:pt x="78" y="54"/>
                  </a:cubicBezTo>
                  <a:cubicBezTo>
                    <a:pt x="55" y="44"/>
                    <a:pt x="32" y="34"/>
                    <a:pt x="9" y="25"/>
                  </a:cubicBezTo>
                  <a:cubicBezTo>
                    <a:pt x="2" y="23"/>
                    <a:pt x="0" y="16"/>
                    <a:pt x="3" y="9"/>
                  </a:cubicBezTo>
                  <a:cubicBezTo>
                    <a:pt x="6" y="2"/>
                    <a:pt x="13" y="0"/>
                    <a:pt x="20" y="2"/>
                  </a:cubicBezTo>
                  <a:cubicBezTo>
                    <a:pt x="43" y="9"/>
                    <a:pt x="65" y="19"/>
                    <a:pt x="86" y="29"/>
                  </a:cubicBezTo>
                  <a:cubicBezTo>
                    <a:pt x="88" y="30"/>
                    <a:pt x="90" y="31"/>
                    <a:pt x="91" y="33"/>
                  </a:cubicBezTo>
                  <a:cubicBezTo>
                    <a:pt x="93" y="35"/>
                    <a:pt x="95" y="38"/>
                    <a:pt x="94" y="42"/>
                  </a:cubicBezTo>
                  <a:close/>
                </a:path>
              </a:pathLst>
            </a:custGeom>
            <a:solidFill>
              <a:srgbClr val="0606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2">
              <a:extLst>
                <a:ext uri="{FF2B5EF4-FFF2-40B4-BE49-F238E27FC236}">
                  <a16:creationId xmlns:a16="http://schemas.microsoft.com/office/drawing/2014/main" id="{454FEE14-51F2-4495-BB92-7726956E8267}"/>
                </a:ext>
              </a:extLst>
            </p:cNvPr>
            <p:cNvSpPr/>
            <p:nvPr/>
          </p:nvSpPr>
          <p:spPr bwMode="auto">
            <a:xfrm>
              <a:off x="4810125" y="1387476"/>
              <a:ext cx="261937" cy="228600"/>
            </a:xfrm>
            <a:custGeom>
              <a:avLst/>
              <a:gdLst>
                <a:gd name="T0" fmla="*/ 45 w 86"/>
                <a:gd name="T1" fmla="*/ 53 h 75"/>
                <a:gd name="T2" fmla="*/ 25 w 86"/>
                <a:gd name="T3" fmla="*/ 70 h 75"/>
                <a:gd name="T4" fmla="*/ 6 w 86"/>
                <a:gd name="T5" fmla="*/ 69 h 75"/>
                <a:gd name="T6" fmla="*/ 7 w 86"/>
                <a:gd name="T7" fmla="*/ 50 h 75"/>
                <a:gd name="T8" fmla="*/ 18 w 86"/>
                <a:gd name="T9" fmla="*/ 39 h 75"/>
                <a:gd name="T10" fmla="*/ 61 w 86"/>
                <a:gd name="T11" fmla="*/ 7 h 75"/>
                <a:gd name="T12" fmla="*/ 85 w 86"/>
                <a:gd name="T13" fmla="*/ 14 h 75"/>
                <a:gd name="T14" fmla="*/ 77 w 86"/>
                <a:gd name="T15" fmla="*/ 28 h 75"/>
                <a:gd name="T16" fmla="*/ 45 w 86"/>
                <a:gd name="T17" fmla="*/ 5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75">
                  <a:moveTo>
                    <a:pt x="45" y="53"/>
                  </a:moveTo>
                  <a:cubicBezTo>
                    <a:pt x="38" y="59"/>
                    <a:pt x="31" y="64"/>
                    <a:pt x="25" y="70"/>
                  </a:cubicBezTo>
                  <a:cubicBezTo>
                    <a:pt x="18" y="75"/>
                    <a:pt x="12" y="75"/>
                    <a:pt x="6" y="69"/>
                  </a:cubicBezTo>
                  <a:cubicBezTo>
                    <a:pt x="0" y="63"/>
                    <a:pt x="1" y="56"/>
                    <a:pt x="7" y="50"/>
                  </a:cubicBezTo>
                  <a:cubicBezTo>
                    <a:pt x="11" y="47"/>
                    <a:pt x="16" y="44"/>
                    <a:pt x="18" y="39"/>
                  </a:cubicBezTo>
                  <a:cubicBezTo>
                    <a:pt x="33" y="29"/>
                    <a:pt x="47" y="18"/>
                    <a:pt x="61" y="7"/>
                  </a:cubicBezTo>
                  <a:cubicBezTo>
                    <a:pt x="72" y="0"/>
                    <a:pt x="82" y="2"/>
                    <a:pt x="85" y="14"/>
                  </a:cubicBezTo>
                  <a:cubicBezTo>
                    <a:pt x="86" y="21"/>
                    <a:pt x="82" y="25"/>
                    <a:pt x="77" y="28"/>
                  </a:cubicBezTo>
                  <a:cubicBezTo>
                    <a:pt x="66" y="37"/>
                    <a:pt x="55" y="45"/>
                    <a:pt x="45" y="53"/>
                  </a:cubicBezTo>
                  <a:close/>
                </a:path>
              </a:pathLst>
            </a:custGeom>
            <a:solidFill>
              <a:srgbClr val="0807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4">
              <a:extLst>
                <a:ext uri="{FF2B5EF4-FFF2-40B4-BE49-F238E27FC236}">
                  <a16:creationId xmlns:a16="http://schemas.microsoft.com/office/drawing/2014/main" id="{69F24011-F452-480C-A584-A06270B41823}"/>
                </a:ext>
              </a:extLst>
            </p:cNvPr>
            <p:cNvSpPr/>
            <p:nvPr/>
          </p:nvSpPr>
          <p:spPr bwMode="auto">
            <a:xfrm>
              <a:off x="5172075" y="1198563"/>
              <a:ext cx="287337" cy="169863"/>
            </a:xfrm>
            <a:custGeom>
              <a:avLst/>
              <a:gdLst>
                <a:gd name="T0" fmla="*/ 78 w 94"/>
                <a:gd name="T1" fmla="*/ 0 h 56"/>
                <a:gd name="T2" fmla="*/ 92 w 94"/>
                <a:gd name="T3" fmla="*/ 9 h 56"/>
                <a:gd name="T4" fmla="*/ 86 w 94"/>
                <a:gd name="T5" fmla="*/ 24 h 56"/>
                <a:gd name="T6" fmla="*/ 19 w 94"/>
                <a:gd name="T7" fmla="*/ 53 h 56"/>
                <a:gd name="T8" fmla="*/ 3 w 94"/>
                <a:gd name="T9" fmla="*/ 48 h 56"/>
                <a:gd name="T10" fmla="*/ 5 w 94"/>
                <a:gd name="T11" fmla="*/ 32 h 56"/>
                <a:gd name="T12" fmla="*/ 78 w 94"/>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94" h="56">
                  <a:moveTo>
                    <a:pt x="78" y="0"/>
                  </a:moveTo>
                  <a:cubicBezTo>
                    <a:pt x="86" y="0"/>
                    <a:pt x="91" y="3"/>
                    <a:pt x="92" y="9"/>
                  </a:cubicBezTo>
                  <a:cubicBezTo>
                    <a:pt x="94" y="15"/>
                    <a:pt x="93" y="21"/>
                    <a:pt x="86" y="24"/>
                  </a:cubicBezTo>
                  <a:cubicBezTo>
                    <a:pt x="63" y="33"/>
                    <a:pt x="41" y="43"/>
                    <a:pt x="19" y="53"/>
                  </a:cubicBezTo>
                  <a:cubicBezTo>
                    <a:pt x="13" y="56"/>
                    <a:pt x="6" y="53"/>
                    <a:pt x="3" y="48"/>
                  </a:cubicBezTo>
                  <a:cubicBezTo>
                    <a:pt x="0" y="42"/>
                    <a:pt x="0" y="35"/>
                    <a:pt x="5" y="32"/>
                  </a:cubicBezTo>
                  <a:cubicBezTo>
                    <a:pt x="28" y="18"/>
                    <a:pt x="54" y="8"/>
                    <a:pt x="78" y="0"/>
                  </a:cubicBezTo>
                  <a:close/>
                </a:path>
              </a:pathLst>
            </a:custGeom>
            <a:solidFill>
              <a:srgbClr val="060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15">
              <a:extLst>
                <a:ext uri="{FF2B5EF4-FFF2-40B4-BE49-F238E27FC236}">
                  <a16:creationId xmlns:a16="http://schemas.microsoft.com/office/drawing/2014/main" id="{7ED045DB-3956-419D-99BE-75BD81D5B0DC}"/>
                </a:ext>
              </a:extLst>
            </p:cNvPr>
            <p:cNvSpPr/>
            <p:nvPr/>
          </p:nvSpPr>
          <p:spPr bwMode="auto">
            <a:xfrm>
              <a:off x="6022975" y="1106488"/>
              <a:ext cx="303212" cy="109538"/>
            </a:xfrm>
            <a:custGeom>
              <a:avLst/>
              <a:gdLst>
                <a:gd name="T0" fmla="*/ 22 w 99"/>
                <a:gd name="T1" fmla="*/ 0 h 36"/>
                <a:gd name="T2" fmla="*/ 84 w 99"/>
                <a:gd name="T3" fmla="*/ 8 h 36"/>
                <a:gd name="T4" fmla="*/ 98 w 99"/>
                <a:gd name="T5" fmla="*/ 23 h 36"/>
                <a:gd name="T6" fmla="*/ 80 w 99"/>
                <a:gd name="T7" fmla="*/ 34 h 36"/>
                <a:gd name="T8" fmla="*/ 14 w 99"/>
                <a:gd name="T9" fmla="*/ 26 h 36"/>
                <a:gd name="T10" fmla="*/ 0 w 99"/>
                <a:gd name="T11" fmla="*/ 12 h 36"/>
                <a:gd name="T12" fmla="*/ 16 w 99"/>
                <a:gd name="T13" fmla="*/ 0 h 36"/>
                <a:gd name="T14" fmla="*/ 22 w 99"/>
                <a:gd name="T15" fmla="*/ 0 h 36"/>
                <a:gd name="T16" fmla="*/ 2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22" y="0"/>
                  </a:moveTo>
                  <a:cubicBezTo>
                    <a:pt x="43" y="2"/>
                    <a:pt x="64" y="5"/>
                    <a:pt x="84" y="8"/>
                  </a:cubicBezTo>
                  <a:cubicBezTo>
                    <a:pt x="93" y="9"/>
                    <a:pt x="99" y="14"/>
                    <a:pt x="98" y="23"/>
                  </a:cubicBezTo>
                  <a:cubicBezTo>
                    <a:pt x="96" y="33"/>
                    <a:pt x="89" y="36"/>
                    <a:pt x="80" y="34"/>
                  </a:cubicBezTo>
                  <a:cubicBezTo>
                    <a:pt x="58" y="30"/>
                    <a:pt x="36" y="28"/>
                    <a:pt x="14" y="26"/>
                  </a:cubicBezTo>
                  <a:cubicBezTo>
                    <a:pt x="6" y="25"/>
                    <a:pt x="0" y="21"/>
                    <a:pt x="0" y="12"/>
                  </a:cubicBezTo>
                  <a:cubicBezTo>
                    <a:pt x="1" y="2"/>
                    <a:pt x="8" y="0"/>
                    <a:pt x="16" y="0"/>
                  </a:cubicBezTo>
                  <a:cubicBezTo>
                    <a:pt x="18" y="0"/>
                    <a:pt x="20" y="0"/>
                    <a:pt x="22" y="0"/>
                  </a:cubicBezTo>
                  <a:cubicBezTo>
                    <a:pt x="22" y="0"/>
                    <a:pt x="22" y="0"/>
                    <a:pt x="22" y="0"/>
                  </a:cubicBezTo>
                  <a:close/>
                </a:path>
              </a:pathLst>
            </a:custGeom>
            <a:solidFill>
              <a:srgbClr val="0405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16">
              <a:extLst>
                <a:ext uri="{FF2B5EF4-FFF2-40B4-BE49-F238E27FC236}">
                  <a16:creationId xmlns:a16="http://schemas.microsoft.com/office/drawing/2014/main" id="{3C5CBC71-6D2A-4FED-BD4B-0462C195B678}"/>
                </a:ext>
              </a:extLst>
            </p:cNvPr>
            <p:cNvSpPr/>
            <p:nvPr/>
          </p:nvSpPr>
          <p:spPr bwMode="auto">
            <a:xfrm>
              <a:off x="6953250" y="1466851"/>
              <a:ext cx="152400" cy="138113"/>
            </a:xfrm>
            <a:custGeom>
              <a:avLst/>
              <a:gdLst>
                <a:gd name="T0" fmla="*/ 37 w 50"/>
                <a:gd name="T1" fmla="*/ 14 h 45"/>
                <a:gd name="T2" fmla="*/ 44 w 50"/>
                <a:gd name="T3" fmla="*/ 38 h 45"/>
                <a:gd name="T4" fmla="*/ 19 w 50"/>
                <a:gd name="T5" fmla="*/ 34 h 45"/>
                <a:gd name="T6" fmla="*/ 13 w 50"/>
                <a:gd name="T7" fmla="*/ 29 h 45"/>
                <a:gd name="T8" fmla="*/ 0 w 50"/>
                <a:gd name="T9" fmla="*/ 18 h 45"/>
                <a:gd name="T10" fmla="*/ 18 w 50"/>
                <a:gd name="T11" fmla="*/ 0 h 45"/>
                <a:gd name="T12" fmla="*/ 37 w 50"/>
                <a:gd name="T13" fmla="*/ 14 h 45"/>
              </a:gdLst>
              <a:ahLst/>
              <a:cxnLst>
                <a:cxn ang="0">
                  <a:pos x="T0" y="T1"/>
                </a:cxn>
                <a:cxn ang="0">
                  <a:pos x="T2" y="T3"/>
                </a:cxn>
                <a:cxn ang="0">
                  <a:pos x="T4" y="T5"/>
                </a:cxn>
                <a:cxn ang="0">
                  <a:pos x="T6" y="T7"/>
                </a:cxn>
                <a:cxn ang="0">
                  <a:pos x="T8" y="T9"/>
                </a:cxn>
                <a:cxn ang="0">
                  <a:pos x="T10" y="T11"/>
                </a:cxn>
                <a:cxn ang="0">
                  <a:pos x="T12" y="T13"/>
                </a:cxn>
              </a:cxnLst>
              <a:rect l="0" t="0" r="r" b="b"/>
              <a:pathLst>
                <a:path w="50" h="45">
                  <a:moveTo>
                    <a:pt x="37" y="14"/>
                  </a:moveTo>
                  <a:cubicBezTo>
                    <a:pt x="48" y="25"/>
                    <a:pt x="50" y="31"/>
                    <a:pt x="44" y="38"/>
                  </a:cubicBezTo>
                  <a:cubicBezTo>
                    <a:pt x="38" y="45"/>
                    <a:pt x="31" y="44"/>
                    <a:pt x="19" y="34"/>
                  </a:cubicBezTo>
                  <a:cubicBezTo>
                    <a:pt x="17" y="32"/>
                    <a:pt x="15" y="31"/>
                    <a:pt x="13" y="29"/>
                  </a:cubicBezTo>
                  <a:cubicBezTo>
                    <a:pt x="10" y="24"/>
                    <a:pt x="4" y="22"/>
                    <a:pt x="0" y="18"/>
                  </a:cubicBezTo>
                  <a:cubicBezTo>
                    <a:pt x="2" y="6"/>
                    <a:pt x="8" y="0"/>
                    <a:pt x="18" y="0"/>
                  </a:cubicBezTo>
                  <a:cubicBezTo>
                    <a:pt x="24" y="4"/>
                    <a:pt x="31" y="9"/>
                    <a:pt x="37" y="14"/>
                  </a:cubicBezTo>
                  <a:close/>
                </a:path>
              </a:pathLst>
            </a:custGeom>
            <a:solidFill>
              <a:srgbClr val="0A09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17">
              <a:extLst>
                <a:ext uri="{FF2B5EF4-FFF2-40B4-BE49-F238E27FC236}">
                  <a16:creationId xmlns:a16="http://schemas.microsoft.com/office/drawing/2014/main" id="{41B0CD9E-B1B1-4009-90AC-478B8425C35D}"/>
                </a:ext>
              </a:extLst>
            </p:cNvPr>
            <p:cNvSpPr/>
            <p:nvPr/>
          </p:nvSpPr>
          <p:spPr bwMode="auto">
            <a:xfrm>
              <a:off x="6837363" y="1377951"/>
              <a:ext cx="134937" cy="134938"/>
            </a:xfrm>
            <a:custGeom>
              <a:avLst/>
              <a:gdLst>
                <a:gd name="T0" fmla="*/ 33 w 44"/>
                <a:gd name="T1" fmla="*/ 43 h 44"/>
                <a:gd name="T2" fmla="*/ 8 w 44"/>
                <a:gd name="T3" fmla="*/ 25 h 44"/>
                <a:gd name="T4" fmla="*/ 5 w 44"/>
                <a:gd name="T5" fmla="*/ 7 h 44"/>
                <a:gd name="T6" fmla="*/ 24 w 44"/>
                <a:gd name="T7" fmla="*/ 5 h 44"/>
                <a:gd name="T8" fmla="*/ 43 w 44"/>
                <a:gd name="T9" fmla="*/ 19 h 44"/>
                <a:gd name="T10" fmla="*/ 39 w 44"/>
                <a:gd name="T11" fmla="*/ 39 h 44"/>
                <a:gd name="T12" fmla="*/ 33 w 44"/>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33" y="43"/>
                  </a:moveTo>
                  <a:cubicBezTo>
                    <a:pt x="25" y="37"/>
                    <a:pt x="16" y="31"/>
                    <a:pt x="8" y="25"/>
                  </a:cubicBezTo>
                  <a:cubicBezTo>
                    <a:pt x="2" y="21"/>
                    <a:pt x="0" y="14"/>
                    <a:pt x="5" y="7"/>
                  </a:cubicBezTo>
                  <a:cubicBezTo>
                    <a:pt x="10" y="0"/>
                    <a:pt x="17" y="0"/>
                    <a:pt x="24" y="5"/>
                  </a:cubicBezTo>
                  <a:cubicBezTo>
                    <a:pt x="30" y="9"/>
                    <a:pt x="37" y="14"/>
                    <a:pt x="43" y="19"/>
                  </a:cubicBezTo>
                  <a:cubicBezTo>
                    <a:pt x="44" y="26"/>
                    <a:pt x="40" y="32"/>
                    <a:pt x="39" y="39"/>
                  </a:cubicBezTo>
                  <a:cubicBezTo>
                    <a:pt x="39" y="42"/>
                    <a:pt x="36" y="44"/>
                    <a:pt x="33" y="43"/>
                  </a:cubicBezTo>
                  <a:close/>
                </a:path>
              </a:pathLst>
            </a:custGeom>
            <a:solidFill>
              <a:srgbClr val="0D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18">
              <a:extLst>
                <a:ext uri="{FF2B5EF4-FFF2-40B4-BE49-F238E27FC236}">
                  <a16:creationId xmlns:a16="http://schemas.microsoft.com/office/drawing/2014/main" id="{04322C57-0F79-4890-BD93-2DFBC0AFE03B}"/>
                </a:ext>
              </a:extLst>
            </p:cNvPr>
            <p:cNvSpPr/>
            <p:nvPr/>
          </p:nvSpPr>
          <p:spPr bwMode="auto">
            <a:xfrm>
              <a:off x="6938963" y="1436688"/>
              <a:ext cx="69850" cy="85725"/>
            </a:xfrm>
            <a:custGeom>
              <a:avLst/>
              <a:gdLst>
                <a:gd name="T0" fmla="*/ 0 w 23"/>
                <a:gd name="T1" fmla="*/ 24 h 28"/>
                <a:gd name="T2" fmla="*/ 5 w 23"/>
                <a:gd name="T3" fmla="*/ 18 h 28"/>
                <a:gd name="T4" fmla="*/ 10 w 23"/>
                <a:gd name="T5" fmla="*/ 0 h 28"/>
                <a:gd name="T6" fmla="*/ 23 w 23"/>
                <a:gd name="T7" fmla="*/ 10 h 28"/>
                <a:gd name="T8" fmla="*/ 5 w 23"/>
                <a:gd name="T9" fmla="*/ 28 h 28"/>
                <a:gd name="T10" fmla="*/ 0 w 23"/>
                <a:gd name="T11" fmla="*/ 24 h 28"/>
              </a:gdLst>
              <a:ahLst/>
              <a:cxnLst>
                <a:cxn ang="0">
                  <a:pos x="T0" y="T1"/>
                </a:cxn>
                <a:cxn ang="0">
                  <a:pos x="T2" y="T3"/>
                </a:cxn>
                <a:cxn ang="0">
                  <a:pos x="T4" y="T5"/>
                </a:cxn>
                <a:cxn ang="0">
                  <a:pos x="T6" y="T7"/>
                </a:cxn>
                <a:cxn ang="0">
                  <a:pos x="T8" y="T9"/>
                </a:cxn>
                <a:cxn ang="0">
                  <a:pos x="T10" y="T11"/>
                </a:cxn>
              </a:cxnLst>
              <a:rect l="0" t="0" r="r" b="b"/>
              <a:pathLst>
                <a:path w="23" h="28">
                  <a:moveTo>
                    <a:pt x="0" y="24"/>
                  </a:moveTo>
                  <a:cubicBezTo>
                    <a:pt x="2" y="22"/>
                    <a:pt x="6" y="21"/>
                    <a:pt x="5" y="18"/>
                  </a:cubicBezTo>
                  <a:cubicBezTo>
                    <a:pt x="3" y="11"/>
                    <a:pt x="7" y="6"/>
                    <a:pt x="10" y="0"/>
                  </a:cubicBezTo>
                  <a:cubicBezTo>
                    <a:pt x="15" y="2"/>
                    <a:pt x="19" y="6"/>
                    <a:pt x="23" y="10"/>
                  </a:cubicBezTo>
                  <a:cubicBezTo>
                    <a:pt x="14" y="13"/>
                    <a:pt x="9" y="20"/>
                    <a:pt x="5" y="28"/>
                  </a:cubicBezTo>
                  <a:cubicBezTo>
                    <a:pt x="4" y="26"/>
                    <a:pt x="2" y="25"/>
                    <a:pt x="0" y="24"/>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25">
              <a:extLst>
                <a:ext uri="{FF2B5EF4-FFF2-40B4-BE49-F238E27FC236}">
                  <a16:creationId xmlns:a16="http://schemas.microsoft.com/office/drawing/2014/main" id="{9C20F467-4FFB-4841-8774-3F4A9E4E96E7}"/>
                </a:ext>
              </a:extLst>
            </p:cNvPr>
            <p:cNvSpPr/>
            <p:nvPr/>
          </p:nvSpPr>
          <p:spPr bwMode="auto">
            <a:xfrm>
              <a:off x="4543425" y="1685926"/>
              <a:ext cx="211137" cy="273050"/>
            </a:xfrm>
            <a:custGeom>
              <a:avLst/>
              <a:gdLst>
                <a:gd name="T0" fmla="*/ 0 w 69"/>
                <a:gd name="T1" fmla="*/ 89 h 89"/>
                <a:gd name="T2" fmla="*/ 17 w 69"/>
                <a:gd name="T3" fmla="*/ 8 h 89"/>
                <a:gd name="T4" fmla="*/ 26 w 69"/>
                <a:gd name="T5" fmla="*/ 25 h 89"/>
                <a:gd name="T6" fmla="*/ 43 w 69"/>
                <a:gd name="T7" fmla="*/ 7 h 89"/>
                <a:gd name="T8" fmla="*/ 62 w 69"/>
                <a:gd name="T9" fmla="*/ 5 h 89"/>
                <a:gd name="T10" fmla="*/ 62 w 69"/>
                <a:gd name="T11" fmla="*/ 23 h 89"/>
                <a:gd name="T12" fmla="*/ 50 w 69"/>
                <a:gd name="T13" fmla="*/ 40 h 89"/>
                <a:gd name="T14" fmla="*/ 69 w 69"/>
                <a:gd name="T15" fmla="*/ 43 h 89"/>
                <a:gd name="T16" fmla="*/ 0 w 69"/>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89">
                  <a:moveTo>
                    <a:pt x="0" y="89"/>
                  </a:moveTo>
                  <a:cubicBezTo>
                    <a:pt x="6" y="61"/>
                    <a:pt x="11" y="35"/>
                    <a:pt x="17" y="8"/>
                  </a:cubicBezTo>
                  <a:cubicBezTo>
                    <a:pt x="21" y="14"/>
                    <a:pt x="23" y="19"/>
                    <a:pt x="26" y="25"/>
                  </a:cubicBezTo>
                  <a:cubicBezTo>
                    <a:pt x="32" y="19"/>
                    <a:pt x="38" y="13"/>
                    <a:pt x="43" y="7"/>
                  </a:cubicBezTo>
                  <a:cubicBezTo>
                    <a:pt x="49" y="0"/>
                    <a:pt x="55" y="0"/>
                    <a:pt x="62" y="5"/>
                  </a:cubicBezTo>
                  <a:cubicBezTo>
                    <a:pt x="68" y="10"/>
                    <a:pt x="67" y="17"/>
                    <a:pt x="62" y="23"/>
                  </a:cubicBezTo>
                  <a:cubicBezTo>
                    <a:pt x="58" y="28"/>
                    <a:pt x="54" y="34"/>
                    <a:pt x="50" y="40"/>
                  </a:cubicBezTo>
                  <a:cubicBezTo>
                    <a:pt x="56" y="41"/>
                    <a:pt x="61" y="42"/>
                    <a:pt x="69" y="43"/>
                  </a:cubicBezTo>
                  <a:cubicBezTo>
                    <a:pt x="46" y="59"/>
                    <a:pt x="24" y="73"/>
                    <a:pt x="0" y="89"/>
                  </a:cubicBezTo>
                  <a:close/>
                </a:path>
              </a:pathLst>
            </a:custGeom>
            <a:solidFill>
              <a:srgbClr val="0705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1">
              <a:extLst>
                <a:ext uri="{FF2B5EF4-FFF2-40B4-BE49-F238E27FC236}">
                  <a16:creationId xmlns:a16="http://schemas.microsoft.com/office/drawing/2014/main" id="{97D7E2AF-042A-41B5-9D4A-3554D017352B}"/>
                </a:ext>
              </a:extLst>
            </p:cNvPr>
            <p:cNvSpPr/>
            <p:nvPr/>
          </p:nvSpPr>
          <p:spPr bwMode="auto">
            <a:xfrm>
              <a:off x="7167563" y="1665288"/>
              <a:ext cx="155575" cy="177800"/>
            </a:xfrm>
            <a:custGeom>
              <a:avLst/>
              <a:gdLst>
                <a:gd name="T0" fmla="*/ 50 w 51"/>
                <a:gd name="T1" fmla="*/ 44 h 58"/>
                <a:gd name="T2" fmla="*/ 44 w 51"/>
                <a:gd name="T3" fmla="*/ 56 h 58"/>
                <a:gd name="T4" fmla="*/ 28 w 51"/>
                <a:gd name="T5" fmla="*/ 53 h 58"/>
                <a:gd name="T6" fmla="*/ 5 w 51"/>
                <a:gd name="T7" fmla="*/ 24 h 58"/>
                <a:gd name="T8" fmla="*/ 7 w 51"/>
                <a:gd name="T9" fmla="*/ 5 h 58"/>
                <a:gd name="T10" fmla="*/ 24 w 51"/>
                <a:gd name="T11" fmla="*/ 7 h 58"/>
                <a:gd name="T12" fmla="*/ 47 w 51"/>
                <a:gd name="T13" fmla="*/ 35 h 58"/>
                <a:gd name="T14" fmla="*/ 50 w 51"/>
                <a:gd name="T15" fmla="*/ 44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7">
                  <a:moveTo>
                    <a:pt x="50" y="44"/>
                  </a:moveTo>
                  <a:cubicBezTo>
                    <a:pt x="50" y="49"/>
                    <a:pt x="49" y="54"/>
                    <a:pt x="44" y="56"/>
                  </a:cubicBezTo>
                  <a:cubicBezTo>
                    <a:pt x="38" y="58"/>
                    <a:pt x="33" y="58"/>
                    <a:pt x="28" y="53"/>
                  </a:cubicBezTo>
                  <a:cubicBezTo>
                    <a:pt x="20" y="43"/>
                    <a:pt x="12" y="34"/>
                    <a:pt x="5" y="24"/>
                  </a:cubicBezTo>
                  <a:cubicBezTo>
                    <a:pt x="0" y="18"/>
                    <a:pt x="1" y="10"/>
                    <a:pt x="7" y="5"/>
                  </a:cubicBezTo>
                  <a:cubicBezTo>
                    <a:pt x="12" y="0"/>
                    <a:pt x="19" y="1"/>
                    <a:pt x="24" y="7"/>
                  </a:cubicBezTo>
                  <a:cubicBezTo>
                    <a:pt x="32" y="16"/>
                    <a:pt x="40" y="25"/>
                    <a:pt x="47" y="35"/>
                  </a:cubicBezTo>
                  <a:cubicBezTo>
                    <a:pt x="49" y="37"/>
                    <a:pt x="51" y="40"/>
                    <a:pt x="50" y="44"/>
                  </a:cubicBezTo>
                  <a:close/>
                </a:path>
              </a:pathLst>
            </a:custGeom>
            <a:solidFill>
              <a:srgbClr val="0D0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pSp>
        <p:nvGrpSpPr>
          <p:cNvPr id="5" name="Grupo 4">
            <a:extLst>
              <a:ext uri="{FF2B5EF4-FFF2-40B4-BE49-F238E27FC236}">
                <a16:creationId xmlns:a16="http://schemas.microsoft.com/office/drawing/2014/main" id="{A79230FA-F743-1F57-14DF-F9FF310743F3}"/>
              </a:ext>
            </a:extLst>
          </p:cNvPr>
          <p:cNvGrpSpPr/>
          <p:nvPr/>
        </p:nvGrpSpPr>
        <p:grpSpPr>
          <a:xfrm>
            <a:off x="6764338" y="2022476"/>
            <a:ext cx="2349500" cy="2082800"/>
            <a:chOff x="6764338" y="2022476"/>
            <a:chExt cx="2349500" cy="2082800"/>
          </a:xfrm>
        </p:grpSpPr>
        <p:sp>
          <p:nvSpPr>
            <p:cNvPr id="43" name="Freeform 35">
              <a:extLst>
                <a:ext uri="{FF2B5EF4-FFF2-40B4-BE49-F238E27FC236}">
                  <a16:creationId xmlns:a16="http://schemas.microsoft.com/office/drawing/2014/main" id="{5AD93E1C-3FA5-4E88-9639-8ED277F0E004}"/>
                </a:ext>
              </a:extLst>
            </p:cNvPr>
            <p:cNvSpPr/>
            <p:nvPr/>
          </p:nvSpPr>
          <p:spPr bwMode="auto">
            <a:xfrm>
              <a:off x="6764338" y="2022476"/>
              <a:ext cx="1427162" cy="1154113"/>
            </a:xfrm>
            <a:custGeom>
              <a:avLst/>
              <a:gdLst>
                <a:gd name="T0" fmla="*/ 451 w 468"/>
                <a:gd name="T1" fmla="*/ 28 h 378"/>
                <a:gd name="T2" fmla="*/ 455 w 468"/>
                <a:gd name="T3" fmla="*/ 57 h 378"/>
                <a:gd name="T4" fmla="*/ 327 w 468"/>
                <a:gd name="T5" fmla="*/ 217 h 378"/>
                <a:gd name="T6" fmla="*/ 320 w 468"/>
                <a:gd name="T7" fmla="*/ 257 h 378"/>
                <a:gd name="T8" fmla="*/ 329 w 468"/>
                <a:gd name="T9" fmla="*/ 257 h 378"/>
                <a:gd name="T10" fmla="*/ 344 w 468"/>
                <a:gd name="T11" fmla="*/ 344 h 378"/>
                <a:gd name="T12" fmla="*/ 323 w 468"/>
                <a:gd name="T13" fmla="*/ 346 h 378"/>
                <a:gd name="T14" fmla="*/ 272 w 468"/>
                <a:gd name="T15" fmla="*/ 214 h 378"/>
                <a:gd name="T16" fmla="*/ 299 w 468"/>
                <a:gd name="T17" fmla="*/ 136 h 378"/>
                <a:gd name="T18" fmla="*/ 298 w 468"/>
                <a:gd name="T19" fmla="*/ 135 h 378"/>
                <a:gd name="T20" fmla="*/ 287 w 468"/>
                <a:gd name="T21" fmla="*/ 106 h 378"/>
                <a:gd name="T22" fmla="*/ 284 w 468"/>
                <a:gd name="T23" fmla="*/ 154 h 378"/>
                <a:gd name="T24" fmla="*/ 262 w 468"/>
                <a:gd name="T25" fmla="*/ 205 h 378"/>
                <a:gd name="T26" fmla="*/ 173 w 468"/>
                <a:gd name="T27" fmla="*/ 170 h 378"/>
                <a:gd name="T28" fmla="*/ 232 w 468"/>
                <a:gd name="T29" fmla="*/ 118 h 378"/>
                <a:gd name="T30" fmla="*/ 237 w 468"/>
                <a:gd name="T31" fmla="*/ 121 h 378"/>
                <a:gd name="T32" fmla="*/ 255 w 468"/>
                <a:gd name="T33" fmla="*/ 99 h 378"/>
                <a:gd name="T34" fmla="*/ 217 w 468"/>
                <a:gd name="T35" fmla="*/ 112 h 378"/>
                <a:gd name="T36" fmla="*/ 191 w 468"/>
                <a:gd name="T37" fmla="*/ 190 h 378"/>
                <a:gd name="T38" fmla="*/ 170 w 468"/>
                <a:gd name="T39" fmla="*/ 244 h 378"/>
                <a:gd name="T40" fmla="*/ 81 w 468"/>
                <a:gd name="T41" fmla="*/ 288 h 378"/>
                <a:gd name="T42" fmla="*/ 82 w 468"/>
                <a:gd name="T43" fmla="*/ 289 h 378"/>
                <a:gd name="T44" fmla="*/ 56 w 468"/>
                <a:gd name="T45" fmla="*/ 301 h 378"/>
                <a:gd name="T46" fmla="*/ 154 w 468"/>
                <a:gd name="T47" fmla="*/ 277 h 378"/>
                <a:gd name="T48" fmla="*/ 172 w 468"/>
                <a:gd name="T49" fmla="*/ 270 h 378"/>
                <a:gd name="T50" fmla="*/ 170 w 468"/>
                <a:gd name="T51" fmla="*/ 259 h 378"/>
                <a:gd name="T52" fmla="*/ 264 w 468"/>
                <a:gd name="T53" fmla="*/ 207 h 378"/>
                <a:gd name="T54" fmla="*/ 296 w 468"/>
                <a:gd name="T55" fmla="*/ 333 h 378"/>
                <a:gd name="T56" fmla="*/ 267 w 468"/>
                <a:gd name="T57" fmla="*/ 352 h 378"/>
                <a:gd name="T58" fmla="*/ 233 w 468"/>
                <a:gd name="T59" fmla="*/ 280 h 378"/>
                <a:gd name="T60" fmla="*/ 234 w 468"/>
                <a:gd name="T61" fmla="*/ 264 h 378"/>
                <a:gd name="T62" fmla="*/ 206 w 468"/>
                <a:gd name="T63" fmla="*/ 252 h 378"/>
                <a:gd name="T64" fmla="*/ 235 w 468"/>
                <a:gd name="T65" fmla="*/ 290 h 378"/>
                <a:gd name="T66" fmla="*/ 248 w 468"/>
                <a:gd name="T67" fmla="*/ 362 h 378"/>
                <a:gd name="T68" fmla="*/ 225 w 468"/>
                <a:gd name="T69" fmla="*/ 374 h 378"/>
                <a:gd name="T70" fmla="*/ 172 w 468"/>
                <a:gd name="T71" fmla="*/ 327 h 378"/>
                <a:gd name="T72" fmla="*/ 168 w 468"/>
                <a:gd name="T73" fmla="*/ 323 h 378"/>
                <a:gd name="T74" fmla="*/ 13 w 468"/>
                <a:gd name="T75" fmla="*/ 297 h 378"/>
                <a:gd name="T76" fmla="*/ 32 w 468"/>
                <a:gd name="T77" fmla="*/ 203 h 378"/>
                <a:gd name="T78" fmla="*/ 76 w 468"/>
                <a:gd name="T79" fmla="*/ 248 h 378"/>
                <a:gd name="T80" fmla="*/ 36 w 468"/>
                <a:gd name="T81" fmla="*/ 132 h 378"/>
                <a:gd name="T82" fmla="*/ 107 w 468"/>
                <a:gd name="T83" fmla="*/ 102 h 378"/>
                <a:gd name="T84" fmla="*/ 219 w 468"/>
                <a:gd name="T85" fmla="*/ 43 h 378"/>
                <a:gd name="T86" fmla="*/ 224 w 468"/>
                <a:gd name="T87" fmla="*/ 45 h 378"/>
                <a:gd name="T88" fmla="*/ 351 w 468"/>
                <a:gd name="T89" fmla="*/ 21 h 378"/>
                <a:gd name="T90" fmla="*/ 339 w 468"/>
                <a:gd name="T91" fmla="*/ 50 h 378"/>
                <a:gd name="T92" fmla="*/ 266 w 468"/>
                <a:gd name="T93" fmla="*/ 58 h 378"/>
                <a:gd name="T94" fmla="*/ 152 w 468"/>
                <a:gd name="T95" fmla="*/ 95 h 378"/>
                <a:gd name="T96" fmla="*/ 72 w 468"/>
                <a:gd name="T97" fmla="*/ 153 h 378"/>
                <a:gd name="T98" fmla="*/ 118 w 468"/>
                <a:gd name="T99" fmla="*/ 231 h 378"/>
                <a:gd name="T100" fmla="*/ 114 w 468"/>
                <a:gd name="T101" fmla="*/ 224 h 378"/>
                <a:gd name="T102" fmla="*/ 139 w 468"/>
                <a:gd name="T103" fmla="*/ 211 h 378"/>
                <a:gd name="T104" fmla="*/ 72 w 468"/>
                <a:gd name="T105" fmla="*/ 173 h 378"/>
                <a:gd name="T106" fmla="*/ 155 w 468"/>
                <a:gd name="T107" fmla="*/ 89 h 378"/>
                <a:gd name="T108" fmla="*/ 271 w 468"/>
                <a:gd name="T109" fmla="*/ 55 h 378"/>
                <a:gd name="T110" fmla="*/ 333 w 468"/>
                <a:gd name="T111" fmla="*/ 72 h 378"/>
                <a:gd name="T112" fmla="*/ 353 w 468"/>
                <a:gd name="T113" fmla="*/ 2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8" h="378">
                  <a:moveTo>
                    <a:pt x="363" y="24"/>
                  </a:moveTo>
                  <a:cubicBezTo>
                    <a:pt x="397" y="4"/>
                    <a:pt x="425" y="5"/>
                    <a:pt x="451" y="28"/>
                  </a:cubicBezTo>
                  <a:cubicBezTo>
                    <a:pt x="459" y="34"/>
                    <a:pt x="464" y="41"/>
                    <a:pt x="468" y="50"/>
                  </a:cubicBezTo>
                  <a:cubicBezTo>
                    <a:pt x="465" y="55"/>
                    <a:pt x="460" y="55"/>
                    <a:pt x="455" y="57"/>
                  </a:cubicBezTo>
                  <a:cubicBezTo>
                    <a:pt x="384" y="81"/>
                    <a:pt x="341" y="129"/>
                    <a:pt x="329" y="203"/>
                  </a:cubicBezTo>
                  <a:cubicBezTo>
                    <a:pt x="328" y="208"/>
                    <a:pt x="327" y="212"/>
                    <a:pt x="327" y="217"/>
                  </a:cubicBezTo>
                  <a:cubicBezTo>
                    <a:pt x="329" y="236"/>
                    <a:pt x="323" y="253"/>
                    <a:pt x="313" y="270"/>
                  </a:cubicBezTo>
                  <a:cubicBezTo>
                    <a:pt x="316" y="266"/>
                    <a:pt x="318" y="261"/>
                    <a:pt x="320" y="257"/>
                  </a:cubicBezTo>
                  <a:cubicBezTo>
                    <a:pt x="321" y="255"/>
                    <a:pt x="322" y="253"/>
                    <a:pt x="325" y="253"/>
                  </a:cubicBezTo>
                  <a:cubicBezTo>
                    <a:pt x="327" y="253"/>
                    <a:pt x="328" y="255"/>
                    <a:pt x="329" y="257"/>
                  </a:cubicBezTo>
                  <a:cubicBezTo>
                    <a:pt x="333" y="280"/>
                    <a:pt x="342" y="301"/>
                    <a:pt x="353" y="322"/>
                  </a:cubicBezTo>
                  <a:cubicBezTo>
                    <a:pt x="358" y="331"/>
                    <a:pt x="348" y="337"/>
                    <a:pt x="344" y="344"/>
                  </a:cubicBezTo>
                  <a:cubicBezTo>
                    <a:pt x="341" y="350"/>
                    <a:pt x="335" y="349"/>
                    <a:pt x="330" y="348"/>
                  </a:cubicBezTo>
                  <a:cubicBezTo>
                    <a:pt x="328" y="347"/>
                    <a:pt x="326" y="346"/>
                    <a:pt x="323" y="346"/>
                  </a:cubicBezTo>
                  <a:cubicBezTo>
                    <a:pt x="303" y="349"/>
                    <a:pt x="297" y="335"/>
                    <a:pt x="290" y="320"/>
                  </a:cubicBezTo>
                  <a:cubicBezTo>
                    <a:pt x="276" y="286"/>
                    <a:pt x="270" y="250"/>
                    <a:pt x="272" y="214"/>
                  </a:cubicBezTo>
                  <a:cubicBezTo>
                    <a:pt x="273" y="192"/>
                    <a:pt x="278" y="171"/>
                    <a:pt x="286" y="151"/>
                  </a:cubicBezTo>
                  <a:cubicBezTo>
                    <a:pt x="288" y="144"/>
                    <a:pt x="293" y="139"/>
                    <a:pt x="299" y="136"/>
                  </a:cubicBezTo>
                  <a:cubicBezTo>
                    <a:pt x="305" y="132"/>
                    <a:pt x="312" y="129"/>
                    <a:pt x="318" y="124"/>
                  </a:cubicBezTo>
                  <a:cubicBezTo>
                    <a:pt x="312" y="129"/>
                    <a:pt x="305" y="132"/>
                    <a:pt x="298" y="135"/>
                  </a:cubicBezTo>
                  <a:cubicBezTo>
                    <a:pt x="292" y="138"/>
                    <a:pt x="288" y="137"/>
                    <a:pt x="288" y="129"/>
                  </a:cubicBezTo>
                  <a:cubicBezTo>
                    <a:pt x="288" y="122"/>
                    <a:pt x="287" y="115"/>
                    <a:pt x="287" y="106"/>
                  </a:cubicBezTo>
                  <a:cubicBezTo>
                    <a:pt x="286" y="113"/>
                    <a:pt x="287" y="118"/>
                    <a:pt x="288" y="122"/>
                  </a:cubicBezTo>
                  <a:cubicBezTo>
                    <a:pt x="288" y="133"/>
                    <a:pt x="288" y="144"/>
                    <a:pt x="284" y="154"/>
                  </a:cubicBezTo>
                  <a:cubicBezTo>
                    <a:pt x="278" y="169"/>
                    <a:pt x="275" y="185"/>
                    <a:pt x="273" y="200"/>
                  </a:cubicBezTo>
                  <a:cubicBezTo>
                    <a:pt x="272" y="208"/>
                    <a:pt x="269" y="210"/>
                    <a:pt x="262" y="205"/>
                  </a:cubicBezTo>
                  <a:cubicBezTo>
                    <a:pt x="248" y="196"/>
                    <a:pt x="232" y="192"/>
                    <a:pt x="216" y="195"/>
                  </a:cubicBezTo>
                  <a:cubicBezTo>
                    <a:pt x="198" y="198"/>
                    <a:pt x="181" y="188"/>
                    <a:pt x="173" y="170"/>
                  </a:cubicBezTo>
                  <a:cubicBezTo>
                    <a:pt x="166" y="155"/>
                    <a:pt x="171" y="134"/>
                    <a:pt x="184" y="122"/>
                  </a:cubicBezTo>
                  <a:cubicBezTo>
                    <a:pt x="197" y="111"/>
                    <a:pt x="218" y="109"/>
                    <a:pt x="232" y="118"/>
                  </a:cubicBezTo>
                  <a:cubicBezTo>
                    <a:pt x="240" y="123"/>
                    <a:pt x="246" y="129"/>
                    <a:pt x="254" y="134"/>
                  </a:cubicBezTo>
                  <a:cubicBezTo>
                    <a:pt x="248" y="129"/>
                    <a:pt x="242" y="125"/>
                    <a:pt x="237" y="121"/>
                  </a:cubicBezTo>
                  <a:cubicBezTo>
                    <a:pt x="231" y="116"/>
                    <a:pt x="232" y="112"/>
                    <a:pt x="238" y="109"/>
                  </a:cubicBezTo>
                  <a:cubicBezTo>
                    <a:pt x="244" y="105"/>
                    <a:pt x="249" y="102"/>
                    <a:pt x="255" y="99"/>
                  </a:cubicBezTo>
                  <a:cubicBezTo>
                    <a:pt x="249" y="101"/>
                    <a:pt x="244" y="105"/>
                    <a:pt x="238" y="108"/>
                  </a:cubicBezTo>
                  <a:cubicBezTo>
                    <a:pt x="231" y="112"/>
                    <a:pt x="225" y="113"/>
                    <a:pt x="217" y="112"/>
                  </a:cubicBezTo>
                  <a:cubicBezTo>
                    <a:pt x="197" y="110"/>
                    <a:pt x="178" y="122"/>
                    <a:pt x="172" y="140"/>
                  </a:cubicBezTo>
                  <a:cubicBezTo>
                    <a:pt x="165" y="159"/>
                    <a:pt x="173" y="180"/>
                    <a:pt x="191" y="190"/>
                  </a:cubicBezTo>
                  <a:cubicBezTo>
                    <a:pt x="203" y="197"/>
                    <a:pt x="203" y="198"/>
                    <a:pt x="192" y="207"/>
                  </a:cubicBezTo>
                  <a:cubicBezTo>
                    <a:pt x="180" y="216"/>
                    <a:pt x="173" y="229"/>
                    <a:pt x="170" y="244"/>
                  </a:cubicBezTo>
                  <a:cubicBezTo>
                    <a:pt x="163" y="276"/>
                    <a:pt x="139" y="297"/>
                    <a:pt x="107" y="300"/>
                  </a:cubicBezTo>
                  <a:cubicBezTo>
                    <a:pt x="96" y="301"/>
                    <a:pt x="87" y="298"/>
                    <a:pt x="81" y="288"/>
                  </a:cubicBezTo>
                  <a:cubicBezTo>
                    <a:pt x="78" y="282"/>
                    <a:pt x="73" y="276"/>
                    <a:pt x="70" y="270"/>
                  </a:cubicBezTo>
                  <a:cubicBezTo>
                    <a:pt x="73" y="277"/>
                    <a:pt x="78" y="282"/>
                    <a:pt x="82" y="289"/>
                  </a:cubicBezTo>
                  <a:cubicBezTo>
                    <a:pt x="84" y="294"/>
                    <a:pt x="83" y="297"/>
                    <a:pt x="78" y="298"/>
                  </a:cubicBezTo>
                  <a:cubicBezTo>
                    <a:pt x="70" y="301"/>
                    <a:pt x="63" y="299"/>
                    <a:pt x="56" y="301"/>
                  </a:cubicBezTo>
                  <a:cubicBezTo>
                    <a:pt x="70" y="301"/>
                    <a:pt x="85" y="297"/>
                    <a:pt x="100" y="299"/>
                  </a:cubicBezTo>
                  <a:cubicBezTo>
                    <a:pt x="121" y="302"/>
                    <a:pt x="140" y="293"/>
                    <a:pt x="154" y="277"/>
                  </a:cubicBezTo>
                  <a:cubicBezTo>
                    <a:pt x="157" y="274"/>
                    <a:pt x="158" y="272"/>
                    <a:pt x="161" y="269"/>
                  </a:cubicBezTo>
                  <a:cubicBezTo>
                    <a:pt x="166" y="262"/>
                    <a:pt x="169" y="262"/>
                    <a:pt x="172" y="270"/>
                  </a:cubicBezTo>
                  <a:cubicBezTo>
                    <a:pt x="178" y="288"/>
                    <a:pt x="190" y="301"/>
                    <a:pt x="210" y="309"/>
                  </a:cubicBezTo>
                  <a:cubicBezTo>
                    <a:pt x="186" y="298"/>
                    <a:pt x="172" y="283"/>
                    <a:pt x="170" y="259"/>
                  </a:cubicBezTo>
                  <a:cubicBezTo>
                    <a:pt x="168" y="233"/>
                    <a:pt x="179" y="213"/>
                    <a:pt x="201" y="201"/>
                  </a:cubicBezTo>
                  <a:cubicBezTo>
                    <a:pt x="223" y="189"/>
                    <a:pt x="244" y="193"/>
                    <a:pt x="264" y="207"/>
                  </a:cubicBezTo>
                  <a:cubicBezTo>
                    <a:pt x="269" y="211"/>
                    <a:pt x="272" y="216"/>
                    <a:pt x="272" y="223"/>
                  </a:cubicBezTo>
                  <a:cubicBezTo>
                    <a:pt x="271" y="262"/>
                    <a:pt x="279" y="298"/>
                    <a:pt x="296" y="333"/>
                  </a:cubicBezTo>
                  <a:cubicBezTo>
                    <a:pt x="300" y="340"/>
                    <a:pt x="299" y="345"/>
                    <a:pt x="290" y="346"/>
                  </a:cubicBezTo>
                  <a:cubicBezTo>
                    <a:pt x="282" y="347"/>
                    <a:pt x="275" y="349"/>
                    <a:pt x="267" y="352"/>
                  </a:cubicBezTo>
                  <a:cubicBezTo>
                    <a:pt x="261" y="354"/>
                    <a:pt x="257" y="353"/>
                    <a:pt x="254" y="347"/>
                  </a:cubicBezTo>
                  <a:cubicBezTo>
                    <a:pt x="245" y="325"/>
                    <a:pt x="237" y="303"/>
                    <a:pt x="233" y="280"/>
                  </a:cubicBezTo>
                  <a:cubicBezTo>
                    <a:pt x="232" y="267"/>
                    <a:pt x="237" y="256"/>
                    <a:pt x="239" y="246"/>
                  </a:cubicBezTo>
                  <a:cubicBezTo>
                    <a:pt x="237" y="251"/>
                    <a:pt x="236" y="257"/>
                    <a:pt x="234" y="264"/>
                  </a:cubicBezTo>
                  <a:cubicBezTo>
                    <a:pt x="232" y="270"/>
                    <a:pt x="229" y="271"/>
                    <a:pt x="223" y="267"/>
                  </a:cubicBezTo>
                  <a:cubicBezTo>
                    <a:pt x="218" y="262"/>
                    <a:pt x="213" y="257"/>
                    <a:pt x="206" y="252"/>
                  </a:cubicBezTo>
                  <a:cubicBezTo>
                    <a:pt x="211" y="256"/>
                    <a:pt x="214" y="260"/>
                    <a:pt x="219" y="263"/>
                  </a:cubicBezTo>
                  <a:cubicBezTo>
                    <a:pt x="228" y="270"/>
                    <a:pt x="233" y="279"/>
                    <a:pt x="235" y="290"/>
                  </a:cubicBezTo>
                  <a:cubicBezTo>
                    <a:pt x="238" y="309"/>
                    <a:pt x="245" y="327"/>
                    <a:pt x="253" y="344"/>
                  </a:cubicBezTo>
                  <a:cubicBezTo>
                    <a:pt x="257" y="352"/>
                    <a:pt x="256" y="358"/>
                    <a:pt x="248" y="362"/>
                  </a:cubicBezTo>
                  <a:cubicBezTo>
                    <a:pt x="244" y="365"/>
                    <a:pt x="240" y="369"/>
                    <a:pt x="236" y="372"/>
                  </a:cubicBezTo>
                  <a:cubicBezTo>
                    <a:pt x="233" y="374"/>
                    <a:pt x="229" y="378"/>
                    <a:pt x="225" y="374"/>
                  </a:cubicBezTo>
                  <a:cubicBezTo>
                    <a:pt x="198" y="372"/>
                    <a:pt x="174" y="365"/>
                    <a:pt x="151" y="347"/>
                  </a:cubicBezTo>
                  <a:cubicBezTo>
                    <a:pt x="159" y="340"/>
                    <a:pt x="167" y="335"/>
                    <a:pt x="172" y="327"/>
                  </a:cubicBezTo>
                  <a:cubicBezTo>
                    <a:pt x="174" y="325"/>
                    <a:pt x="179" y="323"/>
                    <a:pt x="175" y="319"/>
                  </a:cubicBezTo>
                  <a:cubicBezTo>
                    <a:pt x="171" y="317"/>
                    <a:pt x="170" y="321"/>
                    <a:pt x="168" y="323"/>
                  </a:cubicBezTo>
                  <a:cubicBezTo>
                    <a:pt x="149" y="345"/>
                    <a:pt x="125" y="358"/>
                    <a:pt x="95" y="356"/>
                  </a:cubicBezTo>
                  <a:cubicBezTo>
                    <a:pt x="56" y="354"/>
                    <a:pt x="27" y="334"/>
                    <a:pt x="13" y="297"/>
                  </a:cubicBezTo>
                  <a:cubicBezTo>
                    <a:pt x="0" y="263"/>
                    <a:pt x="6" y="233"/>
                    <a:pt x="29" y="206"/>
                  </a:cubicBezTo>
                  <a:cubicBezTo>
                    <a:pt x="29" y="205"/>
                    <a:pt x="30" y="204"/>
                    <a:pt x="32" y="203"/>
                  </a:cubicBezTo>
                  <a:cubicBezTo>
                    <a:pt x="40" y="221"/>
                    <a:pt x="52" y="236"/>
                    <a:pt x="68" y="246"/>
                  </a:cubicBezTo>
                  <a:cubicBezTo>
                    <a:pt x="71" y="248"/>
                    <a:pt x="73" y="253"/>
                    <a:pt x="76" y="248"/>
                  </a:cubicBezTo>
                  <a:cubicBezTo>
                    <a:pt x="79" y="245"/>
                    <a:pt x="74" y="243"/>
                    <a:pt x="72" y="242"/>
                  </a:cubicBezTo>
                  <a:cubicBezTo>
                    <a:pt x="34" y="216"/>
                    <a:pt x="20" y="173"/>
                    <a:pt x="36" y="132"/>
                  </a:cubicBezTo>
                  <a:cubicBezTo>
                    <a:pt x="47" y="102"/>
                    <a:pt x="81" y="75"/>
                    <a:pt x="109" y="75"/>
                  </a:cubicBezTo>
                  <a:cubicBezTo>
                    <a:pt x="108" y="83"/>
                    <a:pt x="103" y="91"/>
                    <a:pt x="107" y="102"/>
                  </a:cubicBezTo>
                  <a:cubicBezTo>
                    <a:pt x="126" y="38"/>
                    <a:pt x="166" y="12"/>
                    <a:pt x="232" y="25"/>
                  </a:cubicBezTo>
                  <a:cubicBezTo>
                    <a:pt x="227" y="32"/>
                    <a:pt x="223" y="37"/>
                    <a:pt x="219" y="43"/>
                  </a:cubicBezTo>
                  <a:cubicBezTo>
                    <a:pt x="218" y="44"/>
                    <a:pt x="214" y="47"/>
                    <a:pt x="217" y="49"/>
                  </a:cubicBezTo>
                  <a:cubicBezTo>
                    <a:pt x="221" y="52"/>
                    <a:pt x="222" y="48"/>
                    <a:pt x="224" y="45"/>
                  </a:cubicBezTo>
                  <a:cubicBezTo>
                    <a:pt x="236" y="28"/>
                    <a:pt x="253" y="16"/>
                    <a:pt x="274" y="9"/>
                  </a:cubicBezTo>
                  <a:cubicBezTo>
                    <a:pt x="302" y="0"/>
                    <a:pt x="327" y="7"/>
                    <a:pt x="351" y="21"/>
                  </a:cubicBezTo>
                  <a:cubicBezTo>
                    <a:pt x="356" y="24"/>
                    <a:pt x="354" y="28"/>
                    <a:pt x="351" y="31"/>
                  </a:cubicBezTo>
                  <a:cubicBezTo>
                    <a:pt x="347" y="37"/>
                    <a:pt x="342" y="43"/>
                    <a:pt x="339" y="50"/>
                  </a:cubicBezTo>
                  <a:cubicBezTo>
                    <a:pt x="336" y="56"/>
                    <a:pt x="332" y="57"/>
                    <a:pt x="326" y="54"/>
                  </a:cubicBezTo>
                  <a:cubicBezTo>
                    <a:pt x="305" y="42"/>
                    <a:pt x="286" y="45"/>
                    <a:pt x="266" y="58"/>
                  </a:cubicBezTo>
                  <a:cubicBezTo>
                    <a:pt x="252" y="67"/>
                    <a:pt x="237" y="71"/>
                    <a:pt x="221" y="65"/>
                  </a:cubicBezTo>
                  <a:cubicBezTo>
                    <a:pt x="189" y="54"/>
                    <a:pt x="162" y="70"/>
                    <a:pt x="152" y="95"/>
                  </a:cubicBezTo>
                  <a:cubicBezTo>
                    <a:pt x="146" y="109"/>
                    <a:pt x="134" y="113"/>
                    <a:pt x="120" y="114"/>
                  </a:cubicBezTo>
                  <a:cubicBezTo>
                    <a:pt x="95" y="116"/>
                    <a:pt x="78" y="131"/>
                    <a:pt x="72" y="153"/>
                  </a:cubicBezTo>
                  <a:cubicBezTo>
                    <a:pt x="66" y="174"/>
                    <a:pt x="76" y="199"/>
                    <a:pt x="96" y="209"/>
                  </a:cubicBezTo>
                  <a:cubicBezTo>
                    <a:pt x="107" y="214"/>
                    <a:pt x="112" y="222"/>
                    <a:pt x="118" y="231"/>
                  </a:cubicBezTo>
                  <a:cubicBezTo>
                    <a:pt x="120" y="235"/>
                    <a:pt x="122" y="239"/>
                    <a:pt x="125" y="243"/>
                  </a:cubicBezTo>
                  <a:cubicBezTo>
                    <a:pt x="121" y="237"/>
                    <a:pt x="117" y="230"/>
                    <a:pt x="114" y="224"/>
                  </a:cubicBezTo>
                  <a:cubicBezTo>
                    <a:pt x="110" y="217"/>
                    <a:pt x="112" y="213"/>
                    <a:pt x="120" y="212"/>
                  </a:cubicBezTo>
                  <a:cubicBezTo>
                    <a:pt x="126" y="212"/>
                    <a:pt x="133" y="212"/>
                    <a:pt x="139" y="211"/>
                  </a:cubicBezTo>
                  <a:cubicBezTo>
                    <a:pt x="129" y="213"/>
                    <a:pt x="119" y="213"/>
                    <a:pt x="110" y="212"/>
                  </a:cubicBezTo>
                  <a:cubicBezTo>
                    <a:pt x="92" y="212"/>
                    <a:pt x="75" y="194"/>
                    <a:pt x="72" y="173"/>
                  </a:cubicBezTo>
                  <a:cubicBezTo>
                    <a:pt x="67" y="145"/>
                    <a:pt x="87" y="118"/>
                    <a:pt x="116" y="115"/>
                  </a:cubicBezTo>
                  <a:cubicBezTo>
                    <a:pt x="134" y="113"/>
                    <a:pt x="147" y="107"/>
                    <a:pt x="155" y="89"/>
                  </a:cubicBezTo>
                  <a:cubicBezTo>
                    <a:pt x="165" y="69"/>
                    <a:pt x="190" y="56"/>
                    <a:pt x="216" y="64"/>
                  </a:cubicBezTo>
                  <a:cubicBezTo>
                    <a:pt x="236" y="71"/>
                    <a:pt x="254" y="67"/>
                    <a:pt x="271" y="55"/>
                  </a:cubicBezTo>
                  <a:cubicBezTo>
                    <a:pt x="287" y="45"/>
                    <a:pt x="304" y="44"/>
                    <a:pt x="322" y="52"/>
                  </a:cubicBezTo>
                  <a:cubicBezTo>
                    <a:pt x="331" y="55"/>
                    <a:pt x="335" y="62"/>
                    <a:pt x="333" y="72"/>
                  </a:cubicBezTo>
                  <a:cubicBezTo>
                    <a:pt x="332" y="80"/>
                    <a:pt x="333" y="87"/>
                    <a:pt x="335" y="95"/>
                  </a:cubicBezTo>
                  <a:cubicBezTo>
                    <a:pt x="330" y="70"/>
                    <a:pt x="336" y="48"/>
                    <a:pt x="353" y="29"/>
                  </a:cubicBezTo>
                  <a:cubicBezTo>
                    <a:pt x="356" y="26"/>
                    <a:pt x="359" y="24"/>
                    <a:pt x="363" y="24"/>
                  </a:cubicBezTo>
                  <a:close/>
                </a:path>
              </a:pathLst>
            </a:custGeom>
            <a:solidFill>
              <a:srgbClr val="03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36">
              <a:extLst>
                <a:ext uri="{FF2B5EF4-FFF2-40B4-BE49-F238E27FC236}">
                  <a16:creationId xmlns:a16="http://schemas.microsoft.com/office/drawing/2014/main" id="{FF0EB469-090E-46AD-9D99-6245286F3007}"/>
                </a:ext>
              </a:extLst>
            </p:cNvPr>
            <p:cNvSpPr/>
            <p:nvPr/>
          </p:nvSpPr>
          <p:spPr bwMode="auto">
            <a:xfrm>
              <a:off x="7759700" y="2174876"/>
              <a:ext cx="1096962" cy="833438"/>
            </a:xfrm>
            <a:custGeom>
              <a:avLst/>
              <a:gdLst>
                <a:gd name="T0" fmla="*/ 157 w 360"/>
                <a:gd name="T1" fmla="*/ 2 h 273"/>
                <a:gd name="T2" fmla="*/ 246 w 360"/>
                <a:gd name="T3" fmla="*/ 14 h 273"/>
                <a:gd name="T4" fmla="*/ 350 w 360"/>
                <a:gd name="T5" fmla="*/ 124 h 273"/>
                <a:gd name="T6" fmla="*/ 353 w 360"/>
                <a:gd name="T7" fmla="*/ 129 h 273"/>
                <a:gd name="T8" fmla="*/ 354 w 360"/>
                <a:gd name="T9" fmla="*/ 150 h 273"/>
                <a:gd name="T10" fmla="*/ 335 w 360"/>
                <a:gd name="T11" fmla="*/ 148 h 273"/>
                <a:gd name="T12" fmla="*/ 229 w 360"/>
                <a:gd name="T13" fmla="*/ 207 h 273"/>
                <a:gd name="T14" fmla="*/ 208 w 360"/>
                <a:gd name="T15" fmla="*/ 219 h 273"/>
                <a:gd name="T16" fmla="*/ 143 w 360"/>
                <a:gd name="T17" fmla="*/ 247 h 273"/>
                <a:gd name="T18" fmla="*/ 124 w 360"/>
                <a:gd name="T19" fmla="*/ 254 h 273"/>
                <a:gd name="T20" fmla="*/ 39 w 360"/>
                <a:gd name="T21" fmla="*/ 268 h 273"/>
                <a:gd name="T22" fmla="*/ 24 w 360"/>
                <a:gd name="T23" fmla="*/ 265 h 273"/>
                <a:gd name="T24" fmla="*/ 4 w 360"/>
                <a:gd name="T25" fmla="*/ 209 h 273"/>
                <a:gd name="T26" fmla="*/ 5 w 360"/>
                <a:gd name="T27" fmla="*/ 201 h 273"/>
                <a:gd name="T28" fmla="*/ 13 w 360"/>
                <a:gd name="T29" fmla="*/ 204 h 273"/>
                <a:gd name="T30" fmla="*/ 22 w 360"/>
                <a:gd name="T31" fmla="*/ 214 h 273"/>
                <a:gd name="T32" fmla="*/ 6 w 360"/>
                <a:gd name="T33" fmla="*/ 195 h 273"/>
                <a:gd name="T34" fmla="*/ 0 w 360"/>
                <a:gd name="T35" fmla="*/ 179 h 273"/>
                <a:gd name="T36" fmla="*/ 81 w 360"/>
                <a:gd name="T37" fmla="*/ 30 h 273"/>
                <a:gd name="T38" fmla="*/ 157 w 360"/>
                <a:gd name="T39" fmla="*/ 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273">
                  <a:moveTo>
                    <a:pt x="157" y="2"/>
                  </a:moveTo>
                  <a:cubicBezTo>
                    <a:pt x="187" y="0"/>
                    <a:pt x="217" y="2"/>
                    <a:pt x="246" y="14"/>
                  </a:cubicBezTo>
                  <a:cubicBezTo>
                    <a:pt x="297" y="35"/>
                    <a:pt x="331" y="73"/>
                    <a:pt x="350" y="124"/>
                  </a:cubicBezTo>
                  <a:cubicBezTo>
                    <a:pt x="351" y="125"/>
                    <a:pt x="352" y="127"/>
                    <a:pt x="353" y="129"/>
                  </a:cubicBezTo>
                  <a:cubicBezTo>
                    <a:pt x="354" y="136"/>
                    <a:pt x="360" y="144"/>
                    <a:pt x="354" y="150"/>
                  </a:cubicBezTo>
                  <a:cubicBezTo>
                    <a:pt x="349" y="156"/>
                    <a:pt x="341" y="150"/>
                    <a:pt x="335" y="148"/>
                  </a:cubicBezTo>
                  <a:cubicBezTo>
                    <a:pt x="291" y="138"/>
                    <a:pt x="244" y="161"/>
                    <a:pt x="229" y="207"/>
                  </a:cubicBezTo>
                  <a:cubicBezTo>
                    <a:pt x="224" y="221"/>
                    <a:pt x="224" y="221"/>
                    <a:pt x="208" y="219"/>
                  </a:cubicBezTo>
                  <a:cubicBezTo>
                    <a:pt x="181" y="217"/>
                    <a:pt x="159" y="224"/>
                    <a:pt x="143" y="247"/>
                  </a:cubicBezTo>
                  <a:cubicBezTo>
                    <a:pt x="138" y="254"/>
                    <a:pt x="133" y="256"/>
                    <a:pt x="124" y="254"/>
                  </a:cubicBezTo>
                  <a:cubicBezTo>
                    <a:pt x="94" y="244"/>
                    <a:pt x="65" y="247"/>
                    <a:pt x="39" y="268"/>
                  </a:cubicBezTo>
                  <a:cubicBezTo>
                    <a:pt x="33" y="273"/>
                    <a:pt x="28" y="272"/>
                    <a:pt x="24" y="265"/>
                  </a:cubicBezTo>
                  <a:cubicBezTo>
                    <a:pt x="14" y="248"/>
                    <a:pt x="7" y="229"/>
                    <a:pt x="4" y="209"/>
                  </a:cubicBezTo>
                  <a:cubicBezTo>
                    <a:pt x="3" y="206"/>
                    <a:pt x="2" y="203"/>
                    <a:pt x="5" y="201"/>
                  </a:cubicBezTo>
                  <a:cubicBezTo>
                    <a:pt x="8" y="199"/>
                    <a:pt x="11" y="202"/>
                    <a:pt x="13" y="204"/>
                  </a:cubicBezTo>
                  <a:cubicBezTo>
                    <a:pt x="17" y="207"/>
                    <a:pt x="19" y="211"/>
                    <a:pt x="22" y="214"/>
                  </a:cubicBezTo>
                  <a:cubicBezTo>
                    <a:pt x="16" y="208"/>
                    <a:pt x="12" y="201"/>
                    <a:pt x="6" y="195"/>
                  </a:cubicBezTo>
                  <a:cubicBezTo>
                    <a:pt x="2" y="191"/>
                    <a:pt x="0" y="185"/>
                    <a:pt x="0" y="179"/>
                  </a:cubicBezTo>
                  <a:cubicBezTo>
                    <a:pt x="3" y="116"/>
                    <a:pt x="28" y="65"/>
                    <a:pt x="81" y="30"/>
                  </a:cubicBezTo>
                  <a:cubicBezTo>
                    <a:pt x="104" y="14"/>
                    <a:pt x="128" y="3"/>
                    <a:pt x="157" y="2"/>
                  </a:cubicBezTo>
                  <a:close/>
                </a:path>
              </a:pathLst>
            </a:custGeom>
            <a:solidFill>
              <a:srgbClr val="030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37">
              <a:extLst>
                <a:ext uri="{FF2B5EF4-FFF2-40B4-BE49-F238E27FC236}">
                  <a16:creationId xmlns:a16="http://schemas.microsoft.com/office/drawing/2014/main" id="{760D60EA-6396-4235-ABCB-6B2C022022AF}"/>
                </a:ext>
              </a:extLst>
            </p:cNvPr>
            <p:cNvSpPr/>
            <p:nvPr/>
          </p:nvSpPr>
          <p:spPr bwMode="auto">
            <a:xfrm>
              <a:off x="7416800" y="2578101"/>
              <a:ext cx="1439862" cy="958850"/>
            </a:xfrm>
            <a:custGeom>
              <a:avLst/>
              <a:gdLst>
                <a:gd name="T0" fmla="*/ 1 w 472"/>
                <a:gd name="T1" fmla="*/ 223 h 314"/>
                <a:gd name="T2" fmla="*/ 15 w 472"/>
                <a:gd name="T3" fmla="*/ 200 h 314"/>
                <a:gd name="T4" fmla="*/ 40 w 472"/>
                <a:gd name="T5" fmla="*/ 177 h 314"/>
                <a:gd name="T6" fmla="*/ 116 w 472"/>
                <a:gd name="T7" fmla="*/ 166 h 314"/>
                <a:gd name="T8" fmla="*/ 124 w 472"/>
                <a:gd name="T9" fmla="*/ 180 h 314"/>
                <a:gd name="T10" fmla="*/ 122 w 472"/>
                <a:gd name="T11" fmla="*/ 195 h 314"/>
                <a:gd name="T12" fmla="*/ 183 w 472"/>
                <a:gd name="T13" fmla="*/ 119 h 314"/>
                <a:gd name="T14" fmla="*/ 272 w 472"/>
                <a:gd name="T15" fmla="*/ 147 h 314"/>
                <a:gd name="T16" fmla="*/ 256 w 472"/>
                <a:gd name="T17" fmla="*/ 132 h 314"/>
                <a:gd name="T18" fmla="*/ 254 w 472"/>
                <a:gd name="T19" fmla="*/ 117 h 314"/>
                <a:gd name="T20" fmla="*/ 360 w 472"/>
                <a:gd name="T21" fmla="*/ 111 h 314"/>
                <a:gd name="T22" fmla="*/ 346 w 472"/>
                <a:gd name="T23" fmla="*/ 98 h 314"/>
                <a:gd name="T24" fmla="*/ 340 w 472"/>
                <a:gd name="T25" fmla="*/ 78 h 314"/>
                <a:gd name="T26" fmla="*/ 459 w 472"/>
                <a:gd name="T27" fmla="*/ 20 h 314"/>
                <a:gd name="T28" fmla="*/ 472 w 472"/>
                <a:gd name="T29" fmla="*/ 46 h 314"/>
                <a:gd name="T30" fmla="*/ 457 w 472"/>
                <a:gd name="T31" fmla="*/ 118 h 314"/>
                <a:gd name="T32" fmla="*/ 360 w 472"/>
                <a:gd name="T33" fmla="*/ 212 h 314"/>
                <a:gd name="T34" fmla="*/ 198 w 472"/>
                <a:gd name="T35" fmla="*/ 198 h 314"/>
                <a:gd name="T36" fmla="*/ 192 w 472"/>
                <a:gd name="T37" fmla="*/ 195 h 314"/>
                <a:gd name="T38" fmla="*/ 205 w 472"/>
                <a:gd name="T39" fmla="*/ 225 h 314"/>
                <a:gd name="T40" fmla="*/ 95 w 472"/>
                <a:gd name="T41" fmla="*/ 266 h 314"/>
                <a:gd name="T42" fmla="*/ 108 w 472"/>
                <a:gd name="T43" fmla="*/ 272 h 314"/>
                <a:gd name="T44" fmla="*/ 113 w 472"/>
                <a:gd name="T45" fmla="*/ 288 h 314"/>
                <a:gd name="T46" fmla="*/ 81 w 472"/>
                <a:gd name="T47" fmla="*/ 314 h 314"/>
                <a:gd name="T48" fmla="*/ 78 w 472"/>
                <a:gd name="T49" fmla="*/ 313 h 314"/>
                <a:gd name="T50" fmla="*/ 62 w 472"/>
                <a:gd name="T51" fmla="*/ 282 h 314"/>
                <a:gd name="T52" fmla="*/ 60 w 472"/>
                <a:gd name="T53" fmla="*/ 253 h 314"/>
                <a:gd name="T54" fmla="*/ 86 w 472"/>
                <a:gd name="T55" fmla="*/ 222 h 314"/>
                <a:gd name="T56" fmla="*/ 113 w 472"/>
                <a:gd name="T57" fmla="*/ 227 h 314"/>
                <a:gd name="T58" fmla="*/ 166 w 472"/>
                <a:gd name="T59" fmla="*/ 200 h 314"/>
                <a:gd name="T60" fmla="*/ 205 w 472"/>
                <a:gd name="T61" fmla="*/ 160 h 314"/>
                <a:gd name="T62" fmla="*/ 229 w 472"/>
                <a:gd name="T63" fmla="*/ 166 h 314"/>
                <a:gd name="T64" fmla="*/ 407 w 472"/>
                <a:gd name="T65" fmla="*/ 118 h 314"/>
                <a:gd name="T66" fmla="*/ 438 w 472"/>
                <a:gd name="T67" fmla="*/ 78 h 314"/>
                <a:gd name="T68" fmla="*/ 425 w 472"/>
                <a:gd name="T69" fmla="*/ 93 h 314"/>
                <a:gd name="T70" fmla="*/ 411 w 472"/>
                <a:gd name="T71" fmla="*/ 91 h 314"/>
                <a:gd name="T72" fmla="*/ 402 w 472"/>
                <a:gd name="T73" fmla="*/ 67 h 314"/>
                <a:gd name="T74" fmla="*/ 412 w 472"/>
                <a:gd name="T75" fmla="*/ 95 h 314"/>
                <a:gd name="T76" fmla="*/ 410 w 472"/>
                <a:gd name="T77" fmla="*/ 114 h 314"/>
                <a:gd name="T78" fmla="*/ 230 w 472"/>
                <a:gd name="T79" fmla="*/ 166 h 314"/>
                <a:gd name="T80" fmla="*/ 165 w 472"/>
                <a:gd name="T81" fmla="*/ 200 h 314"/>
                <a:gd name="T82" fmla="*/ 113 w 472"/>
                <a:gd name="T83" fmla="*/ 227 h 314"/>
                <a:gd name="T84" fmla="*/ 63 w 472"/>
                <a:gd name="T85" fmla="*/ 235 h 314"/>
                <a:gd name="T86" fmla="*/ 30 w 472"/>
                <a:gd name="T87" fmla="*/ 255 h 314"/>
                <a:gd name="T88" fmla="*/ 3 w 472"/>
                <a:gd name="T89" fmla="*/ 231 h 314"/>
                <a:gd name="T90" fmla="*/ 1 w 472"/>
                <a:gd name="T91" fmla="*/ 22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2" h="314">
                  <a:moveTo>
                    <a:pt x="1" y="223"/>
                  </a:moveTo>
                  <a:cubicBezTo>
                    <a:pt x="5" y="215"/>
                    <a:pt x="10" y="207"/>
                    <a:pt x="15" y="200"/>
                  </a:cubicBezTo>
                  <a:cubicBezTo>
                    <a:pt x="20" y="188"/>
                    <a:pt x="30" y="183"/>
                    <a:pt x="40" y="177"/>
                  </a:cubicBezTo>
                  <a:cubicBezTo>
                    <a:pt x="63" y="162"/>
                    <a:pt x="89" y="159"/>
                    <a:pt x="116" y="166"/>
                  </a:cubicBezTo>
                  <a:cubicBezTo>
                    <a:pt x="124" y="168"/>
                    <a:pt x="127" y="172"/>
                    <a:pt x="124" y="180"/>
                  </a:cubicBezTo>
                  <a:cubicBezTo>
                    <a:pt x="122" y="184"/>
                    <a:pt x="122" y="190"/>
                    <a:pt x="122" y="195"/>
                  </a:cubicBezTo>
                  <a:cubicBezTo>
                    <a:pt x="126" y="157"/>
                    <a:pt x="146" y="130"/>
                    <a:pt x="183" y="119"/>
                  </a:cubicBezTo>
                  <a:cubicBezTo>
                    <a:pt x="218" y="109"/>
                    <a:pt x="248" y="120"/>
                    <a:pt x="272" y="147"/>
                  </a:cubicBezTo>
                  <a:cubicBezTo>
                    <a:pt x="268" y="141"/>
                    <a:pt x="262" y="136"/>
                    <a:pt x="256" y="132"/>
                  </a:cubicBezTo>
                  <a:cubicBezTo>
                    <a:pt x="250" y="127"/>
                    <a:pt x="250" y="123"/>
                    <a:pt x="254" y="117"/>
                  </a:cubicBezTo>
                  <a:cubicBezTo>
                    <a:pt x="277" y="79"/>
                    <a:pt x="328" y="76"/>
                    <a:pt x="360" y="111"/>
                  </a:cubicBezTo>
                  <a:cubicBezTo>
                    <a:pt x="356" y="105"/>
                    <a:pt x="351" y="101"/>
                    <a:pt x="346" y="98"/>
                  </a:cubicBezTo>
                  <a:cubicBezTo>
                    <a:pt x="338" y="93"/>
                    <a:pt x="337" y="87"/>
                    <a:pt x="340" y="78"/>
                  </a:cubicBezTo>
                  <a:cubicBezTo>
                    <a:pt x="352" y="29"/>
                    <a:pt x="411" y="0"/>
                    <a:pt x="459" y="20"/>
                  </a:cubicBezTo>
                  <a:cubicBezTo>
                    <a:pt x="471" y="25"/>
                    <a:pt x="472" y="35"/>
                    <a:pt x="472" y="46"/>
                  </a:cubicBezTo>
                  <a:cubicBezTo>
                    <a:pt x="472" y="71"/>
                    <a:pt x="468" y="95"/>
                    <a:pt x="457" y="118"/>
                  </a:cubicBezTo>
                  <a:cubicBezTo>
                    <a:pt x="437" y="162"/>
                    <a:pt x="405" y="195"/>
                    <a:pt x="360" y="212"/>
                  </a:cubicBezTo>
                  <a:cubicBezTo>
                    <a:pt x="304" y="234"/>
                    <a:pt x="250" y="230"/>
                    <a:pt x="198" y="198"/>
                  </a:cubicBezTo>
                  <a:cubicBezTo>
                    <a:pt x="196" y="197"/>
                    <a:pt x="195" y="196"/>
                    <a:pt x="192" y="195"/>
                  </a:cubicBezTo>
                  <a:cubicBezTo>
                    <a:pt x="208" y="204"/>
                    <a:pt x="210" y="209"/>
                    <a:pt x="205" y="225"/>
                  </a:cubicBezTo>
                  <a:cubicBezTo>
                    <a:pt x="194" y="262"/>
                    <a:pt x="143" y="294"/>
                    <a:pt x="95" y="266"/>
                  </a:cubicBezTo>
                  <a:cubicBezTo>
                    <a:pt x="99" y="270"/>
                    <a:pt x="104" y="271"/>
                    <a:pt x="108" y="272"/>
                  </a:cubicBezTo>
                  <a:cubicBezTo>
                    <a:pt x="117" y="277"/>
                    <a:pt x="119" y="280"/>
                    <a:pt x="113" y="288"/>
                  </a:cubicBezTo>
                  <a:cubicBezTo>
                    <a:pt x="106" y="301"/>
                    <a:pt x="97" y="312"/>
                    <a:pt x="81" y="314"/>
                  </a:cubicBezTo>
                  <a:cubicBezTo>
                    <a:pt x="80" y="314"/>
                    <a:pt x="78" y="314"/>
                    <a:pt x="78" y="313"/>
                  </a:cubicBezTo>
                  <a:cubicBezTo>
                    <a:pt x="73" y="302"/>
                    <a:pt x="63" y="294"/>
                    <a:pt x="62" y="282"/>
                  </a:cubicBezTo>
                  <a:cubicBezTo>
                    <a:pt x="62" y="272"/>
                    <a:pt x="59" y="262"/>
                    <a:pt x="60" y="253"/>
                  </a:cubicBezTo>
                  <a:cubicBezTo>
                    <a:pt x="60" y="235"/>
                    <a:pt x="69" y="224"/>
                    <a:pt x="86" y="222"/>
                  </a:cubicBezTo>
                  <a:cubicBezTo>
                    <a:pt x="95" y="221"/>
                    <a:pt x="105" y="221"/>
                    <a:pt x="113" y="227"/>
                  </a:cubicBezTo>
                  <a:cubicBezTo>
                    <a:pt x="133" y="242"/>
                    <a:pt x="164" y="229"/>
                    <a:pt x="166" y="200"/>
                  </a:cubicBezTo>
                  <a:cubicBezTo>
                    <a:pt x="167" y="175"/>
                    <a:pt x="182" y="162"/>
                    <a:pt x="205" y="160"/>
                  </a:cubicBezTo>
                  <a:cubicBezTo>
                    <a:pt x="214" y="159"/>
                    <a:pt x="221" y="162"/>
                    <a:pt x="229" y="166"/>
                  </a:cubicBezTo>
                  <a:cubicBezTo>
                    <a:pt x="294" y="199"/>
                    <a:pt x="367" y="180"/>
                    <a:pt x="407" y="118"/>
                  </a:cubicBezTo>
                  <a:cubicBezTo>
                    <a:pt x="416" y="105"/>
                    <a:pt x="426" y="92"/>
                    <a:pt x="438" y="78"/>
                  </a:cubicBezTo>
                  <a:cubicBezTo>
                    <a:pt x="432" y="84"/>
                    <a:pt x="429" y="89"/>
                    <a:pt x="425" y="93"/>
                  </a:cubicBezTo>
                  <a:cubicBezTo>
                    <a:pt x="418" y="100"/>
                    <a:pt x="415" y="100"/>
                    <a:pt x="411" y="91"/>
                  </a:cubicBezTo>
                  <a:cubicBezTo>
                    <a:pt x="408" y="84"/>
                    <a:pt x="405" y="77"/>
                    <a:pt x="402" y="67"/>
                  </a:cubicBezTo>
                  <a:cubicBezTo>
                    <a:pt x="405" y="78"/>
                    <a:pt x="409" y="86"/>
                    <a:pt x="412" y="95"/>
                  </a:cubicBezTo>
                  <a:cubicBezTo>
                    <a:pt x="415" y="102"/>
                    <a:pt x="414" y="107"/>
                    <a:pt x="410" y="114"/>
                  </a:cubicBezTo>
                  <a:cubicBezTo>
                    <a:pt x="374" y="177"/>
                    <a:pt x="294" y="200"/>
                    <a:pt x="230" y="166"/>
                  </a:cubicBezTo>
                  <a:cubicBezTo>
                    <a:pt x="198" y="149"/>
                    <a:pt x="165" y="169"/>
                    <a:pt x="165" y="200"/>
                  </a:cubicBezTo>
                  <a:cubicBezTo>
                    <a:pt x="165" y="228"/>
                    <a:pt x="135" y="242"/>
                    <a:pt x="113" y="227"/>
                  </a:cubicBezTo>
                  <a:cubicBezTo>
                    <a:pt x="97" y="216"/>
                    <a:pt x="77" y="221"/>
                    <a:pt x="63" y="235"/>
                  </a:cubicBezTo>
                  <a:cubicBezTo>
                    <a:pt x="53" y="244"/>
                    <a:pt x="43" y="252"/>
                    <a:pt x="30" y="255"/>
                  </a:cubicBezTo>
                  <a:cubicBezTo>
                    <a:pt x="19" y="248"/>
                    <a:pt x="12" y="239"/>
                    <a:pt x="3" y="231"/>
                  </a:cubicBezTo>
                  <a:cubicBezTo>
                    <a:pt x="1" y="229"/>
                    <a:pt x="0" y="226"/>
                    <a:pt x="1" y="223"/>
                  </a:cubicBezTo>
                  <a:close/>
                </a:path>
              </a:pathLst>
            </a:custGeom>
            <a:solidFill>
              <a:srgbClr val="0304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38">
              <a:extLst>
                <a:ext uri="{FF2B5EF4-FFF2-40B4-BE49-F238E27FC236}">
                  <a16:creationId xmlns:a16="http://schemas.microsoft.com/office/drawing/2014/main" id="{2D8B5737-6167-4B5A-8A14-E2E416906947}"/>
                </a:ext>
              </a:extLst>
            </p:cNvPr>
            <p:cNvSpPr/>
            <p:nvPr/>
          </p:nvSpPr>
          <p:spPr bwMode="auto">
            <a:xfrm>
              <a:off x="8478838" y="2679701"/>
              <a:ext cx="635000" cy="830263"/>
            </a:xfrm>
            <a:custGeom>
              <a:avLst/>
              <a:gdLst>
                <a:gd name="T0" fmla="*/ 129 w 208"/>
                <a:gd name="T1" fmla="*/ 0 h 272"/>
                <a:gd name="T2" fmla="*/ 161 w 208"/>
                <a:gd name="T3" fmla="*/ 45 h 272"/>
                <a:gd name="T4" fmla="*/ 135 w 208"/>
                <a:gd name="T5" fmla="*/ 134 h 272"/>
                <a:gd name="T6" fmla="*/ 126 w 208"/>
                <a:gd name="T7" fmla="*/ 145 h 272"/>
                <a:gd name="T8" fmla="*/ 142 w 208"/>
                <a:gd name="T9" fmla="*/ 136 h 272"/>
                <a:gd name="T10" fmla="*/ 156 w 208"/>
                <a:gd name="T11" fmla="*/ 117 h 272"/>
                <a:gd name="T12" fmla="*/ 168 w 208"/>
                <a:gd name="T13" fmla="*/ 117 h 272"/>
                <a:gd name="T14" fmla="*/ 122 w 208"/>
                <a:gd name="T15" fmla="*/ 261 h 272"/>
                <a:gd name="T16" fmla="*/ 118 w 208"/>
                <a:gd name="T17" fmla="*/ 263 h 272"/>
                <a:gd name="T18" fmla="*/ 69 w 208"/>
                <a:gd name="T19" fmla="*/ 265 h 272"/>
                <a:gd name="T20" fmla="*/ 34 w 208"/>
                <a:gd name="T21" fmla="*/ 247 h 272"/>
                <a:gd name="T22" fmla="*/ 36 w 208"/>
                <a:gd name="T23" fmla="*/ 233 h 272"/>
                <a:gd name="T24" fmla="*/ 88 w 208"/>
                <a:gd name="T25" fmla="*/ 203 h 272"/>
                <a:gd name="T26" fmla="*/ 123 w 208"/>
                <a:gd name="T27" fmla="*/ 188 h 272"/>
                <a:gd name="T28" fmla="*/ 103 w 208"/>
                <a:gd name="T29" fmla="*/ 195 h 272"/>
                <a:gd name="T30" fmla="*/ 93 w 208"/>
                <a:gd name="T31" fmla="*/ 188 h 272"/>
                <a:gd name="T32" fmla="*/ 95 w 208"/>
                <a:gd name="T33" fmla="*/ 168 h 272"/>
                <a:gd name="T34" fmla="*/ 95 w 208"/>
                <a:gd name="T35" fmla="*/ 169 h 272"/>
                <a:gd name="T36" fmla="*/ 62 w 208"/>
                <a:gd name="T37" fmla="*/ 220 h 272"/>
                <a:gd name="T38" fmla="*/ 33 w 208"/>
                <a:gd name="T39" fmla="*/ 233 h 272"/>
                <a:gd name="T40" fmla="*/ 18 w 208"/>
                <a:gd name="T41" fmla="*/ 229 h 272"/>
                <a:gd name="T42" fmla="*/ 2 w 208"/>
                <a:gd name="T43" fmla="*/ 194 h 272"/>
                <a:gd name="T44" fmla="*/ 12 w 208"/>
                <a:gd name="T45" fmla="*/ 180 h 272"/>
                <a:gd name="T46" fmla="*/ 66 w 208"/>
                <a:gd name="T47" fmla="*/ 146 h 272"/>
                <a:gd name="T48" fmla="*/ 124 w 208"/>
                <a:gd name="T49" fmla="*/ 24 h 272"/>
                <a:gd name="T50" fmla="*/ 125 w 208"/>
                <a:gd name="T51" fmla="*/ 8 h 272"/>
                <a:gd name="T52" fmla="*/ 129 w 208"/>
                <a:gd name="T53"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72">
                  <a:moveTo>
                    <a:pt x="129" y="0"/>
                  </a:moveTo>
                  <a:cubicBezTo>
                    <a:pt x="143" y="12"/>
                    <a:pt x="156" y="26"/>
                    <a:pt x="161" y="45"/>
                  </a:cubicBezTo>
                  <a:cubicBezTo>
                    <a:pt x="169" y="79"/>
                    <a:pt x="162" y="109"/>
                    <a:pt x="135" y="134"/>
                  </a:cubicBezTo>
                  <a:cubicBezTo>
                    <a:pt x="132" y="137"/>
                    <a:pt x="127" y="139"/>
                    <a:pt x="126" y="145"/>
                  </a:cubicBezTo>
                  <a:cubicBezTo>
                    <a:pt x="134" y="145"/>
                    <a:pt x="138" y="140"/>
                    <a:pt x="142" y="136"/>
                  </a:cubicBezTo>
                  <a:cubicBezTo>
                    <a:pt x="147" y="130"/>
                    <a:pt x="153" y="124"/>
                    <a:pt x="156" y="117"/>
                  </a:cubicBezTo>
                  <a:cubicBezTo>
                    <a:pt x="161" y="108"/>
                    <a:pt x="164" y="111"/>
                    <a:pt x="168" y="117"/>
                  </a:cubicBezTo>
                  <a:cubicBezTo>
                    <a:pt x="208" y="168"/>
                    <a:pt x="184" y="243"/>
                    <a:pt x="122" y="261"/>
                  </a:cubicBezTo>
                  <a:cubicBezTo>
                    <a:pt x="121" y="262"/>
                    <a:pt x="120" y="263"/>
                    <a:pt x="118" y="263"/>
                  </a:cubicBezTo>
                  <a:cubicBezTo>
                    <a:pt x="102" y="272"/>
                    <a:pt x="85" y="269"/>
                    <a:pt x="69" y="265"/>
                  </a:cubicBezTo>
                  <a:cubicBezTo>
                    <a:pt x="56" y="262"/>
                    <a:pt x="45" y="255"/>
                    <a:pt x="34" y="247"/>
                  </a:cubicBezTo>
                  <a:cubicBezTo>
                    <a:pt x="27" y="241"/>
                    <a:pt x="27" y="236"/>
                    <a:pt x="36" y="233"/>
                  </a:cubicBezTo>
                  <a:cubicBezTo>
                    <a:pt x="54" y="225"/>
                    <a:pt x="71" y="215"/>
                    <a:pt x="88" y="203"/>
                  </a:cubicBezTo>
                  <a:cubicBezTo>
                    <a:pt x="98" y="196"/>
                    <a:pt x="111" y="193"/>
                    <a:pt x="123" y="188"/>
                  </a:cubicBezTo>
                  <a:cubicBezTo>
                    <a:pt x="116" y="190"/>
                    <a:pt x="110" y="193"/>
                    <a:pt x="103" y="195"/>
                  </a:cubicBezTo>
                  <a:cubicBezTo>
                    <a:pt x="96" y="197"/>
                    <a:pt x="93" y="195"/>
                    <a:pt x="93" y="188"/>
                  </a:cubicBezTo>
                  <a:cubicBezTo>
                    <a:pt x="94" y="182"/>
                    <a:pt x="95" y="175"/>
                    <a:pt x="95" y="168"/>
                  </a:cubicBezTo>
                  <a:cubicBezTo>
                    <a:pt x="95" y="168"/>
                    <a:pt x="95" y="168"/>
                    <a:pt x="95" y="169"/>
                  </a:cubicBezTo>
                  <a:cubicBezTo>
                    <a:pt x="97" y="194"/>
                    <a:pt x="84" y="210"/>
                    <a:pt x="62" y="220"/>
                  </a:cubicBezTo>
                  <a:cubicBezTo>
                    <a:pt x="53" y="224"/>
                    <a:pt x="43" y="229"/>
                    <a:pt x="33" y="233"/>
                  </a:cubicBezTo>
                  <a:cubicBezTo>
                    <a:pt x="27" y="236"/>
                    <a:pt x="22" y="234"/>
                    <a:pt x="18" y="229"/>
                  </a:cubicBezTo>
                  <a:cubicBezTo>
                    <a:pt x="10" y="219"/>
                    <a:pt x="6" y="206"/>
                    <a:pt x="2" y="194"/>
                  </a:cubicBezTo>
                  <a:cubicBezTo>
                    <a:pt x="0" y="186"/>
                    <a:pt x="5" y="182"/>
                    <a:pt x="12" y="180"/>
                  </a:cubicBezTo>
                  <a:cubicBezTo>
                    <a:pt x="32" y="172"/>
                    <a:pt x="50" y="161"/>
                    <a:pt x="66" y="146"/>
                  </a:cubicBezTo>
                  <a:cubicBezTo>
                    <a:pt x="101" y="113"/>
                    <a:pt x="121" y="73"/>
                    <a:pt x="124" y="24"/>
                  </a:cubicBezTo>
                  <a:cubicBezTo>
                    <a:pt x="124" y="19"/>
                    <a:pt x="125" y="13"/>
                    <a:pt x="125" y="8"/>
                  </a:cubicBezTo>
                  <a:cubicBezTo>
                    <a:pt x="124" y="5"/>
                    <a:pt x="124" y="0"/>
                    <a:pt x="129" y="0"/>
                  </a:cubicBezTo>
                  <a:close/>
                </a:path>
              </a:pathLst>
            </a:custGeom>
            <a:solidFill>
              <a:srgbClr val="03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39">
              <a:extLst>
                <a:ext uri="{FF2B5EF4-FFF2-40B4-BE49-F238E27FC236}">
                  <a16:creationId xmlns:a16="http://schemas.microsoft.com/office/drawing/2014/main" id="{9904D543-FE5F-44CE-9EA8-1D495AF728EE}"/>
                </a:ext>
              </a:extLst>
            </p:cNvPr>
            <p:cNvSpPr/>
            <p:nvPr/>
          </p:nvSpPr>
          <p:spPr bwMode="auto">
            <a:xfrm>
              <a:off x="8201025" y="3405188"/>
              <a:ext cx="625475" cy="398463"/>
            </a:xfrm>
            <a:custGeom>
              <a:avLst/>
              <a:gdLst>
                <a:gd name="T0" fmla="*/ 205 w 205"/>
                <a:gd name="T1" fmla="*/ 32 h 130"/>
                <a:gd name="T2" fmla="*/ 170 w 205"/>
                <a:gd name="T3" fmla="*/ 83 h 130"/>
                <a:gd name="T4" fmla="*/ 94 w 205"/>
                <a:gd name="T5" fmla="*/ 122 h 130"/>
                <a:gd name="T6" fmla="*/ 21 w 205"/>
                <a:gd name="T7" fmla="*/ 110 h 130"/>
                <a:gd name="T8" fmla="*/ 5 w 205"/>
                <a:gd name="T9" fmla="*/ 53 h 130"/>
                <a:gd name="T10" fmla="*/ 8 w 205"/>
                <a:gd name="T11" fmla="*/ 45 h 130"/>
                <a:gd name="T12" fmla="*/ 52 w 205"/>
                <a:gd name="T13" fmla="*/ 11 h 130"/>
                <a:gd name="T14" fmla="*/ 104 w 205"/>
                <a:gd name="T15" fmla="*/ 3 h 130"/>
                <a:gd name="T16" fmla="*/ 122 w 205"/>
                <a:gd name="T17" fmla="*/ 6 h 130"/>
                <a:gd name="T18" fmla="*/ 198 w 205"/>
                <a:gd name="T19" fmla="*/ 30 h 130"/>
                <a:gd name="T20" fmla="*/ 205 w 205"/>
                <a:gd name="T21" fmla="*/ 3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130">
                  <a:moveTo>
                    <a:pt x="205" y="32"/>
                  </a:moveTo>
                  <a:cubicBezTo>
                    <a:pt x="199" y="53"/>
                    <a:pt x="185" y="69"/>
                    <a:pt x="170" y="83"/>
                  </a:cubicBezTo>
                  <a:cubicBezTo>
                    <a:pt x="148" y="103"/>
                    <a:pt x="122" y="115"/>
                    <a:pt x="94" y="122"/>
                  </a:cubicBezTo>
                  <a:cubicBezTo>
                    <a:pt x="68" y="130"/>
                    <a:pt x="43" y="127"/>
                    <a:pt x="21" y="110"/>
                  </a:cubicBezTo>
                  <a:cubicBezTo>
                    <a:pt x="3" y="95"/>
                    <a:pt x="0" y="75"/>
                    <a:pt x="5" y="53"/>
                  </a:cubicBezTo>
                  <a:cubicBezTo>
                    <a:pt x="5" y="50"/>
                    <a:pt x="7" y="48"/>
                    <a:pt x="8" y="45"/>
                  </a:cubicBezTo>
                  <a:cubicBezTo>
                    <a:pt x="14" y="23"/>
                    <a:pt x="26" y="9"/>
                    <a:pt x="52" y="11"/>
                  </a:cubicBezTo>
                  <a:cubicBezTo>
                    <a:pt x="69" y="12"/>
                    <a:pt x="87" y="8"/>
                    <a:pt x="104" y="3"/>
                  </a:cubicBezTo>
                  <a:cubicBezTo>
                    <a:pt x="111" y="0"/>
                    <a:pt x="117" y="1"/>
                    <a:pt x="122" y="6"/>
                  </a:cubicBezTo>
                  <a:cubicBezTo>
                    <a:pt x="144" y="25"/>
                    <a:pt x="170" y="33"/>
                    <a:pt x="198" y="30"/>
                  </a:cubicBezTo>
                  <a:cubicBezTo>
                    <a:pt x="201" y="30"/>
                    <a:pt x="203" y="30"/>
                    <a:pt x="205" y="32"/>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0">
              <a:extLst>
                <a:ext uri="{FF2B5EF4-FFF2-40B4-BE49-F238E27FC236}">
                  <a16:creationId xmlns:a16="http://schemas.microsoft.com/office/drawing/2014/main" id="{5EA5013E-1A23-4FB0-9D6E-F52B49E9F7EF}"/>
                </a:ext>
              </a:extLst>
            </p:cNvPr>
            <p:cNvSpPr/>
            <p:nvPr/>
          </p:nvSpPr>
          <p:spPr bwMode="auto">
            <a:xfrm>
              <a:off x="7658100" y="3209926"/>
              <a:ext cx="887412" cy="392113"/>
            </a:xfrm>
            <a:custGeom>
              <a:avLst/>
              <a:gdLst>
                <a:gd name="T0" fmla="*/ 98 w 291"/>
                <a:gd name="T1" fmla="*/ 118 h 128"/>
                <a:gd name="T2" fmla="*/ 13 w 291"/>
                <a:gd name="T3" fmla="*/ 118 h 128"/>
                <a:gd name="T4" fmla="*/ 0 w 291"/>
                <a:gd name="T5" fmla="*/ 112 h 128"/>
                <a:gd name="T6" fmla="*/ 8 w 291"/>
                <a:gd name="T7" fmla="*/ 106 h 128"/>
                <a:gd name="T8" fmla="*/ 36 w 291"/>
                <a:gd name="T9" fmla="*/ 78 h 128"/>
                <a:gd name="T10" fmla="*/ 50 w 291"/>
                <a:gd name="T11" fmla="*/ 69 h 128"/>
                <a:gd name="T12" fmla="*/ 127 w 291"/>
                <a:gd name="T13" fmla="*/ 15 h 128"/>
                <a:gd name="T14" fmla="*/ 146 w 291"/>
                <a:gd name="T15" fmla="*/ 6 h 128"/>
                <a:gd name="T16" fmla="*/ 257 w 291"/>
                <a:gd name="T17" fmla="*/ 13 h 128"/>
                <a:gd name="T18" fmla="*/ 271 w 291"/>
                <a:gd name="T19" fmla="*/ 22 h 128"/>
                <a:gd name="T20" fmla="*/ 286 w 291"/>
                <a:gd name="T21" fmla="*/ 53 h 128"/>
                <a:gd name="T22" fmla="*/ 281 w 291"/>
                <a:gd name="T23" fmla="*/ 67 h 128"/>
                <a:gd name="T24" fmla="*/ 176 w 291"/>
                <a:gd name="T25" fmla="*/ 74 h 128"/>
                <a:gd name="T26" fmla="*/ 170 w 291"/>
                <a:gd name="T27" fmla="*/ 61 h 128"/>
                <a:gd name="T28" fmla="*/ 175 w 291"/>
                <a:gd name="T29" fmla="*/ 51 h 128"/>
                <a:gd name="T30" fmla="*/ 98 w 291"/>
                <a:gd name="T31"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1" h="128">
                  <a:moveTo>
                    <a:pt x="98" y="118"/>
                  </a:moveTo>
                  <a:cubicBezTo>
                    <a:pt x="70" y="126"/>
                    <a:pt x="41" y="128"/>
                    <a:pt x="13" y="118"/>
                  </a:cubicBezTo>
                  <a:cubicBezTo>
                    <a:pt x="8" y="117"/>
                    <a:pt x="3" y="116"/>
                    <a:pt x="0" y="112"/>
                  </a:cubicBezTo>
                  <a:cubicBezTo>
                    <a:pt x="1" y="108"/>
                    <a:pt x="5" y="107"/>
                    <a:pt x="8" y="106"/>
                  </a:cubicBezTo>
                  <a:cubicBezTo>
                    <a:pt x="20" y="100"/>
                    <a:pt x="30" y="91"/>
                    <a:pt x="36" y="78"/>
                  </a:cubicBezTo>
                  <a:cubicBezTo>
                    <a:pt x="39" y="72"/>
                    <a:pt x="43" y="68"/>
                    <a:pt x="50" y="69"/>
                  </a:cubicBezTo>
                  <a:cubicBezTo>
                    <a:pt x="81" y="73"/>
                    <a:pt x="117" y="51"/>
                    <a:pt x="127" y="15"/>
                  </a:cubicBezTo>
                  <a:cubicBezTo>
                    <a:pt x="131" y="0"/>
                    <a:pt x="132" y="0"/>
                    <a:pt x="146" y="6"/>
                  </a:cubicBezTo>
                  <a:cubicBezTo>
                    <a:pt x="182" y="20"/>
                    <a:pt x="219" y="22"/>
                    <a:pt x="257" y="13"/>
                  </a:cubicBezTo>
                  <a:cubicBezTo>
                    <a:pt x="265" y="12"/>
                    <a:pt x="269" y="14"/>
                    <a:pt x="271" y="22"/>
                  </a:cubicBezTo>
                  <a:cubicBezTo>
                    <a:pt x="274" y="33"/>
                    <a:pt x="278" y="44"/>
                    <a:pt x="286" y="53"/>
                  </a:cubicBezTo>
                  <a:cubicBezTo>
                    <a:pt x="291" y="60"/>
                    <a:pt x="288" y="64"/>
                    <a:pt x="281" y="67"/>
                  </a:cubicBezTo>
                  <a:cubicBezTo>
                    <a:pt x="246" y="77"/>
                    <a:pt x="211" y="79"/>
                    <a:pt x="176" y="74"/>
                  </a:cubicBezTo>
                  <a:cubicBezTo>
                    <a:pt x="168" y="73"/>
                    <a:pt x="166" y="69"/>
                    <a:pt x="170" y="61"/>
                  </a:cubicBezTo>
                  <a:cubicBezTo>
                    <a:pt x="172" y="57"/>
                    <a:pt x="175" y="53"/>
                    <a:pt x="175" y="51"/>
                  </a:cubicBezTo>
                  <a:cubicBezTo>
                    <a:pt x="159" y="82"/>
                    <a:pt x="136" y="109"/>
                    <a:pt x="98" y="118"/>
                  </a:cubicBezTo>
                  <a:close/>
                </a:path>
              </a:pathLst>
            </a:custGeom>
            <a:solidFill>
              <a:srgbClr val="03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1">
              <a:extLst>
                <a:ext uri="{FF2B5EF4-FFF2-40B4-BE49-F238E27FC236}">
                  <a16:creationId xmlns:a16="http://schemas.microsoft.com/office/drawing/2014/main" id="{52130577-7A9C-4D0A-A18B-15CD3EE22489}"/>
                </a:ext>
              </a:extLst>
            </p:cNvPr>
            <p:cNvSpPr/>
            <p:nvPr/>
          </p:nvSpPr>
          <p:spPr bwMode="auto">
            <a:xfrm>
              <a:off x="6896100" y="2171701"/>
              <a:ext cx="1976437" cy="1038225"/>
            </a:xfrm>
            <a:custGeom>
              <a:avLst/>
              <a:gdLst>
                <a:gd name="T0" fmla="*/ 646 w 648"/>
                <a:gd name="T1" fmla="*/ 193 h 340"/>
                <a:gd name="T2" fmla="*/ 642 w 648"/>
                <a:gd name="T3" fmla="*/ 178 h 340"/>
                <a:gd name="T4" fmla="*/ 637 w 648"/>
                <a:gd name="T5" fmla="*/ 160 h 340"/>
                <a:gd name="T6" fmla="*/ 513 w 648"/>
                <a:gd name="T7" fmla="*/ 215 h 340"/>
                <a:gd name="T8" fmla="*/ 535 w 648"/>
                <a:gd name="T9" fmla="*/ 245 h 340"/>
                <a:gd name="T10" fmla="*/ 531 w 648"/>
                <a:gd name="T11" fmla="*/ 248 h 340"/>
                <a:gd name="T12" fmla="*/ 427 w 648"/>
                <a:gd name="T13" fmla="*/ 251 h 340"/>
                <a:gd name="T14" fmla="*/ 448 w 648"/>
                <a:gd name="T15" fmla="*/ 282 h 340"/>
                <a:gd name="T16" fmla="*/ 444 w 648"/>
                <a:gd name="T17" fmla="*/ 285 h 340"/>
                <a:gd name="T18" fmla="*/ 296 w 648"/>
                <a:gd name="T19" fmla="*/ 322 h 340"/>
                <a:gd name="T20" fmla="*/ 292 w 648"/>
                <a:gd name="T21" fmla="*/ 315 h 340"/>
                <a:gd name="T22" fmla="*/ 195 w 648"/>
                <a:gd name="T23" fmla="*/ 324 h 340"/>
                <a:gd name="T24" fmla="*/ 182 w 648"/>
                <a:gd name="T25" fmla="*/ 325 h 340"/>
                <a:gd name="T26" fmla="*/ 209 w 648"/>
                <a:gd name="T27" fmla="*/ 300 h 340"/>
                <a:gd name="T28" fmla="*/ 180 w 648"/>
                <a:gd name="T29" fmla="*/ 221 h 340"/>
                <a:gd name="T30" fmla="*/ 156 w 648"/>
                <a:gd name="T31" fmla="*/ 197 h 340"/>
                <a:gd name="T32" fmla="*/ 187 w 648"/>
                <a:gd name="T33" fmla="*/ 220 h 340"/>
                <a:gd name="T34" fmla="*/ 197 w 648"/>
                <a:gd name="T35" fmla="*/ 201 h 340"/>
                <a:gd name="T36" fmla="*/ 204 w 648"/>
                <a:gd name="T37" fmla="*/ 272 h 340"/>
                <a:gd name="T38" fmla="*/ 243 w 648"/>
                <a:gd name="T39" fmla="*/ 294 h 340"/>
                <a:gd name="T40" fmla="*/ 235 w 648"/>
                <a:gd name="T41" fmla="*/ 244 h 340"/>
                <a:gd name="T42" fmla="*/ 201 w 648"/>
                <a:gd name="T43" fmla="*/ 151 h 340"/>
                <a:gd name="T44" fmla="*/ 165 w 648"/>
                <a:gd name="T45" fmla="*/ 255 h 340"/>
                <a:gd name="T46" fmla="*/ 124 w 648"/>
                <a:gd name="T47" fmla="*/ 216 h 340"/>
                <a:gd name="T48" fmla="*/ 49 w 648"/>
                <a:gd name="T49" fmla="*/ 252 h 340"/>
                <a:gd name="T50" fmla="*/ 0 w 648"/>
                <a:gd name="T51" fmla="*/ 253 h 340"/>
                <a:gd name="T52" fmla="*/ 22 w 648"/>
                <a:gd name="T53" fmla="*/ 219 h 340"/>
                <a:gd name="T54" fmla="*/ 26 w 648"/>
                <a:gd name="T55" fmla="*/ 215 h 340"/>
                <a:gd name="T56" fmla="*/ 61 w 648"/>
                <a:gd name="T57" fmla="*/ 248 h 340"/>
                <a:gd name="T58" fmla="*/ 157 w 648"/>
                <a:gd name="T59" fmla="*/ 149 h 340"/>
                <a:gd name="T60" fmla="*/ 169 w 648"/>
                <a:gd name="T61" fmla="*/ 61 h 340"/>
                <a:gd name="T62" fmla="*/ 222 w 648"/>
                <a:gd name="T63" fmla="*/ 44 h 340"/>
                <a:gd name="T64" fmla="*/ 192 w 648"/>
                <a:gd name="T65" fmla="*/ 66 h 340"/>
                <a:gd name="T66" fmla="*/ 215 w 648"/>
                <a:gd name="T67" fmla="*/ 84 h 340"/>
                <a:gd name="T68" fmla="*/ 211 w 648"/>
                <a:gd name="T69" fmla="*/ 88 h 340"/>
                <a:gd name="T70" fmla="*/ 131 w 648"/>
                <a:gd name="T71" fmla="*/ 95 h 340"/>
                <a:gd name="T72" fmla="*/ 227 w 648"/>
                <a:gd name="T73" fmla="*/ 158 h 340"/>
                <a:gd name="T74" fmla="*/ 241 w 648"/>
                <a:gd name="T75" fmla="*/ 70 h 340"/>
                <a:gd name="T76" fmla="*/ 247 w 648"/>
                <a:gd name="T77" fmla="*/ 70 h 340"/>
                <a:gd name="T78" fmla="*/ 263 w 648"/>
                <a:gd name="T79" fmla="*/ 79 h 340"/>
                <a:gd name="T80" fmla="*/ 283 w 648"/>
                <a:gd name="T81" fmla="*/ 71 h 340"/>
                <a:gd name="T82" fmla="*/ 259 w 648"/>
                <a:gd name="T83" fmla="*/ 87 h 340"/>
                <a:gd name="T84" fmla="*/ 258 w 648"/>
                <a:gd name="T85" fmla="*/ 287 h 340"/>
                <a:gd name="T86" fmla="*/ 294 w 648"/>
                <a:gd name="T87" fmla="*/ 298 h 340"/>
                <a:gd name="T88" fmla="*/ 307 w 648"/>
                <a:gd name="T89" fmla="*/ 282 h 340"/>
                <a:gd name="T90" fmla="*/ 283 w 648"/>
                <a:gd name="T91" fmla="*/ 204 h 340"/>
                <a:gd name="T92" fmla="*/ 275 w 648"/>
                <a:gd name="T93" fmla="*/ 203 h 340"/>
                <a:gd name="T94" fmla="*/ 419 w 648"/>
                <a:gd name="T95" fmla="*/ 2 h 340"/>
                <a:gd name="T96" fmla="*/ 440 w 648"/>
                <a:gd name="T97" fmla="*/ 3 h 340"/>
                <a:gd name="T98" fmla="*/ 286 w 648"/>
                <a:gd name="T99" fmla="*/ 175 h 340"/>
                <a:gd name="T100" fmla="*/ 314 w 648"/>
                <a:gd name="T101" fmla="*/ 225 h 340"/>
                <a:gd name="T102" fmla="*/ 314 w 648"/>
                <a:gd name="T103" fmla="*/ 272 h 340"/>
                <a:gd name="T104" fmla="*/ 411 w 648"/>
                <a:gd name="T105" fmla="*/ 253 h 340"/>
                <a:gd name="T106" fmla="*/ 498 w 648"/>
                <a:gd name="T107" fmla="*/ 219 h 340"/>
                <a:gd name="T108" fmla="*/ 632 w 648"/>
                <a:gd name="T109" fmla="*/ 150 h 340"/>
                <a:gd name="T110" fmla="*/ 633 w 648"/>
                <a:gd name="T111" fmla="*/ 125 h 340"/>
                <a:gd name="T112" fmla="*/ 648 w 648"/>
                <a:gd name="T113" fmla="*/ 16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8" h="340">
                  <a:moveTo>
                    <a:pt x="648" y="166"/>
                  </a:moveTo>
                  <a:cubicBezTo>
                    <a:pt x="643" y="174"/>
                    <a:pt x="648" y="184"/>
                    <a:pt x="646" y="193"/>
                  </a:cubicBezTo>
                  <a:cubicBezTo>
                    <a:pt x="644" y="196"/>
                    <a:pt x="641" y="196"/>
                    <a:pt x="641" y="192"/>
                  </a:cubicBezTo>
                  <a:cubicBezTo>
                    <a:pt x="640" y="187"/>
                    <a:pt x="640" y="182"/>
                    <a:pt x="642" y="178"/>
                  </a:cubicBezTo>
                  <a:cubicBezTo>
                    <a:pt x="641" y="178"/>
                    <a:pt x="641" y="177"/>
                    <a:pt x="641" y="177"/>
                  </a:cubicBezTo>
                  <a:cubicBezTo>
                    <a:pt x="637" y="172"/>
                    <a:pt x="643" y="164"/>
                    <a:pt x="637" y="160"/>
                  </a:cubicBezTo>
                  <a:cubicBezTo>
                    <a:pt x="629" y="154"/>
                    <a:pt x="619" y="152"/>
                    <a:pt x="609" y="150"/>
                  </a:cubicBezTo>
                  <a:cubicBezTo>
                    <a:pt x="566" y="143"/>
                    <a:pt x="524" y="172"/>
                    <a:pt x="513" y="215"/>
                  </a:cubicBezTo>
                  <a:cubicBezTo>
                    <a:pt x="511" y="222"/>
                    <a:pt x="512" y="224"/>
                    <a:pt x="517" y="228"/>
                  </a:cubicBezTo>
                  <a:cubicBezTo>
                    <a:pt x="524" y="233"/>
                    <a:pt x="531" y="237"/>
                    <a:pt x="535" y="245"/>
                  </a:cubicBezTo>
                  <a:cubicBezTo>
                    <a:pt x="536" y="247"/>
                    <a:pt x="538" y="249"/>
                    <a:pt x="536" y="251"/>
                  </a:cubicBezTo>
                  <a:cubicBezTo>
                    <a:pt x="533" y="252"/>
                    <a:pt x="532" y="250"/>
                    <a:pt x="531" y="248"/>
                  </a:cubicBezTo>
                  <a:cubicBezTo>
                    <a:pt x="520" y="235"/>
                    <a:pt x="507" y="226"/>
                    <a:pt x="489" y="223"/>
                  </a:cubicBezTo>
                  <a:cubicBezTo>
                    <a:pt x="467" y="218"/>
                    <a:pt x="439" y="231"/>
                    <a:pt x="427" y="251"/>
                  </a:cubicBezTo>
                  <a:cubicBezTo>
                    <a:pt x="424" y="257"/>
                    <a:pt x="423" y="260"/>
                    <a:pt x="429" y="263"/>
                  </a:cubicBezTo>
                  <a:cubicBezTo>
                    <a:pt x="437" y="268"/>
                    <a:pt x="443" y="274"/>
                    <a:pt x="448" y="282"/>
                  </a:cubicBezTo>
                  <a:cubicBezTo>
                    <a:pt x="450" y="284"/>
                    <a:pt x="452" y="286"/>
                    <a:pt x="449" y="289"/>
                  </a:cubicBezTo>
                  <a:cubicBezTo>
                    <a:pt x="446" y="291"/>
                    <a:pt x="445" y="287"/>
                    <a:pt x="444" y="285"/>
                  </a:cubicBezTo>
                  <a:cubicBezTo>
                    <a:pt x="423" y="260"/>
                    <a:pt x="397" y="247"/>
                    <a:pt x="364" y="253"/>
                  </a:cubicBezTo>
                  <a:cubicBezTo>
                    <a:pt x="328" y="259"/>
                    <a:pt x="302" y="286"/>
                    <a:pt x="296" y="322"/>
                  </a:cubicBezTo>
                  <a:cubicBezTo>
                    <a:pt x="296" y="327"/>
                    <a:pt x="297" y="333"/>
                    <a:pt x="292" y="340"/>
                  </a:cubicBezTo>
                  <a:cubicBezTo>
                    <a:pt x="288" y="330"/>
                    <a:pt x="289" y="322"/>
                    <a:pt x="292" y="315"/>
                  </a:cubicBezTo>
                  <a:cubicBezTo>
                    <a:pt x="296" y="305"/>
                    <a:pt x="292" y="302"/>
                    <a:pt x="283" y="300"/>
                  </a:cubicBezTo>
                  <a:cubicBezTo>
                    <a:pt x="250" y="294"/>
                    <a:pt x="221" y="302"/>
                    <a:pt x="195" y="324"/>
                  </a:cubicBezTo>
                  <a:cubicBezTo>
                    <a:pt x="192" y="327"/>
                    <a:pt x="189" y="330"/>
                    <a:pt x="186" y="333"/>
                  </a:cubicBezTo>
                  <a:cubicBezTo>
                    <a:pt x="185" y="330"/>
                    <a:pt x="183" y="328"/>
                    <a:pt x="182" y="325"/>
                  </a:cubicBezTo>
                  <a:cubicBezTo>
                    <a:pt x="193" y="323"/>
                    <a:pt x="199" y="311"/>
                    <a:pt x="210" y="307"/>
                  </a:cubicBezTo>
                  <a:cubicBezTo>
                    <a:pt x="213" y="306"/>
                    <a:pt x="211" y="302"/>
                    <a:pt x="209" y="300"/>
                  </a:cubicBezTo>
                  <a:cubicBezTo>
                    <a:pt x="199" y="279"/>
                    <a:pt x="192" y="256"/>
                    <a:pt x="187" y="232"/>
                  </a:cubicBezTo>
                  <a:cubicBezTo>
                    <a:pt x="186" y="227"/>
                    <a:pt x="183" y="224"/>
                    <a:pt x="180" y="221"/>
                  </a:cubicBezTo>
                  <a:cubicBezTo>
                    <a:pt x="173" y="215"/>
                    <a:pt x="165" y="209"/>
                    <a:pt x="158" y="202"/>
                  </a:cubicBezTo>
                  <a:cubicBezTo>
                    <a:pt x="156" y="201"/>
                    <a:pt x="153" y="200"/>
                    <a:pt x="156" y="197"/>
                  </a:cubicBezTo>
                  <a:cubicBezTo>
                    <a:pt x="157" y="195"/>
                    <a:pt x="160" y="196"/>
                    <a:pt x="161" y="198"/>
                  </a:cubicBezTo>
                  <a:cubicBezTo>
                    <a:pt x="170" y="205"/>
                    <a:pt x="178" y="212"/>
                    <a:pt x="187" y="220"/>
                  </a:cubicBezTo>
                  <a:cubicBezTo>
                    <a:pt x="192" y="208"/>
                    <a:pt x="192" y="194"/>
                    <a:pt x="199" y="181"/>
                  </a:cubicBezTo>
                  <a:cubicBezTo>
                    <a:pt x="202" y="190"/>
                    <a:pt x="199" y="196"/>
                    <a:pt x="197" y="201"/>
                  </a:cubicBezTo>
                  <a:cubicBezTo>
                    <a:pt x="189" y="224"/>
                    <a:pt x="195" y="246"/>
                    <a:pt x="202" y="268"/>
                  </a:cubicBezTo>
                  <a:cubicBezTo>
                    <a:pt x="203" y="269"/>
                    <a:pt x="203" y="270"/>
                    <a:pt x="204" y="272"/>
                  </a:cubicBezTo>
                  <a:cubicBezTo>
                    <a:pt x="208" y="281"/>
                    <a:pt x="209" y="293"/>
                    <a:pt x="216" y="299"/>
                  </a:cubicBezTo>
                  <a:cubicBezTo>
                    <a:pt x="224" y="306"/>
                    <a:pt x="233" y="294"/>
                    <a:pt x="243" y="294"/>
                  </a:cubicBezTo>
                  <a:cubicBezTo>
                    <a:pt x="246" y="294"/>
                    <a:pt x="250" y="294"/>
                    <a:pt x="254" y="293"/>
                  </a:cubicBezTo>
                  <a:cubicBezTo>
                    <a:pt x="247" y="277"/>
                    <a:pt x="240" y="261"/>
                    <a:pt x="235" y="244"/>
                  </a:cubicBezTo>
                  <a:cubicBezTo>
                    <a:pt x="229" y="224"/>
                    <a:pt x="226" y="204"/>
                    <a:pt x="226" y="183"/>
                  </a:cubicBezTo>
                  <a:cubicBezTo>
                    <a:pt x="226" y="164"/>
                    <a:pt x="220" y="156"/>
                    <a:pt x="201" y="151"/>
                  </a:cubicBezTo>
                  <a:cubicBezTo>
                    <a:pt x="173" y="142"/>
                    <a:pt x="142" y="157"/>
                    <a:pt x="132" y="185"/>
                  </a:cubicBezTo>
                  <a:cubicBezTo>
                    <a:pt x="122" y="214"/>
                    <a:pt x="136" y="244"/>
                    <a:pt x="165" y="255"/>
                  </a:cubicBezTo>
                  <a:cubicBezTo>
                    <a:pt x="168" y="257"/>
                    <a:pt x="172" y="258"/>
                    <a:pt x="177" y="260"/>
                  </a:cubicBezTo>
                  <a:cubicBezTo>
                    <a:pt x="156" y="266"/>
                    <a:pt x="132" y="245"/>
                    <a:pt x="124" y="216"/>
                  </a:cubicBezTo>
                  <a:cubicBezTo>
                    <a:pt x="120" y="221"/>
                    <a:pt x="117" y="226"/>
                    <a:pt x="113" y="230"/>
                  </a:cubicBezTo>
                  <a:cubicBezTo>
                    <a:pt x="96" y="249"/>
                    <a:pt x="75" y="256"/>
                    <a:pt x="49" y="252"/>
                  </a:cubicBezTo>
                  <a:cubicBezTo>
                    <a:pt x="38" y="251"/>
                    <a:pt x="26" y="254"/>
                    <a:pt x="15" y="255"/>
                  </a:cubicBezTo>
                  <a:cubicBezTo>
                    <a:pt x="10" y="255"/>
                    <a:pt x="6" y="257"/>
                    <a:pt x="0" y="253"/>
                  </a:cubicBezTo>
                  <a:cubicBezTo>
                    <a:pt x="13" y="246"/>
                    <a:pt x="26" y="251"/>
                    <a:pt x="38" y="245"/>
                  </a:cubicBezTo>
                  <a:cubicBezTo>
                    <a:pt x="34" y="236"/>
                    <a:pt x="27" y="228"/>
                    <a:pt x="22" y="219"/>
                  </a:cubicBezTo>
                  <a:cubicBezTo>
                    <a:pt x="21" y="217"/>
                    <a:pt x="18" y="215"/>
                    <a:pt x="21" y="213"/>
                  </a:cubicBezTo>
                  <a:cubicBezTo>
                    <a:pt x="23" y="211"/>
                    <a:pt x="25" y="214"/>
                    <a:pt x="26" y="215"/>
                  </a:cubicBezTo>
                  <a:cubicBezTo>
                    <a:pt x="31" y="223"/>
                    <a:pt x="37" y="230"/>
                    <a:pt x="42" y="239"/>
                  </a:cubicBezTo>
                  <a:cubicBezTo>
                    <a:pt x="46" y="247"/>
                    <a:pt x="53" y="248"/>
                    <a:pt x="61" y="248"/>
                  </a:cubicBezTo>
                  <a:cubicBezTo>
                    <a:pt x="92" y="248"/>
                    <a:pt x="118" y="226"/>
                    <a:pt x="124" y="195"/>
                  </a:cubicBezTo>
                  <a:cubicBezTo>
                    <a:pt x="128" y="175"/>
                    <a:pt x="138" y="160"/>
                    <a:pt x="157" y="149"/>
                  </a:cubicBezTo>
                  <a:cubicBezTo>
                    <a:pt x="140" y="142"/>
                    <a:pt x="128" y="131"/>
                    <a:pt x="125" y="113"/>
                  </a:cubicBezTo>
                  <a:cubicBezTo>
                    <a:pt x="120" y="86"/>
                    <a:pt x="141" y="58"/>
                    <a:pt x="169" y="61"/>
                  </a:cubicBezTo>
                  <a:cubicBezTo>
                    <a:pt x="185" y="62"/>
                    <a:pt x="196" y="55"/>
                    <a:pt x="208" y="48"/>
                  </a:cubicBezTo>
                  <a:cubicBezTo>
                    <a:pt x="212" y="46"/>
                    <a:pt x="216" y="42"/>
                    <a:pt x="222" y="44"/>
                  </a:cubicBezTo>
                  <a:cubicBezTo>
                    <a:pt x="218" y="52"/>
                    <a:pt x="210" y="53"/>
                    <a:pt x="203" y="58"/>
                  </a:cubicBezTo>
                  <a:cubicBezTo>
                    <a:pt x="199" y="60"/>
                    <a:pt x="192" y="61"/>
                    <a:pt x="192" y="66"/>
                  </a:cubicBezTo>
                  <a:cubicBezTo>
                    <a:pt x="191" y="70"/>
                    <a:pt x="198" y="72"/>
                    <a:pt x="202" y="75"/>
                  </a:cubicBezTo>
                  <a:cubicBezTo>
                    <a:pt x="206" y="78"/>
                    <a:pt x="211" y="81"/>
                    <a:pt x="215" y="84"/>
                  </a:cubicBezTo>
                  <a:cubicBezTo>
                    <a:pt x="217" y="86"/>
                    <a:pt x="222" y="86"/>
                    <a:pt x="219" y="90"/>
                  </a:cubicBezTo>
                  <a:cubicBezTo>
                    <a:pt x="217" y="93"/>
                    <a:pt x="214" y="90"/>
                    <a:pt x="211" y="88"/>
                  </a:cubicBezTo>
                  <a:cubicBezTo>
                    <a:pt x="204" y="83"/>
                    <a:pt x="196" y="77"/>
                    <a:pt x="188" y="72"/>
                  </a:cubicBezTo>
                  <a:cubicBezTo>
                    <a:pt x="166" y="58"/>
                    <a:pt x="138" y="69"/>
                    <a:pt x="131" y="95"/>
                  </a:cubicBezTo>
                  <a:cubicBezTo>
                    <a:pt x="124" y="120"/>
                    <a:pt x="145" y="146"/>
                    <a:pt x="170" y="144"/>
                  </a:cubicBezTo>
                  <a:cubicBezTo>
                    <a:pt x="200" y="142"/>
                    <a:pt x="204" y="143"/>
                    <a:pt x="227" y="158"/>
                  </a:cubicBezTo>
                  <a:cubicBezTo>
                    <a:pt x="229" y="136"/>
                    <a:pt x="234" y="115"/>
                    <a:pt x="242" y="95"/>
                  </a:cubicBezTo>
                  <a:cubicBezTo>
                    <a:pt x="244" y="87"/>
                    <a:pt x="242" y="79"/>
                    <a:pt x="241" y="70"/>
                  </a:cubicBezTo>
                  <a:cubicBezTo>
                    <a:pt x="241" y="63"/>
                    <a:pt x="240" y="56"/>
                    <a:pt x="241" y="48"/>
                  </a:cubicBezTo>
                  <a:cubicBezTo>
                    <a:pt x="249" y="55"/>
                    <a:pt x="246" y="63"/>
                    <a:pt x="247" y="70"/>
                  </a:cubicBezTo>
                  <a:cubicBezTo>
                    <a:pt x="248" y="76"/>
                    <a:pt x="246" y="83"/>
                    <a:pt x="250" y="85"/>
                  </a:cubicBezTo>
                  <a:cubicBezTo>
                    <a:pt x="254" y="87"/>
                    <a:pt x="259" y="81"/>
                    <a:pt x="263" y="79"/>
                  </a:cubicBezTo>
                  <a:cubicBezTo>
                    <a:pt x="267" y="77"/>
                    <a:pt x="271" y="74"/>
                    <a:pt x="276" y="72"/>
                  </a:cubicBezTo>
                  <a:cubicBezTo>
                    <a:pt x="278" y="71"/>
                    <a:pt x="281" y="66"/>
                    <a:pt x="283" y="71"/>
                  </a:cubicBezTo>
                  <a:cubicBezTo>
                    <a:pt x="285" y="75"/>
                    <a:pt x="281" y="75"/>
                    <a:pt x="279" y="76"/>
                  </a:cubicBezTo>
                  <a:cubicBezTo>
                    <a:pt x="272" y="80"/>
                    <a:pt x="266" y="84"/>
                    <a:pt x="259" y="87"/>
                  </a:cubicBezTo>
                  <a:cubicBezTo>
                    <a:pt x="251" y="91"/>
                    <a:pt x="246" y="97"/>
                    <a:pt x="244" y="105"/>
                  </a:cubicBezTo>
                  <a:cubicBezTo>
                    <a:pt x="224" y="168"/>
                    <a:pt x="228" y="228"/>
                    <a:pt x="258" y="287"/>
                  </a:cubicBezTo>
                  <a:cubicBezTo>
                    <a:pt x="259" y="290"/>
                    <a:pt x="260" y="292"/>
                    <a:pt x="264" y="293"/>
                  </a:cubicBezTo>
                  <a:cubicBezTo>
                    <a:pt x="274" y="294"/>
                    <a:pt x="284" y="294"/>
                    <a:pt x="294" y="298"/>
                  </a:cubicBezTo>
                  <a:cubicBezTo>
                    <a:pt x="295" y="298"/>
                    <a:pt x="297" y="298"/>
                    <a:pt x="297" y="297"/>
                  </a:cubicBezTo>
                  <a:cubicBezTo>
                    <a:pt x="300" y="292"/>
                    <a:pt x="303" y="287"/>
                    <a:pt x="307" y="282"/>
                  </a:cubicBezTo>
                  <a:cubicBezTo>
                    <a:pt x="312" y="276"/>
                    <a:pt x="306" y="272"/>
                    <a:pt x="304" y="268"/>
                  </a:cubicBezTo>
                  <a:cubicBezTo>
                    <a:pt x="294" y="248"/>
                    <a:pt x="286" y="227"/>
                    <a:pt x="283" y="204"/>
                  </a:cubicBezTo>
                  <a:cubicBezTo>
                    <a:pt x="275" y="212"/>
                    <a:pt x="275" y="224"/>
                    <a:pt x="265" y="232"/>
                  </a:cubicBezTo>
                  <a:cubicBezTo>
                    <a:pt x="266" y="220"/>
                    <a:pt x="272" y="212"/>
                    <a:pt x="275" y="203"/>
                  </a:cubicBezTo>
                  <a:cubicBezTo>
                    <a:pt x="278" y="197"/>
                    <a:pt x="281" y="191"/>
                    <a:pt x="281" y="183"/>
                  </a:cubicBezTo>
                  <a:cubicBezTo>
                    <a:pt x="281" y="96"/>
                    <a:pt x="335" y="25"/>
                    <a:pt x="419" y="2"/>
                  </a:cubicBezTo>
                  <a:cubicBezTo>
                    <a:pt x="421" y="2"/>
                    <a:pt x="423" y="1"/>
                    <a:pt x="425" y="1"/>
                  </a:cubicBezTo>
                  <a:cubicBezTo>
                    <a:pt x="430" y="3"/>
                    <a:pt x="435" y="0"/>
                    <a:pt x="440" y="3"/>
                  </a:cubicBezTo>
                  <a:cubicBezTo>
                    <a:pt x="412" y="9"/>
                    <a:pt x="385" y="18"/>
                    <a:pt x="362" y="35"/>
                  </a:cubicBezTo>
                  <a:cubicBezTo>
                    <a:pt x="314" y="70"/>
                    <a:pt x="289" y="117"/>
                    <a:pt x="286" y="175"/>
                  </a:cubicBezTo>
                  <a:cubicBezTo>
                    <a:pt x="286" y="184"/>
                    <a:pt x="288" y="190"/>
                    <a:pt x="293" y="197"/>
                  </a:cubicBezTo>
                  <a:cubicBezTo>
                    <a:pt x="300" y="205"/>
                    <a:pt x="308" y="213"/>
                    <a:pt x="314" y="225"/>
                  </a:cubicBezTo>
                  <a:cubicBezTo>
                    <a:pt x="300" y="221"/>
                    <a:pt x="299" y="207"/>
                    <a:pt x="288" y="202"/>
                  </a:cubicBezTo>
                  <a:cubicBezTo>
                    <a:pt x="292" y="227"/>
                    <a:pt x="299" y="251"/>
                    <a:pt x="314" y="272"/>
                  </a:cubicBezTo>
                  <a:cubicBezTo>
                    <a:pt x="327" y="262"/>
                    <a:pt x="339" y="252"/>
                    <a:pt x="356" y="249"/>
                  </a:cubicBezTo>
                  <a:cubicBezTo>
                    <a:pt x="375" y="245"/>
                    <a:pt x="393" y="245"/>
                    <a:pt x="411" y="253"/>
                  </a:cubicBezTo>
                  <a:cubicBezTo>
                    <a:pt x="416" y="255"/>
                    <a:pt x="418" y="254"/>
                    <a:pt x="421" y="250"/>
                  </a:cubicBezTo>
                  <a:cubicBezTo>
                    <a:pt x="440" y="222"/>
                    <a:pt x="465" y="212"/>
                    <a:pt x="498" y="219"/>
                  </a:cubicBezTo>
                  <a:cubicBezTo>
                    <a:pt x="502" y="220"/>
                    <a:pt x="505" y="221"/>
                    <a:pt x="507" y="215"/>
                  </a:cubicBezTo>
                  <a:cubicBezTo>
                    <a:pt x="523" y="158"/>
                    <a:pt x="576" y="130"/>
                    <a:pt x="632" y="150"/>
                  </a:cubicBezTo>
                  <a:cubicBezTo>
                    <a:pt x="633" y="151"/>
                    <a:pt x="635" y="152"/>
                    <a:pt x="637" y="151"/>
                  </a:cubicBezTo>
                  <a:cubicBezTo>
                    <a:pt x="638" y="142"/>
                    <a:pt x="634" y="134"/>
                    <a:pt x="633" y="125"/>
                  </a:cubicBezTo>
                  <a:cubicBezTo>
                    <a:pt x="640" y="133"/>
                    <a:pt x="643" y="145"/>
                    <a:pt x="641" y="157"/>
                  </a:cubicBezTo>
                  <a:cubicBezTo>
                    <a:pt x="640" y="162"/>
                    <a:pt x="647" y="162"/>
                    <a:pt x="648" y="166"/>
                  </a:cubicBezTo>
                  <a:close/>
                </a:path>
              </a:pathLst>
            </a:custGeom>
            <a:solidFill>
              <a:srgbClr val="E7C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2">
              <a:extLst>
                <a:ext uri="{FF2B5EF4-FFF2-40B4-BE49-F238E27FC236}">
                  <a16:creationId xmlns:a16="http://schemas.microsoft.com/office/drawing/2014/main" id="{F57904C6-9560-43A6-A47A-7B2D485D16B6}"/>
                </a:ext>
              </a:extLst>
            </p:cNvPr>
            <p:cNvSpPr/>
            <p:nvPr/>
          </p:nvSpPr>
          <p:spPr bwMode="auto">
            <a:xfrm>
              <a:off x="7634288" y="2716213"/>
              <a:ext cx="1249362" cy="1089025"/>
            </a:xfrm>
            <a:custGeom>
              <a:avLst/>
              <a:gdLst>
                <a:gd name="T0" fmla="*/ 400 w 410"/>
                <a:gd name="T1" fmla="*/ 12 h 357"/>
                <a:gd name="T2" fmla="*/ 339 w 410"/>
                <a:gd name="T3" fmla="*/ 141 h 357"/>
                <a:gd name="T4" fmla="*/ 281 w 410"/>
                <a:gd name="T5" fmla="*/ 179 h 357"/>
                <a:gd name="T6" fmla="*/ 308 w 410"/>
                <a:gd name="T7" fmla="*/ 220 h 357"/>
                <a:gd name="T8" fmla="*/ 367 w 410"/>
                <a:gd name="T9" fmla="*/ 181 h 357"/>
                <a:gd name="T10" fmla="*/ 373 w 410"/>
                <a:gd name="T11" fmla="*/ 146 h 357"/>
                <a:gd name="T12" fmla="*/ 373 w 410"/>
                <a:gd name="T13" fmla="*/ 183 h 357"/>
                <a:gd name="T14" fmla="*/ 409 w 410"/>
                <a:gd name="T15" fmla="*/ 173 h 357"/>
                <a:gd name="T16" fmla="*/ 314 w 410"/>
                <a:gd name="T17" fmla="*/ 223 h 357"/>
                <a:gd name="T18" fmla="*/ 395 w 410"/>
                <a:gd name="T19" fmla="*/ 251 h 357"/>
                <a:gd name="T20" fmla="*/ 304 w 410"/>
                <a:gd name="T21" fmla="*/ 232 h 357"/>
                <a:gd name="T22" fmla="*/ 220 w 410"/>
                <a:gd name="T23" fmla="*/ 241 h 357"/>
                <a:gd name="T24" fmla="*/ 199 w 410"/>
                <a:gd name="T25" fmla="*/ 322 h 357"/>
                <a:gd name="T26" fmla="*/ 280 w 410"/>
                <a:gd name="T27" fmla="*/ 348 h 357"/>
                <a:gd name="T28" fmla="*/ 249 w 410"/>
                <a:gd name="T29" fmla="*/ 357 h 357"/>
                <a:gd name="T30" fmla="*/ 175 w 410"/>
                <a:gd name="T31" fmla="*/ 317 h 357"/>
                <a:gd name="T32" fmla="*/ 154 w 410"/>
                <a:gd name="T33" fmla="*/ 307 h 357"/>
                <a:gd name="T34" fmla="*/ 183 w 410"/>
                <a:gd name="T35" fmla="*/ 293 h 357"/>
                <a:gd name="T36" fmla="*/ 192 w 410"/>
                <a:gd name="T37" fmla="*/ 242 h 357"/>
                <a:gd name="T38" fmla="*/ 136 w 410"/>
                <a:gd name="T39" fmla="*/ 274 h 357"/>
                <a:gd name="T40" fmla="*/ 106 w 410"/>
                <a:gd name="T41" fmla="*/ 280 h 357"/>
                <a:gd name="T42" fmla="*/ 188 w 410"/>
                <a:gd name="T43" fmla="*/ 202 h 357"/>
                <a:gd name="T44" fmla="*/ 185 w 410"/>
                <a:gd name="T45" fmla="*/ 217 h 357"/>
                <a:gd name="T46" fmla="*/ 194 w 410"/>
                <a:gd name="T47" fmla="*/ 234 h 357"/>
                <a:gd name="T48" fmla="*/ 291 w 410"/>
                <a:gd name="T49" fmla="*/ 217 h 357"/>
                <a:gd name="T50" fmla="*/ 267 w 410"/>
                <a:gd name="T51" fmla="*/ 178 h 357"/>
                <a:gd name="T52" fmla="*/ 138 w 410"/>
                <a:gd name="T53" fmla="*/ 173 h 357"/>
                <a:gd name="T54" fmla="*/ 51 w 410"/>
                <a:gd name="T55" fmla="*/ 235 h 357"/>
                <a:gd name="T56" fmla="*/ 8 w 410"/>
                <a:gd name="T57" fmla="*/ 274 h 357"/>
                <a:gd name="T58" fmla="*/ 0 w 410"/>
                <a:gd name="T59" fmla="*/ 272 h 357"/>
                <a:gd name="T60" fmla="*/ 41 w 410"/>
                <a:gd name="T61" fmla="*/ 240 h 357"/>
                <a:gd name="T62" fmla="*/ 19 w 410"/>
                <a:gd name="T63" fmla="*/ 222 h 357"/>
                <a:gd name="T64" fmla="*/ 22 w 410"/>
                <a:gd name="T65" fmla="*/ 217 h 357"/>
                <a:gd name="T66" fmla="*/ 133 w 410"/>
                <a:gd name="T67" fmla="*/ 171 h 357"/>
                <a:gd name="T68" fmla="*/ 115 w 410"/>
                <a:gd name="T69" fmla="*/ 145 h 357"/>
                <a:gd name="T70" fmla="*/ 337 w 410"/>
                <a:gd name="T71" fmla="*/ 135 h 357"/>
                <a:gd name="T72" fmla="*/ 400 w 410"/>
                <a:gd name="T7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0" h="357">
                  <a:moveTo>
                    <a:pt x="400" y="0"/>
                  </a:moveTo>
                  <a:cubicBezTo>
                    <a:pt x="400" y="4"/>
                    <a:pt x="400" y="8"/>
                    <a:pt x="400" y="12"/>
                  </a:cubicBezTo>
                  <a:cubicBezTo>
                    <a:pt x="400" y="15"/>
                    <a:pt x="401" y="16"/>
                    <a:pt x="404" y="15"/>
                  </a:cubicBezTo>
                  <a:cubicBezTo>
                    <a:pt x="400" y="66"/>
                    <a:pt x="378" y="107"/>
                    <a:pt x="339" y="141"/>
                  </a:cubicBezTo>
                  <a:cubicBezTo>
                    <a:pt x="323" y="154"/>
                    <a:pt x="305" y="164"/>
                    <a:pt x="286" y="172"/>
                  </a:cubicBezTo>
                  <a:cubicBezTo>
                    <a:pt x="283" y="173"/>
                    <a:pt x="280" y="174"/>
                    <a:pt x="281" y="179"/>
                  </a:cubicBezTo>
                  <a:cubicBezTo>
                    <a:pt x="285" y="192"/>
                    <a:pt x="289" y="206"/>
                    <a:pt x="298" y="217"/>
                  </a:cubicBezTo>
                  <a:cubicBezTo>
                    <a:pt x="301" y="220"/>
                    <a:pt x="303" y="221"/>
                    <a:pt x="308" y="220"/>
                  </a:cubicBezTo>
                  <a:cubicBezTo>
                    <a:pt x="327" y="212"/>
                    <a:pt x="345" y="202"/>
                    <a:pt x="361" y="190"/>
                  </a:cubicBezTo>
                  <a:cubicBezTo>
                    <a:pt x="365" y="187"/>
                    <a:pt x="366" y="185"/>
                    <a:pt x="367" y="181"/>
                  </a:cubicBezTo>
                  <a:cubicBezTo>
                    <a:pt x="368" y="171"/>
                    <a:pt x="369" y="161"/>
                    <a:pt x="370" y="152"/>
                  </a:cubicBezTo>
                  <a:cubicBezTo>
                    <a:pt x="370" y="149"/>
                    <a:pt x="369" y="145"/>
                    <a:pt x="373" y="146"/>
                  </a:cubicBezTo>
                  <a:cubicBezTo>
                    <a:pt x="377" y="146"/>
                    <a:pt x="376" y="149"/>
                    <a:pt x="375" y="152"/>
                  </a:cubicBezTo>
                  <a:cubicBezTo>
                    <a:pt x="375" y="162"/>
                    <a:pt x="374" y="172"/>
                    <a:pt x="373" y="183"/>
                  </a:cubicBezTo>
                  <a:cubicBezTo>
                    <a:pt x="383" y="179"/>
                    <a:pt x="393" y="176"/>
                    <a:pt x="403" y="172"/>
                  </a:cubicBezTo>
                  <a:cubicBezTo>
                    <a:pt x="405" y="172"/>
                    <a:pt x="408" y="170"/>
                    <a:pt x="409" y="173"/>
                  </a:cubicBezTo>
                  <a:cubicBezTo>
                    <a:pt x="410" y="176"/>
                    <a:pt x="407" y="177"/>
                    <a:pt x="406" y="177"/>
                  </a:cubicBezTo>
                  <a:cubicBezTo>
                    <a:pt x="372" y="185"/>
                    <a:pt x="346" y="211"/>
                    <a:pt x="314" y="223"/>
                  </a:cubicBezTo>
                  <a:cubicBezTo>
                    <a:pt x="312" y="224"/>
                    <a:pt x="310" y="225"/>
                    <a:pt x="306" y="226"/>
                  </a:cubicBezTo>
                  <a:cubicBezTo>
                    <a:pt x="332" y="251"/>
                    <a:pt x="362" y="257"/>
                    <a:pt x="395" y="251"/>
                  </a:cubicBezTo>
                  <a:cubicBezTo>
                    <a:pt x="394" y="254"/>
                    <a:pt x="392" y="256"/>
                    <a:pt x="391" y="258"/>
                  </a:cubicBezTo>
                  <a:cubicBezTo>
                    <a:pt x="358" y="263"/>
                    <a:pt x="329" y="254"/>
                    <a:pt x="304" y="232"/>
                  </a:cubicBezTo>
                  <a:cubicBezTo>
                    <a:pt x="301" y="229"/>
                    <a:pt x="298" y="229"/>
                    <a:pt x="293" y="231"/>
                  </a:cubicBezTo>
                  <a:cubicBezTo>
                    <a:pt x="270" y="238"/>
                    <a:pt x="245" y="241"/>
                    <a:pt x="220" y="241"/>
                  </a:cubicBezTo>
                  <a:cubicBezTo>
                    <a:pt x="217" y="241"/>
                    <a:pt x="215" y="240"/>
                    <a:pt x="212" y="243"/>
                  </a:cubicBezTo>
                  <a:cubicBezTo>
                    <a:pt x="197" y="262"/>
                    <a:pt x="182" y="296"/>
                    <a:pt x="199" y="322"/>
                  </a:cubicBezTo>
                  <a:cubicBezTo>
                    <a:pt x="215" y="347"/>
                    <a:pt x="240" y="350"/>
                    <a:pt x="267" y="349"/>
                  </a:cubicBezTo>
                  <a:cubicBezTo>
                    <a:pt x="271" y="349"/>
                    <a:pt x="276" y="348"/>
                    <a:pt x="280" y="348"/>
                  </a:cubicBezTo>
                  <a:cubicBezTo>
                    <a:pt x="277" y="355"/>
                    <a:pt x="271" y="352"/>
                    <a:pt x="266" y="353"/>
                  </a:cubicBezTo>
                  <a:cubicBezTo>
                    <a:pt x="260" y="353"/>
                    <a:pt x="253" y="351"/>
                    <a:pt x="249" y="357"/>
                  </a:cubicBezTo>
                  <a:cubicBezTo>
                    <a:pt x="224" y="356"/>
                    <a:pt x="204" y="346"/>
                    <a:pt x="191" y="325"/>
                  </a:cubicBezTo>
                  <a:cubicBezTo>
                    <a:pt x="187" y="318"/>
                    <a:pt x="183" y="316"/>
                    <a:pt x="175" y="317"/>
                  </a:cubicBezTo>
                  <a:cubicBezTo>
                    <a:pt x="169" y="317"/>
                    <a:pt x="161" y="320"/>
                    <a:pt x="156" y="312"/>
                  </a:cubicBezTo>
                  <a:cubicBezTo>
                    <a:pt x="156" y="310"/>
                    <a:pt x="155" y="309"/>
                    <a:pt x="154" y="307"/>
                  </a:cubicBezTo>
                  <a:cubicBezTo>
                    <a:pt x="158" y="303"/>
                    <a:pt x="163" y="306"/>
                    <a:pt x="168" y="306"/>
                  </a:cubicBezTo>
                  <a:cubicBezTo>
                    <a:pt x="179" y="307"/>
                    <a:pt x="182" y="305"/>
                    <a:pt x="183" y="293"/>
                  </a:cubicBezTo>
                  <a:cubicBezTo>
                    <a:pt x="185" y="278"/>
                    <a:pt x="188" y="264"/>
                    <a:pt x="197" y="251"/>
                  </a:cubicBezTo>
                  <a:cubicBezTo>
                    <a:pt x="201" y="245"/>
                    <a:pt x="199" y="244"/>
                    <a:pt x="192" y="242"/>
                  </a:cubicBezTo>
                  <a:cubicBezTo>
                    <a:pt x="180" y="239"/>
                    <a:pt x="171" y="241"/>
                    <a:pt x="163" y="251"/>
                  </a:cubicBezTo>
                  <a:cubicBezTo>
                    <a:pt x="156" y="261"/>
                    <a:pt x="146" y="268"/>
                    <a:pt x="136" y="274"/>
                  </a:cubicBezTo>
                  <a:cubicBezTo>
                    <a:pt x="130" y="278"/>
                    <a:pt x="128" y="282"/>
                    <a:pt x="126" y="287"/>
                  </a:cubicBezTo>
                  <a:cubicBezTo>
                    <a:pt x="120" y="283"/>
                    <a:pt x="114" y="278"/>
                    <a:pt x="106" y="280"/>
                  </a:cubicBezTo>
                  <a:cubicBezTo>
                    <a:pt x="141" y="265"/>
                    <a:pt x="168" y="242"/>
                    <a:pt x="183" y="206"/>
                  </a:cubicBezTo>
                  <a:cubicBezTo>
                    <a:pt x="184" y="204"/>
                    <a:pt x="185" y="201"/>
                    <a:pt x="188" y="202"/>
                  </a:cubicBezTo>
                  <a:cubicBezTo>
                    <a:pt x="192" y="203"/>
                    <a:pt x="189" y="206"/>
                    <a:pt x="188" y="208"/>
                  </a:cubicBezTo>
                  <a:cubicBezTo>
                    <a:pt x="187" y="211"/>
                    <a:pt x="186" y="214"/>
                    <a:pt x="185" y="217"/>
                  </a:cubicBezTo>
                  <a:cubicBezTo>
                    <a:pt x="183" y="222"/>
                    <a:pt x="176" y="226"/>
                    <a:pt x="179" y="231"/>
                  </a:cubicBezTo>
                  <a:cubicBezTo>
                    <a:pt x="181" y="234"/>
                    <a:pt x="188" y="233"/>
                    <a:pt x="194" y="234"/>
                  </a:cubicBezTo>
                  <a:cubicBezTo>
                    <a:pt x="226" y="237"/>
                    <a:pt x="257" y="236"/>
                    <a:pt x="288" y="226"/>
                  </a:cubicBezTo>
                  <a:cubicBezTo>
                    <a:pt x="294" y="224"/>
                    <a:pt x="296" y="223"/>
                    <a:pt x="291" y="217"/>
                  </a:cubicBezTo>
                  <a:cubicBezTo>
                    <a:pt x="284" y="207"/>
                    <a:pt x="279" y="195"/>
                    <a:pt x="277" y="183"/>
                  </a:cubicBezTo>
                  <a:cubicBezTo>
                    <a:pt x="275" y="176"/>
                    <a:pt x="272" y="176"/>
                    <a:pt x="267" y="178"/>
                  </a:cubicBezTo>
                  <a:cubicBezTo>
                    <a:pt x="226" y="188"/>
                    <a:pt x="187" y="185"/>
                    <a:pt x="148" y="168"/>
                  </a:cubicBezTo>
                  <a:cubicBezTo>
                    <a:pt x="142" y="165"/>
                    <a:pt x="140" y="166"/>
                    <a:pt x="138" y="173"/>
                  </a:cubicBezTo>
                  <a:cubicBezTo>
                    <a:pt x="131" y="204"/>
                    <a:pt x="112" y="223"/>
                    <a:pt x="82" y="232"/>
                  </a:cubicBezTo>
                  <a:cubicBezTo>
                    <a:pt x="72" y="235"/>
                    <a:pt x="60" y="231"/>
                    <a:pt x="51" y="235"/>
                  </a:cubicBezTo>
                  <a:cubicBezTo>
                    <a:pt x="43" y="239"/>
                    <a:pt x="42" y="252"/>
                    <a:pt x="34" y="259"/>
                  </a:cubicBezTo>
                  <a:cubicBezTo>
                    <a:pt x="26" y="265"/>
                    <a:pt x="18" y="271"/>
                    <a:pt x="8" y="274"/>
                  </a:cubicBezTo>
                  <a:cubicBezTo>
                    <a:pt x="7" y="274"/>
                    <a:pt x="6" y="274"/>
                    <a:pt x="5" y="274"/>
                  </a:cubicBezTo>
                  <a:cubicBezTo>
                    <a:pt x="2" y="276"/>
                    <a:pt x="1" y="275"/>
                    <a:pt x="0" y="272"/>
                  </a:cubicBezTo>
                  <a:cubicBezTo>
                    <a:pt x="1" y="265"/>
                    <a:pt x="7" y="270"/>
                    <a:pt x="10" y="267"/>
                  </a:cubicBezTo>
                  <a:cubicBezTo>
                    <a:pt x="24" y="263"/>
                    <a:pt x="34" y="252"/>
                    <a:pt x="41" y="240"/>
                  </a:cubicBezTo>
                  <a:cubicBezTo>
                    <a:pt x="44" y="235"/>
                    <a:pt x="45" y="232"/>
                    <a:pt x="38" y="230"/>
                  </a:cubicBezTo>
                  <a:cubicBezTo>
                    <a:pt x="31" y="229"/>
                    <a:pt x="26" y="225"/>
                    <a:pt x="19" y="222"/>
                  </a:cubicBezTo>
                  <a:cubicBezTo>
                    <a:pt x="17" y="221"/>
                    <a:pt x="16" y="219"/>
                    <a:pt x="17" y="217"/>
                  </a:cubicBezTo>
                  <a:cubicBezTo>
                    <a:pt x="19" y="215"/>
                    <a:pt x="21" y="216"/>
                    <a:pt x="22" y="217"/>
                  </a:cubicBezTo>
                  <a:cubicBezTo>
                    <a:pt x="33" y="224"/>
                    <a:pt x="45" y="228"/>
                    <a:pt x="58" y="229"/>
                  </a:cubicBezTo>
                  <a:cubicBezTo>
                    <a:pt x="93" y="231"/>
                    <a:pt x="126" y="206"/>
                    <a:pt x="133" y="171"/>
                  </a:cubicBezTo>
                  <a:cubicBezTo>
                    <a:pt x="135" y="162"/>
                    <a:pt x="131" y="159"/>
                    <a:pt x="124" y="155"/>
                  </a:cubicBezTo>
                  <a:cubicBezTo>
                    <a:pt x="120" y="152"/>
                    <a:pt x="112" y="150"/>
                    <a:pt x="115" y="145"/>
                  </a:cubicBezTo>
                  <a:cubicBezTo>
                    <a:pt x="117" y="141"/>
                    <a:pt x="123" y="148"/>
                    <a:pt x="127" y="150"/>
                  </a:cubicBezTo>
                  <a:cubicBezTo>
                    <a:pt x="192" y="192"/>
                    <a:pt x="280" y="185"/>
                    <a:pt x="337" y="135"/>
                  </a:cubicBezTo>
                  <a:cubicBezTo>
                    <a:pt x="375" y="101"/>
                    <a:pt x="397" y="58"/>
                    <a:pt x="398" y="6"/>
                  </a:cubicBezTo>
                  <a:cubicBezTo>
                    <a:pt x="398" y="4"/>
                    <a:pt x="399" y="2"/>
                    <a:pt x="400" y="0"/>
                  </a:cubicBezTo>
                  <a:close/>
                </a:path>
              </a:pathLst>
            </a:custGeom>
            <a:solidFill>
              <a:srgbClr val="E5C8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3">
              <a:extLst>
                <a:ext uri="{FF2B5EF4-FFF2-40B4-BE49-F238E27FC236}">
                  <a16:creationId xmlns:a16="http://schemas.microsoft.com/office/drawing/2014/main" id="{02BE91F9-8C7B-4E11-8458-45A57AE0BA16}"/>
                </a:ext>
              </a:extLst>
            </p:cNvPr>
            <p:cNvSpPr/>
            <p:nvPr/>
          </p:nvSpPr>
          <p:spPr bwMode="auto">
            <a:xfrm>
              <a:off x="8094663" y="3659188"/>
              <a:ext cx="328612" cy="384175"/>
            </a:xfrm>
            <a:custGeom>
              <a:avLst/>
              <a:gdLst>
                <a:gd name="T0" fmla="*/ 5 w 108"/>
                <a:gd name="T1" fmla="*/ 3 h 126"/>
                <a:gd name="T2" fmla="*/ 15 w 108"/>
                <a:gd name="T3" fmla="*/ 5 h 126"/>
                <a:gd name="T4" fmla="*/ 48 w 108"/>
                <a:gd name="T5" fmla="*/ 22 h 126"/>
                <a:gd name="T6" fmla="*/ 84 w 108"/>
                <a:gd name="T7" fmla="*/ 44 h 126"/>
                <a:gd name="T8" fmla="*/ 98 w 108"/>
                <a:gd name="T9" fmla="*/ 48 h 126"/>
                <a:gd name="T10" fmla="*/ 108 w 108"/>
                <a:gd name="T11" fmla="*/ 126 h 126"/>
                <a:gd name="T12" fmla="*/ 48 w 108"/>
                <a:gd name="T13" fmla="*/ 117 h 126"/>
                <a:gd name="T14" fmla="*/ 43 w 108"/>
                <a:gd name="T15" fmla="*/ 112 h 126"/>
                <a:gd name="T16" fmla="*/ 38 w 108"/>
                <a:gd name="T17" fmla="*/ 75 h 126"/>
                <a:gd name="T18" fmla="*/ 29 w 108"/>
                <a:gd name="T19" fmla="*/ 60 h 126"/>
                <a:gd name="T20" fmla="*/ 4 w 108"/>
                <a:gd name="T21" fmla="*/ 15 h 126"/>
                <a:gd name="T22" fmla="*/ 5 w 108"/>
                <a:gd name="T2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25">
                  <a:moveTo>
                    <a:pt x="5" y="3"/>
                  </a:moveTo>
                  <a:cubicBezTo>
                    <a:pt x="8" y="5"/>
                    <a:pt x="12" y="6"/>
                    <a:pt x="15" y="5"/>
                  </a:cubicBezTo>
                  <a:cubicBezTo>
                    <a:pt x="31" y="0"/>
                    <a:pt x="40" y="8"/>
                    <a:pt x="48" y="22"/>
                  </a:cubicBezTo>
                  <a:cubicBezTo>
                    <a:pt x="55" y="35"/>
                    <a:pt x="70" y="40"/>
                    <a:pt x="84" y="44"/>
                  </a:cubicBezTo>
                  <a:cubicBezTo>
                    <a:pt x="89" y="45"/>
                    <a:pt x="94" y="44"/>
                    <a:pt x="98" y="48"/>
                  </a:cubicBezTo>
                  <a:cubicBezTo>
                    <a:pt x="99" y="74"/>
                    <a:pt x="106" y="100"/>
                    <a:pt x="108" y="126"/>
                  </a:cubicBezTo>
                  <a:cubicBezTo>
                    <a:pt x="89" y="117"/>
                    <a:pt x="69" y="112"/>
                    <a:pt x="48" y="117"/>
                  </a:cubicBezTo>
                  <a:cubicBezTo>
                    <a:pt x="42" y="119"/>
                    <a:pt x="44" y="115"/>
                    <a:pt x="43" y="112"/>
                  </a:cubicBezTo>
                  <a:cubicBezTo>
                    <a:pt x="41" y="100"/>
                    <a:pt x="39" y="87"/>
                    <a:pt x="38" y="75"/>
                  </a:cubicBezTo>
                  <a:cubicBezTo>
                    <a:pt x="37" y="68"/>
                    <a:pt x="34" y="64"/>
                    <a:pt x="29" y="60"/>
                  </a:cubicBezTo>
                  <a:cubicBezTo>
                    <a:pt x="16" y="48"/>
                    <a:pt x="7" y="33"/>
                    <a:pt x="4" y="15"/>
                  </a:cubicBezTo>
                  <a:cubicBezTo>
                    <a:pt x="3" y="11"/>
                    <a:pt x="0" y="6"/>
                    <a:pt x="5" y="3"/>
                  </a:cubicBezTo>
                  <a:close/>
                </a:path>
              </a:pathLst>
            </a:custGeom>
            <a:solidFill>
              <a:srgbClr val="03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44">
              <a:extLst>
                <a:ext uri="{FF2B5EF4-FFF2-40B4-BE49-F238E27FC236}">
                  <a16:creationId xmlns:a16="http://schemas.microsoft.com/office/drawing/2014/main" id="{6F6F0084-04F2-45C5-904E-DC6710C3A833}"/>
                </a:ext>
              </a:extLst>
            </p:cNvPr>
            <p:cNvSpPr/>
            <p:nvPr/>
          </p:nvSpPr>
          <p:spPr bwMode="auto">
            <a:xfrm>
              <a:off x="7118350" y="3448051"/>
              <a:ext cx="261937" cy="257175"/>
            </a:xfrm>
            <a:custGeom>
              <a:avLst/>
              <a:gdLst>
                <a:gd name="T0" fmla="*/ 48 w 86"/>
                <a:gd name="T1" fmla="*/ 84 h 84"/>
                <a:gd name="T2" fmla="*/ 1 w 86"/>
                <a:gd name="T3" fmla="*/ 39 h 84"/>
                <a:gd name="T4" fmla="*/ 43 w 86"/>
                <a:gd name="T5" fmla="*/ 0 h 84"/>
                <a:gd name="T6" fmla="*/ 84 w 86"/>
                <a:gd name="T7" fmla="*/ 39 h 84"/>
                <a:gd name="T8" fmla="*/ 86 w 86"/>
                <a:gd name="T9" fmla="*/ 58 h 84"/>
                <a:gd name="T10" fmla="*/ 48 w 86"/>
                <a:gd name="T11" fmla="*/ 84 h 84"/>
              </a:gdLst>
              <a:ahLst/>
              <a:cxnLst>
                <a:cxn ang="0">
                  <a:pos x="T0" y="T1"/>
                </a:cxn>
                <a:cxn ang="0">
                  <a:pos x="T2" y="T3"/>
                </a:cxn>
                <a:cxn ang="0">
                  <a:pos x="T4" y="T5"/>
                </a:cxn>
                <a:cxn ang="0">
                  <a:pos x="T6" y="T7"/>
                </a:cxn>
                <a:cxn ang="0">
                  <a:pos x="T8" y="T9"/>
                </a:cxn>
                <a:cxn ang="0">
                  <a:pos x="T10" y="T11"/>
                </a:cxn>
              </a:cxnLst>
              <a:rect l="0" t="0" r="r" b="b"/>
              <a:pathLst>
                <a:path w="86" h="84">
                  <a:moveTo>
                    <a:pt x="48" y="84"/>
                  </a:moveTo>
                  <a:cubicBezTo>
                    <a:pt x="19" y="82"/>
                    <a:pt x="0" y="63"/>
                    <a:pt x="1" y="39"/>
                  </a:cubicBezTo>
                  <a:cubicBezTo>
                    <a:pt x="1" y="18"/>
                    <a:pt x="20" y="0"/>
                    <a:pt x="43" y="0"/>
                  </a:cubicBezTo>
                  <a:cubicBezTo>
                    <a:pt x="64" y="0"/>
                    <a:pt x="83" y="18"/>
                    <a:pt x="84" y="39"/>
                  </a:cubicBezTo>
                  <a:cubicBezTo>
                    <a:pt x="84" y="46"/>
                    <a:pt x="83" y="52"/>
                    <a:pt x="86" y="58"/>
                  </a:cubicBezTo>
                  <a:cubicBezTo>
                    <a:pt x="76" y="71"/>
                    <a:pt x="64" y="80"/>
                    <a:pt x="48" y="84"/>
                  </a:cubicBezTo>
                  <a:close/>
                </a:path>
              </a:pathLst>
            </a:custGeom>
            <a:solidFill>
              <a:srgbClr val="FBC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45">
              <a:extLst>
                <a:ext uri="{FF2B5EF4-FFF2-40B4-BE49-F238E27FC236}">
                  <a16:creationId xmlns:a16="http://schemas.microsoft.com/office/drawing/2014/main" id="{CAFBE120-41B1-4ABB-BC23-72669CB0EB97}"/>
                </a:ext>
              </a:extLst>
            </p:cNvPr>
            <p:cNvSpPr/>
            <p:nvPr/>
          </p:nvSpPr>
          <p:spPr bwMode="auto">
            <a:xfrm>
              <a:off x="8005763" y="3436938"/>
              <a:ext cx="254000" cy="225425"/>
            </a:xfrm>
            <a:custGeom>
              <a:avLst/>
              <a:gdLst>
                <a:gd name="T0" fmla="*/ 4 w 83"/>
                <a:gd name="T1" fmla="*/ 51 h 74"/>
                <a:gd name="T2" fmla="*/ 7 w 83"/>
                <a:gd name="T3" fmla="*/ 39 h 74"/>
                <a:gd name="T4" fmla="*/ 45 w 83"/>
                <a:gd name="T5" fmla="*/ 7 h 74"/>
                <a:gd name="T6" fmla="*/ 60 w 83"/>
                <a:gd name="T7" fmla="*/ 2 h 74"/>
                <a:gd name="T8" fmla="*/ 82 w 83"/>
                <a:gd name="T9" fmla="*/ 5 h 74"/>
                <a:gd name="T10" fmla="*/ 79 w 83"/>
                <a:gd name="T11" fmla="*/ 14 h 74"/>
                <a:gd name="T12" fmla="*/ 65 w 83"/>
                <a:gd name="T13" fmla="*/ 64 h 74"/>
                <a:gd name="T14" fmla="*/ 58 w 83"/>
                <a:gd name="T15" fmla="*/ 72 h 74"/>
                <a:gd name="T16" fmla="*/ 32 w 83"/>
                <a:gd name="T17" fmla="*/ 71 h 74"/>
                <a:gd name="T18" fmla="*/ 4 w 83"/>
                <a:gd name="T19"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74">
                  <a:moveTo>
                    <a:pt x="4" y="51"/>
                  </a:moveTo>
                  <a:cubicBezTo>
                    <a:pt x="0" y="46"/>
                    <a:pt x="1" y="43"/>
                    <a:pt x="7" y="39"/>
                  </a:cubicBezTo>
                  <a:cubicBezTo>
                    <a:pt x="22" y="31"/>
                    <a:pt x="35" y="21"/>
                    <a:pt x="45" y="7"/>
                  </a:cubicBezTo>
                  <a:cubicBezTo>
                    <a:pt x="49" y="2"/>
                    <a:pt x="54" y="0"/>
                    <a:pt x="60" y="2"/>
                  </a:cubicBezTo>
                  <a:cubicBezTo>
                    <a:pt x="67" y="3"/>
                    <a:pt x="75" y="4"/>
                    <a:pt x="82" y="5"/>
                  </a:cubicBezTo>
                  <a:cubicBezTo>
                    <a:pt x="83" y="9"/>
                    <a:pt x="80" y="11"/>
                    <a:pt x="79" y="14"/>
                  </a:cubicBezTo>
                  <a:cubicBezTo>
                    <a:pt x="69" y="29"/>
                    <a:pt x="63" y="46"/>
                    <a:pt x="65" y="64"/>
                  </a:cubicBezTo>
                  <a:cubicBezTo>
                    <a:pt x="65" y="70"/>
                    <a:pt x="63" y="71"/>
                    <a:pt x="58" y="72"/>
                  </a:cubicBezTo>
                  <a:cubicBezTo>
                    <a:pt x="49" y="74"/>
                    <a:pt x="41" y="71"/>
                    <a:pt x="32" y="71"/>
                  </a:cubicBezTo>
                  <a:cubicBezTo>
                    <a:pt x="22" y="66"/>
                    <a:pt x="11" y="61"/>
                    <a:pt x="4" y="51"/>
                  </a:cubicBezTo>
                  <a:close/>
                </a:path>
              </a:pathLst>
            </a:custGeom>
            <a:solidFill>
              <a:srgbClr val="060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46">
              <a:extLst>
                <a:ext uri="{FF2B5EF4-FFF2-40B4-BE49-F238E27FC236}">
                  <a16:creationId xmlns:a16="http://schemas.microsoft.com/office/drawing/2014/main" id="{F779C32F-E1C6-43FE-B41F-C2484EA2F6DE}"/>
                </a:ext>
              </a:extLst>
            </p:cNvPr>
            <p:cNvSpPr/>
            <p:nvPr/>
          </p:nvSpPr>
          <p:spPr bwMode="auto">
            <a:xfrm>
              <a:off x="6959600" y="2085976"/>
              <a:ext cx="912812" cy="706438"/>
            </a:xfrm>
            <a:custGeom>
              <a:avLst/>
              <a:gdLst>
                <a:gd name="T0" fmla="*/ 299 w 299"/>
                <a:gd name="T1" fmla="*/ 3 h 231"/>
                <a:gd name="T2" fmla="*/ 275 w 299"/>
                <a:gd name="T3" fmla="*/ 77 h 231"/>
                <a:gd name="T4" fmla="*/ 274 w 299"/>
                <a:gd name="T5" fmla="*/ 83 h 231"/>
                <a:gd name="T6" fmla="*/ 269 w 299"/>
                <a:gd name="T7" fmla="*/ 78 h 231"/>
                <a:gd name="T8" fmla="*/ 267 w 299"/>
                <a:gd name="T9" fmla="*/ 47 h 231"/>
                <a:gd name="T10" fmla="*/ 261 w 299"/>
                <a:gd name="T11" fmla="*/ 36 h 231"/>
                <a:gd name="T12" fmla="*/ 209 w 299"/>
                <a:gd name="T13" fmla="*/ 37 h 231"/>
                <a:gd name="T14" fmla="*/ 150 w 299"/>
                <a:gd name="T15" fmla="*/ 46 h 231"/>
                <a:gd name="T16" fmla="*/ 92 w 299"/>
                <a:gd name="T17" fmla="*/ 72 h 231"/>
                <a:gd name="T18" fmla="*/ 53 w 299"/>
                <a:gd name="T19" fmla="*/ 97 h 231"/>
                <a:gd name="T20" fmla="*/ 10 w 299"/>
                <a:gd name="T21" fmla="*/ 133 h 231"/>
                <a:gd name="T22" fmla="*/ 33 w 299"/>
                <a:gd name="T23" fmla="*/ 186 h 231"/>
                <a:gd name="T24" fmla="*/ 67 w 299"/>
                <a:gd name="T25" fmla="*/ 188 h 231"/>
                <a:gd name="T26" fmla="*/ 86 w 299"/>
                <a:gd name="T27" fmla="*/ 188 h 231"/>
                <a:gd name="T28" fmla="*/ 82 w 299"/>
                <a:gd name="T29" fmla="*/ 192 h 231"/>
                <a:gd name="T30" fmla="*/ 57 w 299"/>
                <a:gd name="T31" fmla="*/ 194 h 231"/>
                <a:gd name="T32" fmla="*/ 53 w 299"/>
                <a:gd name="T33" fmla="*/ 203 h 231"/>
                <a:gd name="T34" fmla="*/ 66 w 299"/>
                <a:gd name="T35" fmla="*/ 224 h 231"/>
                <a:gd name="T36" fmla="*/ 66 w 299"/>
                <a:gd name="T37" fmla="*/ 229 h 231"/>
                <a:gd name="T38" fmla="*/ 61 w 299"/>
                <a:gd name="T39" fmla="*/ 227 h 231"/>
                <a:gd name="T40" fmla="*/ 53 w 299"/>
                <a:gd name="T41" fmla="*/ 214 h 231"/>
                <a:gd name="T42" fmla="*/ 29 w 299"/>
                <a:gd name="T43" fmla="*/ 189 h 231"/>
                <a:gd name="T44" fmla="*/ 5 w 299"/>
                <a:gd name="T45" fmla="*/ 132 h 231"/>
                <a:gd name="T46" fmla="*/ 53 w 299"/>
                <a:gd name="T47" fmla="*/ 91 h 231"/>
                <a:gd name="T48" fmla="*/ 89 w 299"/>
                <a:gd name="T49" fmla="*/ 66 h 231"/>
                <a:gd name="T50" fmla="*/ 148 w 299"/>
                <a:gd name="T51" fmla="*/ 40 h 231"/>
                <a:gd name="T52" fmla="*/ 208 w 299"/>
                <a:gd name="T53" fmla="*/ 30 h 231"/>
                <a:gd name="T54" fmla="*/ 261 w 299"/>
                <a:gd name="T55" fmla="*/ 29 h 231"/>
                <a:gd name="T56" fmla="*/ 274 w 299"/>
                <a:gd name="T57" fmla="*/ 25 h 231"/>
                <a:gd name="T58" fmla="*/ 285 w 299"/>
                <a:gd name="T59" fmla="*/ 9 h 231"/>
                <a:gd name="T60" fmla="*/ 287 w 299"/>
                <a:gd name="T61" fmla="*/ 0 h 231"/>
                <a:gd name="T62" fmla="*/ 299 w 299"/>
                <a:gd name="T63" fmla="*/ 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9" h="231">
                  <a:moveTo>
                    <a:pt x="299" y="3"/>
                  </a:moveTo>
                  <a:cubicBezTo>
                    <a:pt x="277" y="23"/>
                    <a:pt x="267" y="47"/>
                    <a:pt x="275" y="77"/>
                  </a:cubicBezTo>
                  <a:cubicBezTo>
                    <a:pt x="275" y="79"/>
                    <a:pt x="277" y="82"/>
                    <a:pt x="274" y="83"/>
                  </a:cubicBezTo>
                  <a:cubicBezTo>
                    <a:pt x="270" y="84"/>
                    <a:pt x="270" y="81"/>
                    <a:pt x="269" y="78"/>
                  </a:cubicBezTo>
                  <a:cubicBezTo>
                    <a:pt x="266" y="68"/>
                    <a:pt x="266" y="57"/>
                    <a:pt x="267" y="47"/>
                  </a:cubicBezTo>
                  <a:cubicBezTo>
                    <a:pt x="267" y="41"/>
                    <a:pt x="266" y="39"/>
                    <a:pt x="261" y="36"/>
                  </a:cubicBezTo>
                  <a:cubicBezTo>
                    <a:pt x="246" y="25"/>
                    <a:pt x="225" y="25"/>
                    <a:pt x="209" y="37"/>
                  </a:cubicBezTo>
                  <a:cubicBezTo>
                    <a:pt x="191" y="49"/>
                    <a:pt x="172" y="53"/>
                    <a:pt x="150" y="46"/>
                  </a:cubicBezTo>
                  <a:cubicBezTo>
                    <a:pt x="127" y="38"/>
                    <a:pt x="105" y="48"/>
                    <a:pt x="92" y="72"/>
                  </a:cubicBezTo>
                  <a:cubicBezTo>
                    <a:pt x="84" y="88"/>
                    <a:pt x="71" y="96"/>
                    <a:pt x="53" y="97"/>
                  </a:cubicBezTo>
                  <a:cubicBezTo>
                    <a:pt x="33" y="97"/>
                    <a:pt x="15" y="113"/>
                    <a:pt x="10" y="133"/>
                  </a:cubicBezTo>
                  <a:cubicBezTo>
                    <a:pt x="6" y="153"/>
                    <a:pt x="16" y="176"/>
                    <a:pt x="33" y="186"/>
                  </a:cubicBezTo>
                  <a:cubicBezTo>
                    <a:pt x="44" y="192"/>
                    <a:pt x="56" y="189"/>
                    <a:pt x="67" y="188"/>
                  </a:cubicBezTo>
                  <a:cubicBezTo>
                    <a:pt x="74" y="187"/>
                    <a:pt x="80" y="185"/>
                    <a:pt x="86" y="188"/>
                  </a:cubicBezTo>
                  <a:cubicBezTo>
                    <a:pt x="87" y="191"/>
                    <a:pt x="84" y="191"/>
                    <a:pt x="82" y="192"/>
                  </a:cubicBezTo>
                  <a:cubicBezTo>
                    <a:pt x="74" y="192"/>
                    <a:pt x="65" y="194"/>
                    <a:pt x="57" y="194"/>
                  </a:cubicBezTo>
                  <a:cubicBezTo>
                    <a:pt x="49" y="194"/>
                    <a:pt x="49" y="197"/>
                    <a:pt x="53" y="203"/>
                  </a:cubicBezTo>
                  <a:cubicBezTo>
                    <a:pt x="57" y="210"/>
                    <a:pt x="62" y="217"/>
                    <a:pt x="66" y="224"/>
                  </a:cubicBezTo>
                  <a:cubicBezTo>
                    <a:pt x="67" y="225"/>
                    <a:pt x="69" y="228"/>
                    <a:pt x="66" y="229"/>
                  </a:cubicBezTo>
                  <a:cubicBezTo>
                    <a:pt x="63" y="231"/>
                    <a:pt x="62" y="229"/>
                    <a:pt x="61" y="227"/>
                  </a:cubicBezTo>
                  <a:cubicBezTo>
                    <a:pt x="58" y="223"/>
                    <a:pt x="56" y="219"/>
                    <a:pt x="53" y="214"/>
                  </a:cubicBezTo>
                  <a:cubicBezTo>
                    <a:pt x="47" y="204"/>
                    <a:pt x="41" y="195"/>
                    <a:pt x="29" y="189"/>
                  </a:cubicBezTo>
                  <a:cubicBezTo>
                    <a:pt x="9" y="178"/>
                    <a:pt x="0" y="154"/>
                    <a:pt x="5" y="132"/>
                  </a:cubicBezTo>
                  <a:cubicBezTo>
                    <a:pt x="10" y="109"/>
                    <a:pt x="30" y="92"/>
                    <a:pt x="53" y="91"/>
                  </a:cubicBezTo>
                  <a:cubicBezTo>
                    <a:pt x="70" y="90"/>
                    <a:pt x="82" y="83"/>
                    <a:pt x="89" y="66"/>
                  </a:cubicBezTo>
                  <a:cubicBezTo>
                    <a:pt x="99" y="45"/>
                    <a:pt x="125" y="33"/>
                    <a:pt x="148" y="40"/>
                  </a:cubicBezTo>
                  <a:cubicBezTo>
                    <a:pt x="170" y="46"/>
                    <a:pt x="189" y="44"/>
                    <a:pt x="208" y="30"/>
                  </a:cubicBezTo>
                  <a:cubicBezTo>
                    <a:pt x="224" y="19"/>
                    <a:pt x="244" y="19"/>
                    <a:pt x="261" y="29"/>
                  </a:cubicBezTo>
                  <a:cubicBezTo>
                    <a:pt x="270" y="34"/>
                    <a:pt x="271" y="32"/>
                    <a:pt x="274" y="25"/>
                  </a:cubicBezTo>
                  <a:cubicBezTo>
                    <a:pt x="276" y="19"/>
                    <a:pt x="280" y="13"/>
                    <a:pt x="285" y="9"/>
                  </a:cubicBezTo>
                  <a:cubicBezTo>
                    <a:pt x="287" y="6"/>
                    <a:pt x="291" y="4"/>
                    <a:pt x="287" y="0"/>
                  </a:cubicBezTo>
                  <a:cubicBezTo>
                    <a:pt x="291" y="0"/>
                    <a:pt x="295" y="0"/>
                    <a:pt x="299" y="3"/>
                  </a:cubicBezTo>
                  <a:close/>
                </a:path>
              </a:pathLst>
            </a:custGeom>
            <a:solidFill>
              <a:srgbClr val="E3C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47">
              <a:extLst>
                <a:ext uri="{FF2B5EF4-FFF2-40B4-BE49-F238E27FC236}">
                  <a16:creationId xmlns:a16="http://schemas.microsoft.com/office/drawing/2014/main" id="{EB4936B7-A8A7-4E0F-9A1F-BC9E637D9814}"/>
                </a:ext>
              </a:extLst>
            </p:cNvPr>
            <p:cNvSpPr/>
            <p:nvPr/>
          </p:nvSpPr>
          <p:spPr bwMode="auto">
            <a:xfrm>
              <a:off x="7337425" y="3536951"/>
              <a:ext cx="311150" cy="323850"/>
            </a:xfrm>
            <a:custGeom>
              <a:avLst/>
              <a:gdLst>
                <a:gd name="T0" fmla="*/ 97 w 102"/>
                <a:gd name="T1" fmla="*/ 2 h 106"/>
                <a:gd name="T2" fmla="*/ 102 w 102"/>
                <a:gd name="T3" fmla="*/ 5 h 106"/>
                <a:gd name="T4" fmla="*/ 3 w 102"/>
                <a:gd name="T5" fmla="*/ 106 h 106"/>
                <a:gd name="T6" fmla="*/ 1 w 102"/>
                <a:gd name="T7" fmla="*/ 96 h 106"/>
                <a:gd name="T8" fmla="*/ 11 w 102"/>
                <a:gd name="T9" fmla="*/ 48 h 106"/>
                <a:gd name="T10" fmla="*/ 17 w 102"/>
                <a:gd name="T11" fmla="*/ 36 h 106"/>
                <a:gd name="T12" fmla="*/ 27 w 102"/>
                <a:gd name="T13" fmla="*/ 34 h 106"/>
                <a:gd name="T14" fmla="*/ 66 w 102"/>
                <a:gd name="T15" fmla="*/ 21 h 106"/>
                <a:gd name="T16" fmla="*/ 88 w 102"/>
                <a:gd name="T17" fmla="*/ 4 h 106"/>
                <a:gd name="T18" fmla="*/ 91 w 102"/>
                <a:gd name="T19" fmla="*/ 1 h 106"/>
                <a:gd name="T20" fmla="*/ 97 w 102"/>
                <a:gd name="T2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05">
                  <a:moveTo>
                    <a:pt x="97" y="2"/>
                  </a:moveTo>
                  <a:cubicBezTo>
                    <a:pt x="98" y="4"/>
                    <a:pt x="100" y="5"/>
                    <a:pt x="102" y="5"/>
                  </a:cubicBezTo>
                  <a:cubicBezTo>
                    <a:pt x="72" y="42"/>
                    <a:pt x="37" y="73"/>
                    <a:pt x="3" y="106"/>
                  </a:cubicBezTo>
                  <a:cubicBezTo>
                    <a:pt x="0" y="103"/>
                    <a:pt x="1" y="99"/>
                    <a:pt x="1" y="96"/>
                  </a:cubicBezTo>
                  <a:cubicBezTo>
                    <a:pt x="4" y="80"/>
                    <a:pt x="6" y="63"/>
                    <a:pt x="11" y="48"/>
                  </a:cubicBezTo>
                  <a:cubicBezTo>
                    <a:pt x="12" y="43"/>
                    <a:pt x="13" y="39"/>
                    <a:pt x="17" y="36"/>
                  </a:cubicBezTo>
                  <a:cubicBezTo>
                    <a:pt x="22" y="40"/>
                    <a:pt x="26" y="37"/>
                    <a:pt x="27" y="34"/>
                  </a:cubicBezTo>
                  <a:cubicBezTo>
                    <a:pt x="37" y="19"/>
                    <a:pt x="52" y="20"/>
                    <a:pt x="66" y="21"/>
                  </a:cubicBezTo>
                  <a:cubicBezTo>
                    <a:pt x="77" y="21"/>
                    <a:pt x="85" y="15"/>
                    <a:pt x="88" y="4"/>
                  </a:cubicBezTo>
                  <a:cubicBezTo>
                    <a:pt x="89" y="2"/>
                    <a:pt x="90" y="1"/>
                    <a:pt x="91" y="1"/>
                  </a:cubicBezTo>
                  <a:cubicBezTo>
                    <a:pt x="94" y="0"/>
                    <a:pt x="96" y="0"/>
                    <a:pt x="97" y="2"/>
                  </a:cubicBezTo>
                  <a:close/>
                </a:path>
              </a:pathLst>
            </a:custGeom>
            <a:solidFill>
              <a:srgbClr val="FBC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48">
              <a:extLst>
                <a:ext uri="{FF2B5EF4-FFF2-40B4-BE49-F238E27FC236}">
                  <a16:creationId xmlns:a16="http://schemas.microsoft.com/office/drawing/2014/main" id="{EBEF1C56-29DC-404C-9B91-DFA0F40B83B0}"/>
                </a:ext>
              </a:extLst>
            </p:cNvPr>
            <p:cNvSpPr/>
            <p:nvPr/>
          </p:nvSpPr>
          <p:spPr bwMode="auto">
            <a:xfrm>
              <a:off x="7389813" y="3295651"/>
              <a:ext cx="241300" cy="254000"/>
            </a:xfrm>
            <a:custGeom>
              <a:avLst/>
              <a:gdLst>
                <a:gd name="T0" fmla="*/ 74 w 79"/>
                <a:gd name="T1" fmla="*/ 81 h 83"/>
                <a:gd name="T2" fmla="*/ 71 w 79"/>
                <a:gd name="T3" fmla="*/ 83 h 83"/>
                <a:gd name="T4" fmla="*/ 10 w 79"/>
                <a:gd name="T5" fmla="*/ 49 h 83"/>
                <a:gd name="T6" fmla="*/ 5 w 79"/>
                <a:gd name="T7" fmla="*/ 3 h 83"/>
                <a:gd name="T8" fmla="*/ 15 w 79"/>
                <a:gd name="T9" fmla="*/ 6 h 83"/>
                <a:gd name="T10" fmla="*/ 35 w 79"/>
                <a:gd name="T11" fmla="*/ 27 h 83"/>
                <a:gd name="T12" fmla="*/ 37 w 79"/>
                <a:gd name="T13" fmla="*/ 29 h 83"/>
                <a:gd name="T14" fmla="*/ 71 w 79"/>
                <a:gd name="T15" fmla="*/ 63 h 83"/>
                <a:gd name="T16" fmla="*/ 74 w 79"/>
                <a:gd name="T17"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3">
                  <a:moveTo>
                    <a:pt x="74" y="81"/>
                  </a:moveTo>
                  <a:cubicBezTo>
                    <a:pt x="73" y="82"/>
                    <a:pt x="72" y="82"/>
                    <a:pt x="71" y="83"/>
                  </a:cubicBezTo>
                  <a:cubicBezTo>
                    <a:pt x="45" y="83"/>
                    <a:pt x="23" y="73"/>
                    <a:pt x="10" y="49"/>
                  </a:cubicBezTo>
                  <a:cubicBezTo>
                    <a:pt x="2" y="34"/>
                    <a:pt x="0" y="19"/>
                    <a:pt x="5" y="3"/>
                  </a:cubicBezTo>
                  <a:cubicBezTo>
                    <a:pt x="10" y="0"/>
                    <a:pt x="12" y="4"/>
                    <a:pt x="15" y="6"/>
                  </a:cubicBezTo>
                  <a:cubicBezTo>
                    <a:pt x="22" y="13"/>
                    <a:pt x="28" y="20"/>
                    <a:pt x="35" y="27"/>
                  </a:cubicBezTo>
                  <a:cubicBezTo>
                    <a:pt x="36" y="28"/>
                    <a:pt x="36" y="28"/>
                    <a:pt x="37" y="29"/>
                  </a:cubicBezTo>
                  <a:cubicBezTo>
                    <a:pt x="49" y="40"/>
                    <a:pt x="60" y="52"/>
                    <a:pt x="71" y="63"/>
                  </a:cubicBezTo>
                  <a:cubicBezTo>
                    <a:pt x="77" y="68"/>
                    <a:pt x="79" y="74"/>
                    <a:pt x="74" y="81"/>
                  </a:cubicBezTo>
                  <a:close/>
                </a:path>
              </a:pathLst>
            </a:custGeom>
            <a:solidFill>
              <a:srgbClr val="060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2">
              <a:extLst>
                <a:ext uri="{FF2B5EF4-FFF2-40B4-BE49-F238E27FC236}">
                  <a16:creationId xmlns:a16="http://schemas.microsoft.com/office/drawing/2014/main" id="{ABBB99AA-768E-426D-B061-9B613C1546DA}"/>
                </a:ext>
              </a:extLst>
            </p:cNvPr>
            <p:cNvSpPr/>
            <p:nvPr/>
          </p:nvSpPr>
          <p:spPr bwMode="auto">
            <a:xfrm>
              <a:off x="8234363" y="4019551"/>
              <a:ext cx="201612" cy="85725"/>
            </a:xfrm>
            <a:custGeom>
              <a:avLst/>
              <a:gdLst>
                <a:gd name="T0" fmla="*/ 43 w 66"/>
                <a:gd name="T1" fmla="*/ 28 h 28"/>
                <a:gd name="T2" fmla="*/ 5 w 66"/>
                <a:gd name="T3" fmla="*/ 16 h 28"/>
                <a:gd name="T4" fmla="*/ 0 w 66"/>
                <a:gd name="T5" fmla="*/ 8 h 28"/>
                <a:gd name="T6" fmla="*/ 8 w 66"/>
                <a:gd name="T7" fmla="*/ 3 h 28"/>
                <a:gd name="T8" fmla="*/ 60 w 66"/>
                <a:gd name="T9" fmla="*/ 15 h 28"/>
                <a:gd name="T10" fmla="*/ 58 w 66"/>
                <a:gd name="T11" fmla="*/ 26 h 28"/>
                <a:gd name="T12" fmla="*/ 43 w 66"/>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66" h="28">
                  <a:moveTo>
                    <a:pt x="43" y="28"/>
                  </a:moveTo>
                  <a:cubicBezTo>
                    <a:pt x="30" y="28"/>
                    <a:pt x="17" y="23"/>
                    <a:pt x="5" y="16"/>
                  </a:cubicBezTo>
                  <a:cubicBezTo>
                    <a:pt x="2" y="15"/>
                    <a:pt x="0" y="12"/>
                    <a:pt x="0" y="8"/>
                  </a:cubicBezTo>
                  <a:cubicBezTo>
                    <a:pt x="0" y="4"/>
                    <a:pt x="5" y="4"/>
                    <a:pt x="8" y="3"/>
                  </a:cubicBezTo>
                  <a:cubicBezTo>
                    <a:pt x="26" y="0"/>
                    <a:pt x="44" y="4"/>
                    <a:pt x="60" y="15"/>
                  </a:cubicBezTo>
                  <a:cubicBezTo>
                    <a:pt x="66" y="19"/>
                    <a:pt x="65" y="24"/>
                    <a:pt x="58" y="26"/>
                  </a:cubicBezTo>
                  <a:cubicBezTo>
                    <a:pt x="53" y="27"/>
                    <a:pt x="48" y="27"/>
                    <a:pt x="43" y="28"/>
                  </a:cubicBezTo>
                  <a:close/>
                </a:path>
              </a:pathLst>
            </a:custGeom>
            <a:solidFill>
              <a:srgbClr val="0D08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54">
              <a:extLst>
                <a:ext uri="{FF2B5EF4-FFF2-40B4-BE49-F238E27FC236}">
                  <a16:creationId xmlns:a16="http://schemas.microsoft.com/office/drawing/2014/main" id="{BAD035AF-6746-4395-A307-7C8D40100CEB}"/>
                </a:ext>
              </a:extLst>
            </p:cNvPr>
            <p:cNvSpPr/>
            <p:nvPr/>
          </p:nvSpPr>
          <p:spPr bwMode="auto">
            <a:xfrm>
              <a:off x="7405688" y="3259138"/>
              <a:ext cx="103187" cy="125413"/>
            </a:xfrm>
            <a:custGeom>
              <a:avLst/>
              <a:gdLst>
                <a:gd name="T0" fmla="*/ 29 w 34"/>
                <a:gd name="T1" fmla="*/ 41 h 41"/>
                <a:gd name="T2" fmla="*/ 10 w 34"/>
                <a:gd name="T3" fmla="*/ 22 h 41"/>
                <a:gd name="T4" fmla="*/ 0 w 34"/>
                <a:gd name="T5" fmla="*/ 15 h 41"/>
                <a:gd name="T6" fmla="*/ 5 w 34"/>
                <a:gd name="T7" fmla="*/ 0 h 41"/>
                <a:gd name="T8" fmla="*/ 29 w 34"/>
                <a:gd name="T9" fmla="*/ 25 h 41"/>
                <a:gd name="T10" fmla="*/ 33 w 34"/>
                <a:gd name="T11" fmla="*/ 30 h 41"/>
                <a:gd name="T12" fmla="*/ 29 w 34"/>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29" y="41"/>
                  </a:moveTo>
                  <a:cubicBezTo>
                    <a:pt x="20" y="37"/>
                    <a:pt x="18" y="27"/>
                    <a:pt x="10" y="22"/>
                  </a:cubicBezTo>
                  <a:cubicBezTo>
                    <a:pt x="7" y="20"/>
                    <a:pt x="5" y="15"/>
                    <a:pt x="0" y="15"/>
                  </a:cubicBezTo>
                  <a:cubicBezTo>
                    <a:pt x="2" y="10"/>
                    <a:pt x="3" y="5"/>
                    <a:pt x="5" y="0"/>
                  </a:cubicBezTo>
                  <a:cubicBezTo>
                    <a:pt x="11" y="10"/>
                    <a:pt x="21" y="17"/>
                    <a:pt x="29" y="25"/>
                  </a:cubicBezTo>
                  <a:cubicBezTo>
                    <a:pt x="31" y="27"/>
                    <a:pt x="33" y="28"/>
                    <a:pt x="33" y="30"/>
                  </a:cubicBezTo>
                  <a:cubicBezTo>
                    <a:pt x="34" y="35"/>
                    <a:pt x="29" y="37"/>
                    <a:pt x="29" y="41"/>
                  </a:cubicBezTo>
                  <a:close/>
                </a:path>
              </a:pathLst>
            </a:custGeom>
            <a:solidFill>
              <a:srgbClr val="030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59">
              <a:extLst>
                <a:ext uri="{FF2B5EF4-FFF2-40B4-BE49-F238E27FC236}">
                  <a16:creationId xmlns:a16="http://schemas.microsoft.com/office/drawing/2014/main" id="{4F3FBF13-AB92-46E8-A8E6-B38539B1B851}"/>
                </a:ext>
              </a:extLst>
            </p:cNvPr>
            <p:cNvSpPr/>
            <p:nvPr/>
          </p:nvSpPr>
          <p:spPr bwMode="auto">
            <a:xfrm>
              <a:off x="7866063" y="2230438"/>
              <a:ext cx="877887" cy="658813"/>
            </a:xfrm>
            <a:custGeom>
              <a:avLst/>
              <a:gdLst>
                <a:gd name="T0" fmla="*/ 194 w 288"/>
                <a:gd name="T1" fmla="*/ 127 h 216"/>
                <a:gd name="T2" fmla="*/ 174 w 288"/>
                <a:gd name="T3" fmla="*/ 122 h 216"/>
                <a:gd name="T4" fmla="*/ 158 w 288"/>
                <a:gd name="T5" fmla="*/ 112 h 216"/>
                <a:gd name="T6" fmla="*/ 155 w 288"/>
                <a:gd name="T7" fmla="*/ 137 h 216"/>
                <a:gd name="T8" fmla="*/ 151 w 288"/>
                <a:gd name="T9" fmla="*/ 148 h 216"/>
                <a:gd name="T10" fmla="*/ 149 w 288"/>
                <a:gd name="T11" fmla="*/ 137 h 216"/>
                <a:gd name="T12" fmla="*/ 150 w 288"/>
                <a:gd name="T13" fmla="*/ 119 h 216"/>
                <a:gd name="T14" fmla="*/ 110 w 288"/>
                <a:gd name="T15" fmla="*/ 82 h 216"/>
                <a:gd name="T16" fmla="*/ 82 w 288"/>
                <a:gd name="T17" fmla="*/ 147 h 216"/>
                <a:gd name="T18" fmla="*/ 82 w 288"/>
                <a:gd name="T19" fmla="*/ 195 h 216"/>
                <a:gd name="T20" fmla="*/ 38 w 288"/>
                <a:gd name="T21" fmla="*/ 211 h 216"/>
                <a:gd name="T22" fmla="*/ 8 w 288"/>
                <a:gd name="T23" fmla="*/ 174 h 216"/>
                <a:gd name="T24" fmla="*/ 124 w 288"/>
                <a:gd name="T25" fmla="*/ 24 h 216"/>
                <a:gd name="T26" fmla="*/ 234 w 288"/>
                <a:gd name="T27" fmla="*/ 54 h 216"/>
                <a:gd name="T28" fmla="*/ 278 w 288"/>
                <a:gd name="T29" fmla="*/ 80 h 216"/>
                <a:gd name="T30" fmla="*/ 285 w 288"/>
                <a:gd name="T31" fmla="*/ 87 h 216"/>
                <a:gd name="T32" fmla="*/ 275 w 288"/>
                <a:gd name="T33" fmla="*/ 86 h 216"/>
                <a:gd name="T34" fmla="*/ 250 w 288"/>
                <a:gd name="T35" fmla="*/ 74 h 216"/>
                <a:gd name="T36" fmla="*/ 252 w 288"/>
                <a:gd name="T37" fmla="*/ 105 h 216"/>
                <a:gd name="T38" fmla="*/ 249 w 288"/>
                <a:gd name="T39" fmla="*/ 112 h 216"/>
                <a:gd name="T40" fmla="*/ 245 w 288"/>
                <a:gd name="T41" fmla="*/ 106 h 216"/>
                <a:gd name="T42" fmla="*/ 245 w 288"/>
                <a:gd name="T43" fmla="*/ 100 h 216"/>
                <a:gd name="T44" fmla="*/ 208 w 288"/>
                <a:gd name="T45" fmla="*/ 43 h 216"/>
                <a:gd name="T46" fmla="*/ 13 w 288"/>
                <a:gd name="T47" fmla="*/ 144 h 216"/>
                <a:gd name="T48" fmla="*/ 19 w 288"/>
                <a:gd name="T49" fmla="*/ 189 h 216"/>
                <a:gd name="T50" fmla="*/ 65 w 288"/>
                <a:gd name="T51" fmla="*/ 202 h 216"/>
                <a:gd name="T52" fmla="*/ 81 w 288"/>
                <a:gd name="T53" fmla="*/ 157 h 216"/>
                <a:gd name="T54" fmla="*/ 68 w 288"/>
                <a:gd name="T55" fmla="*/ 128 h 216"/>
                <a:gd name="T56" fmla="*/ 94 w 288"/>
                <a:gd name="T57" fmla="*/ 80 h 216"/>
                <a:gd name="T58" fmla="*/ 149 w 288"/>
                <a:gd name="T59" fmla="*/ 93 h 216"/>
                <a:gd name="T60" fmla="*/ 177 w 288"/>
                <a:gd name="T61" fmla="*/ 116 h 216"/>
                <a:gd name="T62" fmla="*/ 194 w 288"/>
                <a:gd name="T63" fmla="*/ 12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216">
                  <a:moveTo>
                    <a:pt x="194" y="127"/>
                  </a:moveTo>
                  <a:cubicBezTo>
                    <a:pt x="184" y="130"/>
                    <a:pt x="180" y="124"/>
                    <a:pt x="174" y="122"/>
                  </a:cubicBezTo>
                  <a:cubicBezTo>
                    <a:pt x="169" y="119"/>
                    <a:pt x="164" y="114"/>
                    <a:pt x="158" y="112"/>
                  </a:cubicBezTo>
                  <a:cubicBezTo>
                    <a:pt x="155" y="120"/>
                    <a:pt x="155" y="129"/>
                    <a:pt x="155" y="137"/>
                  </a:cubicBezTo>
                  <a:cubicBezTo>
                    <a:pt x="154" y="141"/>
                    <a:pt x="156" y="148"/>
                    <a:pt x="151" y="148"/>
                  </a:cubicBezTo>
                  <a:cubicBezTo>
                    <a:pt x="145" y="148"/>
                    <a:pt x="148" y="141"/>
                    <a:pt x="149" y="137"/>
                  </a:cubicBezTo>
                  <a:cubicBezTo>
                    <a:pt x="149" y="131"/>
                    <a:pt x="150" y="125"/>
                    <a:pt x="150" y="119"/>
                  </a:cubicBezTo>
                  <a:cubicBezTo>
                    <a:pt x="152" y="96"/>
                    <a:pt x="132" y="79"/>
                    <a:pt x="110" y="82"/>
                  </a:cubicBezTo>
                  <a:cubicBezTo>
                    <a:pt x="78" y="86"/>
                    <a:pt x="63" y="121"/>
                    <a:pt x="82" y="147"/>
                  </a:cubicBezTo>
                  <a:cubicBezTo>
                    <a:pt x="92" y="160"/>
                    <a:pt x="92" y="181"/>
                    <a:pt x="82" y="195"/>
                  </a:cubicBezTo>
                  <a:cubicBezTo>
                    <a:pt x="73" y="208"/>
                    <a:pt x="53" y="216"/>
                    <a:pt x="38" y="211"/>
                  </a:cubicBezTo>
                  <a:cubicBezTo>
                    <a:pt x="21" y="206"/>
                    <a:pt x="10" y="191"/>
                    <a:pt x="8" y="174"/>
                  </a:cubicBezTo>
                  <a:cubicBezTo>
                    <a:pt x="0" y="100"/>
                    <a:pt x="52" y="35"/>
                    <a:pt x="124" y="24"/>
                  </a:cubicBezTo>
                  <a:cubicBezTo>
                    <a:pt x="165" y="17"/>
                    <a:pt x="203" y="26"/>
                    <a:pt x="234" y="54"/>
                  </a:cubicBezTo>
                  <a:cubicBezTo>
                    <a:pt x="248" y="66"/>
                    <a:pt x="264" y="72"/>
                    <a:pt x="278" y="80"/>
                  </a:cubicBezTo>
                  <a:cubicBezTo>
                    <a:pt x="281" y="82"/>
                    <a:pt x="288" y="82"/>
                    <a:pt x="285" y="87"/>
                  </a:cubicBezTo>
                  <a:cubicBezTo>
                    <a:pt x="283" y="90"/>
                    <a:pt x="279" y="87"/>
                    <a:pt x="275" y="86"/>
                  </a:cubicBezTo>
                  <a:cubicBezTo>
                    <a:pt x="267" y="82"/>
                    <a:pt x="259" y="78"/>
                    <a:pt x="250" y="74"/>
                  </a:cubicBezTo>
                  <a:cubicBezTo>
                    <a:pt x="248" y="85"/>
                    <a:pt x="252" y="95"/>
                    <a:pt x="252" y="105"/>
                  </a:cubicBezTo>
                  <a:cubicBezTo>
                    <a:pt x="252" y="108"/>
                    <a:pt x="253" y="112"/>
                    <a:pt x="249" y="112"/>
                  </a:cubicBezTo>
                  <a:cubicBezTo>
                    <a:pt x="245" y="112"/>
                    <a:pt x="246" y="108"/>
                    <a:pt x="245" y="106"/>
                  </a:cubicBezTo>
                  <a:cubicBezTo>
                    <a:pt x="245" y="104"/>
                    <a:pt x="245" y="102"/>
                    <a:pt x="245" y="100"/>
                  </a:cubicBezTo>
                  <a:cubicBezTo>
                    <a:pt x="251" y="69"/>
                    <a:pt x="231" y="55"/>
                    <a:pt x="208" y="43"/>
                  </a:cubicBezTo>
                  <a:cubicBezTo>
                    <a:pt x="127" y="0"/>
                    <a:pt x="26" y="50"/>
                    <a:pt x="13" y="144"/>
                  </a:cubicBezTo>
                  <a:cubicBezTo>
                    <a:pt x="11" y="159"/>
                    <a:pt x="10" y="175"/>
                    <a:pt x="19" y="189"/>
                  </a:cubicBezTo>
                  <a:cubicBezTo>
                    <a:pt x="28" y="205"/>
                    <a:pt x="48" y="211"/>
                    <a:pt x="65" y="202"/>
                  </a:cubicBezTo>
                  <a:cubicBezTo>
                    <a:pt x="82" y="194"/>
                    <a:pt x="88" y="175"/>
                    <a:pt x="81" y="157"/>
                  </a:cubicBezTo>
                  <a:cubicBezTo>
                    <a:pt x="77" y="148"/>
                    <a:pt x="69" y="140"/>
                    <a:pt x="68" y="128"/>
                  </a:cubicBezTo>
                  <a:cubicBezTo>
                    <a:pt x="66" y="108"/>
                    <a:pt x="76" y="89"/>
                    <a:pt x="94" y="80"/>
                  </a:cubicBezTo>
                  <a:cubicBezTo>
                    <a:pt x="114" y="72"/>
                    <a:pt x="137" y="76"/>
                    <a:pt x="149" y="93"/>
                  </a:cubicBezTo>
                  <a:cubicBezTo>
                    <a:pt x="156" y="103"/>
                    <a:pt x="166" y="110"/>
                    <a:pt x="177" y="116"/>
                  </a:cubicBezTo>
                  <a:cubicBezTo>
                    <a:pt x="182" y="119"/>
                    <a:pt x="187" y="123"/>
                    <a:pt x="194" y="127"/>
                  </a:cubicBezTo>
                  <a:close/>
                </a:path>
              </a:pathLst>
            </a:custGeom>
            <a:solidFill>
              <a:srgbClr val="E4C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0">
              <a:extLst>
                <a:ext uri="{FF2B5EF4-FFF2-40B4-BE49-F238E27FC236}">
                  <a16:creationId xmlns:a16="http://schemas.microsoft.com/office/drawing/2014/main" id="{97635BD7-D2A2-46E8-B5CC-F0ABCB692886}"/>
                </a:ext>
              </a:extLst>
            </p:cNvPr>
            <p:cNvSpPr/>
            <p:nvPr/>
          </p:nvSpPr>
          <p:spPr bwMode="auto">
            <a:xfrm>
              <a:off x="7469188" y="2762251"/>
              <a:ext cx="1311275" cy="692150"/>
            </a:xfrm>
            <a:custGeom>
              <a:avLst/>
              <a:gdLst>
                <a:gd name="T0" fmla="*/ 8 w 430"/>
                <a:gd name="T1" fmla="*/ 204 h 227"/>
                <a:gd name="T2" fmla="*/ 12 w 430"/>
                <a:gd name="T3" fmla="*/ 193 h 227"/>
                <a:gd name="T4" fmla="*/ 44 w 430"/>
                <a:gd name="T5" fmla="*/ 173 h 227"/>
                <a:gd name="T6" fmla="*/ 101 w 430"/>
                <a:gd name="T7" fmla="*/ 166 h 227"/>
                <a:gd name="T8" fmla="*/ 145 w 430"/>
                <a:gd name="T9" fmla="*/ 141 h 227"/>
                <a:gd name="T10" fmla="*/ 212 w 430"/>
                <a:gd name="T11" fmla="*/ 103 h 227"/>
                <a:gd name="T12" fmla="*/ 349 w 430"/>
                <a:gd name="T13" fmla="*/ 97 h 227"/>
                <a:gd name="T14" fmla="*/ 383 w 430"/>
                <a:gd name="T15" fmla="*/ 65 h 227"/>
                <a:gd name="T16" fmla="*/ 388 w 430"/>
                <a:gd name="T17" fmla="*/ 23 h 227"/>
                <a:gd name="T18" fmla="*/ 384 w 430"/>
                <a:gd name="T19" fmla="*/ 0 h 227"/>
                <a:gd name="T20" fmla="*/ 400 w 430"/>
                <a:gd name="T21" fmla="*/ 38 h 227"/>
                <a:gd name="T22" fmla="*/ 422 w 430"/>
                <a:gd name="T23" fmla="*/ 14 h 227"/>
                <a:gd name="T24" fmla="*/ 428 w 430"/>
                <a:gd name="T25" fmla="*/ 11 h 227"/>
                <a:gd name="T26" fmla="*/ 427 w 430"/>
                <a:gd name="T27" fmla="*/ 17 h 227"/>
                <a:gd name="T28" fmla="*/ 377 w 430"/>
                <a:gd name="T29" fmla="*/ 80 h 227"/>
                <a:gd name="T30" fmla="*/ 212 w 430"/>
                <a:gd name="T31" fmla="*/ 109 h 227"/>
                <a:gd name="T32" fmla="*/ 151 w 430"/>
                <a:gd name="T33" fmla="*/ 141 h 227"/>
                <a:gd name="T34" fmla="*/ 96 w 430"/>
                <a:gd name="T35" fmla="*/ 170 h 227"/>
                <a:gd name="T36" fmla="*/ 70 w 430"/>
                <a:gd name="T37" fmla="*/ 164 h 227"/>
                <a:gd name="T38" fmla="*/ 46 w 430"/>
                <a:gd name="T39" fmla="*/ 194 h 227"/>
                <a:gd name="T40" fmla="*/ 48 w 430"/>
                <a:gd name="T41" fmla="*/ 222 h 227"/>
                <a:gd name="T42" fmla="*/ 39 w 430"/>
                <a:gd name="T43" fmla="*/ 218 h 227"/>
                <a:gd name="T44" fmla="*/ 38 w 430"/>
                <a:gd name="T45" fmla="*/ 204 h 227"/>
                <a:gd name="T46" fmla="*/ 24 w 430"/>
                <a:gd name="T47" fmla="*/ 197 h 227"/>
                <a:gd name="T48" fmla="*/ 9 w 430"/>
                <a:gd name="T49" fmla="*/ 204 h 227"/>
                <a:gd name="T50" fmla="*/ 8 w 430"/>
                <a:gd name="T51" fmla="*/ 20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0" h="226">
                  <a:moveTo>
                    <a:pt x="8" y="204"/>
                  </a:moveTo>
                  <a:cubicBezTo>
                    <a:pt x="0" y="197"/>
                    <a:pt x="11" y="197"/>
                    <a:pt x="12" y="193"/>
                  </a:cubicBezTo>
                  <a:cubicBezTo>
                    <a:pt x="24" y="188"/>
                    <a:pt x="34" y="182"/>
                    <a:pt x="44" y="173"/>
                  </a:cubicBezTo>
                  <a:cubicBezTo>
                    <a:pt x="60" y="157"/>
                    <a:pt x="80" y="154"/>
                    <a:pt x="101" y="166"/>
                  </a:cubicBezTo>
                  <a:cubicBezTo>
                    <a:pt x="121" y="178"/>
                    <a:pt x="144" y="165"/>
                    <a:pt x="145" y="141"/>
                  </a:cubicBezTo>
                  <a:cubicBezTo>
                    <a:pt x="146" y="105"/>
                    <a:pt x="180" y="86"/>
                    <a:pt x="212" y="103"/>
                  </a:cubicBezTo>
                  <a:cubicBezTo>
                    <a:pt x="259" y="127"/>
                    <a:pt x="304" y="125"/>
                    <a:pt x="349" y="97"/>
                  </a:cubicBezTo>
                  <a:cubicBezTo>
                    <a:pt x="362" y="88"/>
                    <a:pt x="373" y="77"/>
                    <a:pt x="383" y="65"/>
                  </a:cubicBezTo>
                  <a:cubicBezTo>
                    <a:pt x="394" y="52"/>
                    <a:pt x="396" y="39"/>
                    <a:pt x="388" y="23"/>
                  </a:cubicBezTo>
                  <a:cubicBezTo>
                    <a:pt x="385" y="17"/>
                    <a:pt x="380" y="11"/>
                    <a:pt x="384" y="0"/>
                  </a:cubicBezTo>
                  <a:cubicBezTo>
                    <a:pt x="390" y="14"/>
                    <a:pt x="395" y="26"/>
                    <a:pt x="400" y="38"/>
                  </a:cubicBezTo>
                  <a:cubicBezTo>
                    <a:pt x="408" y="29"/>
                    <a:pt x="415" y="21"/>
                    <a:pt x="422" y="14"/>
                  </a:cubicBezTo>
                  <a:cubicBezTo>
                    <a:pt x="423" y="11"/>
                    <a:pt x="426" y="9"/>
                    <a:pt x="428" y="11"/>
                  </a:cubicBezTo>
                  <a:cubicBezTo>
                    <a:pt x="430" y="13"/>
                    <a:pt x="428" y="15"/>
                    <a:pt x="427" y="17"/>
                  </a:cubicBezTo>
                  <a:cubicBezTo>
                    <a:pt x="406" y="35"/>
                    <a:pt x="395" y="60"/>
                    <a:pt x="377" y="80"/>
                  </a:cubicBezTo>
                  <a:cubicBezTo>
                    <a:pt x="339" y="124"/>
                    <a:pt x="262" y="138"/>
                    <a:pt x="212" y="109"/>
                  </a:cubicBezTo>
                  <a:cubicBezTo>
                    <a:pt x="183" y="93"/>
                    <a:pt x="153" y="107"/>
                    <a:pt x="151" y="141"/>
                  </a:cubicBezTo>
                  <a:cubicBezTo>
                    <a:pt x="149" y="172"/>
                    <a:pt x="117" y="184"/>
                    <a:pt x="96" y="170"/>
                  </a:cubicBezTo>
                  <a:cubicBezTo>
                    <a:pt x="88" y="164"/>
                    <a:pt x="79" y="163"/>
                    <a:pt x="70" y="164"/>
                  </a:cubicBezTo>
                  <a:cubicBezTo>
                    <a:pt x="53" y="167"/>
                    <a:pt x="45" y="177"/>
                    <a:pt x="46" y="194"/>
                  </a:cubicBezTo>
                  <a:cubicBezTo>
                    <a:pt x="46" y="203"/>
                    <a:pt x="47" y="213"/>
                    <a:pt x="48" y="222"/>
                  </a:cubicBezTo>
                  <a:cubicBezTo>
                    <a:pt x="42" y="227"/>
                    <a:pt x="40" y="222"/>
                    <a:pt x="39" y="218"/>
                  </a:cubicBezTo>
                  <a:cubicBezTo>
                    <a:pt x="38" y="213"/>
                    <a:pt x="38" y="209"/>
                    <a:pt x="38" y="204"/>
                  </a:cubicBezTo>
                  <a:cubicBezTo>
                    <a:pt x="37" y="191"/>
                    <a:pt x="35" y="190"/>
                    <a:pt x="24" y="197"/>
                  </a:cubicBezTo>
                  <a:cubicBezTo>
                    <a:pt x="20" y="200"/>
                    <a:pt x="16" y="204"/>
                    <a:pt x="9" y="204"/>
                  </a:cubicBezTo>
                  <a:cubicBezTo>
                    <a:pt x="9" y="204"/>
                    <a:pt x="8" y="204"/>
                    <a:pt x="8" y="204"/>
                  </a:cubicBezTo>
                  <a:close/>
                </a:path>
              </a:pathLst>
            </a:custGeom>
            <a:solidFill>
              <a:srgbClr val="E2C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1">
              <a:extLst>
                <a:ext uri="{FF2B5EF4-FFF2-40B4-BE49-F238E27FC236}">
                  <a16:creationId xmlns:a16="http://schemas.microsoft.com/office/drawing/2014/main" id="{8ABAFA2B-6DC5-4D02-820C-B7ED76720A34}"/>
                </a:ext>
              </a:extLst>
            </p:cNvPr>
            <p:cNvSpPr/>
            <p:nvPr/>
          </p:nvSpPr>
          <p:spPr bwMode="auto">
            <a:xfrm>
              <a:off x="7496175" y="3328988"/>
              <a:ext cx="168275" cy="214313"/>
            </a:xfrm>
            <a:custGeom>
              <a:avLst/>
              <a:gdLst>
                <a:gd name="T0" fmla="*/ 0 w 55"/>
                <a:gd name="T1" fmla="*/ 18 h 70"/>
                <a:gd name="T2" fmla="*/ 29 w 55"/>
                <a:gd name="T3" fmla="*/ 0 h 70"/>
                <a:gd name="T4" fmla="*/ 32 w 55"/>
                <a:gd name="T5" fmla="*/ 29 h 70"/>
                <a:gd name="T6" fmla="*/ 39 w 55"/>
                <a:gd name="T7" fmla="*/ 36 h 70"/>
                <a:gd name="T8" fmla="*/ 39 w 55"/>
                <a:gd name="T9" fmla="*/ 42 h 70"/>
                <a:gd name="T10" fmla="*/ 51 w 55"/>
                <a:gd name="T11" fmla="*/ 64 h 70"/>
                <a:gd name="T12" fmla="*/ 55 w 55"/>
                <a:gd name="T13" fmla="*/ 66 h 70"/>
                <a:gd name="T14" fmla="*/ 45 w 55"/>
                <a:gd name="T15" fmla="*/ 70 h 70"/>
                <a:gd name="T16" fmla="*/ 39 w 55"/>
                <a:gd name="T17" fmla="*/ 70 h 70"/>
                <a:gd name="T18" fmla="*/ 32 w 55"/>
                <a:gd name="T19" fmla="*/ 52 h 70"/>
                <a:gd name="T20" fmla="*/ 0 w 55"/>
                <a:gd name="T21"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70">
                  <a:moveTo>
                    <a:pt x="0" y="18"/>
                  </a:moveTo>
                  <a:cubicBezTo>
                    <a:pt x="9" y="11"/>
                    <a:pt x="18" y="5"/>
                    <a:pt x="29" y="0"/>
                  </a:cubicBezTo>
                  <a:cubicBezTo>
                    <a:pt x="32" y="10"/>
                    <a:pt x="32" y="19"/>
                    <a:pt x="32" y="29"/>
                  </a:cubicBezTo>
                  <a:cubicBezTo>
                    <a:pt x="32" y="33"/>
                    <a:pt x="32" y="38"/>
                    <a:pt x="39" y="36"/>
                  </a:cubicBezTo>
                  <a:cubicBezTo>
                    <a:pt x="39" y="38"/>
                    <a:pt x="37" y="40"/>
                    <a:pt x="39" y="42"/>
                  </a:cubicBezTo>
                  <a:cubicBezTo>
                    <a:pt x="46" y="48"/>
                    <a:pt x="51" y="55"/>
                    <a:pt x="51" y="64"/>
                  </a:cubicBezTo>
                  <a:cubicBezTo>
                    <a:pt x="51" y="65"/>
                    <a:pt x="53" y="65"/>
                    <a:pt x="55" y="66"/>
                  </a:cubicBezTo>
                  <a:cubicBezTo>
                    <a:pt x="53" y="70"/>
                    <a:pt x="48" y="67"/>
                    <a:pt x="45" y="70"/>
                  </a:cubicBezTo>
                  <a:cubicBezTo>
                    <a:pt x="43" y="70"/>
                    <a:pt x="41" y="70"/>
                    <a:pt x="39" y="70"/>
                  </a:cubicBezTo>
                  <a:cubicBezTo>
                    <a:pt x="39" y="63"/>
                    <a:pt x="38" y="57"/>
                    <a:pt x="32" y="52"/>
                  </a:cubicBezTo>
                  <a:cubicBezTo>
                    <a:pt x="21" y="41"/>
                    <a:pt x="9" y="31"/>
                    <a:pt x="0" y="18"/>
                  </a:cubicBezTo>
                  <a:close/>
                </a:path>
              </a:pathLst>
            </a:custGeom>
            <a:solidFill>
              <a:srgbClr val="030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pSp>
        <p:nvGrpSpPr>
          <p:cNvPr id="3" name="Grupo 2">
            <a:extLst>
              <a:ext uri="{FF2B5EF4-FFF2-40B4-BE49-F238E27FC236}">
                <a16:creationId xmlns:a16="http://schemas.microsoft.com/office/drawing/2014/main" id="{DD7ED3AB-9B5D-DE9E-9F6B-461AC6D459BE}"/>
              </a:ext>
            </a:extLst>
          </p:cNvPr>
          <p:cNvGrpSpPr/>
          <p:nvPr/>
        </p:nvGrpSpPr>
        <p:grpSpPr>
          <a:xfrm>
            <a:off x="2479675" y="2217738"/>
            <a:ext cx="3098800" cy="1547813"/>
            <a:chOff x="2479675" y="2217738"/>
            <a:chExt cx="3098800" cy="1547813"/>
          </a:xfrm>
        </p:grpSpPr>
        <p:sp>
          <p:nvSpPr>
            <p:cNvPr id="27" name="Freeform 19">
              <a:extLst>
                <a:ext uri="{FF2B5EF4-FFF2-40B4-BE49-F238E27FC236}">
                  <a16:creationId xmlns:a16="http://schemas.microsoft.com/office/drawing/2014/main" id="{54F366F8-A622-44D5-A03E-DD384FBEE361}"/>
                </a:ext>
              </a:extLst>
            </p:cNvPr>
            <p:cNvSpPr/>
            <p:nvPr/>
          </p:nvSpPr>
          <p:spPr bwMode="auto">
            <a:xfrm>
              <a:off x="3122613" y="2217738"/>
              <a:ext cx="1787525" cy="1444625"/>
            </a:xfrm>
            <a:custGeom>
              <a:avLst/>
              <a:gdLst>
                <a:gd name="T0" fmla="*/ 436 w 586"/>
                <a:gd name="T1" fmla="*/ 442 h 473"/>
                <a:gd name="T2" fmla="*/ 282 w 586"/>
                <a:gd name="T3" fmla="*/ 470 h 473"/>
                <a:gd name="T4" fmla="*/ 102 w 586"/>
                <a:gd name="T5" fmla="*/ 410 h 473"/>
                <a:gd name="T6" fmla="*/ 12 w 586"/>
                <a:gd name="T7" fmla="*/ 273 h 473"/>
                <a:gd name="T8" fmla="*/ 65 w 586"/>
                <a:gd name="T9" fmla="*/ 104 h 473"/>
                <a:gd name="T10" fmla="*/ 226 w 586"/>
                <a:gd name="T11" fmla="*/ 18 h 473"/>
                <a:gd name="T12" fmla="*/ 474 w 586"/>
                <a:gd name="T13" fmla="*/ 60 h 473"/>
                <a:gd name="T14" fmla="*/ 581 w 586"/>
                <a:gd name="T15" fmla="*/ 211 h 473"/>
                <a:gd name="T16" fmla="*/ 574 w 586"/>
                <a:gd name="T17" fmla="*/ 299 h 473"/>
                <a:gd name="T18" fmla="*/ 568 w 586"/>
                <a:gd name="T19" fmla="*/ 316 h 473"/>
                <a:gd name="T20" fmla="*/ 537 w 586"/>
                <a:gd name="T21" fmla="*/ 370 h 473"/>
                <a:gd name="T22" fmla="*/ 444 w 586"/>
                <a:gd name="T23" fmla="*/ 440 h 473"/>
                <a:gd name="T24" fmla="*/ 436 w 586"/>
                <a:gd name="T25" fmla="*/ 44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472">
                  <a:moveTo>
                    <a:pt x="436" y="442"/>
                  </a:moveTo>
                  <a:cubicBezTo>
                    <a:pt x="387" y="462"/>
                    <a:pt x="336" y="473"/>
                    <a:pt x="282" y="470"/>
                  </a:cubicBezTo>
                  <a:cubicBezTo>
                    <a:pt x="217" y="467"/>
                    <a:pt x="155" y="449"/>
                    <a:pt x="102" y="410"/>
                  </a:cubicBezTo>
                  <a:cubicBezTo>
                    <a:pt x="55" y="376"/>
                    <a:pt x="22" y="331"/>
                    <a:pt x="12" y="273"/>
                  </a:cubicBezTo>
                  <a:cubicBezTo>
                    <a:pt x="0" y="207"/>
                    <a:pt x="21" y="151"/>
                    <a:pt x="65" y="104"/>
                  </a:cubicBezTo>
                  <a:cubicBezTo>
                    <a:pt x="109" y="57"/>
                    <a:pt x="164" y="30"/>
                    <a:pt x="226" y="18"/>
                  </a:cubicBezTo>
                  <a:cubicBezTo>
                    <a:pt x="314" y="0"/>
                    <a:pt x="398" y="13"/>
                    <a:pt x="474" y="60"/>
                  </a:cubicBezTo>
                  <a:cubicBezTo>
                    <a:pt x="530" y="95"/>
                    <a:pt x="569" y="144"/>
                    <a:pt x="581" y="211"/>
                  </a:cubicBezTo>
                  <a:cubicBezTo>
                    <a:pt x="586" y="240"/>
                    <a:pt x="584" y="270"/>
                    <a:pt x="574" y="299"/>
                  </a:cubicBezTo>
                  <a:cubicBezTo>
                    <a:pt x="572" y="305"/>
                    <a:pt x="570" y="311"/>
                    <a:pt x="568" y="316"/>
                  </a:cubicBezTo>
                  <a:cubicBezTo>
                    <a:pt x="562" y="336"/>
                    <a:pt x="551" y="354"/>
                    <a:pt x="537" y="370"/>
                  </a:cubicBezTo>
                  <a:cubicBezTo>
                    <a:pt x="512" y="401"/>
                    <a:pt x="480" y="423"/>
                    <a:pt x="444" y="440"/>
                  </a:cubicBezTo>
                  <a:cubicBezTo>
                    <a:pt x="442" y="441"/>
                    <a:pt x="439" y="443"/>
                    <a:pt x="436" y="442"/>
                  </a:cubicBezTo>
                  <a:close/>
                </a:path>
              </a:pathLst>
            </a:custGeom>
            <a:solidFill>
              <a:srgbClr val="050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0">
              <a:extLst>
                <a:ext uri="{FF2B5EF4-FFF2-40B4-BE49-F238E27FC236}">
                  <a16:creationId xmlns:a16="http://schemas.microsoft.com/office/drawing/2014/main" id="{46CC03FA-525B-4C42-920F-B47F512092F0}"/>
                </a:ext>
              </a:extLst>
            </p:cNvPr>
            <p:cNvSpPr/>
            <p:nvPr/>
          </p:nvSpPr>
          <p:spPr bwMode="auto">
            <a:xfrm>
              <a:off x="4452938" y="3155951"/>
              <a:ext cx="725487" cy="417513"/>
            </a:xfrm>
            <a:custGeom>
              <a:avLst/>
              <a:gdLst>
                <a:gd name="T0" fmla="*/ 0 w 238"/>
                <a:gd name="T1" fmla="*/ 135 h 137"/>
                <a:gd name="T2" fmla="*/ 97 w 238"/>
                <a:gd name="T3" fmla="*/ 64 h 137"/>
                <a:gd name="T4" fmla="*/ 132 w 238"/>
                <a:gd name="T5" fmla="*/ 9 h 137"/>
                <a:gd name="T6" fmla="*/ 131 w 238"/>
                <a:gd name="T7" fmla="*/ 21 h 137"/>
                <a:gd name="T8" fmla="*/ 111 w 238"/>
                <a:gd name="T9" fmla="*/ 57 h 137"/>
                <a:gd name="T10" fmla="*/ 112 w 238"/>
                <a:gd name="T11" fmla="*/ 66 h 137"/>
                <a:gd name="T12" fmla="*/ 119 w 238"/>
                <a:gd name="T13" fmla="*/ 64 h 137"/>
                <a:gd name="T14" fmla="*/ 134 w 238"/>
                <a:gd name="T15" fmla="*/ 49 h 137"/>
                <a:gd name="T16" fmla="*/ 159 w 238"/>
                <a:gd name="T17" fmla="*/ 56 h 137"/>
                <a:gd name="T18" fmla="*/ 165 w 238"/>
                <a:gd name="T19" fmla="*/ 69 h 137"/>
                <a:gd name="T20" fmla="*/ 179 w 238"/>
                <a:gd name="T21" fmla="*/ 80 h 137"/>
                <a:gd name="T22" fmla="*/ 185 w 238"/>
                <a:gd name="T23" fmla="*/ 74 h 137"/>
                <a:gd name="T24" fmla="*/ 182 w 238"/>
                <a:gd name="T25" fmla="*/ 66 h 137"/>
                <a:gd name="T26" fmla="*/ 167 w 238"/>
                <a:gd name="T27" fmla="*/ 52 h 137"/>
                <a:gd name="T28" fmla="*/ 164 w 238"/>
                <a:gd name="T29" fmla="*/ 18 h 137"/>
                <a:gd name="T30" fmla="*/ 177 w 238"/>
                <a:gd name="T31" fmla="*/ 5 h 137"/>
                <a:gd name="T32" fmla="*/ 186 w 238"/>
                <a:gd name="T33" fmla="*/ 4 h 137"/>
                <a:gd name="T34" fmla="*/ 187 w 238"/>
                <a:gd name="T35" fmla="*/ 13 h 137"/>
                <a:gd name="T36" fmla="*/ 186 w 238"/>
                <a:gd name="T37" fmla="*/ 15 h 137"/>
                <a:gd name="T38" fmla="*/ 181 w 238"/>
                <a:gd name="T39" fmla="*/ 41 h 137"/>
                <a:gd name="T40" fmla="*/ 194 w 238"/>
                <a:gd name="T41" fmla="*/ 28 h 137"/>
                <a:gd name="T42" fmla="*/ 205 w 238"/>
                <a:gd name="T43" fmla="*/ 27 h 137"/>
                <a:gd name="T44" fmla="*/ 202 w 238"/>
                <a:gd name="T45" fmla="*/ 36 h 137"/>
                <a:gd name="T46" fmla="*/ 195 w 238"/>
                <a:gd name="T47" fmla="*/ 44 h 137"/>
                <a:gd name="T48" fmla="*/ 198 w 238"/>
                <a:gd name="T49" fmla="*/ 63 h 137"/>
                <a:gd name="T50" fmla="*/ 210 w 238"/>
                <a:gd name="T51" fmla="*/ 49 h 137"/>
                <a:gd name="T52" fmla="*/ 211 w 238"/>
                <a:gd name="T53" fmla="*/ 44 h 137"/>
                <a:gd name="T54" fmla="*/ 231 w 238"/>
                <a:gd name="T55" fmla="*/ 27 h 137"/>
                <a:gd name="T56" fmla="*/ 237 w 238"/>
                <a:gd name="T57" fmla="*/ 26 h 137"/>
                <a:gd name="T58" fmla="*/ 228 w 238"/>
                <a:gd name="T59" fmla="*/ 46 h 137"/>
                <a:gd name="T60" fmla="*/ 155 w 238"/>
                <a:gd name="T61" fmla="*/ 106 h 137"/>
                <a:gd name="T62" fmla="*/ 90 w 238"/>
                <a:gd name="T63" fmla="*/ 123 h 137"/>
                <a:gd name="T64" fmla="*/ 56 w 238"/>
                <a:gd name="T65" fmla="*/ 122 h 137"/>
                <a:gd name="T66" fmla="*/ 36 w 238"/>
                <a:gd name="T67" fmla="*/ 125 h 137"/>
                <a:gd name="T68" fmla="*/ 41 w 238"/>
                <a:gd name="T69" fmla="*/ 132 h 137"/>
                <a:gd name="T70" fmla="*/ 29 w 238"/>
                <a:gd name="T71" fmla="*/ 134 h 137"/>
                <a:gd name="T72" fmla="*/ 8 w 238"/>
                <a:gd name="T73" fmla="*/ 136 h 137"/>
                <a:gd name="T74" fmla="*/ 0 w 238"/>
                <a:gd name="T75" fmla="*/ 1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8" h="137">
                  <a:moveTo>
                    <a:pt x="0" y="135"/>
                  </a:moveTo>
                  <a:cubicBezTo>
                    <a:pt x="36" y="117"/>
                    <a:pt x="70" y="95"/>
                    <a:pt x="97" y="64"/>
                  </a:cubicBezTo>
                  <a:cubicBezTo>
                    <a:pt x="111" y="48"/>
                    <a:pt x="122" y="28"/>
                    <a:pt x="132" y="9"/>
                  </a:cubicBezTo>
                  <a:cubicBezTo>
                    <a:pt x="136" y="14"/>
                    <a:pt x="132" y="17"/>
                    <a:pt x="131" y="21"/>
                  </a:cubicBezTo>
                  <a:cubicBezTo>
                    <a:pt x="127" y="35"/>
                    <a:pt x="116" y="45"/>
                    <a:pt x="111" y="57"/>
                  </a:cubicBezTo>
                  <a:cubicBezTo>
                    <a:pt x="109" y="61"/>
                    <a:pt x="109" y="64"/>
                    <a:pt x="112" y="66"/>
                  </a:cubicBezTo>
                  <a:cubicBezTo>
                    <a:pt x="115" y="70"/>
                    <a:pt x="117" y="65"/>
                    <a:pt x="119" y="64"/>
                  </a:cubicBezTo>
                  <a:cubicBezTo>
                    <a:pt x="123" y="58"/>
                    <a:pt x="130" y="55"/>
                    <a:pt x="134" y="49"/>
                  </a:cubicBezTo>
                  <a:cubicBezTo>
                    <a:pt x="140" y="43"/>
                    <a:pt x="151" y="47"/>
                    <a:pt x="159" y="56"/>
                  </a:cubicBezTo>
                  <a:cubicBezTo>
                    <a:pt x="162" y="60"/>
                    <a:pt x="164" y="64"/>
                    <a:pt x="165" y="69"/>
                  </a:cubicBezTo>
                  <a:cubicBezTo>
                    <a:pt x="165" y="77"/>
                    <a:pt x="173" y="78"/>
                    <a:pt x="179" y="80"/>
                  </a:cubicBezTo>
                  <a:cubicBezTo>
                    <a:pt x="182" y="81"/>
                    <a:pt x="183" y="76"/>
                    <a:pt x="185" y="74"/>
                  </a:cubicBezTo>
                  <a:cubicBezTo>
                    <a:pt x="187" y="71"/>
                    <a:pt x="185" y="68"/>
                    <a:pt x="182" y="66"/>
                  </a:cubicBezTo>
                  <a:cubicBezTo>
                    <a:pt x="177" y="62"/>
                    <a:pt x="173" y="56"/>
                    <a:pt x="167" y="52"/>
                  </a:cubicBezTo>
                  <a:cubicBezTo>
                    <a:pt x="152" y="41"/>
                    <a:pt x="149" y="32"/>
                    <a:pt x="164" y="18"/>
                  </a:cubicBezTo>
                  <a:cubicBezTo>
                    <a:pt x="169" y="14"/>
                    <a:pt x="173" y="10"/>
                    <a:pt x="177" y="5"/>
                  </a:cubicBezTo>
                  <a:cubicBezTo>
                    <a:pt x="180" y="2"/>
                    <a:pt x="182" y="0"/>
                    <a:pt x="186" y="4"/>
                  </a:cubicBezTo>
                  <a:cubicBezTo>
                    <a:pt x="189" y="7"/>
                    <a:pt x="189" y="10"/>
                    <a:pt x="187" y="13"/>
                  </a:cubicBezTo>
                  <a:cubicBezTo>
                    <a:pt x="186" y="13"/>
                    <a:pt x="186" y="14"/>
                    <a:pt x="186" y="15"/>
                  </a:cubicBezTo>
                  <a:cubicBezTo>
                    <a:pt x="172" y="21"/>
                    <a:pt x="177" y="31"/>
                    <a:pt x="181" y="41"/>
                  </a:cubicBezTo>
                  <a:cubicBezTo>
                    <a:pt x="187" y="38"/>
                    <a:pt x="189" y="32"/>
                    <a:pt x="194" y="28"/>
                  </a:cubicBezTo>
                  <a:cubicBezTo>
                    <a:pt x="197" y="25"/>
                    <a:pt x="201" y="23"/>
                    <a:pt x="205" y="27"/>
                  </a:cubicBezTo>
                  <a:cubicBezTo>
                    <a:pt x="209" y="31"/>
                    <a:pt x="205" y="34"/>
                    <a:pt x="202" y="36"/>
                  </a:cubicBezTo>
                  <a:cubicBezTo>
                    <a:pt x="200" y="39"/>
                    <a:pt x="197" y="42"/>
                    <a:pt x="195" y="44"/>
                  </a:cubicBezTo>
                  <a:cubicBezTo>
                    <a:pt x="188" y="51"/>
                    <a:pt x="189" y="59"/>
                    <a:pt x="198" y="63"/>
                  </a:cubicBezTo>
                  <a:cubicBezTo>
                    <a:pt x="202" y="64"/>
                    <a:pt x="211" y="54"/>
                    <a:pt x="210" y="49"/>
                  </a:cubicBezTo>
                  <a:cubicBezTo>
                    <a:pt x="209" y="47"/>
                    <a:pt x="209" y="44"/>
                    <a:pt x="211" y="44"/>
                  </a:cubicBezTo>
                  <a:cubicBezTo>
                    <a:pt x="222" y="43"/>
                    <a:pt x="226" y="34"/>
                    <a:pt x="231" y="27"/>
                  </a:cubicBezTo>
                  <a:cubicBezTo>
                    <a:pt x="234" y="24"/>
                    <a:pt x="235" y="26"/>
                    <a:pt x="237" y="26"/>
                  </a:cubicBezTo>
                  <a:cubicBezTo>
                    <a:pt x="238" y="35"/>
                    <a:pt x="232" y="40"/>
                    <a:pt x="228" y="46"/>
                  </a:cubicBezTo>
                  <a:cubicBezTo>
                    <a:pt x="209" y="72"/>
                    <a:pt x="184" y="91"/>
                    <a:pt x="155" y="106"/>
                  </a:cubicBezTo>
                  <a:cubicBezTo>
                    <a:pt x="135" y="115"/>
                    <a:pt x="113" y="121"/>
                    <a:pt x="90" y="123"/>
                  </a:cubicBezTo>
                  <a:cubicBezTo>
                    <a:pt x="79" y="124"/>
                    <a:pt x="67" y="124"/>
                    <a:pt x="56" y="122"/>
                  </a:cubicBezTo>
                  <a:cubicBezTo>
                    <a:pt x="49" y="121"/>
                    <a:pt x="42" y="121"/>
                    <a:pt x="36" y="125"/>
                  </a:cubicBezTo>
                  <a:cubicBezTo>
                    <a:pt x="36" y="129"/>
                    <a:pt x="42" y="128"/>
                    <a:pt x="41" y="132"/>
                  </a:cubicBezTo>
                  <a:cubicBezTo>
                    <a:pt x="37" y="135"/>
                    <a:pt x="33" y="137"/>
                    <a:pt x="29" y="134"/>
                  </a:cubicBezTo>
                  <a:cubicBezTo>
                    <a:pt x="22" y="132"/>
                    <a:pt x="15" y="129"/>
                    <a:pt x="8" y="136"/>
                  </a:cubicBezTo>
                  <a:cubicBezTo>
                    <a:pt x="6" y="137"/>
                    <a:pt x="2" y="137"/>
                    <a:pt x="0" y="135"/>
                  </a:cubicBezTo>
                  <a:close/>
                </a:path>
              </a:pathLst>
            </a:custGeom>
            <a:solidFill>
              <a:srgbClr val="FBC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1">
              <a:extLst>
                <a:ext uri="{FF2B5EF4-FFF2-40B4-BE49-F238E27FC236}">
                  <a16:creationId xmlns:a16="http://schemas.microsoft.com/office/drawing/2014/main" id="{E4E1470B-1D24-4BB8-900E-662DA2307727}"/>
                </a:ext>
              </a:extLst>
            </p:cNvPr>
            <p:cNvSpPr/>
            <p:nvPr/>
          </p:nvSpPr>
          <p:spPr bwMode="auto">
            <a:xfrm>
              <a:off x="2527300" y="2825751"/>
              <a:ext cx="985837" cy="741363"/>
            </a:xfrm>
            <a:custGeom>
              <a:avLst/>
              <a:gdLst>
                <a:gd name="T0" fmla="*/ 0 w 323"/>
                <a:gd name="T1" fmla="*/ 28 h 243"/>
                <a:gd name="T2" fmla="*/ 47 w 323"/>
                <a:gd name="T3" fmla="*/ 28 h 243"/>
                <a:gd name="T4" fmla="*/ 77 w 323"/>
                <a:gd name="T5" fmla="*/ 8 h 243"/>
                <a:gd name="T6" fmla="*/ 88 w 323"/>
                <a:gd name="T7" fmla="*/ 3 h 243"/>
                <a:gd name="T8" fmla="*/ 91 w 323"/>
                <a:gd name="T9" fmla="*/ 11 h 243"/>
                <a:gd name="T10" fmla="*/ 146 w 323"/>
                <a:gd name="T11" fmla="*/ 176 h 243"/>
                <a:gd name="T12" fmla="*/ 290 w 323"/>
                <a:gd name="T13" fmla="*/ 227 h 243"/>
                <a:gd name="T14" fmla="*/ 323 w 323"/>
                <a:gd name="T15" fmla="*/ 235 h 243"/>
                <a:gd name="T16" fmla="*/ 281 w 323"/>
                <a:gd name="T17" fmla="*/ 242 h 243"/>
                <a:gd name="T18" fmla="*/ 79 w 323"/>
                <a:gd name="T19" fmla="*/ 80 h 243"/>
                <a:gd name="T20" fmla="*/ 47 w 323"/>
                <a:gd name="T21" fmla="*/ 54 h 243"/>
                <a:gd name="T22" fmla="*/ 8 w 323"/>
                <a:gd name="T23" fmla="*/ 54 h 243"/>
                <a:gd name="T24" fmla="*/ 2 w 323"/>
                <a:gd name="T25" fmla="*/ 47 h 243"/>
                <a:gd name="T26" fmla="*/ 0 w 323"/>
                <a:gd name="T27" fmla="*/ 2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243">
                  <a:moveTo>
                    <a:pt x="0" y="28"/>
                  </a:moveTo>
                  <a:cubicBezTo>
                    <a:pt x="16" y="28"/>
                    <a:pt x="32" y="28"/>
                    <a:pt x="47" y="28"/>
                  </a:cubicBezTo>
                  <a:cubicBezTo>
                    <a:pt x="62" y="28"/>
                    <a:pt x="73" y="22"/>
                    <a:pt x="77" y="8"/>
                  </a:cubicBezTo>
                  <a:cubicBezTo>
                    <a:pt x="80" y="0"/>
                    <a:pt x="84" y="3"/>
                    <a:pt x="88" y="3"/>
                  </a:cubicBezTo>
                  <a:cubicBezTo>
                    <a:pt x="95" y="3"/>
                    <a:pt x="92" y="9"/>
                    <a:pt x="91" y="11"/>
                  </a:cubicBezTo>
                  <a:cubicBezTo>
                    <a:pt x="82" y="75"/>
                    <a:pt x="100" y="131"/>
                    <a:pt x="146" y="176"/>
                  </a:cubicBezTo>
                  <a:cubicBezTo>
                    <a:pt x="186" y="214"/>
                    <a:pt x="235" y="232"/>
                    <a:pt x="290" y="227"/>
                  </a:cubicBezTo>
                  <a:cubicBezTo>
                    <a:pt x="302" y="226"/>
                    <a:pt x="314" y="226"/>
                    <a:pt x="323" y="235"/>
                  </a:cubicBezTo>
                  <a:cubicBezTo>
                    <a:pt x="310" y="241"/>
                    <a:pt x="295" y="242"/>
                    <a:pt x="281" y="242"/>
                  </a:cubicBezTo>
                  <a:cubicBezTo>
                    <a:pt x="187" y="243"/>
                    <a:pt x="102" y="182"/>
                    <a:pt x="79" y="80"/>
                  </a:cubicBezTo>
                  <a:cubicBezTo>
                    <a:pt x="75" y="62"/>
                    <a:pt x="66" y="55"/>
                    <a:pt x="47" y="54"/>
                  </a:cubicBezTo>
                  <a:cubicBezTo>
                    <a:pt x="34" y="53"/>
                    <a:pt x="21" y="54"/>
                    <a:pt x="8" y="54"/>
                  </a:cubicBezTo>
                  <a:cubicBezTo>
                    <a:pt x="3" y="54"/>
                    <a:pt x="0" y="53"/>
                    <a:pt x="2" y="47"/>
                  </a:cubicBezTo>
                  <a:cubicBezTo>
                    <a:pt x="3" y="41"/>
                    <a:pt x="3" y="35"/>
                    <a:pt x="0" y="28"/>
                  </a:cubicBezTo>
                  <a:close/>
                </a:path>
              </a:pathLst>
            </a:custGeom>
            <a:solidFill>
              <a:srgbClr val="0C08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2">
              <a:extLst>
                <a:ext uri="{FF2B5EF4-FFF2-40B4-BE49-F238E27FC236}">
                  <a16:creationId xmlns:a16="http://schemas.microsoft.com/office/drawing/2014/main" id="{12463A03-EF33-4D24-9700-B1471A727F09}"/>
                </a:ext>
              </a:extLst>
            </p:cNvPr>
            <p:cNvSpPr/>
            <p:nvPr/>
          </p:nvSpPr>
          <p:spPr bwMode="auto">
            <a:xfrm>
              <a:off x="5010150" y="2428876"/>
              <a:ext cx="293687" cy="400050"/>
            </a:xfrm>
            <a:custGeom>
              <a:avLst/>
              <a:gdLst>
                <a:gd name="T0" fmla="*/ 96 w 96"/>
                <a:gd name="T1" fmla="*/ 107 h 131"/>
                <a:gd name="T2" fmla="*/ 71 w 96"/>
                <a:gd name="T3" fmla="*/ 124 h 131"/>
                <a:gd name="T4" fmla="*/ 32 w 96"/>
                <a:gd name="T5" fmla="*/ 91 h 131"/>
                <a:gd name="T6" fmla="*/ 3 w 96"/>
                <a:gd name="T7" fmla="*/ 28 h 131"/>
                <a:gd name="T8" fmla="*/ 27 w 96"/>
                <a:gd name="T9" fmla="*/ 7 h 131"/>
                <a:gd name="T10" fmla="*/ 96 w 96"/>
                <a:gd name="T11" fmla="*/ 107 h 131"/>
              </a:gdLst>
              <a:ahLst/>
              <a:cxnLst>
                <a:cxn ang="0">
                  <a:pos x="T0" y="T1"/>
                </a:cxn>
                <a:cxn ang="0">
                  <a:pos x="T2" y="T3"/>
                </a:cxn>
                <a:cxn ang="0">
                  <a:pos x="T4" y="T5"/>
                </a:cxn>
                <a:cxn ang="0">
                  <a:pos x="T6" y="T7"/>
                </a:cxn>
                <a:cxn ang="0">
                  <a:pos x="T8" y="T9"/>
                </a:cxn>
                <a:cxn ang="0">
                  <a:pos x="T10" y="T11"/>
                </a:cxn>
              </a:cxnLst>
              <a:rect l="0" t="0" r="r" b="b"/>
              <a:pathLst>
                <a:path w="96" h="131">
                  <a:moveTo>
                    <a:pt x="96" y="107"/>
                  </a:moveTo>
                  <a:cubicBezTo>
                    <a:pt x="96" y="124"/>
                    <a:pt x="87" y="131"/>
                    <a:pt x="71" y="124"/>
                  </a:cubicBezTo>
                  <a:cubicBezTo>
                    <a:pt x="54" y="118"/>
                    <a:pt x="42" y="105"/>
                    <a:pt x="32" y="91"/>
                  </a:cubicBezTo>
                  <a:cubicBezTo>
                    <a:pt x="17" y="73"/>
                    <a:pt x="6" y="52"/>
                    <a:pt x="3" y="28"/>
                  </a:cubicBezTo>
                  <a:cubicBezTo>
                    <a:pt x="0" y="9"/>
                    <a:pt x="10" y="0"/>
                    <a:pt x="27" y="7"/>
                  </a:cubicBezTo>
                  <a:cubicBezTo>
                    <a:pt x="58" y="19"/>
                    <a:pt x="96" y="74"/>
                    <a:pt x="96" y="107"/>
                  </a:cubicBezTo>
                  <a:close/>
                </a:path>
              </a:pathLst>
            </a:custGeom>
            <a:solidFill>
              <a:srgbClr val="0304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3">
              <a:extLst>
                <a:ext uri="{FF2B5EF4-FFF2-40B4-BE49-F238E27FC236}">
                  <a16:creationId xmlns:a16="http://schemas.microsoft.com/office/drawing/2014/main" id="{FA87B41D-F71B-4CAA-910E-0600648F4FA3}"/>
                </a:ext>
              </a:extLst>
            </p:cNvPr>
            <p:cNvSpPr/>
            <p:nvPr/>
          </p:nvSpPr>
          <p:spPr bwMode="auto">
            <a:xfrm>
              <a:off x="2744788" y="2428876"/>
              <a:ext cx="288925" cy="403225"/>
            </a:xfrm>
            <a:custGeom>
              <a:avLst/>
              <a:gdLst>
                <a:gd name="T0" fmla="*/ 95 w 95"/>
                <a:gd name="T1" fmla="*/ 27 h 132"/>
                <a:gd name="T2" fmla="*/ 69 w 95"/>
                <a:gd name="T3" fmla="*/ 87 h 132"/>
                <a:gd name="T4" fmla="*/ 29 w 95"/>
                <a:gd name="T5" fmla="*/ 124 h 132"/>
                <a:gd name="T6" fmla="*/ 2 w 95"/>
                <a:gd name="T7" fmla="*/ 104 h 132"/>
                <a:gd name="T8" fmla="*/ 37 w 95"/>
                <a:gd name="T9" fmla="*/ 32 h 132"/>
                <a:gd name="T10" fmla="*/ 69 w 95"/>
                <a:gd name="T11" fmla="*/ 7 h 132"/>
                <a:gd name="T12" fmla="*/ 95 w 95"/>
                <a:gd name="T13" fmla="*/ 27 h 132"/>
              </a:gdLst>
              <a:ahLst/>
              <a:cxnLst>
                <a:cxn ang="0">
                  <a:pos x="T0" y="T1"/>
                </a:cxn>
                <a:cxn ang="0">
                  <a:pos x="T2" y="T3"/>
                </a:cxn>
                <a:cxn ang="0">
                  <a:pos x="T4" y="T5"/>
                </a:cxn>
                <a:cxn ang="0">
                  <a:pos x="T6" y="T7"/>
                </a:cxn>
                <a:cxn ang="0">
                  <a:pos x="T8" y="T9"/>
                </a:cxn>
                <a:cxn ang="0">
                  <a:pos x="T10" y="T11"/>
                </a:cxn>
                <a:cxn ang="0">
                  <a:pos x="T12" y="T13"/>
                </a:cxn>
              </a:cxnLst>
              <a:rect l="0" t="0" r="r" b="b"/>
              <a:pathLst>
                <a:path w="95" h="132">
                  <a:moveTo>
                    <a:pt x="95" y="27"/>
                  </a:moveTo>
                  <a:cubicBezTo>
                    <a:pt x="94" y="48"/>
                    <a:pt x="83" y="68"/>
                    <a:pt x="69" y="87"/>
                  </a:cubicBezTo>
                  <a:cubicBezTo>
                    <a:pt x="58" y="102"/>
                    <a:pt x="46" y="116"/>
                    <a:pt x="29" y="124"/>
                  </a:cubicBezTo>
                  <a:cubicBezTo>
                    <a:pt x="11" y="132"/>
                    <a:pt x="0" y="124"/>
                    <a:pt x="2" y="104"/>
                  </a:cubicBezTo>
                  <a:cubicBezTo>
                    <a:pt x="5" y="76"/>
                    <a:pt x="19" y="53"/>
                    <a:pt x="37" y="32"/>
                  </a:cubicBezTo>
                  <a:cubicBezTo>
                    <a:pt x="46" y="22"/>
                    <a:pt x="56" y="13"/>
                    <a:pt x="69" y="7"/>
                  </a:cubicBezTo>
                  <a:cubicBezTo>
                    <a:pt x="85" y="0"/>
                    <a:pt x="95" y="6"/>
                    <a:pt x="95" y="27"/>
                  </a:cubicBezTo>
                  <a:close/>
                </a:path>
              </a:pathLst>
            </a:custGeom>
            <a:solidFill>
              <a:srgbClr val="03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24">
              <a:extLst>
                <a:ext uri="{FF2B5EF4-FFF2-40B4-BE49-F238E27FC236}">
                  <a16:creationId xmlns:a16="http://schemas.microsoft.com/office/drawing/2014/main" id="{835AD8D0-F345-45FE-B32C-2F59C8127D10}"/>
                </a:ext>
              </a:extLst>
            </p:cNvPr>
            <p:cNvSpPr/>
            <p:nvPr/>
          </p:nvSpPr>
          <p:spPr bwMode="auto">
            <a:xfrm>
              <a:off x="4919663" y="2819401"/>
              <a:ext cx="609600" cy="681038"/>
            </a:xfrm>
            <a:custGeom>
              <a:avLst/>
              <a:gdLst>
                <a:gd name="T0" fmla="*/ 2 w 200"/>
                <a:gd name="T1" fmla="*/ 213 h 223"/>
                <a:gd name="T2" fmla="*/ 58 w 200"/>
                <a:gd name="T3" fmla="*/ 172 h 223"/>
                <a:gd name="T4" fmla="*/ 84 w 200"/>
                <a:gd name="T5" fmla="*/ 136 h 223"/>
                <a:gd name="T6" fmla="*/ 107 w 200"/>
                <a:gd name="T7" fmla="*/ 12 h 223"/>
                <a:gd name="T8" fmla="*/ 108 w 200"/>
                <a:gd name="T9" fmla="*/ 5 h 223"/>
                <a:gd name="T10" fmla="*/ 120 w 200"/>
                <a:gd name="T11" fmla="*/ 7 h 223"/>
                <a:gd name="T12" fmla="*/ 166 w 200"/>
                <a:gd name="T13" fmla="*/ 30 h 223"/>
                <a:gd name="T14" fmla="*/ 199 w 200"/>
                <a:gd name="T15" fmla="*/ 30 h 223"/>
                <a:gd name="T16" fmla="*/ 198 w 200"/>
                <a:gd name="T17" fmla="*/ 51 h 223"/>
                <a:gd name="T18" fmla="*/ 192 w 200"/>
                <a:gd name="T19" fmla="*/ 56 h 223"/>
                <a:gd name="T20" fmla="*/ 148 w 200"/>
                <a:gd name="T21" fmla="*/ 56 h 223"/>
                <a:gd name="T22" fmla="*/ 120 w 200"/>
                <a:gd name="T23" fmla="*/ 81 h 223"/>
                <a:gd name="T24" fmla="*/ 70 w 200"/>
                <a:gd name="T25" fmla="*/ 179 h 223"/>
                <a:gd name="T26" fmla="*/ 12 w 200"/>
                <a:gd name="T27" fmla="*/ 222 h 223"/>
                <a:gd name="T28" fmla="*/ 2 w 200"/>
                <a:gd name="T29" fmla="*/ 2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23">
                  <a:moveTo>
                    <a:pt x="2" y="213"/>
                  </a:moveTo>
                  <a:cubicBezTo>
                    <a:pt x="23" y="202"/>
                    <a:pt x="43" y="190"/>
                    <a:pt x="58" y="172"/>
                  </a:cubicBezTo>
                  <a:cubicBezTo>
                    <a:pt x="68" y="160"/>
                    <a:pt x="78" y="150"/>
                    <a:pt x="84" y="136"/>
                  </a:cubicBezTo>
                  <a:cubicBezTo>
                    <a:pt x="108" y="98"/>
                    <a:pt x="114" y="56"/>
                    <a:pt x="107" y="12"/>
                  </a:cubicBezTo>
                  <a:cubicBezTo>
                    <a:pt x="107" y="10"/>
                    <a:pt x="105" y="5"/>
                    <a:pt x="108" y="5"/>
                  </a:cubicBezTo>
                  <a:cubicBezTo>
                    <a:pt x="112" y="5"/>
                    <a:pt x="118" y="0"/>
                    <a:pt x="120" y="7"/>
                  </a:cubicBezTo>
                  <a:cubicBezTo>
                    <a:pt x="127" y="31"/>
                    <a:pt x="147" y="31"/>
                    <a:pt x="166" y="30"/>
                  </a:cubicBezTo>
                  <a:cubicBezTo>
                    <a:pt x="177" y="30"/>
                    <a:pt x="187" y="30"/>
                    <a:pt x="199" y="30"/>
                  </a:cubicBezTo>
                  <a:cubicBezTo>
                    <a:pt x="198" y="37"/>
                    <a:pt x="195" y="44"/>
                    <a:pt x="198" y="51"/>
                  </a:cubicBezTo>
                  <a:cubicBezTo>
                    <a:pt x="200" y="57"/>
                    <a:pt x="195" y="56"/>
                    <a:pt x="192" y="56"/>
                  </a:cubicBezTo>
                  <a:cubicBezTo>
                    <a:pt x="177" y="56"/>
                    <a:pt x="162" y="55"/>
                    <a:pt x="148" y="56"/>
                  </a:cubicBezTo>
                  <a:cubicBezTo>
                    <a:pt x="132" y="57"/>
                    <a:pt x="123" y="66"/>
                    <a:pt x="120" y="81"/>
                  </a:cubicBezTo>
                  <a:cubicBezTo>
                    <a:pt x="112" y="118"/>
                    <a:pt x="96" y="151"/>
                    <a:pt x="70" y="179"/>
                  </a:cubicBezTo>
                  <a:cubicBezTo>
                    <a:pt x="54" y="197"/>
                    <a:pt x="35" y="212"/>
                    <a:pt x="12" y="222"/>
                  </a:cubicBezTo>
                  <a:cubicBezTo>
                    <a:pt x="5" y="223"/>
                    <a:pt x="0" y="222"/>
                    <a:pt x="2" y="213"/>
                  </a:cubicBezTo>
                  <a:close/>
                </a:path>
              </a:pathLst>
            </a:custGeom>
            <a:solidFill>
              <a:srgbClr val="0B08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27">
              <a:extLst>
                <a:ext uri="{FF2B5EF4-FFF2-40B4-BE49-F238E27FC236}">
                  <a16:creationId xmlns:a16="http://schemas.microsoft.com/office/drawing/2014/main" id="{8A332595-B7A8-43DE-B289-5F1EC866FA4B}"/>
                </a:ext>
              </a:extLst>
            </p:cNvPr>
            <p:cNvSpPr/>
            <p:nvPr/>
          </p:nvSpPr>
          <p:spPr bwMode="auto">
            <a:xfrm>
              <a:off x="4535488" y="2322513"/>
              <a:ext cx="481012" cy="152400"/>
            </a:xfrm>
            <a:custGeom>
              <a:avLst/>
              <a:gdLst>
                <a:gd name="T0" fmla="*/ 152 w 158"/>
                <a:gd name="T1" fmla="*/ 50 h 50"/>
                <a:gd name="T2" fmla="*/ 23 w 158"/>
                <a:gd name="T3" fmla="*/ 21 h 50"/>
                <a:gd name="T4" fmla="*/ 0 w 158"/>
                <a:gd name="T5" fmla="*/ 11 h 50"/>
                <a:gd name="T6" fmla="*/ 149 w 158"/>
                <a:gd name="T7" fmla="*/ 33 h 50"/>
                <a:gd name="T8" fmla="*/ 152 w 158"/>
                <a:gd name="T9" fmla="*/ 50 h 50"/>
              </a:gdLst>
              <a:ahLst/>
              <a:cxnLst>
                <a:cxn ang="0">
                  <a:pos x="T0" y="T1"/>
                </a:cxn>
                <a:cxn ang="0">
                  <a:pos x="T2" y="T3"/>
                </a:cxn>
                <a:cxn ang="0">
                  <a:pos x="T4" y="T5"/>
                </a:cxn>
                <a:cxn ang="0">
                  <a:pos x="T6" y="T7"/>
                </a:cxn>
                <a:cxn ang="0">
                  <a:pos x="T8" y="T9"/>
                </a:cxn>
              </a:cxnLst>
              <a:rect l="0" t="0" r="r" b="b"/>
              <a:pathLst>
                <a:path w="158" h="50">
                  <a:moveTo>
                    <a:pt x="152" y="50"/>
                  </a:moveTo>
                  <a:cubicBezTo>
                    <a:pt x="112" y="25"/>
                    <a:pt x="70" y="15"/>
                    <a:pt x="23" y="21"/>
                  </a:cubicBezTo>
                  <a:cubicBezTo>
                    <a:pt x="14" y="22"/>
                    <a:pt x="11" y="21"/>
                    <a:pt x="0" y="11"/>
                  </a:cubicBezTo>
                  <a:cubicBezTo>
                    <a:pt x="53" y="0"/>
                    <a:pt x="102" y="6"/>
                    <a:pt x="149" y="33"/>
                  </a:cubicBezTo>
                  <a:cubicBezTo>
                    <a:pt x="158" y="38"/>
                    <a:pt x="158" y="43"/>
                    <a:pt x="152" y="50"/>
                  </a:cubicBezTo>
                  <a:close/>
                </a:path>
              </a:pathLst>
            </a:custGeom>
            <a:solidFill>
              <a:srgbClr val="0F09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28">
              <a:extLst>
                <a:ext uri="{FF2B5EF4-FFF2-40B4-BE49-F238E27FC236}">
                  <a16:creationId xmlns:a16="http://schemas.microsoft.com/office/drawing/2014/main" id="{E3B6078C-14F7-445D-8497-4FE8DD88B1B6}"/>
                </a:ext>
              </a:extLst>
            </p:cNvPr>
            <p:cNvSpPr/>
            <p:nvPr/>
          </p:nvSpPr>
          <p:spPr bwMode="auto">
            <a:xfrm>
              <a:off x="3028950" y="2324101"/>
              <a:ext cx="477837" cy="150813"/>
            </a:xfrm>
            <a:custGeom>
              <a:avLst/>
              <a:gdLst>
                <a:gd name="T0" fmla="*/ 8 w 157"/>
                <a:gd name="T1" fmla="*/ 49 h 49"/>
                <a:gd name="T2" fmla="*/ 13 w 157"/>
                <a:gd name="T3" fmla="*/ 31 h 49"/>
                <a:gd name="T4" fmla="*/ 148 w 157"/>
                <a:gd name="T5" fmla="*/ 8 h 49"/>
                <a:gd name="T6" fmla="*/ 157 w 157"/>
                <a:gd name="T7" fmla="*/ 13 h 49"/>
                <a:gd name="T8" fmla="*/ 133 w 157"/>
                <a:gd name="T9" fmla="*/ 20 h 49"/>
                <a:gd name="T10" fmla="*/ 14 w 157"/>
                <a:gd name="T11" fmla="*/ 46 h 49"/>
                <a:gd name="T12" fmla="*/ 8 w 157"/>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57" h="49">
                  <a:moveTo>
                    <a:pt x="8" y="49"/>
                  </a:moveTo>
                  <a:cubicBezTo>
                    <a:pt x="0" y="40"/>
                    <a:pt x="4" y="36"/>
                    <a:pt x="13" y="31"/>
                  </a:cubicBezTo>
                  <a:cubicBezTo>
                    <a:pt x="56" y="7"/>
                    <a:pt x="100" y="0"/>
                    <a:pt x="148" y="8"/>
                  </a:cubicBezTo>
                  <a:cubicBezTo>
                    <a:pt x="151" y="8"/>
                    <a:pt x="155" y="8"/>
                    <a:pt x="157" y="13"/>
                  </a:cubicBezTo>
                  <a:cubicBezTo>
                    <a:pt x="150" y="19"/>
                    <a:pt x="143" y="21"/>
                    <a:pt x="133" y="20"/>
                  </a:cubicBezTo>
                  <a:cubicBezTo>
                    <a:pt x="90" y="15"/>
                    <a:pt x="50" y="24"/>
                    <a:pt x="14" y="46"/>
                  </a:cubicBezTo>
                  <a:cubicBezTo>
                    <a:pt x="12" y="48"/>
                    <a:pt x="10" y="49"/>
                    <a:pt x="8" y="49"/>
                  </a:cubicBezTo>
                  <a:close/>
                </a:path>
              </a:pathLst>
            </a:custGeom>
            <a:solidFill>
              <a:srgbClr val="100A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29">
              <a:extLst>
                <a:ext uri="{FF2B5EF4-FFF2-40B4-BE49-F238E27FC236}">
                  <a16:creationId xmlns:a16="http://schemas.microsoft.com/office/drawing/2014/main" id="{A8071F80-09AB-4F61-9400-41795819E20B}"/>
                </a:ext>
              </a:extLst>
            </p:cNvPr>
            <p:cNvSpPr/>
            <p:nvPr/>
          </p:nvSpPr>
          <p:spPr bwMode="auto">
            <a:xfrm>
              <a:off x="4538663" y="3546476"/>
              <a:ext cx="231775" cy="219075"/>
            </a:xfrm>
            <a:custGeom>
              <a:avLst/>
              <a:gdLst>
                <a:gd name="T0" fmla="*/ 1 w 76"/>
                <a:gd name="T1" fmla="*/ 6 h 72"/>
                <a:gd name="T2" fmla="*/ 13 w 76"/>
                <a:gd name="T3" fmla="*/ 4 h 72"/>
                <a:gd name="T4" fmla="*/ 22 w 76"/>
                <a:gd name="T5" fmla="*/ 1 h 72"/>
                <a:gd name="T6" fmla="*/ 60 w 76"/>
                <a:gd name="T7" fmla="*/ 6 h 72"/>
                <a:gd name="T8" fmla="*/ 46 w 76"/>
                <a:gd name="T9" fmla="*/ 11 h 72"/>
                <a:gd name="T10" fmla="*/ 46 w 76"/>
                <a:gd name="T11" fmla="*/ 35 h 72"/>
                <a:gd name="T12" fmla="*/ 44 w 76"/>
                <a:gd name="T13" fmla="*/ 41 h 72"/>
                <a:gd name="T14" fmla="*/ 45 w 76"/>
                <a:gd name="T15" fmla="*/ 56 h 72"/>
                <a:gd name="T16" fmla="*/ 57 w 76"/>
                <a:gd name="T17" fmla="*/ 50 h 72"/>
                <a:gd name="T18" fmla="*/ 66 w 76"/>
                <a:gd name="T19" fmla="*/ 42 h 72"/>
                <a:gd name="T20" fmla="*/ 74 w 76"/>
                <a:gd name="T21" fmla="*/ 42 h 72"/>
                <a:gd name="T22" fmla="*/ 72 w 76"/>
                <a:gd name="T23" fmla="*/ 49 h 72"/>
                <a:gd name="T24" fmla="*/ 53 w 76"/>
                <a:gd name="T25" fmla="*/ 72 h 72"/>
                <a:gd name="T26" fmla="*/ 32 w 76"/>
                <a:gd name="T27" fmla="*/ 64 h 72"/>
                <a:gd name="T28" fmla="*/ 31 w 76"/>
                <a:gd name="T29" fmla="*/ 41 h 72"/>
                <a:gd name="T30" fmla="*/ 37 w 76"/>
                <a:gd name="T31" fmla="*/ 27 h 72"/>
                <a:gd name="T32" fmla="*/ 34 w 76"/>
                <a:gd name="T33" fmla="*/ 18 h 72"/>
                <a:gd name="T34" fmla="*/ 24 w 76"/>
                <a:gd name="T35" fmla="*/ 18 h 72"/>
                <a:gd name="T36" fmla="*/ 12 w 76"/>
                <a:gd name="T37" fmla="*/ 30 h 72"/>
                <a:gd name="T38" fmla="*/ 3 w 76"/>
                <a:gd name="T39" fmla="*/ 31 h 72"/>
                <a:gd name="T40" fmla="*/ 5 w 76"/>
                <a:gd name="T41" fmla="*/ 22 h 72"/>
                <a:gd name="T42" fmla="*/ 16 w 76"/>
                <a:gd name="T43" fmla="*/ 8 h 72"/>
                <a:gd name="T44" fmla="*/ 1 w 76"/>
                <a:gd name="T4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72">
                  <a:moveTo>
                    <a:pt x="1" y="6"/>
                  </a:moveTo>
                  <a:cubicBezTo>
                    <a:pt x="5" y="5"/>
                    <a:pt x="9" y="5"/>
                    <a:pt x="13" y="4"/>
                  </a:cubicBezTo>
                  <a:cubicBezTo>
                    <a:pt x="15" y="1"/>
                    <a:pt x="19" y="0"/>
                    <a:pt x="22" y="1"/>
                  </a:cubicBezTo>
                  <a:cubicBezTo>
                    <a:pt x="35" y="2"/>
                    <a:pt x="48" y="0"/>
                    <a:pt x="60" y="6"/>
                  </a:cubicBezTo>
                  <a:cubicBezTo>
                    <a:pt x="57" y="15"/>
                    <a:pt x="49" y="3"/>
                    <a:pt x="46" y="11"/>
                  </a:cubicBezTo>
                  <a:cubicBezTo>
                    <a:pt x="53" y="18"/>
                    <a:pt x="51" y="26"/>
                    <a:pt x="46" y="35"/>
                  </a:cubicBezTo>
                  <a:cubicBezTo>
                    <a:pt x="45" y="37"/>
                    <a:pt x="45" y="39"/>
                    <a:pt x="44" y="41"/>
                  </a:cubicBezTo>
                  <a:cubicBezTo>
                    <a:pt x="42" y="46"/>
                    <a:pt x="39" y="52"/>
                    <a:pt x="45" y="56"/>
                  </a:cubicBezTo>
                  <a:cubicBezTo>
                    <a:pt x="51" y="59"/>
                    <a:pt x="54" y="53"/>
                    <a:pt x="57" y="50"/>
                  </a:cubicBezTo>
                  <a:cubicBezTo>
                    <a:pt x="60" y="48"/>
                    <a:pt x="63" y="45"/>
                    <a:pt x="66" y="42"/>
                  </a:cubicBezTo>
                  <a:cubicBezTo>
                    <a:pt x="69" y="40"/>
                    <a:pt x="72" y="40"/>
                    <a:pt x="74" y="42"/>
                  </a:cubicBezTo>
                  <a:cubicBezTo>
                    <a:pt x="76" y="45"/>
                    <a:pt x="74" y="47"/>
                    <a:pt x="72" y="49"/>
                  </a:cubicBezTo>
                  <a:cubicBezTo>
                    <a:pt x="66" y="57"/>
                    <a:pt x="56" y="61"/>
                    <a:pt x="53" y="72"/>
                  </a:cubicBezTo>
                  <a:cubicBezTo>
                    <a:pt x="46" y="70"/>
                    <a:pt x="39" y="67"/>
                    <a:pt x="32" y="64"/>
                  </a:cubicBezTo>
                  <a:cubicBezTo>
                    <a:pt x="26" y="57"/>
                    <a:pt x="26" y="49"/>
                    <a:pt x="31" y="41"/>
                  </a:cubicBezTo>
                  <a:cubicBezTo>
                    <a:pt x="33" y="36"/>
                    <a:pt x="34" y="32"/>
                    <a:pt x="37" y="27"/>
                  </a:cubicBezTo>
                  <a:cubicBezTo>
                    <a:pt x="39" y="23"/>
                    <a:pt x="37" y="21"/>
                    <a:pt x="34" y="18"/>
                  </a:cubicBezTo>
                  <a:cubicBezTo>
                    <a:pt x="31" y="15"/>
                    <a:pt x="27" y="15"/>
                    <a:pt x="24" y="18"/>
                  </a:cubicBezTo>
                  <a:cubicBezTo>
                    <a:pt x="20" y="22"/>
                    <a:pt x="16" y="26"/>
                    <a:pt x="12" y="30"/>
                  </a:cubicBezTo>
                  <a:cubicBezTo>
                    <a:pt x="10" y="32"/>
                    <a:pt x="8" y="36"/>
                    <a:pt x="3" y="31"/>
                  </a:cubicBezTo>
                  <a:cubicBezTo>
                    <a:pt x="0" y="27"/>
                    <a:pt x="2" y="25"/>
                    <a:pt x="5" y="22"/>
                  </a:cubicBezTo>
                  <a:cubicBezTo>
                    <a:pt x="8" y="17"/>
                    <a:pt x="15" y="15"/>
                    <a:pt x="16" y="8"/>
                  </a:cubicBezTo>
                  <a:cubicBezTo>
                    <a:pt x="11" y="7"/>
                    <a:pt x="5" y="15"/>
                    <a:pt x="1" y="6"/>
                  </a:cubicBezTo>
                  <a:close/>
                </a:path>
              </a:pathLst>
            </a:custGeom>
            <a:solidFill>
              <a:srgbClr val="FBC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1">
              <a:extLst>
                <a:ext uri="{FF2B5EF4-FFF2-40B4-BE49-F238E27FC236}">
                  <a16:creationId xmlns:a16="http://schemas.microsoft.com/office/drawing/2014/main" id="{572CA8EF-EDD2-4C10-A8CF-043DE7F91971}"/>
                </a:ext>
              </a:extLst>
            </p:cNvPr>
            <p:cNvSpPr/>
            <p:nvPr/>
          </p:nvSpPr>
          <p:spPr bwMode="auto">
            <a:xfrm>
              <a:off x="4724400" y="3470276"/>
              <a:ext cx="231775" cy="88900"/>
            </a:xfrm>
            <a:custGeom>
              <a:avLst/>
              <a:gdLst>
                <a:gd name="T0" fmla="*/ 66 w 76"/>
                <a:gd name="T1" fmla="*/ 0 h 29"/>
                <a:gd name="T2" fmla="*/ 76 w 76"/>
                <a:gd name="T3" fmla="*/ 9 h 29"/>
                <a:gd name="T4" fmla="*/ 1 w 76"/>
                <a:gd name="T5" fmla="*/ 29 h 29"/>
                <a:gd name="T6" fmla="*/ 7 w 76"/>
                <a:gd name="T7" fmla="*/ 19 h 29"/>
                <a:gd name="T8" fmla="*/ 7 w 76"/>
                <a:gd name="T9" fmla="*/ 18 h 29"/>
                <a:gd name="T10" fmla="*/ 6 w 76"/>
                <a:gd name="T11" fmla="*/ 19 h 29"/>
                <a:gd name="T12" fmla="*/ 0 w 76"/>
                <a:gd name="T13" fmla="*/ 17 h 29"/>
                <a:gd name="T14" fmla="*/ 49 w 76"/>
                <a:gd name="T15" fmla="*/ 6 h 29"/>
                <a:gd name="T16" fmla="*/ 66 w 7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28">
                  <a:moveTo>
                    <a:pt x="66" y="0"/>
                  </a:moveTo>
                  <a:cubicBezTo>
                    <a:pt x="67" y="6"/>
                    <a:pt x="71" y="8"/>
                    <a:pt x="76" y="9"/>
                  </a:cubicBezTo>
                  <a:cubicBezTo>
                    <a:pt x="52" y="21"/>
                    <a:pt x="28" y="29"/>
                    <a:pt x="1" y="29"/>
                  </a:cubicBezTo>
                  <a:cubicBezTo>
                    <a:pt x="1" y="23"/>
                    <a:pt x="1" y="23"/>
                    <a:pt x="7" y="19"/>
                  </a:cubicBezTo>
                  <a:cubicBezTo>
                    <a:pt x="8" y="18"/>
                    <a:pt x="6" y="17"/>
                    <a:pt x="7" y="18"/>
                  </a:cubicBezTo>
                  <a:cubicBezTo>
                    <a:pt x="7" y="19"/>
                    <a:pt x="7" y="19"/>
                    <a:pt x="6" y="19"/>
                  </a:cubicBezTo>
                  <a:cubicBezTo>
                    <a:pt x="4" y="20"/>
                    <a:pt x="2" y="20"/>
                    <a:pt x="0" y="17"/>
                  </a:cubicBezTo>
                  <a:cubicBezTo>
                    <a:pt x="17" y="15"/>
                    <a:pt x="33" y="13"/>
                    <a:pt x="49" y="6"/>
                  </a:cubicBezTo>
                  <a:cubicBezTo>
                    <a:pt x="54" y="4"/>
                    <a:pt x="60" y="2"/>
                    <a:pt x="66" y="0"/>
                  </a:cubicBezTo>
                  <a:close/>
                </a:path>
              </a:pathLst>
            </a:custGeom>
            <a:solidFill>
              <a:srgbClr val="02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2">
              <a:extLst>
                <a:ext uri="{FF2B5EF4-FFF2-40B4-BE49-F238E27FC236}">
                  <a16:creationId xmlns:a16="http://schemas.microsoft.com/office/drawing/2014/main" id="{2D0D0647-A4FD-466D-9F1F-8670A16231C4}"/>
                </a:ext>
              </a:extLst>
            </p:cNvPr>
            <p:cNvSpPr/>
            <p:nvPr/>
          </p:nvSpPr>
          <p:spPr bwMode="auto">
            <a:xfrm>
              <a:off x="4538663" y="3513138"/>
              <a:ext cx="209550" cy="50800"/>
            </a:xfrm>
            <a:custGeom>
              <a:avLst/>
              <a:gdLst>
                <a:gd name="T0" fmla="*/ 61 w 69"/>
                <a:gd name="T1" fmla="*/ 3 h 17"/>
                <a:gd name="T2" fmla="*/ 69 w 69"/>
                <a:gd name="T3" fmla="*/ 4 h 17"/>
                <a:gd name="T4" fmla="*/ 62 w 69"/>
                <a:gd name="T5" fmla="*/ 15 h 17"/>
                <a:gd name="T6" fmla="*/ 60 w 69"/>
                <a:gd name="T7" fmla="*/ 17 h 17"/>
                <a:gd name="T8" fmla="*/ 13 w 69"/>
                <a:gd name="T9" fmla="*/ 15 h 17"/>
                <a:gd name="T10" fmla="*/ 0 w 69"/>
                <a:gd name="T11" fmla="*/ 10 h 17"/>
                <a:gd name="T12" fmla="*/ 32 w 69"/>
                <a:gd name="T13" fmla="*/ 3 h 17"/>
                <a:gd name="T14" fmla="*/ 61 w 69"/>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7">
                  <a:moveTo>
                    <a:pt x="61" y="3"/>
                  </a:moveTo>
                  <a:cubicBezTo>
                    <a:pt x="64" y="4"/>
                    <a:pt x="66" y="4"/>
                    <a:pt x="69" y="4"/>
                  </a:cubicBezTo>
                  <a:cubicBezTo>
                    <a:pt x="69" y="10"/>
                    <a:pt x="61" y="10"/>
                    <a:pt x="62" y="15"/>
                  </a:cubicBezTo>
                  <a:cubicBezTo>
                    <a:pt x="61" y="16"/>
                    <a:pt x="60" y="17"/>
                    <a:pt x="60" y="17"/>
                  </a:cubicBezTo>
                  <a:cubicBezTo>
                    <a:pt x="44" y="17"/>
                    <a:pt x="28" y="16"/>
                    <a:pt x="13" y="15"/>
                  </a:cubicBezTo>
                  <a:cubicBezTo>
                    <a:pt x="9" y="11"/>
                    <a:pt x="3" y="15"/>
                    <a:pt x="0" y="10"/>
                  </a:cubicBezTo>
                  <a:cubicBezTo>
                    <a:pt x="9" y="2"/>
                    <a:pt x="20" y="0"/>
                    <a:pt x="32" y="3"/>
                  </a:cubicBezTo>
                  <a:cubicBezTo>
                    <a:pt x="42" y="4"/>
                    <a:pt x="52" y="3"/>
                    <a:pt x="61" y="3"/>
                  </a:cubicBezTo>
                  <a:close/>
                </a:path>
              </a:pathLst>
            </a:custGeom>
            <a:solidFill>
              <a:srgbClr val="1711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3">
              <a:extLst>
                <a:ext uri="{FF2B5EF4-FFF2-40B4-BE49-F238E27FC236}">
                  <a16:creationId xmlns:a16="http://schemas.microsoft.com/office/drawing/2014/main" id="{561D3523-06A6-4CD4-9EA4-415508BDFF0F}"/>
                </a:ext>
              </a:extLst>
            </p:cNvPr>
            <p:cNvSpPr/>
            <p:nvPr/>
          </p:nvSpPr>
          <p:spPr bwMode="auto">
            <a:xfrm>
              <a:off x="2479675" y="2914651"/>
              <a:ext cx="39687" cy="73025"/>
            </a:xfrm>
            <a:custGeom>
              <a:avLst/>
              <a:gdLst>
                <a:gd name="T0" fmla="*/ 13 w 13"/>
                <a:gd name="T1" fmla="*/ 12 h 24"/>
                <a:gd name="T2" fmla="*/ 6 w 13"/>
                <a:gd name="T3" fmla="*/ 24 h 24"/>
                <a:gd name="T4" fmla="*/ 0 w 13"/>
                <a:gd name="T5" fmla="*/ 13 h 24"/>
                <a:gd name="T6" fmla="*/ 6 w 13"/>
                <a:gd name="T7" fmla="*/ 0 h 24"/>
                <a:gd name="T8" fmla="*/ 13 w 13"/>
                <a:gd name="T9" fmla="*/ 12 h 24"/>
              </a:gdLst>
              <a:ahLst/>
              <a:cxnLst>
                <a:cxn ang="0">
                  <a:pos x="T0" y="T1"/>
                </a:cxn>
                <a:cxn ang="0">
                  <a:pos x="T2" y="T3"/>
                </a:cxn>
                <a:cxn ang="0">
                  <a:pos x="T4" y="T5"/>
                </a:cxn>
                <a:cxn ang="0">
                  <a:pos x="T6" y="T7"/>
                </a:cxn>
                <a:cxn ang="0">
                  <a:pos x="T8" y="T9"/>
                </a:cxn>
              </a:cxnLst>
              <a:rect l="0" t="0" r="r" b="b"/>
              <a:pathLst>
                <a:path w="13" h="24">
                  <a:moveTo>
                    <a:pt x="13" y="12"/>
                  </a:moveTo>
                  <a:cubicBezTo>
                    <a:pt x="13" y="17"/>
                    <a:pt x="13" y="24"/>
                    <a:pt x="6" y="24"/>
                  </a:cubicBezTo>
                  <a:cubicBezTo>
                    <a:pt x="0" y="24"/>
                    <a:pt x="0" y="17"/>
                    <a:pt x="0" y="13"/>
                  </a:cubicBezTo>
                  <a:cubicBezTo>
                    <a:pt x="0" y="7"/>
                    <a:pt x="0" y="0"/>
                    <a:pt x="6" y="0"/>
                  </a:cubicBezTo>
                  <a:cubicBezTo>
                    <a:pt x="12" y="0"/>
                    <a:pt x="13" y="7"/>
                    <a:pt x="13" y="12"/>
                  </a:cubicBezTo>
                  <a:close/>
                </a:path>
              </a:pathLst>
            </a:custGeom>
            <a:solidFill>
              <a:srgbClr val="2115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34">
              <a:extLst>
                <a:ext uri="{FF2B5EF4-FFF2-40B4-BE49-F238E27FC236}">
                  <a16:creationId xmlns:a16="http://schemas.microsoft.com/office/drawing/2014/main" id="{1AC6E043-9822-4CFC-8D0F-369AABAFF8F1}"/>
                </a:ext>
              </a:extLst>
            </p:cNvPr>
            <p:cNvSpPr/>
            <p:nvPr/>
          </p:nvSpPr>
          <p:spPr bwMode="auto">
            <a:xfrm>
              <a:off x="5535613" y="2914651"/>
              <a:ext cx="42862" cy="73025"/>
            </a:xfrm>
            <a:custGeom>
              <a:avLst/>
              <a:gdLst>
                <a:gd name="T0" fmla="*/ 13 w 14"/>
                <a:gd name="T1" fmla="*/ 12 h 24"/>
                <a:gd name="T2" fmla="*/ 6 w 14"/>
                <a:gd name="T3" fmla="*/ 24 h 24"/>
                <a:gd name="T4" fmla="*/ 0 w 14"/>
                <a:gd name="T5" fmla="*/ 13 h 24"/>
                <a:gd name="T6" fmla="*/ 6 w 14"/>
                <a:gd name="T7" fmla="*/ 0 h 24"/>
                <a:gd name="T8" fmla="*/ 13 w 14"/>
                <a:gd name="T9" fmla="*/ 12 h 24"/>
              </a:gdLst>
              <a:ahLst/>
              <a:cxnLst>
                <a:cxn ang="0">
                  <a:pos x="T0" y="T1"/>
                </a:cxn>
                <a:cxn ang="0">
                  <a:pos x="T2" y="T3"/>
                </a:cxn>
                <a:cxn ang="0">
                  <a:pos x="T4" y="T5"/>
                </a:cxn>
                <a:cxn ang="0">
                  <a:pos x="T6" y="T7"/>
                </a:cxn>
                <a:cxn ang="0">
                  <a:pos x="T8" y="T9"/>
                </a:cxn>
              </a:cxnLst>
              <a:rect l="0" t="0" r="r" b="b"/>
              <a:pathLst>
                <a:path w="14" h="24">
                  <a:moveTo>
                    <a:pt x="13" y="12"/>
                  </a:moveTo>
                  <a:cubicBezTo>
                    <a:pt x="12" y="17"/>
                    <a:pt x="14" y="24"/>
                    <a:pt x="6" y="24"/>
                  </a:cubicBezTo>
                  <a:cubicBezTo>
                    <a:pt x="0" y="24"/>
                    <a:pt x="0" y="17"/>
                    <a:pt x="0" y="13"/>
                  </a:cubicBezTo>
                  <a:cubicBezTo>
                    <a:pt x="0" y="7"/>
                    <a:pt x="1" y="0"/>
                    <a:pt x="6" y="0"/>
                  </a:cubicBezTo>
                  <a:cubicBezTo>
                    <a:pt x="13" y="0"/>
                    <a:pt x="12" y="7"/>
                    <a:pt x="13" y="12"/>
                  </a:cubicBezTo>
                  <a:close/>
                </a:path>
              </a:pathLst>
            </a:custGeom>
            <a:solidFill>
              <a:srgbClr val="190F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55">
              <a:extLst>
                <a:ext uri="{FF2B5EF4-FFF2-40B4-BE49-F238E27FC236}">
                  <a16:creationId xmlns:a16="http://schemas.microsoft.com/office/drawing/2014/main" id="{B3558E84-367E-4051-80A4-BF52C8E52BEE}"/>
                </a:ext>
              </a:extLst>
            </p:cNvPr>
            <p:cNvSpPr/>
            <p:nvPr/>
          </p:nvSpPr>
          <p:spPr bwMode="auto">
            <a:xfrm>
              <a:off x="4040188" y="2462213"/>
              <a:ext cx="796925" cy="1111250"/>
            </a:xfrm>
            <a:custGeom>
              <a:avLst/>
              <a:gdLst>
                <a:gd name="T0" fmla="*/ 0 w 261"/>
                <a:gd name="T1" fmla="*/ 248 h 364"/>
                <a:gd name="T2" fmla="*/ 0 w 261"/>
                <a:gd name="T3" fmla="*/ 189 h 364"/>
                <a:gd name="T4" fmla="*/ 14 w 261"/>
                <a:gd name="T5" fmla="*/ 169 h 364"/>
                <a:gd name="T6" fmla="*/ 36 w 261"/>
                <a:gd name="T7" fmla="*/ 176 h 364"/>
                <a:gd name="T8" fmla="*/ 40 w 261"/>
                <a:gd name="T9" fmla="*/ 190 h 364"/>
                <a:gd name="T10" fmla="*/ 40 w 261"/>
                <a:gd name="T11" fmla="*/ 219 h 364"/>
                <a:gd name="T12" fmla="*/ 69 w 261"/>
                <a:gd name="T13" fmla="*/ 268 h 364"/>
                <a:gd name="T14" fmla="*/ 125 w 261"/>
                <a:gd name="T15" fmla="*/ 254 h 364"/>
                <a:gd name="T16" fmla="*/ 139 w 261"/>
                <a:gd name="T17" fmla="*/ 179 h 364"/>
                <a:gd name="T18" fmla="*/ 119 w 261"/>
                <a:gd name="T19" fmla="*/ 158 h 364"/>
                <a:gd name="T20" fmla="*/ 100 w 261"/>
                <a:gd name="T21" fmla="*/ 55 h 364"/>
                <a:gd name="T22" fmla="*/ 130 w 261"/>
                <a:gd name="T23" fmla="*/ 16 h 364"/>
                <a:gd name="T24" fmla="*/ 168 w 261"/>
                <a:gd name="T25" fmla="*/ 9 h 364"/>
                <a:gd name="T26" fmla="*/ 256 w 261"/>
                <a:gd name="T27" fmla="*/ 175 h 364"/>
                <a:gd name="T28" fmla="*/ 201 w 261"/>
                <a:gd name="T29" fmla="*/ 286 h 364"/>
                <a:gd name="T30" fmla="*/ 65 w 261"/>
                <a:gd name="T31" fmla="*/ 356 h 364"/>
                <a:gd name="T32" fmla="*/ 0 w 261"/>
                <a:gd name="T33" fmla="*/ 306 h 364"/>
                <a:gd name="T34" fmla="*/ 0 w 261"/>
                <a:gd name="T35" fmla="*/ 248 h 364"/>
                <a:gd name="T36" fmla="*/ 0 w 261"/>
                <a:gd name="T37" fmla="*/ 24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364">
                  <a:moveTo>
                    <a:pt x="0" y="248"/>
                  </a:moveTo>
                  <a:cubicBezTo>
                    <a:pt x="0" y="228"/>
                    <a:pt x="0" y="208"/>
                    <a:pt x="0" y="189"/>
                  </a:cubicBezTo>
                  <a:cubicBezTo>
                    <a:pt x="0" y="179"/>
                    <a:pt x="4" y="172"/>
                    <a:pt x="14" y="169"/>
                  </a:cubicBezTo>
                  <a:cubicBezTo>
                    <a:pt x="23" y="167"/>
                    <a:pt x="30" y="168"/>
                    <a:pt x="36" y="176"/>
                  </a:cubicBezTo>
                  <a:cubicBezTo>
                    <a:pt x="39" y="180"/>
                    <a:pt x="40" y="185"/>
                    <a:pt x="40" y="190"/>
                  </a:cubicBezTo>
                  <a:cubicBezTo>
                    <a:pt x="40" y="200"/>
                    <a:pt x="40" y="210"/>
                    <a:pt x="40" y="219"/>
                  </a:cubicBezTo>
                  <a:cubicBezTo>
                    <a:pt x="40" y="243"/>
                    <a:pt x="51" y="262"/>
                    <a:pt x="69" y="268"/>
                  </a:cubicBezTo>
                  <a:cubicBezTo>
                    <a:pt x="90" y="276"/>
                    <a:pt x="109" y="270"/>
                    <a:pt x="125" y="254"/>
                  </a:cubicBezTo>
                  <a:cubicBezTo>
                    <a:pt x="146" y="234"/>
                    <a:pt x="151" y="204"/>
                    <a:pt x="139" y="179"/>
                  </a:cubicBezTo>
                  <a:cubicBezTo>
                    <a:pt x="134" y="170"/>
                    <a:pt x="127" y="163"/>
                    <a:pt x="119" y="158"/>
                  </a:cubicBezTo>
                  <a:cubicBezTo>
                    <a:pt x="79" y="135"/>
                    <a:pt x="71" y="91"/>
                    <a:pt x="100" y="55"/>
                  </a:cubicBezTo>
                  <a:cubicBezTo>
                    <a:pt x="110" y="42"/>
                    <a:pt x="120" y="29"/>
                    <a:pt x="130" y="16"/>
                  </a:cubicBezTo>
                  <a:cubicBezTo>
                    <a:pt x="140" y="4"/>
                    <a:pt x="155" y="0"/>
                    <a:pt x="168" y="9"/>
                  </a:cubicBezTo>
                  <a:cubicBezTo>
                    <a:pt x="226" y="49"/>
                    <a:pt x="261" y="102"/>
                    <a:pt x="256" y="175"/>
                  </a:cubicBezTo>
                  <a:cubicBezTo>
                    <a:pt x="253" y="219"/>
                    <a:pt x="232" y="256"/>
                    <a:pt x="201" y="286"/>
                  </a:cubicBezTo>
                  <a:cubicBezTo>
                    <a:pt x="163" y="324"/>
                    <a:pt x="116" y="345"/>
                    <a:pt x="65" y="356"/>
                  </a:cubicBezTo>
                  <a:cubicBezTo>
                    <a:pt x="30" y="364"/>
                    <a:pt x="1" y="341"/>
                    <a:pt x="0" y="306"/>
                  </a:cubicBezTo>
                  <a:cubicBezTo>
                    <a:pt x="0" y="287"/>
                    <a:pt x="0" y="267"/>
                    <a:pt x="0" y="248"/>
                  </a:cubicBezTo>
                  <a:cubicBezTo>
                    <a:pt x="0" y="248"/>
                    <a:pt x="0" y="248"/>
                    <a:pt x="0" y="248"/>
                  </a:cubicBezTo>
                  <a:close/>
                </a:path>
              </a:pathLst>
            </a:custGeom>
            <a:solidFill>
              <a:srgbClr val="E2C8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56">
              <a:extLst>
                <a:ext uri="{FF2B5EF4-FFF2-40B4-BE49-F238E27FC236}">
                  <a16:creationId xmlns:a16="http://schemas.microsoft.com/office/drawing/2014/main" id="{91A94265-4C8F-40C7-9286-C3F8CB9B7EF2}"/>
                </a:ext>
              </a:extLst>
            </p:cNvPr>
            <p:cNvSpPr/>
            <p:nvPr/>
          </p:nvSpPr>
          <p:spPr bwMode="auto">
            <a:xfrm>
              <a:off x="3195638" y="2462213"/>
              <a:ext cx="817562" cy="1108075"/>
            </a:xfrm>
            <a:custGeom>
              <a:avLst/>
              <a:gdLst>
                <a:gd name="T0" fmla="*/ 267 w 268"/>
                <a:gd name="T1" fmla="*/ 249 h 363"/>
                <a:gd name="T2" fmla="*/ 267 w 268"/>
                <a:gd name="T3" fmla="*/ 307 h 363"/>
                <a:gd name="T4" fmla="*/ 208 w 268"/>
                <a:gd name="T5" fmla="*/ 357 h 363"/>
                <a:gd name="T6" fmla="*/ 60 w 268"/>
                <a:gd name="T7" fmla="*/ 278 h 363"/>
                <a:gd name="T8" fmla="*/ 19 w 268"/>
                <a:gd name="T9" fmla="*/ 112 h 363"/>
                <a:gd name="T10" fmla="*/ 100 w 268"/>
                <a:gd name="T11" fmla="*/ 9 h 363"/>
                <a:gd name="T12" fmla="*/ 137 w 268"/>
                <a:gd name="T13" fmla="*/ 15 h 363"/>
                <a:gd name="T14" fmla="*/ 170 w 268"/>
                <a:gd name="T15" fmla="*/ 58 h 363"/>
                <a:gd name="T16" fmla="*/ 150 w 268"/>
                <a:gd name="T17" fmla="*/ 158 h 363"/>
                <a:gd name="T18" fmla="*/ 124 w 268"/>
                <a:gd name="T19" fmla="*/ 222 h 363"/>
                <a:gd name="T20" fmla="*/ 177 w 268"/>
                <a:gd name="T21" fmla="*/ 271 h 363"/>
                <a:gd name="T22" fmla="*/ 229 w 268"/>
                <a:gd name="T23" fmla="*/ 220 h 363"/>
                <a:gd name="T24" fmla="*/ 229 w 268"/>
                <a:gd name="T25" fmla="*/ 188 h 363"/>
                <a:gd name="T26" fmla="*/ 248 w 268"/>
                <a:gd name="T27" fmla="*/ 168 h 363"/>
                <a:gd name="T28" fmla="*/ 267 w 268"/>
                <a:gd name="T29" fmla="*/ 188 h 363"/>
                <a:gd name="T30" fmla="*/ 267 w 268"/>
                <a:gd name="T31" fmla="*/ 249 h 363"/>
                <a:gd name="T32" fmla="*/ 267 w 268"/>
                <a:gd name="T33" fmla="*/ 24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 h="363">
                  <a:moveTo>
                    <a:pt x="267" y="249"/>
                  </a:moveTo>
                  <a:cubicBezTo>
                    <a:pt x="267" y="268"/>
                    <a:pt x="268" y="288"/>
                    <a:pt x="267" y="307"/>
                  </a:cubicBezTo>
                  <a:cubicBezTo>
                    <a:pt x="267" y="339"/>
                    <a:pt x="240" y="363"/>
                    <a:pt x="208" y="357"/>
                  </a:cubicBezTo>
                  <a:cubicBezTo>
                    <a:pt x="151" y="346"/>
                    <a:pt x="100" y="322"/>
                    <a:pt x="60" y="278"/>
                  </a:cubicBezTo>
                  <a:cubicBezTo>
                    <a:pt x="16" y="230"/>
                    <a:pt x="0" y="175"/>
                    <a:pt x="19" y="112"/>
                  </a:cubicBezTo>
                  <a:cubicBezTo>
                    <a:pt x="33" y="67"/>
                    <a:pt x="62" y="34"/>
                    <a:pt x="100" y="9"/>
                  </a:cubicBezTo>
                  <a:cubicBezTo>
                    <a:pt x="113" y="0"/>
                    <a:pt x="128" y="4"/>
                    <a:pt x="137" y="15"/>
                  </a:cubicBezTo>
                  <a:cubicBezTo>
                    <a:pt x="149" y="29"/>
                    <a:pt x="160" y="44"/>
                    <a:pt x="170" y="58"/>
                  </a:cubicBezTo>
                  <a:cubicBezTo>
                    <a:pt x="196" y="92"/>
                    <a:pt x="186" y="136"/>
                    <a:pt x="150" y="158"/>
                  </a:cubicBezTo>
                  <a:cubicBezTo>
                    <a:pt x="127" y="172"/>
                    <a:pt x="117" y="195"/>
                    <a:pt x="124" y="222"/>
                  </a:cubicBezTo>
                  <a:cubicBezTo>
                    <a:pt x="130" y="248"/>
                    <a:pt x="154" y="270"/>
                    <a:pt x="177" y="271"/>
                  </a:cubicBezTo>
                  <a:cubicBezTo>
                    <a:pt x="206" y="273"/>
                    <a:pt x="228" y="252"/>
                    <a:pt x="229" y="220"/>
                  </a:cubicBezTo>
                  <a:cubicBezTo>
                    <a:pt x="229" y="209"/>
                    <a:pt x="228" y="199"/>
                    <a:pt x="229" y="188"/>
                  </a:cubicBezTo>
                  <a:cubicBezTo>
                    <a:pt x="229" y="176"/>
                    <a:pt x="237" y="168"/>
                    <a:pt x="248" y="168"/>
                  </a:cubicBezTo>
                  <a:cubicBezTo>
                    <a:pt x="259" y="168"/>
                    <a:pt x="267" y="176"/>
                    <a:pt x="267" y="188"/>
                  </a:cubicBezTo>
                  <a:cubicBezTo>
                    <a:pt x="268" y="209"/>
                    <a:pt x="267" y="229"/>
                    <a:pt x="267" y="249"/>
                  </a:cubicBezTo>
                  <a:cubicBezTo>
                    <a:pt x="267" y="249"/>
                    <a:pt x="267" y="249"/>
                    <a:pt x="267" y="249"/>
                  </a:cubicBezTo>
                  <a:close/>
                </a:path>
              </a:pathLst>
            </a:custGeom>
            <a:solidFill>
              <a:srgbClr val="E3C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57">
              <a:extLst>
                <a:ext uri="{FF2B5EF4-FFF2-40B4-BE49-F238E27FC236}">
                  <a16:creationId xmlns:a16="http://schemas.microsoft.com/office/drawing/2014/main" id="{839D6407-CF97-40DC-BB61-BB071F48BB3A}"/>
                </a:ext>
              </a:extLst>
            </p:cNvPr>
            <p:cNvSpPr/>
            <p:nvPr/>
          </p:nvSpPr>
          <p:spPr bwMode="auto">
            <a:xfrm>
              <a:off x="4032250" y="2303463"/>
              <a:ext cx="398462" cy="588963"/>
            </a:xfrm>
            <a:custGeom>
              <a:avLst/>
              <a:gdLst>
                <a:gd name="T0" fmla="*/ 62 w 131"/>
                <a:gd name="T1" fmla="*/ 44 h 193"/>
                <a:gd name="T2" fmla="*/ 68 w 131"/>
                <a:gd name="T3" fmla="*/ 36 h 193"/>
                <a:gd name="T4" fmla="*/ 103 w 131"/>
                <a:gd name="T5" fmla="*/ 18 h 193"/>
                <a:gd name="T6" fmla="*/ 128 w 131"/>
                <a:gd name="T7" fmla="*/ 44 h 193"/>
                <a:gd name="T8" fmla="*/ 110 w 131"/>
                <a:gd name="T9" fmla="*/ 78 h 193"/>
                <a:gd name="T10" fmla="*/ 80 w 131"/>
                <a:gd name="T11" fmla="*/ 95 h 193"/>
                <a:gd name="T12" fmla="*/ 68 w 131"/>
                <a:gd name="T13" fmla="*/ 126 h 193"/>
                <a:gd name="T14" fmla="*/ 42 w 131"/>
                <a:gd name="T15" fmla="*/ 181 h 193"/>
                <a:gd name="T16" fmla="*/ 15 w 131"/>
                <a:gd name="T17" fmla="*/ 189 h 193"/>
                <a:gd name="T18" fmla="*/ 1 w 131"/>
                <a:gd name="T19" fmla="*/ 164 h 193"/>
                <a:gd name="T20" fmla="*/ 1 w 131"/>
                <a:gd name="T21" fmla="*/ 122 h 193"/>
                <a:gd name="T22" fmla="*/ 1 w 131"/>
                <a:gd name="T23" fmla="*/ 35 h 193"/>
                <a:gd name="T24" fmla="*/ 24 w 131"/>
                <a:gd name="T25" fmla="*/ 3 h 193"/>
                <a:gd name="T26" fmla="*/ 58 w 131"/>
                <a:gd name="T27" fmla="*/ 19 h 193"/>
                <a:gd name="T28" fmla="*/ 62 w 131"/>
                <a:gd name="T29" fmla="*/ 4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93">
                  <a:moveTo>
                    <a:pt x="62" y="44"/>
                  </a:moveTo>
                  <a:cubicBezTo>
                    <a:pt x="67" y="42"/>
                    <a:pt x="66" y="38"/>
                    <a:pt x="68" y="36"/>
                  </a:cubicBezTo>
                  <a:cubicBezTo>
                    <a:pt x="74" y="22"/>
                    <a:pt x="87" y="16"/>
                    <a:pt x="103" y="18"/>
                  </a:cubicBezTo>
                  <a:cubicBezTo>
                    <a:pt x="116" y="20"/>
                    <a:pt x="126" y="31"/>
                    <a:pt x="128" y="44"/>
                  </a:cubicBezTo>
                  <a:cubicBezTo>
                    <a:pt x="131" y="59"/>
                    <a:pt x="124" y="72"/>
                    <a:pt x="110" y="78"/>
                  </a:cubicBezTo>
                  <a:cubicBezTo>
                    <a:pt x="100" y="83"/>
                    <a:pt x="88" y="85"/>
                    <a:pt x="80" y="95"/>
                  </a:cubicBezTo>
                  <a:cubicBezTo>
                    <a:pt x="73" y="104"/>
                    <a:pt x="68" y="114"/>
                    <a:pt x="68" y="126"/>
                  </a:cubicBezTo>
                  <a:cubicBezTo>
                    <a:pt x="67" y="148"/>
                    <a:pt x="58" y="167"/>
                    <a:pt x="42" y="181"/>
                  </a:cubicBezTo>
                  <a:cubicBezTo>
                    <a:pt x="34" y="188"/>
                    <a:pt x="25" y="193"/>
                    <a:pt x="15" y="189"/>
                  </a:cubicBezTo>
                  <a:cubicBezTo>
                    <a:pt x="4" y="185"/>
                    <a:pt x="1" y="174"/>
                    <a:pt x="1" y="164"/>
                  </a:cubicBezTo>
                  <a:cubicBezTo>
                    <a:pt x="0" y="150"/>
                    <a:pt x="1" y="136"/>
                    <a:pt x="1" y="122"/>
                  </a:cubicBezTo>
                  <a:cubicBezTo>
                    <a:pt x="0" y="93"/>
                    <a:pt x="0" y="64"/>
                    <a:pt x="1" y="35"/>
                  </a:cubicBezTo>
                  <a:cubicBezTo>
                    <a:pt x="1" y="19"/>
                    <a:pt x="11" y="6"/>
                    <a:pt x="24" y="3"/>
                  </a:cubicBezTo>
                  <a:cubicBezTo>
                    <a:pt x="37" y="0"/>
                    <a:pt x="51" y="7"/>
                    <a:pt x="58" y="19"/>
                  </a:cubicBezTo>
                  <a:cubicBezTo>
                    <a:pt x="63" y="26"/>
                    <a:pt x="60" y="35"/>
                    <a:pt x="62" y="44"/>
                  </a:cubicBezTo>
                  <a:close/>
                </a:path>
              </a:pathLst>
            </a:custGeom>
            <a:solidFill>
              <a:srgbClr val="E2C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58">
              <a:extLst>
                <a:ext uri="{FF2B5EF4-FFF2-40B4-BE49-F238E27FC236}">
                  <a16:creationId xmlns:a16="http://schemas.microsoft.com/office/drawing/2014/main" id="{D8BAB4AA-5349-4718-A2B3-18F27222C05C}"/>
                </a:ext>
              </a:extLst>
            </p:cNvPr>
            <p:cNvSpPr/>
            <p:nvPr/>
          </p:nvSpPr>
          <p:spPr bwMode="auto">
            <a:xfrm>
              <a:off x="3625850" y="2312988"/>
              <a:ext cx="393700" cy="576263"/>
            </a:xfrm>
            <a:custGeom>
              <a:avLst/>
              <a:gdLst>
                <a:gd name="T0" fmla="*/ 67 w 129"/>
                <a:gd name="T1" fmla="*/ 40 h 189"/>
                <a:gd name="T2" fmla="*/ 68 w 129"/>
                <a:gd name="T3" fmla="*/ 30 h 189"/>
                <a:gd name="T4" fmla="*/ 99 w 129"/>
                <a:gd name="T5" fmla="*/ 0 h 189"/>
                <a:gd name="T6" fmla="*/ 129 w 129"/>
                <a:gd name="T7" fmla="*/ 30 h 189"/>
                <a:gd name="T8" fmla="*/ 129 w 129"/>
                <a:gd name="T9" fmla="*/ 162 h 189"/>
                <a:gd name="T10" fmla="*/ 117 w 129"/>
                <a:gd name="T11" fmla="*/ 185 h 189"/>
                <a:gd name="T12" fmla="*/ 91 w 129"/>
                <a:gd name="T13" fmla="*/ 180 h 189"/>
                <a:gd name="T14" fmla="*/ 61 w 129"/>
                <a:gd name="T15" fmla="*/ 122 h 189"/>
                <a:gd name="T16" fmla="*/ 25 w 129"/>
                <a:gd name="T17" fmla="*/ 79 h 189"/>
                <a:gd name="T18" fmla="*/ 1 w 129"/>
                <a:gd name="T19" fmla="*/ 46 h 189"/>
                <a:gd name="T20" fmla="*/ 26 w 129"/>
                <a:gd name="T21" fmla="*/ 15 h 189"/>
                <a:gd name="T22" fmla="*/ 63 w 129"/>
                <a:gd name="T23" fmla="*/ 36 h 189"/>
                <a:gd name="T24" fmla="*/ 67 w 129"/>
                <a:gd name="T25" fmla="*/ 4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67" y="40"/>
                  </a:moveTo>
                  <a:cubicBezTo>
                    <a:pt x="71" y="37"/>
                    <a:pt x="68" y="34"/>
                    <a:pt x="68" y="30"/>
                  </a:cubicBezTo>
                  <a:cubicBezTo>
                    <a:pt x="69" y="14"/>
                    <a:pt x="82" y="0"/>
                    <a:pt x="99" y="0"/>
                  </a:cubicBezTo>
                  <a:cubicBezTo>
                    <a:pt x="116" y="0"/>
                    <a:pt x="129" y="13"/>
                    <a:pt x="129" y="30"/>
                  </a:cubicBezTo>
                  <a:cubicBezTo>
                    <a:pt x="129" y="74"/>
                    <a:pt x="129" y="118"/>
                    <a:pt x="129" y="162"/>
                  </a:cubicBezTo>
                  <a:cubicBezTo>
                    <a:pt x="129" y="171"/>
                    <a:pt x="127" y="180"/>
                    <a:pt x="117" y="185"/>
                  </a:cubicBezTo>
                  <a:cubicBezTo>
                    <a:pt x="107" y="189"/>
                    <a:pt x="99" y="187"/>
                    <a:pt x="91" y="180"/>
                  </a:cubicBezTo>
                  <a:cubicBezTo>
                    <a:pt x="72" y="166"/>
                    <a:pt x="63" y="146"/>
                    <a:pt x="61" y="122"/>
                  </a:cubicBezTo>
                  <a:cubicBezTo>
                    <a:pt x="59" y="97"/>
                    <a:pt x="50" y="86"/>
                    <a:pt x="25" y="79"/>
                  </a:cubicBezTo>
                  <a:cubicBezTo>
                    <a:pt x="10" y="74"/>
                    <a:pt x="0" y="61"/>
                    <a:pt x="1" y="46"/>
                  </a:cubicBezTo>
                  <a:cubicBezTo>
                    <a:pt x="2" y="30"/>
                    <a:pt x="12" y="18"/>
                    <a:pt x="26" y="15"/>
                  </a:cubicBezTo>
                  <a:cubicBezTo>
                    <a:pt x="43" y="12"/>
                    <a:pt x="56" y="20"/>
                    <a:pt x="63" y="36"/>
                  </a:cubicBezTo>
                  <a:cubicBezTo>
                    <a:pt x="64" y="37"/>
                    <a:pt x="64" y="39"/>
                    <a:pt x="67" y="40"/>
                  </a:cubicBezTo>
                  <a:close/>
                </a:path>
              </a:pathLst>
            </a:custGeom>
            <a:solidFill>
              <a:srgbClr val="E2C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2">
              <a:extLst>
                <a:ext uri="{FF2B5EF4-FFF2-40B4-BE49-F238E27FC236}">
                  <a16:creationId xmlns:a16="http://schemas.microsoft.com/office/drawing/2014/main" id="{B566C630-6F0F-4A98-9FD5-48557E07D519}"/>
                </a:ext>
              </a:extLst>
            </p:cNvPr>
            <p:cNvSpPr/>
            <p:nvPr/>
          </p:nvSpPr>
          <p:spPr bwMode="auto">
            <a:xfrm>
              <a:off x="4059238" y="2481263"/>
              <a:ext cx="777875" cy="1071563"/>
            </a:xfrm>
            <a:custGeom>
              <a:avLst/>
              <a:gdLst>
                <a:gd name="T0" fmla="*/ 0 w 255"/>
                <a:gd name="T1" fmla="*/ 244 h 351"/>
                <a:gd name="T2" fmla="*/ 0 w 255"/>
                <a:gd name="T3" fmla="*/ 184 h 351"/>
                <a:gd name="T4" fmla="*/ 13 w 255"/>
                <a:gd name="T5" fmla="*/ 168 h 351"/>
                <a:gd name="T6" fmla="*/ 28 w 255"/>
                <a:gd name="T7" fmla="*/ 184 h 351"/>
                <a:gd name="T8" fmla="*/ 27 w 255"/>
                <a:gd name="T9" fmla="*/ 214 h 351"/>
                <a:gd name="T10" fmla="*/ 64 w 255"/>
                <a:gd name="T11" fmla="*/ 269 h 351"/>
                <a:gd name="T12" fmla="*/ 129 w 255"/>
                <a:gd name="T13" fmla="*/ 245 h 351"/>
                <a:gd name="T14" fmla="*/ 129 w 255"/>
                <a:gd name="T15" fmla="*/ 158 h 351"/>
                <a:gd name="T16" fmla="*/ 115 w 255"/>
                <a:gd name="T17" fmla="*/ 147 h 351"/>
                <a:gd name="T18" fmla="*/ 97 w 255"/>
                <a:gd name="T19" fmla="*/ 55 h 351"/>
                <a:gd name="T20" fmla="*/ 127 w 255"/>
                <a:gd name="T21" fmla="*/ 16 h 351"/>
                <a:gd name="T22" fmla="*/ 162 w 255"/>
                <a:gd name="T23" fmla="*/ 10 h 351"/>
                <a:gd name="T24" fmla="*/ 241 w 255"/>
                <a:gd name="T25" fmla="*/ 119 h 351"/>
                <a:gd name="T26" fmla="*/ 197 w 255"/>
                <a:gd name="T27" fmla="*/ 270 h 351"/>
                <a:gd name="T28" fmla="*/ 53 w 255"/>
                <a:gd name="T29" fmla="*/ 346 h 351"/>
                <a:gd name="T30" fmla="*/ 0 w 255"/>
                <a:gd name="T31" fmla="*/ 301 h 351"/>
                <a:gd name="T32" fmla="*/ 0 w 255"/>
                <a:gd name="T33" fmla="*/ 24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351">
                  <a:moveTo>
                    <a:pt x="0" y="244"/>
                  </a:moveTo>
                  <a:cubicBezTo>
                    <a:pt x="0" y="224"/>
                    <a:pt x="0" y="204"/>
                    <a:pt x="0" y="184"/>
                  </a:cubicBezTo>
                  <a:cubicBezTo>
                    <a:pt x="0" y="175"/>
                    <a:pt x="4" y="169"/>
                    <a:pt x="13" y="168"/>
                  </a:cubicBezTo>
                  <a:cubicBezTo>
                    <a:pt x="22" y="167"/>
                    <a:pt x="27" y="173"/>
                    <a:pt x="28" y="184"/>
                  </a:cubicBezTo>
                  <a:cubicBezTo>
                    <a:pt x="28" y="194"/>
                    <a:pt x="27" y="204"/>
                    <a:pt x="27" y="214"/>
                  </a:cubicBezTo>
                  <a:cubicBezTo>
                    <a:pt x="28" y="240"/>
                    <a:pt x="43" y="263"/>
                    <a:pt x="64" y="269"/>
                  </a:cubicBezTo>
                  <a:cubicBezTo>
                    <a:pt x="88" y="276"/>
                    <a:pt x="114" y="266"/>
                    <a:pt x="129" y="245"/>
                  </a:cubicBezTo>
                  <a:cubicBezTo>
                    <a:pt x="151" y="216"/>
                    <a:pt x="151" y="182"/>
                    <a:pt x="129" y="158"/>
                  </a:cubicBezTo>
                  <a:cubicBezTo>
                    <a:pt x="125" y="153"/>
                    <a:pt x="120" y="150"/>
                    <a:pt x="115" y="147"/>
                  </a:cubicBezTo>
                  <a:cubicBezTo>
                    <a:pt x="80" y="126"/>
                    <a:pt x="73" y="87"/>
                    <a:pt x="97" y="55"/>
                  </a:cubicBezTo>
                  <a:cubicBezTo>
                    <a:pt x="107" y="42"/>
                    <a:pt x="116" y="28"/>
                    <a:pt x="127" y="16"/>
                  </a:cubicBezTo>
                  <a:cubicBezTo>
                    <a:pt x="138" y="1"/>
                    <a:pt x="147" y="0"/>
                    <a:pt x="162" y="10"/>
                  </a:cubicBezTo>
                  <a:cubicBezTo>
                    <a:pt x="201" y="37"/>
                    <a:pt x="230" y="72"/>
                    <a:pt x="241" y="119"/>
                  </a:cubicBezTo>
                  <a:cubicBezTo>
                    <a:pt x="255" y="177"/>
                    <a:pt x="237" y="227"/>
                    <a:pt x="197" y="270"/>
                  </a:cubicBezTo>
                  <a:cubicBezTo>
                    <a:pt x="158" y="312"/>
                    <a:pt x="108" y="335"/>
                    <a:pt x="53" y="346"/>
                  </a:cubicBezTo>
                  <a:cubicBezTo>
                    <a:pt x="25" y="351"/>
                    <a:pt x="0" y="330"/>
                    <a:pt x="0" y="301"/>
                  </a:cubicBezTo>
                  <a:cubicBezTo>
                    <a:pt x="0" y="282"/>
                    <a:pt x="0" y="263"/>
                    <a:pt x="0" y="244"/>
                  </a:cubicBezTo>
                  <a:close/>
                </a:path>
              </a:pathLst>
            </a:custGeom>
            <a:solidFill>
              <a:srgbClr val="02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3">
              <a:extLst>
                <a:ext uri="{FF2B5EF4-FFF2-40B4-BE49-F238E27FC236}">
                  <a16:creationId xmlns:a16="http://schemas.microsoft.com/office/drawing/2014/main" id="{9669D9D5-1EF9-4866-88DF-708EAB397C4B}"/>
                </a:ext>
              </a:extLst>
            </p:cNvPr>
            <p:cNvSpPr/>
            <p:nvPr/>
          </p:nvSpPr>
          <p:spPr bwMode="auto">
            <a:xfrm>
              <a:off x="3192463" y="2484438"/>
              <a:ext cx="808037" cy="1071563"/>
            </a:xfrm>
            <a:custGeom>
              <a:avLst/>
              <a:gdLst>
                <a:gd name="T0" fmla="*/ 263 w 265"/>
                <a:gd name="T1" fmla="*/ 244 h 351"/>
                <a:gd name="T2" fmla="*/ 263 w 265"/>
                <a:gd name="T3" fmla="*/ 296 h 351"/>
                <a:gd name="T4" fmla="*/ 205 w 265"/>
                <a:gd name="T5" fmla="*/ 344 h 351"/>
                <a:gd name="T6" fmla="*/ 71 w 265"/>
                <a:gd name="T7" fmla="*/ 273 h 351"/>
                <a:gd name="T8" fmla="*/ 67 w 265"/>
                <a:gd name="T9" fmla="*/ 38 h 351"/>
                <a:gd name="T10" fmla="*/ 102 w 265"/>
                <a:gd name="T11" fmla="*/ 8 h 351"/>
                <a:gd name="T12" fmla="*/ 135 w 265"/>
                <a:gd name="T13" fmla="*/ 13 h 351"/>
                <a:gd name="T14" fmla="*/ 171 w 265"/>
                <a:gd name="T15" fmla="*/ 61 h 351"/>
                <a:gd name="T16" fmla="*/ 149 w 265"/>
                <a:gd name="T17" fmla="*/ 145 h 351"/>
                <a:gd name="T18" fmla="*/ 118 w 265"/>
                <a:gd name="T19" fmla="*/ 206 h 351"/>
                <a:gd name="T20" fmla="*/ 165 w 265"/>
                <a:gd name="T21" fmla="*/ 267 h 351"/>
                <a:gd name="T22" fmla="*/ 235 w 265"/>
                <a:gd name="T23" fmla="*/ 219 h 351"/>
                <a:gd name="T24" fmla="*/ 235 w 265"/>
                <a:gd name="T25" fmla="*/ 184 h 351"/>
                <a:gd name="T26" fmla="*/ 248 w 265"/>
                <a:gd name="T27" fmla="*/ 167 h 351"/>
                <a:gd name="T28" fmla="*/ 263 w 265"/>
                <a:gd name="T29" fmla="*/ 183 h 351"/>
                <a:gd name="T30" fmla="*/ 263 w 265"/>
                <a:gd name="T31" fmla="*/ 244 h 351"/>
                <a:gd name="T32" fmla="*/ 263 w 265"/>
                <a:gd name="T33" fmla="*/ 24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351">
                  <a:moveTo>
                    <a:pt x="263" y="244"/>
                  </a:moveTo>
                  <a:cubicBezTo>
                    <a:pt x="263" y="261"/>
                    <a:pt x="262" y="278"/>
                    <a:pt x="263" y="296"/>
                  </a:cubicBezTo>
                  <a:cubicBezTo>
                    <a:pt x="265" y="327"/>
                    <a:pt x="236" y="351"/>
                    <a:pt x="205" y="344"/>
                  </a:cubicBezTo>
                  <a:cubicBezTo>
                    <a:pt x="154" y="331"/>
                    <a:pt x="108" y="310"/>
                    <a:pt x="71" y="273"/>
                  </a:cubicBezTo>
                  <a:cubicBezTo>
                    <a:pt x="2" y="205"/>
                    <a:pt x="0" y="108"/>
                    <a:pt x="67" y="38"/>
                  </a:cubicBezTo>
                  <a:cubicBezTo>
                    <a:pt x="77" y="27"/>
                    <a:pt x="89" y="17"/>
                    <a:pt x="102" y="8"/>
                  </a:cubicBezTo>
                  <a:cubicBezTo>
                    <a:pt x="115" y="0"/>
                    <a:pt x="126" y="1"/>
                    <a:pt x="135" y="13"/>
                  </a:cubicBezTo>
                  <a:cubicBezTo>
                    <a:pt x="147" y="29"/>
                    <a:pt x="161" y="44"/>
                    <a:pt x="171" y="61"/>
                  </a:cubicBezTo>
                  <a:cubicBezTo>
                    <a:pt x="188" y="88"/>
                    <a:pt x="183" y="125"/>
                    <a:pt x="149" y="145"/>
                  </a:cubicBezTo>
                  <a:cubicBezTo>
                    <a:pt x="125" y="159"/>
                    <a:pt x="115" y="180"/>
                    <a:pt x="118" y="206"/>
                  </a:cubicBezTo>
                  <a:cubicBezTo>
                    <a:pt x="121" y="235"/>
                    <a:pt x="136" y="257"/>
                    <a:pt x="165" y="267"/>
                  </a:cubicBezTo>
                  <a:cubicBezTo>
                    <a:pt x="200" y="279"/>
                    <a:pt x="233" y="255"/>
                    <a:pt x="235" y="219"/>
                  </a:cubicBezTo>
                  <a:cubicBezTo>
                    <a:pt x="235" y="207"/>
                    <a:pt x="235" y="195"/>
                    <a:pt x="235" y="184"/>
                  </a:cubicBezTo>
                  <a:cubicBezTo>
                    <a:pt x="235" y="173"/>
                    <a:pt x="240" y="167"/>
                    <a:pt x="248" y="167"/>
                  </a:cubicBezTo>
                  <a:cubicBezTo>
                    <a:pt x="257" y="167"/>
                    <a:pt x="263" y="172"/>
                    <a:pt x="263" y="183"/>
                  </a:cubicBezTo>
                  <a:cubicBezTo>
                    <a:pt x="264" y="203"/>
                    <a:pt x="263" y="223"/>
                    <a:pt x="263" y="244"/>
                  </a:cubicBezTo>
                  <a:cubicBezTo>
                    <a:pt x="263" y="244"/>
                    <a:pt x="263" y="244"/>
                    <a:pt x="263" y="244"/>
                  </a:cubicBezTo>
                  <a:close/>
                </a:path>
              </a:pathLst>
            </a:custGeom>
            <a:solidFill>
              <a:srgbClr val="02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64">
              <a:extLst>
                <a:ext uri="{FF2B5EF4-FFF2-40B4-BE49-F238E27FC236}">
                  <a16:creationId xmlns:a16="http://schemas.microsoft.com/office/drawing/2014/main" id="{601C287C-7EC3-4073-A264-F9F048D01975}"/>
                </a:ext>
              </a:extLst>
            </p:cNvPr>
            <p:cNvSpPr/>
            <p:nvPr/>
          </p:nvSpPr>
          <p:spPr bwMode="auto">
            <a:xfrm>
              <a:off x="4049713" y="2330451"/>
              <a:ext cx="360362" cy="541338"/>
            </a:xfrm>
            <a:custGeom>
              <a:avLst/>
              <a:gdLst>
                <a:gd name="T0" fmla="*/ 1 w 118"/>
                <a:gd name="T1" fmla="*/ 89 h 177"/>
                <a:gd name="T2" fmla="*/ 1 w 118"/>
                <a:gd name="T3" fmla="*/ 23 h 177"/>
                <a:gd name="T4" fmla="*/ 25 w 118"/>
                <a:gd name="T5" fmla="*/ 0 h 177"/>
                <a:gd name="T6" fmla="*/ 49 w 118"/>
                <a:gd name="T7" fmla="*/ 26 h 177"/>
                <a:gd name="T8" fmla="*/ 54 w 118"/>
                <a:gd name="T9" fmla="*/ 39 h 177"/>
                <a:gd name="T10" fmla="*/ 67 w 118"/>
                <a:gd name="T11" fmla="*/ 31 h 177"/>
                <a:gd name="T12" fmla="*/ 96 w 118"/>
                <a:gd name="T13" fmla="*/ 15 h 177"/>
                <a:gd name="T14" fmla="*/ 117 w 118"/>
                <a:gd name="T15" fmla="*/ 40 h 177"/>
                <a:gd name="T16" fmla="*/ 96 w 118"/>
                <a:gd name="T17" fmla="*/ 66 h 177"/>
                <a:gd name="T18" fmla="*/ 57 w 118"/>
                <a:gd name="T19" fmla="*/ 115 h 177"/>
                <a:gd name="T20" fmla="*/ 30 w 118"/>
                <a:gd name="T21" fmla="*/ 169 h 177"/>
                <a:gd name="T22" fmla="*/ 10 w 118"/>
                <a:gd name="T23" fmla="*/ 174 h 177"/>
                <a:gd name="T24" fmla="*/ 1 w 118"/>
                <a:gd name="T25" fmla="*/ 157 h 177"/>
                <a:gd name="T26" fmla="*/ 1 w 118"/>
                <a:gd name="T27"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77">
                  <a:moveTo>
                    <a:pt x="1" y="89"/>
                  </a:moveTo>
                  <a:cubicBezTo>
                    <a:pt x="1" y="67"/>
                    <a:pt x="0" y="45"/>
                    <a:pt x="1" y="23"/>
                  </a:cubicBezTo>
                  <a:cubicBezTo>
                    <a:pt x="1" y="9"/>
                    <a:pt x="12" y="0"/>
                    <a:pt x="25" y="0"/>
                  </a:cubicBezTo>
                  <a:cubicBezTo>
                    <a:pt x="39" y="0"/>
                    <a:pt x="50" y="11"/>
                    <a:pt x="49" y="26"/>
                  </a:cubicBezTo>
                  <a:cubicBezTo>
                    <a:pt x="49" y="31"/>
                    <a:pt x="47" y="37"/>
                    <a:pt x="54" y="39"/>
                  </a:cubicBezTo>
                  <a:cubicBezTo>
                    <a:pt x="61" y="41"/>
                    <a:pt x="64" y="36"/>
                    <a:pt x="67" y="31"/>
                  </a:cubicBezTo>
                  <a:cubicBezTo>
                    <a:pt x="72" y="19"/>
                    <a:pt x="84" y="12"/>
                    <a:pt x="96" y="15"/>
                  </a:cubicBezTo>
                  <a:cubicBezTo>
                    <a:pt x="108" y="17"/>
                    <a:pt x="117" y="28"/>
                    <a:pt x="117" y="40"/>
                  </a:cubicBezTo>
                  <a:cubicBezTo>
                    <a:pt x="118" y="52"/>
                    <a:pt x="110" y="62"/>
                    <a:pt x="96" y="66"/>
                  </a:cubicBezTo>
                  <a:cubicBezTo>
                    <a:pt x="72" y="73"/>
                    <a:pt x="58" y="90"/>
                    <a:pt x="57" y="115"/>
                  </a:cubicBezTo>
                  <a:cubicBezTo>
                    <a:pt x="56" y="137"/>
                    <a:pt x="47" y="155"/>
                    <a:pt x="30" y="169"/>
                  </a:cubicBezTo>
                  <a:cubicBezTo>
                    <a:pt x="24" y="174"/>
                    <a:pt x="18" y="177"/>
                    <a:pt x="10" y="174"/>
                  </a:cubicBezTo>
                  <a:cubicBezTo>
                    <a:pt x="3" y="171"/>
                    <a:pt x="1" y="164"/>
                    <a:pt x="1" y="157"/>
                  </a:cubicBezTo>
                  <a:cubicBezTo>
                    <a:pt x="0" y="134"/>
                    <a:pt x="1" y="112"/>
                    <a:pt x="1" y="89"/>
                  </a:cubicBezTo>
                  <a:close/>
                </a:path>
              </a:pathLst>
            </a:custGeom>
            <a:solidFill>
              <a:srgbClr val="03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65">
              <a:extLst>
                <a:ext uri="{FF2B5EF4-FFF2-40B4-BE49-F238E27FC236}">
                  <a16:creationId xmlns:a16="http://schemas.microsoft.com/office/drawing/2014/main" id="{DF7474F7-583D-483F-8E40-2ED48B648A5D}"/>
                </a:ext>
              </a:extLst>
            </p:cNvPr>
            <p:cNvSpPr/>
            <p:nvPr/>
          </p:nvSpPr>
          <p:spPr bwMode="auto">
            <a:xfrm>
              <a:off x="3644900" y="2319338"/>
              <a:ext cx="358775" cy="558800"/>
            </a:xfrm>
            <a:custGeom>
              <a:avLst/>
              <a:gdLst>
                <a:gd name="T0" fmla="*/ 118 w 118"/>
                <a:gd name="T1" fmla="*/ 93 h 183"/>
                <a:gd name="T2" fmla="*/ 118 w 118"/>
                <a:gd name="T3" fmla="*/ 153 h 183"/>
                <a:gd name="T4" fmla="*/ 116 w 118"/>
                <a:gd name="T5" fmla="*/ 166 h 183"/>
                <a:gd name="T6" fmla="*/ 92 w 118"/>
                <a:gd name="T7" fmla="*/ 176 h 183"/>
                <a:gd name="T8" fmla="*/ 62 w 118"/>
                <a:gd name="T9" fmla="*/ 126 h 183"/>
                <a:gd name="T10" fmla="*/ 18 w 118"/>
                <a:gd name="T11" fmla="*/ 69 h 183"/>
                <a:gd name="T12" fmla="*/ 0 w 118"/>
                <a:gd name="T13" fmla="*/ 44 h 183"/>
                <a:gd name="T14" fmla="*/ 20 w 118"/>
                <a:gd name="T15" fmla="*/ 19 h 183"/>
                <a:gd name="T16" fmla="*/ 48 w 118"/>
                <a:gd name="T17" fmla="*/ 30 h 183"/>
                <a:gd name="T18" fmla="*/ 53 w 118"/>
                <a:gd name="T19" fmla="*/ 38 h 183"/>
                <a:gd name="T20" fmla="*/ 63 w 118"/>
                <a:gd name="T21" fmla="*/ 43 h 183"/>
                <a:gd name="T22" fmla="*/ 69 w 118"/>
                <a:gd name="T23" fmla="*/ 33 h 183"/>
                <a:gd name="T24" fmla="*/ 85 w 118"/>
                <a:gd name="T25" fmla="*/ 5 h 183"/>
                <a:gd name="T26" fmla="*/ 118 w 118"/>
                <a:gd name="T27" fmla="*/ 31 h 183"/>
                <a:gd name="T28" fmla="*/ 118 w 118"/>
                <a:gd name="T29"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118" y="93"/>
                  </a:moveTo>
                  <a:cubicBezTo>
                    <a:pt x="118" y="113"/>
                    <a:pt x="118" y="133"/>
                    <a:pt x="118" y="153"/>
                  </a:cubicBezTo>
                  <a:cubicBezTo>
                    <a:pt x="118" y="157"/>
                    <a:pt x="117" y="162"/>
                    <a:pt x="116" y="166"/>
                  </a:cubicBezTo>
                  <a:cubicBezTo>
                    <a:pt x="113" y="178"/>
                    <a:pt x="103" y="183"/>
                    <a:pt x="92" y="176"/>
                  </a:cubicBezTo>
                  <a:cubicBezTo>
                    <a:pt x="73" y="165"/>
                    <a:pt x="63" y="147"/>
                    <a:pt x="62" y="126"/>
                  </a:cubicBezTo>
                  <a:cubicBezTo>
                    <a:pt x="60" y="97"/>
                    <a:pt x="48" y="77"/>
                    <a:pt x="18" y="69"/>
                  </a:cubicBezTo>
                  <a:cubicBezTo>
                    <a:pt x="7" y="67"/>
                    <a:pt x="0" y="55"/>
                    <a:pt x="0" y="44"/>
                  </a:cubicBezTo>
                  <a:cubicBezTo>
                    <a:pt x="1" y="32"/>
                    <a:pt x="8" y="22"/>
                    <a:pt x="20" y="19"/>
                  </a:cubicBezTo>
                  <a:cubicBezTo>
                    <a:pt x="30" y="16"/>
                    <a:pt x="42" y="21"/>
                    <a:pt x="48" y="30"/>
                  </a:cubicBezTo>
                  <a:cubicBezTo>
                    <a:pt x="50" y="32"/>
                    <a:pt x="52" y="35"/>
                    <a:pt x="53" y="38"/>
                  </a:cubicBezTo>
                  <a:cubicBezTo>
                    <a:pt x="54" y="43"/>
                    <a:pt x="59" y="44"/>
                    <a:pt x="63" y="43"/>
                  </a:cubicBezTo>
                  <a:cubicBezTo>
                    <a:pt x="68" y="42"/>
                    <a:pt x="69" y="38"/>
                    <a:pt x="69" y="33"/>
                  </a:cubicBezTo>
                  <a:cubicBezTo>
                    <a:pt x="69" y="16"/>
                    <a:pt x="74" y="8"/>
                    <a:pt x="85" y="5"/>
                  </a:cubicBezTo>
                  <a:cubicBezTo>
                    <a:pt x="102" y="0"/>
                    <a:pt x="117" y="12"/>
                    <a:pt x="118" y="31"/>
                  </a:cubicBezTo>
                  <a:cubicBezTo>
                    <a:pt x="118" y="52"/>
                    <a:pt x="118" y="72"/>
                    <a:pt x="118" y="93"/>
                  </a:cubicBezTo>
                  <a:close/>
                </a:path>
              </a:pathLst>
            </a:custGeom>
            <a:solidFill>
              <a:srgbClr val="0404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9990157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D07C7263-48C7-430F-8B52-C9D9674E133E}"/>
              </a:ext>
            </a:extLst>
          </p:cNvPr>
          <p:cNvSpPr/>
          <p:nvPr/>
        </p:nvSpPr>
        <p:spPr>
          <a:xfrm>
            <a:off x="0" y="1754925"/>
            <a:ext cx="12192000" cy="3164396"/>
          </a:xfrm>
          <a:prstGeom prst="rect">
            <a:avLst/>
          </a:prstGeom>
          <a:noFill/>
          <a:ln>
            <a:solidFill>
              <a:srgbClr val="EFC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D922ABB8-1AD5-48C8-AEFB-5C3368709CAC}"/>
              </a:ext>
            </a:extLst>
          </p:cNvPr>
          <p:cNvSpPr/>
          <p:nvPr/>
        </p:nvSpPr>
        <p:spPr>
          <a:xfrm>
            <a:off x="1506071" y="1523181"/>
            <a:ext cx="9372600" cy="4138031"/>
          </a:xfrm>
          <a:prstGeom prst="rect">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BB182DE-A9D1-4BDB-9996-3528CB21FFCF}"/>
              </a:ext>
            </a:extLst>
          </p:cNvPr>
          <p:cNvSpPr>
            <a:spLocks noGrp="1"/>
          </p:cNvSpPr>
          <p:nvPr>
            <p:ph type="title" idx="4294967295"/>
          </p:nvPr>
        </p:nvSpPr>
        <p:spPr>
          <a:xfrm>
            <a:off x="1904224" y="345272"/>
            <a:ext cx="8474075" cy="708025"/>
          </a:xfrm>
          <a:prstGeom prst="rect">
            <a:avLst/>
          </a:prstGeom>
        </p:spPr>
        <p:txBody>
          <a:bodyPr/>
          <a:lstStyle/>
          <a:p>
            <a:pPr algn="ctr"/>
            <a:r>
              <a:rPr lang="es-PE" u="sng">
                <a:latin typeface="Roboto Medium" panose="02000000000000000000" pitchFamily="2" charset="0"/>
                <a:ea typeface="Roboto Medium" panose="02000000000000000000" pitchFamily="2" charset="0"/>
              </a:rPr>
              <a:t>Free Template</a:t>
            </a:r>
          </a:p>
        </p:txBody>
      </p:sp>
      <p:sp>
        <p:nvSpPr>
          <p:cNvPr id="4" name="Title 20">
            <a:extLst>
              <a:ext uri="{FF2B5EF4-FFF2-40B4-BE49-F238E27FC236}">
                <a16:creationId xmlns:a16="http://schemas.microsoft.com/office/drawing/2014/main" id="{171CAF7F-4B1D-49A6-A28F-BCB0DD9233C3}"/>
              </a:ext>
            </a:extLst>
          </p:cNvPr>
          <p:cNvSpPr txBox="1"/>
          <p:nvPr/>
        </p:nvSpPr>
        <p:spPr bwMode="auto">
          <a:xfrm>
            <a:off x="1740228" y="4205456"/>
            <a:ext cx="12677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a:latin typeface="+mn-lt"/>
                <a:cs typeface="Calibri" panose="020F0502020204030204" pitchFamily="34" charset="0"/>
              </a:rPr>
              <a:t>Skeletal System</a:t>
            </a:r>
          </a:p>
        </p:txBody>
      </p:sp>
      <p:sp>
        <p:nvSpPr>
          <p:cNvPr id="5" name="Title 20">
            <a:extLst>
              <a:ext uri="{FF2B5EF4-FFF2-40B4-BE49-F238E27FC236}">
                <a16:creationId xmlns:a16="http://schemas.microsoft.com/office/drawing/2014/main" id="{CB601277-7D26-4CC9-86BB-6D12FF86E2BA}"/>
              </a:ext>
            </a:extLst>
          </p:cNvPr>
          <p:cNvSpPr txBox="1"/>
          <p:nvPr/>
        </p:nvSpPr>
        <p:spPr bwMode="auto">
          <a:xfrm>
            <a:off x="3079659" y="4919321"/>
            <a:ext cx="139526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a:latin typeface="+mn-lt"/>
                <a:cs typeface="Calibri" panose="020F0502020204030204" pitchFamily="34" charset="0"/>
              </a:rPr>
              <a:t>Man Reproductive System</a:t>
            </a:r>
          </a:p>
        </p:txBody>
      </p:sp>
      <p:sp>
        <p:nvSpPr>
          <p:cNvPr id="6" name="Title 20">
            <a:extLst>
              <a:ext uri="{FF2B5EF4-FFF2-40B4-BE49-F238E27FC236}">
                <a16:creationId xmlns:a16="http://schemas.microsoft.com/office/drawing/2014/main" id="{26665CC4-325C-4964-A1C6-525843E10A2D}"/>
              </a:ext>
            </a:extLst>
          </p:cNvPr>
          <p:cNvSpPr txBox="1"/>
          <p:nvPr/>
        </p:nvSpPr>
        <p:spPr bwMode="auto">
          <a:xfrm>
            <a:off x="4700730" y="4919321"/>
            <a:ext cx="144053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a:latin typeface="+mn-lt"/>
                <a:cs typeface="Calibri" panose="020F0502020204030204" pitchFamily="34" charset="0"/>
              </a:rPr>
              <a:t>Female Reproductive  System</a:t>
            </a:r>
          </a:p>
        </p:txBody>
      </p:sp>
      <p:sp>
        <p:nvSpPr>
          <p:cNvPr id="7" name="Title 20">
            <a:extLst>
              <a:ext uri="{FF2B5EF4-FFF2-40B4-BE49-F238E27FC236}">
                <a16:creationId xmlns:a16="http://schemas.microsoft.com/office/drawing/2014/main" id="{5F2029D5-DF62-4AAA-A5AD-79B4C36ED7E9}"/>
              </a:ext>
            </a:extLst>
          </p:cNvPr>
          <p:cNvSpPr txBox="1"/>
          <p:nvPr/>
        </p:nvSpPr>
        <p:spPr bwMode="auto">
          <a:xfrm>
            <a:off x="6291103" y="4919321"/>
            <a:ext cx="13952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a:latin typeface="+mn-lt"/>
                <a:cs typeface="Calibri" panose="020F0502020204030204" pitchFamily="34" charset="0"/>
              </a:rPr>
              <a:t>Respiratory System</a:t>
            </a:r>
          </a:p>
        </p:txBody>
      </p:sp>
      <p:sp>
        <p:nvSpPr>
          <p:cNvPr id="8" name="Title 20">
            <a:extLst>
              <a:ext uri="{FF2B5EF4-FFF2-40B4-BE49-F238E27FC236}">
                <a16:creationId xmlns:a16="http://schemas.microsoft.com/office/drawing/2014/main" id="{4E0F8A58-7850-4845-8DAD-A92371B3302E}"/>
              </a:ext>
            </a:extLst>
          </p:cNvPr>
          <p:cNvSpPr txBox="1"/>
          <p:nvPr/>
        </p:nvSpPr>
        <p:spPr bwMode="auto">
          <a:xfrm>
            <a:off x="7881475" y="4919321"/>
            <a:ext cx="1395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a:latin typeface="+mn-lt"/>
                <a:cs typeface="Calibri" panose="020F0502020204030204" pitchFamily="34" charset="0"/>
              </a:rPr>
              <a:t>Urinary System</a:t>
            </a:r>
          </a:p>
        </p:txBody>
      </p:sp>
      <p:sp>
        <p:nvSpPr>
          <p:cNvPr id="9" name="Title 20">
            <a:extLst>
              <a:ext uri="{FF2B5EF4-FFF2-40B4-BE49-F238E27FC236}">
                <a16:creationId xmlns:a16="http://schemas.microsoft.com/office/drawing/2014/main" id="{85D75F62-5C32-431F-8E61-F3431817A3FA}"/>
              </a:ext>
            </a:extLst>
          </p:cNvPr>
          <p:cNvSpPr txBox="1"/>
          <p:nvPr/>
        </p:nvSpPr>
        <p:spPr bwMode="auto">
          <a:xfrm>
            <a:off x="9184044" y="4106019"/>
            <a:ext cx="13952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a:latin typeface="+mn-lt"/>
                <a:cs typeface="Calibri" panose="020F0502020204030204" pitchFamily="34" charset="0"/>
              </a:rPr>
              <a:t>Circularory System</a:t>
            </a:r>
          </a:p>
        </p:txBody>
      </p:sp>
      <p:sp>
        <p:nvSpPr>
          <p:cNvPr id="10" name="TextBox 30">
            <a:extLst>
              <a:ext uri="{FF2B5EF4-FFF2-40B4-BE49-F238E27FC236}">
                <a16:creationId xmlns:a16="http://schemas.microsoft.com/office/drawing/2014/main" id="{F3FF1144-554D-44E3-9BCD-52737977F729}"/>
              </a:ext>
            </a:extLst>
          </p:cNvPr>
          <p:cNvSpPr txBox="1">
            <a:spLocks noChangeArrowheads="1"/>
          </p:cNvSpPr>
          <p:nvPr/>
        </p:nvSpPr>
        <p:spPr bwMode="auto">
          <a:xfrm>
            <a:off x="919334" y="5832061"/>
            <a:ext cx="10353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eaLnBrk="0" hangingPunct="0"/>
            <a:r>
              <a:rPr lang="en-US" altLang="es-MX" sz="1200" b="1">
                <a:latin typeface="+mn-lt"/>
                <a:cs typeface="Calibri Light" panose="020F0302020204030204" pitchFamily="34" charset="0"/>
              </a:rPr>
              <a:t>Lorem ipsum dolor </a:t>
            </a:r>
            <a:r>
              <a:rPr lang="en-US" altLang="es-MX" sz="120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ctr" eaLnBrk="0" hangingPunct="0"/>
            <a:endParaRPr lang="en-US" altLang="es-MX" sz="1200">
              <a:latin typeface="+mn-lt"/>
              <a:cs typeface="Calibri Light" panose="020F0302020204030204" pitchFamily="34" charset="0"/>
            </a:endParaRPr>
          </a:p>
        </p:txBody>
      </p:sp>
      <p:pic>
        <p:nvPicPr>
          <p:cNvPr id="3" name="Imagen 2"/>
          <p:cNvPicPr>
            <a:picLocks noChangeAspect="1"/>
          </p:cNvPicPr>
          <p:nvPr/>
        </p:nvPicPr>
        <p:blipFill>
          <a:blip r:embed="rId3"/>
          <a:stretch>
            <a:fillRect/>
          </a:stretch>
        </p:blipFill>
        <p:spPr>
          <a:xfrm>
            <a:off x="3561377" y="1754925"/>
            <a:ext cx="5261988" cy="2975236"/>
          </a:xfrm>
          <a:prstGeom prst="rect">
            <a:avLst/>
          </a:prstGeom>
        </p:spPr>
      </p:pic>
    </p:spTree>
    <p:extLst>
      <p:ext uri="{BB962C8B-B14F-4D97-AF65-F5344CB8AC3E}">
        <p14:creationId xmlns:p14="http://schemas.microsoft.com/office/powerpoint/2010/main" val="34108027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A8E8F4-9F14-41A6-A220-A1FCF5B5CA57}"/>
              </a:ext>
            </a:extLst>
          </p:cNvPr>
          <p:cNvSpPr>
            <a:spLocks noGrp="1"/>
          </p:cNvSpPr>
          <p:nvPr>
            <p:ph type="title" idx="4294967295"/>
          </p:nvPr>
        </p:nvSpPr>
        <p:spPr>
          <a:xfrm>
            <a:off x="1153790" y="512365"/>
            <a:ext cx="8474075" cy="708025"/>
          </a:xfrm>
          <a:prstGeom prst="rect">
            <a:avLst/>
          </a:prstGeom>
        </p:spPr>
        <p:txBody>
          <a:bodyPr/>
          <a:lstStyle/>
          <a:p>
            <a:r>
              <a:rPr lang="es-PE">
                <a:solidFill>
                  <a:schemeClr val="bg1">
                    <a:lumMod val="50000"/>
                  </a:schemeClr>
                </a:solidFill>
              </a:rPr>
              <a:t>Process</a:t>
            </a:r>
          </a:p>
        </p:txBody>
      </p:sp>
      <p:sp>
        <p:nvSpPr>
          <p:cNvPr id="37" name="Oval 9">
            <a:extLst>
              <a:ext uri="{FF2B5EF4-FFF2-40B4-BE49-F238E27FC236}">
                <a16:creationId xmlns:a16="http://schemas.microsoft.com/office/drawing/2014/main" id="{BF86AF00-92B2-4ABC-A9D9-04EA24C69D70}"/>
              </a:ext>
            </a:extLst>
          </p:cNvPr>
          <p:cNvSpPr>
            <a:spLocks noChangeArrowheads="1"/>
          </p:cNvSpPr>
          <p:nvPr/>
        </p:nvSpPr>
        <p:spPr bwMode="auto">
          <a:xfrm>
            <a:off x="760200" y="1822376"/>
            <a:ext cx="1863108" cy="1863110"/>
          </a:xfrm>
          <a:prstGeom prst="ellipse">
            <a:avLst/>
          </a:prstGeom>
          <a:solidFill>
            <a:srgbClr val="C6C6C6"/>
          </a:solidFill>
          <a:ln>
            <a:noFill/>
          </a:ln>
        </p:spPr>
        <p:txBody>
          <a:bodyPr vert="horz" wrap="square" lIns="91440" tIns="45720" rIns="91440" bIns="45720" numCol="1" anchor="t" anchorCtr="0" compatLnSpc="1">
            <a:prstTxWarp prst="textNoShape">
              <a:avLst/>
            </a:prstTxWarp>
          </a:bodyPr>
          <a:lstStyle/>
          <a:p>
            <a:endParaRPr lang="es-PE"/>
          </a:p>
        </p:txBody>
      </p:sp>
      <p:sp>
        <p:nvSpPr>
          <p:cNvPr id="28" name="Oval 13">
            <a:extLst>
              <a:ext uri="{FF2B5EF4-FFF2-40B4-BE49-F238E27FC236}">
                <a16:creationId xmlns:a16="http://schemas.microsoft.com/office/drawing/2014/main" id="{E3DD29DF-0550-4FCE-AA5C-D7C65EB69637}"/>
              </a:ext>
            </a:extLst>
          </p:cNvPr>
          <p:cNvSpPr>
            <a:spLocks noChangeArrowheads="1"/>
          </p:cNvSpPr>
          <p:nvPr/>
        </p:nvSpPr>
        <p:spPr bwMode="auto">
          <a:xfrm>
            <a:off x="9638746" y="1837476"/>
            <a:ext cx="1863108" cy="1863110"/>
          </a:xfrm>
          <a:prstGeom prst="ellipse">
            <a:avLst/>
          </a:pr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nvGrpSpPr>
          <p:cNvPr id="6" name="Grupo 5">
            <a:extLst>
              <a:ext uri="{FF2B5EF4-FFF2-40B4-BE49-F238E27FC236}">
                <a16:creationId xmlns:a16="http://schemas.microsoft.com/office/drawing/2014/main" id="{68258976-04E9-4D7E-8107-97501A391240}"/>
              </a:ext>
            </a:extLst>
          </p:cNvPr>
          <p:cNvGrpSpPr/>
          <p:nvPr/>
        </p:nvGrpSpPr>
        <p:grpSpPr>
          <a:xfrm>
            <a:off x="7474263" y="1852575"/>
            <a:ext cx="1863108" cy="1863110"/>
            <a:chOff x="7683100" y="1572057"/>
            <a:chExt cx="1588722" cy="1588724"/>
          </a:xfrm>
          <a:solidFill>
            <a:schemeClr val="tx2">
              <a:lumMod val="50000"/>
            </a:schemeClr>
          </a:solidFill>
        </p:grpSpPr>
        <p:sp>
          <p:nvSpPr>
            <p:cNvPr id="18" name="Oval 12">
              <a:extLst>
                <a:ext uri="{FF2B5EF4-FFF2-40B4-BE49-F238E27FC236}">
                  <a16:creationId xmlns:a16="http://schemas.microsoft.com/office/drawing/2014/main" id="{38606CB3-ECB9-43DA-9050-A5F28ACCB785}"/>
                </a:ext>
              </a:extLst>
            </p:cNvPr>
            <p:cNvSpPr>
              <a:spLocks noChangeArrowheads="1"/>
            </p:cNvSpPr>
            <p:nvPr/>
          </p:nvSpPr>
          <p:spPr bwMode="auto">
            <a:xfrm>
              <a:off x="7683100" y="1572057"/>
              <a:ext cx="1588722" cy="15887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Line 56">
              <a:extLst>
                <a:ext uri="{FF2B5EF4-FFF2-40B4-BE49-F238E27FC236}">
                  <a16:creationId xmlns:a16="http://schemas.microsoft.com/office/drawing/2014/main" id="{66AD7BBF-F9C6-4F11-8C1F-B1C39E89B57F}"/>
                </a:ext>
              </a:extLst>
            </p:cNvPr>
            <p:cNvSpPr>
              <a:spLocks noChangeShapeType="1"/>
            </p:cNvSpPr>
            <p:nvPr/>
          </p:nvSpPr>
          <p:spPr bwMode="auto">
            <a:xfrm flipH="1">
              <a:off x="8217359" y="241561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Line 57">
              <a:extLst>
                <a:ext uri="{FF2B5EF4-FFF2-40B4-BE49-F238E27FC236}">
                  <a16:creationId xmlns:a16="http://schemas.microsoft.com/office/drawing/2014/main" id="{C4F87CA2-C9F8-4541-AF8A-8E8EAE53C655}"/>
                </a:ext>
              </a:extLst>
            </p:cNvPr>
            <p:cNvSpPr>
              <a:spLocks noChangeShapeType="1"/>
            </p:cNvSpPr>
            <p:nvPr/>
          </p:nvSpPr>
          <p:spPr bwMode="auto">
            <a:xfrm flipH="1">
              <a:off x="8217359" y="241561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13" name="Oval 11">
            <a:extLst>
              <a:ext uri="{FF2B5EF4-FFF2-40B4-BE49-F238E27FC236}">
                <a16:creationId xmlns:a16="http://schemas.microsoft.com/office/drawing/2014/main" id="{762F6336-E180-4120-BB64-87E93E78A987}"/>
              </a:ext>
            </a:extLst>
          </p:cNvPr>
          <p:cNvSpPr>
            <a:spLocks noChangeArrowheads="1"/>
          </p:cNvSpPr>
          <p:nvPr/>
        </p:nvSpPr>
        <p:spPr bwMode="auto">
          <a:xfrm>
            <a:off x="5330866" y="1852575"/>
            <a:ext cx="1863108" cy="1863110"/>
          </a:xfrm>
          <a:prstGeom prst="ellipse">
            <a:avLst/>
          </a:prstGeom>
          <a:solidFill>
            <a:srgbClr val="F8C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Oval 10">
            <a:extLst>
              <a:ext uri="{FF2B5EF4-FFF2-40B4-BE49-F238E27FC236}">
                <a16:creationId xmlns:a16="http://schemas.microsoft.com/office/drawing/2014/main" id="{F85EA99A-11FC-45F0-84D4-D7C02CC43336}"/>
              </a:ext>
            </a:extLst>
          </p:cNvPr>
          <p:cNvSpPr>
            <a:spLocks noChangeArrowheads="1"/>
          </p:cNvSpPr>
          <p:nvPr/>
        </p:nvSpPr>
        <p:spPr bwMode="auto">
          <a:xfrm>
            <a:off x="3079076" y="1822375"/>
            <a:ext cx="1863108" cy="1863110"/>
          </a:xfrm>
          <a:prstGeom prst="ellipse">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
        <p:nvSpPr>
          <p:cNvPr id="44" name="CuadroTexto 43">
            <a:extLst>
              <a:ext uri="{FF2B5EF4-FFF2-40B4-BE49-F238E27FC236}">
                <a16:creationId xmlns:a16="http://schemas.microsoft.com/office/drawing/2014/main" id="{50962F15-87EB-401D-9754-72EE639DA066}"/>
              </a:ext>
            </a:extLst>
          </p:cNvPr>
          <p:cNvSpPr txBox="1"/>
          <p:nvPr/>
        </p:nvSpPr>
        <p:spPr>
          <a:xfrm>
            <a:off x="844590" y="3932800"/>
            <a:ext cx="1876028" cy="461665"/>
          </a:xfrm>
          <a:prstGeom prst="rect">
            <a:avLst/>
          </a:prstGeom>
          <a:noFill/>
        </p:spPr>
        <p:txBody>
          <a:bodyPr wrap="square" rtlCol="0">
            <a:spAutoFit/>
          </a:bodyPr>
          <a:lstStyle/>
          <a:p>
            <a:pPr algn="ctr"/>
            <a:r>
              <a:rPr lang="en-US" sz="2400" b="1">
                <a:solidFill>
                  <a:srgbClr val="FFC000"/>
                </a:solidFill>
                <a:latin typeface="Times New Roman" panose="02020603050405020304" pitchFamily="18" charset="0"/>
                <a:cs typeface="Times New Roman" panose="02020603050405020304" pitchFamily="18" charset="0"/>
              </a:rPr>
              <a:t>Psicologia I</a:t>
            </a:r>
          </a:p>
        </p:txBody>
      </p:sp>
      <p:sp>
        <p:nvSpPr>
          <p:cNvPr id="45" name="CuadroTexto 44">
            <a:extLst>
              <a:ext uri="{FF2B5EF4-FFF2-40B4-BE49-F238E27FC236}">
                <a16:creationId xmlns:a16="http://schemas.microsoft.com/office/drawing/2014/main" id="{CC565983-4D42-4836-AEF4-C39B33A89092}"/>
              </a:ext>
            </a:extLst>
          </p:cNvPr>
          <p:cNvSpPr txBox="1"/>
          <p:nvPr/>
        </p:nvSpPr>
        <p:spPr>
          <a:xfrm>
            <a:off x="908814" y="4394465"/>
            <a:ext cx="1876028" cy="1384995"/>
          </a:xfrm>
          <a:prstGeom prst="rect">
            <a:avLst/>
          </a:prstGeom>
          <a:noFill/>
        </p:spPr>
        <p:txBody>
          <a:bodyPr wrap="square" rtlCol="0">
            <a:spAutoFit/>
          </a:bodyPr>
          <a:lstStyle/>
          <a:p>
            <a:pPr algn="ctr"/>
            <a:r>
              <a:rPr lang="en-US" sz="1400">
                <a:solidFill>
                  <a:schemeClr val="bg1">
                    <a:lumMod val="50000"/>
                  </a:schemeClr>
                </a:solidFill>
              </a:rPr>
              <a:t>There are many variations of passages of Lorem Ipsum available, but the majority have suffered</a:t>
            </a:r>
            <a:endParaRPr lang="en-US" sz="1400">
              <a:solidFill>
                <a:schemeClr val="bg1">
                  <a:lumMod val="50000"/>
                </a:schemeClr>
              </a:solidFill>
              <a:latin typeface="Times New Roman" pitchFamily="18" charset="0"/>
              <a:cs typeface="Times New Roman" panose="02020603050405020304" pitchFamily="18" charset="0"/>
            </a:endParaRPr>
          </a:p>
        </p:txBody>
      </p:sp>
      <p:sp>
        <p:nvSpPr>
          <p:cNvPr id="46" name="CuadroTexto 45">
            <a:extLst>
              <a:ext uri="{FF2B5EF4-FFF2-40B4-BE49-F238E27FC236}">
                <a16:creationId xmlns:a16="http://schemas.microsoft.com/office/drawing/2014/main" id="{903D93B4-1355-4922-AC52-BDACE4277982}"/>
              </a:ext>
            </a:extLst>
          </p:cNvPr>
          <p:cNvSpPr txBox="1"/>
          <p:nvPr/>
        </p:nvSpPr>
        <p:spPr>
          <a:xfrm>
            <a:off x="3211147" y="3932800"/>
            <a:ext cx="1876028" cy="461665"/>
          </a:xfrm>
          <a:prstGeom prst="rect">
            <a:avLst/>
          </a:prstGeom>
          <a:noFill/>
        </p:spPr>
        <p:txBody>
          <a:bodyPr wrap="square" rtlCol="0">
            <a:spAutoFit/>
          </a:bodyPr>
          <a:lstStyle/>
          <a:p>
            <a:pPr algn="ctr"/>
            <a:r>
              <a:rPr lang="en-US" sz="2400" b="1">
                <a:solidFill>
                  <a:srgbClr val="FFC000"/>
                </a:solidFill>
                <a:latin typeface="Times New Roman" panose="02020603050405020304" pitchFamily="18" charset="0"/>
                <a:cs typeface="Times New Roman" panose="02020603050405020304" pitchFamily="18" charset="0"/>
              </a:rPr>
              <a:t>Psicologia II</a:t>
            </a:r>
          </a:p>
        </p:txBody>
      </p:sp>
      <p:sp>
        <p:nvSpPr>
          <p:cNvPr id="47" name="CuadroTexto 46">
            <a:extLst>
              <a:ext uri="{FF2B5EF4-FFF2-40B4-BE49-F238E27FC236}">
                <a16:creationId xmlns:a16="http://schemas.microsoft.com/office/drawing/2014/main" id="{316138C2-ABE5-46C5-9935-3D84997EE60B}"/>
              </a:ext>
            </a:extLst>
          </p:cNvPr>
          <p:cNvSpPr txBox="1"/>
          <p:nvPr/>
        </p:nvSpPr>
        <p:spPr>
          <a:xfrm>
            <a:off x="3275371" y="4394465"/>
            <a:ext cx="1876028" cy="1384995"/>
          </a:xfrm>
          <a:prstGeom prst="rect">
            <a:avLst/>
          </a:prstGeom>
          <a:noFill/>
        </p:spPr>
        <p:txBody>
          <a:bodyPr wrap="square" rtlCol="0">
            <a:spAutoFit/>
          </a:bodyPr>
          <a:lstStyle/>
          <a:p>
            <a:pPr algn="ctr"/>
            <a:r>
              <a:rPr lang="en-US" sz="1400">
                <a:solidFill>
                  <a:schemeClr val="bg1">
                    <a:lumMod val="50000"/>
                  </a:schemeClr>
                </a:solidFill>
              </a:rPr>
              <a:t>There are many variations of passages of Lorem Ipsum available, but the majority have suffered</a:t>
            </a:r>
            <a:endParaRPr lang="en-US" sz="1400">
              <a:solidFill>
                <a:schemeClr val="bg1">
                  <a:lumMod val="50000"/>
                </a:schemeClr>
              </a:solidFill>
              <a:latin typeface="Times New Roman" panose="02020603050405020304" pitchFamily="18" charset="0"/>
              <a:cs typeface="Times New Roman" panose="02020603050405020304" pitchFamily="18" charset="0"/>
            </a:endParaRPr>
          </a:p>
        </p:txBody>
      </p:sp>
      <p:sp>
        <p:nvSpPr>
          <p:cNvPr id="48" name="CuadroTexto 47">
            <a:extLst>
              <a:ext uri="{FF2B5EF4-FFF2-40B4-BE49-F238E27FC236}">
                <a16:creationId xmlns:a16="http://schemas.microsoft.com/office/drawing/2014/main" id="{62AD5DCD-1B63-4E80-9DC5-B1069A6616C5}"/>
              </a:ext>
            </a:extLst>
          </p:cNvPr>
          <p:cNvSpPr txBox="1"/>
          <p:nvPr/>
        </p:nvSpPr>
        <p:spPr>
          <a:xfrm>
            <a:off x="5373367" y="3888808"/>
            <a:ext cx="1929595" cy="461665"/>
          </a:xfrm>
          <a:prstGeom prst="rect">
            <a:avLst/>
          </a:prstGeom>
          <a:noFill/>
        </p:spPr>
        <p:txBody>
          <a:bodyPr wrap="square" rtlCol="0">
            <a:spAutoFit/>
          </a:bodyPr>
          <a:lstStyle/>
          <a:p>
            <a:pPr algn="ctr"/>
            <a:r>
              <a:rPr lang="en-US" sz="2400" b="1">
                <a:solidFill>
                  <a:srgbClr val="FFC000"/>
                </a:solidFill>
                <a:latin typeface="Times New Roman" panose="02020603050405020304" pitchFamily="18" charset="0"/>
                <a:cs typeface="Times New Roman" panose="02020603050405020304" pitchFamily="18" charset="0"/>
              </a:rPr>
              <a:t>Psicologia III</a:t>
            </a:r>
          </a:p>
        </p:txBody>
      </p:sp>
      <p:sp>
        <p:nvSpPr>
          <p:cNvPr id="49" name="CuadroTexto 48">
            <a:extLst>
              <a:ext uri="{FF2B5EF4-FFF2-40B4-BE49-F238E27FC236}">
                <a16:creationId xmlns:a16="http://schemas.microsoft.com/office/drawing/2014/main" id="{B41663FE-642E-4E13-A135-5479B88005B2}"/>
              </a:ext>
            </a:extLst>
          </p:cNvPr>
          <p:cNvSpPr txBox="1"/>
          <p:nvPr/>
        </p:nvSpPr>
        <p:spPr>
          <a:xfrm>
            <a:off x="5511690" y="4366955"/>
            <a:ext cx="1876028" cy="1384995"/>
          </a:xfrm>
          <a:prstGeom prst="rect">
            <a:avLst/>
          </a:prstGeom>
          <a:noFill/>
        </p:spPr>
        <p:txBody>
          <a:bodyPr wrap="square" rtlCol="0">
            <a:spAutoFit/>
          </a:bodyPr>
          <a:lstStyle/>
          <a:p>
            <a:pPr algn="ctr"/>
            <a:r>
              <a:rPr lang="en-US" sz="1400">
                <a:solidFill>
                  <a:schemeClr val="bg1">
                    <a:lumMod val="50000"/>
                  </a:schemeClr>
                </a:solidFill>
              </a:rPr>
              <a:t>There are many variations of passages of Lorem Ipsum available, but the majority have suffered</a:t>
            </a:r>
            <a:endParaRPr lang="en-US" sz="1400">
              <a:solidFill>
                <a:schemeClr val="bg1">
                  <a:lumMod val="50000"/>
                </a:schemeClr>
              </a:solidFill>
              <a:latin typeface="Times New Roman" panose="02020603050405020304" pitchFamily="18" charset="0"/>
              <a:cs typeface="Times New Roman" panose="02020603050405020304" pitchFamily="18" charset="0"/>
            </a:endParaRPr>
          </a:p>
        </p:txBody>
      </p:sp>
      <p:sp>
        <p:nvSpPr>
          <p:cNvPr id="50" name="CuadroTexto 49">
            <a:extLst>
              <a:ext uri="{FF2B5EF4-FFF2-40B4-BE49-F238E27FC236}">
                <a16:creationId xmlns:a16="http://schemas.microsoft.com/office/drawing/2014/main" id="{8ADEF793-F62B-41EA-86F2-0916DD17F0B1}"/>
              </a:ext>
            </a:extLst>
          </p:cNvPr>
          <p:cNvSpPr txBox="1"/>
          <p:nvPr/>
        </p:nvSpPr>
        <p:spPr>
          <a:xfrm>
            <a:off x="7474263" y="3946501"/>
            <a:ext cx="1929595" cy="461665"/>
          </a:xfrm>
          <a:prstGeom prst="rect">
            <a:avLst/>
          </a:prstGeom>
          <a:noFill/>
        </p:spPr>
        <p:txBody>
          <a:bodyPr wrap="square" rtlCol="0">
            <a:spAutoFit/>
          </a:bodyPr>
          <a:lstStyle/>
          <a:p>
            <a:pPr algn="ctr"/>
            <a:r>
              <a:rPr lang="en-US" sz="2400" b="1">
                <a:solidFill>
                  <a:srgbClr val="FFC000"/>
                </a:solidFill>
                <a:latin typeface="Times New Roman" panose="02020603050405020304" pitchFamily="18" charset="0"/>
                <a:cs typeface="Times New Roman" panose="02020603050405020304" pitchFamily="18" charset="0"/>
              </a:rPr>
              <a:t>Psicologia IV</a:t>
            </a:r>
          </a:p>
        </p:txBody>
      </p:sp>
      <p:sp>
        <p:nvSpPr>
          <p:cNvPr id="51" name="CuadroTexto 50">
            <a:extLst>
              <a:ext uri="{FF2B5EF4-FFF2-40B4-BE49-F238E27FC236}">
                <a16:creationId xmlns:a16="http://schemas.microsoft.com/office/drawing/2014/main" id="{0FA8176D-0B48-4E78-AB26-50D13865A523}"/>
              </a:ext>
            </a:extLst>
          </p:cNvPr>
          <p:cNvSpPr txBox="1"/>
          <p:nvPr/>
        </p:nvSpPr>
        <p:spPr>
          <a:xfrm>
            <a:off x="7527830" y="4408166"/>
            <a:ext cx="1876028" cy="1384995"/>
          </a:xfrm>
          <a:prstGeom prst="rect">
            <a:avLst/>
          </a:prstGeom>
          <a:noFill/>
        </p:spPr>
        <p:txBody>
          <a:bodyPr wrap="square" rtlCol="0">
            <a:spAutoFit/>
          </a:bodyPr>
          <a:lstStyle/>
          <a:p>
            <a:pPr algn="ctr"/>
            <a:r>
              <a:rPr lang="en-US" sz="1400">
                <a:solidFill>
                  <a:schemeClr val="bg1">
                    <a:lumMod val="50000"/>
                  </a:schemeClr>
                </a:solidFill>
              </a:rPr>
              <a:t>There are many variations of passages of Lorem Ipsum available, but the majority have suffered</a:t>
            </a:r>
            <a:endParaRPr lang="en-US" sz="1400">
              <a:solidFill>
                <a:schemeClr val="bg1">
                  <a:lumMod val="50000"/>
                </a:schemeClr>
              </a:solidFill>
              <a:latin typeface="Times New Roman" panose="02020603050405020304" pitchFamily="18" charset="0"/>
              <a:cs typeface="Times New Roman" panose="02020603050405020304" pitchFamily="18" charset="0"/>
            </a:endParaRPr>
          </a:p>
        </p:txBody>
      </p:sp>
      <p:sp>
        <p:nvSpPr>
          <p:cNvPr id="52" name="CuadroTexto 51">
            <a:extLst>
              <a:ext uri="{FF2B5EF4-FFF2-40B4-BE49-F238E27FC236}">
                <a16:creationId xmlns:a16="http://schemas.microsoft.com/office/drawing/2014/main" id="{60E835DF-81A9-4D6F-8EFE-51D5E3A064F8}"/>
              </a:ext>
            </a:extLst>
          </p:cNvPr>
          <p:cNvSpPr txBox="1"/>
          <p:nvPr/>
        </p:nvSpPr>
        <p:spPr>
          <a:xfrm>
            <a:off x="9625826" y="3905290"/>
            <a:ext cx="1876028" cy="461665"/>
          </a:xfrm>
          <a:prstGeom prst="rect">
            <a:avLst/>
          </a:prstGeom>
          <a:noFill/>
        </p:spPr>
        <p:txBody>
          <a:bodyPr wrap="square" rtlCol="0">
            <a:spAutoFit/>
          </a:bodyPr>
          <a:lstStyle/>
          <a:p>
            <a:pPr algn="ctr"/>
            <a:r>
              <a:rPr lang="en-US" sz="2400" b="1">
                <a:solidFill>
                  <a:srgbClr val="FFC000"/>
                </a:solidFill>
                <a:latin typeface="Times New Roman" panose="02020603050405020304" pitchFamily="18" charset="0"/>
                <a:cs typeface="Times New Roman" panose="02020603050405020304" pitchFamily="18" charset="0"/>
              </a:rPr>
              <a:t>Psicologia V</a:t>
            </a:r>
          </a:p>
        </p:txBody>
      </p:sp>
      <p:sp>
        <p:nvSpPr>
          <p:cNvPr id="53" name="CuadroTexto 52">
            <a:extLst>
              <a:ext uri="{FF2B5EF4-FFF2-40B4-BE49-F238E27FC236}">
                <a16:creationId xmlns:a16="http://schemas.microsoft.com/office/drawing/2014/main" id="{CB4A93C1-6652-4A9E-B7C8-AD7D0FDB000F}"/>
              </a:ext>
            </a:extLst>
          </p:cNvPr>
          <p:cNvSpPr txBox="1"/>
          <p:nvPr/>
        </p:nvSpPr>
        <p:spPr>
          <a:xfrm>
            <a:off x="9625826" y="4366955"/>
            <a:ext cx="1876028" cy="1384995"/>
          </a:xfrm>
          <a:prstGeom prst="rect">
            <a:avLst/>
          </a:prstGeom>
          <a:noFill/>
        </p:spPr>
        <p:txBody>
          <a:bodyPr wrap="square" rtlCol="0">
            <a:spAutoFit/>
          </a:bodyPr>
          <a:lstStyle/>
          <a:p>
            <a:pPr algn="ctr"/>
            <a:r>
              <a:rPr lang="en-US" sz="1400">
                <a:solidFill>
                  <a:schemeClr val="bg1">
                    <a:lumMod val="50000"/>
                  </a:schemeClr>
                </a:solidFill>
              </a:rPr>
              <a:t>There are many variations of passages of Lorem Ipsum available, but the majority have suffered</a:t>
            </a:r>
            <a:endParaRPr lang="en-US" sz="1400">
              <a:solidFill>
                <a:schemeClr val="bg1">
                  <a:lumMod val="50000"/>
                </a:schemeClr>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9976585" y="2099253"/>
            <a:ext cx="1187429" cy="1309353"/>
          </a:xfrm>
          <a:prstGeom prst="rect">
            <a:avLst/>
          </a:prstGeom>
        </p:spPr>
      </p:pic>
      <p:pic>
        <p:nvPicPr>
          <p:cNvPr id="54" name="Imagen 53"/>
          <p:cNvPicPr>
            <a:picLocks noChangeAspect="1"/>
          </p:cNvPicPr>
          <p:nvPr/>
        </p:nvPicPr>
        <p:blipFill>
          <a:blip r:embed="rId2"/>
          <a:stretch>
            <a:fillRect/>
          </a:stretch>
        </p:blipFill>
        <p:spPr>
          <a:xfrm>
            <a:off x="7903633" y="2136682"/>
            <a:ext cx="1187429" cy="1309353"/>
          </a:xfrm>
          <a:prstGeom prst="rect">
            <a:avLst/>
          </a:prstGeom>
        </p:spPr>
      </p:pic>
      <p:pic>
        <p:nvPicPr>
          <p:cNvPr id="55" name="Imagen 54"/>
          <p:cNvPicPr>
            <a:picLocks noChangeAspect="1"/>
          </p:cNvPicPr>
          <p:nvPr/>
        </p:nvPicPr>
        <p:blipFill>
          <a:blip r:embed="rId2"/>
          <a:stretch>
            <a:fillRect/>
          </a:stretch>
        </p:blipFill>
        <p:spPr>
          <a:xfrm>
            <a:off x="5695974" y="2183623"/>
            <a:ext cx="1187429" cy="1309353"/>
          </a:xfrm>
          <a:prstGeom prst="rect">
            <a:avLst/>
          </a:prstGeom>
        </p:spPr>
      </p:pic>
      <p:pic>
        <p:nvPicPr>
          <p:cNvPr id="56" name="Imagen 55"/>
          <p:cNvPicPr>
            <a:picLocks noChangeAspect="1"/>
          </p:cNvPicPr>
          <p:nvPr/>
        </p:nvPicPr>
        <p:blipFill>
          <a:blip r:embed="rId2"/>
          <a:stretch>
            <a:fillRect/>
          </a:stretch>
        </p:blipFill>
        <p:spPr>
          <a:xfrm>
            <a:off x="3514766" y="2140493"/>
            <a:ext cx="1187429" cy="1309353"/>
          </a:xfrm>
          <a:prstGeom prst="rect">
            <a:avLst/>
          </a:prstGeom>
        </p:spPr>
      </p:pic>
      <p:pic>
        <p:nvPicPr>
          <p:cNvPr id="57" name="Imagen 56"/>
          <p:cNvPicPr>
            <a:picLocks noChangeAspect="1"/>
          </p:cNvPicPr>
          <p:nvPr/>
        </p:nvPicPr>
        <p:blipFill>
          <a:blip r:embed="rId2"/>
          <a:stretch>
            <a:fillRect/>
          </a:stretch>
        </p:blipFill>
        <p:spPr>
          <a:xfrm>
            <a:off x="1191254" y="2122128"/>
            <a:ext cx="1187429" cy="1309353"/>
          </a:xfrm>
          <a:prstGeom prst="rect">
            <a:avLst/>
          </a:prstGeom>
        </p:spPr>
      </p:pic>
    </p:spTree>
    <p:extLst>
      <p:ext uri="{BB962C8B-B14F-4D97-AF65-F5344CB8AC3E}">
        <p14:creationId xmlns:p14="http://schemas.microsoft.com/office/powerpoint/2010/main" val="24745272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4F779-F719-455A-9343-3361E53581BE}"/>
              </a:ext>
            </a:extLst>
          </p:cNvPr>
          <p:cNvSpPr>
            <a:spLocks noGrp="1"/>
          </p:cNvSpPr>
          <p:nvPr>
            <p:ph type="title" idx="4294967295"/>
          </p:nvPr>
        </p:nvSpPr>
        <p:spPr>
          <a:xfrm>
            <a:off x="1843791" y="663936"/>
            <a:ext cx="2884488" cy="708025"/>
          </a:xfrm>
          <a:prstGeom prst="rect">
            <a:avLst/>
          </a:prstGeom>
        </p:spPr>
        <p:txBody>
          <a:bodyPr/>
          <a:lstStyle/>
          <a:p>
            <a:r>
              <a:rPr lang="es-PE">
                <a:solidFill>
                  <a:schemeClr val="bg1">
                    <a:lumMod val="50000"/>
                  </a:schemeClr>
                </a:solidFill>
              </a:rPr>
              <a:t>Analitys</a:t>
            </a:r>
          </a:p>
        </p:txBody>
      </p:sp>
      <p:sp>
        <p:nvSpPr>
          <p:cNvPr id="17" name="Rectángulo 16">
            <a:extLst>
              <a:ext uri="{FF2B5EF4-FFF2-40B4-BE49-F238E27FC236}">
                <a16:creationId xmlns:a16="http://schemas.microsoft.com/office/drawing/2014/main" id="{BDCE98AB-7BB5-4EF4-AA4A-24FC6C7EBD42}"/>
              </a:ext>
            </a:extLst>
          </p:cNvPr>
          <p:cNvSpPr/>
          <p:nvPr/>
        </p:nvSpPr>
        <p:spPr>
          <a:xfrm>
            <a:off x="6135141" y="1328030"/>
            <a:ext cx="45719" cy="4784834"/>
          </a:xfrm>
          <a:prstGeom prst="rect">
            <a:avLst/>
          </a:prstGeom>
          <a:solidFill>
            <a:srgbClr val="EFC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8" name="Grupo 17">
            <a:extLst>
              <a:ext uri="{FF2B5EF4-FFF2-40B4-BE49-F238E27FC236}">
                <a16:creationId xmlns:a16="http://schemas.microsoft.com/office/drawing/2014/main" id="{6CA50A71-D934-4C1E-86A4-8B7E34ABDAC5}"/>
              </a:ext>
            </a:extLst>
          </p:cNvPr>
          <p:cNvGrpSpPr/>
          <p:nvPr/>
        </p:nvGrpSpPr>
        <p:grpSpPr>
          <a:xfrm>
            <a:off x="6566961" y="2262812"/>
            <a:ext cx="503047" cy="505874"/>
            <a:chOff x="3406095" y="4975824"/>
            <a:chExt cx="282575" cy="284163"/>
          </a:xfrm>
          <a:solidFill>
            <a:srgbClr val="EFC964"/>
          </a:solidFill>
        </p:grpSpPr>
        <p:sp>
          <p:nvSpPr>
            <p:cNvPr id="19" name="Oval 99">
              <a:extLst>
                <a:ext uri="{FF2B5EF4-FFF2-40B4-BE49-F238E27FC236}">
                  <a16:creationId xmlns:a16="http://schemas.microsoft.com/office/drawing/2014/main" id="{522D11F2-06F9-43BA-8AE8-8E21287C1B48}"/>
                </a:ext>
              </a:extLst>
            </p:cNvPr>
            <p:cNvSpPr>
              <a:spLocks noChangeArrowheads="1"/>
            </p:cNvSpPr>
            <p:nvPr/>
          </p:nvSpPr>
          <p:spPr bwMode="auto">
            <a:xfrm>
              <a:off x="3406095" y="4975824"/>
              <a:ext cx="282575" cy="284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00">
              <a:extLst>
                <a:ext uri="{FF2B5EF4-FFF2-40B4-BE49-F238E27FC236}">
                  <a16:creationId xmlns:a16="http://schemas.microsoft.com/office/drawing/2014/main" id="{8C03B3B7-A36B-4120-9E92-7126A3A98D55}"/>
                </a:ext>
              </a:extLst>
            </p:cNvPr>
            <p:cNvSpPr/>
            <p:nvPr/>
          </p:nvSpPr>
          <p:spPr bwMode="auto">
            <a:xfrm>
              <a:off x="3445782" y="5028212"/>
              <a:ext cx="204788" cy="179388"/>
            </a:xfrm>
            <a:custGeom>
              <a:avLst/>
              <a:gdLst>
                <a:gd name="T0" fmla="*/ 0 w 477"/>
                <a:gd name="T1" fmla="*/ 213 h 419"/>
                <a:gd name="T2" fmla="*/ 26 w 477"/>
                <a:gd name="T3" fmla="*/ 183 h 419"/>
                <a:gd name="T4" fmla="*/ 57 w 477"/>
                <a:gd name="T5" fmla="*/ 168 h 419"/>
                <a:gd name="T6" fmla="*/ 103 w 477"/>
                <a:gd name="T7" fmla="*/ 186 h 419"/>
                <a:gd name="T8" fmla="*/ 124 w 477"/>
                <a:gd name="T9" fmla="*/ 211 h 419"/>
                <a:gd name="T10" fmla="*/ 157 w 477"/>
                <a:gd name="T11" fmla="*/ 273 h 419"/>
                <a:gd name="T12" fmla="*/ 230 w 477"/>
                <a:gd name="T13" fmla="*/ 171 h 419"/>
                <a:gd name="T14" fmla="*/ 277 w 477"/>
                <a:gd name="T15" fmla="*/ 111 h 419"/>
                <a:gd name="T16" fmla="*/ 378 w 477"/>
                <a:gd name="T17" fmla="*/ 24 h 419"/>
                <a:gd name="T18" fmla="*/ 413 w 477"/>
                <a:gd name="T19" fmla="*/ 8 h 419"/>
                <a:gd name="T20" fmla="*/ 445 w 477"/>
                <a:gd name="T21" fmla="*/ 0 h 419"/>
                <a:gd name="T22" fmla="*/ 477 w 477"/>
                <a:gd name="T23" fmla="*/ 5 h 419"/>
                <a:gd name="T24" fmla="*/ 295 w 477"/>
                <a:gd name="T25" fmla="*/ 191 h 419"/>
                <a:gd name="T26" fmla="*/ 235 w 477"/>
                <a:gd name="T27" fmla="*/ 288 h 419"/>
                <a:gd name="T28" fmla="*/ 190 w 477"/>
                <a:gd name="T29" fmla="*/ 377 h 419"/>
                <a:gd name="T30" fmla="*/ 134 w 477"/>
                <a:gd name="T31" fmla="*/ 419 h 419"/>
                <a:gd name="T32" fmla="*/ 112 w 477"/>
                <a:gd name="T33" fmla="*/ 413 h 419"/>
                <a:gd name="T34" fmla="*/ 101 w 477"/>
                <a:gd name="T35" fmla="*/ 374 h 419"/>
                <a:gd name="T36" fmla="*/ 85 w 477"/>
                <a:gd name="T37" fmla="*/ 331 h 419"/>
                <a:gd name="T38" fmla="*/ 51 w 477"/>
                <a:gd name="T39" fmla="*/ 261 h 419"/>
                <a:gd name="T40" fmla="*/ 16 w 477"/>
                <a:gd name="T41" fmla="*/ 222 h 419"/>
                <a:gd name="T42" fmla="*/ 0 w 477"/>
                <a:gd name="T43" fmla="*/ 21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7" h="419">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1" name="Grupo 20">
            <a:extLst>
              <a:ext uri="{FF2B5EF4-FFF2-40B4-BE49-F238E27FC236}">
                <a16:creationId xmlns:a16="http://schemas.microsoft.com/office/drawing/2014/main" id="{79FFEE79-EDC1-4E26-AF85-213440100FCA}"/>
              </a:ext>
            </a:extLst>
          </p:cNvPr>
          <p:cNvGrpSpPr/>
          <p:nvPr/>
        </p:nvGrpSpPr>
        <p:grpSpPr>
          <a:xfrm>
            <a:off x="6566961" y="3324716"/>
            <a:ext cx="503047" cy="505874"/>
            <a:chOff x="3406095" y="4975824"/>
            <a:chExt cx="282575" cy="284163"/>
          </a:xfrm>
          <a:solidFill>
            <a:srgbClr val="EFC964"/>
          </a:solidFill>
        </p:grpSpPr>
        <p:sp>
          <p:nvSpPr>
            <p:cNvPr id="22" name="Oval 99">
              <a:extLst>
                <a:ext uri="{FF2B5EF4-FFF2-40B4-BE49-F238E27FC236}">
                  <a16:creationId xmlns:a16="http://schemas.microsoft.com/office/drawing/2014/main" id="{1765F895-EB07-47EA-8CC5-4CE21CBAD21B}"/>
                </a:ext>
              </a:extLst>
            </p:cNvPr>
            <p:cNvSpPr>
              <a:spLocks noChangeArrowheads="1"/>
            </p:cNvSpPr>
            <p:nvPr/>
          </p:nvSpPr>
          <p:spPr bwMode="auto">
            <a:xfrm>
              <a:off x="3406095" y="4975824"/>
              <a:ext cx="282575" cy="284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00">
              <a:extLst>
                <a:ext uri="{FF2B5EF4-FFF2-40B4-BE49-F238E27FC236}">
                  <a16:creationId xmlns:a16="http://schemas.microsoft.com/office/drawing/2014/main" id="{D76F315D-AFF9-4FBA-A950-8430EE907622}"/>
                </a:ext>
              </a:extLst>
            </p:cNvPr>
            <p:cNvSpPr/>
            <p:nvPr/>
          </p:nvSpPr>
          <p:spPr bwMode="auto">
            <a:xfrm>
              <a:off x="3445782" y="5028212"/>
              <a:ext cx="204788" cy="179388"/>
            </a:xfrm>
            <a:custGeom>
              <a:avLst/>
              <a:gdLst>
                <a:gd name="T0" fmla="*/ 0 w 477"/>
                <a:gd name="T1" fmla="*/ 213 h 419"/>
                <a:gd name="T2" fmla="*/ 26 w 477"/>
                <a:gd name="T3" fmla="*/ 183 h 419"/>
                <a:gd name="T4" fmla="*/ 57 w 477"/>
                <a:gd name="T5" fmla="*/ 168 h 419"/>
                <a:gd name="T6" fmla="*/ 103 w 477"/>
                <a:gd name="T7" fmla="*/ 186 h 419"/>
                <a:gd name="T8" fmla="*/ 124 w 477"/>
                <a:gd name="T9" fmla="*/ 211 h 419"/>
                <a:gd name="T10" fmla="*/ 157 w 477"/>
                <a:gd name="T11" fmla="*/ 273 h 419"/>
                <a:gd name="T12" fmla="*/ 230 w 477"/>
                <a:gd name="T13" fmla="*/ 171 h 419"/>
                <a:gd name="T14" fmla="*/ 277 w 477"/>
                <a:gd name="T15" fmla="*/ 111 h 419"/>
                <a:gd name="T16" fmla="*/ 378 w 477"/>
                <a:gd name="T17" fmla="*/ 24 h 419"/>
                <a:gd name="T18" fmla="*/ 413 w 477"/>
                <a:gd name="T19" fmla="*/ 8 h 419"/>
                <a:gd name="T20" fmla="*/ 445 w 477"/>
                <a:gd name="T21" fmla="*/ 0 h 419"/>
                <a:gd name="T22" fmla="*/ 477 w 477"/>
                <a:gd name="T23" fmla="*/ 5 h 419"/>
                <a:gd name="T24" fmla="*/ 295 w 477"/>
                <a:gd name="T25" fmla="*/ 191 h 419"/>
                <a:gd name="T26" fmla="*/ 235 w 477"/>
                <a:gd name="T27" fmla="*/ 288 h 419"/>
                <a:gd name="T28" fmla="*/ 190 w 477"/>
                <a:gd name="T29" fmla="*/ 377 h 419"/>
                <a:gd name="T30" fmla="*/ 134 w 477"/>
                <a:gd name="T31" fmla="*/ 419 h 419"/>
                <a:gd name="T32" fmla="*/ 112 w 477"/>
                <a:gd name="T33" fmla="*/ 413 h 419"/>
                <a:gd name="T34" fmla="*/ 101 w 477"/>
                <a:gd name="T35" fmla="*/ 374 h 419"/>
                <a:gd name="T36" fmla="*/ 85 w 477"/>
                <a:gd name="T37" fmla="*/ 331 h 419"/>
                <a:gd name="T38" fmla="*/ 51 w 477"/>
                <a:gd name="T39" fmla="*/ 261 h 419"/>
                <a:gd name="T40" fmla="*/ 16 w 477"/>
                <a:gd name="T41" fmla="*/ 222 h 419"/>
                <a:gd name="T42" fmla="*/ 0 w 477"/>
                <a:gd name="T43" fmla="*/ 21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7" h="419">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4" name="Grupo 23">
            <a:extLst>
              <a:ext uri="{FF2B5EF4-FFF2-40B4-BE49-F238E27FC236}">
                <a16:creationId xmlns:a16="http://schemas.microsoft.com/office/drawing/2014/main" id="{E5C5C106-4A68-4353-B11D-D5B580F47038}"/>
              </a:ext>
            </a:extLst>
          </p:cNvPr>
          <p:cNvGrpSpPr/>
          <p:nvPr/>
        </p:nvGrpSpPr>
        <p:grpSpPr>
          <a:xfrm>
            <a:off x="6566961" y="4441164"/>
            <a:ext cx="503047" cy="505874"/>
            <a:chOff x="3406095" y="4975824"/>
            <a:chExt cx="282575" cy="284163"/>
          </a:xfrm>
          <a:solidFill>
            <a:srgbClr val="EFC964"/>
          </a:solidFill>
        </p:grpSpPr>
        <p:sp>
          <p:nvSpPr>
            <p:cNvPr id="25" name="Oval 99">
              <a:extLst>
                <a:ext uri="{FF2B5EF4-FFF2-40B4-BE49-F238E27FC236}">
                  <a16:creationId xmlns:a16="http://schemas.microsoft.com/office/drawing/2014/main" id="{9CF96A6F-0857-4948-87B4-9B959D423FC3}"/>
                </a:ext>
              </a:extLst>
            </p:cNvPr>
            <p:cNvSpPr>
              <a:spLocks noChangeArrowheads="1"/>
            </p:cNvSpPr>
            <p:nvPr/>
          </p:nvSpPr>
          <p:spPr bwMode="auto">
            <a:xfrm>
              <a:off x="3406095" y="4975824"/>
              <a:ext cx="282575" cy="284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100">
              <a:extLst>
                <a:ext uri="{FF2B5EF4-FFF2-40B4-BE49-F238E27FC236}">
                  <a16:creationId xmlns:a16="http://schemas.microsoft.com/office/drawing/2014/main" id="{B45C9ED7-5E3B-4B14-8AE9-21D13A3A4439}"/>
                </a:ext>
              </a:extLst>
            </p:cNvPr>
            <p:cNvSpPr/>
            <p:nvPr/>
          </p:nvSpPr>
          <p:spPr bwMode="auto">
            <a:xfrm>
              <a:off x="3445782" y="5028212"/>
              <a:ext cx="204788" cy="179388"/>
            </a:xfrm>
            <a:custGeom>
              <a:avLst/>
              <a:gdLst>
                <a:gd name="T0" fmla="*/ 0 w 477"/>
                <a:gd name="T1" fmla="*/ 213 h 419"/>
                <a:gd name="T2" fmla="*/ 26 w 477"/>
                <a:gd name="T3" fmla="*/ 183 h 419"/>
                <a:gd name="T4" fmla="*/ 57 w 477"/>
                <a:gd name="T5" fmla="*/ 168 h 419"/>
                <a:gd name="T6" fmla="*/ 103 w 477"/>
                <a:gd name="T7" fmla="*/ 186 h 419"/>
                <a:gd name="T8" fmla="*/ 124 w 477"/>
                <a:gd name="T9" fmla="*/ 211 h 419"/>
                <a:gd name="T10" fmla="*/ 157 w 477"/>
                <a:gd name="T11" fmla="*/ 273 h 419"/>
                <a:gd name="T12" fmla="*/ 230 w 477"/>
                <a:gd name="T13" fmla="*/ 171 h 419"/>
                <a:gd name="T14" fmla="*/ 277 w 477"/>
                <a:gd name="T15" fmla="*/ 111 h 419"/>
                <a:gd name="T16" fmla="*/ 378 w 477"/>
                <a:gd name="T17" fmla="*/ 24 h 419"/>
                <a:gd name="T18" fmla="*/ 413 w 477"/>
                <a:gd name="T19" fmla="*/ 8 h 419"/>
                <a:gd name="T20" fmla="*/ 445 w 477"/>
                <a:gd name="T21" fmla="*/ 0 h 419"/>
                <a:gd name="T22" fmla="*/ 477 w 477"/>
                <a:gd name="T23" fmla="*/ 5 h 419"/>
                <a:gd name="T24" fmla="*/ 295 w 477"/>
                <a:gd name="T25" fmla="*/ 191 h 419"/>
                <a:gd name="T26" fmla="*/ 235 w 477"/>
                <a:gd name="T27" fmla="*/ 288 h 419"/>
                <a:gd name="T28" fmla="*/ 190 w 477"/>
                <a:gd name="T29" fmla="*/ 377 h 419"/>
                <a:gd name="T30" fmla="*/ 134 w 477"/>
                <a:gd name="T31" fmla="*/ 419 h 419"/>
                <a:gd name="T32" fmla="*/ 112 w 477"/>
                <a:gd name="T33" fmla="*/ 413 h 419"/>
                <a:gd name="T34" fmla="*/ 101 w 477"/>
                <a:gd name="T35" fmla="*/ 374 h 419"/>
                <a:gd name="T36" fmla="*/ 85 w 477"/>
                <a:gd name="T37" fmla="*/ 331 h 419"/>
                <a:gd name="T38" fmla="*/ 51 w 477"/>
                <a:gd name="T39" fmla="*/ 261 h 419"/>
                <a:gd name="T40" fmla="*/ 16 w 477"/>
                <a:gd name="T41" fmla="*/ 222 h 419"/>
                <a:gd name="T42" fmla="*/ 0 w 477"/>
                <a:gd name="T43" fmla="*/ 21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7" h="419">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7" name="Grupo 26">
            <a:extLst>
              <a:ext uri="{FF2B5EF4-FFF2-40B4-BE49-F238E27FC236}">
                <a16:creationId xmlns:a16="http://schemas.microsoft.com/office/drawing/2014/main" id="{60706B75-F4B8-4B2E-89F4-838C423A8BFB}"/>
              </a:ext>
            </a:extLst>
          </p:cNvPr>
          <p:cNvGrpSpPr/>
          <p:nvPr/>
        </p:nvGrpSpPr>
        <p:grpSpPr>
          <a:xfrm>
            <a:off x="6566961" y="5525498"/>
            <a:ext cx="503047" cy="505874"/>
            <a:chOff x="3406095" y="4975824"/>
            <a:chExt cx="282575" cy="284163"/>
          </a:xfrm>
          <a:solidFill>
            <a:srgbClr val="EFC964"/>
          </a:solidFill>
        </p:grpSpPr>
        <p:sp>
          <p:nvSpPr>
            <p:cNvPr id="28" name="Oval 99">
              <a:extLst>
                <a:ext uri="{FF2B5EF4-FFF2-40B4-BE49-F238E27FC236}">
                  <a16:creationId xmlns:a16="http://schemas.microsoft.com/office/drawing/2014/main" id="{E88303B4-F295-49EF-BED1-0980AFEFF98B}"/>
                </a:ext>
              </a:extLst>
            </p:cNvPr>
            <p:cNvSpPr>
              <a:spLocks noChangeArrowheads="1"/>
            </p:cNvSpPr>
            <p:nvPr/>
          </p:nvSpPr>
          <p:spPr bwMode="auto">
            <a:xfrm>
              <a:off x="3406095" y="4975824"/>
              <a:ext cx="282575" cy="284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100">
              <a:extLst>
                <a:ext uri="{FF2B5EF4-FFF2-40B4-BE49-F238E27FC236}">
                  <a16:creationId xmlns:a16="http://schemas.microsoft.com/office/drawing/2014/main" id="{04CD3269-F4C3-4E52-A2A0-BD8919993DFA}"/>
                </a:ext>
              </a:extLst>
            </p:cNvPr>
            <p:cNvSpPr/>
            <p:nvPr/>
          </p:nvSpPr>
          <p:spPr bwMode="auto">
            <a:xfrm>
              <a:off x="3445782" y="5028212"/>
              <a:ext cx="204788" cy="179388"/>
            </a:xfrm>
            <a:custGeom>
              <a:avLst/>
              <a:gdLst>
                <a:gd name="T0" fmla="*/ 0 w 477"/>
                <a:gd name="T1" fmla="*/ 213 h 419"/>
                <a:gd name="T2" fmla="*/ 26 w 477"/>
                <a:gd name="T3" fmla="*/ 183 h 419"/>
                <a:gd name="T4" fmla="*/ 57 w 477"/>
                <a:gd name="T5" fmla="*/ 168 h 419"/>
                <a:gd name="T6" fmla="*/ 103 w 477"/>
                <a:gd name="T7" fmla="*/ 186 h 419"/>
                <a:gd name="T8" fmla="*/ 124 w 477"/>
                <a:gd name="T9" fmla="*/ 211 h 419"/>
                <a:gd name="T10" fmla="*/ 157 w 477"/>
                <a:gd name="T11" fmla="*/ 273 h 419"/>
                <a:gd name="T12" fmla="*/ 230 w 477"/>
                <a:gd name="T13" fmla="*/ 171 h 419"/>
                <a:gd name="T14" fmla="*/ 277 w 477"/>
                <a:gd name="T15" fmla="*/ 111 h 419"/>
                <a:gd name="T16" fmla="*/ 378 w 477"/>
                <a:gd name="T17" fmla="*/ 24 h 419"/>
                <a:gd name="T18" fmla="*/ 413 w 477"/>
                <a:gd name="T19" fmla="*/ 8 h 419"/>
                <a:gd name="T20" fmla="*/ 445 w 477"/>
                <a:gd name="T21" fmla="*/ 0 h 419"/>
                <a:gd name="T22" fmla="*/ 477 w 477"/>
                <a:gd name="T23" fmla="*/ 5 h 419"/>
                <a:gd name="T24" fmla="*/ 295 w 477"/>
                <a:gd name="T25" fmla="*/ 191 h 419"/>
                <a:gd name="T26" fmla="*/ 235 w 477"/>
                <a:gd name="T27" fmla="*/ 288 h 419"/>
                <a:gd name="T28" fmla="*/ 190 w 477"/>
                <a:gd name="T29" fmla="*/ 377 h 419"/>
                <a:gd name="T30" fmla="*/ 134 w 477"/>
                <a:gd name="T31" fmla="*/ 419 h 419"/>
                <a:gd name="T32" fmla="*/ 112 w 477"/>
                <a:gd name="T33" fmla="*/ 413 h 419"/>
                <a:gd name="T34" fmla="*/ 101 w 477"/>
                <a:gd name="T35" fmla="*/ 374 h 419"/>
                <a:gd name="T36" fmla="*/ 85 w 477"/>
                <a:gd name="T37" fmla="*/ 331 h 419"/>
                <a:gd name="T38" fmla="*/ 51 w 477"/>
                <a:gd name="T39" fmla="*/ 261 h 419"/>
                <a:gd name="T40" fmla="*/ 16 w 477"/>
                <a:gd name="T41" fmla="*/ 222 h 419"/>
                <a:gd name="T42" fmla="*/ 0 w 477"/>
                <a:gd name="T43" fmla="*/ 21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7" h="419">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30" name="CuadroTexto 29">
            <a:extLst>
              <a:ext uri="{FF2B5EF4-FFF2-40B4-BE49-F238E27FC236}">
                <a16:creationId xmlns:a16="http://schemas.microsoft.com/office/drawing/2014/main" id="{239037F0-C4FF-47D1-A3F9-7FA3E804CD80}"/>
              </a:ext>
            </a:extLst>
          </p:cNvPr>
          <p:cNvSpPr txBox="1"/>
          <p:nvPr/>
        </p:nvSpPr>
        <p:spPr>
          <a:xfrm>
            <a:off x="6566961" y="1371961"/>
            <a:ext cx="4881779" cy="400110"/>
          </a:xfrm>
          <a:prstGeom prst="rect">
            <a:avLst/>
          </a:prstGeom>
          <a:noFill/>
        </p:spPr>
        <p:txBody>
          <a:bodyPr wrap="square" rtlCol="0">
            <a:spAutoFit/>
          </a:bodyPr>
          <a:lstStyle/>
          <a:p>
            <a:r>
              <a:rPr lang="es-PE" sz="2000">
                <a:solidFill>
                  <a:schemeClr val="accent3">
                    <a:lumMod val="75000"/>
                  </a:schemeClr>
                </a:solidFill>
                <a:latin typeface="Arial Black" panose="020B0A04020102020204" pitchFamily="34" charset="0"/>
              </a:rPr>
              <a:t>Conclusiones</a:t>
            </a:r>
          </a:p>
        </p:txBody>
      </p:sp>
      <p:sp>
        <p:nvSpPr>
          <p:cNvPr id="31" name="CuadroTexto 30">
            <a:extLst>
              <a:ext uri="{FF2B5EF4-FFF2-40B4-BE49-F238E27FC236}">
                <a16:creationId xmlns:a16="http://schemas.microsoft.com/office/drawing/2014/main" id="{6684D280-7B9A-4787-B5B2-B371D3BDADB5}"/>
              </a:ext>
            </a:extLst>
          </p:cNvPr>
          <p:cNvSpPr txBox="1"/>
          <p:nvPr/>
        </p:nvSpPr>
        <p:spPr>
          <a:xfrm>
            <a:off x="7140660" y="2164755"/>
            <a:ext cx="4290381" cy="461665"/>
          </a:xfrm>
          <a:prstGeom prst="rect">
            <a:avLst/>
          </a:prstGeom>
          <a:noFill/>
        </p:spPr>
        <p:txBody>
          <a:bodyPr wrap="square" rtlCol="0">
            <a:spAutoFit/>
          </a:bodyPr>
          <a:lstStyle/>
          <a:p>
            <a:r>
              <a:rPr lang="en-US" sz="1200"/>
              <a:t>There are many variations of passages of Lorem Ipsum available, but the majority have suffered</a:t>
            </a:r>
            <a:endParaRPr lang="en-US" sz="1200">
              <a:latin typeface="Times New Roman" pitchFamily="18" charset="0"/>
              <a:cs typeface="Times New Roman" panose="02020603050405020304" pitchFamily="18" charset="0"/>
            </a:endParaRPr>
          </a:p>
        </p:txBody>
      </p:sp>
      <p:sp>
        <p:nvSpPr>
          <p:cNvPr id="32" name="CuadroTexto 31">
            <a:extLst>
              <a:ext uri="{FF2B5EF4-FFF2-40B4-BE49-F238E27FC236}">
                <a16:creationId xmlns:a16="http://schemas.microsoft.com/office/drawing/2014/main" id="{E63A8139-4631-40E2-9E64-70CAB5168FA3}"/>
              </a:ext>
            </a:extLst>
          </p:cNvPr>
          <p:cNvSpPr txBox="1"/>
          <p:nvPr/>
        </p:nvSpPr>
        <p:spPr>
          <a:xfrm>
            <a:off x="7158359" y="3204816"/>
            <a:ext cx="4290381" cy="461665"/>
          </a:xfrm>
          <a:prstGeom prst="rect">
            <a:avLst/>
          </a:prstGeom>
          <a:noFill/>
        </p:spPr>
        <p:txBody>
          <a:bodyPr wrap="square" rtlCol="0">
            <a:spAutoFit/>
          </a:bodyPr>
          <a:lstStyle/>
          <a:p>
            <a:r>
              <a:rPr lang="en-US" sz="1200"/>
              <a:t>There are many variations of passages of Lorem Ipsum available, but the majority have suffered</a:t>
            </a:r>
            <a:endParaRPr lang="en-US" sz="1200">
              <a:latin typeface="Times New Roman" panose="02020603050405020304" pitchFamily="18" charset="0"/>
              <a:cs typeface="Times New Roman" panose="02020603050405020304" pitchFamily="18" charset="0"/>
            </a:endParaRPr>
          </a:p>
        </p:txBody>
      </p:sp>
      <p:sp>
        <p:nvSpPr>
          <p:cNvPr id="33" name="CuadroTexto 32">
            <a:extLst>
              <a:ext uri="{FF2B5EF4-FFF2-40B4-BE49-F238E27FC236}">
                <a16:creationId xmlns:a16="http://schemas.microsoft.com/office/drawing/2014/main" id="{929E8FB1-8CD3-41F2-BC68-6ADEB5692926}"/>
              </a:ext>
            </a:extLst>
          </p:cNvPr>
          <p:cNvSpPr txBox="1"/>
          <p:nvPr/>
        </p:nvSpPr>
        <p:spPr>
          <a:xfrm>
            <a:off x="7191143" y="4302469"/>
            <a:ext cx="4290381" cy="461665"/>
          </a:xfrm>
          <a:prstGeom prst="rect">
            <a:avLst/>
          </a:prstGeom>
          <a:noFill/>
        </p:spPr>
        <p:txBody>
          <a:bodyPr wrap="square" rtlCol="0">
            <a:spAutoFit/>
          </a:bodyPr>
          <a:lstStyle/>
          <a:p>
            <a:r>
              <a:rPr lang="en-US" sz="1200"/>
              <a:t>There are many variations of passages of Lorem Ipsum available, but the majority have suffered</a:t>
            </a:r>
            <a:endParaRPr lang="en-US" sz="1200">
              <a:latin typeface="Times New Roman" panose="02020603050405020304" pitchFamily="18" charset="0"/>
              <a:cs typeface="Times New Roman" panose="02020603050405020304" pitchFamily="18" charset="0"/>
            </a:endParaRPr>
          </a:p>
        </p:txBody>
      </p:sp>
      <p:sp>
        <p:nvSpPr>
          <p:cNvPr id="34" name="CuadroTexto 33">
            <a:extLst>
              <a:ext uri="{FF2B5EF4-FFF2-40B4-BE49-F238E27FC236}">
                <a16:creationId xmlns:a16="http://schemas.microsoft.com/office/drawing/2014/main" id="{BDB13412-ECDD-4B29-B5C6-CCD1FFDAF513}"/>
              </a:ext>
            </a:extLst>
          </p:cNvPr>
          <p:cNvSpPr txBox="1"/>
          <p:nvPr/>
        </p:nvSpPr>
        <p:spPr>
          <a:xfrm>
            <a:off x="7211232" y="5366095"/>
            <a:ext cx="4290381" cy="461665"/>
          </a:xfrm>
          <a:prstGeom prst="rect">
            <a:avLst/>
          </a:prstGeom>
          <a:noFill/>
        </p:spPr>
        <p:txBody>
          <a:bodyPr wrap="square" rtlCol="0">
            <a:spAutoFit/>
          </a:bodyPr>
          <a:lstStyle/>
          <a:p>
            <a:r>
              <a:rPr lang="en-US" sz="1200"/>
              <a:t>There are many variations of passages of Lorem Ipsum available, but the majority have suffered</a:t>
            </a:r>
            <a:endParaRPr lang="en-US" sz="1200">
              <a:latin typeface="Times New Roman" panose="02020603050405020304" pitchFamily="18" charset="0"/>
              <a:cs typeface="Times New Roman" panose="02020603050405020304" pitchFamily="18" charset="0"/>
            </a:endParaRPr>
          </a:p>
        </p:txBody>
      </p:sp>
      <p:grpSp>
        <p:nvGrpSpPr>
          <p:cNvPr id="10" name="Grupo 9">
            <a:extLst>
              <a:ext uri="{FF2B5EF4-FFF2-40B4-BE49-F238E27FC236}">
                <a16:creationId xmlns:a16="http://schemas.microsoft.com/office/drawing/2014/main" id="{5630D099-72E3-4120-A445-CD7D5741D0A8}"/>
              </a:ext>
            </a:extLst>
          </p:cNvPr>
          <p:cNvGrpSpPr/>
          <p:nvPr/>
        </p:nvGrpSpPr>
        <p:grpSpPr>
          <a:xfrm>
            <a:off x="953942" y="1722606"/>
            <a:ext cx="4203700" cy="4862513"/>
            <a:chOff x="1243013" y="1752600"/>
            <a:chExt cx="4203700" cy="4862513"/>
          </a:xfrm>
        </p:grpSpPr>
        <p:sp>
          <p:nvSpPr>
            <p:cNvPr id="8" name="Freeform 5">
              <a:extLst>
                <a:ext uri="{FF2B5EF4-FFF2-40B4-BE49-F238E27FC236}">
                  <a16:creationId xmlns:a16="http://schemas.microsoft.com/office/drawing/2014/main" id="{9FF97308-5C46-410A-A384-F2F31D6F8E51}"/>
                </a:ext>
              </a:extLst>
            </p:cNvPr>
            <p:cNvSpPr>
              <a:spLocks noEditPoints="1"/>
            </p:cNvSpPr>
            <p:nvPr/>
          </p:nvSpPr>
          <p:spPr bwMode="auto">
            <a:xfrm>
              <a:off x="1243013" y="1752600"/>
              <a:ext cx="4203700" cy="4862513"/>
            </a:xfrm>
            <a:custGeom>
              <a:avLst/>
              <a:gdLst>
                <a:gd name="T0" fmla="*/ 572 w 1114"/>
                <a:gd name="T1" fmla="*/ 1095 h 1289"/>
                <a:gd name="T2" fmla="*/ 128 w 1114"/>
                <a:gd name="T3" fmla="*/ 1124 h 1289"/>
                <a:gd name="T4" fmla="*/ 42 w 1114"/>
                <a:gd name="T5" fmla="*/ 471 h 1289"/>
                <a:gd name="T6" fmla="*/ 369 w 1114"/>
                <a:gd name="T7" fmla="*/ 41 h 1289"/>
                <a:gd name="T8" fmla="*/ 688 w 1114"/>
                <a:gd name="T9" fmla="*/ 26 h 1289"/>
                <a:gd name="T10" fmla="*/ 1048 w 1114"/>
                <a:gd name="T11" fmla="*/ 443 h 1289"/>
                <a:gd name="T12" fmla="*/ 979 w 1114"/>
                <a:gd name="T13" fmla="*/ 1106 h 1289"/>
                <a:gd name="T14" fmla="*/ 46 w 1114"/>
                <a:gd name="T15" fmla="*/ 820 h 1289"/>
                <a:gd name="T16" fmla="*/ 310 w 1114"/>
                <a:gd name="T17" fmla="*/ 1155 h 1289"/>
                <a:gd name="T18" fmla="*/ 185 w 1114"/>
                <a:gd name="T19" fmla="*/ 1123 h 1289"/>
                <a:gd name="T20" fmla="*/ 455 w 1114"/>
                <a:gd name="T21" fmla="*/ 816 h 1289"/>
                <a:gd name="T22" fmla="*/ 442 w 1114"/>
                <a:gd name="T23" fmla="*/ 977 h 1289"/>
                <a:gd name="T24" fmla="*/ 272 w 1114"/>
                <a:gd name="T25" fmla="*/ 858 h 1289"/>
                <a:gd name="T26" fmla="*/ 487 w 1114"/>
                <a:gd name="T27" fmla="*/ 637 h 1289"/>
                <a:gd name="T28" fmla="*/ 260 w 1114"/>
                <a:gd name="T29" fmla="*/ 561 h 1289"/>
                <a:gd name="T30" fmla="*/ 314 w 1114"/>
                <a:gd name="T31" fmla="*/ 740 h 1289"/>
                <a:gd name="T32" fmla="*/ 458 w 1114"/>
                <a:gd name="T33" fmla="*/ 670 h 1289"/>
                <a:gd name="T34" fmla="*/ 381 w 1114"/>
                <a:gd name="T35" fmla="*/ 919 h 1289"/>
                <a:gd name="T36" fmla="*/ 225 w 1114"/>
                <a:gd name="T37" fmla="*/ 871 h 1289"/>
                <a:gd name="T38" fmla="*/ 199 w 1114"/>
                <a:gd name="T39" fmla="*/ 270 h 1289"/>
                <a:gd name="T40" fmla="*/ 89 w 1114"/>
                <a:gd name="T41" fmla="*/ 369 h 1289"/>
                <a:gd name="T42" fmla="*/ 170 w 1114"/>
                <a:gd name="T43" fmla="*/ 434 h 1289"/>
                <a:gd name="T44" fmla="*/ 67 w 1114"/>
                <a:gd name="T45" fmla="*/ 659 h 1289"/>
                <a:gd name="T46" fmla="*/ 180 w 1114"/>
                <a:gd name="T47" fmla="*/ 728 h 1289"/>
                <a:gd name="T48" fmla="*/ 592 w 1114"/>
                <a:gd name="T49" fmla="*/ 349 h 1289"/>
                <a:gd name="T50" fmla="*/ 575 w 1114"/>
                <a:gd name="T51" fmla="*/ 581 h 1289"/>
                <a:gd name="T52" fmla="*/ 620 w 1114"/>
                <a:gd name="T53" fmla="*/ 811 h 1289"/>
                <a:gd name="T54" fmla="*/ 605 w 1114"/>
                <a:gd name="T55" fmla="*/ 1071 h 1289"/>
                <a:gd name="T56" fmla="*/ 741 w 1114"/>
                <a:gd name="T57" fmla="*/ 1208 h 1289"/>
                <a:gd name="T58" fmla="*/ 768 w 1114"/>
                <a:gd name="T59" fmla="*/ 924 h 1289"/>
                <a:gd name="T60" fmla="*/ 675 w 1114"/>
                <a:gd name="T61" fmla="*/ 615 h 1289"/>
                <a:gd name="T62" fmla="*/ 830 w 1114"/>
                <a:gd name="T63" fmla="*/ 574 h 1289"/>
                <a:gd name="T64" fmla="*/ 709 w 1114"/>
                <a:gd name="T65" fmla="*/ 425 h 1289"/>
                <a:gd name="T66" fmla="*/ 795 w 1114"/>
                <a:gd name="T67" fmla="*/ 262 h 1289"/>
                <a:gd name="T68" fmla="*/ 750 w 1114"/>
                <a:gd name="T69" fmla="*/ 234 h 1289"/>
                <a:gd name="T70" fmla="*/ 375 w 1114"/>
                <a:gd name="T71" fmla="*/ 113 h 1289"/>
                <a:gd name="T72" fmla="*/ 409 w 1114"/>
                <a:gd name="T73" fmla="*/ 106 h 1289"/>
                <a:gd name="T74" fmla="*/ 381 w 1114"/>
                <a:gd name="T75" fmla="*/ 304 h 1289"/>
                <a:gd name="T76" fmla="*/ 459 w 1114"/>
                <a:gd name="T77" fmla="*/ 418 h 1289"/>
                <a:gd name="T78" fmla="*/ 529 w 1114"/>
                <a:gd name="T79" fmla="*/ 351 h 1289"/>
                <a:gd name="T80" fmla="*/ 901 w 1114"/>
                <a:gd name="T81" fmla="*/ 897 h 1289"/>
                <a:gd name="T82" fmla="*/ 832 w 1114"/>
                <a:gd name="T83" fmla="*/ 1149 h 1289"/>
                <a:gd name="T84" fmla="*/ 943 w 1114"/>
                <a:gd name="T85" fmla="*/ 758 h 1289"/>
                <a:gd name="T86" fmla="*/ 600 w 1114"/>
                <a:gd name="T87" fmla="*/ 273 h 1289"/>
                <a:gd name="T88" fmla="*/ 730 w 1114"/>
                <a:gd name="T89" fmla="*/ 139 h 1289"/>
                <a:gd name="T90" fmla="*/ 936 w 1114"/>
                <a:gd name="T91" fmla="*/ 969 h 1289"/>
                <a:gd name="T92" fmla="*/ 937 w 1114"/>
                <a:gd name="T93" fmla="*/ 980 h 1289"/>
                <a:gd name="T94" fmla="*/ 839 w 1114"/>
                <a:gd name="T95" fmla="*/ 410 h 1289"/>
                <a:gd name="T96" fmla="*/ 1001 w 1114"/>
                <a:gd name="T97" fmla="*/ 640 h 1289"/>
                <a:gd name="T98" fmla="*/ 148 w 1114"/>
                <a:gd name="T99" fmla="*/ 1032 h 1289"/>
                <a:gd name="T100" fmla="*/ 148 w 1114"/>
                <a:gd name="T101" fmla="*/ 1032 h 1289"/>
                <a:gd name="T102" fmla="*/ 429 w 1114"/>
                <a:gd name="T103" fmla="*/ 1115 h 1289"/>
                <a:gd name="T104" fmla="*/ 966 w 1114"/>
                <a:gd name="T105" fmla="*/ 548 h 1289"/>
                <a:gd name="T106" fmla="*/ 302 w 1114"/>
                <a:gd name="T107" fmla="*/ 440 h 1289"/>
                <a:gd name="T108" fmla="*/ 770 w 1114"/>
                <a:gd name="T109" fmla="*/ 418 h 1289"/>
                <a:gd name="T110" fmla="*/ 1015 w 1114"/>
                <a:gd name="T111" fmla="*/ 440 h 1289"/>
                <a:gd name="T112" fmla="*/ 907 w 1114"/>
                <a:gd name="T113" fmla="*/ 244 h 1289"/>
                <a:gd name="T114" fmla="*/ 895 w 1114"/>
                <a:gd name="T115" fmla="*/ 195 h 1289"/>
                <a:gd name="T116" fmla="*/ 958 w 1114"/>
                <a:gd name="T117" fmla="*/ 378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4" h="1289">
                  <a:moveTo>
                    <a:pt x="928" y="1191"/>
                  </a:moveTo>
                  <a:cubicBezTo>
                    <a:pt x="919" y="1195"/>
                    <a:pt x="910" y="1199"/>
                    <a:pt x="901" y="1203"/>
                  </a:cubicBezTo>
                  <a:cubicBezTo>
                    <a:pt x="898" y="1204"/>
                    <a:pt x="896" y="1204"/>
                    <a:pt x="893" y="1205"/>
                  </a:cubicBezTo>
                  <a:cubicBezTo>
                    <a:pt x="879" y="1202"/>
                    <a:pt x="869" y="1207"/>
                    <a:pt x="859" y="1218"/>
                  </a:cubicBezTo>
                  <a:cubicBezTo>
                    <a:pt x="847" y="1231"/>
                    <a:pt x="829" y="1234"/>
                    <a:pt x="812" y="1228"/>
                  </a:cubicBezTo>
                  <a:cubicBezTo>
                    <a:pt x="797" y="1223"/>
                    <a:pt x="786" y="1226"/>
                    <a:pt x="776" y="1238"/>
                  </a:cubicBezTo>
                  <a:cubicBezTo>
                    <a:pt x="771" y="1245"/>
                    <a:pt x="765" y="1252"/>
                    <a:pt x="759" y="1259"/>
                  </a:cubicBezTo>
                  <a:cubicBezTo>
                    <a:pt x="733" y="1289"/>
                    <a:pt x="702" y="1285"/>
                    <a:pt x="675" y="1262"/>
                  </a:cubicBezTo>
                  <a:cubicBezTo>
                    <a:pt x="666" y="1255"/>
                    <a:pt x="660" y="1253"/>
                    <a:pt x="650" y="1258"/>
                  </a:cubicBezTo>
                  <a:cubicBezTo>
                    <a:pt x="628" y="1269"/>
                    <a:pt x="607" y="1259"/>
                    <a:pt x="593" y="1242"/>
                  </a:cubicBezTo>
                  <a:cubicBezTo>
                    <a:pt x="570" y="1213"/>
                    <a:pt x="571" y="1182"/>
                    <a:pt x="583" y="1148"/>
                  </a:cubicBezTo>
                  <a:cubicBezTo>
                    <a:pt x="589" y="1134"/>
                    <a:pt x="597" y="1121"/>
                    <a:pt x="591" y="1104"/>
                  </a:cubicBezTo>
                  <a:cubicBezTo>
                    <a:pt x="587" y="1091"/>
                    <a:pt x="584" y="1090"/>
                    <a:pt x="572" y="1095"/>
                  </a:cubicBezTo>
                  <a:cubicBezTo>
                    <a:pt x="568" y="1097"/>
                    <a:pt x="564" y="1099"/>
                    <a:pt x="560" y="1098"/>
                  </a:cubicBezTo>
                  <a:cubicBezTo>
                    <a:pt x="537" y="1094"/>
                    <a:pt x="531" y="1114"/>
                    <a:pt x="521" y="1126"/>
                  </a:cubicBezTo>
                  <a:cubicBezTo>
                    <a:pt x="516" y="1132"/>
                    <a:pt x="517" y="1139"/>
                    <a:pt x="519" y="1146"/>
                  </a:cubicBezTo>
                  <a:cubicBezTo>
                    <a:pt x="526" y="1171"/>
                    <a:pt x="521" y="1196"/>
                    <a:pt x="511" y="1219"/>
                  </a:cubicBezTo>
                  <a:cubicBezTo>
                    <a:pt x="501" y="1242"/>
                    <a:pt x="482" y="1252"/>
                    <a:pt x="458" y="1252"/>
                  </a:cubicBezTo>
                  <a:cubicBezTo>
                    <a:pt x="437" y="1253"/>
                    <a:pt x="419" y="1257"/>
                    <a:pt x="401" y="1270"/>
                  </a:cubicBezTo>
                  <a:cubicBezTo>
                    <a:pt x="387" y="1279"/>
                    <a:pt x="368" y="1286"/>
                    <a:pt x="351" y="1273"/>
                  </a:cubicBezTo>
                  <a:cubicBezTo>
                    <a:pt x="346" y="1270"/>
                    <a:pt x="341" y="1271"/>
                    <a:pt x="336" y="1272"/>
                  </a:cubicBezTo>
                  <a:cubicBezTo>
                    <a:pt x="318" y="1278"/>
                    <a:pt x="301" y="1274"/>
                    <a:pt x="285" y="1264"/>
                  </a:cubicBezTo>
                  <a:cubicBezTo>
                    <a:pt x="269" y="1254"/>
                    <a:pt x="254" y="1243"/>
                    <a:pt x="245" y="1227"/>
                  </a:cubicBezTo>
                  <a:cubicBezTo>
                    <a:pt x="236" y="1213"/>
                    <a:pt x="222" y="1205"/>
                    <a:pt x="206" y="1203"/>
                  </a:cubicBezTo>
                  <a:cubicBezTo>
                    <a:pt x="178" y="1198"/>
                    <a:pt x="162" y="1183"/>
                    <a:pt x="156" y="1156"/>
                  </a:cubicBezTo>
                  <a:cubicBezTo>
                    <a:pt x="153" y="1139"/>
                    <a:pt x="144" y="1130"/>
                    <a:pt x="128" y="1124"/>
                  </a:cubicBezTo>
                  <a:cubicBezTo>
                    <a:pt x="89" y="1110"/>
                    <a:pt x="64" y="1076"/>
                    <a:pt x="72" y="1028"/>
                  </a:cubicBezTo>
                  <a:cubicBezTo>
                    <a:pt x="74" y="1020"/>
                    <a:pt x="72" y="1013"/>
                    <a:pt x="66" y="1006"/>
                  </a:cubicBezTo>
                  <a:cubicBezTo>
                    <a:pt x="53" y="991"/>
                    <a:pt x="43" y="973"/>
                    <a:pt x="35" y="955"/>
                  </a:cubicBezTo>
                  <a:cubicBezTo>
                    <a:pt x="22" y="927"/>
                    <a:pt x="33" y="902"/>
                    <a:pt x="40" y="876"/>
                  </a:cubicBezTo>
                  <a:cubicBezTo>
                    <a:pt x="41" y="870"/>
                    <a:pt x="42" y="866"/>
                    <a:pt x="39" y="861"/>
                  </a:cubicBezTo>
                  <a:cubicBezTo>
                    <a:pt x="25" y="836"/>
                    <a:pt x="15" y="810"/>
                    <a:pt x="21" y="781"/>
                  </a:cubicBezTo>
                  <a:cubicBezTo>
                    <a:pt x="22" y="773"/>
                    <a:pt x="19" y="765"/>
                    <a:pt x="15" y="757"/>
                  </a:cubicBezTo>
                  <a:cubicBezTo>
                    <a:pt x="4" y="733"/>
                    <a:pt x="0" y="708"/>
                    <a:pt x="6" y="681"/>
                  </a:cubicBezTo>
                  <a:cubicBezTo>
                    <a:pt x="9" y="669"/>
                    <a:pt x="7" y="655"/>
                    <a:pt x="13" y="643"/>
                  </a:cubicBezTo>
                  <a:cubicBezTo>
                    <a:pt x="15" y="640"/>
                    <a:pt x="13" y="636"/>
                    <a:pt x="12" y="633"/>
                  </a:cubicBezTo>
                  <a:cubicBezTo>
                    <a:pt x="0" y="606"/>
                    <a:pt x="3" y="580"/>
                    <a:pt x="16" y="555"/>
                  </a:cubicBezTo>
                  <a:cubicBezTo>
                    <a:pt x="23" y="542"/>
                    <a:pt x="29" y="529"/>
                    <a:pt x="25" y="513"/>
                  </a:cubicBezTo>
                  <a:cubicBezTo>
                    <a:pt x="21" y="496"/>
                    <a:pt x="31" y="483"/>
                    <a:pt x="42" y="471"/>
                  </a:cubicBezTo>
                  <a:cubicBezTo>
                    <a:pt x="46" y="466"/>
                    <a:pt x="50" y="461"/>
                    <a:pt x="54" y="456"/>
                  </a:cubicBezTo>
                  <a:cubicBezTo>
                    <a:pt x="63" y="446"/>
                    <a:pt x="63" y="437"/>
                    <a:pt x="58" y="423"/>
                  </a:cubicBezTo>
                  <a:cubicBezTo>
                    <a:pt x="46" y="388"/>
                    <a:pt x="51" y="354"/>
                    <a:pt x="76" y="326"/>
                  </a:cubicBezTo>
                  <a:cubicBezTo>
                    <a:pt x="84" y="316"/>
                    <a:pt x="90" y="309"/>
                    <a:pt x="87" y="294"/>
                  </a:cubicBezTo>
                  <a:cubicBezTo>
                    <a:pt x="83" y="273"/>
                    <a:pt x="100" y="249"/>
                    <a:pt x="122" y="241"/>
                  </a:cubicBezTo>
                  <a:cubicBezTo>
                    <a:pt x="128" y="238"/>
                    <a:pt x="133" y="237"/>
                    <a:pt x="137" y="232"/>
                  </a:cubicBezTo>
                  <a:cubicBezTo>
                    <a:pt x="148" y="217"/>
                    <a:pt x="161" y="206"/>
                    <a:pt x="178" y="197"/>
                  </a:cubicBezTo>
                  <a:cubicBezTo>
                    <a:pt x="184" y="193"/>
                    <a:pt x="186" y="188"/>
                    <a:pt x="185" y="180"/>
                  </a:cubicBezTo>
                  <a:cubicBezTo>
                    <a:pt x="180" y="147"/>
                    <a:pt x="196" y="118"/>
                    <a:pt x="223" y="106"/>
                  </a:cubicBezTo>
                  <a:cubicBezTo>
                    <a:pt x="226" y="105"/>
                    <a:pt x="230" y="104"/>
                    <a:pt x="233" y="103"/>
                  </a:cubicBezTo>
                  <a:cubicBezTo>
                    <a:pt x="254" y="98"/>
                    <a:pt x="273" y="90"/>
                    <a:pt x="284" y="69"/>
                  </a:cubicBezTo>
                  <a:cubicBezTo>
                    <a:pt x="290" y="58"/>
                    <a:pt x="300" y="50"/>
                    <a:pt x="311" y="44"/>
                  </a:cubicBezTo>
                  <a:cubicBezTo>
                    <a:pt x="330" y="33"/>
                    <a:pt x="349" y="30"/>
                    <a:pt x="369" y="41"/>
                  </a:cubicBezTo>
                  <a:cubicBezTo>
                    <a:pt x="377" y="46"/>
                    <a:pt x="384" y="45"/>
                    <a:pt x="392" y="40"/>
                  </a:cubicBezTo>
                  <a:cubicBezTo>
                    <a:pt x="406" y="30"/>
                    <a:pt x="420" y="18"/>
                    <a:pt x="437" y="15"/>
                  </a:cubicBezTo>
                  <a:cubicBezTo>
                    <a:pt x="474" y="8"/>
                    <a:pt x="504" y="24"/>
                    <a:pt x="526" y="51"/>
                  </a:cubicBezTo>
                  <a:cubicBezTo>
                    <a:pt x="548" y="77"/>
                    <a:pt x="549" y="112"/>
                    <a:pt x="531" y="142"/>
                  </a:cubicBezTo>
                  <a:cubicBezTo>
                    <a:pt x="526" y="150"/>
                    <a:pt x="530" y="167"/>
                    <a:pt x="538" y="172"/>
                  </a:cubicBezTo>
                  <a:cubicBezTo>
                    <a:pt x="541" y="174"/>
                    <a:pt x="543" y="173"/>
                    <a:pt x="546" y="172"/>
                  </a:cubicBezTo>
                  <a:cubicBezTo>
                    <a:pt x="553" y="167"/>
                    <a:pt x="561" y="167"/>
                    <a:pt x="569" y="169"/>
                  </a:cubicBezTo>
                  <a:cubicBezTo>
                    <a:pt x="575" y="171"/>
                    <a:pt x="584" y="158"/>
                    <a:pt x="583" y="149"/>
                  </a:cubicBezTo>
                  <a:cubicBezTo>
                    <a:pt x="582" y="146"/>
                    <a:pt x="581" y="141"/>
                    <a:pt x="578" y="138"/>
                  </a:cubicBezTo>
                  <a:cubicBezTo>
                    <a:pt x="559" y="111"/>
                    <a:pt x="564" y="84"/>
                    <a:pt x="580" y="57"/>
                  </a:cubicBezTo>
                  <a:cubicBezTo>
                    <a:pt x="587" y="44"/>
                    <a:pt x="597" y="33"/>
                    <a:pt x="608" y="23"/>
                  </a:cubicBezTo>
                  <a:cubicBezTo>
                    <a:pt x="628" y="3"/>
                    <a:pt x="648" y="0"/>
                    <a:pt x="672" y="15"/>
                  </a:cubicBezTo>
                  <a:cubicBezTo>
                    <a:pt x="678" y="18"/>
                    <a:pt x="683" y="22"/>
                    <a:pt x="688" y="26"/>
                  </a:cubicBezTo>
                  <a:cubicBezTo>
                    <a:pt x="698" y="35"/>
                    <a:pt x="710" y="38"/>
                    <a:pt x="724" y="34"/>
                  </a:cubicBezTo>
                  <a:cubicBezTo>
                    <a:pt x="733" y="32"/>
                    <a:pt x="741" y="30"/>
                    <a:pt x="750" y="30"/>
                  </a:cubicBezTo>
                  <a:cubicBezTo>
                    <a:pt x="765" y="29"/>
                    <a:pt x="776" y="35"/>
                    <a:pt x="780" y="50"/>
                  </a:cubicBezTo>
                  <a:cubicBezTo>
                    <a:pt x="784" y="67"/>
                    <a:pt x="794" y="73"/>
                    <a:pt x="810" y="77"/>
                  </a:cubicBezTo>
                  <a:cubicBezTo>
                    <a:pt x="835" y="83"/>
                    <a:pt x="862" y="91"/>
                    <a:pt x="874" y="116"/>
                  </a:cubicBezTo>
                  <a:cubicBezTo>
                    <a:pt x="883" y="137"/>
                    <a:pt x="894" y="150"/>
                    <a:pt x="916" y="158"/>
                  </a:cubicBezTo>
                  <a:cubicBezTo>
                    <a:pt x="941" y="168"/>
                    <a:pt x="950" y="193"/>
                    <a:pt x="952" y="219"/>
                  </a:cubicBezTo>
                  <a:cubicBezTo>
                    <a:pt x="952" y="226"/>
                    <a:pt x="955" y="230"/>
                    <a:pt x="961" y="233"/>
                  </a:cubicBezTo>
                  <a:cubicBezTo>
                    <a:pt x="985" y="244"/>
                    <a:pt x="1003" y="277"/>
                    <a:pt x="1000" y="303"/>
                  </a:cubicBezTo>
                  <a:cubicBezTo>
                    <a:pt x="1000" y="307"/>
                    <a:pt x="998" y="311"/>
                    <a:pt x="1004" y="314"/>
                  </a:cubicBezTo>
                  <a:cubicBezTo>
                    <a:pt x="1029" y="326"/>
                    <a:pt x="1034" y="349"/>
                    <a:pt x="1032" y="373"/>
                  </a:cubicBezTo>
                  <a:cubicBezTo>
                    <a:pt x="1030" y="392"/>
                    <a:pt x="1031" y="410"/>
                    <a:pt x="1042" y="426"/>
                  </a:cubicBezTo>
                  <a:cubicBezTo>
                    <a:pt x="1046" y="431"/>
                    <a:pt x="1049" y="438"/>
                    <a:pt x="1048" y="443"/>
                  </a:cubicBezTo>
                  <a:cubicBezTo>
                    <a:pt x="1047" y="460"/>
                    <a:pt x="1056" y="470"/>
                    <a:pt x="1067" y="482"/>
                  </a:cubicBezTo>
                  <a:cubicBezTo>
                    <a:pt x="1085" y="503"/>
                    <a:pt x="1087" y="528"/>
                    <a:pt x="1081" y="555"/>
                  </a:cubicBezTo>
                  <a:cubicBezTo>
                    <a:pt x="1080" y="563"/>
                    <a:pt x="1082" y="567"/>
                    <a:pt x="1087" y="574"/>
                  </a:cubicBezTo>
                  <a:cubicBezTo>
                    <a:pt x="1113" y="606"/>
                    <a:pt x="1114" y="643"/>
                    <a:pt x="1098" y="680"/>
                  </a:cubicBezTo>
                  <a:cubicBezTo>
                    <a:pt x="1093" y="692"/>
                    <a:pt x="1092" y="702"/>
                    <a:pt x="1097" y="714"/>
                  </a:cubicBezTo>
                  <a:cubicBezTo>
                    <a:pt x="1108" y="740"/>
                    <a:pt x="1099" y="764"/>
                    <a:pt x="1084" y="786"/>
                  </a:cubicBezTo>
                  <a:cubicBezTo>
                    <a:pt x="1075" y="799"/>
                    <a:pt x="1068" y="809"/>
                    <a:pt x="1074" y="829"/>
                  </a:cubicBezTo>
                  <a:cubicBezTo>
                    <a:pt x="1080" y="846"/>
                    <a:pt x="1076" y="869"/>
                    <a:pt x="1064" y="887"/>
                  </a:cubicBezTo>
                  <a:cubicBezTo>
                    <a:pt x="1058" y="897"/>
                    <a:pt x="1058" y="906"/>
                    <a:pt x="1061" y="917"/>
                  </a:cubicBezTo>
                  <a:cubicBezTo>
                    <a:pt x="1067" y="943"/>
                    <a:pt x="1069" y="969"/>
                    <a:pt x="1058" y="995"/>
                  </a:cubicBezTo>
                  <a:cubicBezTo>
                    <a:pt x="1053" y="1008"/>
                    <a:pt x="1045" y="1019"/>
                    <a:pt x="1031" y="1025"/>
                  </a:cubicBezTo>
                  <a:cubicBezTo>
                    <a:pt x="1016" y="1031"/>
                    <a:pt x="1009" y="1042"/>
                    <a:pt x="1009" y="1059"/>
                  </a:cubicBezTo>
                  <a:cubicBezTo>
                    <a:pt x="1008" y="1080"/>
                    <a:pt x="999" y="1097"/>
                    <a:pt x="979" y="1106"/>
                  </a:cubicBezTo>
                  <a:cubicBezTo>
                    <a:pt x="972" y="1110"/>
                    <a:pt x="968" y="1114"/>
                    <a:pt x="968" y="1123"/>
                  </a:cubicBezTo>
                  <a:cubicBezTo>
                    <a:pt x="967" y="1133"/>
                    <a:pt x="963" y="1143"/>
                    <a:pt x="961" y="1153"/>
                  </a:cubicBezTo>
                  <a:cubicBezTo>
                    <a:pt x="958" y="1159"/>
                    <a:pt x="955" y="1165"/>
                    <a:pt x="955" y="1172"/>
                  </a:cubicBezTo>
                  <a:cubicBezTo>
                    <a:pt x="948" y="1175"/>
                    <a:pt x="944" y="1181"/>
                    <a:pt x="939" y="1185"/>
                  </a:cubicBezTo>
                  <a:cubicBezTo>
                    <a:pt x="935" y="1187"/>
                    <a:pt x="932" y="1189"/>
                    <a:pt x="928" y="1191"/>
                  </a:cubicBezTo>
                  <a:close/>
                  <a:moveTo>
                    <a:pt x="293" y="930"/>
                  </a:moveTo>
                  <a:cubicBezTo>
                    <a:pt x="307" y="960"/>
                    <a:pt x="298" y="976"/>
                    <a:pt x="267" y="978"/>
                  </a:cubicBezTo>
                  <a:cubicBezTo>
                    <a:pt x="240" y="978"/>
                    <a:pt x="216" y="970"/>
                    <a:pt x="195" y="955"/>
                  </a:cubicBezTo>
                  <a:cubicBezTo>
                    <a:pt x="180" y="945"/>
                    <a:pt x="172" y="931"/>
                    <a:pt x="171" y="912"/>
                  </a:cubicBezTo>
                  <a:cubicBezTo>
                    <a:pt x="171" y="878"/>
                    <a:pt x="156" y="861"/>
                    <a:pt x="123" y="855"/>
                  </a:cubicBezTo>
                  <a:cubicBezTo>
                    <a:pt x="97" y="850"/>
                    <a:pt x="75" y="842"/>
                    <a:pt x="63" y="816"/>
                  </a:cubicBezTo>
                  <a:cubicBezTo>
                    <a:pt x="61" y="813"/>
                    <a:pt x="59" y="809"/>
                    <a:pt x="55" y="810"/>
                  </a:cubicBezTo>
                  <a:cubicBezTo>
                    <a:pt x="50" y="812"/>
                    <a:pt x="47" y="815"/>
                    <a:pt x="46" y="820"/>
                  </a:cubicBezTo>
                  <a:cubicBezTo>
                    <a:pt x="45" y="825"/>
                    <a:pt x="45" y="830"/>
                    <a:pt x="48" y="836"/>
                  </a:cubicBezTo>
                  <a:cubicBezTo>
                    <a:pt x="58" y="857"/>
                    <a:pt x="73" y="872"/>
                    <a:pt x="97" y="878"/>
                  </a:cubicBezTo>
                  <a:cubicBezTo>
                    <a:pt x="111" y="882"/>
                    <a:pt x="125" y="881"/>
                    <a:pt x="140" y="880"/>
                  </a:cubicBezTo>
                  <a:cubicBezTo>
                    <a:pt x="144" y="880"/>
                    <a:pt x="148" y="880"/>
                    <a:pt x="150" y="885"/>
                  </a:cubicBezTo>
                  <a:cubicBezTo>
                    <a:pt x="152" y="889"/>
                    <a:pt x="149" y="891"/>
                    <a:pt x="146" y="894"/>
                  </a:cubicBezTo>
                  <a:cubicBezTo>
                    <a:pt x="140" y="901"/>
                    <a:pt x="139" y="911"/>
                    <a:pt x="139" y="919"/>
                  </a:cubicBezTo>
                  <a:cubicBezTo>
                    <a:pt x="138" y="949"/>
                    <a:pt x="142" y="967"/>
                    <a:pt x="178" y="973"/>
                  </a:cubicBezTo>
                  <a:cubicBezTo>
                    <a:pt x="191" y="975"/>
                    <a:pt x="204" y="976"/>
                    <a:pt x="216" y="978"/>
                  </a:cubicBezTo>
                  <a:cubicBezTo>
                    <a:pt x="236" y="981"/>
                    <a:pt x="248" y="992"/>
                    <a:pt x="248" y="1008"/>
                  </a:cubicBezTo>
                  <a:cubicBezTo>
                    <a:pt x="247" y="1041"/>
                    <a:pt x="268" y="1057"/>
                    <a:pt x="294" y="1069"/>
                  </a:cubicBezTo>
                  <a:cubicBezTo>
                    <a:pt x="302" y="1073"/>
                    <a:pt x="311" y="1077"/>
                    <a:pt x="318" y="1083"/>
                  </a:cubicBezTo>
                  <a:cubicBezTo>
                    <a:pt x="339" y="1099"/>
                    <a:pt x="345" y="1129"/>
                    <a:pt x="332" y="1147"/>
                  </a:cubicBezTo>
                  <a:cubicBezTo>
                    <a:pt x="326" y="1155"/>
                    <a:pt x="319" y="1158"/>
                    <a:pt x="310" y="1155"/>
                  </a:cubicBezTo>
                  <a:cubicBezTo>
                    <a:pt x="301" y="1152"/>
                    <a:pt x="298" y="1146"/>
                    <a:pt x="299" y="1137"/>
                  </a:cubicBezTo>
                  <a:cubicBezTo>
                    <a:pt x="300" y="1130"/>
                    <a:pt x="300" y="1123"/>
                    <a:pt x="297" y="1117"/>
                  </a:cubicBezTo>
                  <a:cubicBezTo>
                    <a:pt x="295" y="1112"/>
                    <a:pt x="292" y="1107"/>
                    <a:pt x="285" y="1108"/>
                  </a:cubicBezTo>
                  <a:cubicBezTo>
                    <a:pt x="280" y="1109"/>
                    <a:pt x="278" y="1113"/>
                    <a:pt x="276" y="1118"/>
                  </a:cubicBezTo>
                  <a:cubicBezTo>
                    <a:pt x="273" y="1130"/>
                    <a:pt x="277" y="1140"/>
                    <a:pt x="283" y="1149"/>
                  </a:cubicBezTo>
                  <a:cubicBezTo>
                    <a:pt x="296" y="1166"/>
                    <a:pt x="316" y="1172"/>
                    <a:pt x="337" y="1164"/>
                  </a:cubicBezTo>
                  <a:cubicBezTo>
                    <a:pt x="344" y="1161"/>
                    <a:pt x="351" y="1158"/>
                    <a:pt x="351" y="1170"/>
                  </a:cubicBezTo>
                  <a:cubicBezTo>
                    <a:pt x="350" y="1194"/>
                    <a:pt x="322" y="1212"/>
                    <a:pt x="300" y="1201"/>
                  </a:cubicBezTo>
                  <a:cubicBezTo>
                    <a:pt x="283" y="1193"/>
                    <a:pt x="272" y="1179"/>
                    <a:pt x="264" y="1162"/>
                  </a:cubicBezTo>
                  <a:cubicBezTo>
                    <a:pt x="255" y="1143"/>
                    <a:pt x="258" y="1122"/>
                    <a:pt x="254" y="1102"/>
                  </a:cubicBezTo>
                  <a:cubicBezTo>
                    <a:pt x="252" y="1091"/>
                    <a:pt x="248" y="1083"/>
                    <a:pt x="238" y="1079"/>
                  </a:cubicBezTo>
                  <a:cubicBezTo>
                    <a:pt x="227" y="1075"/>
                    <a:pt x="220" y="1082"/>
                    <a:pt x="214" y="1089"/>
                  </a:cubicBezTo>
                  <a:cubicBezTo>
                    <a:pt x="204" y="1100"/>
                    <a:pt x="198" y="1115"/>
                    <a:pt x="185" y="1123"/>
                  </a:cubicBezTo>
                  <a:cubicBezTo>
                    <a:pt x="182" y="1125"/>
                    <a:pt x="184" y="1129"/>
                    <a:pt x="185" y="1132"/>
                  </a:cubicBezTo>
                  <a:cubicBezTo>
                    <a:pt x="191" y="1153"/>
                    <a:pt x="205" y="1167"/>
                    <a:pt x="227" y="1168"/>
                  </a:cubicBezTo>
                  <a:cubicBezTo>
                    <a:pt x="247" y="1169"/>
                    <a:pt x="256" y="1179"/>
                    <a:pt x="262" y="1197"/>
                  </a:cubicBezTo>
                  <a:cubicBezTo>
                    <a:pt x="270" y="1225"/>
                    <a:pt x="289" y="1237"/>
                    <a:pt x="316" y="1237"/>
                  </a:cubicBezTo>
                  <a:cubicBezTo>
                    <a:pt x="349" y="1237"/>
                    <a:pt x="375" y="1212"/>
                    <a:pt x="380" y="1176"/>
                  </a:cubicBezTo>
                  <a:cubicBezTo>
                    <a:pt x="385" y="1149"/>
                    <a:pt x="380" y="1123"/>
                    <a:pt x="371" y="1097"/>
                  </a:cubicBezTo>
                  <a:cubicBezTo>
                    <a:pt x="369" y="1091"/>
                    <a:pt x="367" y="1083"/>
                    <a:pt x="373" y="1078"/>
                  </a:cubicBezTo>
                  <a:cubicBezTo>
                    <a:pt x="379" y="1073"/>
                    <a:pt x="387" y="1071"/>
                    <a:pt x="394" y="1074"/>
                  </a:cubicBezTo>
                  <a:cubicBezTo>
                    <a:pt x="418" y="1081"/>
                    <a:pt x="429" y="1076"/>
                    <a:pt x="436" y="1053"/>
                  </a:cubicBezTo>
                  <a:cubicBezTo>
                    <a:pt x="441" y="1037"/>
                    <a:pt x="450" y="1029"/>
                    <a:pt x="465" y="1027"/>
                  </a:cubicBezTo>
                  <a:cubicBezTo>
                    <a:pt x="479" y="1026"/>
                    <a:pt x="489" y="1018"/>
                    <a:pt x="497" y="1007"/>
                  </a:cubicBezTo>
                  <a:cubicBezTo>
                    <a:pt x="512" y="986"/>
                    <a:pt x="518" y="963"/>
                    <a:pt x="514" y="939"/>
                  </a:cubicBezTo>
                  <a:cubicBezTo>
                    <a:pt x="506" y="893"/>
                    <a:pt x="499" y="845"/>
                    <a:pt x="455" y="816"/>
                  </a:cubicBezTo>
                  <a:cubicBezTo>
                    <a:pt x="448" y="811"/>
                    <a:pt x="447" y="804"/>
                    <a:pt x="452" y="797"/>
                  </a:cubicBezTo>
                  <a:cubicBezTo>
                    <a:pt x="457" y="789"/>
                    <a:pt x="464" y="786"/>
                    <a:pt x="473" y="791"/>
                  </a:cubicBezTo>
                  <a:cubicBezTo>
                    <a:pt x="478" y="793"/>
                    <a:pt x="482" y="797"/>
                    <a:pt x="487" y="801"/>
                  </a:cubicBezTo>
                  <a:cubicBezTo>
                    <a:pt x="497" y="808"/>
                    <a:pt x="507" y="806"/>
                    <a:pt x="515" y="798"/>
                  </a:cubicBezTo>
                  <a:cubicBezTo>
                    <a:pt x="523" y="790"/>
                    <a:pt x="527" y="780"/>
                    <a:pt x="531" y="770"/>
                  </a:cubicBezTo>
                  <a:cubicBezTo>
                    <a:pt x="533" y="762"/>
                    <a:pt x="530" y="754"/>
                    <a:pt x="525" y="748"/>
                  </a:cubicBezTo>
                  <a:cubicBezTo>
                    <a:pt x="522" y="743"/>
                    <a:pt x="515" y="745"/>
                    <a:pt x="512" y="749"/>
                  </a:cubicBezTo>
                  <a:cubicBezTo>
                    <a:pt x="497" y="764"/>
                    <a:pt x="479" y="762"/>
                    <a:pt x="459" y="759"/>
                  </a:cubicBezTo>
                  <a:cubicBezTo>
                    <a:pt x="439" y="755"/>
                    <a:pt x="423" y="763"/>
                    <a:pt x="416" y="778"/>
                  </a:cubicBezTo>
                  <a:cubicBezTo>
                    <a:pt x="406" y="797"/>
                    <a:pt x="409" y="816"/>
                    <a:pt x="424" y="831"/>
                  </a:cubicBezTo>
                  <a:cubicBezTo>
                    <a:pt x="434" y="840"/>
                    <a:pt x="444" y="849"/>
                    <a:pt x="454" y="858"/>
                  </a:cubicBezTo>
                  <a:cubicBezTo>
                    <a:pt x="483" y="886"/>
                    <a:pt x="487" y="920"/>
                    <a:pt x="467" y="955"/>
                  </a:cubicBezTo>
                  <a:cubicBezTo>
                    <a:pt x="461" y="965"/>
                    <a:pt x="454" y="974"/>
                    <a:pt x="442" y="977"/>
                  </a:cubicBezTo>
                  <a:cubicBezTo>
                    <a:pt x="411" y="985"/>
                    <a:pt x="394" y="1004"/>
                    <a:pt x="388" y="1034"/>
                  </a:cubicBezTo>
                  <a:cubicBezTo>
                    <a:pt x="386" y="1043"/>
                    <a:pt x="381" y="1050"/>
                    <a:pt x="373" y="1054"/>
                  </a:cubicBezTo>
                  <a:cubicBezTo>
                    <a:pt x="346" y="1070"/>
                    <a:pt x="319" y="1071"/>
                    <a:pt x="291" y="1056"/>
                  </a:cubicBezTo>
                  <a:cubicBezTo>
                    <a:pt x="285" y="1053"/>
                    <a:pt x="280" y="1048"/>
                    <a:pt x="277" y="1042"/>
                  </a:cubicBezTo>
                  <a:cubicBezTo>
                    <a:pt x="275" y="1036"/>
                    <a:pt x="274" y="1030"/>
                    <a:pt x="277" y="1025"/>
                  </a:cubicBezTo>
                  <a:cubicBezTo>
                    <a:pt x="280" y="1019"/>
                    <a:pt x="286" y="1020"/>
                    <a:pt x="292" y="1021"/>
                  </a:cubicBezTo>
                  <a:cubicBezTo>
                    <a:pt x="300" y="1022"/>
                    <a:pt x="309" y="1024"/>
                    <a:pt x="318" y="1024"/>
                  </a:cubicBezTo>
                  <a:cubicBezTo>
                    <a:pt x="336" y="1024"/>
                    <a:pt x="345" y="1012"/>
                    <a:pt x="340" y="994"/>
                  </a:cubicBezTo>
                  <a:cubicBezTo>
                    <a:pt x="336" y="981"/>
                    <a:pt x="328" y="970"/>
                    <a:pt x="318" y="961"/>
                  </a:cubicBezTo>
                  <a:cubicBezTo>
                    <a:pt x="311" y="954"/>
                    <a:pt x="306" y="946"/>
                    <a:pt x="305" y="936"/>
                  </a:cubicBezTo>
                  <a:cubicBezTo>
                    <a:pt x="302" y="919"/>
                    <a:pt x="294" y="905"/>
                    <a:pt x="275" y="902"/>
                  </a:cubicBezTo>
                  <a:cubicBezTo>
                    <a:pt x="265" y="900"/>
                    <a:pt x="262" y="892"/>
                    <a:pt x="262" y="884"/>
                  </a:cubicBezTo>
                  <a:cubicBezTo>
                    <a:pt x="262" y="874"/>
                    <a:pt x="263" y="865"/>
                    <a:pt x="272" y="858"/>
                  </a:cubicBezTo>
                  <a:cubicBezTo>
                    <a:pt x="274" y="856"/>
                    <a:pt x="276" y="857"/>
                    <a:pt x="279" y="858"/>
                  </a:cubicBezTo>
                  <a:cubicBezTo>
                    <a:pt x="308" y="869"/>
                    <a:pt x="326" y="890"/>
                    <a:pt x="333" y="920"/>
                  </a:cubicBezTo>
                  <a:cubicBezTo>
                    <a:pt x="335" y="930"/>
                    <a:pt x="339" y="939"/>
                    <a:pt x="345" y="947"/>
                  </a:cubicBezTo>
                  <a:cubicBezTo>
                    <a:pt x="352" y="955"/>
                    <a:pt x="360" y="958"/>
                    <a:pt x="368" y="949"/>
                  </a:cubicBezTo>
                  <a:cubicBezTo>
                    <a:pt x="376" y="942"/>
                    <a:pt x="385" y="940"/>
                    <a:pt x="395" y="939"/>
                  </a:cubicBezTo>
                  <a:cubicBezTo>
                    <a:pt x="414" y="937"/>
                    <a:pt x="421" y="928"/>
                    <a:pt x="421" y="910"/>
                  </a:cubicBezTo>
                  <a:cubicBezTo>
                    <a:pt x="422" y="900"/>
                    <a:pt x="420" y="890"/>
                    <a:pt x="417" y="880"/>
                  </a:cubicBezTo>
                  <a:cubicBezTo>
                    <a:pt x="409" y="858"/>
                    <a:pt x="401" y="836"/>
                    <a:pt x="387" y="816"/>
                  </a:cubicBezTo>
                  <a:cubicBezTo>
                    <a:pt x="376" y="799"/>
                    <a:pt x="374" y="780"/>
                    <a:pt x="380" y="760"/>
                  </a:cubicBezTo>
                  <a:cubicBezTo>
                    <a:pt x="388" y="733"/>
                    <a:pt x="406" y="721"/>
                    <a:pt x="433" y="724"/>
                  </a:cubicBezTo>
                  <a:cubicBezTo>
                    <a:pt x="439" y="724"/>
                    <a:pt x="444" y="724"/>
                    <a:pt x="449" y="724"/>
                  </a:cubicBezTo>
                  <a:cubicBezTo>
                    <a:pt x="472" y="721"/>
                    <a:pt x="491" y="711"/>
                    <a:pt x="500" y="688"/>
                  </a:cubicBezTo>
                  <a:cubicBezTo>
                    <a:pt x="507" y="669"/>
                    <a:pt x="504" y="651"/>
                    <a:pt x="487" y="637"/>
                  </a:cubicBezTo>
                  <a:cubicBezTo>
                    <a:pt x="484" y="635"/>
                    <a:pt x="483" y="630"/>
                    <a:pt x="483" y="626"/>
                  </a:cubicBezTo>
                  <a:cubicBezTo>
                    <a:pt x="484" y="607"/>
                    <a:pt x="476" y="594"/>
                    <a:pt x="461" y="583"/>
                  </a:cubicBezTo>
                  <a:cubicBezTo>
                    <a:pt x="451" y="575"/>
                    <a:pt x="449" y="566"/>
                    <a:pt x="453" y="554"/>
                  </a:cubicBezTo>
                  <a:cubicBezTo>
                    <a:pt x="456" y="546"/>
                    <a:pt x="459" y="538"/>
                    <a:pt x="462" y="530"/>
                  </a:cubicBezTo>
                  <a:cubicBezTo>
                    <a:pt x="468" y="506"/>
                    <a:pt x="449" y="476"/>
                    <a:pt x="425" y="473"/>
                  </a:cubicBezTo>
                  <a:cubicBezTo>
                    <a:pt x="416" y="472"/>
                    <a:pt x="409" y="469"/>
                    <a:pt x="403" y="463"/>
                  </a:cubicBezTo>
                  <a:cubicBezTo>
                    <a:pt x="399" y="458"/>
                    <a:pt x="394" y="453"/>
                    <a:pt x="390" y="448"/>
                  </a:cubicBezTo>
                  <a:cubicBezTo>
                    <a:pt x="373" y="432"/>
                    <a:pt x="355" y="436"/>
                    <a:pt x="350" y="459"/>
                  </a:cubicBezTo>
                  <a:cubicBezTo>
                    <a:pt x="347" y="470"/>
                    <a:pt x="347" y="481"/>
                    <a:pt x="346" y="493"/>
                  </a:cubicBezTo>
                  <a:cubicBezTo>
                    <a:pt x="344" y="509"/>
                    <a:pt x="336" y="515"/>
                    <a:pt x="319" y="512"/>
                  </a:cubicBezTo>
                  <a:cubicBezTo>
                    <a:pt x="313" y="511"/>
                    <a:pt x="307" y="509"/>
                    <a:pt x="301" y="509"/>
                  </a:cubicBezTo>
                  <a:cubicBezTo>
                    <a:pt x="276" y="505"/>
                    <a:pt x="263" y="516"/>
                    <a:pt x="262" y="541"/>
                  </a:cubicBezTo>
                  <a:cubicBezTo>
                    <a:pt x="261" y="547"/>
                    <a:pt x="261" y="554"/>
                    <a:pt x="260" y="561"/>
                  </a:cubicBezTo>
                  <a:cubicBezTo>
                    <a:pt x="255" y="584"/>
                    <a:pt x="238" y="600"/>
                    <a:pt x="223" y="616"/>
                  </a:cubicBezTo>
                  <a:cubicBezTo>
                    <a:pt x="195" y="643"/>
                    <a:pt x="202" y="683"/>
                    <a:pt x="230" y="707"/>
                  </a:cubicBezTo>
                  <a:cubicBezTo>
                    <a:pt x="232" y="709"/>
                    <a:pt x="234" y="711"/>
                    <a:pt x="237" y="709"/>
                  </a:cubicBezTo>
                  <a:cubicBezTo>
                    <a:pt x="240" y="708"/>
                    <a:pt x="240" y="705"/>
                    <a:pt x="239" y="702"/>
                  </a:cubicBezTo>
                  <a:cubicBezTo>
                    <a:pt x="233" y="685"/>
                    <a:pt x="239" y="672"/>
                    <a:pt x="251" y="660"/>
                  </a:cubicBezTo>
                  <a:cubicBezTo>
                    <a:pt x="268" y="644"/>
                    <a:pt x="268" y="640"/>
                    <a:pt x="254" y="621"/>
                  </a:cubicBezTo>
                  <a:cubicBezTo>
                    <a:pt x="251" y="616"/>
                    <a:pt x="251" y="613"/>
                    <a:pt x="256" y="610"/>
                  </a:cubicBezTo>
                  <a:cubicBezTo>
                    <a:pt x="265" y="604"/>
                    <a:pt x="272" y="596"/>
                    <a:pt x="276" y="585"/>
                  </a:cubicBezTo>
                  <a:cubicBezTo>
                    <a:pt x="278" y="580"/>
                    <a:pt x="281" y="580"/>
                    <a:pt x="285" y="584"/>
                  </a:cubicBezTo>
                  <a:cubicBezTo>
                    <a:pt x="300" y="596"/>
                    <a:pt x="307" y="619"/>
                    <a:pt x="300" y="639"/>
                  </a:cubicBezTo>
                  <a:cubicBezTo>
                    <a:pt x="296" y="649"/>
                    <a:pt x="291" y="658"/>
                    <a:pt x="287" y="668"/>
                  </a:cubicBezTo>
                  <a:cubicBezTo>
                    <a:pt x="281" y="679"/>
                    <a:pt x="278" y="690"/>
                    <a:pt x="278" y="702"/>
                  </a:cubicBezTo>
                  <a:cubicBezTo>
                    <a:pt x="279" y="722"/>
                    <a:pt x="297" y="740"/>
                    <a:pt x="314" y="740"/>
                  </a:cubicBezTo>
                  <a:cubicBezTo>
                    <a:pt x="323" y="740"/>
                    <a:pt x="326" y="737"/>
                    <a:pt x="322" y="729"/>
                  </a:cubicBezTo>
                  <a:cubicBezTo>
                    <a:pt x="318" y="722"/>
                    <a:pt x="315" y="716"/>
                    <a:pt x="315" y="709"/>
                  </a:cubicBezTo>
                  <a:cubicBezTo>
                    <a:pt x="313" y="679"/>
                    <a:pt x="316" y="652"/>
                    <a:pt x="339" y="630"/>
                  </a:cubicBezTo>
                  <a:cubicBezTo>
                    <a:pt x="352" y="616"/>
                    <a:pt x="354" y="600"/>
                    <a:pt x="349" y="582"/>
                  </a:cubicBezTo>
                  <a:cubicBezTo>
                    <a:pt x="345" y="571"/>
                    <a:pt x="344" y="559"/>
                    <a:pt x="348" y="548"/>
                  </a:cubicBezTo>
                  <a:cubicBezTo>
                    <a:pt x="358" y="523"/>
                    <a:pt x="370" y="500"/>
                    <a:pt x="368" y="472"/>
                  </a:cubicBezTo>
                  <a:cubicBezTo>
                    <a:pt x="368" y="472"/>
                    <a:pt x="368" y="471"/>
                    <a:pt x="368" y="471"/>
                  </a:cubicBezTo>
                  <a:cubicBezTo>
                    <a:pt x="371" y="464"/>
                    <a:pt x="374" y="462"/>
                    <a:pt x="380" y="468"/>
                  </a:cubicBezTo>
                  <a:cubicBezTo>
                    <a:pt x="391" y="482"/>
                    <a:pt x="399" y="496"/>
                    <a:pt x="391" y="515"/>
                  </a:cubicBezTo>
                  <a:cubicBezTo>
                    <a:pt x="389" y="520"/>
                    <a:pt x="388" y="526"/>
                    <a:pt x="387" y="532"/>
                  </a:cubicBezTo>
                  <a:cubicBezTo>
                    <a:pt x="380" y="560"/>
                    <a:pt x="389" y="584"/>
                    <a:pt x="410" y="591"/>
                  </a:cubicBezTo>
                  <a:cubicBezTo>
                    <a:pt x="431" y="598"/>
                    <a:pt x="436" y="611"/>
                    <a:pt x="434" y="630"/>
                  </a:cubicBezTo>
                  <a:cubicBezTo>
                    <a:pt x="433" y="649"/>
                    <a:pt x="440" y="663"/>
                    <a:pt x="458" y="670"/>
                  </a:cubicBezTo>
                  <a:cubicBezTo>
                    <a:pt x="467" y="673"/>
                    <a:pt x="469" y="681"/>
                    <a:pt x="467" y="689"/>
                  </a:cubicBezTo>
                  <a:cubicBezTo>
                    <a:pt x="464" y="701"/>
                    <a:pt x="453" y="706"/>
                    <a:pt x="442" y="708"/>
                  </a:cubicBezTo>
                  <a:cubicBezTo>
                    <a:pt x="431" y="710"/>
                    <a:pt x="423" y="704"/>
                    <a:pt x="420" y="694"/>
                  </a:cubicBezTo>
                  <a:cubicBezTo>
                    <a:pt x="418" y="687"/>
                    <a:pt x="417" y="680"/>
                    <a:pt x="415" y="673"/>
                  </a:cubicBezTo>
                  <a:cubicBezTo>
                    <a:pt x="412" y="661"/>
                    <a:pt x="411" y="648"/>
                    <a:pt x="400" y="640"/>
                  </a:cubicBezTo>
                  <a:cubicBezTo>
                    <a:pt x="392" y="634"/>
                    <a:pt x="384" y="630"/>
                    <a:pt x="381" y="644"/>
                  </a:cubicBezTo>
                  <a:cubicBezTo>
                    <a:pt x="380" y="648"/>
                    <a:pt x="377" y="651"/>
                    <a:pt x="374" y="654"/>
                  </a:cubicBezTo>
                  <a:cubicBezTo>
                    <a:pt x="359" y="666"/>
                    <a:pt x="357" y="683"/>
                    <a:pt x="364" y="699"/>
                  </a:cubicBezTo>
                  <a:cubicBezTo>
                    <a:pt x="374" y="723"/>
                    <a:pt x="372" y="745"/>
                    <a:pt x="362" y="768"/>
                  </a:cubicBezTo>
                  <a:cubicBezTo>
                    <a:pt x="359" y="774"/>
                    <a:pt x="357" y="780"/>
                    <a:pt x="355" y="786"/>
                  </a:cubicBezTo>
                  <a:cubicBezTo>
                    <a:pt x="346" y="809"/>
                    <a:pt x="349" y="830"/>
                    <a:pt x="368" y="847"/>
                  </a:cubicBezTo>
                  <a:cubicBezTo>
                    <a:pt x="372" y="851"/>
                    <a:pt x="375" y="855"/>
                    <a:pt x="378" y="858"/>
                  </a:cubicBezTo>
                  <a:cubicBezTo>
                    <a:pt x="394" y="874"/>
                    <a:pt x="390" y="906"/>
                    <a:pt x="381" y="919"/>
                  </a:cubicBezTo>
                  <a:cubicBezTo>
                    <a:pt x="378" y="923"/>
                    <a:pt x="374" y="927"/>
                    <a:pt x="368" y="926"/>
                  </a:cubicBezTo>
                  <a:cubicBezTo>
                    <a:pt x="361" y="925"/>
                    <a:pt x="359" y="921"/>
                    <a:pt x="358" y="915"/>
                  </a:cubicBezTo>
                  <a:cubicBezTo>
                    <a:pt x="358" y="911"/>
                    <a:pt x="356" y="908"/>
                    <a:pt x="357" y="904"/>
                  </a:cubicBezTo>
                  <a:cubicBezTo>
                    <a:pt x="358" y="880"/>
                    <a:pt x="346" y="863"/>
                    <a:pt x="328" y="848"/>
                  </a:cubicBezTo>
                  <a:cubicBezTo>
                    <a:pt x="318" y="839"/>
                    <a:pt x="307" y="830"/>
                    <a:pt x="305" y="816"/>
                  </a:cubicBezTo>
                  <a:cubicBezTo>
                    <a:pt x="304" y="811"/>
                    <a:pt x="308" y="803"/>
                    <a:pt x="302" y="801"/>
                  </a:cubicBezTo>
                  <a:cubicBezTo>
                    <a:pt x="296" y="798"/>
                    <a:pt x="291" y="805"/>
                    <a:pt x="286" y="809"/>
                  </a:cubicBezTo>
                  <a:cubicBezTo>
                    <a:pt x="280" y="813"/>
                    <a:pt x="275" y="819"/>
                    <a:pt x="272" y="826"/>
                  </a:cubicBezTo>
                  <a:cubicBezTo>
                    <a:pt x="271" y="829"/>
                    <a:pt x="270" y="832"/>
                    <a:pt x="267" y="834"/>
                  </a:cubicBezTo>
                  <a:cubicBezTo>
                    <a:pt x="246" y="844"/>
                    <a:pt x="240" y="860"/>
                    <a:pt x="245" y="881"/>
                  </a:cubicBezTo>
                  <a:cubicBezTo>
                    <a:pt x="246" y="885"/>
                    <a:pt x="246" y="889"/>
                    <a:pt x="242" y="891"/>
                  </a:cubicBezTo>
                  <a:cubicBezTo>
                    <a:pt x="238" y="893"/>
                    <a:pt x="236" y="890"/>
                    <a:pt x="233" y="887"/>
                  </a:cubicBezTo>
                  <a:cubicBezTo>
                    <a:pt x="229" y="883"/>
                    <a:pt x="226" y="877"/>
                    <a:pt x="225" y="871"/>
                  </a:cubicBezTo>
                  <a:cubicBezTo>
                    <a:pt x="218" y="839"/>
                    <a:pt x="218" y="808"/>
                    <a:pt x="237" y="780"/>
                  </a:cubicBezTo>
                  <a:cubicBezTo>
                    <a:pt x="246" y="768"/>
                    <a:pt x="243" y="762"/>
                    <a:pt x="228" y="762"/>
                  </a:cubicBezTo>
                  <a:cubicBezTo>
                    <a:pt x="216" y="761"/>
                    <a:pt x="213" y="757"/>
                    <a:pt x="216" y="746"/>
                  </a:cubicBezTo>
                  <a:cubicBezTo>
                    <a:pt x="217" y="743"/>
                    <a:pt x="218" y="740"/>
                    <a:pt x="218" y="737"/>
                  </a:cubicBezTo>
                  <a:cubicBezTo>
                    <a:pt x="220" y="726"/>
                    <a:pt x="216" y="719"/>
                    <a:pt x="205" y="719"/>
                  </a:cubicBezTo>
                  <a:cubicBezTo>
                    <a:pt x="198" y="719"/>
                    <a:pt x="196" y="716"/>
                    <a:pt x="194" y="711"/>
                  </a:cubicBezTo>
                  <a:cubicBezTo>
                    <a:pt x="190" y="692"/>
                    <a:pt x="179" y="675"/>
                    <a:pt x="170" y="659"/>
                  </a:cubicBezTo>
                  <a:cubicBezTo>
                    <a:pt x="156" y="632"/>
                    <a:pt x="159" y="613"/>
                    <a:pt x="182" y="594"/>
                  </a:cubicBezTo>
                  <a:cubicBezTo>
                    <a:pt x="229" y="557"/>
                    <a:pt x="235" y="483"/>
                    <a:pt x="194" y="440"/>
                  </a:cubicBezTo>
                  <a:cubicBezTo>
                    <a:pt x="184" y="429"/>
                    <a:pt x="181" y="418"/>
                    <a:pt x="187" y="405"/>
                  </a:cubicBezTo>
                  <a:cubicBezTo>
                    <a:pt x="193" y="392"/>
                    <a:pt x="194" y="379"/>
                    <a:pt x="188" y="366"/>
                  </a:cubicBezTo>
                  <a:cubicBezTo>
                    <a:pt x="177" y="340"/>
                    <a:pt x="181" y="315"/>
                    <a:pt x="187" y="289"/>
                  </a:cubicBezTo>
                  <a:cubicBezTo>
                    <a:pt x="189" y="282"/>
                    <a:pt x="192" y="273"/>
                    <a:pt x="199" y="270"/>
                  </a:cubicBezTo>
                  <a:cubicBezTo>
                    <a:pt x="224" y="259"/>
                    <a:pt x="231" y="241"/>
                    <a:pt x="224" y="216"/>
                  </a:cubicBezTo>
                  <a:cubicBezTo>
                    <a:pt x="222" y="208"/>
                    <a:pt x="225" y="200"/>
                    <a:pt x="227" y="192"/>
                  </a:cubicBezTo>
                  <a:cubicBezTo>
                    <a:pt x="230" y="179"/>
                    <a:pt x="237" y="168"/>
                    <a:pt x="242" y="156"/>
                  </a:cubicBezTo>
                  <a:cubicBezTo>
                    <a:pt x="244" y="151"/>
                    <a:pt x="249" y="144"/>
                    <a:pt x="241" y="140"/>
                  </a:cubicBezTo>
                  <a:cubicBezTo>
                    <a:pt x="236" y="137"/>
                    <a:pt x="231" y="143"/>
                    <a:pt x="228" y="147"/>
                  </a:cubicBezTo>
                  <a:cubicBezTo>
                    <a:pt x="213" y="163"/>
                    <a:pt x="207" y="182"/>
                    <a:pt x="208" y="204"/>
                  </a:cubicBezTo>
                  <a:cubicBezTo>
                    <a:pt x="210" y="224"/>
                    <a:pt x="203" y="237"/>
                    <a:pt x="182" y="243"/>
                  </a:cubicBezTo>
                  <a:cubicBezTo>
                    <a:pt x="160" y="250"/>
                    <a:pt x="152" y="268"/>
                    <a:pt x="151" y="290"/>
                  </a:cubicBezTo>
                  <a:cubicBezTo>
                    <a:pt x="151" y="311"/>
                    <a:pt x="155" y="331"/>
                    <a:pt x="164" y="350"/>
                  </a:cubicBezTo>
                  <a:cubicBezTo>
                    <a:pt x="169" y="361"/>
                    <a:pt x="167" y="367"/>
                    <a:pt x="154" y="371"/>
                  </a:cubicBezTo>
                  <a:cubicBezTo>
                    <a:pt x="141" y="375"/>
                    <a:pt x="144" y="363"/>
                    <a:pt x="141" y="359"/>
                  </a:cubicBezTo>
                  <a:cubicBezTo>
                    <a:pt x="131" y="342"/>
                    <a:pt x="123" y="334"/>
                    <a:pt x="111" y="336"/>
                  </a:cubicBezTo>
                  <a:cubicBezTo>
                    <a:pt x="100" y="338"/>
                    <a:pt x="91" y="351"/>
                    <a:pt x="89" y="369"/>
                  </a:cubicBezTo>
                  <a:cubicBezTo>
                    <a:pt x="89" y="373"/>
                    <a:pt x="89" y="377"/>
                    <a:pt x="89" y="380"/>
                  </a:cubicBezTo>
                  <a:cubicBezTo>
                    <a:pt x="88" y="400"/>
                    <a:pt x="91" y="419"/>
                    <a:pt x="95" y="438"/>
                  </a:cubicBezTo>
                  <a:cubicBezTo>
                    <a:pt x="99" y="457"/>
                    <a:pt x="95" y="473"/>
                    <a:pt x="79" y="485"/>
                  </a:cubicBezTo>
                  <a:cubicBezTo>
                    <a:pt x="56" y="501"/>
                    <a:pt x="59" y="530"/>
                    <a:pt x="67" y="547"/>
                  </a:cubicBezTo>
                  <a:cubicBezTo>
                    <a:pt x="72" y="559"/>
                    <a:pt x="82" y="566"/>
                    <a:pt x="96" y="565"/>
                  </a:cubicBezTo>
                  <a:cubicBezTo>
                    <a:pt x="109" y="564"/>
                    <a:pt x="112" y="553"/>
                    <a:pt x="115" y="544"/>
                  </a:cubicBezTo>
                  <a:cubicBezTo>
                    <a:pt x="118" y="531"/>
                    <a:pt x="123" y="519"/>
                    <a:pt x="131" y="508"/>
                  </a:cubicBezTo>
                  <a:cubicBezTo>
                    <a:pt x="143" y="492"/>
                    <a:pt x="143" y="479"/>
                    <a:pt x="132" y="461"/>
                  </a:cubicBezTo>
                  <a:cubicBezTo>
                    <a:pt x="129" y="456"/>
                    <a:pt x="126" y="452"/>
                    <a:pt x="123" y="447"/>
                  </a:cubicBezTo>
                  <a:cubicBezTo>
                    <a:pt x="112" y="429"/>
                    <a:pt x="111" y="410"/>
                    <a:pt x="114" y="390"/>
                  </a:cubicBezTo>
                  <a:cubicBezTo>
                    <a:pt x="116" y="382"/>
                    <a:pt x="121" y="377"/>
                    <a:pt x="131" y="378"/>
                  </a:cubicBezTo>
                  <a:cubicBezTo>
                    <a:pt x="137" y="378"/>
                    <a:pt x="140" y="381"/>
                    <a:pt x="140" y="388"/>
                  </a:cubicBezTo>
                  <a:cubicBezTo>
                    <a:pt x="140" y="410"/>
                    <a:pt x="152" y="424"/>
                    <a:pt x="170" y="434"/>
                  </a:cubicBezTo>
                  <a:cubicBezTo>
                    <a:pt x="186" y="442"/>
                    <a:pt x="193" y="456"/>
                    <a:pt x="190" y="474"/>
                  </a:cubicBezTo>
                  <a:cubicBezTo>
                    <a:pt x="186" y="499"/>
                    <a:pt x="183" y="523"/>
                    <a:pt x="193" y="547"/>
                  </a:cubicBezTo>
                  <a:cubicBezTo>
                    <a:pt x="197" y="559"/>
                    <a:pt x="193" y="570"/>
                    <a:pt x="184" y="579"/>
                  </a:cubicBezTo>
                  <a:cubicBezTo>
                    <a:pt x="179" y="583"/>
                    <a:pt x="175" y="585"/>
                    <a:pt x="169" y="578"/>
                  </a:cubicBezTo>
                  <a:cubicBezTo>
                    <a:pt x="158" y="564"/>
                    <a:pt x="146" y="566"/>
                    <a:pt x="136" y="581"/>
                  </a:cubicBezTo>
                  <a:cubicBezTo>
                    <a:pt x="132" y="588"/>
                    <a:pt x="129" y="596"/>
                    <a:pt x="129" y="604"/>
                  </a:cubicBezTo>
                  <a:cubicBezTo>
                    <a:pt x="130" y="628"/>
                    <a:pt x="138" y="649"/>
                    <a:pt x="155" y="666"/>
                  </a:cubicBezTo>
                  <a:cubicBezTo>
                    <a:pt x="161" y="673"/>
                    <a:pt x="164" y="680"/>
                    <a:pt x="160" y="689"/>
                  </a:cubicBezTo>
                  <a:cubicBezTo>
                    <a:pt x="154" y="698"/>
                    <a:pt x="145" y="697"/>
                    <a:pt x="137" y="694"/>
                  </a:cubicBezTo>
                  <a:cubicBezTo>
                    <a:pt x="110" y="684"/>
                    <a:pt x="93" y="665"/>
                    <a:pt x="91" y="635"/>
                  </a:cubicBezTo>
                  <a:cubicBezTo>
                    <a:pt x="90" y="615"/>
                    <a:pt x="84" y="597"/>
                    <a:pt x="63" y="588"/>
                  </a:cubicBezTo>
                  <a:cubicBezTo>
                    <a:pt x="48" y="582"/>
                    <a:pt x="37" y="589"/>
                    <a:pt x="38" y="606"/>
                  </a:cubicBezTo>
                  <a:cubicBezTo>
                    <a:pt x="39" y="628"/>
                    <a:pt x="49" y="646"/>
                    <a:pt x="67" y="659"/>
                  </a:cubicBezTo>
                  <a:cubicBezTo>
                    <a:pt x="77" y="666"/>
                    <a:pt x="86" y="672"/>
                    <a:pt x="94" y="679"/>
                  </a:cubicBezTo>
                  <a:cubicBezTo>
                    <a:pt x="100" y="684"/>
                    <a:pt x="109" y="691"/>
                    <a:pt x="102" y="699"/>
                  </a:cubicBezTo>
                  <a:cubicBezTo>
                    <a:pt x="96" y="707"/>
                    <a:pt x="88" y="702"/>
                    <a:pt x="81" y="698"/>
                  </a:cubicBezTo>
                  <a:cubicBezTo>
                    <a:pt x="74" y="693"/>
                    <a:pt x="67" y="689"/>
                    <a:pt x="59" y="687"/>
                  </a:cubicBezTo>
                  <a:cubicBezTo>
                    <a:pt x="46" y="684"/>
                    <a:pt x="36" y="690"/>
                    <a:pt x="35" y="703"/>
                  </a:cubicBezTo>
                  <a:cubicBezTo>
                    <a:pt x="34" y="713"/>
                    <a:pt x="36" y="722"/>
                    <a:pt x="40" y="731"/>
                  </a:cubicBezTo>
                  <a:cubicBezTo>
                    <a:pt x="54" y="763"/>
                    <a:pt x="82" y="782"/>
                    <a:pt x="106" y="804"/>
                  </a:cubicBezTo>
                  <a:cubicBezTo>
                    <a:pt x="111" y="809"/>
                    <a:pt x="118" y="810"/>
                    <a:pt x="123" y="806"/>
                  </a:cubicBezTo>
                  <a:cubicBezTo>
                    <a:pt x="129" y="802"/>
                    <a:pt x="127" y="795"/>
                    <a:pt x="125" y="790"/>
                  </a:cubicBezTo>
                  <a:cubicBezTo>
                    <a:pt x="124" y="784"/>
                    <a:pt x="122" y="779"/>
                    <a:pt x="121" y="773"/>
                  </a:cubicBezTo>
                  <a:cubicBezTo>
                    <a:pt x="117" y="744"/>
                    <a:pt x="124" y="731"/>
                    <a:pt x="150" y="719"/>
                  </a:cubicBezTo>
                  <a:cubicBezTo>
                    <a:pt x="160" y="715"/>
                    <a:pt x="169" y="710"/>
                    <a:pt x="177" y="702"/>
                  </a:cubicBezTo>
                  <a:cubicBezTo>
                    <a:pt x="182" y="711"/>
                    <a:pt x="180" y="720"/>
                    <a:pt x="180" y="728"/>
                  </a:cubicBezTo>
                  <a:cubicBezTo>
                    <a:pt x="178" y="745"/>
                    <a:pt x="167" y="758"/>
                    <a:pt x="164" y="774"/>
                  </a:cubicBezTo>
                  <a:cubicBezTo>
                    <a:pt x="157" y="805"/>
                    <a:pt x="161" y="831"/>
                    <a:pt x="194" y="846"/>
                  </a:cubicBezTo>
                  <a:cubicBezTo>
                    <a:pt x="201" y="850"/>
                    <a:pt x="206" y="856"/>
                    <a:pt x="208" y="865"/>
                  </a:cubicBezTo>
                  <a:cubicBezTo>
                    <a:pt x="210" y="878"/>
                    <a:pt x="211" y="891"/>
                    <a:pt x="213" y="903"/>
                  </a:cubicBezTo>
                  <a:cubicBezTo>
                    <a:pt x="218" y="925"/>
                    <a:pt x="231" y="940"/>
                    <a:pt x="251" y="947"/>
                  </a:cubicBezTo>
                  <a:cubicBezTo>
                    <a:pt x="268" y="953"/>
                    <a:pt x="283" y="946"/>
                    <a:pt x="293" y="930"/>
                  </a:cubicBezTo>
                  <a:close/>
                  <a:moveTo>
                    <a:pt x="697" y="270"/>
                  </a:moveTo>
                  <a:cubicBezTo>
                    <a:pt x="673" y="269"/>
                    <a:pt x="653" y="277"/>
                    <a:pt x="637" y="293"/>
                  </a:cubicBezTo>
                  <a:cubicBezTo>
                    <a:pt x="627" y="304"/>
                    <a:pt x="615" y="312"/>
                    <a:pt x="600" y="318"/>
                  </a:cubicBezTo>
                  <a:cubicBezTo>
                    <a:pt x="589" y="322"/>
                    <a:pt x="580" y="330"/>
                    <a:pt x="574" y="340"/>
                  </a:cubicBezTo>
                  <a:cubicBezTo>
                    <a:pt x="572" y="344"/>
                    <a:pt x="569" y="349"/>
                    <a:pt x="571" y="353"/>
                  </a:cubicBezTo>
                  <a:cubicBezTo>
                    <a:pt x="574" y="358"/>
                    <a:pt x="579" y="353"/>
                    <a:pt x="583" y="352"/>
                  </a:cubicBezTo>
                  <a:cubicBezTo>
                    <a:pt x="586" y="351"/>
                    <a:pt x="589" y="349"/>
                    <a:pt x="592" y="349"/>
                  </a:cubicBezTo>
                  <a:cubicBezTo>
                    <a:pt x="600" y="349"/>
                    <a:pt x="612" y="344"/>
                    <a:pt x="615" y="352"/>
                  </a:cubicBezTo>
                  <a:cubicBezTo>
                    <a:pt x="618" y="359"/>
                    <a:pt x="606" y="363"/>
                    <a:pt x="600" y="368"/>
                  </a:cubicBezTo>
                  <a:cubicBezTo>
                    <a:pt x="599" y="368"/>
                    <a:pt x="599" y="368"/>
                    <a:pt x="599" y="369"/>
                  </a:cubicBezTo>
                  <a:cubicBezTo>
                    <a:pt x="574" y="385"/>
                    <a:pt x="567" y="410"/>
                    <a:pt x="564" y="437"/>
                  </a:cubicBezTo>
                  <a:cubicBezTo>
                    <a:pt x="564" y="440"/>
                    <a:pt x="564" y="444"/>
                    <a:pt x="568" y="445"/>
                  </a:cubicBezTo>
                  <a:cubicBezTo>
                    <a:pt x="571" y="447"/>
                    <a:pt x="574" y="444"/>
                    <a:pt x="575" y="441"/>
                  </a:cubicBezTo>
                  <a:cubicBezTo>
                    <a:pt x="579" y="436"/>
                    <a:pt x="582" y="430"/>
                    <a:pt x="585" y="424"/>
                  </a:cubicBezTo>
                  <a:cubicBezTo>
                    <a:pt x="589" y="416"/>
                    <a:pt x="594" y="408"/>
                    <a:pt x="601" y="402"/>
                  </a:cubicBezTo>
                  <a:cubicBezTo>
                    <a:pt x="606" y="397"/>
                    <a:pt x="612" y="392"/>
                    <a:pt x="620" y="396"/>
                  </a:cubicBezTo>
                  <a:cubicBezTo>
                    <a:pt x="628" y="400"/>
                    <a:pt x="629" y="409"/>
                    <a:pt x="628" y="417"/>
                  </a:cubicBezTo>
                  <a:cubicBezTo>
                    <a:pt x="626" y="429"/>
                    <a:pt x="619" y="438"/>
                    <a:pt x="612" y="448"/>
                  </a:cubicBezTo>
                  <a:cubicBezTo>
                    <a:pt x="594" y="472"/>
                    <a:pt x="579" y="497"/>
                    <a:pt x="574" y="527"/>
                  </a:cubicBezTo>
                  <a:cubicBezTo>
                    <a:pt x="570" y="545"/>
                    <a:pt x="567" y="564"/>
                    <a:pt x="575" y="581"/>
                  </a:cubicBezTo>
                  <a:cubicBezTo>
                    <a:pt x="577" y="586"/>
                    <a:pt x="579" y="592"/>
                    <a:pt x="585" y="591"/>
                  </a:cubicBezTo>
                  <a:cubicBezTo>
                    <a:pt x="590" y="590"/>
                    <a:pt x="590" y="584"/>
                    <a:pt x="591" y="580"/>
                  </a:cubicBezTo>
                  <a:cubicBezTo>
                    <a:pt x="594" y="564"/>
                    <a:pt x="599" y="549"/>
                    <a:pt x="606" y="534"/>
                  </a:cubicBezTo>
                  <a:cubicBezTo>
                    <a:pt x="613" y="519"/>
                    <a:pt x="621" y="514"/>
                    <a:pt x="635" y="516"/>
                  </a:cubicBezTo>
                  <a:cubicBezTo>
                    <a:pt x="647" y="517"/>
                    <a:pt x="654" y="527"/>
                    <a:pt x="656" y="542"/>
                  </a:cubicBezTo>
                  <a:cubicBezTo>
                    <a:pt x="658" y="566"/>
                    <a:pt x="648" y="584"/>
                    <a:pt x="631" y="599"/>
                  </a:cubicBezTo>
                  <a:cubicBezTo>
                    <a:pt x="615" y="615"/>
                    <a:pt x="596" y="627"/>
                    <a:pt x="586" y="649"/>
                  </a:cubicBezTo>
                  <a:cubicBezTo>
                    <a:pt x="574" y="677"/>
                    <a:pt x="584" y="700"/>
                    <a:pt x="612" y="710"/>
                  </a:cubicBezTo>
                  <a:cubicBezTo>
                    <a:pt x="618" y="712"/>
                    <a:pt x="624" y="714"/>
                    <a:pt x="630" y="716"/>
                  </a:cubicBezTo>
                  <a:cubicBezTo>
                    <a:pt x="648" y="725"/>
                    <a:pt x="666" y="735"/>
                    <a:pt x="673" y="755"/>
                  </a:cubicBezTo>
                  <a:cubicBezTo>
                    <a:pt x="682" y="780"/>
                    <a:pt x="672" y="792"/>
                    <a:pt x="647" y="791"/>
                  </a:cubicBezTo>
                  <a:cubicBezTo>
                    <a:pt x="645" y="791"/>
                    <a:pt x="643" y="791"/>
                    <a:pt x="641" y="791"/>
                  </a:cubicBezTo>
                  <a:cubicBezTo>
                    <a:pt x="628" y="791"/>
                    <a:pt x="620" y="798"/>
                    <a:pt x="620" y="811"/>
                  </a:cubicBezTo>
                  <a:cubicBezTo>
                    <a:pt x="620" y="817"/>
                    <a:pt x="619" y="822"/>
                    <a:pt x="617" y="827"/>
                  </a:cubicBezTo>
                  <a:cubicBezTo>
                    <a:pt x="603" y="850"/>
                    <a:pt x="595" y="876"/>
                    <a:pt x="592" y="903"/>
                  </a:cubicBezTo>
                  <a:cubicBezTo>
                    <a:pt x="587" y="947"/>
                    <a:pt x="609" y="994"/>
                    <a:pt x="648" y="1014"/>
                  </a:cubicBezTo>
                  <a:cubicBezTo>
                    <a:pt x="670" y="1025"/>
                    <a:pt x="680" y="1040"/>
                    <a:pt x="679" y="1064"/>
                  </a:cubicBezTo>
                  <a:cubicBezTo>
                    <a:pt x="678" y="1086"/>
                    <a:pt x="687" y="1102"/>
                    <a:pt x="708" y="1111"/>
                  </a:cubicBezTo>
                  <a:cubicBezTo>
                    <a:pt x="721" y="1117"/>
                    <a:pt x="728" y="1127"/>
                    <a:pt x="726" y="1142"/>
                  </a:cubicBezTo>
                  <a:cubicBezTo>
                    <a:pt x="724" y="1156"/>
                    <a:pt x="715" y="1166"/>
                    <a:pt x="699" y="1171"/>
                  </a:cubicBezTo>
                  <a:cubicBezTo>
                    <a:pt x="689" y="1173"/>
                    <a:pt x="682" y="1171"/>
                    <a:pt x="682" y="1159"/>
                  </a:cubicBezTo>
                  <a:cubicBezTo>
                    <a:pt x="682" y="1152"/>
                    <a:pt x="680" y="1146"/>
                    <a:pt x="673" y="1143"/>
                  </a:cubicBezTo>
                  <a:cubicBezTo>
                    <a:pt x="652" y="1134"/>
                    <a:pt x="652" y="1133"/>
                    <a:pt x="655" y="1110"/>
                  </a:cubicBezTo>
                  <a:cubicBezTo>
                    <a:pt x="657" y="1087"/>
                    <a:pt x="643" y="1061"/>
                    <a:pt x="624" y="1054"/>
                  </a:cubicBezTo>
                  <a:cubicBezTo>
                    <a:pt x="618" y="1052"/>
                    <a:pt x="613" y="1049"/>
                    <a:pt x="607" y="1054"/>
                  </a:cubicBezTo>
                  <a:cubicBezTo>
                    <a:pt x="603" y="1059"/>
                    <a:pt x="604" y="1065"/>
                    <a:pt x="605" y="1071"/>
                  </a:cubicBezTo>
                  <a:cubicBezTo>
                    <a:pt x="609" y="1082"/>
                    <a:pt x="617" y="1091"/>
                    <a:pt x="625" y="1099"/>
                  </a:cubicBezTo>
                  <a:cubicBezTo>
                    <a:pt x="639" y="1112"/>
                    <a:pt x="641" y="1121"/>
                    <a:pt x="633" y="1139"/>
                  </a:cubicBezTo>
                  <a:cubicBezTo>
                    <a:pt x="629" y="1150"/>
                    <a:pt x="624" y="1160"/>
                    <a:pt x="620" y="1171"/>
                  </a:cubicBezTo>
                  <a:cubicBezTo>
                    <a:pt x="615" y="1184"/>
                    <a:pt x="615" y="1197"/>
                    <a:pt x="622" y="1209"/>
                  </a:cubicBezTo>
                  <a:cubicBezTo>
                    <a:pt x="625" y="1213"/>
                    <a:pt x="629" y="1219"/>
                    <a:pt x="635" y="1217"/>
                  </a:cubicBezTo>
                  <a:cubicBezTo>
                    <a:pt x="642" y="1214"/>
                    <a:pt x="636" y="1208"/>
                    <a:pt x="635" y="1204"/>
                  </a:cubicBezTo>
                  <a:cubicBezTo>
                    <a:pt x="630" y="1185"/>
                    <a:pt x="636" y="1169"/>
                    <a:pt x="650" y="1161"/>
                  </a:cubicBezTo>
                  <a:cubicBezTo>
                    <a:pt x="661" y="1155"/>
                    <a:pt x="666" y="1157"/>
                    <a:pt x="668" y="1169"/>
                  </a:cubicBezTo>
                  <a:cubicBezTo>
                    <a:pt x="670" y="1181"/>
                    <a:pt x="670" y="1192"/>
                    <a:pt x="672" y="1204"/>
                  </a:cubicBezTo>
                  <a:cubicBezTo>
                    <a:pt x="676" y="1224"/>
                    <a:pt x="688" y="1237"/>
                    <a:pt x="706" y="1239"/>
                  </a:cubicBezTo>
                  <a:cubicBezTo>
                    <a:pt x="724" y="1242"/>
                    <a:pt x="741" y="1233"/>
                    <a:pt x="751" y="1216"/>
                  </a:cubicBezTo>
                  <a:cubicBezTo>
                    <a:pt x="754" y="1210"/>
                    <a:pt x="760" y="1203"/>
                    <a:pt x="753" y="1198"/>
                  </a:cubicBezTo>
                  <a:cubicBezTo>
                    <a:pt x="748" y="1195"/>
                    <a:pt x="744" y="1204"/>
                    <a:pt x="741" y="1208"/>
                  </a:cubicBezTo>
                  <a:cubicBezTo>
                    <a:pt x="734" y="1217"/>
                    <a:pt x="726" y="1224"/>
                    <a:pt x="714" y="1224"/>
                  </a:cubicBezTo>
                  <a:cubicBezTo>
                    <a:pt x="703" y="1224"/>
                    <a:pt x="695" y="1214"/>
                    <a:pt x="693" y="1201"/>
                  </a:cubicBezTo>
                  <a:cubicBezTo>
                    <a:pt x="692" y="1188"/>
                    <a:pt x="702" y="1192"/>
                    <a:pt x="708" y="1190"/>
                  </a:cubicBezTo>
                  <a:cubicBezTo>
                    <a:pt x="710" y="1190"/>
                    <a:pt x="712" y="1189"/>
                    <a:pt x="715" y="1188"/>
                  </a:cubicBezTo>
                  <a:cubicBezTo>
                    <a:pt x="750" y="1175"/>
                    <a:pt x="763" y="1134"/>
                    <a:pt x="740" y="1100"/>
                  </a:cubicBezTo>
                  <a:cubicBezTo>
                    <a:pt x="729" y="1083"/>
                    <a:pt x="724" y="1065"/>
                    <a:pt x="724" y="1045"/>
                  </a:cubicBezTo>
                  <a:cubicBezTo>
                    <a:pt x="722" y="1003"/>
                    <a:pt x="704" y="971"/>
                    <a:pt x="663" y="955"/>
                  </a:cubicBezTo>
                  <a:cubicBezTo>
                    <a:pt x="661" y="954"/>
                    <a:pt x="659" y="953"/>
                    <a:pt x="656" y="951"/>
                  </a:cubicBezTo>
                  <a:cubicBezTo>
                    <a:pt x="639" y="942"/>
                    <a:pt x="636" y="932"/>
                    <a:pt x="645" y="915"/>
                  </a:cubicBezTo>
                  <a:cubicBezTo>
                    <a:pt x="649" y="906"/>
                    <a:pt x="652" y="906"/>
                    <a:pt x="660" y="911"/>
                  </a:cubicBezTo>
                  <a:cubicBezTo>
                    <a:pt x="686" y="929"/>
                    <a:pt x="704" y="927"/>
                    <a:pt x="725" y="903"/>
                  </a:cubicBezTo>
                  <a:cubicBezTo>
                    <a:pt x="735" y="892"/>
                    <a:pt x="742" y="891"/>
                    <a:pt x="752" y="902"/>
                  </a:cubicBezTo>
                  <a:cubicBezTo>
                    <a:pt x="758" y="909"/>
                    <a:pt x="762" y="917"/>
                    <a:pt x="768" y="924"/>
                  </a:cubicBezTo>
                  <a:cubicBezTo>
                    <a:pt x="772" y="930"/>
                    <a:pt x="778" y="934"/>
                    <a:pt x="785" y="931"/>
                  </a:cubicBezTo>
                  <a:cubicBezTo>
                    <a:pt x="792" y="929"/>
                    <a:pt x="797" y="924"/>
                    <a:pt x="798" y="917"/>
                  </a:cubicBezTo>
                  <a:cubicBezTo>
                    <a:pt x="800" y="904"/>
                    <a:pt x="806" y="897"/>
                    <a:pt x="819" y="892"/>
                  </a:cubicBezTo>
                  <a:cubicBezTo>
                    <a:pt x="833" y="888"/>
                    <a:pt x="837" y="877"/>
                    <a:pt x="830" y="863"/>
                  </a:cubicBezTo>
                  <a:cubicBezTo>
                    <a:pt x="825" y="851"/>
                    <a:pt x="817" y="842"/>
                    <a:pt x="809" y="833"/>
                  </a:cubicBezTo>
                  <a:cubicBezTo>
                    <a:pt x="798" y="819"/>
                    <a:pt x="789" y="806"/>
                    <a:pt x="794" y="787"/>
                  </a:cubicBezTo>
                  <a:cubicBezTo>
                    <a:pt x="799" y="768"/>
                    <a:pt x="791" y="754"/>
                    <a:pt x="775" y="743"/>
                  </a:cubicBezTo>
                  <a:cubicBezTo>
                    <a:pt x="764" y="735"/>
                    <a:pt x="750" y="733"/>
                    <a:pt x="736" y="729"/>
                  </a:cubicBezTo>
                  <a:cubicBezTo>
                    <a:pt x="711" y="721"/>
                    <a:pt x="685" y="714"/>
                    <a:pt x="679" y="682"/>
                  </a:cubicBezTo>
                  <a:cubicBezTo>
                    <a:pt x="676" y="670"/>
                    <a:pt x="666" y="664"/>
                    <a:pt x="654" y="669"/>
                  </a:cubicBezTo>
                  <a:cubicBezTo>
                    <a:pt x="651" y="670"/>
                    <a:pt x="648" y="670"/>
                    <a:pt x="646" y="670"/>
                  </a:cubicBezTo>
                  <a:cubicBezTo>
                    <a:pt x="632" y="671"/>
                    <a:pt x="628" y="665"/>
                    <a:pt x="633" y="653"/>
                  </a:cubicBezTo>
                  <a:cubicBezTo>
                    <a:pt x="641" y="634"/>
                    <a:pt x="656" y="622"/>
                    <a:pt x="675" y="615"/>
                  </a:cubicBezTo>
                  <a:cubicBezTo>
                    <a:pt x="683" y="611"/>
                    <a:pt x="692" y="608"/>
                    <a:pt x="700" y="603"/>
                  </a:cubicBezTo>
                  <a:cubicBezTo>
                    <a:pt x="722" y="590"/>
                    <a:pt x="726" y="571"/>
                    <a:pt x="712" y="550"/>
                  </a:cubicBezTo>
                  <a:cubicBezTo>
                    <a:pt x="707" y="542"/>
                    <a:pt x="700" y="535"/>
                    <a:pt x="693" y="527"/>
                  </a:cubicBezTo>
                  <a:cubicBezTo>
                    <a:pt x="688" y="521"/>
                    <a:pt x="684" y="513"/>
                    <a:pt x="692" y="506"/>
                  </a:cubicBezTo>
                  <a:cubicBezTo>
                    <a:pt x="700" y="498"/>
                    <a:pt x="707" y="504"/>
                    <a:pt x="712" y="510"/>
                  </a:cubicBezTo>
                  <a:cubicBezTo>
                    <a:pt x="718" y="517"/>
                    <a:pt x="725" y="523"/>
                    <a:pt x="733" y="526"/>
                  </a:cubicBezTo>
                  <a:cubicBezTo>
                    <a:pt x="752" y="535"/>
                    <a:pt x="760" y="550"/>
                    <a:pt x="759" y="570"/>
                  </a:cubicBezTo>
                  <a:cubicBezTo>
                    <a:pt x="758" y="577"/>
                    <a:pt x="757" y="583"/>
                    <a:pt x="757" y="590"/>
                  </a:cubicBezTo>
                  <a:cubicBezTo>
                    <a:pt x="756" y="601"/>
                    <a:pt x="758" y="612"/>
                    <a:pt x="769" y="618"/>
                  </a:cubicBezTo>
                  <a:cubicBezTo>
                    <a:pt x="780" y="624"/>
                    <a:pt x="790" y="619"/>
                    <a:pt x="799" y="612"/>
                  </a:cubicBezTo>
                  <a:cubicBezTo>
                    <a:pt x="806" y="606"/>
                    <a:pt x="810" y="598"/>
                    <a:pt x="814" y="590"/>
                  </a:cubicBezTo>
                  <a:cubicBezTo>
                    <a:pt x="816" y="585"/>
                    <a:pt x="819" y="580"/>
                    <a:pt x="822" y="575"/>
                  </a:cubicBezTo>
                  <a:cubicBezTo>
                    <a:pt x="824" y="571"/>
                    <a:pt x="826" y="569"/>
                    <a:pt x="830" y="574"/>
                  </a:cubicBezTo>
                  <a:cubicBezTo>
                    <a:pt x="851" y="601"/>
                    <a:pt x="853" y="655"/>
                    <a:pt x="806" y="671"/>
                  </a:cubicBezTo>
                  <a:cubicBezTo>
                    <a:pt x="782" y="680"/>
                    <a:pt x="758" y="677"/>
                    <a:pt x="738" y="661"/>
                  </a:cubicBezTo>
                  <a:cubicBezTo>
                    <a:pt x="735" y="658"/>
                    <a:pt x="732" y="653"/>
                    <a:pt x="728" y="657"/>
                  </a:cubicBezTo>
                  <a:cubicBezTo>
                    <a:pt x="724" y="660"/>
                    <a:pt x="727" y="664"/>
                    <a:pt x="728" y="668"/>
                  </a:cubicBezTo>
                  <a:cubicBezTo>
                    <a:pt x="739" y="694"/>
                    <a:pt x="760" y="707"/>
                    <a:pt x="787" y="712"/>
                  </a:cubicBezTo>
                  <a:cubicBezTo>
                    <a:pt x="832" y="721"/>
                    <a:pt x="868" y="695"/>
                    <a:pt x="873" y="651"/>
                  </a:cubicBezTo>
                  <a:cubicBezTo>
                    <a:pt x="876" y="628"/>
                    <a:pt x="870" y="607"/>
                    <a:pt x="854" y="590"/>
                  </a:cubicBezTo>
                  <a:cubicBezTo>
                    <a:pt x="842" y="575"/>
                    <a:pt x="832" y="561"/>
                    <a:pt x="833" y="540"/>
                  </a:cubicBezTo>
                  <a:cubicBezTo>
                    <a:pt x="835" y="516"/>
                    <a:pt x="817" y="499"/>
                    <a:pt x="792" y="498"/>
                  </a:cubicBezTo>
                  <a:cubicBezTo>
                    <a:pt x="781" y="497"/>
                    <a:pt x="770" y="497"/>
                    <a:pt x="759" y="497"/>
                  </a:cubicBezTo>
                  <a:cubicBezTo>
                    <a:pt x="737" y="496"/>
                    <a:pt x="727" y="488"/>
                    <a:pt x="724" y="466"/>
                  </a:cubicBezTo>
                  <a:cubicBezTo>
                    <a:pt x="723" y="459"/>
                    <a:pt x="724" y="451"/>
                    <a:pt x="723" y="444"/>
                  </a:cubicBezTo>
                  <a:cubicBezTo>
                    <a:pt x="722" y="435"/>
                    <a:pt x="718" y="428"/>
                    <a:pt x="709" y="425"/>
                  </a:cubicBezTo>
                  <a:cubicBezTo>
                    <a:pt x="699" y="422"/>
                    <a:pt x="692" y="427"/>
                    <a:pt x="687" y="435"/>
                  </a:cubicBezTo>
                  <a:cubicBezTo>
                    <a:pt x="681" y="445"/>
                    <a:pt x="676" y="456"/>
                    <a:pt x="670" y="467"/>
                  </a:cubicBezTo>
                  <a:cubicBezTo>
                    <a:pt x="661" y="482"/>
                    <a:pt x="647" y="489"/>
                    <a:pt x="629" y="486"/>
                  </a:cubicBezTo>
                  <a:cubicBezTo>
                    <a:pt x="620" y="485"/>
                    <a:pt x="617" y="481"/>
                    <a:pt x="622" y="473"/>
                  </a:cubicBezTo>
                  <a:cubicBezTo>
                    <a:pt x="628" y="465"/>
                    <a:pt x="633" y="456"/>
                    <a:pt x="639" y="447"/>
                  </a:cubicBezTo>
                  <a:cubicBezTo>
                    <a:pt x="652" y="429"/>
                    <a:pt x="654" y="412"/>
                    <a:pt x="642" y="392"/>
                  </a:cubicBezTo>
                  <a:cubicBezTo>
                    <a:pt x="632" y="374"/>
                    <a:pt x="633" y="365"/>
                    <a:pt x="647" y="350"/>
                  </a:cubicBezTo>
                  <a:cubicBezTo>
                    <a:pt x="660" y="336"/>
                    <a:pt x="671" y="322"/>
                    <a:pt x="674" y="304"/>
                  </a:cubicBezTo>
                  <a:cubicBezTo>
                    <a:pt x="675" y="302"/>
                    <a:pt x="676" y="300"/>
                    <a:pt x="677" y="298"/>
                  </a:cubicBezTo>
                  <a:cubicBezTo>
                    <a:pt x="684" y="282"/>
                    <a:pt x="691" y="279"/>
                    <a:pt x="707" y="284"/>
                  </a:cubicBezTo>
                  <a:cubicBezTo>
                    <a:pt x="715" y="287"/>
                    <a:pt x="723" y="291"/>
                    <a:pt x="730" y="294"/>
                  </a:cubicBezTo>
                  <a:cubicBezTo>
                    <a:pt x="756" y="304"/>
                    <a:pt x="772" y="299"/>
                    <a:pt x="787" y="276"/>
                  </a:cubicBezTo>
                  <a:cubicBezTo>
                    <a:pt x="790" y="271"/>
                    <a:pt x="793" y="267"/>
                    <a:pt x="795" y="262"/>
                  </a:cubicBezTo>
                  <a:cubicBezTo>
                    <a:pt x="801" y="242"/>
                    <a:pt x="815" y="227"/>
                    <a:pt x="830" y="214"/>
                  </a:cubicBezTo>
                  <a:cubicBezTo>
                    <a:pt x="849" y="197"/>
                    <a:pt x="853" y="172"/>
                    <a:pt x="844" y="148"/>
                  </a:cubicBezTo>
                  <a:cubicBezTo>
                    <a:pt x="835" y="127"/>
                    <a:pt x="819" y="116"/>
                    <a:pt x="792" y="117"/>
                  </a:cubicBezTo>
                  <a:cubicBezTo>
                    <a:pt x="775" y="118"/>
                    <a:pt x="764" y="111"/>
                    <a:pt x="755" y="98"/>
                  </a:cubicBezTo>
                  <a:cubicBezTo>
                    <a:pt x="752" y="94"/>
                    <a:pt x="749" y="90"/>
                    <a:pt x="746" y="86"/>
                  </a:cubicBezTo>
                  <a:cubicBezTo>
                    <a:pt x="741" y="82"/>
                    <a:pt x="737" y="74"/>
                    <a:pt x="730" y="83"/>
                  </a:cubicBezTo>
                  <a:cubicBezTo>
                    <a:pt x="725" y="89"/>
                    <a:pt x="719" y="95"/>
                    <a:pt x="732" y="100"/>
                  </a:cubicBezTo>
                  <a:cubicBezTo>
                    <a:pt x="734" y="100"/>
                    <a:pt x="735" y="104"/>
                    <a:pt x="736" y="106"/>
                  </a:cubicBezTo>
                  <a:cubicBezTo>
                    <a:pt x="741" y="124"/>
                    <a:pt x="754" y="132"/>
                    <a:pt x="772" y="134"/>
                  </a:cubicBezTo>
                  <a:cubicBezTo>
                    <a:pt x="786" y="135"/>
                    <a:pt x="796" y="143"/>
                    <a:pt x="798" y="157"/>
                  </a:cubicBezTo>
                  <a:cubicBezTo>
                    <a:pt x="800" y="175"/>
                    <a:pt x="798" y="193"/>
                    <a:pt x="789" y="209"/>
                  </a:cubicBezTo>
                  <a:cubicBezTo>
                    <a:pt x="783" y="220"/>
                    <a:pt x="775" y="226"/>
                    <a:pt x="763" y="228"/>
                  </a:cubicBezTo>
                  <a:cubicBezTo>
                    <a:pt x="758" y="228"/>
                    <a:pt x="750" y="226"/>
                    <a:pt x="750" y="234"/>
                  </a:cubicBezTo>
                  <a:cubicBezTo>
                    <a:pt x="750" y="241"/>
                    <a:pt x="755" y="243"/>
                    <a:pt x="762" y="244"/>
                  </a:cubicBezTo>
                  <a:cubicBezTo>
                    <a:pt x="771" y="244"/>
                    <a:pt x="772" y="250"/>
                    <a:pt x="770" y="258"/>
                  </a:cubicBezTo>
                  <a:cubicBezTo>
                    <a:pt x="766" y="274"/>
                    <a:pt x="753" y="280"/>
                    <a:pt x="731" y="275"/>
                  </a:cubicBezTo>
                  <a:cubicBezTo>
                    <a:pt x="720" y="272"/>
                    <a:pt x="708" y="269"/>
                    <a:pt x="697" y="270"/>
                  </a:cubicBezTo>
                  <a:close/>
                  <a:moveTo>
                    <a:pt x="431" y="92"/>
                  </a:moveTo>
                  <a:cubicBezTo>
                    <a:pt x="432" y="88"/>
                    <a:pt x="428" y="79"/>
                    <a:pt x="437" y="75"/>
                  </a:cubicBezTo>
                  <a:cubicBezTo>
                    <a:pt x="445" y="72"/>
                    <a:pt x="452" y="78"/>
                    <a:pt x="457" y="83"/>
                  </a:cubicBezTo>
                  <a:cubicBezTo>
                    <a:pt x="460" y="87"/>
                    <a:pt x="463" y="90"/>
                    <a:pt x="467" y="93"/>
                  </a:cubicBezTo>
                  <a:cubicBezTo>
                    <a:pt x="470" y="95"/>
                    <a:pt x="473" y="99"/>
                    <a:pt x="477" y="96"/>
                  </a:cubicBezTo>
                  <a:cubicBezTo>
                    <a:pt x="481" y="94"/>
                    <a:pt x="481" y="90"/>
                    <a:pt x="481" y="87"/>
                  </a:cubicBezTo>
                  <a:cubicBezTo>
                    <a:pt x="481" y="70"/>
                    <a:pt x="466" y="56"/>
                    <a:pt x="449" y="59"/>
                  </a:cubicBezTo>
                  <a:cubicBezTo>
                    <a:pt x="419" y="65"/>
                    <a:pt x="388" y="69"/>
                    <a:pt x="380" y="106"/>
                  </a:cubicBezTo>
                  <a:cubicBezTo>
                    <a:pt x="380" y="109"/>
                    <a:pt x="377" y="111"/>
                    <a:pt x="375" y="113"/>
                  </a:cubicBezTo>
                  <a:cubicBezTo>
                    <a:pt x="354" y="131"/>
                    <a:pt x="346" y="155"/>
                    <a:pt x="346" y="183"/>
                  </a:cubicBezTo>
                  <a:cubicBezTo>
                    <a:pt x="346" y="192"/>
                    <a:pt x="339" y="197"/>
                    <a:pt x="329" y="194"/>
                  </a:cubicBezTo>
                  <a:cubicBezTo>
                    <a:pt x="321" y="191"/>
                    <a:pt x="314" y="185"/>
                    <a:pt x="309" y="177"/>
                  </a:cubicBezTo>
                  <a:cubicBezTo>
                    <a:pt x="300" y="158"/>
                    <a:pt x="300" y="140"/>
                    <a:pt x="311" y="121"/>
                  </a:cubicBezTo>
                  <a:cubicBezTo>
                    <a:pt x="318" y="109"/>
                    <a:pt x="327" y="101"/>
                    <a:pt x="341" y="97"/>
                  </a:cubicBezTo>
                  <a:cubicBezTo>
                    <a:pt x="350" y="94"/>
                    <a:pt x="356" y="87"/>
                    <a:pt x="355" y="78"/>
                  </a:cubicBezTo>
                  <a:cubicBezTo>
                    <a:pt x="355" y="70"/>
                    <a:pt x="349" y="66"/>
                    <a:pt x="342" y="66"/>
                  </a:cubicBezTo>
                  <a:cubicBezTo>
                    <a:pt x="327" y="67"/>
                    <a:pt x="311" y="68"/>
                    <a:pt x="298" y="78"/>
                  </a:cubicBezTo>
                  <a:cubicBezTo>
                    <a:pt x="257" y="109"/>
                    <a:pt x="270" y="182"/>
                    <a:pt x="319" y="204"/>
                  </a:cubicBezTo>
                  <a:cubicBezTo>
                    <a:pt x="348" y="217"/>
                    <a:pt x="378" y="203"/>
                    <a:pt x="387" y="173"/>
                  </a:cubicBezTo>
                  <a:cubicBezTo>
                    <a:pt x="391" y="160"/>
                    <a:pt x="392" y="148"/>
                    <a:pt x="389" y="135"/>
                  </a:cubicBezTo>
                  <a:cubicBezTo>
                    <a:pt x="387" y="125"/>
                    <a:pt x="388" y="114"/>
                    <a:pt x="396" y="105"/>
                  </a:cubicBezTo>
                  <a:cubicBezTo>
                    <a:pt x="401" y="99"/>
                    <a:pt x="407" y="99"/>
                    <a:pt x="409" y="106"/>
                  </a:cubicBezTo>
                  <a:cubicBezTo>
                    <a:pt x="416" y="131"/>
                    <a:pt x="429" y="154"/>
                    <a:pt x="434" y="180"/>
                  </a:cubicBezTo>
                  <a:cubicBezTo>
                    <a:pt x="435" y="188"/>
                    <a:pt x="433" y="195"/>
                    <a:pt x="426" y="199"/>
                  </a:cubicBezTo>
                  <a:cubicBezTo>
                    <a:pt x="414" y="207"/>
                    <a:pt x="406" y="219"/>
                    <a:pt x="398" y="231"/>
                  </a:cubicBezTo>
                  <a:cubicBezTo>
                    <a:pt x="384" y="256"/>
                    <a:pt x="367" y="262"/>
                    <a:pt x="339" y="253"/>
                  </a:cubicBezTo>
                  <a:cubicBezTo>
                    <a:pt x="316" y="245"/>
                    <a:pt x="300" y="229"/>
                    <a:pt x="283" y="212"/>
                  </a:cubicBezTo>
                  <a:cubicBezTo>
                    <a:pt x="280" y="210"/>
                    <a:pt x="278" y="205"/>
                    <a:pt x="273" y="207"/>
                  </a:cubicBezTo>
                  <a:cubicBezTo>
                    <a:pt x="269" y="209"/>
                    <a:pt x="270" y="214"/>
                    <a:pt x="270" y="218"/>
                  </a:cubicBezTo>
                  <a:cubicBezTo>
                    <a:pt x="272" y="238"/>
                    <a:pt x="281" y="255"/>
                    <a:pt x="300" y="264"/>
                  </a:cubicBezTo>
                  <a:cubicBezTo>
                    <a:pt x="321" y="274"/>
                    <a:pt x="322" y="278"/>
                    <a:pt x="319" y="300"/>
                  </a:cubicBezTo>
                  <a:cubicBezTo>
                    <a:pt x="318" y="307"/>
                    <a:pt x="318" y="314"/>
                    <a:pt x="320" y="322"/>
                  </a:cubicBezTo>
                  <a:cubicBezTo>
                    <a:pt x="322" y="331"/>
                    <a:pt x="328" y="339"/>
                    <a:pt x="337" y="342"/>
                  </a:cubicBezTo>
                  <a:cubicBezTo>
                    <a:pt x="348" y="345"/>
                    <a:pt x="354" y="337"/>
                    <a:pt x="360" y="330"/>
                  </a:cubicBezTo>
                  <a:cubicBezTo>
                    <a:pt x="367" y="321"/>
                    <a:pt x="372" y="311"/>
                    <a:pt x="381" y="304"/>
                  </a:cubicBezTo>
                  <a:cubicBezTo>
                    <a:pt x="385" y="299"/>
                    <a:pt x="390" y="295"/>
                    <a:pt x="396" y="298"/>
                  </a:cubicBezTo>
                  <a:cubicBezTo>
                    <a:pt x="419" y="307"/>
                    <a:pt x="440" y="318"/>
                    <a:pt x="451" y="342"/>
                  </a:cubicBezTo>
                  <a:cubicBezTo>
                    <a:pt x="456" y="351"/>
                    <a:pt x="454" y="357"/>
                    <a:pt x="443" y="357"/>
                  </a:cubicBezTo>
                  <a:cubicBezTo>
                    <a:pt x="432" y="357"/>
                    <a:pt x="425" y="363"/>
                    <a:pt x="419" y="372"/>
                  </a:cubicBezTo>
                  <a:cubicBezTo>
                    <a:pt x="409" y="389"/>
                    <a:pt x="410" y="410"/>
                    <a:pt x="423" y="425"/>
                  </a:cubicBezTo>
                  <a:cubicBezTo>
                    <a:pt x="429" y="433"/>
                    <a:pt x="437" y="439"/>
                    <a:pt x="443" y="445"/>
                  </a:cubicBezTo>
                  <a:cubicBezTo>
                    <a:pt x="475" y="477"/>
                    <a:pt x="496" y="514"/>
                    <a:pt x="499" y="560"/>
                  </a:cubicBezTo>
                  <a:cubicBezTo>
                    <a:pt x="500" y="566"/>
                    <a:pt x="501" y="572"/>
                    <a:pt x="503" y="578"/>
                  </a:cubicBezTo>
                  <a:cubicBezTo>
                    <a:pt x="504" y="582"/>
                    <a:pt x="505" y="588"/>
                    <a:pt x="510" y="588"/>
                  </a:cubicBezTo>
                  <a:cubicBezTo>
                    <a:pt x="515" y="588"/>
                    <a:pt x="517" y="583"/>
                    <a:pt x="519" y="579"/>
                  </a:cubicBezTo>
                  <a:cubicBezTo>
                    <a:pt x="521" y="571"/>
                    <a:pt x="523" y="563"/>
                    <a:pt x="523" y="555"/>
                  </a:cubicBezTo>
                  <a:cubicBezTo>
                    <a:pt x="518" y="513"/>
                    <a:pt x="506" y="475"/>
                    <a:pt x="479" y="442"/>
                  </a:cubicBezTo>
                  <a:cubicBezTo>
                    <a:pt x="472" y="434"/>
                    <a:pt x="465" y="426"/>
                    <a:pt x="459" y="418"/>
                  </a:cubicBezTo>
                  <a:cubicBezTo>
                    <a:pt x="457" y="415"/>
                    <a:pt x="455" y="411"/>
                    <a:pt x="458" y="407"/>
                  </a:cubicBezTo>
                  <a:cubicBezTo>
                    <a:pt x="461" y="403"/>
                    <a:pt x="466" y="402"/>
                    <a:pt x="470" y="403"/>
                  </a:cubicBezTo>
                  <a:cubicBezTo>
                    <a:pt x="475" y="403"/>
                    <a:pt x="479" y="406"/>
                    <a:pt x="482" y="409"/>
                  </a:cubicBezTo>
                  <a:cubicBezTo>
                    <a:pt x="491" y="416"/>
                    <a:pt x="499" y="424"/>
                    <a:pt x="507" y="431"/>
                  </a:cubicBezTo>
                  <a:cubicBezTo>
                    <a:pt x="510" y="434"/>
                    <a:pt x="513" y="438"/>
                    <a:pt x="518" y="435"/>
                  </a:cubicBezTo>
                  <a:cubicBezTo>
                    <a:pt x="522" y="433"/>
                    <a:pt x="521" y="428"/>
                    <a:pt x="520" y="424"/>
                  </a:cubicBezTo>
                  <a:cubicBezTo>
                    <a:pt x="518" y="404"/>
                    <a:pt x="508" y="389"/>
                    <a:pt x="491" y="378"/>
                  </a:cubicBezTo>
                  <a:cubicBezTo>
                    <a:pt x="484" y="373"/>
                    <a:pt x="477" y="369"/>
                    <a:pt x="473" y="360"/>
                  </a:cubicBezTo>
                  <a:cubicBezTo>
                    <a:pt x="472" y="355"/>
                    <a:pt x="471" y="350"/>
                    <a:pt x="474" y="346"/>
                  </a:cubicBezTo>
                  <a:cubicBezTo>
                    <a:pt x="478" y="341"/>
                    <a:pt x="483" y="343"/>
                    <a:pt x="488" y="345"/>
                  </a:cubicBezTo>
                  <a:cubicBezTo>
                    <a:pt x="497" y="350"/>
                    <a:pt x="505" y="356"/>
                    <a:pt x="514" y="361"/>
                  </a:cubicBezTo>
                  <a:cubicBezTo>
                    <a:pt x="518" y="364"/>
                    <a:pt x="523" y="369"/>
                    <a:pt x="527" y="365"/>
                  </a:cubicBezTo>
                  <a:cubicBezTo>
                    <a:pt x="532" y="362"/>
                    <a:pt x="530" y="356"/>
                    <a:pt x="529" y="351"/>
                  </a:cubicBezTo>
                  <a:cubicBezTo>
                    <a:pt x="523" y="326"/>
                    <a:pt x="511" y="307"/>
                    <a:pt x="486" y="297"/>
                  </a:cubicBezTo>
                  <a:cubicBezTo>
                    <a:pt x="471" y="292"/>
                    <a:pt x="456" y="290"/>
                    <a:pt x="441" y="286"/>
                  </a:cubicBezTo>
                  <a:cubicBezTo>
                    <a:pt x="420" y="280"/>
                    <a:pt x="412" y="270"/>
                    <a:pt x="413" y="248"/>
                  </a:cubicBezTo>
                  <a:cubicBezTo>
                    <a:pt x="413" y="236"/>
                    <a:pt x="413" y="222"/>
                    <a:pt x="427" y="218"/>
                  </a:cubicBezTo>
                  <a:cubicBezTo>
                    <a:pt x="442" y="214"/>
                    <a:pt x="447" y="228"/>
                    <a:pt x="453" y="237"/>
                  </a:cubicBezTo>
                  <a:cubicBezTo>
                    <a:pt x="460" y="247"/>
                    <a:pt x="465" y="259"/>
                    <a:pt x="475" y="265"/>
                  </a:cubicBezTo>
                  <a:cubicBezTo>
                    <a:pt x="489" y="274"/>
                    <a:pt x="498" y="271"/>
                    <a:pt x="504" y="256"/>
                  </a:cubicBezTo>
                  <a:cubicBezTo>
                    <a:pt x="509" y="242"/>
                    <a:pt x="507" y="227"/>
                    <a:pt x="507" y="212"/>
                  </a:cubicBezTo>
                  <a:cubicBezTo>
                    <a:pt x="507" y="183"/>
                    <a:pt x="497" y="161"/>
                    <a:pt x="468" y="151"/>
                  </a:cubicBezTo>
                  <a:cubicBezTo>
                    <a:pt x="441" y="142"/>
                    <a:pt x="431" y="121"/>
                    <a:pt x="431" y="92"/>
                  </a:cubicBezTo>
                  <a:close/>
                  <a:moveTo>
                    <a:pt x="885" y="866"/>
                  </a:moveTo>
                  <a:cubicBezTo>
                    <a:pt x="885" y="869"/>
                    <a:pt x="885" y="872"/>
                    <a:pt x="885" y="874"/>
                  </a:cubicBezTo>
                  <a:cubicBezTo>
                    <a:pt x="884" y="886"/>
                    <a:pt x="889" y="894"/>
                    <a:pt x="901" y="897"/>
                  </a:cubicBezTo>
                  <a:cubicBezTo>
                    <a:pt x="913" y="901"/>
                    <a:pt x="921" y="896"/>
                    <a:pt x="927" y="887"/>
                  </a:cubicBezTo>
                  <a:cubicBezTo>
                    <a:pt x="937" y="872"/>
                    <a:pt x="939" y="856"/>
                    <a:pt x="942" y="839"/>
                  </a:cubicBezTo>
                  <a:cubicBezTo>
                    <a:pt x="943" y="835"/>
                    <a:pt x="944" y="830"/>
                    <a:pt x="948" y="828"/>
                  </a:cubicBezTo>
                  <a:cubicBezTo>
                    <a:pt x="953" y="826"/>
                    <a:pt x="957" y="831"/>
                    <a:pt x="960" y="834"/>
                  </a:cubicBezTo>
                  <a:cubicBezTo>
                    <a:pt x="976" y="848"/>
                    <a:pt x="976" y="880"/>
                    <a:pt x="961" y="896"/>
                  </a:cubicBezTo>
                  <a:cubicBezTo>
                    <a:pt x="943" y="915"/>
                    <a:pt x="943" y="921"/>
                    <a:pt x="962" y="939"/>
                  </a:cubicBezTo>
                  <a:cubicBezTo>
                    <a:pt x="964" y="941"/>
                    <a:pt x="966" y="943"/>
                    <a:pt x="968" y="945"/>
                  </a:cubicBezTo>
                  <a:cubicBezTo>
                    <a:pt x="995" y="970"/>
                    <a:pt x="998" y="1003"/>
                    <a:pt x="976" y="1034"/>
                  </a:cubicBezTo>
                  <a:cubicBezTo>
                    <a:pt x="960" y="1057"/>
                    <a:pt x="937" y="1065"/>
                    <a:pt x="909" y="1064"/>
                  </a:cubicBezTo>
                  <a:cubicBezTo>
                    <a:pt x="883" y="1063"/>
                    <a:pt x="876" y="1072"/>
                    <a:pt x="877" y="1097"/>
                  </a:cubicBezTo>
                  <a:cubicBezTo>
                    <a:pt x="878" y="1108"/>
                    <a:pt x="874" y="1115"/>
                    <a:pt x="865" y="1121"/>
                  </a:cubicBezTo>
                  <a:cubicBezTo>
                    <a:pt x="856" y="1127"/>
                    <a:pt x="847" y="1133"/>
                    <a:pt x="837" y="1139"/>
                  </a:cubicBezTo>
                  <a:cubicBezTo>
                    <a:pt x="834" y="1142"/>
                    <a:pt x="830" y="1144"/>
                    <a:pt x="832" y="1149"/>
                  </a:cubicBezTo>
                  <a:cubicBezTo>
                    <a:pt x="834" y="1153"/>
                    <a:pt x="839" y="1154"/>
                    <a:pt x="842" y="1152"/>
                  </a:cubicBezTo>
                  <a:cubicBezTo>
                    <a:pt x="854" y="1144"/>
                    <a:pt x="863" y="1150"/>
                    <a:pt x="873" y="1155"/>
                  </a:cubicBezTo>
                  <a:cubicBezTo>
                    <a:pt x="891" y="1164"/>
                    <a:pt x="908" y="1161"/>
                    <a:pt x="918" y="1150"/>
                  </a:cubicBezTo>
                  <a:cubicBezTo>
                    <a:pt x="928" y="1138"/>
                    <a:pt x="929" y="1118"/>
                    <a:pt x="920" y="1102"/>
                  </a:cubicBezTo>
                  <a:cubicBezTo>
                    <a:pt x="916" y="1095"/>
                    <a:pt x="908" y="1089"/>
                    <a:pt x="913" y="1082"/>
                  </a:cubicBezTo>
                  <a:cubicBezTo>
                    <a:pt x="918" y="1075"/>
                    <a:pt x="927" y="1079"/>
                    <a:pt x="934" y="1080"/>
                  </a:cubicBezTo>
                  <a:cubicBezTo>
                    <a:pt x="958" y="1082"/>
                    <a:pt x="971" y="1077"/>
                    <a:pt x="976" y="1060"/>
                  </a:cubicBezTo>
                  <a:cubicBezTo>
                    <a:pt x="983" y="1035"/>
                    <a:pt x="1000" y="1019"/>
                    <a:pt x="1017" y="1003"/>
                  </a:cubicBezTo>
                  <a:cubicBezTo>
                    <a:pt x="1036" y="985"/>
                    <a:pt x="1040" y="967"/>
                    <a:pt x="1031" y="942"/>
                  </a:cubicBezTo>
                  <a:cubicBezTo>
                    <a:pt x="1024" y="923"/>
                    <a:pt x="1011" y="909"/>
                    <a:pt x="995" y="896"/>
                  </a:cubicBezTo>
                  <a:cubicBezTo>
                    <a:pt x="985" y="887"/>
                    <a:pt x="980" y="877"/>
                    <a:pt x="984" y="863"/>
                  </a:cubicBezTo>
                  <a:cubicBezTo>
                    <a:pt x="987" y="848"/>
                    <a:pt x="989" y="833"/>
                    <a:pt x="992" y="818"/>
                  </a:cubicBezTo>
                  <a:cubicBezTo>
                    <a:pt x="997" y="789"/>
                    <a:pt x="979" y="753"/>
                    <a:pt x="943" y="758"/>
                  </a:cubicBezTo>
                  <a:cubicBezTo>
                    <a:pt x="925" y="760"/>
                    <a:pt x="910" y="751"/>
                    <a:pt x="899" y="736"/>
                  </a:cubicBezTo>
                  <a:cubicBezTo>
                    <a:pt x="893" y="727"/>
                    <a:pt x="886" y="725"/>
                    <a:pt x="876" y="727"/>
                  </a:cubicBezTo>
                  <a:cubicBezTo>
                    <a:pt x="867" y="729"/>
                    <a:pt x="859" y="732"/>
                    <a:pt x="851" y="737"/>
                  </a:cubicBezTo>
                  <a:cubicBezTo>
                    <a:pt x="843" y="743"/>
                    <a:pt x="838" y="749"/>
                    <a:pt x="848" y="759"/>
                  </a:cubicBezTo>
                  <a:cubicBezTo>
                    <a:pt x="854" y="765"/>
                    <a:pt x="856" y="772"/>
                    <a:pt x="853" y="781"/>
                  </a:cubicBezTo>
                  <a:cubicBezTo>
                    <a:pt x="851" y="787"/>
                    <a:pt x="849" y="794"/>
                    <a:pt x="848" y="800"/>
                  </a:cubicBezTo>
                  <a:cubicBezTo>
                    <a:pt x="843" y="818"/>
                    <a:pt x="851" y="835"/>
                    <a:pt x="865" y="839"/>
                  </a:cubicBezTo>
                  <a:cubicBezTo>
                    <a:pt x="885" y="845"/>
                    <a:pt x="885" y="845"/>
                    <a:pt x="885" y="866"/>
                  </a:cubicBezTo>
                  <a:close/>
                  <a:moveTo>
                    <a:pt x="645" y="151"/>
                  </a:moveTo>
                  <a:cubicBezTo>
                    <a:pt x="632" y="150"/>
                    <a:pt x="621" y="154"/>
                    <a:pt x="611" y="162"/>
                  </a:cubicBezTo>
                  <a:cubicBezTo>
                    <a:pt x="587" y="179"/>
                    <a:pt x="574" y="204"/>
                    <a:pt x="567" y="232"/>
                  </a:cubicBezTo>
                  <a:cubicBezTo>
                    <a:pt x="563" y="245"/>
                    <a:pt x="564" y="257"/>
                    <a:pt x="571" y="268"/>
                  </a:cubicBezTo>
                  <a:cubicBezTo>
                    <a:pt x="578" y="281"/>
                    <a:pt x="589" y="283"/>
                    <a:pt x="600" y="273"/>
                  </a:cubicBezTo>
                  <a:cubicBezTo>
                    <a:pt x="626" y="250"/>
                    <a:pt x="655" y="231"/>
                    <a:pt x="692" y="233"/>
                  </a:cubicBezTo>
                  <a:cubicBezTo>
                    <a:pt x="699" y="233"/>
                    <a:pt x="701" y="230"/>
                    <a:pt x="697" y="224"/>
                  </a:cubicBezTo>
                  <a:cubicBezTo>
                    <a:pt x="685" y="207"/>
                    <a:pt x="670" y="203"/>
                    <a:pt x="652" y="212"/>
                  </a:cubicBezTo>
                  <a:cubicBezTo>
                    <a:pt x="643" y="215"/>
                    <a:pt x="635" y="219"/>
                    <a:pt x="626" y="223"/>
                  </a:cubicBezTo>
                  <a:cubicBezTo>
                    <a:pt x="621" y="225"/>
                    <a:pt x="616" y="231"/>
                    <a:pt x="612" y="226"/>
                  </a:cubicBezTo>
                  <a:cubicBezTo>
                    <a:pt x="607" y="222"/>
                    <a:pt x="609" y="215"/>
                    <a:pt x="610" y="209"/>
                  </a:cubicBezTo>
                  <a:cubicBezTo>
                    <a:pt x="611" y="202"/>
                    <a:pt x="617" y="198"/>
                    <a:pt x="623" y="195"/>
                  </a:cubicBezTo>
                  <a:cubicBezTo>
                    <a:pt x="634" y="190"/>
                    <a:pt x="644" y="184"/>
                    <a:pt x="652" y="176"/>
                  </a:cubicBezTo>
                  <a:cubicBezTo>
                    <a:pt x="661" y="166"/>
                    <a:pt x="672" y="165"/>
                    <a:pt x="684" y="172"/>
                  </a:cubicBezTo>
                  <a:cubicBezTo>
                    <a:pt x="696" y="179"/>
                    <a:pt x="706" y="188"/>
                    <a:pt x="720" y="193"/>
                  </a:cubicBezTo>
                  <a:cubicBezTo>
                    <a:pt x="732" y="197"/>
                    <a:pt x="743" y="194"/>
                    <a:pt x="752" y="184"/>
                  </a:cubicBezTo>
                  <a:cubicBezTo>
                    <a:pt x="760" y="175"/>
                    <a:pt x="762" y="164"/>
                    <a:pt x="757" y="152"/>
                  </a:cubicBezTo>
                  <a:cubicBezTo>
                    <a:pt x="752" y="140"/>
                    <a:pt x="742" y="137"/>
                    <a:pt x="730" y="139"/>
                  </a:cubicBezTo>
                  <a:cubicBezTo>
                    <a:pt x="720" y="140"/>
                    <a:pt x="715" y="136"/>
                    <a:pt x="714" y="125"/>
                  </a:cubicBezTo>
                  <a:cubicBezTo>
                    <a:pt x="712" y="104"/>
                    <a:pt x="709" y="83"/>
                    <a:pt x="696" y="65"/>
                  </a:cubicBezTo>
                  <a:cubicBezTo>
                    <a:pt x="673" y="34"/>
                    <a:pt x="622" y="37"/>
                    <a:pt x="605" y="71"/>
                  </a:cubicBezTo>
                  <a:cubicBezTo>
                    <a:pt x="600" y="80"/>
                    <a:pt x="599" y="89"/>
                    <a:pt x="604" y="98"/>
                  </a:cubicBezTo>
                  <a:cubicBezTo>
                    <a:pt x="609" y="106"/>
                    <a:pt x="618" y="106"/>
                    <a:pt x="627" y="104"/>
                  </a:cubicBezTo>
                  <a:cubicBezTo>
                    <a:pt x="635" y="103"/>
                    <a:pt x="643" y="103"/>
                    <a:pt x="650" y="103"/>
                  </a:cubicBezTo>
                  <a:cubicBezTo>
                    <a:pt x="661" y="103"/>
                    <a:pt x="670" y="107"/>
                    <a:pt x="673" y="120"/>
                  </a:cubicBezTo>
                  <a:cubicBezTo>
                    <a:pt x="675" y="128"/>
                    <a:pt x="679" y="135"/>
                    <a:pt x="685" y="142"/>
                  </a:cubicBezTo>
                  <a:cubicBezTo>
                    <a:pt x="688" y="146"/>
                    <a:pt x="693" y="149"/>
                    <a:pt x="689" y="155"/>
                  </a:cubicBezTo>
                  <a:cubicBezTo>
                    <a:pt x="686" y="159"/>
                    <a:pt x="680" y="158"/>
                    <a:pt x="675" y="157"/>
                  </a:cubicBezTo>
                  <a:cubicBezTo>
                    <a:pt x="665" y="155"/>
                    <a:pt x="656" y="150"/>
                    <a:pt x="645" y="151"/>
                  </a:cubicBezTo>
                  <a:close/>
                  <a:moveTo>
                    <a:pt x="937" y="980"/>
                  </a:moveTo>
                  <a:cubicBezTo>
                    <a:pt x="937" y="978"/>
                    <a:pt x="937" y="973"/>
                    <a:pt x="936" y="969"/>
                  </a:cubicBezTo>
                  <a:cubicBezTo>
                    <a:pt x="932" y="959"/>
                    <a:pt x="927" y="947"/>
                    <a:pt x="914" y="949"/>
                  </a:cubicBezTo>
                  <a:cubicBezTo>
                    <a:pt x="899" y="951"/>
                    <a:pt x="885" y="945"/>
                    <a:pt x="871" y="941"/>
                  </a:cubicBezTo>
                  <a:cubicBezTo>
                    <a:pt x="843" y="933"/>
                    <a:pt x="830" y="938"/>
                    <a:pt x="816" y="965"/>
                  </a:cubicBezTo>
                  <a:cubicBezTo>
                    <a:pt x="811" y="975"/>
                    <a:pt x="806" y="986"/>
                    <a:pt x="799" y="995"/>
                  </a:cubicBezTo>
                  <a:cubicBezTo>
                    <a:pt x="794" y="1001"/>
                    <a:pt x="788" y="1004"/>
                    <a:pt x="780" y="1001"/>
                  </a:cubicBezTo>
                  <a:cubicBezTo>
                    <a:pt x="766" y="996"/>
                    <a:pt x="764" y="998"/>
                    <a:pt x="766" y="1013"/>
                  </a:cubicBezTo>
                  <a:cubicBezTo>
                    <a:pt x="767" y="1016"/>
                    <a:pt x="768" y="1020"/>
                    <a:pt x="769" y="1023"/>
                  </a:cubicBezTo>
                  <a:cubicBezTo>
                    <a:pt x="777" y="1038"/>
                    <a:pt x="787" y="1051"/>
                    <a:pt x="806" y="1054"/>
                  </a:cubicBezTo>
                  <a:cubicBezTo>
                    <a:pt x="826" y="1056"/>
                    <a:pt x="838" y="1047"/>
                    <a:pt x="846" y="1030"/>
                  </a:cubicBezTo>
                  <a:cubicBezTo>
                    <a:pt x="848" y="1026"/>
                    <a:pt x="850" y="1023"/>
                    <a:pt x="852" y="1019"/>
                  </a:cubicBezTo>
                  <a:cubicBezTo>
                    <a:pt x="857" y="1011"/>
                    <a:pt x="864" y="1008"/>
                    <a:pt x="872" y="1010"/>
                  </a:cubicBezTo>
                  <a:cubicBezTo>
                    <a:pt x="878" y="1011"/>
                    <a:pt x="883" y="1013"/>
                    <a:pt x="888" y="1015"/>
                  </a:cubicBezTo>
                  <a:cubicBezTo>
                    <a:pt x="916" y="1027"/>
                    <a:pt x="937" y="1013"/>
                    <a:pt x="937" y="980"/>
                  </a:cubicBezTo>
                  <a:close/>
                  <a:moveTo>
                    <a:pt x="917" y="380"/>
                  </a:moveTo>
                  <a:cubicBezTo>
                    <a:pt x="917" y="367"/>
                    <a:pt x="916" y="355"/>
                    <a:pt x="912" y="344"/>
                  </a:cubicBezTo>
                  <a:cubicBezTo>
                    <a:pt x="903" y="314"/>
                    <a:pt x="886" y="292"/>
                    <a:pt x="852" y="289"/>
                  </a:cubicBezTo>
                  <a:cubicBezTo>
                    <a:pt x="847" y="289"/>
                    <a:pt x="845" y="286"/>
                    <a:pt x="842" y="283"/>
                  </a:cubicBezTo>
                  <a:cubicBezTo>
                    <a:pt x="831" y="272"/>
                    <a:pt x="822" y="274"/>
                    <a:pt x="817" y="289"/>
                  </a:cubicBezTo>
                  <a:cubicBezTo>
                    <a:pt x="809" y="313"/>
                    <a:pt x="820" y="339"/>
                    <a:pt x="844" y="353"/>
                  </a:cubicBezTo>
                  <a:cubicBezTo>
                    <a:pt x="856" y="360"/>
                    <a:pt x="867" y="367"/>
                    <a:pt x="876" y="377"/>
                  </a:cubicBezTo>
                  <a:cubicBezTo>
                    <a:pt x="888" y="391"/>
                    <a:pt x="895" y="407"/>
                    <a:pt x="887" y="425"/>
                  </a:cubicBezTo>
                  <a:cubicBezTo>
                    <a:pt x="885" y="430"/>
                    <a:pt x="883" y="435"/>
                    <a:pt x="878" y="436"/>
                  </a:cubicBezTo>
                  <a:cubicBezTo>
                    <a:pt x="871" y="436"/>
                    <a:pt x="870" y="431"/>
                    <a:pt x="868" y="426"/>
                  </a:cubicBezTo>
                  <a:cubicBezTo>
                    <a:pt x="864" y="420"/>
                    <a:pt x="862" y="413"/>
                    <a:pt x="858" y="407"/>
                  </a:cubicBezTo>
                  <a:cubicBezTo>
                    <a:pt x="856" y="402"/>
                    <a:pt x="851" y="400"/>
                    <a:pt x="846" y="400"/>
                  </a:cubicBezTo>
                  <a:cubicBezTo>
                    <a:pt x="840" y="400"/>
                    <a:pt x="840" y="406"/>
                    <a:pt x="839" y="410"/>
                  </a:cubicBezTo>
                  <a:cubicBezTo>
                    <a:pt x="837" y="421"/>
                    <a:pt x="832" y="430"/>
                    <a:pt x="823" y="437"/>
                  </a:cubicBezTo>
                  <a:cubicBezTo>
                    <a:pt x="812" y="446"/>
                    <a:pt x="812" y="451"/>
                    <a:pt x="825" y="458"/>
                  </a:cubicBezTo>
                  <a:cubicBezTo>
                    <a:pt x="837" y="464"/>
                    <a:pt x="848" y="464"/>
                    <a:pt x="858" y="454"/>
                  </a:cubicBezTo>
                  <a:cubicBezTo>
                    <a:pt x="862" y="451"/>
                    <a:pt x="866" y="448"/>
                    <a:pt x="872" y="448"/>
                  </a:cubicBezTo>
                  <a:cubicBezTo>
                    <a:pt x="888" y="447"/>
                    <a:pt x="900" y="438"/>
                    <a:pt x="907" y="423"/>
                  </a:cubicBezTo>
                  <a:cubicBezTo>
                    <a:pt x="914" y="409"/>
                    <a:pt x="916" y="394"/>
                    <a:pt x="917" y="380"/>
                  </a:cubicBezTo>
                  <a:close/>
                  <a:moveTo>
                    <a:pt x="996" y="711"/>
                  </a:moveTo>
                  <a:cubicBezTo>
                    <a:pt x="1032" y="711"/>
                    <a:pt x="1073" y="671"/>
                    <a:pt x="1076" y="634"/>
                  </a:cubicBezTo>
                  <a:cubicBezTo>
                    <a:pt x="1077" y="630"/>
                    <a:pt x="1076" y="627"/>
                    <a:pt x="1073" y="625"/>
                  </a:cubicBezTo>
                  <a:cubicBezTo>
                    <a:pt x="1069" y="623"/>
                    <a:pt x="1067" y="626"/>
                    <a:pt x="1064" y="627"/>
                  </a:cubicBezTo>
                  <a:cubicBezTo>
                    <a:pt x="1057" y="632"/>
                    <a:pt x="1050" y="637"/>
                    <a:pt x="1043" y="642"/>
                  </a:cubicBezTo>
                  <a:cubicBezTo>
                    <a:pt x="1033" y="649"/>
                    <a:pt x="1022" y="651"/>
                    <a:pt x="1010" y="647"/>
                  </a:cubicBezTo>
                  <a:cubicBezTo>
                    <a:pt x="1006" y="646"/>
                    <a:pt x="1001" y="645"/>
                    <a:pt x="1001" y="640"/>
                  </a:cubicBezTo>
                  <a:cubicBezTo>
                    <a:pt x="1000" y="635"/>
                    <a:pt x="1004" y="633"/>
                    <a:pt x="1008" y="631"/>
                  </a:cubicBezTo>
                  <a:cubicBezTo>
                    <a:pt x="1032" y="620"/>
                    <a:pt x="1044" y="599"/>
                    <a:pt x="1053" y="575"/>
                  </a:cubicBezTo>
                  <a:cubicBezTo>
                    <a:pt x="1058" y="563"/>
                    <a:pt x="1062" y="550"/>
                    <a:pt x="1060" y="537"/>
                  </a:cubicBezTo>
                  <a:cubicBezTo>
                    <a:pt x="1059" y="532"/>
                    <a:pt x="1058" y="525"/>
                    <a:pt x="1051" y="525"/>
                  </a:cubicBezTo>
                  <a:cubicBezTo>
                    <a:pt x="1044" y="525"/>
                    <a:pt x="1043" y="531"/>
                    <a:pt x="1042" y="537"/>
                  </a:cubicBezTo>
                  <a:cubicBezTo>
                    <a:pt x="1038" y="557"/>
                    <a:pt x="1024" y="569"/>
                    <a:pt x="1009" y="579"/>
                  </a:cubicBezTo>
                  <a:cubicBezTo>
                    <a:pt x="1007" y="581"/>
                    <a:pt x="1005" y="581"/>
                    <a:pt x="1004" y="580"/>
                  </a:cubicBezTo>
                  <a:cubicBezTo>
                    <a:pt x="993" y="571"/>
                    <a:pt x="990" y="582"/>
                    <a:pt x="988" y="588"/>
                  </a:cubicBezTo>
                  <a:cubicBezTo>
                    <a:pt x="979" y="608"/>
                    <a:pt x="973" y="630"/>
                    <a:pt x="980" y="653"/>
                  </a:cubicBezTo>
                  <a:cubicBezTo>
                    <a:pt x="984" y="666"/>
                    <a:pt x="985" y="679"/>
                    <a:pt x="976" y="690"/>
                  </a:cubicBezTo>
                  <a:cubicBezTo>
                    <a:pt x="968" y="700"/>
                    <a:pt x="973" y="704"/>
                    <a:pt x="981" y="708"/>
                  </a:cubicBezTo>
                  <a:cubicBezTo>
                    <a:pt x="986" y="711"/>
                    <a:pt x="991" y="711"/>
                    <a:pt x="996" y="711"/>
                  </a:cubicBezTo>
                  <a:close/>
                  <a:moveTo>
                    <a:pt x="148" y="1032"/>
                  </a:moveTo>
                  <a:cubicBezTo>
                    <a:pt x="141" y="1033"/>
                    <a:pt x="133" y="1029"/>
                    <a:pt x="127" y="1023"/>
                  </a:cubicBezTo>
                  <a:cubicBezTo>
                    <a:pt x="113" y="1010"/>
                    <a:pt x="103" y="995"/>
                    <a:pt x="96" y="977"/>
                  </a:cubicBezTo>
                  <a:cubicBezTo>
                    <a:pt x="89" y="960"/>
                    <a:pt x="90" y="943"/>
                    <a:pt x="99" y="927"/>
                  </a:cubicBezTo>
                  <a:cubicBezTo>
                    <a:pt x="108" y="911"/>
                    <a:pt x="106" y="907"/>
                    <a:pt x="87" y="905"/>
                  </a:cubicBezTo>
                  <a:cubicBezTo>
                    <a:pt x="85" y="904"/>
                    <a:pt x="82" y="904"/>
                    <a:pt x="80" y="903"/>
                  </a:cubicBezTo>
                  <a:cubicBezTo>
                    <a:pt x="60" y="901"/>
                    <a:pt x="49" y="914"/>
                    <a:pt x="55" y="933"/>
                  </a:cubicBezTo>
                  <a:cubicBezTo>
                    <a:pt x="58" y="943"/>
                    <a:pt x="65" y="951"/>
                    <a:pt x="72" y="959"/>
                  </a:cubicBezTo>
                  <a:cubicBezTo>
                    <a:pt x="83" y="971"/>
                    <a:pt x="89" y="984"/>
                    <a:pt x="92" y="1000"/>
                  </a:cubicBezTo>
                  <a:cubicBezTo>
                    <a:pt x="97" y="1024"/>
                    <a:pt x="100" y="1048"/>
                    <a:pt x="110" y="1070"/>
                  </a:cubicBezTo>
                  <a:cubicBezTo>
                    <a:pt x="119" y="1089"/>
                    <a:pt x="133" y="1094"/>
                    <a:pt x="151" y="1086"/>
                  </a:cubicBezTo>
                  <a:cubicBezTo>
                    <a:pt x="166" y="1079"/>
                    <a:pt x="178" y="1068"/>
                    <a:pt x="186" y="1054"/>
                  </a:cubicBezTo>
                  <a:cubicBezTo>
                    <a:pt x="192" y="1043"/>
                    <a:pt x="189" y="1036"/>
                    <a:pt x="177" y="1032"/>
                  </a:cubicBezTo>
                  <a:cubicBezTo>
                    <a:pt x="168" y="1028"/>
                    <a:pt x="160" y="1031"/>
                    <a:pt x="148" y="1032"/>
                  </a:cubicBezTo>
                  <a:close/>
                  <a:moveTo>
                    <a:pt x="429" y="1115"/>
                  </a:moveTo>
                  <a:cubicBezTo>
                    <a:pt x="421" y="1117"/>
                    <a:pt x="410" y="1110"/>
                    <a:pt x="406" y="1118"/>
                  </a:cubicBezTo>
                  <a:cubicBezTo>
                    <a:pt x="403" y="1125"/>
                    <a:pt x="411" y="1132"/>
                    <a:pt x="417" y="1137"/>
                  </a:cubicBezTo>
                  <a:cubicBezTo>
                    <a:pt x="434" y="1154"/>
                    <a:pt x="439" y="1172"/>
                    <a:pt x="429" y="1195"/>
                  </a:cubicBezTo>
                  <a:cubicBezTo>
                    <a:pt x="423" y="1210"/>
                    <a:pt x="428" y="1216"/>
                    <a:pt x="445" y="1218"/>
                  </a:cubicBezTo>
                  <a:cubicBezTo>
                    <a:pt x="465" y="1220"/>
                    <a:pt x="480" y="1206"/>
                    <a:pt x="485" y="1181"/>
                  </a:cubicBezTo>
                  <a:cubicBezTo>
                    <a:pt x="489" y="1164"/>
                    <a:pt x="486" y="1148"/>
                    <a:pt x="482" y="1132"/>
                  </a:cubicBezTo>
                  <a:cubicBezTo>
                    <a:pt x="477" y="1115"/>
                    <a:pt x="482" y="1106"/>
                    <a:pt x="498" y="1098"/>
                  </a:cubicBezTo>
                  <a:cubicBezTo>
                    <a:pt x="501" y="1096"/>
                    <a:pt x="505" y="1094"/>
                    <a:pt x="509" y="1091"/>
                  </a:cubicBezTo>
                  <a:cubicBezTo>
                    <a:pt x="514" y="1087"/>
                    <a:pt x="518" y="1081"/>
                    <a:pt x="514" y="1074"/>
                  </a:cubicBezTo>
                  <a:cubicBezTo>
                    <a:pt x="511" y="1067"/>
                    <a:pt x="504" y="1068"/>
                    <a:pt x="498" y="1070"/>
                  </a:cubicBezTo>
                  <a:cubicBezTo>
                    <a:pt x="485" y="1073"/>
                    <a:pt x="475" y="1082"/>
                    <a:pt x="470" y="1093"/>
                  </a:cubicBezTo>
                  <a:cubicBezTo>
                    <a:pt x="461" y="1111"/>
                    <a:pt x="448" y="1120"/>
                    <a:pt x="429" y="1115"/>
                  </a:cubicBezTo>
                  <a:close/>
                  <a:moveTo>
                    <a:pt x="966" y="548"/>
                  </a:moveTo>
                  <a:cubicBezTo>
                    <a:pt x="966" y="521"/>
                    <a:pt x="933" y="489"/>
                    <a:pt x="907" y="490"/>
                  </a:cubicBezTo>
                  <a:cubicBezTo>
                    <a:pt x="900" y="491"/>
                    <a:pt x="894" y="493"/>
                    <a:pt x="890" y="500"/>
                  </a:cubicBezTo>
                  <a:cubicBezTo>
                    <a:pt x="886" y="507"/>
                    <a:pt x="890" y="512"/>
                    <a:pt x="894" y="517"/>
                  </a:cubicBezTo>
                  <a:cubicBezTo>
                    <a:pt x="897" y="521"/>
                    <a:pt x="901" y="524"/>
                    <a:pt x="904" y="528"/>
                  </a:cubicBezTo>
                  <a:cubicBezTo>
                    <a:pt x="909" y="534"/>
                    <a:pt x="912" y="541"/>
                    <a:pt x="908" y="548"/>
                  </a:cubicBezTo>
                  <a:cubicBezTo>
                    <a:pt x="894" y="572"/>
                    <a:pt x="903" y="593"/>
                    <a:pt x="917" y="613"/>
                  </a:cubicBezTo>
                  <a:cubicBezTo>
                    <a:pt x="929" y="631"/>
                    <a:pt x="935" y="650"/>
                    <a:pt x="924" y="671"/>
                  </a:cubicBezTo>
                  <a:cubicBezTo>
                    <a:pt x="923" y="674"/>
                    <a:pt x="921" y="677"/>
                    <a:pt x="925" y="679"/>
                  </a:cubicBezTo>
                  <a:cubicBezTo>
                    <a:pt x="929" y="681"/>
                    <a:pt x="930" y="677"/>
                    <a:pt x="933" y="675"/>
                  </a:cubicBezTo>
                  <a:cubicBezTo>
                    <a:pt x="947" y="662"/>
                    <a:pt x="950" y="639"/>
                    <a:pt x="941" y="619"/>
                  </a:cubicBezTo>
                  <a:cubicBezTo>
                    <a:pt x="931" y="598"/>
                    <a:pt x="931" y="597"/>
                    <a:pt x="949" y="582"/>
                  </a:cubicBezTo>
                  <a:cubicBezTo>
                    <a:pt x="960" y="573"/>
                    <a:pt x="967" y="562"/>
                    <a:pt x="966" y="548"/>
                  </a:cubicBezTo>
                  <a:close/>
                  <a:moveTo>
                    <a:pt x="289" y="441"/>
                  </a:moveTo>
                  <a:cubicBezTo>
                    <a:pt x="276" y="443"/>
                    <a:pt x="266" y="438"/>
                    <a:pt x="259" y="428"/>
                  </a:cubicBezTo>
                  <a:cubicBezTo>
                    <a:pt x="241" y="400"/>
                    <a:pt x="238" y="385"/>
                    <a:pt x="256" y="363"/>
                  </a:cubicBezTo>
                  <a:cubicBezTo>
                    <a:pt x="270" y="346"/>
                    <a:pt x="273" y="326"/>
                    <a:pt x="266" y="306"/>
                  </a:cubicBezTo>
                  <a:cubicBezTo>
                    <a:pt x="263" y="294"/>
                    <a:pt x="255" y="286"/>
                    <a:pt x="243" y="283"/>
                  </a:cubicBezTo>
                  <a:cubicBezTo>
                    <a:pt x="234" y="281"/>
                    <a:pt x="229" y="287"/>
                    <a:pt x="224" y="293"/>
                  </a:cubicBezTo>
                  <a:cubicBezTo>
                    <a:pt x="212" y="307"/>
                    <a:pt x="210" y="332"/>
                    <a:pt x="222" y="345"/>
                  </a:cubicBezTo>
                  <a:cubicBezTo>
                    <a:pt x="233" y="358"/>
                    <a:pt x="233" y="370"/>
                    <a:pt x="223" y="382"/>
                  </a:cubicBezTo>
                  <a:cubicBezTo>
                    <a:pt x="216" y="391"/>
                    <a:pt x="216" y="401"/>
                    <a:pt x="219" y="411"/>
                  </a:cubicBezTo>
                  <a:cubicBezTo>
                    <a:pt x="231" y="446"/>
                    <a:pt x="254" y="463"/>
                    <a:pt x="291" y="462"/>
                  </a:cubicBezTo>
                  <a:cubicBezTo>
                    <a:pt x="297" y="461"/>
                    <a:pt x="304" y="459"/>
                    <a:pt x="308" y="453"/>
                  </a:cubicBezTo>
                  <a:cubicBezTo>
                    <a:pt x="311" y="450"/>
                    <a:pt x="314" y="447"/>
                    <a:pt x="312" y="442"/>
                  </a:cubicBezTo>
                  <a:cubicBezTo>
                    <a:pt x="310" y="437"/>
                    <a:pt x="306" y="439"/>
                    <a:pt x="302" y="440"/>
                  </a:cubicBezTo>
                  <a:cubicBezTo>
                    <a:pt x="298" y="441"/>
                    <a:pt x="293" y="441"/>
                    <a:pt x="289" y="441"/>
                  </a:cubicBezTo>
                  <a:close/>
                  <a:moveTo>
                    <a:pt x="794" y="373"/>
                  </a:moveTo>
                  <a:cubicBezTo>
                    <a:pt x="794" y="343"/>
                    <a:pt x="779" y="330"/>
                    <a:pt x="750" y="336"/>
                  </a:cubicBezTo>
                  <a:cubicBezTo>
                    <a:pt x="749" y="337"/>
                    <a:pt x="747" y="337"/>
                    <a:pt x="745" y="338"/>
                  </a:cubicBezTo>
                  <a:cubicBezTo>
                    <a:pt x="736" y="339"/>
                    <a:pt x="728" y="337"/>
                    <a:pt x="724" y="327"/>
                  </a:cubicBezTo>
                  <a:cubicBezTo>
                    <a:pt x="722" y="321"/>
                    <a:pt x="719" y="315"/>
                    <a:pt x="712" y="312"/>
                  </a:cubicBezTo>
                  <a:cubicBezTo>
                    <a:pt x="707" y="310"/>
                    <a:pt x="701" y="309"/>
                    <a:pt x="701" y="316"/>
                  </a:cubicBezTo>
                  <a:cubicBezTo>
                    <a:pt x="703" y="330"/>
                    <a:pt x="695" y="338"/>
                    <a:pt x="688" y="347"/>
                  </a:cubicBezTo>
                  <a:cubicBezTo>
                    <a:pt x="682" y="354"/>
                    <a:pt x="678" y="362"/>
                    <a:pt x="685" y="371"/>
                  </a:cubicBezTo>
                  <a:cubicBezTo>
                    <a:pt x="691" y="380"/>
                    <a:pt x="701" y="380"/>
                    <a:pt x="710" y="377"/>
                  </a:cubicBezTo>
                  <a:cubicBezTo>
                    <a:pt x="721" y="373"/>
                    <a:pt x="732" y="371"/>
                    <a:pt x="744" y="375"/>
                  </a:cubicBezTo>
                  <a:cubicBezTo>
                    <a:pt x="759" y="381"/>
                    <a:pt x="758" y="393"/>
                    <a:pt x="759" y="405"/>
                  </a:cubicBezTo>
                  <a:cubicBezTo>
                    <a:pt x="759" y="412"/>
                    <a:pt x="763" y="417"/>
                    <a:pt x="770" y="418"/>
                  </a:cubicBezTo>
                  <a:cubicBezTo>
                    <a:pt x="778" y="419"/>
                    <a:pt x="781" y="414"/>
                    <a:pt x="784" y="409"/>
                  </a:cubicBezTo>
                  <a:cubicBezTo>
                    <a:pt x="789" y="397"/>
                    <a:pt x="793" y="386"/>
                    <a:pt x="794" y="373"/>
                  </a:cubicBezTo>
                  <a:close/>
                  <a:moveTo>
                    <a:pt x="1008" y="370"/>
                  </a:moveTo>
                  <a:cubicBezTo>
                    <a:pt x="1009" y="351"/>
                    <a:pt x="999" y="338"/>
                    <a:pt x="982" y="333"/>
                  </a:cubicBezTo>
                  <a:cubicBezTo>
                    <a:pt x="972" y="330"/>
                    <a:pt x="962" y="328"/>
                    <a:pt x="952" y="325"/>
                  </a:cubicBezTo>
                  <a:cubicBezTo>
                    <a:pt x="949" y="325"/>
                    <a:pt x="946" y="323"/>
                    <a:pt x="945" y="327"/>
                  </a:cubicBezTo>
                  <a:cubicBezTo>
                    <a:pt x="943" y="329"/>
                    <a:pt x="945" y="332"/>
                    <a:pt x="947" y="334"/>
                  </a:cubicBezTo>
                  <a:cubicBezTo>
                    <a:pt x="951" y="339"/>
                    <a:pt x="957" y="343"/>
                    <a:pt x="964" y="345"/>
                  </a:cubicBezTo>
                  <a:cubicBezTo>
                    <a:pt x="980" y="351"/>
                    <a:pt x="988" y="364"/>
                    <a:pt x="991" y="381"/>
                  </a:cubicBezTo>
                  <a:cubicBezTo>
                    <a:pt x="996" y="411"/>
                    <a:pt x="994" y="440"/>
                    <a:pt x="975" y="466"/>
                  </a:cubicBezTo>
                  <a:cubicBezTo>
                    <a:pt x="967" y="478"/>
                    <a:pt x="972" y="496"/>
                    <a:pt x="984" y="505"/>
                  </a:cubicBezTo>
                  <a:cubicBezTo>
                    <a:pt x="991" y="510"/>
                    <a:pt x="997" y="508"/>
                    <a:pt x="1001" y="502"/>
                  </a:cubicBezTo>
                  <a:cubicBezTo>
                    <a:pt x="1014" y="483"/>
                    <a:pt x="1018" y="462"/>
                    <a:pt x="1015" y="440"/>
                  </a:cubicBezTo>
                  <a:cubicBezTo>
                    <a:pt x="1013" y="416"/>
                    <a:pt x="996" y="393"/>
                    <a:pt x="1008" y="370"/>
                  </a:cubicBezTo>
                  <a:close/>
                  <a:moveTo>
                    <a:pt x="1028" y="807"/>
                  </a:moveTo>
                  <a:cubicBezTo>
                    <a:pt x="1030" y="821"/>
                    <a:pt x="1026" y="834"/>
                    <a:pt x="1022" y="847"/>
                  </a:cubicBezTo>
                  <a:cubicBezTo>
                    <a:pt x="1019" y="858"/>
                    <a:pt x="1024" y="870"/>
                    <a:pt x="1033" y="871"/>
                  </a:cubicBezTo>
                  <a:cubicBezTo>
                    <a:pt x="1044" y="873"/>
                    <a:pt x="1048" y="864"/>
                    <a:pt x="1051" y="855"/>
                  </a:cubicBezTo>
                  <a:cubicBezTo>
                    <a:pt x="1053" y="852"/>
                    <a:pt x="1052" y="848"/>
                    <a:pt x="1053" y="845"/>
                  </a:cubicBezTo>
                  <a:cubicBezTo>
                    <a:pt x="1053" y="836"/>
                    <a:pt x="1050" y="827"/>
                    <a:pt x="1048" y="818"/>
                  </a:cubicBezTo>
                  <a:cubicBezTo>
                    <a:pt x="1044" y="799"/>
                    <a:pt x="1046" y="781"/>
                    <a:pt x="1060" y="765"/>
                  </a:cubicBezTo>
                  <a:cubicBezTo>
                    <a:pt x="1066" y="759"/>
                    <a:pt x="1071" y="752"/>
                    <a:pt x="1074" y="743"/>
                  </a:cubicBezTo>
                  <a:cubicBezTo>
                    <a:pt x="1078" y="732"/>
                    <a:pt x="1074" y="726"/>
                    <a:pt x="1063" y="724"/>
                  </a:cubicBezTo>
                  <a:cubicBezTo>
                    <a:pt x="1043" y="722"/>
                    <a:pt x="1020" y="748"/>
                    <a:pt x="1024" y="768"/>
                  </a:cubicBezTo>
                  <a:cubicBezTo>
                    <a:pt x="1027" y="781"/>
                    <a:pt x="1030" y="794"/>
                    <a:pt x="1028" y="807"/>
                  </a:cubicBezTo>
                  <a:close/>
                  <a:moveTo>
                    <a:pt x="907" y="244"/>
                  </a:moveTo>
                  <a:cubicBezTo>
                    <a:pt x="907" y="253"/>
                    <a:pt x="907" y="261"/>
                    <a:pt x="907" y="270"/>
                  </a:cubicBezTo>
                  <a:cubicBezTo>
                    <a:pt x="907" y="274"/>
                    <a:pt x="908" y="279"/>
                    <a:pt x="912" y="280"/>
                  </a:cubicBezTo>
                  <a:cubicBezTo>
                    <a:pt x="917" y="281"/>
                    <a:pt x="917" y="275"/>
                    <a:pt x="918" y="272"/>
                  </a:cubicBezTo>
                  <a:cubicBezTo>
                    <a:pt x="920" y="264"/>
                    <a:pt x="923" y="256"/>
                    <a:pt x="924" y="248"/>
                  </a:cubicBezTo>
                  <a:cubicBezTo>
                    <a:pt x="928" y="230"/>
                    <a:pt x="927" y="212"/>
                    <a:pt x="918" y="196"/>
                  </a:cubicBezTo>
                  <a:cubicBezTo>
                    <a:pt x="913" y="188"/>
                    <a:pt x="907" y="180"/>
                    <a:pt x="898" y="180"/>
                  </a:cubicBezTo>
                  <a:cubicBezTo>
                    <a:pt x="888" y="180"/>
                    <a:pt x="883" y="190"/>
                    <a:pt x="881" y="197"/>
                  </a:cubicBezTo>
                  <a:cubicBezTo>
                    <a:pt x="876" y="215"/>
                    <a:pt x="871" y="232"/>
                    <a:pt x="853" y="243"/>
                  </a:cubicBezTo>
                  <a:cubicBezTo>
                    <a:pt x="847" y="246"/>
                    <a:pt x="846" y="255"/>
                    <a:pt x="852" y="260"/>
                  </a:cubicBezTo>
                  <a:cubicBezTo>
                    <a:pt x="859" y="266"/>
                    <a:pt x="865" y="263"/>
                    <a:pt x="870" y="257"/>
                  </a:cubicBezTo>
                  <a:cubicBezTo>
                    <a:pt x="873" y="252"/>
                    <a:pt x="875" y="246"/>
                    <a:pt x="877" y="241"/>
                  </a:cubicBezTo>
                  <a:cubicBezTo>
                    <a:pt x="881" y="228"/>
                    <a:pt x="884" y="216"/>
                    <a:pt x="888" y="203"/>
                  </a:cubicBezTo>
                  <a:cubicBezTo>
                    <a:pt x="889" y="200"/>
                    <a:pt x="890" y="195"/>
                    <a:pt x="895" y="195"/>
                  </a:cubicBezTo>
                  <a:cubicBezTo>
                    <a:pt x="900" y="195"/>
                    <a:pt x="901" y="199"/>
                    <a:pt x="903" y="203"/>
                  </a:cubicBezTo>
                  <a:cubicBezTo>
                    <a:pt x="909" y="216"/>
                    <a:pt x="907" y="230"/>
                    <a:pt x="907" y="244"/>
                  </a:cubicBezTo>
                  <a:close/>
                  <a:moveTo>
                    <a:pt x="398" y="349"/>
                  </a:moveTo>
                  <a:cubicBezTo>
                    <a:pt x="391" y="349"/>
                    <a:pt x="389" y="353"/>
                    <a:pt x="386" y="357"/>
                  </a:cubicBezTo>
                  <a:cubicBezTo>
                    <a:pt x="383" y="362"/>
                    <a:pt x="379" y="367"/>
                    <a:pt x="375" y="371"/>
                  </a:cubicBezTo>
                  <a:cubicBezTo>
                    <a:pt x="348" y="399"/>
                    <a:pt x="336" y="400"/>
                    <a:pt x="305" y="379"/>
                  </a:cubicBezTo>
                  <a:cubicBezTo>
                    <a:pt x="302" y="377"/>
                    <a:pt x="299" y="373"/>
                    <a:pt x="294" y="375"/>
                  </a:cubicBezTo>
                  <a:cubicBezTo>
                    <a:pt x="290" y="378"/>
                    <a:pt x="291" y="382"/>
                    <a:pt x="291" y="386"/>
                  </a:cubicBezTo>
                  <a:cubicBezTo>
                    <a:pt x="291" y="391"/>
                    <a:pt x="293" y="395"/>
                    <a:pt x="296" y="398"/>
                  </a:cubicBezTo>
                  <a:cubicBezTo>
                    <a:pt x="307" y="412"/>
                    <a:pt x="322" y="416"/>
                    <a:pt x="338" y="412"/>
                  </a:cubicBezTo>
                  <a:cubicBezTo>
                    <a:pt x="372" y="405"/>
                    <a:pt x="390" y="383"/>
                    <a:pt x="398" y="349"/>
                  </a:cubicBezTo>
                  <a:close/>
                  <a:moveTo>
                    <a:pt x="965" y="397"/>
                  </a:moveTo>
                  <a:cubicBezTo>
                    <a:pt x="966" y="389"/>
                    <a:pt x="962" y="383"/>
                    <a:pt x="958" y="378"/>
                  </a:cubicBezTo>
                  <a:cubicBezTo>
                    <a:pt x="957" y="375"/>
                    <a:pt x="957" y="371"/>
                    <a:pt x="953" y="371"/>
                  </a:cubicBezTo>
                  <a:cubicBezTo>
                    <a:pt x="948" y="372"/>
                    <a:pt x="947" y="376"/>
                    <a:pt x="947" y="379"/>
                  </a:cubicBezTo>
                  <a:cubicBezTo>
                    <a:pt x="945" y="399"/>
                    <a:pt x="940" y="417"/>
                    <a:pt x="929" y="434"/>
                  </a:cubicBezTo>
                  <a:cubicBezTo>
                    <a:pt x="928" y="436"/>
                    <a:pt x="925" y="439"/>
                    <a:pt x="929" y="442"/>
                  </a:cubicBezTo>
                  <a:cubicBezTo>
                    <a:pt x="932" y="444"/>
                    <a:pt x="935" y="443"/>
                    <a:pt x="937" y="441"/>
                  </a:cubicBezTo>
                  <a:cubicBezTo>
                    <a:pt x="954" y="431"/>
                    <a:pt x="963" y="415"/>
                    <a:pt x="965" y="397"/>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9" name="Freeform 6">
              <a:extLst>
                <a:ext uri="{FF2B5EF4-FFF2-40B4-BE49-F238E27FC236}">
                  <a16:creationId xmlns:a16="http://schemas.microsoft.com/office/drawing/2014/main" id="{9FCBDF7E-01BC-4B70-B72C-81ADAC6F9714}"/>
                </a:ext>
              </a:extLst>
            </p:cNvPr>
            <p:cNvSpPr/>
            <p:nvPr/>
          </p:nvSpPr>
          <p:spPr bwMode="auto">
            <a:xfrm>
              <a:off x="3646488" y="4564063"/>
              <a:ext cx="503238" cy="568325"/>
            </a:xfrm>
            <a:custGeom>
              <a:avLst/>
              <a:gdLst>
                <a:gd name="T0" fmla="*/ 66 w 133"/>
                <a:gd name="T1" fmla="*/ 0 h 151"/>
                <a:gd name="T2" fmla="*/ 123 w 133"/>
                <a:gd name="T3" fmla="*/ 39 h 151"/>
                <a:gd name="T4" fmla="*/ 109 w 133"/>
                <a:gd name="T5" fmla="*/ 116 h 151"/>
                <a:gd name="T6" fmla="*/ 49 w 133"/>
                <a:gd name="T7" fmla="*/ 145 h 151"/>
                <a:gd name="T8" fmla="*/ 12 w 133"/>
                <a:gd name="T9" fmla="*/ 133 h 151"/>
                <a:gd name="T10" fmla="*/ 22 w 133"/>
                <a:gd name="T11" fmla="*/ 104 h 151"/>
                <a:gd name="T12" fmla="*/ 67 w 133"/>
                <a:gd name="T13" fmla="*/ 79 h 151"/>
                <a:gd name="T14" fmla="*/ 72 w 133"/>
                <a:gd name="T15" fmla="*/ 18 h 151"/>
                <a:gd name="T16" fmla="*/ 66 w 133"/>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51">
                  <a:moveTo>
                    <a:pt x="66" y="0"/>
                  </a:moveTo>
                  <a:cubicBezTo>
                    <a:pt x="92" y="6"/>
                    <a:pt x="114" y="16"/>
                    <a:pt x="123" y="39"/>
                  </a:cubicBezTo>
                  <a:cubicBezTo>
                    <a:pt x="133" y="66"/>
                    <a:pt x="129" y="94"/>
                    <a:pt x="109" y="116"/>
                  </a:cubicBezTo>
                  <a:cubicBezTo>
                    <a:pt x="94" y="132"/>
                    <a:pt x="69" y="136"/>
                    <a:pt x="49" y="145"/>
                  </a:cubicBezTo>
                  <a:cubicBezTo>
                    <a:pt x="39" y="151"/>
                    <a:pt x="22" y="145"/>
                    <a:pt x="12" y="133"/>
                  </a:cubicBezTo>
                  <a:cubicBezTo>
                    <a:pt x="0" y="120"/>
                    <a:pt x="5" y="105"/>
                    <a:pt x="22" y="104"/>
                  </a:cubicBezTo>
                  <a:cubicBezTo>
                    <a:pt x="42" y="103"/>
                    <a:pt x="57" y="96"/>
                    <a:pt x="67" y="79"/>
                  </a:cubicBezTo>
                  <a:cubicBezTo>
                    <a:pt x="78" y="60"/>
                    <a:pt x="78" y="39"/>
                    <a:pt x="72" y="18"/>
                  </a:cubicBezTo>
                  <a:cubicBezTo>
                    <a:pt x="70" y="13"/>
                    <a:pt x="68" y="8"/>
                    <a:pt x="66"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7000269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C0D5B-A9E7-488B-98BA-32FA4D697A7C}"/>
              </a:ext>
            </a:extLst>
          </p:cNvPr>
          <p:cNvSpPr>
            <a:spLocks noGrp="1"/>
          </p:cNvSpPr>
          <p:nvPr>
            <p:ph type="title" idx="4294967295"/>
          </p:nvPr>
        </p:nvSpPr>
        <p:spPr>
          <a:xfrm>
            <a:off x="1189632" y="966991"/>
            <a:ext cx="2670391" cy="709613"/>
          </a:xfrm>
          <a:prstGeom prst="rect">
            <a:avLst/>
          </a:prstGeom>
          <a:noFill/>
        </p:spPr>
        <p:txBody>
          <a:bodyPr/>
          <a:lstStyle/>
          <a:p>
            <a:r>
              <a:rPr lang="es-ES" sz="4800">
                <a:solidFill>
                  <a:schemeClr val="bg2">
                    <a:lumMod val="50000"/>
                  </a:schemeClr>
                </a:solidFill>
              </a:rPr>
              <a:t>Free </a:t>
            </a:r>
            <a:r>
              <a:rPr lang="es-ES" sz="3600">
                <a:solidFill>
                  <a:schemeClr val="bg2">
                    <a:lumMod val="50000"/>
                  </a:schemeClr>
                </a:solidFill>
              </a:rPr>
              <a:t>Template</a:t>
            </a:r>
            <a:endParaRPr lang="es-PE" sz="4800">
              <a:solidFill>
                <a:schemeClr val="bg2">
                  <a:lumMod val="50000"/>
                </a:schemeClr>
              </a:solidFill>
            </a:endParaRPr>
          </a:p>
        </p:txBody>
      </p:sp>
      <p:sp>
        <p:nvSpPr>
          <p:cNvPr id="342" name="TextBox 30">
            <a:extLst>
              <a:ext uri="{FF2B5EF4-FFF2-40B4-BE49-F238E27FC236}">
                <a16:creationId xmlns:a16="http://schemas.microsoft.com/office/drawing/2014/main" id="{6315A3D7-7DAC-4AE0-82DD-235D25BFE061}"/>
              </a:ext>
            </a:extLst>
          </p:cNvPr>
          <p:cNvSpPr txBox="1">
            <a:spLocks noChangeArrowheads="1"/>
          </p:cNvSpPr>
          <p:nvPr/>
        </p:nvSpPr>
        <p:spPr bwMode="auto">
          <a:xfrm>
            <a:off x="1189632" y="2816240"/>
            <a:ext cx="357970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400" b="1">
                <a:latin typeface="+mn-lt"/>
                <a:cs typeface="Calibri Light" panose="020F0302020204030204" pitchFamily="34" charset="0"/>
              </a:rPr>
              <a:t>Lorem ipsum dolor </a:t>
            </a:r>
            <a:r>
              <a:rPr lang="en-US" altLang="es-MX" sz="140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400">
              <a:latin typeface="+mn-lt"/>
              <a:cs typeface="Calibri Light" panose="020F0302020204030204" pitchFamily="34" charset="0"/>
            </a:endParaRPr>
          </a:p>
          <a:p>
            <a:pPr algn="just" eaLnBrk="0" hangingPunct="0"/>
            <a:r>
              <a:rPr lang="en-US" altLang="es-MX" sz="1400">
                <a:latin typeface="+mn-lt"/>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400">
              <a:latin typeface="+mn-lt"/>
              <a:cs typeface="Calibri Light" panose="020F0302020204030204" pitchFamily="34" charset="0"/>
            </a:endParaRPr>
          </a:p>
          <a:p>
            <a:pPr algn="just" eaLnBrk="0" hangingPunct="0"/>
            <a:r>
              <a:rPr lang="pt-BR" altLang="es-MX" sz="1400">
                <a:latin typeface="+mn-lt"/>
                <a:cs typeface="Calibri Light" panose="020F0302020204030204" pitchFamily="34" charset="0"/>
              </a:rPr>
              <a:t>. </a:t>
            </a:r>
            <a:endParaRPr lang="en-US" altLang="es-MX" sz="1400">
              <a:latin typeface="+mn-lt"/>
              <a:cs typeface="Calibri Light" panose="020F030202020403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960" y="0"/>
            <a:ext cx="4892040" cy="6858000"/>
          </a:xfrm>
          <a:prstGeom prst="rect">
            <a:avLst/>
          </a:prstGeom>
        </p:spPr>
      </p:pic>
      <p:sp>
        <p:nvSpPr>
          <p:cNvPr id="9" name="CuadroTexto 8">
            <a:extLst>
              <a:ext uri="{FF2B5EF4-FFF2-40B4-BE49-F238E27FC236}">
                <a16:creationId xmlns:a16="http://schemas.microsoft.com/office/drawing/2014/main" id="{D36C746B-B5D9-4738-95B5-85901ABA9407}"/>
              </a:ext>
            </a:extLst>
          </p:cNvPr>
          <p:cNvSpPr txBox="1"/>
          <p:nvPr/>
        </p:nvSpPr>
        <p:spPr>
          <a:xfrm>
            <a:off x="1195157" y="2293020"/>
            <a:ext cx="3264108" cy="523220"/>
          </a:xfrm>
          <a:prstGeom prst="rect">
            <a:avLst/>
          </a:prstGeom>
          <a:noFill/>
        </p:spPr>
        <p:txBody>
          <a:bodyPr wrap="square">
            <a:spAutoFit/>
          </a:bodyPr>
          <a:lstStyle/>
          <a:p>
            <a:r>
              <a:rPr lang="en-US" altLang="es-MX" sz="1400" b="1">
                <a:latin typeface="+mj-lt"/>
                <a:cs typeface="Calibri Light" panose="020F0302020204030204" pitchFamily="34" charset="0"/>
              </a:rPr>
              <a:t>Lorem ipsum dolor sit amet, elit. Aliquam </a:t>
            </a:r>
            <a:endParaRPr lang="es-ES" sz="1400" b="1">
              <a:latin typeface="+mj-lt"/>
            </a:endParaRPr>
          </a:p>
        </p:txBody>
      </p:sp>
      <p:sp>
        <p:nvSpPr>
          <p:cNvPr id="8" name="Diagrama de flujo: almacenamiento interno 7">
            <a:extLst>
              <a:ext uri="{FF2B5EF4-FFF2-40B4-BE49-F238E27FC236}">
                <a16:creationId xmlns:a16="http://schemas.microsoft.com/office/drawing/2014/main" id="{46C3766A-FB3C-4140-954D-07FE85908A42}"/>
              </a:ext>
            </a:extLst>
          </p:cNvPr>
          <p:cNvSpPr/>
          <p:nvPr/>
        </p:nvSpPr>
        <p:spPr>
          <a:xfrm>
            <a:off x="0" y="854439"/>
            <a:ext cx="7299960" cy="6003561"/>
          </a:xfrm>
          <a:prstGeom prst="flowChartInternalStorage">
            <a:avLst/>
          </a:prstGeom>
          <a:noFill/>
          <a:ln>
            <a:solidFill>
              <a:srgbClr val="EFC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079675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12">
            <a:extLst>
              <a:ext uri="{FF2B5EF4-FFF2-40B4-BE49-F238E27FC236}">
                <a16:creationId xmlns:a16="http://schemas.microsoft.com/office/drawing/2014/main" id="{85B9BEE6-37F9-4D8E-BA3E-63ADF088598A}"/>
              </a:ext>
            </a:extLst>
          </p:cNvPr>
          <p:cNvSpPr txBox="1"/>
          <p:nvPr/>
        </p:nvSpPr>
        <p:spPr>
          <a:xfrm>
            <a:off x="4415321" y="5032169"/>
            <a:ext cx="3688628" cy="1323439"/>
          </a:xfrm>
          <a:prstGeom prst="rect">
            <a:avLst/>
          </a:prstGeom>
          <a:noFill/>
        </p:spPr>
        <p:txBody>
          <a:bodyPr wrap="square" rtlCol="0">
            <a:spAutoFit/>
          </a:bodyPr>
          <a:lstStyle/>
          <a:p>
            <a:pPr algn="ctr"/>
            <a:r>
              <a:rPr lang="en-US" altLang="ko-KR" sz="4000" b="1" spc="300">
                <a:cs typeface="Calibri" panose="020F0502020204030204" pitchFamily="34" charset="0"/>
              </a:rPr>
              <a:t>ORGANIC PERIFERICO </a:t>
            </a:r>
            <a:endParaRPr lang="ko-KR" altLang="en-US" sz="4000" b="1" spc="300">
              <a:cs typeface="Calibri" panose="020F0502020204030204" pitchFamily="34" charset="0"/>
            </a:endParaRPr>
          </a:p>
        </p:txBody>
      </p:sp>
      <p:cxnSp>
        <p:nvCxnSpPr>
          <p:cNvPr id="51" name="Straight Connector 14">
            <a:extLst>
              <a:ext uri="{FF2B5EF4-FFF2-40B4-BE49-F238E27FC236}">
                <a16:creationId xmlns:a16="http://schemas.microsoft.com/office/drawing/2014/main" id="{FC9F488B-6ECD-477F-AD02-AEF46CFA2D58}"/>
              </a:ext>
            </a:extLst>
          </p:cNvPr>
          <p:cNvCxnSpPr/>
          <p:nvPr/>
        </p:nvCxnSpPr>
        <p:spPr>
          <a:xfrm flipH="1">
            <a:off x="4510958" y="5204117"/>
            <a:ext cx="0" cy="979544"/>
          </a:xfrm>
          <a:prstGeom prst="line">
            <a:avLst/>
          </a:prstGeom>
          <a:ln w="317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17">
            <a:extLst>
              <a:ext uri="{FF2B5EF4-FFF2-40B4-BE49-F238E27FC236}">
                <a16:creationId xmlns:a16="http://schemas.microsoft.com/office/drawing/2014/main" id="{6746877C-D882-40DA-897A-7607E9D10AAB}"/>
              </a:ext>
            </a:extLst>
          </p:cNvPr>
          <p:cNvCxnSpPr/>
          <p:nvPr/>
        </p:nvCxnSpPr>
        <p:spPr>
          <a:xfrm flipH="1">
            <a:off x="7980299" y="5204117"/>
            <a:ext cx="0" cy="979544"/>
          </a:xfrm>
          <a:prstGeom prst="line">
            <a:avLst/>
          </a:prstGeom>
          <a:ln w="317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18">
            <a:extLst>
              <a:ext uri="{FF2B5EF4-FFF2-40B4-BE49-F238E27FC236}">
                <a16:creationId xmlns:a16="http://schemas.microsoft.com/office/drawing/2014/main" id="{AECEF808-EB51-4025-AFC0-617C0C21DC0A}"/>
              </a:ext>
            </a:extLst>
          </p:cNvPr>
          <p:cNvGrpSpPr/>
          <p:nvPr/>
        </p:nvGrpSpPr>
        <p:grpSpPr>
          <a:xfrm>
            <a:off x="541304" y="4267374"/>
            <a:ext cx="3422101" cy="1191037"/>
            <a:chOff x="4822352" y="1916832"/>
            <a:chExt cx="3422056" cy="1191037"/>
          </a:xfrm>
        </p:grpSpPr>
        <p:sp>
          <p:nvSpPr>
            <p:cNvPr id="54" name="Text Placeholder 10">
              <a:extLst>
                <a:ext uri="{FF2B5EF4-FFF2-40B4-BE49-F238E27FC236}">
                  <a16:creationId xmlns:a16="http://schemas.microsoft.com/office/drawing/2014/main" id="{D25EC109-D78B-4110-BF51-B64C5EC19A67}"/>
                </a:ext>
              </a:extLst>
            </p:cNvPr>
            <p:cNvSpPr txBox="1"/>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a:solidFill>
                    <a:schemeClr val="tx1">
                      <a:lumMod val="75000"/>
                      <a:lumOff val="25000"/>
                    </a:schemeClr>
                  </a:solidFill>
                  <a:cs typeface="Arial" panose="020B0604020202020204" pitchFamily="34" charset="0"/>
                </a:rPr>
                <a:t>Portfolio  Designed</a:t>
              </a:r>
            </a:p>
          </p:txBody>
        </p:sp>
        <p:sp>
          <p:nvSpPr>
            <p:cNvPr id="55" name="TextBox 20">
              <a:extLst>
                <a:ext uri="{FF2B5EF4-FFF2-40B4-BE49-F238E27FC236}">
                  <a16:creationId xmlns:a16="http://schemas.microsoft.com/office/drawing/2014/main" id="{0FEFA5F4-13B7-43FD-B26C-E03E726ADC52}"/>
                </a:ext>
              </a:extLst>
            </p:cNvPr>
            <p:cNvSpPr txBox="1"/>
            <p:nvPr/>
          </p:nvSpPr>
          <p:spPr>
            <a:xfrm>
              <a:off x="4822352" y="2276872"/>
              <a:ext cx="3422056" cy="830997"/>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I hope and I believe that this Template will your Time, Money and Reputation. </a:t>
              </a:r>
              <a:endParaRPr lang="ko-KR" altLang="en-US" sz="1200">
                <a:solidFill>
                  <a:schemeClr val="tx1">
                    <a:lumMod val="75000"/>
                    <a:lumOff val="25000"/>
                  </a:schemeClr>
                </a:solidFill>
                <a:cs typeface="Arial" pitchFamily="34" charset="0"/>
              </a:endParaRPr>
            </a:p>
          </p:txBody>
        </p:sp>
      </p:grpSp>
      <p:grpSp>
        <p:nvGrpSpPr>
          <p:cNvPr id="56" name="Group 21">
            <a:extLst>
              <a:ext uri="{FF2B5EF4-FFF2-40B4-BE49-F238E27FC236}">
                <a16:creationId xmlns:a16="http://schemas.microsoft.com/office/drawing/2014/main" id="{E3CD5FCA-D9D8-4609-9DD0-B508E0BF49F9}"/>
              </a:ext>
            </a:extLst>
          </p:cNvPr>
          <p:cNvGrpSpPr/>
          <p:nvPr/>
        </p:nvGrpSpPr>
        <p:grpSpPr>
          <a:xfrm>
            <a:off x="8769900" y="4267374"/>
            <a:ext cx="2803390" cy="1191037"/>
            <a:chOff x="4822352" y="1916832"/>
            <a:chExt cx="3422056" cy="1191037"/>
          </a:xfrm>
        </p:grpSpPr>
        <p:sp>
          <p:nvSpPr>
            <p:cNvPr id="57" name="Text Placeholder 10">
              <a:extLst>
                <a:ext uri="{FF2B5EF4-FFF2-40B4-BE49-F238E27FC236}">
                  <a16:creationId xmlns:a16="http://schemas.microsoft.com/office/drawing/2014/main" id="{4139D1BD-9A2C-43DE-BB92-C397FD1D4FC8}"/>
                </a:ext>
              </a:extLst>
            </p:cNvPr>
            <p:cNvSpPr txBox="1"/>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a:solidFill>
                    <a:schemeClr val="tx1">
                      <a:lumMod val="75000"/>
                      <a:lumOff val="25000"/>
                    </a:schemeClr>
                  </a:solidFill>
                  <a:cs typeface="Arial" panose="020B0604020202020204" pitchFamily="34" charset="0"/>
                </a:rPr>
                <a:t>Portfolio  Designed</a:t>
              </a:r>
            </a:p>
          </p:txBody>
        </p:sp>
        <p:sp>
          <p:nvSpPr>
            <p:cNvPr id="58" name="TextBox 23">
              <a:extLst>
                <a:ext uri="{FF2B5EF4-FFF2-40B4-BE49-F238E27FC236}">
                  <a16:creationId xmlns:a16="http://schemas.microsoft.com/office/drawing/2014/main" id="{EDC96FFF-3ADD-4F9B-8D66-A9194E385471}"/>
                </a:ext>
              </a:extLst>
            </p:cNvPr>
            <p:cNvSpPr txBox="1"/>
            <p:nvPr/>
          </p:nvSpPr>
          <p:spPr>
            <a:xfrm>
              <a:off x="4822352" y="2276872"/>
              <a:ext cx="3422056" cy="830997"/>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I hope and I believe that this Template will your Time, Money and Reputation. </a:t>
              </a:r>
              <a:endParaRPr lang="ko-KR" altLang="en-US" sz="1200">
                <a:solidFill>
                  <a:schemeClr val="tx1">
                    <a:lumMod val="75000"/>
                    <a:lumOff val="25000"/>
                  </a:schemeClr>
                </a:solidFill>
                <a:cs typeface="Arial" panose="020B0604020202020204" pitchFamily="34" charset="0"/>
              </a:endParaRPr>
            </a:p>
          </p:txBody>
        </p:sp>
      </p:grpSp>
      <p:sp>
        <p:nvSpPr>
          <p:cNvPr id="59" name="TextBox 59">
            <a:extLst>
              <a:ext uri="{FF2B5EF4-FFF2-40B4-BE49-F238E27FC236}">
                <a16:creationId xmlns:a16="http://schemas.microsoft.com/office/drawing/2014/main" id="{6B8C2C1D-3CB8-499B-90D3-3B6D1A56E617}"/>
              </a:ext>
            </a:extLst>
          </p:cNvPr>
          <p:cNvSpPr txBox="1"/>
          <p:nvPr/>
        </p:nvSpPr>
        <p:spPr>
          <a:xfrm>
            <a:off x="9094782" y="1846715"/>
            <a:ext cx="3097218" cy="1815882"/>
          </a:xfrm>
          <a:prstGeom prst="rect">
            <a:avLst/>
          </a:prstGeom>
          <a:noFill/>
        </p:spPr>
        <p:txBody>
          <a:bodyPr wrap="square" rtlCol="0" anchor="ctr">
            <a:spAutoFit/>
          </a:bodyPr>
          <a:lstStyle/>
          <a:p>
            <a:r>
              <a:rPr lang="en-GB" altLang="ko-KR" sz="2800">
                <a:cs typeface="Arial" panose="020B0604020202020204" pitchFamily="34" charset="0"/>
              </a:rPr>
              <a:t>ALLPPT Layout</a:t>
            </a:r>
          </a:p>
          <a:p>
            <a:r>
              <a:rPr lang="en-GB" altLang="ko-KR" sz="2800">
                <a:cs typeface="Arial" panose="020B0604020202020204" pitchFamily="34" charset="0"/>
              </a:rPr>
              <a:t>Clean Text Slide for your Presentation</a:t>
            </a:r>
            <a:endParaRPr lang="ko-KR" altLang="en-US" sz="2800">
              <a:cs typeface="Arial" pitchFamily="34" charset="0"/>
            </a:endParaRPr>
          </a:p>
        </p:txBody>
      </p:sp>
      <p:sp>
        <p:nvSpPr>
          <p:cNvPr id="60" name="TextBox 60">
            <a:extLst>
              <a:ext uri="{FF2B5EF4-FFF2-40B4-BE49-F238E27FC236}">
                <a16:creationId xmlns:a16="http://schemas.microsoft.com/office/drawing/2014/main" id="{76BBE790-3F78-484F-A106-CD86E17A944A}"/>
              </a:ext>
            </a:extLst>
          </p:cNvPr>
          <p:cNvSpPr txBox="1"/>
          <p:nvPr/>
        </p:nvSpPr>
        <p:spPr>
          <a:xfrm>
            <a:off x="340030" y="2092937"/>
            <a:ext cx="3730201" cy="1569660"/>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Get a modern PowerPoint  Presentation that is beautifully designed.  Easy to change colors, photos and Text. You can simply impress your audience and add a unique zing and appeal to your Presentations. </a:t>
            </a:r>
          </a:p>
          <a:p>
            <a:pPr algn="r"/>
            <a:endParaRPr lang="en-US" altLang="ko-KR" sz="1200">
              <a:solidFill>
                <a:schemeClr val="tx1">
                  <a:lumMod val="75000"/>
                  <a:lumOff val="25000"/>
                </a:schemeClr>
              </a:solidFill>
              <a:cs typeface="Arial" panose="020B0604020202020204" pitchFamily="34" charset="0"/>
            </a:endParaRPr>
          </a:p>
          <a:p>
            <a:pPr algn="r"/>
            <a:r>
              <a:rPr lang="en-US" altLang="ko-KR" sz="1200">
                <a:solidFill>
                  <a:schemeClr val="tx1">
                    <a:lumMod val="75000"/>
                    <a:lumOff val="25000"/>
                  </a:schemeClr>
                </a:solidFill>
                <a:cs typeface="Arial" panose="020B0604020202020204" pitchFamily="34" charset="0"/>
              </a:rPr>
              <a:t>Easy to change colors, photos and Text. You can simply impress your audience and add a unique zing and appeal to your Presentations. </a:t>
            </a:r>
          </a:p>
        </p:txBody>
      </p:sp>
      <p:pic>
        <p:nvPicPr>
          <p:cNvPr id="2" name="Imagen 1"/>
          <p:cNvPicPr>
            <a:picLocks noChangeAspect="1"/>
          </p:cNvPicPr>
          <p:nvPr/>
        </p:nvPicPr>
        <p:blipFill>
          <a:blip r:embed="rId3"/>
          <a:stretch>
            <a:fillRect/>
          </a:stretch>
        </p:blipFill>
        <p:spPr>
          <a:xfrm flipH="1">
            <a:off x="4415321" y="0"/>
            <a:ext cx="6007164" cy="4257207"/>
          </a:xfrm>
          <a:prstGeom prst="rect">
            <a:avLst/>
          </a:prstGeom>
        </p:spPr>
      </p:pic>
    </p:spTree>
    <p:extLst>
      <p:ext uri="{BB962C8B-B14F-4D97-AF65-F5344CB8AC3E}">
        <p14:creationId xmlns:p14="http://schemas.microsoft.com/office/powerpoint/2010/main" val="346789625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Office Them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Black-Arial">
      <a:majorFont>
        <a:latin typeface="Arial Black" panose="020B0A04020102020204"/>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4350</TotalTime>
  <Words>2487</Words>
  <Application>Microsoft Office PowerPoint</Application>
  <PresentationFormat>Panorámica</PresentationFormat>
  <Paragraphs>288</Paragraphs>
  <Slides>34</Slides>
  <Notes>18</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34</vt:i4>
      </vt:variant>
    </vt:vector>
  </HeadingPairs>
  <TitlesOfParts>
    <vt:vector size="47" baseType="lpstr">
      <vt:lpstr>Aller Bold</vt:lpstr>
      <vt:lpstr>Arial</vt:lpstr>
      <vt:lpstr>Arial (Títulos)</vt:lpstr>
      <vt:lpstr>Arial Black</vt:lpstr>
      <vt:lpstr>Arial Rounded MT Bold</vt:lpstr>
      <vt:lpstr>Calibri</vt:lpstr>
      <vt:lpstr>Calibri Light</vt:lpstr>
      <vt:lpstr>DM Sans</vt:lpstr>
      <vt:lpstr>Helvetica Light</vt:lpstr>
      <vt:lpstr>Roboto Medium</vt:lpstr>
      <vt:lpstr>Source Sans Pro</vt:lpstr>
      <vt:lpstr>Times New Roman</vt:lpstr>
      <vt:lpstr>Office Theme</vt:lpstr>
      <vt:lpstr>Presentación de PowerPoint</vt:lpstr>
      <vt:lpstr>Presentación de PowerPoint</vt:lpstr>
      <vt:lpstr>Title One Free</vt:lpstr>
      <vt:lpstr>Sistemas</vt:lpstr>
      <vt:lpstr>Free Template</vt:lpstr>
      <vt:lpstr>Process</vt:lpstr>
      <vt:lpstr>Analitys</vt:lpstr>
      <vt:lpstr>Free Template</vt:lpstr>
      <vt:lpstr>Presentación de PowerPoint</vt:lpstr>
      <vt:lpstr>Presentación de PowerPoint</vt:lpstr>
      <vt:lpstr>Presentación de PowerPoint</vt:lpstr>
      <vt:lpstr>Anatomía humana</vt:lpstr>
      <vt:lpstr>Presentación de PowerPoint</vt:lpstr>
      <vt:lpstr>Infographic Style</vt:lpstr>
      <vt:lpstr>Infographic Style</vt:lpstr>
      <vt:lpstr>Infographic Style</vt:lpstr>
      <vt:lpstr>Free Template</vt:lpstr>
      <vt:lpstr>Sistema reproductivo femenino</vt:lpstr>
      <vt:lpstr>Partes del cerebro humano</vt:lpstr>
      <vt:lpstr>Describe about your topic</vt:lpstr>
      <vt:lpstr>Use diagrams to explain parts</vt:lpstr>
      <vt:lpstr>Health Care</vt:lpstr>
      <vt:lpstr>Human Health Infographic</vt:lpstr>
      <vt:lpstr>Health Care</vt:lpstr>
      <vt:lpstr>Presentación de PowerPoint</vt:lpstr>
      <vt:lpstr>Human Health Infographic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sistema nervioso</dc:title>
  <dc:creator>Grym</dc:creator>
  <cp:lastModifiedBy>i201701069 (Sucasaca Mamani, Jean Carlo)</cp:lastModifiedBy>
  <cp:revision>222</cp:revision>
  <dcterms:created xsi:type="dcterms:W3CDTF">2020-04-22T15:34:04Z</dcterms:created>
  <dcterms:modified xsi:type="dcterms:W3CDTF">2022-08-31T08:27:46Z</dcterms:modified>
</cp:coreProperties>
</file>